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AD9C9-4380-45E6-ABE8-B7971E7C44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11672-0963-46B2-AFB2-6F79535E09FA}">
      <dgm:prSet/>
      <dgm:spPr/>
      <dgm:t>
        <a:bodyPr/>
        <a:lstStyle/>
        <a:p>
          <a:r>
            <a:rPr lang="en-US"/>
            <a:t>Which performance metrics predict wins most accurately?</a:t>
          </a:r>
        </a:p>
      </dgm:t>
    </dgm:pt>
    <dgm:pt modelId="{AA227583-DCB3-4B03-88A0-E5135EFDE170}" type="parTrans" cxnId="{BD171EBA-F863-4358-8627-11C6EFC30C3E}">
      <dgm:prSet/>
      <dgm:spPr/>
      <dgm:t>
        <a:bodyPr/>
        <a:lstStyle/>
        <a:p>
          <a:endParaRPr lang="en-US"/>
        </a:p>
      </dgm:t>
    </dgm:pt>
    <dgm:pt modelId="{252C1614-B1A0-480D-BE1F-42975FA73F25}" type="sibTrans" cxnId="{BD171EBA-F863-4358-8627-11C6EFC30C3E}">
      <dgm:prSet/>
      <dgm:spPr/>
      <dgm:t>
        <a:bodyPr/>
        <a:lstStyle/>
        <a:p>
          <a:endParaRPr lang="en-US"/>
        </a:p>
      </dgm:t>
    </dgm:pt>
    <dgm:pt modelId="{0CE4A4A9-75AA-456F-9C1B-F6AE0AADB427}">
      <dgm:prSet/>
      <dgm:spPr/>
      <dgm:t>
        <a:bodyPr/>
        <a:lstStyle/>
        <a:p>
          <a:r>
            <a:rPr lang="en-US"/>
            <a:t>Inform coaching, player development, and analytics strategy.</a:t>
          </a:r>
        </a:p>
      </dgm:t>
    </dgm:pt>
    <dgm:pt modelId="{B649C7A2-0E92-405B-A140-B3F6E192ACBA}" type="parTrans" cxnId="{C661020B-3A9C-4C8C-A915-6A3005EC1726}">
      <dgm:prSet/>
      <dgm:spPr/>
      <dgm:t>
        <a:bodyPr/>
        <a:lstStyle/>
        <a:p>
          <a:endParaRPr lang="en-US"/>
        </a:p>
      </dgm:t>
    </dgm:pt>
    <dgm:pt modelId="{EA7E6951-5998-485A-99BC-C2E275DBC0ED}" type="sibTrans" cxnId="{C661020B-3A9C-4C8C-A915-6A3005EC1726}">
      <dgm:prSet/>
      <dgm:spPr/>
      <dgm:t>
        <a:bodyPr/>
        <a:lstStyle/>
        <a:p>
          <a:endParaRPr lang="en-US"/>
        </a:p>
      </dgm:t>
    </dgm:pt>
    <dgm:pt modelId="{CE21644E-8649-46FA-AEFE-44B49C10791C}">
      <dgm:prSet/>
      <dgm:spPr/>
      <dgm:t>
        <a:bodyPr/>
        <a:lstStyle/>
        <a:p>
          <a:r>
            <a:rPr lang="en-US"/>
            <a:t>Build a reliable predictive model based on historic data.</a:t>
          </a:r>
        </a:p>
      </dgm:t>
    </dgm:pt>
    <dgm:pt modelId="{5E3E156E-8F08-4911-B0EE-6D7F7FC70478}" type="parTrans" cxnId="{2567D5FE-65CD-45F6-AED3-DCC4C7BE6C2B}">
      <dgm:prSet/>
      <dgm:spPr/>
      <dgm:t>
        <a:bodyPr/>
        <a:lstStyle/>
        <a:p>
          <a:endParaRPr lang="en-US"/>
        </a:p>
      </dgm:t>
    </dgm:pt>
    <dgm:pt modelId="{19163725-9B22-4BF6-98A3-98E08D037D7A}" type="sibTrans" cxnId="{2567D5FE-65CD-45F6-AED3-DCC4C7BE6C2B}">
      <dgm:prSet/>
      <dgm:spPr/>
      <dgm:t>
        <a:bodyPr/>
        <a:lstStyle/>
        <a:p>
          <a:endParaRPr lang="en-US"/>
        </a:p>
      </dgm:t>
    </dgm:pt>
    <dgm:pt modelId="{6BE59907-A755-44B8-A6C0-4A824D2A4D10}" type="pres">
      <dgm:prSet presAssocID="{8F2AD9C9-4380-45E6-ABE8-B7971E7C4455}" presName="root" presStyleCnt="0">
        <dgm:presLayoutVars>
          <dgm:dir/>
          <dgm:resizeHandles val="exact"/>
        </dgm:presLayoutVars>
      </dgm:prSet>
      <dgm:spPr/>
    </dgm:pt>
    <dgm:pt modelId="{4CEFE88B-F572-4AFD-BE40-E4F764882F72}" type="pres">
      <dgm:prSet presAssocID="{95B11672-0963-46B2-AFB2-6F79535E09FA}" presName="compNode" presStyleCnt="0"/>
      <dgm:spPr/>
    </dgm:pt>
    <dgm:pt modelId="{A545AFA9-9C5E-45FD-926E-99DE5E26C7B5}" type="pres">
      <dgm:prSet presAssocID="{95B11672-0963-46B2-AFB2-6F79535E0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8A4567-FBC1-4CFD-82D0-E643B99DB2FF}" type="pres">
      <dgm:prSet presAssocID="{95B11672-0963-46B2-AFB2-6F79535E09FA}" presName="spaceRect" presStyleCnt="0"/>
      <dgm:spPr/>
    </dgm:pt>
    <dgm:pt modelId="{92F11FE8-E2A6-4C13-A416-AD2E7456DE46}" type="pres">
      <dgm:prSet presAssocID="{95B11672-0963-46B2-AFB2-6F79535E09FA}" presName="textRect" presStyleLbl="revTx" presStyleIdx="0" presStyleCnt="3">
        <dgm:presLayoutVars>
          <dgm:chMax val="1"/>
          <dgm:chPref val="1"/>
        </dgm:presLayoutVars>
      </dgm:prSet>
      <dgm:spPr/>
    </dgm:pt>
    <dgm:pt modelId="{F59EA4E8-4E4F-4435-B46F-355702C75159}" type="pres">
      <dgm:prSet presAssocID="{252C1614-B1A0-480D-BE1F-42975FA73F25}" presName="sibTrans" presStyleCnt="0"/>
      <dgm:spPr/>
    </dgm:pt>
    <dgm:pt modelId="{59CC60D9-1FFE-48E9-AC03-1CC61C58322E}" type="pres">
      <dgm:prSet presAssocID="{0CE4A4A9-75AA-456F-9C1B-F6AE0AADB427}" presName="compNode" presStyleCnt="0"/>
      <dgm:spPr/>
    </dgm:pt>
    <dgm:pt modelId="{4B0E1779-35E2-4456-8830-0849ABEBA42F}" type="pres">
      <dgm:prSet presAssocID="{0CE4A4A9-75AA-456F-9C1B-F6AE0AADB4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2B38F35-EF04-420C-BC69-779622517DC9}" type="pres">
      <dgm:prSet presAssocID="{0CE4A4A9-75AA-456F-9C1B-F6AE0AADB427}" presName="spaceRect" presStyleCnt="0"/>
      <dgm:spPr/>
    </dgm:pt>
    <dgm:pt modelId="{D02AB21C-F43E-434D-9FD1-9DB6040F70FC}" type="pres">
      <dgm:prSet presAssocID="{0CE4A4A9-75AA-456F-9C1B-F6AE0AADB427}" presName="textRect" presStyleLbl="revTx" presStyleIdx="1" presStyleCnt="3">
        <dgm:presLayoutVars>
          <dgm:chMax val="1"/>
          <dgm:chPref val="1"/>
        </dgm:presLayoutVars>
      </dgm:prSet>
      <dgm:spPr/>
    </dgm:pt>
    <dgm:pt modelId="{CAEC17E6-3031-401E-B70E-141472F99E81}" type="pres">
      <dgm:prSet presAssocID="{EA7E6951-5998-485A-99BC-C2E275DBC0ED}" presName="sibTrans" presStyleCnt="0"/>
      <dgm:spPr/>
    </dgm:pt>
    <dgm:pt modelId="{19DE9EB5-0014-4A4D-A460-F707C7F898D6}" type="pres">
      <dgm:prSet presAssocID="{CE21644E-8649-46FA-AEFE-44B49C10791C}" presName="compNode" presStyleCnt="0"/>
      <dgm:spPr/>
    </dgm:pt>
    <dgm:pt modelId="{8A5803D3-F84A-4353-848C-C51EE8B19805}" type="pres">
      <dgm:prSet presAssocID="{CE21644E-8649-46FA-AEFE-44B49C1079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190F79-9343-4697-A273-EB39D7B07368}" type="pres">
      <dgm:prSet presAssocID="{CE21644E-8649-46FA-AEFE-44B49C10791C}" presName="spaceRect" presStyleCnt="0"/>
      <dgm:spPr/>
    </dgm:pt>
    <dgm:pt modelId="{1AD784FC-FD0F-4B9A-8CD3-05C65ECAB609}" type="pres">
      <dgm:prSet presAssocID="{CE21644E-8649-46FA-AEFE-44B49C1079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61020B-3A9C-4C8C-A915-6A3005EC1726}" srcId="{8F2AD9C9-4380-45E6-ABE8-B7971E7C4455}" destId="{0CE4A4A9-75AA-456F-9C1B-F6AE0AADB427}" srcOrd="1" destOrd="0" parTransId="{B649C7A2-0E92-405B-A140-B3F6E192ACBA}" sibTransId="{EA7E6951-5998-485A-99BC-C2E275DBC0ED}"/>
    <dgm:cxn modelId="{57FD702F-F593-42AC-89D6-AFFBBEF1E8B4}" type="presOf" srcId="{8F2AD9C9-4380-45E6-ABE8-B7971E7C4455}" destId="{6BE59907-A755-44B8-A6C0-4A824D2A4D10}" srcOrd="0" destOrd="0" presId="urn:microsoft.com/office/officeart/2018/2/layout/IconLabelList"/>
    <dgm:cxn modelId="{F7AC4A5C-3B1F-4B4B-BD35-280CB06D1FBE}" type="presOf" srcId="{CE21644E-8649-46FA-AEFE-44B49C10791C}" destId="{1AD784FC-FD0F-4B9A-8CD3-05C65ECAB609}" srcOrd="0" destOrd="0" presId="urn:microsoft.com/office/officeart/2018/2/layout/IconLabelList"/>
    <dgm:cxn modelId="{4EDBDEA1-86E9-47F5-9E53-EEE7F6B1570F}" type="presOf" srcId="{0CE4A4A9-75AA-456F-9C1B-F6AE0AADB427}" destId="{D02AB21C-F43E-434D-9FD1-9DB6040F70FC}" srcOrd="0" destOrd="0" presId="urn:microsoft.com/office/officeart/2018/2/layout/IconLabelList"/>
    <dgm:cxn modelId="{BD171EBA-F863-4358-8627-11C6EFC30C3E}" srcId="{8F2AD9C9-4380-45E6-ABE8-B7971E7C4455}" destId="{95B11672-0963-46B2-AFB2-6F79535E09FA}" srcOrd="0" destOrd="0" parTransId="{AA227583-DCB3-4B03-88A0-E5135EFDE170}" sibTransId="{252C1614-B1A0-480D-BE1F-42975FA73F25}"/>
    <dgm:cxn modelId="{9E1B7AEB-4049-4A95-9175-383AA102037D}" type="presOf" srcId="{95B11672-0963-46B2-AFB2-6F79535E09FA}" destId="{92F11FE8-E2A6-4C13-A416-AD2E7456DE46}" srcOrd="0" destOrd="0" presId="urn:microsoft.com/office/officeart/2018/2/layout/IconLabelList"/>
    <dgm:cxn modelId="{2567D5FE-65CD-45F6-AED3-DCC4C7BE6C2B}" srcId="{8F2AD9C9-4380-45E6-ABE8-B7971E7C4455}" destId="{CE21644E-8649-46FA-AEFE-44B49C10791C}" srcOrd="2" destOrd="0" parTransId="{5E3E156E-8F08-4911-B0EE-6D7F7FC70478}" sibTransId="{19163725-9B22-4BF6-98A3-98E08D037D7A}"/>
    <dgm:cxn modelId="{586D63E7-1423-43B3-BC14-BDC8E1A19B2A}" type="presParOf" srcId="{6BE59907-A755-44B8-A6C0-4A824D2A4D10}" destId="{4CEFE88B-F572-4AFD-BE40-E4F764882F72}" srcOrd="0" destOrd="0" presId="urn:microsoft.com/office/officeart/2018/2/layout/IconLabelList"/>
    <dgm:cxn modelId="{E90600AA-165F-4085-8F45-4D2953339037}" type="presParOf" srcId="{4CEFE88B-F572-4AFD-BE40-E4F764882F72}" destId="{A545AFA9-9C5E-45FD-926E-99DE5E26C7B5}" srcOrd="0" destOrd="0" presId="urn:microsoft.com/office/officeart/2018/2/layout/IconLabelList"/>
    <dgm:cxn modelId="{EE6855B4-B7CB-4014-A2B6-31D7A6D948B6}" type="presParOf" srcId="{4CEFE88B-F572-4AFD-BE40-E4F764882F72}" destId="{FA8A4567-FBC1-4CFD-82D0-E643B99DB2FF}" srcOrd="1" destOrd="0" presId="urn:microsoft.com/office/officeart/2018/2/layout/IconLabelList"/>
    <dgm:cxn modelId="{909519C0-5849-4B1E-9222-C645C8D03DD4}" type="presParOf" srcId="{4CEFE88B-F572-4AFD-BE40-E4F764882F72}" destId="{92F11FE8-E2A6-4C13-A416-AD2E7456DE46}" srcOrd="2" destOrd="0" presId="urn:microsoft.com/office/officeart/2018/2/layout/IconLabelList"/>
    <dgm:cxn modelId="{81152FA8-D6AE-4237-B1CB-0FCE194D6FF4}" type="presParOf" srcId="{6BE59907-A755-44B8-A6C0-4A824D2A4D10}" destId="{F59EA4E8-4E4F-4435-B46F-355702C75159}" srcOrd="1" destOrd="0" presId="urn:microsoft.com/office/officeart/2018/2/layout/IconLabelList"/>
    <dgm:cxn modelId="{1F5FE50F-623E-48BD-B7E9-F7B57EEF25F4}" type="presParOf" srcId="{6BE59907-A755-44B8-A6C0-4A824D2A4D10}" destId="{59CC60D9-1FFE-48E9-AC03-1CC61C58322E}" srcOrd="2" destOrd="0" presId="urn:microsoft.com/office/officeart/2018/2/layout/IconLabelList"/>
    <dgm:cxn modelId="{23430BCD-5F34-4B6E-8016-E2E424B6CD31}" type="presParOf" srcId="{59CC60D9-1FFE-48E9-AC03-1CC61C58322E}" destId="{4B0E1779-35E2-4456-8830-0849ABEBA42F}" srcOrd="0" destOrd="0" presId="urn:microsoft.com/office/officeart/2018/2/layout/IconLabelList"/>
    <dgm:cxn modelId="{CEB1E716-F89B-49CE-AD78-383F0AB1BD30}" type="presParOf" srcId="{59CC60D9-1FFE-48E9-AC03-1CC61C58322E}" destId="{62B38F35-EF04-420C-BC69-779622517DC9}" srcOrd="1" destOrd="0" presId="urn:microsoft.com/office/officeart/2018/2/layout/IconLabelList"/>
    <dgm:cxn modelId="{E508FFC6-D88D-45C8-8580-43C31B08252B}" type="presParOf" srcId="{59CC60D9-1FFE-48E9-AC03-1CC61C58322E}" destId="{D02AB21C-F43E-434D-9FD1-9DB6040F70FC}" srcOrd="2" destOrd="0" presId="urn:microsoft.com/office/officeart/2018/2/layout/IconLabelList"/>
    <dgm:cxn modelId="{B704A0A0-11A0-4192-BE98-50770B0C110E}" type="presParOf" srcId="{6BE59907-A755-44B8-A6C0-4A824D2A4D10}" destId="{CAEC17E6-3031-401E-B70E-141472F99E81}" srcOrd="3" destOrd="0" presId="urn:microsoft.com/office/officeart/2018/2/layout/IconLabelList"/>
    <dgm:cxn modelId="{91853524-7693-4315-87CB-2B88D34FE097}" type="presParOf" srcId="{6BE59907-A755-44B8-A6C0-4A824D2A4D10}" destId="{19DE9EB5-0014-4A4D-A460-F707C7F898D6}" srcOrd="4" destOrd="0" presId="urn:microsoft.com/office/officeart/2018/2/layout/IconLabelList"/>
    <dgm:cxn modelId="{F2F67875-9D95-4B34-9831-1AB80EFFDEEE}" type="presParOf" srcId="{19DE9EB5-0014-4A4D-A460-F707C7F898D6}" destId="{8A5803D3-F84A-4353-848C-C51EE8B19805}" srcOrd="0" destOrd="0" presId="urn:microsoft.com/office/officeart/2018/2/layout/IconLabelList"/>
    <dgm:cxn modelId="{FDA157F9-E59D-4303-829F-567C1F203DAC}" type="presParOf" srcId="{19DE9EB5-0014-4A4D-A460-F707C7F898D6}" destId="{28190F79-9343-4697-A273-EB39D7B07368}" srcOrd="1" destOrd="0" presId="urn:microsoft.com/office/officeart/2018/2/layout/IconLabelList"/>
    <dgm:cxn modelId="{DF592A68-197F-4416-8391-F056A8310183}" type="presParOf" srcId="{19DE9EB5-0014-4A4D-A460-F707C7F898D6}" destId="{1AD784FC-FD0F-4B9A-8CD3-05C65ECAB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0BD77-2D26-48F1-ADF4-FDF799C0D11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1205D3-8B7A-48DE-AD1D-7AD259762CF1}">
      <dgm:prSet/>
      <dgm:spPr/>
      <dgm:t>
        <a:bodyPr/>
        <a:lstStyle/>
        <a:p>
          <a:r>
            <a:rPr lang="en-US"/>
            <a:t>FT% was the strongest predictor, followed by FG% and 3P%</a:t>
          </a:r>
        </a:p>
      </dgm:t>
    </dgm:pt>
    <dgm:pt modelId="{22B9E531-2F63-4202-A5C4-BF7799B87FFC}" type="parTrans" cxnId="{35173751-8A6A-4E58-9547-3909B54CE7A7}">
      <dgm:prSet/>
      <dgm:spPr/>
      <dgm:t>
        <a:bodyPr/>
        <a:lstStyle/>
        <a:p>
          <a:endParaRPr lang="en-US"/>
        </a:p>
      </dgm:t>
    </dgm:pt>
    <dgm:pt modelId="{3D319151-079E-4A04-BB12-6B16FA65A488}" type="sibTrans" cxnId="{35173751-8A6A-4E58-9547-3909B54CE7A7}">
      <dgm:prSet/>
      <dgm:spPr/>
      <dgm:t>
        <a:bodyPr/>
        <a:lstStyle/>
        <a:p>
          <a:endParaRPr lang="en-US"/>
        </a:p>
      </dgm:t>
    </dgm:pt>
    <dgm:pt modelId="{00F24EE9-9180-4D39-A15A-EDA9E7C10F61}">
      <dgm:prSet/>
      <dgm:spPr/>
      <dgm:t>
        <a:bodyPr/>
        <a:lstStyle/>
        <a:p>
          <a:r>
            <a:rPr lang="en-US"/>
            <a:t>Efficiency &gt; Volume: Quality of shots matters more than quantity</a:t>
          </a:r>
        </a:p>
      </dgm:t>
    </dgm:pt>
    <dgm:pt modelId="{6B297E44-5674-4AC6-BF69-221F936BBE3F}" type="parTrans" cxnId="{535CB80E-F0EF-4A7B-864D-3B1DE9C4919A}">
      <dgm:prSet/>
      <dgm:spPr/>
      <dgm:t>
        <a:bodyPr/>
        <a:lstStyle/>
        <a:p>
          <a:endParaRPr lang="en-US"/>
        </a:p>
      </dgm:t>
    </dgm:pt>
    <dgm:pt modelId="{6A41165A-1F40-46BC-8245-A51F21D8EEA4}" type="sibTrans" cxnId="{535CB80E-F0EF-4A7B-864D-3B1DE9C4919A}">
      <dgm:prSet/>
      <dgm:spPr/>
      <dgm:t>
        <a:bodyPr/>
        <a:lstStyle/>
        <a:p>
          <a:endParaRPr lang="en-US"/>
        </a:p>
      </dgm:t>
    </dgm:pt>
    <dgm:pt modelId="{86BFB544-FF8F-4CF3-A61E-EC5526462914}">
      <dgm:prSet/>
      <dgm:spPr/>
      <dgm:t>
        <a:bodyPr/>
        <a:lstStyle/>
        <a:p>
          <a:r>
            <a:rPr lang="en-US"/>
            <a:t>Free throw reliability is a consistent winning factor</a:t>
          </a:r>
        </a:p>
      </dgm:t>
    </dgm:pt>
    <dgm:pt modelId="{0CF9E226-6FB0-4296-A15A-25B9C4F4A7AE}" type="parTrans" cxnId="{36F35F9B-F8BD-4B8B-80AD-109CECB15930}">
      <dgm:prSet/>
      <dgm:spPr/>
      <dgm:t>
        <a:bodyPr/>
        <a:lstStyle/>
        <a:p>
          <a:endParaRPr lang="en-US"/>
        </a:p>
      </dgm:t>
    </dgm:pt>
    <dgm:pt modelId="{0F942F96-27A1-4050-A186-62F8D1CFAAE5}" type="sibTrans" cxnId="{36F35F9B-F8BD-4B8B-80AD-109CECB15930}">
      <dgm:prSet/>
      <dgm:spPr/>
      <dgm:t>
        <a:bodyPr/>
        <a:lstStyle/>
        <a:p>
          <a:endParaRPr lang="en-US"/>
        </a:p>
      </dgm:t>
    </dgm:pt>
    <dgm:pt modelId="{70DDF88C-26DA-2D4D-A95A-778DF954694B}" type="pres">
      <dgm:prSet presAssocID="{5C30BD77-2D26-48F1-ADF4-FDF799C0D1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007175-C8D9-6443-86A7-7D5CE33E062A}" type="pres">
      <dgm:prSet presAssocID="{4A1205D3-8B7A-48DE-AD1D-7AD259762CF1}" presName="hierRoot1" presStyleCnt="0"/>
      <dgm:spPr/>
    </dgm:pt>
    <dgm:pt modelId="{3F006FA9-8757-A84B-AF72-31F6D21C5544}" type="pres">
      <dgm:prSet presAssocID="{4A1205D3-8B7A-48DE-AD1D-7AD259762CF1}" presName="composite" presStyleCnt="0"/>
      <dgm:spPr/>
    </dgm:pt>
    <dgm:pt modelId="{734CD528-8DF4-E14A-A4AB-6B4B23A28608}" type="pres">
      <dgm:prSet presAssocID="{4A1205D3-8B7A-48DE-AD1D-7AD259762CF1}" presName="background" presStyleLbl="node0" presStyleIdx="0" presStyleCnt="3"/>
      <dgm:spPr/>
    </dgm:pt>
    <dgm:pt modelId="{398ADE12-A7C8-5E41-BCB4-257AFA7DFDB9}" type="pres">
      <dgm:prSet presAssocID="{4A1205D3-8B7A-48DE-AD1D-7AD259762CF1}" presName="text" presStyleLbl="fgAcc0" presStyleIdx="0" presStyleCnt="3">
        <dgm:presLayoutVars>
          <dgm:chPref val="3"/>
        </dgm:presLayoutVars>
      </dgm:prSet>
      <dgm:spPr/>
    </dgm:pt>
    <dgm:pt modelId="{1C1261EA-5668-E247-AE73-CCE27ECE6684}" type="pres">
      <dgm:prSet presAssocID="{4A1205D3-8B7A-48DE-AD1D-7AD259762CF1}" presName="hierChild2" presStyleCnt="0"/>
      <dgm:spPr/>
    </dgm:pt>
    <dgm:pt modelId="{FF61A347-768D-DB4F-B05B-B617D6513AE3}" type="pres">
      <dgm:prSet presAssocID="{00F24EE9-9180-4D39-A15A-EDA9E7C10F61}" presName="hierRoot1" presStyleCnt="0"/>
      <dgm:spPr/>
    </dgm:pt>
    <dgm:pt modelId="{AE83518D-E6D2-F840-9D8E-C2F9889C81B3}" type="pres">
      <dgm:prSet presAssocID="{00F24EE9-9180-4D39-A15A-EDA9E7C10F61}" presName="composite" presStyleCnt="0"/>
      <dgm:spPr/>
    </dgm:pt>
    <dgm:pt modelId="{F99C2B1C-EEAC-1743-B314-0D41664DB557}" type="pres">
      <dgm:prSet presAssocID="{00F24EE9-9180-4D39-A15A-EDA9E7C10F61}" presName="background" presStyleLbl="node0" presStyleIdx="1" presStyleCnt="3"/>
      <dgm:spPr/>
    </dgm:pt>
    <dgm:pt modelId="{7468D815-D69B-1546-A081-C5FAECB22313}" type="pres">
      <dgm:prSet presAssocID="{00F24EE9-9180-4D39-A15A-EDA9E7C10F61}" presName="text" presStyleLbl="fgAcc0" presStyleIdx="1" presStyleCnt="3">
        <dgm:presLayoutVars>
          <dgm:chPref val="3"/>
        </dgm:presLayoutVars>
      </dgm:prSet>
      <dgm:spPr/>
    </dgm:pt>
    <dgm:pt modelId="{66E5F5CC-A9B0-DD4A-BB12-84554C05A33D}" type="pres">
      <dgm:prSet presAssocID="{00F24EE9-9180-4D39-A15A-EDA9E7C10F61}" presName="hierChild2" presStyleCnt="0"/>
      <dgm:spPr/>
    </dgm:pt>
    <dgm:pt modelId="{F2470EEC-E1D6-9241-8170-6838825825A9}" type="pres">
      <dgm:prSet presAssocID="{86BFB544-FF8F-4CF3-A61E-EC5526462914}" presName="hierRoot1" presStyleCnt="0"/>
      <dgm:spPr/>
    </dgm:pt>
    <dgm:pt modelId="{AC311C08-38A6-8B47-979D-2D00208CA02F}" type="pres">
      <dgm:prSet presAssocID="{86BFB544-FF8F-4CF3-A61E-EC5526462914}" presName="composite" presStyleCnt="0"/>
      <dgm:spPr/>
    </dgm:pt>
    <dgm:pt modelId="{F1B3F891-F965-FD45-97BA-A97FE738743E}" type="pres">
      <dgm:prSet presAssocID="{86BFB544-FF8F-4CF3-A61E-EC5526462914}" presName="background" presStyleLbl="node0" presStyleIdx="2" presStyleCnt="3"/>
      <dgm:spPr/>
    </dgm:pt>
    <dgm:pt modelId="{29B0E6DF-707D-6641-B258-16828F115890}" type="pres">
      <dgm:prSet presAssocID="{86BFB544-FF8F-4CF3-A61E-EC5526462914}" presName="text" presStyleLbl="fgAcc0" presStyleIdx="2" presStyleCnt="3">
        <dgm:presLayoutVars>
          <dgm:chPref val="3"/>
        </dgm:presLayoutVars>
      </dgm:prSet>
      <dgm:spPr/>
    </dgm:pt>
    <dgm:pt modelId="{4DD8E5FF-2051-A34A-AF81-D960CCBA35C2}" type="pres">
      <dgm:prSet presAssocID="{86BFB544-FF8F-4CF3-A61E-EC5526462914}" presName="hierChild2" presStyleCnt="0"/>
      <dgm:spPr/>
    </dgm:pt>
  </dgm:ptLst>
  <dgm:cxnLst>
    <dgm:cxn modelId="{4690AD02-769B-9F47-8491-0E73BCA7291E}" type="presOf" srcId="{86BFB544-FF8F-4CF3-A61E-EC5526462914}" destId="{29B0E6DF-707D-6641-B258-16828F115890}" srcOrd="0" destOrd="0" presId="urn:microsoft.com/office/officeart/2005/8/layout/hierarchy1"/>
    <dgm:cxn modelId="{535CB80E-F0EF-4A7B-864D-3B1DE9C4919A}" srcId="{5C30BD77-2D26-48F1-ADF4-FDF799C0D115}" destId="{00F24EE9-9180-4D39-A15A-EDA9E7C10F61}" srcOrd="1" destOrd="0" parTransId="{6B297E44-5674-4AC6-BF69-221F936BBE3F}" sibTransId="{6A41165A-1F40-46BC-8245-A51F21D8EEA4}"/>
    <dgm:cxn modelId="{35173751-8A6A-4E58-9547-3909B54CE7A7}" srcId="{5C30BD77-2D26-48F1-ADF4-FDF799C0D115}" destId="{4A1205D3-8B7A-48DE-AD1D-7AD259762CF1}" srcOrd="0" destOrd="0" parTransId="{22B9E531-2F63-4202-A5C4-BF7799B87FFC}" sibTransId="{3D319151-079E-4A04-BB12-6B16FA65A488}"/>
    <dgm:cxn modelId="{3B250964-1D15-D84B-9685-A3FBB1E70EF3}" type="presOf" srcId="{5C30BD77-2D26-48F1-ADF4-FDF799C0D115}" destId="{70DDF88C-26DA-2D4D-A95A-778DF954694B}" srcOrd="0" destOrd="0" presId="urn:microsoft.com/office/officeart/2005/8/layout/hierarchy1"/>
    <dgm:cxn modelId="{33E0A166-B603-014D-AB07-B1441CF47395}" type="presOf" srcId="{00F24EE9-9180-4D39-A15A-EDA9E7C10F61}" destId="{7468D815-D69B-1546-A081-C5FAECB22313}" srcOrd="0" destOrd="0" presId="urn:microsoft.com/office/officeart/2005/8/layout/hierarchy1"/>
    <dgm:cxn modelId="{D040978B-BFB5-3540-98A4-053206716499}" type="presOf" srcId="{4A1205D3-8B7A-48DE-AD1D-7AD259762CF1}" destId="{398ADE12-A7C8-5E41-BCB4-257AFA7DFDB9}" srcOrd="0" destOrd="0" presId="urn:microsoft.com/office/officeart/2005/8/layout/hierarchy1"/>
    <dgm:cxn modelId="{36F35F9B-F8BD-4B8B-80AD-109CECB15930}" srcId="{5C30BD77-2D26-48F1-ADF4-FDF799C0D115}" destId="{86BFB544-FF8F-4CF3-A61E-EC5526462914}" srcOrd="2" destOrd="0" parTransId="{0CF9E226-6FB0-4296-A15A-25B9C4F4A7AE}" sibTransId="{0F942F96-27A1-4050-A186-62F8D1CFAAE5}"/>
    <dgm:cxn modelId="{E0129FA7-ABD9-8442-BF15-6F5D7F93B41D}" type="presParOf" srcId="{70DDF88C-26DA-2D4D-A95A-778DF954694B}" destId="{C4007175-C8D9-6443-86A7-7D5CE33E062A}" srcOrd="0" destOrd="0" presId="urn:microsoft.com/office/officeart/2005/8/layout/hierarchy1"/>
    <dgm:cxn modelId="{E3A3F660-26EB-E747-B998-A830098EF5FC}" type="presParOf" srcId="{C4007175-C8D9-6443-86A7-7D5CE33E062A}" destId="{3F006FA9-8757-A84B-AF72-31F6D21C5544}" srcOrd="0" destOrd="0" presId="urn:microsoft.com/office/officeart/2005/8/layout/hierarchy1"/>
    <dgm:cxn modelId="{35D05FC1-2BE9-C147-9B7D-BA1ED6494855}" type="presParOf" srcId="{3F006FA9-8757-A84B-AF72-31F6D21C5544}" destId="{734CD528-8DF4-E14A-A4AB-6B4B23A28608}" srcOrd="0" destOrd="0" presId="urn:microsoft.com/office/officeart/2005/8/layout/hierarchy1"/>
    <dgm:cxn modelId="{7637FB13-B27E-BB42-BD1B-56916CE7C10C}" type="presParOf" srcId="{3F006FA9-8757-A84B-AF72-31F6D21C5544}" destId="{398ADE12-A7C8-5E41-BCB4-257AFA7DFDB9}" srcOrd="1" destOrd="0" presId="urn:microsoft.com/office/officeart/2005/8/layout/hierarchy1"/>
    <dgm:cxn modelId="{EF18E7E3-E420-8747-A4D2-3791D9A00B6E}" type="presParOf" srcId="{C4007175-C8D9-6443-86A7-7D5CE33E062A}" destId="{1C1261EA-5668-E247-AE73-CCE27ECE6684}" srcOrd="1" destOrd="0" presId="urn:microsoft.com/office/officeart/2005/8/layout/hierarchy1"/>
    <dgm:cxn modelId="{44551CB5-78C7-A448-8C2F-C18CE37999FE}" type="presParOf" srcId="{70DDF88C-26DA-2D4D-A95A-778DF954694B}" destId="{FF61A347-768D-DB4F-B05B-B617D6513AE3}" srcOrd="1" destOrd="0" presId="urn:microsoft.com/office/officeart/2005/8/layout/hierarchy1"/>
    <dgm:cxn modelId="{E181CA11-BD56-4B4D-91CC-1DA4E8A1944A}" type="presParOf" srcId="{FF61A347-768D-DB4F-B05B-B617D6513AE3}" destId="{AE83518D-E6D2-F840-9D8E-C2F9889C81B3}" srcOrd="0" destOrd="0" presId="urn:microsoft.com/office/officeart/2005/8/layout/hierarchy1"/>
    <dgm:cxn modelId="{A711D05D-C66A-E746-B0A6-7E042D10579F}" type="presParOf" srcId="{AE83518D-E6D2-F840-9D8E-C2F9889C81B3}" destId="{F99C2B1C-EEAC-1743-B314-0D41664DB557}" srcOrd="0" destOrd="0" presId="urn:microsoft.com/office/officeart/2005/8/layout/hierarchy1"/>
    <dgm:cxn modelId="{84BB9F2D-85D7-3042-B631-95EBD295A8A6}" type="presParOf" srcId="{AE83518D-E6D2-F840-9D8E-C2F9889C81B3}" destId="{7468D815-D69B-1546-A081-C5FAECB22313}" srcOrd="1" destOrd="0" presId="urn:microsoft.com/office/officeart/2005/8/layout/hierarchy1"/>
    <dgm:cxn modelId="{F8C85456-5A18-A540-A6B6-A40E2998EAAA}" type="presParOf" srcId="{FF61A347-768D-DB4F-B05B-B617D6513AE3}" destId="{66E5F5CC-A9B0-DD4A-BB12-84554C05A33D}" srcOrd="1" destOrd="0" presId="urn:microsoft.com/office/officeart/2005/8/layout/hierarchy1"/>
    <dgm:cxn modelId="{83A52D2B-0303-3C48-B000-3ABF901C541E}" type="presParOf" srcId="{70DDF88C-26DA-2D4D-A95A-778DF954694B}" destId="{F2470EEC-E1D6-9241-8170-6838825825A9}" srcOrd="2" destOrd="0" presId="urn:microsoft.com/office/officeart/2005/8/layout/hierarchy1"/>
    <dgm:cxn modelId="{BC71B895-2A2C-CD4D-9587-BA604AD84CDC}" type="presParOf" srcId="{F2470EEC-E1D6-9241-8170-6838825825A9}" destId="{AC311C08-38A6-8B47-979D-2D00208CA02F}" srcOrd="0" destOrd="0" presId="urn:microsoft.com/office/officeart/2005/8/layout/hierarchy1"/>
    <dgm:cxn modelId="{34D92771-805C-914A-8209-19ED7EE38A6C}" type="presParOf" srcId="{AC311C08-38A6-8B47-979D-2D00208CA02F}" destId="{F1B3F891-F965-FD45-97BA-A97FE738743E}" srcOrd="0" destOrd="0" presId="urn:microsoft.com/office/officeart/2005/8/layout/hierarchy1"/>
    <dgm:cxn modelId="{7C4C6BF2-4513-6A47-8EBE-8FFCFCBEC790}" type="presParOf" srcId="{AC311C08-38A6-8B47-979D-2D00208CA02F}" destId="{29B0E6DF-707D-6641-B258-16828F115890}" srcOrd="1" destOrd="0" presId="urn:microsoft.com/office/officeart/2005/8/layout/hierarchy1"/>
    <dgm:cxn modelId="{F104E5AC-5C6B-0D41-B5D6-DD88FBC2FEC4}" type="presParOf" srcId="{F2470EEC-E1D6-9241-8170-6838825825A9}" destId="{4DD8E5FF-2051-A34A-AF81-D960CCBA35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962E4-CFF9-43F8-94A3-2E212D38AC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98774A-2C27-474F-8EB9-50949034B860}">
      <dgm:prSet/>
      <dgm:spPr/>
      <dgm:t>
        <a:bodyPr/>
        <a:lstStyle/>
        <a:p>
          <a:r>
            <a:rPr lang="en-US"/>
            <a:t>Model doesn't account for context (e.g., opponent strength)</a:t>
          </a:r>
        </a:p>
      </dgm:t>
    </dgm:pt>
    <dgm:pt modelId="{8A22A47F-3528-45D6-9B92-B4DCEF4A41F9}" type="parTrans" cxnId="{0DF51702-2526-468D-BE6C-9E99F63090D4}">
      <dgm:prSet/>
      <dgm:spPr/>
      <dgm:t>
        <a:bodyPr/>
        <a:lstStyle/>
        <a:p>
          <a:endParaRPr lang="en-US"/>
        </a:p>
      </dgm:t>
    </dgm:pt>
    <dgm:pt modelId="{0E7B5237-3D63-4B89-90BA-6354C7EAF218}" type="sibTrans" cxnId="{0DF51702-2526-468D-BE6C-9E99F63090D4}">
      <dgm:prSet/>
      <dgm:spPr/>
      <dgm:t>
        <a:bodyPr/>
        <a:lstStyle/>
        <a:p>
          <a:endParaRPr lang="en-US"/>
        </a:p>
      </dgm:t>
    </dgm:pt>
    <dgm:pt modelId="{DCD714E5-3B3E-462E-B973-7BD040FB53BD}">
      <dgm:prSet/>
      <dgm:spPr/>
      <dgm:t>
        <a:bodyPr/>
        <a:lstStyle/>
        <a:p>
          <a:r>
            <a:rPr lang="en-US"/>
            <a:t>Historical changes in rules may skew long-term analysis</a:t>
          </a:r>
        </a:p>
      </dgm:t>
    </dgm:pt>
    <dgm:pt modelId="{0C90F7E7-6108-492D-9ED0-8D974E7EEFA4}" type="parTrans" cxnId="{62E7BF7E-9A4B-450F-B7FA-A9CEEFDE30D6}">
      <dgm:prSet/>
      <dgm:spPr/>
      <dgm:t>
        <a:bodyPr/>
        <a:lstStyle/>
        <a:p>
          <a:endParaRPr lang="en-US"/>
        </a:p>
      </dgm:t>
    </dgm:pt>
    <dgm:pt modelId="{2DD22DFD-15A6-4AB7-96DD-0E1679DD147A}" type="sibTrans" cxnId="{62E7BF7E-9A4B-450F-B7FA-A9CEEFDE30D6}">
      <dgm:prSet/>
      <dgm:spPr/>
      <dgm:t>
        <a:bodyPr/>
        <a:lstStyle/>
        <a:p>
          <a:endParaRPr lang="en-US"/>
        </a:p>
      </dgm:t>
    </dgm:pt>
    <dgm:pt modelId="{9595FE3D-80A5-44B1-95F9-9509C464DB79}">
      <dgm:prSet/>
      <dgm:spPr/>
      <dgm:t>
        <a:bodyPr/>
        <a:lstStyle/>
        <a:p>
          <a:r>
            <a:rPr lang="en-US"/>
            <a:t>No advanced player tracking or PER-type metrics used</a:t>
          </a:r>
        </a:p>
      </dgm:t>
    </dgm:pt>
    <dgm:pt modelId="{CCC6FFA5-58FD-4C05-97C6-51C29D474FE2}" type="parTrans" cxnId="{31345474-39C8-4C85-A87C-E02DD99F5E47}">
      <dgm:prSet/>
      <dgm:spPr/>
      <dgm:t>
        <a:bodyPr/>
        <a:lstStyle/>
        <a:p>
          <a:endParaRPr lang="en-US"/>
        </a:p>
      </dgm:t>
    </dgm:pt>
    <dgm:pt modelId="{B1CD7BA7-9E93-48CF-8970-8D08759BA50E}" type="sibTrans" cxnId="{31345474-39C8-4C85-A87C-E02DD99F5E47}">
      <dgm:prSet/>
      <dgm:spPr/>
      <dgm:t>
        <a:bodyPr/>
        <a:lstStyle/>
        <a:p>
          <a:endParaRPr lang="en-US"/>
        </a:p>
      </dgm:t>
    </dgm:pt>
    <dgm:pt modelId="{3DDDC0DB-9769-4EE5-AEB0-C7165F35543E}">
      <dgm:prSet/>
      <dgm:spPr/>
      <dgm:t>
        <a:bodyPr/>
        <a:lstStyle/>
        <a:p>
          <a:r>
            <a:rPr lang="en-US"/>
            <a:t>Ethical modeling: No unfair player/team judgments</a:t>
          </a:r>
        </a:p>
      </dgm:t>
    </dgm:pt>
    <dgm:pt modelId="{A5250A7B-4169-4B58-B183-CB60C2EE0F21}" type="parTrans" cxnId="{03F609D3-7748-4A8B-9E48-DF5FD9CF8F62}">
      <dgm:prSet/>
      <dgm:spPr/>
      <dgm:t>
        <a:bodyPr/>
        <a:lstStyle/>
        <a:p>
          <a:endParaRPr lang="en-US"/>
        </a:p>
      </dgm:t>
    </dgm:pt>
    <dgm:pt modelId="{0D40B4A6-B979-4F96-8AE4-F5DB28872300}" type="sibTrans" cxnId="{03F609D3-7748-4A8B-9E48-DF5FD9CF8F62}">
      <dgm:prSet/>
      <dgm:spPr/>
      <dgm:t>
        <a:bodyPr/>
        <a:lstStyle/>
        <a:p>
          <a:endParaRPr lang="en-US"/>
        </a:p>
      </dgm:t>
    </dgm:pt>
    <dgm:pt modelId="{19045EE2-3BC1-400F-90E2-43AAAD18481C}" type="pres">
      <dgm:prSet presAssocID="{31D962E4-CFF9-43F8-94A3-2E212D38ACA9}" presName="root" presStyleCnt="0">
        <dgm:presLayoutVars>
          <dgm:dir/>
          <dgm:resizeHandles val="exact"/>
        </dgm:presLayoutVars>
      </dgm:prSet>
      <dgm:spPr/>
    </dgm:pt>
    <dgm:pt modelId="{8EF458F1-47E6-4C97-95DC-8D4E9169EC35}" type="pres">
      <dgm:prSet presAssocID="{C398774A-2C27-474F-8EB9-50949034B860}" presName="compNode" presStyleCnt="0"/>
      <dgm:spPr/>
    </dgm:pt>
    <dgm:pt modelId="{52B5BBC9-B5FE-430D-B552-7B0D10D2EBE6}" type="pres">
      <dgm:prSet presAssocID="{C398774A-2C27-474F-8EB9-50949034B860}" presName="bgRect" presStyleLbl="bgShp" presStyleIdx="0" presStyleCnt="4"/>
      <dgm:spPr/>
    </dgm:pt>
    <dgm:pt modelId="{CBD12162-51DF-4530-B9F0-D669A315E436}" type="pres">
      <dgm:prSet presAssocID="{C398774A-2C27-474F-8EB9-50949034B8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629C32C1-2143-488E-A5CC-BB0F0EF52982}" type="pres">
      <dgm:prSet presAssocID="{C398774A-2C27-474F-8EB9-50949034B860}" presName="spaceRect" presStyleCnt="0"/>
      <dgm:spPr/>
    </dgm:pt>
    <dgm:pt modelId="{8DE4F78F-CA61-4A77-A1A0-F2A71A980BAD}" type="pres">
      <dgm:prSet presAssocID="{C398774A-2C27-474F-8EB9-50949034B860}" presName="parTx" presStyleLbl="revTx" presStyleIdx="0" presStyleCnt="4">
        <dgm:presLayoutVars>
          <dgm:chMax val="0"/>
          <dgm:chPref val="0"/>
        </dgm:presLayoutVars>
      </dgm:prSet>
      <dgm:spPr/>
    </dgm:pt>
    <dgm:pt modelId="{5F368B92-5E07-4928-98D7-357586B9BC0B}" type="pres">
      <dgm:prSet presAssocID="{0E7B5237-3D63-4B89-90BA-6354C7EAF218}" presName="sibTrans" presStyleCnt="0"/>
      <dgm:spPr/>
    </dgm:pt>
    <dgm:pt modelId="{0E56B22D-2C19-45FA-99D5-CBE550F9C12D}" type="pres">
      <dgm:prSet presAssocID="{DCD714E5-3B3E-462E-B973-7BD040FB53BD}" presName="compNode" presStyleCnt="0"/>
      <dgm:spPr/>
    </dgm:pt>
    <dgm:pt modelId="{A2506958-FD02-46E9-873F-62FA9F0AFF55}" type="pres">
      <dgm:prSet presAssocID="{DCD714E5-3B3E-462E-B973-7BD040FB53BD}" presName="bgRect" presStyleLbl="bgShp" presStyleIdx="1" presStyleCnt="4"/>
      <dgm:spPr/>
    </dgm:pt>
    <dgm:pt modelId="{2CABA370-0E40-4BA4-A744-7AFACD9D54C9}" type="pres">
      <dgm:prSet presAssocID="{DCD714E5-3B3E-462E-B973-7BD040FB53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F1729C-9C71-4023-89AD-FCAC98BFC3EF}" type="pres">
      <dgm:prSet presAssocID="{DCD714E5-3B3E-462E-B973-7BD040FB53BD}" presName="spaceRect" presStyleCnt="0"/>
      <dgm:spPr/>
    </dgm:pt>
    <dgm:pt modelId="{F819A692-0A68-4975-91B4-7313239893E5}" type="pres">
      <dgm:prSet presAssocID="{DCD714E5-3B3E-462E-B973-7BD040FB53BD}" presName="parTx" presStyleLbl="revTx" presStyleIdx="1" presStyleCnt="4">
        <dgm:presLayoutVars>
          <dgm:chMax val="0"/>
          <dgm:chPref val="0"/>
        </dgm:presLayoutVars>
      </dgm:prSet>
      <dgm:spPr/>
    </dgm:pt>
    <dgm:pt modelId="{083B2AFE-DC3E-41C5-B284-6138299C76B4}" type="pres">
      <dgm:prSet presAssocID="{2DD22DFD-15A6-4AB7-96DD-0E1679DD147A}" presName="sibTrans" presStyleCnt="0"/>
      <dgm:spPr/>
    </dgm:pt>
    <dgm:pt modelId="{DFC73BB0-983C-477A-ADFC-89675D7328F7}" type="pres">
      <dgm:prSet presAssocID="{9595FE3D-80A5-44B1-95F9-9509C464DB79}" presName="compNode" presStyleCnt="0"/>
      <dgm:spPr/>
    </dgm:pt>
    <dgm:pt modelId="{FE3F6434-44C0-4495-8D79-A9397664DF28}" type="pres">
      <dgm:prSet presAssocID="{9595FE3D-80A5-44B1-95F9-9509C464DB79}" presName="bgRect" presStyleLbl="bgShp" presStyleIdx="2" presStyleCnt="4"/>
      <dgm:spPr/>
    </dgm:pt>
    <dgm:pt modelId="{9CF95E24-4C28-4A66-BC6C-4A05C585FBFE}" type="pres">
      <dgm:prSet presAssocID="{9595FE3D-80A5-44B1-95F9-9509C464DB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98B7B28-3A42-445E-8DF8-09E5E37335AB}" type="pres">
      <dgm:prSet presAssocID="{9595FE3D-80A5-44B1-95F9-9509C464DB79}" presName="spaceRect" presStyleCnt="0"/>
      <dgm:spPr/>
    </dgm:pt>
    <dgm:pt modelId="{465119F9-F59F-4DF7-8B50-79B95E593725}" type="pres">
      <dgm:prSet presAssocID="{9595FE3D-80A5-44B1-95F9-9509C464DB79}" presName="parTx" presStyleLbl="revTx" presStyleIdx="2" presStyleCnt="4">
        <dgm:presLayoutVars>
          <dgm:chMax val="0"/>
          <dgm:chPref val="0"/>
        </dgm:presLayoutVars>
      </dgm:prSet>
      <dgm:spPr/>
    </dgm:pt>
    <dgm:pt modelId="{B5C7D02C-75FC-4949-B879-7FBD89AF6C0A}" type="pres">
      <dgm:prSet presAssocID="{B1CD7BA7-9E93-48CF-8970-8D08759BA50E}" presName="sibTrans" presStyleCnt="0"/>
      <dgm:spPr/>
    </dgm:pt>
    <dgm:pt modelId="{69CBE4C6-E042-4FA0-8DB4-6ECAD5E025C3}" type="pres">
      <dgm:prSet presAssocID="{3DDDC0DB-9769-4EE5-AEB0-C7165F35543E}" presName="compNode" presStyleCnt="0"/>
      <dgm:spPr/>
    </dgm:pt>
    <dgm:pt modelId="{F52FB5B4-65C5-4603-B6B5-CB92D3420819}" type="pres">
      <dgm:prSet presAssocID="{3DDDC0DB-9769-4EE5-AEB0-C7165F35543E}" presName="bgRect" presStyleLbl="bgShp" presStyleIdx="3" presStyleCnt="4"/>
      <dgm:spPr/>
    </dgm:pt>
    <dgm:pt modelId="{B0B5A46E-5EC9-499B-9099-5F2AB5BA133C}" type="pres">
      <dgm:prSet presAssocID="{3DDDC0DB-9769-4EE5-AEB0-C7165F3554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4FE1094-E743-466A-AD1E-E170102C9C60}" type="pres">
      <dgm:prSet presAssocID="{3DDDC0DB-9769-4EE5-AEB0-C7165F35543E}" presName="spaceRect" presStyleCnt="0"/>
      <dgm:spPr/>
    </dgm:pt>
    <dgm:pt modelId="{C81455B8-F02D-4636-A816-CB7C1D3C8FEB}" type="pres">
      <dgm:prSet presAssocID="{3DDDC0DB-9769-4EE5-AEB0-C7165F3554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51702-2526-468D-BE6C-9E99F63090D4}" srcId="{31D962E4-CFF9-43F8-94A3-2E212D38ACA9}" destId="{C398774A-2C27-474F-8EB9-50949034B860}" srcOrd="0" destOrd="0" parTransId="{8A22A47F-3528-45D6-9B92-B4DCEF4A41F9}" sibTransId="{0E7B5237-3D63-4B89-90BA-6354C7EAF218}"/>
    <dgm:cxn modelId="{0F1F6623-6518-4223-B052-D21355F1F2BA}" type="presOf" srcId="{DCD714E5-3B3E-462E-B973-7BD040FB53BD}" destId="{F819A692-0A68-4975-91B4-7313239893E5}" srcOrd="0" destOrd="0" presId="urn:microsoft.com/office/officeart/2018/2/layout/IconVerticalSolidList"/>
    <dgm:cxn modelId="{9069C037-0AF0-4410-9CAB-200581BC92F9}" type="presOf" srcId="{31D962E4-CFF9-43F8-94A3-2E212D38ACA9}" destId="{19045EE2-3BC1-400F-90E2-43AAAD18481C}" srcOrd="0" destOrd="0" presId="urn:microsoft.com/office/officeart/2018/2/layout/IconVerticalSolidList"/>
    <dgm:cxn modelId="{E1654058-DB93-4145-B781-61E0ADC39644}" type="presOf" srcId="{C398774A-2C27-474F-8EB9-50949034B860}" destId="{8DE4F78F-CA61-4A77-A1A0-F2A71A980BAD}" srcOrd="0" destOrd="0" presId="urn:microsoft.com/office/officeart/2018/2/layout/IconVerticalSolidList"/>
    <dgm:cxn modelId="{31345474-39C8-4C85-A87C-E02DD99F5E47}" srcId="{31D962E4-CFF9-43F8-94A3-2E212D38ACA9}" destId="{9595FE3D-80A5-44B1-95F9-9509C464DB79}" srcOrd="2" destOrd="0" parTransId="{CCC6FFA5-58FD-4C05-97C6-51C29D474FE2}" sibTransId="{B1CD7BA7-9E93-48CF-8970-8D08759BA50E}"/>
    <dgm:cxn modelId="{62E7BF7E-9A4B-450F-B7FA-A9CEEFDE30D6}" srcId="{31D962E4-CFF9-43F8-94A3-2E212D38ACA9}" destId="{DCD714E5-3B3E-462E-B973-7BD040FB53BD}" srcOrd="1" destOrd="0" parTransId="{0C90F7E7-6108-492D-9ED0-8D974E7EEFA4}" sibTransId="{2DD22DFD-15A6-4AB7-96DD-0E1679DD147A}"/>
    <dgm:cxn modelId="{739FD59B-FC59-41D5-BAF2-7BD28B4ADB2B}" type="presOf" srcId="{3DDDC0DB-9769-4EE5-AEB0-C7165F35543E}" destId="{C81455B8-F02D-4636-A816-CB7C1D3C8FEB}" srcOrd="0" destOrd="0" presId="urn:microsoft.com/office/officeart/2018/2/layout/IconVerticalSolidList"/>
    <dgm:cxn modelId="{03F609D3-7748-4A8B-9E48-DF5FD9CF8F62}" srcId="{31D962E4-CFF9-43F8-94A3-2E212D38ACA9}" destId="{3DDDC0DB-9769-4EE5-AEB0-C7165F35543E}" srcOrd="3" destOrd="0" parTransId="{A5250A7B-4169-4B58-B183-CB60C2EE0F21}" sibTransId="{0D40B4A6-B979-4F96-8AE4-F5DB28872300}"/>
    <dgm:cxn modelId="{0AA21AFE-7C63-434B-A95E-0AE2458DC95F}" type="presOf" srcId="{9595FE3D-80A5-44B1-95F9-9509C464DB79}" destId="{465119F9-F59F-4DF7-8B50-79B95E593725}" srcOrd="0" destOrd="0" presId="urn:microsoft.com/office/officeart/2018/2/layout/IconVerticalSolidList"/>
    <dgm:cxn modelId="{2686C02E-2B76-4292-8A2A-9E353A00D2C6}" type="presParOf" srcId="{19045EE2-3BC1-400F-90E2-43AAAD18481C}" destId="{8EF458F1-47E6-4C97-95DC-8D4E9169EC35}" srcOrd="0" destOrd="0" presId="urn:microsoft.com/office/officeart/2018/2/layout/IconVerticalSolidList"/>
    <dgm:cxn modelId="{4A904D3C-D721-478F-BD6D-8D4E0965E4F2}" type="presParOf" srcId="{8EF458F1-47E6-4C97-95DC-8D4E9169EC35}" destId="{52B5BBC9-B5FE-430D-B552-7B0D10D2EBE6}" srcOrd="0" destOrd="0" presId="urn:microsoft.com/office/officeart/2018/2/layout/IconVerticalSolidList"/>
    <dgm:cxn modelId="{7FD5D9A6-AABC-4D21-9DAB-89728CB74B85}" type="presParOf" srcId="{8EF458F1-47E6-4C97-95DC-8D4E9169EC35}" destId="{CBD12162-51DF-4530-B9F0-D669A315E436}" srcOrd="1" destOrd="0" presId="urn:microsoft.com/office/officeart/2018/2/layout/IconVerticalSolidList"/>
    <dgm:cxn modelId="{7E955ACF-9613-422B-8DCC-F0A5E8771033}" type="presParOf" srcId="{8EF458F1-47E6-4C97-95DC-8D4E9169EC35}" destId="{629C32C1-2143-488E-A5CC-BB0F0EF52982}" srcOrd="2" destOrd="0" presId="urn:microsoft.com/office/officeart/2018/2/layout/IconVerticalSolidList"/>
    <dgm:cxn modelId="{A7398CE7-B4C1-4845-BD14-2A7B127C699A}" type="presParOf" srcId="{8EF458F1-47E6-4C97-95DC-8D4E9169EC35}" destId="{8DE4F78F-CA61-4A77-A1A0-F2A71A980BAD}" srcOrd="3" destOrd="0" presId="urn:microsoft.com/office/officeart/2018/2/layout/IconVerticalSolidList"/>
    <dgm:cxn modelId="{37654029-5B7E-4F63-9A33-DE3CAC7397A0}" type="presParOf" srcId="{19045EE2-3BC1-400F-90E2-43AAAD18481C}" destId="{5F368B92-5E07-4928-98D7-357586B9BC0B}" srcOrd="1" destOrd="0" presId="urn:microsoft.com/office/officeart/2018/2/layout/IconVerticalSolidList"/>
    <dgm:cxn modelId="{FABCDFDC-C656-4CCB-AD59-37411ACCC154}" type="presParOf" srcId="{19045EE2-3BC1-400F-90E2-43AAAD18481C}" destId="{0E56B22D-2C19-45FA-99D5-CBE550F9C12D}" srcOrd="2" destOrd="0" presId="urn:microsoft.com/office/officeart/2018/2/layout/IconVerticalSolidList"/>
    <dgm:cxn modelId="{0AF79D4E-16FA-40EB-B5EC-EBE6556DCD06}" type="presParOf" srcId="{0E56B22D-2C19-45FA-99D5-CBE550F9C12D}" destId="{A2506958-FD02-46E9-873F-62FA9F0AFF55}" srcOrd="0" destOrd="0" presId="urn:microsoft.com/office/officeart/2018/2/layout/IconVerticalSolidList"/>
    <dgm:cxn modelId="{012E8B33-A4FE-4020-BC7C-549E85601745}" type="presParOf" srcId="{0E56B22D-2C19-45FA-99D5-CBE550F9C12D}" destId="{2CABA370-0E40-4BA4-A744-7AFACD9D54C9}" srcOrd="1" destOrd="0" presId="urn:microsoft.com/office/officeart/2018/2/layout/IconVerticalSolidList"/>
    <dgm:cxn modelId="{47B07CF4-203B-459D-BD15-6D5528F8C45E}" type="presParOf" srcId="{0E56B22D-2C19-45FA-99D5-CBE550F9C12D}" destId="{B7F1729C-9C71-4023-89AD-FCAC98BFC3EF}" srcOrd="2" destOrd="0" presId="urn:microsoft.com/office/officeart/2018/2/layout/IconVerticalSolidList"/>
    <dgm:cxn modelId="{992B88EC-222B-42B3-98F8-33D00B345909}" type="presParOf" srcId="{0E56B22D-2C19-45FA-99D5-CBE550F9C12D}" destId="{F819A692-0A68-4975-91B4-7313239893E5}" srcOrd="3" destOrd="0" presId="urn:microsoft.com/office/officeart/2018/2/layout/IconVerticalSolidList"/>
    <dgm:cxn modelId="{1A309F81-2B2B-4671-830D-39FC36B10FEF}" type="presParOf" srcId="{19045EE2-3BC1-400F-90E2-43AAAD18481C}" destId="{083B2AFE-DC3E-41C5-B284-6138299C76B4}" srcOrd="3" destOrd="0" presId="urn:microsoft.com/office/officeart/2018/2/layout/IconVerticalSolidList"/>
    <dgm:cxn modelId="{7EEF7088-3846-49F9-850F-3D5FECCFF3F4}" type="presParOf" srcId="{19045EE2-3BC1-400F-90E2-43AAAD18481C}" destId="{DFC73BB0-983C-477A-ADFC-89675D7328F7}" srcOrd="4" destOrd="0" presId="urn:microsoft.com/office/officeart/2018/2/layout/IconVerticalSolidList"/>
    <dgm:cxn modelId="{AF915AD3-EDD6-48B4-A101-D46032092D41}" type="presParOf" srcId="{DFC73BB0-983C-477A-ADFC-89675D7328F7}" destId="{FE3F6434-44C0-4495-8D79-A9397664DF28}" srcOrd="0" destOrd="0" presId="urn:microsoft.com/office/officeart/2018/2/layout/IconVerticalSolidList"/>
    <dgm:cxn modelId="{CA72D169-3A8F-4460-92A9-9C6EC51EAA62}" type="presParOf" srcId="{DFC73BB0-983C-477A-ADFC-89675D7328F7}" destId="{9CF95E24-4C28-4A66-BC6C-4A05C585FBFE}" srcOrd="1" destOrd="0" presId="urn:microsoft.com/office/officeart/2018/2/layout/IconVerticalSolidList"/>
    <dgm:cxn modelId="{FCFCDFCE-4E12-44EC-A517-3FB7C89F1244}" type="presParOf" srcId="{DFC73BB0-983C-477A-ADFC-89675D7328F7}" destId="{298B7B28-3A42-445E-8DF8-09E5E37335AB}" srcOrd="2" destOrd="0" presId="urn:microsoft.com/office/officeart/2018/2/layout/IconVerticalSolidList"/>
    <dgm:cxn modelId="{776DEF59-52D0-4F82-93E7-65334A84B499}" type="presParOf" srcId="{DFC73BB0-983C-477A-ADFC-89675D7328F7}" destId="{465119F9-F59F-4DF7-8B50-79B95E593725}" srcOrd="3" destOrd="0" presId="urn:microsoft.com/office/officeart/2018/2/layout/IconVerticalSolidList"/>
    <dgm:cxn modelId="{F5EABEB1-167C-4D92-891A-E5A7D2D8061C}" type="presParOf" srcId="{19045EE2-3BC1-400F-90E2-43AAAD18481C}" destId="{B5C7D02C-75FC-4949-B879-7FBD89AF6C0A}" srcOrd="5" destOrd="0" presId="urn:microsoft.com/office/officeart/2018/2/layout/IconVerticalSolidList"/>
    <dgm:cxn modelId="{BD093094-1363-4205-9ACB-EEAFACEFE150}" type="presParOf" srcId="{19045EE2-3BC1-400F-90E2-43AAAD18481C}" destId="{69CBE4C6-E042-4FA0-8DB4-6ECAD5E025C3}" srcOrd="6" destOrd="0" presId="urn:microsoft.com/office/officeart/2018/2/layout/IconVerticalSolidList"/>
    <dgm:cxn modelId="{3E99D1E3-9A91-467E-9162-C3C8AA11ECBA}" type="presParOf" srcId="{69CBE4C6-E042-4FA0-8DB4-6ECAD5E025C3}" destId="{F52FB5B4-65C5-4603-B6B5-CB92D3420819}" srcOrd="0" destOrd="0" presId="urn:microsoft.com/office/officeart/2018/2/layout/IconVerticalSolidList"/>
    <dgm:cxn modelId="{ED934BC3-BCE0-4F6B-B0D7-7A8012A08572}" type="presParOf" srcId="{69CBE4C6-E042-4FA0-8DB4-6ECAD5E025C3}" destId="{B0B5A46E-5EC9-499B-9099-5F2AB5BA133C}" srcOrd="1" destOrd="0" presId="urn:microsoft.com/office/officeart/2018/2/layout/IconVerticalSolidList"/>
    <dgm:cxn modelId="{B4A97711-23F4-4365-93E7-016C1CA88925}" type="presParOf" srcId="{69CBE4C6-E042-4FA0-8DB4-6ECAD5E025C3}" destId="{A4FE1094-E743-466A-AD1E-E170102C9C60}" srcOrd="2" destOrd="0" presId="urn:microsoft.com/office/officeart/2018/2/layout/IconVerticalSolidList"/>
    <dgm:cxn modelId="{DF10D214-1CD9-498F-89AA-7D18FEC74545}" type="presParOf" srcId="{69CBE4C6-E042-4FA0-8DB4-6ECAD5E025C3}" destId="{C81455B8-F02D-4636-A816-CB7C1D3C8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35E3C-7743-410E-B89D-E2F06368948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20CB2A-F55B-4913-8F9C-49E9DEE4A608}">
      <dgm:prSet/>
      <dgm:spPr/>
      <dgm:t>
        <a:bodyPr/>
        <a:lstStyle/>
        <a:p>
          <a:r>
            <a:rPr lang="en-US"/>
            <a:t>Focus on efficient shooting during training</a:t>
          </a:r>
        </a:p>
      </dgm:t>
    </dgm:pt>
    <dgm:pt modelId="{9C55AD53-2512-489E-AB61-9C8514A02F2B}" type="parTrans" cxnId="{271E2A5A-06E5-46EE-AD6F-316D3B2D99C8}">
      <dgm:prSet/>
      <dgm:spPr/>
      <dgm:t>
        <a:bodyPr/>
        <a:lstStyle/>
        <a:p>
          <a:endParaRPr lang="en-US"/>
        </a:p>
      </dgm:t>
    </dgm:pt>
    <dgm:pt modelId="{5D7E3748-851D-42B2-9713-1319837DE2ED}" type="sibTrans" cxnId="{271E2A5A-06E5-46EE-AD6F-316D3B2D99C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64834D-4AE6-402B-94B5-849060EA8912}">
      <dgm:prSet/>
      <dgm:spPr/>
      <dgm:t>
        <a:bodyPr/>
        <a:lstStyle/>
        <a:p>
          <a:r>
            <a:rPr lang="en-US"/>
            <a:t>Prioritize FT% in scouting and development</a:t>
          </a:r>
        </a:p>
      </dgm:t>
    </dgm:pt>
    <dgm:pt modelId="{D7DC7ACB-4EBE-4D96-8E7B-357C635C0A0E}" type="parTrans" cxnId="{86FA7609-750B-4E45-874B-9A16725DA920}">
      <dgm:prSet/>
      <dgm:spPr/>
      <dgm:t>
        <a:bodyPr/>
        <a:lstStyle/>
        <a:p>
          <a:endParaRPr lang="en-US"/>
        </a:p>
      </dgm:t>
    </dgm:pt>
    <dgm:pt modelId="{4215F4A2-4E27-4AC7-92C3-2A4C0111F382}" type="sibTrans" cxnId="{86FA7609-750B-4E45-874B-9A16725DA9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A105AFF-3A5B-4001-AC48-3DCDE616DF3F}">
      <dgm:prSet/>
      <dgm:spPr/>
      <dgm:t>
        <a:bodyPr/>
        <a:lstStyle/>
        <a:p>
          <a:r>
            <a:rPr lang="en-US"/>
            <a:t>Use predictive modeling to inform coaching and roster moves</a:t>
          </a:r>
        </a:p>
      </dgm:t>
    </dgm:pt>
    <dgm:pt modelId="{B171FECD-F27A-4901-8CD1-3FDB60E00053}" type="parTrans" cxnId="{F0FF91C7-AA5A-406C-B4C5-C267131DC378}">
      <dgm:prSet/>
      <dgm:spPr/>
      <dgm:t>
        <a:bodyPr/>
        <a:lstStyle/>
        <a:p>
          <a:endParaRPr lang="en-US"/>
        </a:p>
      </dgm:t>
    </dgm:pt>
    <dgm:pt modelId="{7E2C6400-143D-43FB-9E28-2638B9253E91}" type="sibTrans" cxnId="{F0FF91C7-AA5A-406C-B4C5-C267131DC3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6DF11B-1A46-C449-968F-72A584896A74}" type="pres">
      <dgm:prSet presAssocID="{25E35E3C-7743-410E-B89D-E2F063689481}" presName="Name0" presStyleCnt="0">
        <dgm:presLayoutVars>
          <dgm:animLvl val="lvl"/>
          <dgm:resizeHandles val="exact"/>
        </dgm:presLayoutVars>
      </dgm:prSet>
      <dgm:spPr/>
    </dgm:pt>
    <dgm:pt modelId="{05F6665E-E765-C942-A385-CFC791379615}" type="pres">
      <dgm:prSet presAssocID="{1720CB2A-F55B-4913-8F9C-49E9DEE4A608}" presName="compositeNode" presStyleCnt="0">
        <dgm:presLayoutVars>
          <dgm:bulletEnabled val="1"/>
        </dgm:presLayoutVars>
      </dgm:prSet>
      <dgm:spPr/>
    </dgm:pt>
    <dgm:pt modelId="{AD41A980-F727-4641-A079-6851E713E872}" type="pres">
      <dgm:prSet presAssocID="{1720CB2A-F55B-4913-8F9C-49E9DEE4A608}" presName="bgRect" presStyleLbl="bgAccFollowNode1" presStyleIdx="0" presStyleCnt="3"/>
      <dgm:spPr/>
    </dgm:pt>
    <dgm:pt modelId="{21C1AB79-D089-3D48-BA8D-4D2D8F6DC7D8}" type="pres">
      <dgm:prSet presAssocID="{5D7E3748-851D-42B2-9713-1319837DE2E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68D508B-A08E-2348-8E93-17B1EB3D6A34}" type="pres">
      <dgm:prSet presAssocID="{1720CB2A-F55B-4913-8F9C-49E9DEE4A608}" presName="bottomLine" presStyleLbl="alignNode1" presStyleIdx="1" presStyleCnt="6">
        <dgm:presLayoutVars/>
      </dgm:prSet>
      <dgm:spPr/>
    </dgm:pt>
    <dgm:pt modelId="{662D9D87-93F3-DB4A-8AC8-C46D6A3D8A83}" type="pres">
      <dgm:prSet presAssocID="{1720CB2A-F55B-4913-8F9C-49E9DEE4A608}" presName="nodeText" presStyleLbl="bgAccFollowNode1" presStyleIdx="0" presStyleCnt="3">
        <dgm:presLayoutVars>
          <dgm:bulletEnabled val="1"/>
        </dgm:presLayoutVars>
      </dgm:prSet>
      <dgm:spPr/>
    </dgm:pt>
    <dgm:pt modelId="{98E732B3-26BF-8A44-8AEF-A17DE09492F3}" type="pres">
      <dgm:prSet presAssocID="{5D7E3748-851D-42B2-9713-1319837DE2ED}" presName="sibTrans" presStyleCnt="0"/>
      <dgm:spPr/>
    </dgm:pt>
    <dgm:pt modelId="{B98EC2A2-909B-1549-9A2F-E8225C456997}" type="pres">
      <dgm:prSet presAssocID="{4864834D-4AE6-402B-94B5-849060EA8912}" presName="compositeNode" presStyleCnt="0">
        <dgm:presLayoutVars>
          <dgm:bulletEnabled val="1"/>
        </dgm:presLayoutVars>
      </dgm:prSet>
      <dgm:spPr/>
    </dgm:pt>
    <dgm:pt modelId="{01728635-8D34-6C49-91F7-B9A52660ED50}" type="pres">
      <dgm:prSet presAssocID="{4864834D-4AE6-402B-94B5-849060EA8912}" presName="bgRect" presStyleLbl="bgAccFollowNode1" presStyleIdx="1" presStyleCnt="3"/>
      <dgm:spPr/>
    </dgm:pt>
    <dgm:pt modelId="{35756615-502D-5E46-B7EA-FA7B7C9F00D6}" type="pres">
      <dgm:prSet presAssocID="{4215F4A2-4E27-4AC7-92C3-2A4C0111F38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7FBC7F9-DB15-614D-9E2C-AAFF01F0AB44}" type="pres">
      <dgm:prSet presAssocID="{4864834D-4AE6-402B-94B5-849060EA8912}" presName="bottomLine" presStyleLbl="alignNode1" presStyleIdx="3" presStyleCnt="6">
        <dgm:presLayoutVars/>
      </dgm:prSet>
      <dgm:spPr/>
    </dgm:pt>
    <dgm:pt modelId="{E72FA5C9-3795-124C-ADEE-4665B658BDAF}" type="pres">
      <dgm:prSet presAssocID="{4864834D-4AE6-402B-94B5-849060EA8912}" presName="nodeText" presStyleLbl="bgAccFollowNode1" presStyleIdx="1" presStyleCnt="3">
        <dgm:presLayoutVars>
          <dgm:bulletEnabled val="1"/>
        </dgm:presLayoutVars>
      </dgm:prSet>
      <dgm:spPr/>
    </dgm:pt>
    <dgm:pt modelId="{755CF637-7E90-A548-94FF-25019A76AA1C}" type="pres">
      <dgm:prSet presAssocID="{4215F4A2-4E27-4AC7-92C3-2A4C0111F382}" presName="sibTrans" presStyleCnt="0"/>
      <dgm:spPr/>
    </dgm:pt>
    <dgm:pt modelId="{6D33ED22-55F1-8941-BE8C-EC34527285EB}" type="pres">
      <dgm:prSet presAssocID="{6A105AFF-3A5B-4001-AC48-3DCDE616DF3F}" presName="compositeNode" presStyleCnt="0">
        <dgm:presLayoutVars>
          <dgm:bulletEnabled val="1"/>
        </dgm:presLayoutVars>
      </dgm:prSet>
      <dgm:spPr/>
    </dgm:pt>
    <dgm:pt modelId="{A3C168E3-3BF7-2B4A-ADAF-462CA89AB581}" type="pres">
      <dgm:prSet presAssocID="{6A105AFF-3A5B-4001-AC48-3DCDE616DF3F}" presName="bgRect" presStyleLbl="bgAccFollowNode1" presStyleIdx="2" presStyleCnt="3"/>
      <dgm:spPr/>
    </dgm:pt>
    <dgm:pt modelId="{80903632-23F8-4144-BF5E-8D6786DBA26E}" type="pres">
      <dgm:prSet presAssocID="{7E2C6400-143D-43FB-9E28-2638B9253E9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E2F8821-22EE-CD46-819E-68F89060F9B0}" type="pres">
      <dgm:prSet presAssocID="{6A105AFF-3A5B-4001-AC48-3DCDE616DF3F}" presName="bottomLine" presStyleLbl="alignNode1" presStyleIdx="5" presStyleCnt="6">
        <dgm:presLayoutVars/>
      </dgm:prSet>
      <dgm:spPr/>
    </dgm:pt>
    <dgm:pt modelId="{3044D23E-EE72-524E-88C1-B07DEF1AC14C}" type="pres">
      <dgm:prSet presAssocID="{6A105AFF-3A5B-4001-AC48-3DCDE616DF3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6FA7609-750B-4E45-874B-9A16725DA920}" srcId="{25E35E3C-7743-410E-B89D-E2F063689481}" destId="{4864834D-4AE6-402B-94B5-849060EA8912}" srcOrd="1" destOrd="0" parTransId="{D7DC7ACB-4EBE-4D96-8E7B-357C635C0A0E}" sibTransId="{4215F4A2-4E27-4AC7-92C3-2A4C0111F382}"/>
    <dgm:cxn modelId="{CB7FEF13-2ABA-F74D-9661-AC505E44BD6E}" type="presOf" srcId="{4215F4A2-4E27-4AC7-92C3-2A4C0111F382}" destId="{35756615-502D-5E46-B7EA-FA7B7C9F00D6}" srcOrd="0" destOrd="0" presId="urn:microsoft.com/office/officeart/2016/7/layout/BasicLinearProcessNumbered"/>
    <dgm:cxn modelId="{A5DE0B22-A42A-3744-BBA8-BEC98F8F185D}" type="presOf" srcId="{25E35E3C-7743-410E-B89D-E2F063689481}" destId="{BA6DF11B-1A46-C449-968F-72A584896A74}" srcOrd="0" destOrd="0" presId="urn:microsoft.com/office/officeart/2016/7/layout/BasicLinearProcessNumbered"/>
    <dgm:cxn modelId="{CC8B7227-F6EC-0B4F-BB15-FE4ADA852DF0}" type="presOf" srcId="{5D7E3748-851D-42B2-9713-1319837DE2ED}" destId="{21C1AB79-D089-3D48-BA8D-4D2D8F6DC7D8}" srcOrd="0" destOrd="0" presId="urn:microsoft.com/office/officeart/2016/7/layout/BasicLinearProcessNumbered"/>
    <dgm:cxn modelId="{F508D92F-951E-E148-ACE8-488BF0AC3E0E}" type="presOf" srcId="{4864834D-4AE6-402B-94B5-849060EA8912}" destId="{E72FA5C9-3795-124C-ADEE-4665B658BDAF}" srcOrd="1" destOrd="0" presId="urn:microsoft.com/office/officeart/2016/7/layout/BasicLinearProcessNumbered"/>
    <dgm:cxn modelId="{271E2A5A-06E5-46EE-AD6F-316D3B2D99C8}" srcId="{25E35E3C-7743-410E-B89D-E2F063689481}" destId="{1720CB2A-F55B-4913-8F9C-49E9DEE4A608}" srcOrd="0" destOrd="0" parTransId="{9C55AD53-2512-489E-AB61-9C8514A02F2B}" sibTransId="{5D7E3748-851D-42B2-9713-1319837DE2ED}"/>
    <dgm:cxn modelId="{C9D2FA72-DA1F-1B44-B702-968A6AF28FBE}" type="presOf" srcId="{6A105AFF-3A5B-4001-AC48-3DCDE616DF3F}" destId="{A3C168E3-3BF7-2B4A-ADAF-462CA89AB581}" srcOrd="0" destOrd="0" presId="urn:microsoft.com/office/officeart/2016/7/layout/BasicLinearProcessNumbered"/>
    <dgm:cxn modelId="{F10A1A78-4305-5041-B3B0-5F3D79D6D343}" type="presOf" srcId="{4864834D-4AE6-402B-94B5-849060EA8912}" destId="{01728635-8D34-6C49-91F7-B9A52660ED50}" srcOrd="0" destOrd="0" presId="urn:microsoft.com/office/officeart/2016/7/layout/BasicLinearProcessNumbered"/>
    <dgm:cxn modelId="{D847F38C-D6A9-1C49-B201-290DABA9A053}" type="presOf" srcId="{1720CB2A-F55B-4913-8F9C-49E9DEE4A608}" destId="{662D9D87-93F3-DB4A-8AC8-C46D6A3D8A83}" srcOrd="1" destOrd="0" presId="urn:microsoft.com/office/officeart/2016/7/layout/BasicLinearProcessNumbered"/>
    <dgm:cxn modelId="{C650CA99-F0AB-5F44-AF97-F545A3B32F89}" type="presOf" srcId="{1720CB2A-F55B-4913-8F9C-49E9DEE4A608}" destId="{AD41A980-F727-4641-A079-6851E713E872}" srcOrd="0" destOrd="0" presId="urn:microsoft.com/office/officeart/2016/7/layout/BasicLinearProcessNumbered"/>
    <dgm:cxn modelId="{0D51CFAB-714F-FB46-B468-B449B8639615}" type="presOf" srcId="{7E2C6400-143D-43FB-9E28-2638B9253E91}" destId="{80903632-23F8-4144-BF5E-8D6786DBA26E}" srcOrd="0" destOrd="0" presId="urn:microsoft.com/office/officeart/2016/7/layout/BasicLinearProcessNumbered"/>
    <dgm:cxn modelId="{25B022B9-F855-6D4F-BB2D-64B36FFD2081}" type="presOf" srcId="{6A105AFF-3A5B-4001-AC48-3DCDE616DF3F}" destId="{3044D23E-EE72-524E-88C1-B07DEF1AC14C}" srcOrd="1" destOrd="0" presId="urn:microsoft.com/office/officeart/2016/7/layout/BasicLinearProcessNumbered"/>
    <dgm:cxn modelId="{F0FF91C7-AA5A-406C-B4C5-C267131DC378}" srcId="{25E35E3C-7743-410E-B89D-E2F063689481}" destId="{6A105AFF-3A5B-4001-AC48-3DCDE616DF3F}" srcOrd="2" destOrd="0" parTransId="{B171FECD-F27A-4901-8CD1-3FDB60E00053}" sibTransId="{7E2C6400-143D-43FB-9E28-2638B9253E91}"/>
    <dgm:cxn modelId="{FD2ADE15-1F92-8F48-82F2-41433040A07D}" type="presParOf" srcId="{BA6DF11B-1A46-C449-968F-72A584896A74}" destId="{05F6665E-E765-C942-A385-CFC791379615}" srcOrd="0" destOrd="0" presId="urn:microsoft.com/office/officeart/2016/7/layout/BasicLinearProcessNumbered"/>
    <dgm:cxn modelId="{AA51984F-B603-2B4B-B1C4-FB5BC3A9DC9F}" type="presParOf" srcId="{05F6665E-E765-C942-A385-CFC791379615}" destId="{AD41A980-F727-4641-A079-6851E713E872}" srcOrd="0" destOrd="0" presId="urn:microsoft.com/office/officeart/2016/7/layout/BasicLinearProcessNumbered"/>
    <dgm:cxn modelId="{8F817F9E-C872-354B-88F9-4AE4B42366A4}" type="presParOf" srcId="{05F6665E-E765-C942-A385-CFC791379615}" destId="{21C1AB79-D089-3D48-BA8D-4D2D8F6DC7D8}" srcOrd="1" destOrd="0" presId="urn:microsoft.com/office/officeart/2016/7/layout/BasicLinearProcessNumbered"/>
    <dgm:cxn modelId="{91E78571-CFDC-1C4C-BFEC-78DA14A25163}" type="presParOf" srcId="{05F6665E-E765-C942-A385-CFC791379615}" destId="{C68D508B-A08E-2348-8E93-17B1EB3D6A34}" srcOrd="2" destOrd="0" presId="urn:microsoft.com/office/officeart/2016/7/layout/BasicLinearProcessNumbered"/>
    <dgm:cxn modelId="{8D7AC2A6-86A5-CB4C-BBB4-D14F1FDA0D03}" type="presParOf" srcId="{05F6665E-E765-C942-A385-CFC791379615}" destId="{662D9D87-93F3-DB4A-8AC8-C46D6A3D8A83}" srcOrd="3" destOrd="0" presId="urn:microsoft.com/office/officeart/2016/7/layout/BasicLinearProcessNumbered"/>
    <dgm:cxn modelId="{E57542E6-15B1-EA48-AC7E-5429720CEDE6}" type="presParOf" srcId="{BA6DF11B-1A46-C449-968F-72A584896A74}" destId="{98E732B3-26BF-8A44-8AEF-A17DE09492F3}" srcOrd="1" destOrd="0" presId="urn:microsoft.com/office/officeart/2016/7/layout/BasicLinearProcessNumbered"/>
    <dgm:cxn modelId="{D4968EAA-9051-0E49-A312-7452BAECBB40}" type="presParOf" srcId="{BA6DF11B-1A46-C449-968F-72A584896A74}" destId="{B98EC2A2-909B-1549-9A2F-E8225C456997}" srcOrd="2" destOrd="0" presId="urn:microsoft.com/office/officeart/2016/7/layout/BasicLinearProcessNumbered"/>
    <dgm:cxn modelId="{44948929-072B-B942-9576-7C2F4849BBA7}" type="presParOf" srcId="{B98EC2A2-909B-1549-9A2F-E8225C456997}" destId="{01728635-8D34-6C49-91F7-B9A52660ED50}" srcOrd="0" destOrd="0" presId="urn:microsoft.com/office/officeart/2016/7/layout/BasicLinearProcessNumbered"/>
    <dgm:cxn modelId="{D63B68D4-BC5E-C241-A2AE-04B775CD5AB9}" type="presParOf" srcId="{B98EC2A2-909B-1549-9A2F-E8225C456997}" destId="{35756615-502D-5E46-B7EA-FA7B7C9F00D6}" srcOrd="1" destOrd="0" presId="urn:microsoft.com/office/officeart/2016/7/layout/BasicLinearProcessNumbered"/>
    <dgm:cxn modelId="{223283EC-103D-0246-A934-A9E6929D6C66}" type="presParOf" srcId="{B98EC2A2-909B-1549-9A2F-E8225C456997}" destId="{E7FBC7F9-DB15-614D-9E2C-AAFF01F0AB44}" srcOrd="2" destOrd="0" presId="urn:microsoft.com/office/officeart/2016/7/layout/BasicLinearProcessNumbered"/>
    <dgm:cxn modelId="{8A49FD33-6C97-2945-A8A7-634755BC4A77}" type="presParOf" srcId="{B98EC2A2-909B-1549-9A2F-E8225C456997}" destId="{E72FA5C9-3795-124C-ADEE-4665B658BDAF}" srcOrd="3" destOrd="0" presId="urn:microsoft.com/office/officeart/2016/7/layout/BasicLinearProcessNumbered"/>
    <dgm:cxn modelId="{8796DCF6-3CC2-5B4C-85E2-F732E641F3E2}" type="presParOf" srcId="{BA6DF11B-1A46-C449-968F-72A584896A74}" destId="{755CF637-7E90-A548-94FF-25019A76AA1C}" srcOrd="3" destOrd="0" presId="urn:microsoft.com/office/officeart/2016/7/layout/BasicLinearProcessNumbered"/>
    <dgm:cxn modelId="{9F23F569-608D-8F40-ABEA-6C5EF01E837C}" type="presParOf" srcId="{BA6DF11B-1A46-C449-968F-72A584896A74}" destId="{6D33ED22-55F1-8941-BE8C-EC34527285EB}" srcOrd="4" destOrd="0" presId="urn:microsoft.com/office/officeart/2016/7/layout/BasicLinearProcessNumbered"/>
    <dgm:cxn modelId="{61D1F33C-0504-804E-BFE2-8311F566DE34}" type="presParOf" srcId="{6D33ED22-55F1-8941-BE8C-EC34527285EB}" destId="{A3C168E3-3BF7-2B4A-ADAF-462CA89AB581}" srcOrd="0" destOrd="0" presId="urn:microsoft.com/office/officeart/2016/7/layout/BasicLinearProcessNumbered"/>
    <dgm:cxn modelId="{516C8D0C-AA37-394C-B530-3E6278C483A9}" type="presParOf" srcId="{6D33ED22-55F1-8941-BE8C-EC34527285EB}" destId="{80903632-23F8-4144-BF5E-8D6786DBA26E}" srcOrd="1" destOrd="0" presId="urn:microsoft.com/office/officeart/2016/7/layout/BasicLinearProcessNumbered"/>
    <dgm:cxn modelId="{685A51CA-9AF5-A645-B76F-7A2D43578036}" type="presParOf" srcId="{6D33ED22-55F1-8941-BE8C-EC34527285EB}" destId="{6E2F8821-22EE-CD46-819E-68F89060F9B0}" srcOrd="2" destOrd="0" presId="urn:microsoft.com/office/officeart/2016/7/layout/BasicLinearProcessNumbered"/>
    <dgm:cxn modelId="{621AEE5C-8FDE-8844-934A-58A962888150}" type="presParOf" srcId="{6D33ED22-55F1-8941-BE8C-EC34527285EB}" destId="{3044D23E-EE72-524E-88C1-B07DEF1AC1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DC5B8-70F8-462C-BCBC-25A1FB66817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7A56BB-220E-4E5A-8E4C-39FAB4B04409}">
      <dgm:prSet/>
      <dgm:spPr/>
      <dgm:t>
        <a:bodyPr/>
        <a:lstStyle/>
        <a:p>
          <a:r>
            <a:rPr lang="en-US"/>
            <a:t>Integrate</a:t>
          </a:r>
        </a:p>
      </dgm:t>
    </dgm:pt>
    <dgm:pt modelId="{EDF0A2E9-A7C1-430B-95B6-1AEA3394B4B4}" type="parTrans" cxnId="{2EDFCB73-9025-4208-9AA6-4B3EE9813599}">
      <dgm:prSet/>
      <dgm:spPr/>
      <dgm:t>
        <a:bodyPr/>
        <a:lstStyle/>
        <a:p>
          <a:endParaRPr lang="en-US"/>
        </a:p>
      </dgm:t>
    </dgm:pt>
    <dgm:pt modelId="{7D6C5603-8F62-44E0-ABAD-9A834B7945E0}" type="sibTrans" cxnId="{2EDFCB73-9025-4208-9AA6-4B3EE9813599}">
      <dgm:prSet/>
      <dgm:spPr/>
      <dgm:t>
        <a:bodyPr/>
        <a:lstStyle/>
        <a:p>
          <a:endParaRPr lang="en-US"/>
        </a:p>
      </dgm:t>
    </dgm:pt>
    <dgm:pt modelId="{CE58ADC0-51C0-466A-8B72-750F5336A3FB}">
      <dgm:prSet/>
      <dgm:spPr/>
      <dgm:t>
        <a:bodyPr/>
        <a:lstStyle/>
        <a:p>
          <a:r>
            <a:rPr lang="en-US"/>
            <a:t>Integrate advanced stats (PER, usage rate, SportVU)</a:t>
          </a:r>
        </a:p>
      </dgm:t>
    </dgm:pt>
    <dgm:pt modelId="{EC647BAF-B1CD-4D96-89A9-ABF58BA93DFD}" type="parTrans" cxnId="{DDB6BCA6-BBC5-45B6-890A-D461EC14C25B}">
      <dgm:prSet/>
      <dgm:spPr/>
      <dgm:t>
        <a:bodyPr/>
        <a:lstStyle/>
        <a:p>
          <a:endParaRPr lang="en-US"/>
        </a:p>
      </dgm:t>
    </dgm:pt>
    <dgm:pt modelId="{ED4C4BA5-C5A9-42A2-BC74-B8B124EC1B72}" type="sibTrans" cxnId="{DDB6BCA6-BBC5-45B6-890A-D461EC14C25B}">
      <dgm:prSet/>
      <dgm:spPr/>
      <dgm:t>
        <a:bodyPr/>
        <a:lstStyle/>
        <a:p>
          <a:endParaRPr lang="en-US"/>
        </a:p>
      </dgm:t>
    </dgm:pt>
    <dgm:pt modelId="{D9008795-2222-4AB7-92C1-2A398492F0C3}">
      <dgm:prSet/>
      <dgm:spPr/>
      <dgm:t>
        <a:bodyPr/>
        <a:lstStyle/>
        <a:p>
          <a:r>
            <a:rPr lang="en-US"/>
            <a:t>Add</a:t>
          </a:r>
        </a:p>
      </dgm:t>
    </dgm:pt>
    <dgm:pt modelId="{7F063FA1-1397-4566-9916-786486C85D66}" type="parTrans" cxnId="{BDF1950A-5D4A-4668-93ED-1A80CE5E6A81}">
      <dgm:prSet/>
      <dgm:spPr/>
      <dgm:t>
        <a:bodyPr/>
        <a:lstStyle/>
        <a:p>
          <a:endParaRPr lang="en-US"/>
        </a:p>
      </dgm:t>
    </dgm:pt>
    <dgm:pt modelId="{0CF06ADE-B6F2-4C96-91C5-8F2EA276E8B5}" type="sibTrans" cxnId="{BDF1950A-5D4A-4668-93ED-1A80CE5E6A81}">
      <dgm:prSet/>
      <dgm:spPr/>
      <dgm:t>
        <a:bodyPr/>
        <a:lstStyle/>
        <a:p>
          <a:endParaRPr lang="en-US"/>
        </a:p>
      </dgm:t>
    </dgm:pt>
    <dgm:pt modelId="{159BA3D5-DCB9-4425-B9DA-6652B1F94CC6}">
      <dgm:prSet/>
      <dgm:spPr/>
      <dgm:t>
        <a:bodyPr/>
        <a:lstStyle/>
        <a:p>
          <a:r>
            <a:rPr lang="en-US"/>
            <a:t>Add game context (home/away, fatigue, clutch stats)</a:t>
          </a:r>
        </a:p>
      </dgm:t>
    </dgm:pt>
    <dgm:pt modelId="{BFE9AC9F-EFDA-403B-B4E6-B0D734E98B0F}" type="parTrans" cxnId="{81013280-9FAE-4971-902F-82F686B3A343}">
      <dgm:prSet/>
      <dgm:spPr/>
      <dgm:t>
        <a:bodyPr/>
        <a:lstStyle/>
        <a:p>
          <a:endParaRPr lang="en-US"/>
        </a:p>
      </dgm:t>
    </dgm:pt>
    <dgm:pt modelId="{CE055F93-96B7-44F5-A126-458453C845B0}" type="sibTrans" cxnId="{81013280-9FAE-4971-902F-82F686B3A343}">
      <dgm:prSet/>
      <dgm:spPr/>
      <dgm:t>
        <a:bodyPr/>
        <a:lstStyle/>
        <a:p>
          <a:endParaRPr lang="en-US"/>
        </a:p>
      </dgm:t>
    </dgm:pt>
    <dgm:pt modelId="{311D1416-FDCD-42A0-A839-19B8ACD45930}">
      <dgm:prSet/>
      <dgm:spPr/>
      <dgm:t>
        <a:bodyPr/>
        <a:lstStyle/>
        <a:p>
          <a:r>
            <a:rPr lang="en-US"/>
            <a:t>Explore</a:t>
          </a:r>
        </a:p>
      </dgm:t>
    </dgm:pt>
    <dgm:pt modelId="{2075C04D-7459-4809-9E28-B2C6F3027AB0}" type="parTrans" cxnId="{7F52A1E3-BC61-4CD5-8285-B8BB049B6CB3}">
      <dgm:prSet/>
      <dgm:spPr/>
      <dgm:t>
        <a:bodyPr/>
        <a:lstStyle/>
        <a:p>
          <a:endParaRPr lang="en-US"/>
        </a:p>
      </dgm:t>
    </dgm:pt>
    <dgm:pt modelId="{080A89CF-413C-421C-925E-1A641F2E989E}" type="sibTrans" cxnId="{7F52A1E3-BC61-4CD5-8285-B8BB049B6CB3}">
      <dgm:prSet/>
      <dgm:spPr/>
      <dgm:t>
        <a:bodyPr/>
        <a:lstStyle/>
        <a:p>
          <a:endParaRPr lang="en-US"/>
        </a:p>
      </dgm:t>
    </dgm:pt>
    <dgm:pt modelId="{1590D921-0BE2-43EA-ACA7-580D52DB5F0B}">
      <dgm:prSet/>
      <dgm:spPr/>
      <dgm:t>
        <a:bodyPr/>
        <a:lstStyle/>
        <a:p>
          <a:r>
            <a:rPr lang="en-US"/>
            <a:t>Explore ensemble ML models (Random Forest, XGBoost)</a:t>
          </a:r>
        </a:p>
      </dgm:t>
    </dgm:pt>
    <dgm:pt modelId="{DDD99167-6159-492C-90D6-AEA0AE8BDD55}" type="parTrans" cxnId="{CF69C7F1-9A03-47C0-A014-3EC38183B9F9}">
      <dgm:prSet/>
      <dgm:spPr/>
      <dgm:t>
        <a:bodyPr/>
        <a:lstStyle/>
        <a:p>
          <a:endParaRPr lang="en-US"/>
        </a:p>
      </dgm:t>
    </dgm:pt>
    <dgm:pt modelId="{D9B49020-FC72-4C6B-981B-0F612D02C3FC}" type="sibTrans" cxnId="{CF69C7F1-9A03-47C0-A014-3EC38183B9F9}">
      <dgm:prSet/>
      <dgm:spPr/>
      <dgm:t>
        <a:bodyPr/>
        <a:lstStyle/>
        <a:p>
          <a:endParaRPr lang="en-US"/>
        </a:p>
      </dgm:t>
    </dgm:pt>
    <dgm:pt modelId="{E82307B4-4CD7-4D54-8585-1DE4269FB902}">
      <dgm:prSet/>
      <dgm:spPr/>
      <dgm:t>
        <a:bodyPr/>
        <a:lstStyle/>
        <a:p>
          <a:r>
            <a:rPr lang="en-US"/>
            <a:t>Build</a:t>
          </a:r>
        </a:p>
      </dgm:t>
    </dgm:pt>
    <dgm:pt modelId="{84BAE76E-B3C8-4BD0-A464-39BB3F07000A}" type="parTrans" cxnId="{8EB7EA8D-1C8F-4A4C-B2DE-0F9E75E2FD97}">
      <dgm:prSet/>
      <dgm:spPr/>
      <dgm:t>
        <a:bodyPr/>
        <a:lstStyle/>
        <a:p>
          <a:endParaRPr lang="en-US"/>
        </a:p>
      </dgm:t>
    </dgm:pt>
    <dgm:pt modelId="{368CFB79-89E9-498E-A56B-324F82083CEA}" type="sibTrans" cxnId="{8EB7EA8D-1C8F-4A4C-B2DE-0F9E75E2FD97}">
      <dgm:prSet/>
      <dgm:spPr/>
      <dgm:t>
        <a:bodyPr/>
        <a:lstStyle/>
        <a:p>
          <a:endParaRPr lang="en-US"/>
        </a:p>
      </dgm:t>
    </dgm:pt>
    <dgm:pt modelId="{EBDD9AFC-4807-4B79-9EF9-2D12161936C5}">
      <dgm:prSet/>
      <dgm:spPr/>
      <dgm:t>
        <a:bodyPr/>
        <a:lstStyle/>
        <a:p>
          <a:r>
            <a:rPr lang="en-US"/>
            <a:t>Build player- or team-specific models</a:t>
          </a:r>
        </a:p>
      </dgm:t>
    </dgm:pt>
    <dgm:pt modelId="{D2040209-F7D4-4DA7-A756-D95488CBF358}" type="parTrans" cxnId="{D4E28166-EF47-48E6-AD8F-1361316D9ED3}">
      <dgm:prSet/>
      <dgm:spPr/>
      <dgm:t>
        <a:bodyPr/>
        <a:lstStyle/>
        <a:p>
          <a:endParaRPr lang="en-US"/>
        </a:p>
      </dgm:t>
    </dgm:pt>
    <dgm:pt modelId="{372D11EE-8ADF-4DEF-A025-0F383A72A8B1}" type="sibTrans" cxnId="{D4E28166-EF47-48E6-AD8F-1361316D9ED3}">
      <dgm:prSet/>
      <dgm:spPr/>
      <dgm:t>
        <a:bodyPr/>
        <a:lstStyle/>
        <a:p>
          <a:endParaRPr lang="en-US"/>
        </a:p>
      </dgm:t>
    </dgm:pt>
    <dgm:pt modelId="{8329446C-E5B9-0D40-B8A6-E326FAABF678}" type="pres">
      <dgm:prSet presAssocID="{92CDC5B8-70F8-462C-BCBC-25A1FB668171}" presName="Name0" presStyleCnt="0">
        <dgm:presLayoutVars>
          <dgm:dir/>
          <dgm:animLvl val="lvl"/>
          <dgm:resizeHandles val="exact"/>
        </dgm:presLayoutVars>
      </dgm:prSet>
      <dgm:spPr/>
    </dgm:pt>
    <dgm:pt modelId="{C1002620-E4DF-C04A-A3AE-F8DA11149F5C}" type="pres">
      <dgm:prSet presAssocID="{D17A56BB-220E-4E5A-8E4C-39FAB4B04409}" presName="linNode" presStyleCnt="0"/>
      <dgm:spPr/>
    </dgm:pt>
    <dgm:pt modelId="{BAF592EC-0B57-F242-B2E9-48698862C5CA}" type="pres">
      <dgm:prSet presAssocID="{D17A56BB-220E-4E5A-8E4C-39FAB4B0440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4C18EE5-B0C0-BE4D-ABA8-4333E409A04C}" type="pres">
      <dgm:prSet presAssocID="{D17A56BB-220E-4E5A-8E4C-39FAB4B04409}" presName="descendantText" presStyleLbl="alignAccFollowNode1" presStyleIdx="0" presStyleCnt="4">
        <dgm:presLayoutVars>
          <dgm:bulletEnabled/>
        </dgm:presLayoutVars>
      </dgm:prSet>
      <dgm:spPr/>
    </dgm:pt>
    <dgm:pt modelId="{16BC00E2-624F-E447-AA3F-BACC56656509}" type="pres">
      <dgm:prSet presAssocID="{7D6C5603-8F62-44E0-ABAD-9A834B7945E0}" presName="sp" presStyleCnt="0"/>
      <dgm:spPr/>
    </dgm:pt>
    <dgm:pt modelId="{8F1F4527-3C6A-6744-8BBA-038A23950D29}" type="pres">
      <dgm:prSet presAssocID="{D9008795-2222-4AB7-92C1-2A398492F0C3}" presName="linNode" presStyleCnt="0"/>
      <dgm:spPr/>
    </dgm:pt>
    <dgm:pt modelId="{77BB3790-CD0D-4E41-BF91-E1D7B5BB70E0}" type="pres">
      <dgm:prSet presAssocID="{D9008795-2222-4AB7-92C1-2A398492F0C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A202D47-0663-F642-B0E7-A649907CA0B0}" type="pres">
      <dgm:prSet presAssocID="{D9008795-2222-4AB7-92C1-2A398492F0C3}" presName="descendantText" presStyleLbl="alignAccFollowNode1" presStyleIdx="1" presStyleCnt="4">
        <dgm:presLayoutVars>
          <dgm:bulletEnabled/>
        </dgm:presLayoutVars>
      </dgm:prSet>
      <dgm:spPr/>
    </dgm:pt>
    <dgm:pt modelId="{1CFCF3DD-FA72-7E4F-B1A9-4EF4C2418681}" type="pres">
      <dgm:prSet presAssocID="{0CF06ADE-B6F2-4C96-91C5-8F2EA276E8B5}" presName="sp" presStyleCnt="0"/>
      <dgm:spPr/>
    </dgm:pt>
    <dgm:pt modelId="{4C1BEFF6-6E63-B844-84DD-CB382B3C7CDB}" type="pres">
      <dgm:prSet presAssocID="{311D1416-FDCD-42A0-A839-19B8ACD45930}" presName="linNode" presStyleCnt="0"/>
      <dgm:spPr/>
    </dgm:pt>
    <dgm:pt modelId="{056AF888-83B3-5742-94C7-B024ED5B02B5}" type="pres">
      <dgm:prSet presAssocID="{311D1416-FDCD-42A0-A839-19B8ACD45930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C4A2AD91-4F36-5340-AD7B-EB8739A61EE9}" type="pres">
      <dgm:prSet presAssocID="{311D1416-FDCD-42A0-A839-19B8ACD45930}" presName="descendantText" presStyleLbl="alignAccFollowNode1" presStyleIdx="2" presStyleCnt="4">
        <dgm:presLayoutVars>
          <dgm:bulletEnabled/>
        </dgm:presLayoutVars>
      </dgm:prSet>
      <dgm:spPr/>
    </dgm:pt>
    <dgm:pt modelId="{95C85E17-E9E1-254A-81BE-17A959D397BD}" type="pres">
      <dgm:prSet presAssocID="{080A89CF-413C-421C-925E-1A641F2E989E}" presName="sp" presStyleCnt="0"/>
      <dgm:spPr/>
    </dgm:pt>
    <dgm:pt modelId="{5EE1B39C-5F21-0A49-86AB-2E64ACABAB29}" type="pres">
      <dgm:prSet presAssocID="{E82307B4-4CD7-4D54-8585-1DE4269FB902}" presName="linNode" presStyleCnt="0"/>
      <dgm:spPr/>
    </dgm:pt>
    <dgm:pt modelId="{C98E4E0D-AA4F-FC42-AA12-59AC49D4D41E}" type="pres">
      <dgm:prSet presAssocID="{E82307B4-4CD7-4D54-8585-1DE4269FB90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16C1CA5-60C1-EC4F-8C99-C8ED7D9BFB80}" type="pres">
      <dgm:prSet presAssocID="{E82307B4-4CD7-4D54-8585-1DE4269FB90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DF1950A-5D4A-4668-93ED-1A80CE5E6A81}" srcId="{92CDC5B8-70F8-462C-BCBC-25A1FB668171}" destId="{D9008795-2222-4AB7-92C1-2A398492F0C3}" srcOrd="1" destOrd="0" parTransId="{7F063FA1-1397-4566-9916-786486C85D66}" sibTransId="{0CF06ADE-B6F2-4C96-91C5-8F2EA276E8B5}"/>
    <dgm:cxn modelId="{0EA90E1F-B434-534D-A8BD-403951838925}" type="presOf" srcId="{D17A56BB-220E-4E5A-8E4C-39FAB4B04409}" destId="{BAF592EC-0B57-F242-B2E9-48698862C5CA}" srcOrd="0" destOrd="0" presId="urn:microsoft.com/office/officeart/2016/7/layout/VerticalSolidActionList"/>
    <dgm:cxn modelId="{E5E9D521-01CE-9F4D-8740-F0E2B179C2D6}" type="presOf" srcId="{311D1416-FDCD-42A0-A839-19B8ACD45930}" destId="{056AF888-83B3-5742-94C7-B024ED5B02B5}" srcOrd="0" destOrd="0" presId="urn:microsoft.com/office/officeart/2016/7/layout/VerticalSolidActionList"/>
    <dgm:cxn modelId="{02429A26-DA45-DA46-B421-EDD79D04E69F}" type="presOf" srcId="{159BA3D5-DCB9-4425-B9DA-6652B1F94CC6}" destId="{0A202D47-0663-F642-B0E7-A649907CA0B0}" srcOrd="0" destOrd="0" presId="urn:microsoft.com/office/officeart/2016/7/layout/VerticalSolidActionList"/>
    <dgm:cxn modelId="{CEFE0631-79FE-6448-AF81-7DA7547DCE0F}" type="presOf" srcId="{EBDD9AFC-4807-4B79-9EF9-2D12161936C5}" destId="{F16C1CA5-60C1-EC4F-8C99-C8ED7D9BFB80}" srcOrd="0" destOrd="0" presId="urn:microsoft.com/office/officeart/2016/7/layout/VerticalSolidActionList"/>
    <dgm:cxn modelId="{A7FD4460-8BC6-CE48-9338-870AF86CA76E}" type="presOf" srcId="{92CDC5B8-70F8-462C-BCBC-25A1FB668171}" destId="{8329446C-E5B9-0D40-B8A6-E326FAABF678}" srcOrd="0" destOrd="0" presId="urn:microsoft.com/office/officeart/2016/7/layout/VerticalSolidActionList"/>
    <dgm:cxn modelId="{D4E28166-EF47-48E6-AD8F-1361316D9ED3}" srcId="{E82307B4-4CD7-4D54-8585-1DE4269FB902}" destId="{EBDD9AFC-4807-4B79-9EF9-2D12161936C5}" srcOrd="0" destOrd="0" parTransId="{D2040209-F7D4-4DA7-A756-D95488CBF358}" sibTransId="{372D11EE-8ADF-4DEF-A025-0F383A72A8B1}"/>
    <dgm:cxn modelId="{2EDFCB73-9025-4208-9AA6-4B3EE9813599}" srcId="{92CDC5B8-70F8-462C-BCBC-25A1FB668171}" destId="{D17A56BB-220E-4E5A-8E4C-39FAB4B04409}" srcOrd="0" destOrd="0" parTransId="{EDF0A2E9-A7C1-430B-95B6-1AEA3394B4B4}" sibTransId="{7D6C5603-8F62-44E0-ABAD-9A834B7945E0}"/>
    <dgm:cxn modelId="{81013280-9FAE-4971-902F-82F686B3A343}" srcId="{D9008795-2222-4AB7-92C1-2A398492F0C3}" destId="{159BA3D5-DCB9-4425-B9DA-6652B1F94CC6}" srcOrd="0" destOrd="0" parTransId="{BFE9AC9F-EFDA-403B-B4E6-B0D734E98B0F}" sibTransId="{CE055F93-96B7-44F5-A126-458453C845B0}"/>
    <dgm:cxn modelId="{6220F587-A880-DB4B-AB87-C0D6F54A04C7}" type="presOf" srcId="{E82307B4-4CD7-4D54-8585-1DE4269FB902}" destId="{C98E4E0D-AA4F-FC42-AA12-59AC49D4D41E}" srcOrd="0" destOrd="0" presId="urn:microsoft.com/office/officeart/2016/7/layout/VerticalSolidActionList"/>
    <dgm:cxn modelId="{8EB7EA8D-1C8F-4A4C-B2DE-0F9E75E2FD97}" srcId="{92CDC5B8-70F8-462C-BCBC-25A1FB668171}" destId="{E82307B4-4CD7-4D54-8585-1DE4269FB902}" srcOrd="3" destOrd="0" parTransId="{84BAE76E-B3C8-4BD0-A464-39BB3F07000A}" sibTransId="{368CFB79-89E9-498E-A56B-324F82083CEA}"/>
    <dgm:cxn modelId="{5879C88E-31AB-E34B-9B9F-77B4374DB53D}" type="presOf" srcId="{1590D921-0BE2-43EA-ACA7-580D52DB5F0B}" destId="{C4A2AD91-4F36-5340-AD7B-EB8739A61EE9}" srcOrd="0" destOrd="0" presId="urn:microsoft.com/office/officeart/2016/7/layout/VerticalSolidActionList"/>
    <dgm:cxn modelId="{ABCED9A5-7F07-8541-B6E6-A38025C173A1}" type="presOf" srcId="{D9008795-2222-4AB7-92C1-2A398492F0C3}" destId="{77BB3790-CD0D-4E41-BF91-E1D7B5BB70E0}" srcOrd="0" destOrd="0" presId="urn:microsoft.com/office/officeart/2016/7/layout/VerticalSolidActionList"/>
    <dgm:cxn modelId="{DDB6BCA6-BBC5-45B6-890A-D461EC14C25B}" srcId="{D17A56BB-220E-4E5A-8E4C-39FAB4B04409}" destId="{CE58ADC0-51C0-466A-8B72-750F5336A3FB}" srcOrd="0" destOrd="0" parTransId="{EC647BAF-B1CD-4D96-89A9-ABF58BA93DFD}" sibTransId="{ED4C4BA5-C5A9-42A2-BC74-B8B124EC1B72}"/>
    <dgm:cxn modelId="{7F52A1E3-BC61-4CD5-8285-B8BB049B6CB3}" srcId="{92CDC5B8-70F8-462C-BCBC-25A1FB668171}" destId="{311D1416-FDCD-42A0-A839-19B8ACD45930}" srcOrd="2" destOrd="0" parTransId="{2075C04D-7459-4809-9E28-B2C6F3027AB0}" sibTransId="{080A89CF-413C-421C-925E-1A641F2E989E}"/>
    <dgm:cxn modelId="{E6A170EE-6245-9A4E-BBB5-D497BCF203CC}" type="presOf" srcId="{CE58ADC0-51C0-466A-8B72-750F5336A3FB}" destId="{44C18EE5-B0C0-BE4D-ABA8-4333E409A04C}" srcOrd="0" destOrd="0" presId="urn:microsoft.com/office/officeart/2016/7/layout/VerticalSolidActionList"/>
    <dgm:cxn modelId="{CF69C7F1-9A03-47C0-A014-3EC38183B9F9}" srcId="{311D1416-FDCD-42A0-A839-19B8ACD45930}" destId="{1590D921-0BE2-43EA-ACA7-580D52DB5F0B}" srcOrd="0" destOrd="0" parTransId="{DDD99167-6159-492C-90D6-AEA0AE8BDD55}" sibTransId="{D9B49020-FC72-4C6B-981B-0F612D02C3FC}"/>
    <dgm:cxn modelId="{5A717D10-5AC2-554E-8FA8-CE9BA6988662}" type="presParOf" srcId="{8329446C-E5B9-0D40-B8A6-E326FAABF678}" destId="{C1002620-E4DF-C04A-A3AE-F8DA11149F5C}" srcOrd="0" destOrd="0" presId="urn:microsoft.com/office/officeart/2016/7/layout/VerticalSolidActionList"/>
    <dgm:cxn modelId="{DD9B16A1-EB55-6148-AC6D-AA6C564D0FCB}" type="presParOf" srcId="{C1002620-E4DF-C04A-A3AE-F8DA11149F5C}" destId="{BAF592EC-0B57-F242-B2E9-48698862C5CA}" srcOrd="0" destOrd="0" presId="urn:microsoft.com/office/officeart/2016/7/layout/VerticalSolidActionList"/>
    <dgm:cxn modelId="{7AFC2D83-6B8A-B64E-A1A9-853C6A781334}" type="presParOf" srcId="{C1002620-E4DF-C04A-A3AE-F8DA11149F5C}" destId="{44C18EE5-B0C0-BE4D-ABA8-4333E409A04C}" srcOrd="1" destOrd="0" presId="urn:microsoft.com/office/officeart/2016/7/layout/VerticalSolidActionList"/>
    <dgm:cxn modelId="{DB1FC13F-CC8E-074B-85FA-01CBF3121D50}" type="presParOf" srcId="{8329446C-E5B9-0D40-B8A6-E326FAABF678}" destId="{16BC00E2-624F-E447-AA3F-BACC56656509}" srcOrd="1" destOrd="0" presId="urn:microsoft.com/office/officeart/2016/7/layout/VerticalSolidActionList"/>
    <dgm:cxn modelId="{9F85A7E5-917A-4341-A38B-C8A146BD4287}" type="presParOf" srcId="{8329446C-E5B9-0D40-B8A6-E326FAABF678}" destId="{8F1F4527-3C6A-6744-8BBA-038A23950D29}" srcOrd="2" destOrd="0" presId="urn:microsoft.com/office/officeart/2016/7/layout/VerticalSolidActionList"/>
    <dgm:cxn modelId="{4853D594-FED3-9D49-A875-69B8D59DD9C5}" type="presParOf" srcId="{8F1F4527-3C6A-6744-8BBA-038A23950D29}" destId="{77BB3790-CD0D-4E41-BF91-E1D7B5BB70E0}" srcOrd="0" destOrd="0" presId="urn:microsoft.com/office/officeart/2016/7/layout/VerticalSolidActionList"/>
    <dgm:cxn modelId="{9030E930-B39C-E946-9D76-360EB11A040D}" type="presParOf" srcId="{8F1F4527-3C6A-6744-8BBA-038A23950D29}" destId="{0A202D47-0663-F642-B0E7-A649907CA0B0}" srcOrd="1" destOrd="0" presId="urn:microsoft.com/office/officeart/2016/7/layout/VerticalSolidActionList"/>
    <dgm:cxn modelId="{96B2B774-1B91-CC48-9E0B-5C1972A832C1}" type="presParOf" srcId="{8329446C-E5B9-0D40-B8A6-E326FAABF678}" destId="{1CFCF3DD-FA72-7E4F-B1A9-4EF4C2418681}" srcOrd="3" destOrd="0" presId="urn:microsoft.com/office/officeart/2016/7/layout/VerticalSolidActionList"/>
    <dgm:cxn modelId="{B37FBF98-93CC-4541-A4E8-DDE048EA5339}" type="presParOf" srcId="{8329446C-E5B9-0D40-B8A6-E326FAABF678}" destId="{4C1BEFF6-6E63-B844-84DD-CB382B3C7CDB}" srcOrd="4" destOrd="0" presId="urn:microsoft.com/office/officeart/2016/7/layout/VerticalSolidActionList"/>
    <dgm:cxn modelId="{BA7EE33A-DACD-A74B-A361-4B203DA44213}" type="presParOf" srcId="{4C1BEFF6-6E63-B844-84DD-CB382B3C7CDB}" destId="{056AF888-83B3-5742-94C7-B024ED5B02B5}" srcOrd="0" destOrd="0" presId="urn:microsoft.com/office/officeart/2016/7/layout/VerticalSolidActionList"/>
    <dgm:cxn modelId="{21D38D81-D492-3947-9E47-C8149228DEEF}" type="presParOf" srcId="{4C1BEFF6-6E63-B844-84DD-CB382B3C7CDB}" destId="{C4A2AD91-4F36-5340-AD7B-EB8739A61EE9}" srcOrd="1" destOrd="0" presId="urn:microsoft.com/office/officeart/2016/7/layout/VerticalSolidActionList"/>
    <dgm:cxn modelId="{16D92B55-FD7E-E249-8DA1-753ED62ED537}" type="presParOf" srcId="{8329446C-E5B9-0D40-B8A6-E326FAABF678}" destId="{95C85E17-E9E1-254A-81BE-17A959D397BD}" srcOrd="5" destOrd="0" presId="urn:microsoft.com/office/officeart/2016/7/layout/VerticalSolidActionList"/>
    <dgm:cxn modelId="{5BC653EF-E719-0E48-8D5D-E74ADE0DCDD5}" type="presParOf" srcId="{8329446C-E5B9-0D40-B8A6-E326FAABF678}" destId="{5EE1B39C-5F21-0A49-86AB-2E64ACABAB29}" srcOrd="6" destOrd="0" presId="urn:microsoft.com/office/officeart/2016/7/layout/VerticalSolidActionList"/>
    <dgm:cxn modelId="{7E7324C0-2BF0-134B-9F81-989C123DFC81}" type="presParOf" srcId="{5EE1B39C-5F21-0A49-86AB-2E64ACABAB29}" destId="{C98E4E0D-AA4F-FC42-AA12-59AC49D4D41E}" srcOrd="0" destOrd="0" presId="urn:microsoft.com/office/officeart/2016/7/layout/VerticalSolidActionList"/>
    <dgm:cxn modelId="{A2E6530B-541F-454E-B0D7-80BE396C0C2D}" type="presParOf" srcId="{5EE1B39C-5F21-0A49-86AB-2E64ACABAB29}" destId="{F16C1CA5-60C1-EC4F-8C99-C8ED7D9BFB8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AFA9-9C5E-45FD-926E-99DE5E26C7B5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1FE8-E2A6-4C13-A416-AD2E7456DE46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Which performance metrics predict wins most accurately?</a:t>
          </a:r>
        </a:p>
      </dsp:txBody>
      <dsp:txXfrm>
        <a:off x="153146" y="2299874"/>
        <a:ext cx="2775546" cy="720000"/>
      </dsp:txXfrm>
    </dsp:sp>
    <dsp:sp modelId="{4B0E1779-35E2-4456-8830-0849ABEBA42F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B21C-F43E-434D-9FD1-9DB6040F70F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Inform coaching, player development, and analytics strategy.</a:t>
          </a:r>
        </a:p>
      </dsp:txBody>
      <dsp:txXfrm>
        <a:off x="3414414" y="2299874"/>
        <a:ext cx="2775546" cy="720000"/>
      </dsp:txXfrm>
    </dsp:sp>
    <dsp:sp modelId="{8A5803D3-F84A-4353-848C-C51EE8B19805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784FC-FD0F-4B9A-8CD3-05C65ECAB609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a reliable predictive model based on historic data.</a:t>
          </a:r>
        </a:p>
      </dsp:txBody>
      <dsp:txXfrm>
        <a:off x="6675681" y="2299874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CD528-8DF4-E14A-A4AB-6B4B23A28608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ADE12-A7C8-5E41-BCB4-257AFA7DFDB9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FT% was the strongest predictor, followed by FG% and 3P%</a:t>
          </a:r>
        </a:p>
      </dsp:txBody>
      <dsp:txXfrm>
        <a:off x="350375" y="997410"/>
        <a:ext cx="2600752" cy="1614803"/>
      </dsp:txXfrm>
    </dsp:sp>
    <dsp:sp modelId="{F99C2B1C-EEAC-1743-B314-0D41664DB557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8D815-D69B-1546-A081-C5FAECB22313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Efficiency &gt; Volume: Quality of shots matters more than quantity</a:t>
          </a:r>
        </a:p>
      </dsp:txBody>
      <dsp:txXfrm>
        <a:off x="3651879" y="997410"/>
        <a:ext cx="2600752" cy="1614803"/>
      </dsp:txXfrm>
    </dsp:sp>
    <dsp:sp modelId="{F1B3F891-F965-FD45-97BA-A97FE738743E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B0E6DF-707D-6641-B258-16828F115890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Free throw reliability is a consistent winning factor</a:t>
          </a:r>
        </a:p>
      </dsp:txBody>
      <dsp:txXfrm>
        <a:off x="6953383" y="997410"/>
        <a:ext cx="2600752" cy="1614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5BBC9-B5FE-430D-B552-7B0D10D2EBE6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12162-51DF-4530-B9F0-D669A315E4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4F78F-CA61-4A77-A1A0-F2A71A980BAD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doesn't account for context (e.g., opponent strength)</a:t>
          </a:r>
        </a:p>
      </dsp:txBody>
      <dsp:txXfrm>
        <a:off x="1126608" y="1924"/>
        <a:ext cx="4786828" cy="975418"/>
      </dsp:txXfrm>
    </dsp:sp>
    <dsp:sp modelId="{A2506958-FD02-46E9-873F-62FA9F0AFF55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BA370-0E40-4BA4-A744-7AFACD9D54C9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9A692-0A68-4975-91B4-7313239893E5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Historical changes in rules may skew long-term analysis</a:t>
          </a:r>
        </a:p>
      </dsp:txBody>
      <dsp:txXfrm>
        <a:off x="1126608" y="1221197"/>
        <a:ext cx="4786828" cy="975418"/>
      </dsp:txXfrm>
    </dsp:sp>
    <dsp:sp modelId="{FE3F6434-44C0-4495-8D79-A9397664DF28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95E24-4C28-4A66-BC6C-4A05C585FBFE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19F9-F59F-4DF7-8B50-79B95E593725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advanced player tracking or PER-type metrics used</a:t>
          </a:r>
        </a:p>
      </dsp:txBody>
      <dsp:txXfrm>
        <a:off x="1126608" y="2440471"/>
        <a:ext cx="4786828" cy="975418"/>
      </dsp:txXfrm>
    </dsp:sp>
    <dsp:sp modelId="{F52FB5B4-65C5-4603-B6B5-CB92D3420819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5A46E-5EC9-499B-9099-5F2AB5BA133C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455B8-F02D-4636-A816-CB7C1D3C8FEB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Ethical modeling: No unfair player/team judgments</a:t>
          </a:r>
        </a:p>
      </dsp:txBody>
      <dsp:txXfrm>
        <a:off x="1126608" y="3659744"/>
        <a:ext cx="4786828" cy="975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1A980-F727-4641-A079-6851E713E872}">
      <dsp:nvSpPr>
        <dsp:cNvPr id="0" name=""/>
        <dsp:cNvSpPr/>
      </dsp:nvSpPr>
      <dsp:spPr>
        <a:xfrm>
          <a:off x="0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 on efficient shooting during training</a:t>
          </a:r>
        </a:p>
      </dsp:txBody>
      <dsp:txXfrm>
        <a:off x="0" y="1263307"/>
        <a:ext cx="3001367" cy="1994696"/>
      </dsp:txXfrm>
    </dsp:sp>
    <dsp:sp modelId="{21C1AB79-D089-3D48-BA8D-4D2D8F6DC7D8}">
      <dsp:nvSpPr>
        <dsp:cNvPr id="0" name=""/>
        <dsp:cNvSpPr/>
      </dsp:nvSpPr>
      <dsp:spPr>
        <a:xfrm>
          <a:off x="1002009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8067" y="478507"/>
        <a:ext cx="705232" cy="705232"/>
      </dsp:txXfrm>
    </dsp:sp>
    <dsp:sp modelId="{C68D508B-A08E-2348-8E93-17B1EB3D6A34}">
      <dsp:nvSpPr>
        <dsp:cNvPr id="0" name=""/>
        <dsp:cNvSpPr/>
      </dsp:nvSpPr>
      <dsp:spPr>
        <a:xfrm>
          <a:off x="0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6926"/>
              <a:satOff val="-1589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28635-8D34-6C49-91F7-B9A52660ED50}">
      <dsp:nvSpPr>
        <dsp:cNvPr id="0" name=""/>
        <dsp:cNvSpPr/>
      </dsp:nvSpPr>
      <dsp:spPr>
        <a:xfrm>
          <a:off x="3301503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Prioritize FT% in scouting and development</a:t>
          </a:r>
        </a:p>
      </dsp:txBody>
      <dsp:txXfrm>
        <a:off x="3301503" y="1263307"/>
        <a:ext cx="3001367" cy="1994696"/>
      </dsp:txXfrm>
    </dsp:sp>
    <dsp:sp modelId="{35756615-502D-5E46-B7EA-FA7B7C9F00D6}">
      <dsp:nvSpPr>
        <dsp:cNvPr id="0" name=""/>
        <dsp:cNvSpPr/>
      </dsp:nvSpPr>
      <dsp:spPr>
        <a:xfrm>
          <a:off x="4303513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673852"/>
              <a:satOff val="-3178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571" y="478507"/>
        <a:ext cx="705232" cy="705232"/>
      </dsp:txXfrm>
    </dsp:sp>
    <dsp:sp modelId="{E7FBC7F9-DB15-614D-9E2C-AAFF01F0AB44}">
      <dsp:nvSpPr>
        <dsp:cNvPr id="0" name=""/>
        <dsp:cNvSpPr/>
      </dsp:nvSpPr>
      <dsp:spPr>
        <a:xfrm>
          <a:off x="3301503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010778"/>
              <a:satOff val="-4766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168E3-3BF7-2B4A-ADAF-462CA89AB581}">
      <dsp:nvSpPr>
        <dsp:cNvPr id="0" name=""/>
        <dsp:cNvSpPr/>
      </dsp:nvSpPr>
      <dsp:spPr>
        <a:xfrm>
          <a:off x="6603007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predictive modeling to inform coaching and roster moves</a:t>
          </a:r>
        </a:p>
      </dsp:txBody>
      <dsp:txXfrm>
        <a:off x="6603007" y="1263307"/>
        <a:ext cx="3001367" cy="1994696"/>
      </dsp:txXfrm>
    </dsp:sp>
    <dsp:sp modelId="{80903632-23F8-4144-BF5E-8D6786DBA26E}">
      <dsp:nvSpPr>
        <dsp:cNvPr id="0" name=""/>
        <dsp:cNvSpPr/>
      </dsp:nvSpPr>
      <dsp:spPr>
        <a:xfrm>
          <a:off x="7605017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347705"/>
              <a:satOff val="-6355"/>
              <a:lumOff val="15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1075" y="478507"/>
        <a:ext cx="705232" cy="705232"/>
      </dsp:txXfrm>
    </dsp:sp>
    <dsp:sp modelId="{6E2F8821-22EE-CD46-819E-68F89060F9B0}">
      <dsp:nvSpPr>
        <dsp:cNvPr id="0" name=""/>
        <dsp:cNvSpPr/>
      </dsp:nvSpPr>
      <dsp:spPr>
        <a:xfrm>
          <a:off x="6603007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8EE5-B0C0-BE4D-ABA8-4333E409A04C}">
      <dsp:nvSpPr>
        <dsp:cNvPr id="0" name=""/>
        <dsp:cNvSpPr/>
      </dsp:nvSpPr>
      <dsp:spPr>
        <a:xfrm>
          <a:off x="1182687" y="2139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advanced stats (PER, usage rate, SportVU)</a:t>
          </a:r>
        </a:p>
      </dsp:txBody>
      <dsp:txXfrm>
        <a:off x="1182687" y="2139"/>
        <a:ext cx="4730749" cy="1108327"/>
      </dsp:txXfrm>
    </dsp:sp>
    <dsp:sp modelId="{BAF592EC-0B57-F242-B2E9-48698862C5CA}">
      <dsp:nvSpPr>
        <dsp:cNvPr id="0" name=""/>
        <dsp:cNvSpPr/>
      </dsp:nvSpPr>
      <dsp:spPr>
        <a:xfrm>
          <a:off x="0" y="2139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</a:t>
          </a:r>
        </a:p>
      </dsp:txBody>
      <dsp:txXfrm>
        <a:off x="0" y="2139"/>
        <a:ext cx="1182687" cy="1108327"/>
      </dsp:txXfrm>
    </dsp:sp>
    <dsp:sp modelId="{0A202D47-0663-F642-B0E7-A649907CA0B0}">
      <dsp:nvSpPr>
        <dsp:cNvPr id="0" name=""/>
        <dsp:cNvSpPr/>
      </dsp:nvSpPr>
      <dsp:spPr>
        <a:xfrm>
          <a:off x="1182687" y="1176966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game context (home/away, fatigue, clutch stats)</a:t>
          </a:r>
        </a:p>
      </dsp:txBody>
      <dsp:txXfrm>
        <a:off x="1182687" y="1176966"/>
        <a:ext cx="4730749" cy="1108327"/>
      </dsp:txXfrm>
    </dsp:sp>
    <dsp:sp modelId="{77BB3790-CD0D-4E41-BF91-E1D7B5BB70E0}">
      <dsp:nvSpPr>
        <dsp:cNvPr id="0" name=""/>
        <dsp:cNvSpPr/>
      </dsp:nvSpPr>
      <dsp:spPr>
        <a:xfrm>
          <a:off x="0" y="1176966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</a:t>
          </a:r>
        </a:p>
      </dsp:txBody>
      <dsp:txXfrm>
        <a:off x="0" y="1176966"/>
        <a:ext cx="1182687" cy="1108327"/>
      </dsp:txXfrm>
    </dsp:sp>
    <dsp:sp modelId="{C4A2AD91-4F36-5340-AD7B-EB8739A61EE9}">
      <dsp:nvSpPr>
        <dsp:cNvPr id="0" name=""/>
        <dsp:cNvSpPr/>
      </dsp:nvSpPr>
      <dsp:spPr>
        <a:xfrm>
          <a:off x="1182687" y="2351793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ensemble ML models (Random Forest, XGBoost)</a:t>
          </a:r>
        </a:p>
      </dsp:txBody>
      <dsp:txXfrm>
        <a:off x="1182687" y="2351793"/>
        <a:ext cx="4730749" cy="1108327"/>
      </dsp:txXfrm>
    </dsp:sp>
    <dsp:sp modelId="{056AF888-83B3-5742-94C7-B024ED5B02B5}">
      <dsp:nvSpPr>
        <dsp:cNvPr id="0" name=""/>
        <dsp:cNvSpPr/>
      </dsp:nvSpPr>
      <dsp:spPr>
        <a:xfrm>
          <a:off x="0" y="2351793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</a:t>
          </a:r>
        </a:p>
      </dsp:txBody>
      <dsp:txXfrm>
        <a:off x="0" y="2351793"/>
        <a:ext cx="1182687" cy="1108327"/>
      </dsp:txXfrm>
    </dsp:sp>
    <dsp:sp modelId="{F16C1CA5-60C1-EC4F-8C99-C8ED7D9BFB80}">
      <dsp:nvSpPr>
        <dsp:cNvPr id="0" name=""/>
        <dsp:cNvSpPr/>
      </dsp:nvSpPr>
      <dsp:spPr>
        <a:xfrm>
          <a:off x="1182687" y="3526620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player- or team-specific models</a:t>
          </a:r>
        </a:p>
      </dsp:txBody>
      <dsp:txXfrm>
        <a:off x="1182687" y="3526620"/>
        <a:ext cx="4730749" cy="1108327"/>
      </dsp:txXfrm>
    </dsp:sp>
    <dsp:sp modelId="{C98E4E0D-AA4F-FC42-AA12-59AC49D4D41E}">
      <dsp:nvSpPr>
        <dsp:cNvPr id="0" name=""/>
        <dsp:cNvSpPr/>
      </dsp:nvSpPr>
      <dsp:spPr>
        <a:xfrm>
          <a:off x="0" y="3526620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</a:t>
          </a:r>
        </a:p>
      </dsp:txBody>
      <dsp:txXfrm>
        <a:off x="0" y="3526620"/>
        <a:ext cx="1182687" cy="110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7BB2-DDBF-0916-5E31-F95408E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Metrics for Regular-Season NBA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210E-76BA-D2A4-3567-8486FCCF0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Outcomes with Data-Driven Insights</a:t>
            </a:r>
          </a:p>
          <a:p>
            <a:r>
              <a:rPr lang="en-US" dirty="0" err="1"/>
              <a:t>Xhoi</a:t>
            </a:r>
            <a:r>
              <a:rPr lang="en-US" dirty="0"/>
              <a:t> </a:t>
            </a:r>
            <a:r>
              <a:rPr lang="en-US" dirty="0" err="1"/>
              <a:t>Shyti</a:t>
            </a:r>
            <a:r>
              <a:rPr lang="en-US" dirty="0"/>
              <a:t> – DSC 680</a:t>
            </a:r>
          </a:p>
        </p:txBody>
      </p:sp>
    </p:spTree>
    <p:extLst>
      <p:ext uri="{BB962C8B-B14F-4D97-AF65-F5344CB8AC3E}">
        <p14:creationId xmlns:p14="http://schemas.microsoft.com/office/powerpoint/2010/main" val="8837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4B8D7-F3B1-B773-E0AF-82D7557E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807-453C-BE5A-5CFB-FC6C4BE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5164F6B9-522E-BD5D-7631-559E68B4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7357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35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EF20C-FE63-7577-3B55-0EF444E8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C5A86-F1D8-216C-A5B2-57F75BE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Limitations and ethics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4D915725-D334-F971-C186-6CF09A31B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669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0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1E459-0C74-69CE-A2A6-6DA54584B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93A3-F8BA-705C-2525-62DE3EFB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Implications for teams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9EA1043-1CCB-7520-AE7C-0837C0088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005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6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9D3F-3C89-FD75-7EE6-072F510F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0CE0D04-7F96-1117-6B9F-E23C3D55C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43553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96EA5E-0D56-57C0-ECAF-F3865064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and Objective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3F034B7A-9253-E362-556C-B5BD40E8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83" b="2"/>
          <a:stretch>
            <a:fillRect/>
          </a:stretch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7D2C-8738-9F05-9E7A-9C7A828E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Winning in the NBA is often decided by slim margins.</a:t>
            </a:r>
          </a:p>
          <a:p>
            <a:r>
              <a:rPr lang="en-US" dirty="0"/>
              <a:t>Data science helps teams translate stats into strategy.</a:t>
            </a:r>
          </a:p>
          <a:p>
            <a:r>
              <a:rPr lang="en-US" dirty="0"/>
              <a:t>Goal: Identify metrics that best predict game outcomes.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61341-E3D4-F946-E9A2-C4452955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4E67-D625-62C1-4238-33600A7E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83904-3CD3-A4DE-67BD-79A3228FF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0627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48094-41B8-17B5-98DE-2FAFA188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114-600A-EC7D-6ADB-0EC51DEE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C165-8AE0-37BC-9286-EA619686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97624"/>
          </a:xfrm>
        </p:spPr>
        <p:txBody>
          <a:bodyPr/>
          <a:lstStyle/>
          <a:p>
            <a:r>
              <a:rPr lang="en-US" dirty="0"/>
              <a:t>Data Source: NBA box scores (1946–2023)</a:t>
            </a:r>
          </a:p>
          <a:p>
            <a:r>
              <a:rPr lang="en-US" dirty="0"/>
              <a:t>Key variables: shooting stats, game outcomes, efficiency metrics</a:t>
            </a:r>
          </a:p>
          <a:p>
            <a:r>
              <a:rPr lang="en-US" dirty="0"/>
              <a:t>Modeling approach: EDA </a:t>
            </a:r>
            <a:r>
              <a:rPr lang="en-US" dirty="0">
                <a:sym typeface="Wingdings" pitchFamily="2" charset="2"/>
              </a:rPr>
              <a:t> Feature Selection  Logistic Regression</a:t>
            </a:r>
            <a:r>
              <a:rPr lang="en-US" dirty="0"/>
              <a:t> </a:t>
            </a:r>
          </a:p>
        </p:txBody>
      </p:sp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7D4EA422-F028-5AF1-13F0-0F1D62A4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1" y="3875336"/>
            <a:ext cx="10447960" cy="14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F751E-ACD2-0552-FC38-239BE6AD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9929CF-4FF0-00DA-51C3-C4915C22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/>
              <a:t>EDA – Trends and correlations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EE7CF5-8BC5-A76E-D48A-1D75C2ED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722515"/>
            <a:ext cx="4825148" cy="2653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413-4138-20A6-4E38-B53CE8B7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Examined historical patterns in shooting stats</a:t>
            </a:r>
          </a:p>
          <a:p>
            <a:r>
              <a:rPr lang="en-US" dirty="0"/>
              <a:t>Found meaningful changes in 3P% and FT% over time</a:t>
            </a:r>
          </a:p>
          <a:p>
            <a:r>
              <a:rPr lang="en-US" dirty="0"/>
              <a:t>Correlations helped isolate predictive metrics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8AC59-0766-3B99-E6EE-C8A1BA84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ED48-ABD9-53CF-55E5-246C8F8F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EDA – Trends and correlations CONT.</a:t>
            </a: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03D9616E-8ABD-A281-91F4-7859899B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630" r="1" b="2536"/>
          <a:stretch>
            <a:fillRect/>
          </a:stretch>
        </p:blipFill>
        <p:spPr>
          <a:xfrm>
            <a:off x="1130029" y="1148663"/>
            <a:ext cx="4960442" cy="397460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8D075-2166-86D6-4939-070EA2179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7F642-B54E-F193-90BF-128104C1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Predictive modeling</a:t>
            </a:r>
          </a:p>
        </p:txBody>
      </p:sp>
      <p:pic>
        <p:nvPicPr>
          <p:cNvPr id="5" name="Picture 4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4F6EE1B2-C638-3875-55D3-9637D72B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734579"/>
            <a:ext cx="4825148" cy="26297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0B74-FBF3-00A9-655B-7ABE7649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Binary classification: Win (1) or Loss (0)</a:t>
            </a:r>
          </a:p>
          <a:p>
            <a:r>
              <a:rPr lang="en-US" dirty="0"/>
              <a:t>Input features: FT%, FG%, 3P%, PTS, FGA, etc.</a:t>
            </a:r>
          </a:p>
          <a:p>
            <a:r>
              <a:rPr lang="en-US" dirty="0"/>
              <a:t>Target: Maximize accuracy while controlling for multicollinearity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165B4-8D02-3731-5850-CE932E2E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1BAD7B-D299-F1DC-E4A8-6614D9ED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/>
              <a:t>Model accuracy &amp; Metrics</a:t>
            </a:r>
          </a:p>
        </p:txBody>
      </p:sp>
      <p:pic>
        <p:nvPicPr>
          <p:cNvPr id="6" name="Picture 5" descr="A blue and yellow squares with white text&#10;&#10;Description automatically generated">
            <a:extLst>
              <a:ext uri="{FF2B5EF4-FFF2-40B4-BE49-F238E27FC236}">
                <a16:creationId xmlns:a16="http://schemas.microsoft.com/office/drawing/2014/main" id="{230081F9-721D-933F-0B64-B645B160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806956"/>
            <a:ext cx="4825148" cy="2484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D46C-2E3E-69E7-FEEA-477BCC88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Accuracy: ~72%</a:t>
            </a:r>
          </a:p>
          <a:p>
            <a:r>
              <a:rPr lang="en-US" dirty="0"/>
              <a:t>Balanced precision and recall</a:t>
            </a:r>
          </a:p>
          <a:p>
            <a:r>
              <a:rPr lang="en-US" dirty="0"/>
              <a:t>Insights are robust across game outcomes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3DD79-C289-59DE-E71D-4C890DE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3A2BCA-F57B-E5B1-56C7-9C48E16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 dirty="0"/>
              <a:t>Model accuracy &amp; Metrics CONT.</a:t>
            </a:r>
          </a:p>
        </p:txBody>
      </p:sp>
      <p:pic>
        <p:nvPicPr>
          <p:cNvPr id="5" name="Content Placeholder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A90D5989-E5E9-843D-4B0D-4668BABE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264126"/>
            <a:ext cx="4825148" cy="3570609"/>
          </a:xfrm>
          <a:prstGeom prst="rect">
            <a:avLst/>
          </a:prstGeo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27396F88-9510-465A-0897-E88BD7F5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89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357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Key Metrics for Regular-Season NBA Games</vt:lpstr>
      <vt:lpstr>Introduction and Objective</vt:lpstr>
      <vt:lpstr>The Challenge</vt:lpstr>
      <vt:lpstr>Data and methods</vt:lpstr>
      <vt:lpstr>EDA – Trends and correlations</vt:lpstr>
      <vt:lpstr>EDA – Trends and correlations CONT.</vt:lpstr>
      <vt:lpstr>Predictive modeling</vt:lpstr>
      <vt:lpstr>Model accuracy &amp; Metrics</vt:lpstr>
      <vt:lpstr>Model accuracy &amp; Metrics CONT.</vt:lpstr>
      <vt:lpstr>Key findings</vt:lpstr>
      <vt:lpstr>Limitations and ethics</vt:lpstr>
      <vt:lpstr>Implications for teams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Xhoi Shyti</dc:creator>
  <cp:lastModifiedBy>Xhoi Shyti</cp:lastModifiedBy>
  <cp:revision>1</cp:revision>
  <dcterms:created xsi:type="dcterms:W3CDTF">2025-05-18T21:28:33Z</dcterms:created>
  <dcterms:modified xsi:type="dcterms:W3CDTF">2025-05-18T22:09:20Z</dcterms:modified>
</cp:coreProperties>
</file>