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DCC1D4-B400-8C4A-B3F5-C49BAFA510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C5B91-036C-408D-8565-6A7336C942C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BF4AD1-E550-42FA-BA2F-C1D1CB28B73B}">
      <dgm:prSet/>
      <dgm:spPr/>
      <dgm:t>
        <a:bodyPr/>
        <a:lstStyle/>
        <a:p>
          <a:r>
            <a:rPr lang="en-US"/>
            <a:t>Home runs are high-impact events in MLB games</a:t>
          </a:r>
        </a:p>
      </dgm:t>
    </dgm:pt>
    <dgm:pt modelId="{9854D6FD-E6BB-415F-AE19-F558949F72B0}" type="parTrans" cxnId="{8DC170D9-13EA-4FB2-9F5D-E8B6D4085D78}">
      <dgm:prSet/>
      <dgm:spPr/>
      <dgm:t>
        <a:bodyPr/>
        <a:lstStyle/>
        <a:p>
          <a:endParaRPr lang="en-US"/>
        </a:p>
      </dgm:t>
    </dgm:pt>
    <dgm:pt modelId="{1AF958BF-8A8F-47E1-9916-A67C530623F5}" type="sibTrans" cxnId="{8DC170D9-13EA-4FB2-9F5D-E8B6D4085D78}">
      <dgm:prSet/>
      <dgm:spPr/>
      <dgm:t>
        <a:bodyPr/>
        <a:lstStyle/>
        <a:p>
          <a:endParaRPr lang="en-US"/>
        </a:p>
      </dgm:t>
    </dgm:pt>
    <dgm:pt modelId="{C63BBA85-EAE5-4817-BDCD-AC1377BB023C}">
      <dgm:prSet/>
      <dgm:spPr/>
      <dgm:t>
        <a:bodyPr/>
        <a:lstStyle/>
        <a:p>
          <a:r>
            <a:rPr lang="en-US"/>
            <a:t>Predicting home run probability enables strategic coaching and enhanced fan experiences</a:t>
          </a:r>
        </a:p>
      </dgm:t>
    </dgm:pt>
    <dgm:pt modelId="{3F3FD17A-892C-44D4-B07B-2F8C6A0ED866}" type="parTrans" cxnId="{9AE78B63-4E8B-41D5-B7DC-0442B78F2F82}">
      <dgm:prSet/>
      <dgm:spPr/>
      <dgm:t>
        <a:bodyPr/>
        <a:lstStyle/>
        <a:p>
          <a:endParaRPr lang="en-US"/>
        </a:p>
      </dgm:t>
    </dgm:pt>
    <dgm:pt modelId="{4A712E68-3273-484C-BDA5-95E9ED915EA2}" type="sibTrans" cxnId="{9AE78B63-4E8B-41D5-B7DC-0442B78F2F82}">
      <dgm:prSet/>
      <dgm:spPr/>
      <dgm:t>
        <a:bodyPr/>
        <a:lstStyle/>
        <a:p>
          <a:endParaRPr lang="en-US"/>
        </a:p>
      </dgm:t>
    </dgm:pt>
    <dgm:pt modelId="{25FC51ED-127E-40D8-B061-E350B209AC79}">
      <dgm:prSet/>
      <dgm:spPr/>
      <dgm:t>
        <a:bodyPr/>
        <a:lstStyle/>
        <a:p>
          <a:r>
            <a:rPr lang="en-US"/>
            <a:t>Supports analytics for fantasy sports, broadcasts, and player evaluation</a:t>
          </a:r>
        </a:p>
      </dgm:t>
    </dgm:pt>
    <dgm:pt modelId="{03D02619-1665-42E9-B30A-9AEAF38B5616}" type="parTrans" cxnId="{33FA57A1-46BD-49FB-8268-54D171EA4564}">
      <dgm:prSet/>
      <dgm:spPr/>
      <dgm:t>
        <a:bodyPr/>
        <a:lstStyle/>
        <a:p>
          <a:endParaRPr lang="en-US"/>
        </a:p>
      </dgm:t>
    </dgm:pt>
    <dgm:pt modelId="{02F236C2-14E7-47FD-A3F9-8BE59A8783C9}" type="sibTrans" cxnId="{33FA57A1-46BD-49FB-8268-54D171EA4564}">
      <dgm:prSet/>
      <dgm:spPr/>
      <dgm:t>
        <a:bodyPr/>
        <a:lstStyle/>
        <a:p>
          <a:endParaRPr lang="en-US"/>
        </a:p>
      </dgm:t>
    </dgm:pt>
    <dgm:pt modelId="{94FF251F-3E94-E948-B193-950F3441219B}" type="pres">
      <dgm:prSet presAssocID="{F46C5B91-036C-408D-8565-6A7336C942CD}" presName="vert0" presStyleCnt="0">
        <dgm:presLayoutVars>
          <dgm:dir/>
          <dgm:animOne val="branch"/>
          <dgm:animLvl val="lvl"/>
        </dgm:presLayoutVars>
      </dgm:prSet>
      <dgm:spPr/>
    </dgm:pt>
    <dgm:pt modelId="{26D0FE10-4CEB-C34F-A0EF-232E2DCBECBA}" type="pres">
      <dgm:prSet presAssocID="{F8BF4AD1-E550-42FA-BA2F-C1D1CB28B73B}" presName="thickLine" presStyleLbl="alignNode1" presStyleIdx="0" presStyleCnt="3"/>
      <dgm:spPr/>
    </dgm:pt>
    <dgm:pt modelId="{10EE2D09-1CF9-6647-A0FB-FCDEE209D0B2}" type="pres">
      <dgm:prSet presAssocID="{F8BF4AD1-E550-42FA-BA2F-C1D1CB28B73B}" presName="horz1" presStyleCnt="0"/>
      <dgm:spPr/>
    </dgm:pt>
    <dgm:pt modelId="{53533562-C782-204A-81E6-9958013B2B98}" type="pres">
      <dgm:prSet presAssocID="{F8BF4AD1-E550-42FA-BA2F-C1D1CB28B73B}" presName="tx1" presStyleLbl="revTx" presStyleIdx="0" presStyleCnt="3"/>
      <dgm:spPr/>
    </dgm:pt>
    <dgm:pt modelId="{973F261E-4A06-7E40-8EC6-5249FC293035}" type="pres">
      <dgm:prSet presAssocID="{F8BF4AD1-E550-42FA-BA2F-C1D1CB28B73B}" presName="vert1" presStyleCnt="0"/>
      <dgm:spPr/>
    </dgm:pt>
    <dgm:pt modelId="{A7227824-96AF-7045-AFD9-11DA301A76D1}" type="pres">
      <dgm:prSet presAssocID="{C63BBA85-EAE5-4817-BDCD-AC1377BB023C}" presName="thickLine" presStyleLbl="alignNode1" presStyleIdx="1" presStyleCnt="3"/>
      <dgm:spPr/>
    </dgm:pt>
    <dgm:pt modelId="{F948E24E-C2A0-2541-AA8D-E1BA59FFDF39}" type="pres">
      <dgm:prSet presAssocID="{C63BBA85-EAE5-4817-BDCD-AC1377BB023C}" presName="horz1" presStyleCnt="0"/>
      <dgm:spPr/>
    </dgm:pt>
    <dgm:pt modelId="{42CF8DC6-7206-2E47-8BA5-7EAE86FB4D6A}" type="pres">
      <dgm:prSet presAssocID="{C63BBA85-EAE5-4817-BDCD-AC1377BB023C}" presName="tx1" presStyleLbl="revTx" presStyleIdx="1" presStyleCnt="3"/>
      <dgm:spPr/>
    </dgm:pt>
    <dgm:pt modelId="{DB014E0E-7354-AE48-B655-951FED39B982}" type="pres">
      <dgm:prSet presAssocID="{C63BBA85-EAE5-4817-BDCD-AC1377BB023C}" presName="vert1" presStyleCnt="0"/>
      <dgm:spPr/>
    </dgm:pt>
    <dgm:pt modelId="{675FB253-3417-284A-8A6C-2ECDFF940861}" type="pres">
      <dgm:prSet presAssocID="{25FC51ED-127E-40D8-B061-E350B209AC79}" presName="thickLine" presStyleLbl="alignNode1" presStyleIdx="2" presStyleCnt="3"/>
      <dgm:spPr/>
    </dgm:pt>
    <dgm:pt modelId="{E30EAD2A-6595-4944-918D-5171349295BC}" type="pres">
      <dgm:prSet presAssocID="{25FC51ED-127E-40D8-B061-E350B209AC79}" presName="horz1" presStyleCnt="0"/>
      <dgm:spPr/>
    </dgm:pt>
    <dgm:pt modelId="{E53E1B49-0A56-4C4D-930D-9B30C4AD4618}" type="pres">
      <dgm:prSet presAssocID="{25FC51ED-127E-40D8-B061-E350B209AC79}" presName="tx1" presStyleLbl="revTx" presStyleIdx="2" presStyleCnt="3"/>
      <dgm:spPr/>
    </dgm:pt>
    <dgm:pt modelId="{2CBFF8DC-6974-4448-8E6E-257301792AEF}" type="pres">
      <dgm:prSet presAssocID="{25FC51ED-127E-40D8-B061-E350B209AC79}" presName="vert1" presStyleCnt="0"/>
      <dgm:spPr/>
    </dgm:pt>
  </dgm:ptLst>
  <dgm:cxnLst>
    <dgm:cxn modelId="{F6314223-F672-A246-A902-FF200AD68AC9}" type="presOf" srcId="{F46C5B91-036C-408D-8565-6A7336C942CD}" destId="{94FF251F-3E94-E948-B193-950F3441219B}" srcOrd="0" destOrd="0" presId="urn:microsoft.com/office/officeart/2008/layout/LinedList"/>
    <dgm:cxn modelId="{9AE78B63-4E8B-41D5-B7DC-0442B78F2F82}" srcId="{F46C5B91-036C-408D-8565-6A7336C942CD}" destId="{C63BBA85-EAE5-4817-BDCD-AC1377BB023C}" srcOrd="1" destOrd="0" parTransId="{3F3FD17A-892C-44D4-B07B-2F8C6A0ED866}" sibTransId="{4A712E68-3273-484C-BDA5-95E9ED915EA2}"/>
    <dgm:cxn modelId="{33FA57A1-46BD-49FB-8268-54D171EA4564}" srcId="{F46C5B91-036C-408D-8565-6A7336C942CD}" destId="{25FC51ED-127E-40D8-B061-E350B209AC79}" srcOrd="2" destOrd="0" parTransId="{03D02619-1665-42E9-B30A-9AEAF38B5616}" sibTransId="{02F236C2-14E7-47FD-A3F9-8BE59A8783C9}"/>
    <dgm:cxn modelId="{4484D5A5-C4B9-854E-BE9D-A9446D6C5935}" type="presOf" srcId="{25FC51ED-127E-40D8-B061-E350B209AC79}" destId="{E53E1B49-0A56-4C4D-930D-9B30C4AD4618}" srcOrd="0" destOrd="0" presId="urn:microsoft.com/office/officeart/2008/layout/LinedList"/>
    <dgm:cxn modelId="{460887AC-5085-B549-A12B-3BEA8D9BD952}" type="presOf" srcId="{C63BBA85-EAE5-4817-BDCD-AC1377BB023C}" destId="{42CF8DC6-7206-2E47-8BA5-7EAE86FB4D6A}" srcOrd="0" destOrd="0" presId="urn:microsoft.com/office/officeart/2008/layout/LinedList"/>
    <dgm:cxn modelId="{A732AFC8-9EA2-BF43-9BBF-1A3F388B8373}" type="presOf" srcId="{F8BF4AD1-E550-42FA-BA2F-C1D1CB28B73B}" destId="{53533562-C782-204A-81E6-9958013B2B98}" srcOrd="0" destOrd="0" presId="urn:microsoft.com/office/officeart/2008/layout/LinedList"/>
    <dgm:cxn modelId="{8DC170D9-13EA-4FB2-9F5D-E8B6D4085D78}" srcId="{F46C5B91-036C-408D-8565-6A7336C942CD}" destId="{F8BF4AD1-E550-42FA-BA2F-C1D1CB28B73B}" srcOrd="0" destOrd="0" parTransId="{9854D6FD-E6BB-415F-AE19-F558949F72B0}" sibTransId="{1AF958BF-8A8F-47E1-9916-A67C530623F5}"/>
    <dgm:cxn modelId="{0FCCCF90-0B4E-CD41-8E7A-105B5DB5213D}" type="presParOf" srcId="{94FF251F-3E94-E948-B193-950F3441219B}" destId="{26D0FE10-4CEB-C34F-A0EF-232E2DCBECBA}" srcOrd="0" destOrd="0" presId="urn:microsoft.com/office/officeart/2008/layout/LinedList"/>
    <dgm:cxn modelId="{6E6093F5-9FF7-0A49-9562-CEB37E5AB2DE}" type="presParOf" srcId="{94FF251F-3E94-E948-B193-950F3441219B}" destId="{10EE2D09-1CF9-6647-A0FB-FCDEE209D0B2}" srcOrd="1" destOrd="0" presId="urn:microsoft.com/office/officeart/2008/layout/LinedList"/>
    <dgm:cxn modelId="{CF0AECA6-B52D-414C-AC04-C0A60E42A552}" type="presParOf" srcId="{10EE2D09-1CF9-6647-A0FB-FCDEE209D0B2}" destId="{53533562-C782-204A-81E6-9958013B2B98}" srcOrd="0" destOrd="0" presId="urn:microsoft.com/office/officeart/2008/layout/LinedList"/>
    <dgm:cxn modelId="{2B1D5C68-C9C1-2042-9EDA-8E1055971163}" type="presParOf" srcId="{10EE2D09-1CF9-6647-A0FB-FCDEE209D0B2}" destId="{973F261E-4A06-7E40-8EC6-5249FC293035}" srcOrd="1" destOrd="0" presId="urn:microsoft.com/office/officeart/2008/layout/LinedList"/>
    <dgm:cxn modelId="{495388E5-0268-A64F-9C8B-327485E3EF79}" type="presParOf" srcId="{94FF251F-3E94-E948-B193-950F3441219B}" destId="{A7227824-96AF-7045-AFD9-11DA301A76D1}" srcOrd="2" destOrd="0" presId="urn:microsoft.com/office/officeart/2008/layout/LinedList"/>
    <dgm:cxn modelId="{696BB53C-E9A9-CC40-9115-F565BEE0074E}" type="presParOf" srcId="{94FF251F-3E94-E948-B193-950F3441219B}" destId="{F948E24E-C2A0-2541-AA8D-E1BA59FFDF39}" srcOrd="3" destOrd="0" presId="urn:microsoft.com/office/officeart/2008/layout/LinedList"/>
    <dgm:cxn modelId="{E9EBA544-2F9B-8246-88A6-DB179DF1B505}" type="presParOf" srcId="{F948E24E-C2A0-2541-AA8D-E1BA59FFDF39}" destId="{42CF8DC6-7206-2E47-8BA5-7EAE86FB4D6A}" srcOrd="0" destOrd="0" presId="urn:microsoft.com/office/officeart/2008/layout/LinedList"/>
    <dgm:cxn modelId="{BD47F3D9-89D6-BC4B-AF8F-A3ED99E81F4A}" type="presParOf" srcId="{F948E24E-C2A0-2541-AA8D-E1BA59FFDF39}" destId="{DB014E0E-7354-AE48-B655-951FED39B982}" srcOrd="1" destOrd="0" presId="urn:microsoft.com/office/officeart/2008/layout/LinedList"/>
    <dgm:cxn modelId="{7A00E990-D59B-8540-A14F-51AE4B693EF3}" type="presParOf" srcId="{94FF251F-3E94-E948-B193-950F3441219B}" destId="{675FB253-3417-284A-8A6C-2ECDFF940861}" srcOrd="4" destOrd="0" presId="urn:microsoft.com/office/officeart/2008/layout/LinedList"/>
    <dgm:cxn modelId="{7A5893FA-B8F9-F74E-A953-476FFD913004}" type="presParOf" srcId="{94FF251F-3E94-E948-B193-950F3441219B}" destId="{E30EAD2A-6595-4944-918D-5171349295BC}" srcOrd="5" destOrd="0" presId="urn:microsoft.com/office/officeart/2008/layout/LinedList"/>
    <dgm:cxn modelId="{F2B619C3-8C93-7A4E-B453-4D82381D5345}" type="presParOf" srcId="{E30EAD2A-6595-4944-918D-5171349295BC}" destId="{E53E1B49-0A56-4C4D-930D-9B30C4AD4618}" srcOrd="0" destOrd="0" presId="urn:microsoft.com/office/officeart/2008/layout/LinedList"/>
    <dgm:cxn modelId="{468BE058-FB8F-6C40-A77F-511FD15DD630}" type="presParOf" srcId="{E30EAD2A-6595-4944-918D-5171349295BC}" destId="{2CBFF8DC-6974-4448-8E6E-257301792A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1009D-CDE8-4258-8F5F-1997E1C8C2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0DE44B-F7FA-44A2-A221-29201010CFB0}">
      <dgm:prSet/>
      <dgm:spPr/>
      <dgm:t>
        <a:bodyPr/>
        <a:lstStyle/>
        <a:p>
          <a:r>
            <a:rPr lang="en-US"/>
            <a:t>Statcast launched in 2015: measures launch angle, exit velocity, distanc</a:t>
          </a:r>
        </a:p>
      </dgm:t>
    </dgm:pt>
    <dgm:pt modelId="{BB63332D-B8AE-4C1C-A852-0B173BD6756B}" type="parTrans" cxnId="{2D74FAC2-D768-4CAE-8527-8DD07607A422}">
      <dgm:prSet/>
      <dgm:spPr/>
      <dgm:t>
        <a:bodyPr/>
        <a:lstStyle/>
        <a:p>
          <a:endParaRPr lang="en-US"/>
        </a:p>
      </dgm:t>
    </dgm:pt>
    <dgm:pt modelId="{97EDB49A-ABB1-42DA-B8AD-9D2BBD34790F}" type="sibTrans" cxnId="{2D74FAC2-D768-4CAE-8527-8DD07607A422}">
      <dgm:prSet/>
      <dgm:spPr/>
      <dgm:t>
        <a:bodyPr/>
        <a:lstStyle/>
        <a:p>
          <a:endParaRPr lang="en-US"/>
        </a:p>
      </dgm:t>
    </dgm:pt>
    <dgm:pt modelId="{6670C3BE-7DD7-4B8A-8652-A82938C714E0}">
      <dgm:prSet/>
      <dgm:spPr/>
      <dgm:t>
        <a:bodyPr/>
        <a:lstStyle/>
        <a:p>
          <a:r>
            <a:rPr lang="en-US"/>
            <a:t>Historically used for descriptive analysis</a:t>
          </a:r>
        </a:p>
      </dgm:t>
    </dgm:pt>
    <dgm:pt modelId="{7C44C90D-2A5F-41F3-BF56-F0DB71D26B6B}" type="parTrans" cxnId="{88017429-1F71-444E-A9C7-887A78F45274}">
      <dgm:prSet/>
      <dgm:spPr/>
      <dgm:t>
        <a:bodyPr/>
        <a:lstStyle/>
        <a:p>
          <a:endParaRPr lang="en-US"/>
        </a:p>
      </dgm:t>
    </dgm:pt>
    <dgm:pt modelId="{54D41FDA-3663-4D2F-A91C-F960E406A3E2}" type="sibTrans" cxnId="{88017429-1F71-444E-A9C7-887A78F45274}">
      <dgm:prSet/>
      <dgm:spPr/>
      <dgm:t>
        <a:bodyPr/>
        <a:lstStyle/>
        <a:p>
          <a:endParaRPr lang="en-US"/>
        </a:p>
      </dgm:t>
    </dgm:pt>
    <dgm:pt modelId="{1516EF63-2A84-40DD-9239-248AE239126B}">
      <dgm:prSet/>
      <dgm:spPr/>
      <dgm:t>
        <a:bodyPr/>
        <a:lstStyle/>
        <a:p>
          <a:r>
            <a:rPr lang="en-US"/>
            <a:t>This project uses predictive modeling to quantify home run likelihood</a:t>
          </a:r>
        </a:p>
      </dgm:t>
    </dgm:pt>
    <dgm:pt modelId="{C3670397-591C-4E83-A6ED-414D8ECE092F}" type="parTrans" cxnId="{39A6CAE7-BBE9-42FF-8D78-3B708B3157CE}">
      <dgm:prSet/>
      <dgm:spPr/>
      <dgm:t>
        <a:bodyPr/>
        <a:lstStyle/>
        <a:p>
          <a:endParaRPr lang="en-US"/>
        </a:p>
      </dgm:t>
    </dgm:pt>
    <dgm:pt modelId="{BD941574-CC75-453C-AE98-1DF6217A741B}" type="sibTrans" cxnId="{39A6CAE7-BBE9-42FF-8D78-3B708B3157CE}">
      <dgm:prSet/>
      <dgm:spPr/>
      <dgm:t>
        <a:bodyPr/>
        <a:lstStyle/>
        <a:p>
          <a:endParaRPr lang="en-US"/>
        </a:p>
      </dgm:t>
    </dgm:pt>
    <dgm:pt modelId="{0D4702A6-B9B4-764C-AD38-C126E0349508}" type="pres">
      <dgm:prSet presAssocID="{C021009D-CDE8-4258-8F5F-1997E1C8C2BC}" presName="linear" presStyleCnt="0">
        <dgm:presLayoutVars>
          <dgm:animLvl val="lvl"/>
          <dgm:resizeHandles val="exact"/>
        </dgm:presLayoutVars>
      </dgm:prSet>
      <dgm:spPr/>
    </dgm:pt>
    <dgm:pt modelId="{7F3B3A5D-062D-8146-93BA-7E8285013E62}" type="pres">
      <dgm:prSet presAssocID="{190DE44B-F7FA-44A2-A221-29201010CF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CFA7B8-04F9-544F-BB0F-CB2CB49828BC}" type="pres">
      <dgm:prSet presAssocID="{97EDB49A-ABB1-42DA-B8AD-9D2BBD34790F}" presName="spacer" presStyleCnt="0"/>
      <dgm:spPr/>
    </dgm:pt>
    <dgm:pt modelId="{62C4FA3D-DBB7-B747-9B2D-5F838C1E5AC2}" type="pres">
      <dgm:prSet presAssocID="{6670C3BE-7DD7-4B8A-8652-A82938C714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5BCAD6-EFF7-DD40-A05F-6356931836A5}" type="pres">
      <dgm:prSet presAssocID="{54D41FDA-3663-4D2F-A91C-F960E406A3E2}" presName="spacer" presStyleCnt="0"/>
      <dgm:spPr/>
    </dgm:pt>
    <dgm:pt modelId="{3DFCEA9A-E2CB-3B46-B66B-7C16A17B1254}" type="pres">
      <dgm:prSet presAssocID="{1516EF63-2A84-40DD-9239-248AE23912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D306020-DA62-474A-BFF6-A4BEC2DCC7E1}" type="presOf" srcId="{1516EF63-2A84-40DD-9239-248AE239126B}" destId="{3DFCEA9A-E2CB-3B46-B66B-7C16A17B1254}" srcOrd="0" destOrd="0" presId="urn:microsoft.com/office/officeart/2005/8/layout/vList2"/>
    <dgm:cxn modelId="{88017429-1F71-444E-A9C7-887A78F45274}" srcId="{C021009D-CDE8-4258-8F5F-1997E1C8C2BC}" destId="{6670C3BE-7DD7-4B8A-8652-A82938C714E0}" srcOrd="1" destOrd="0" parTransId="{7C44C90D-2A5F-41F3-BF56-F0DB71D26B6B}" sibTransId="{54D41FDA-3663-4D2F-A91C-F960E406A3E2}"/>
    <dgm:cxn modelId="{1F2DF87C-CAD1-C748-9A72-274C3A74654C}" type="presOf" srcId="{6670C3BE-7DD7-4B8A-8652-A82938C714E0}" destId="{62C4FA3D-DBB7-B747-9B2D-5F838C1E5AC2}" srcOrd="0" destOrd="0" presId="urn:microsoft.com/office/officeart/2005/8/layout/vList2"/>
    <dgm:cxn modelId="{02D2DD93-F012-EF4C-A7CA-91776AF42E8C}" type="presOf" srcId="{C021009D-CDE8-4258-8F5F-1997E1C8C2BC}" destId="{0D4702A6-B9B4-764C-AD38-C126E0349508}" srcOrd="0" destOrd="0" presId="urn:microsoft.com/office/officeart/2005/8/layout/vList2"/>
    <dgm:cxn modelId="{2D74FAC2-D768-4CAE-8527-8DD07607A422}" srcId="{C021009D-CDE8-4258-8F5F-1997E1C8C2BC}" destId="{190DE44B-F7FA-44A2-A221-29201010CFB0}" srcOrd="0" destOrd="0" parTransId="{BB63332D-B8AE-4C1C-A852-0B173BD6756B}" sibTransId="{97EDB49A-ABB1-42DA-B8AD-9D2BBD34790F}"/>
    <dgm:cxn modelId="{D449DCD3-CBE0-6140-9D09-19F08CCC6F48}" type="presOf" srcId="{190DE44B-F7FA-44A2-A221-29201010CFB0}" destId="{7F3B3A5D-062D-8146-93BA-7E8285013E62}" srcOrd="0" destOrd="0" presId="urn:microsoft.com/office/officeart/2005/8/layout/vList2"/>
    <dgm:cxn modelId="{39A6CAE7-BBE9-42FF-8D78-3B708B3157CE}" srcId="{C021009D-CDE8-4258-8F5F-1997E1C8C2BC}" destId="{1516EF63-2A84-40DD-9239-248AE239126B}" srcOrd="2" destOrd="0" parTransId="{C3670397-591C-4E83-A6ED-414D8ECE092F}" sibTransId="{BD941574-CC75-453C-AE98-1DF6217A741B}"/>
    <dgm:cxn modelId="{E6AB84D5-0876-BA4D-A0A2-0288D66092BA}" type="presParOf" srcId="{0D4702A6-B9B4-764C-AD38-C126E0349508}" destId="{7F3B3A5D-062D-8146-93BA-7E8285013E62}" srcOrd="0" destOrd="0" presId="urn:microsoft.com/office/officeart/2005/8/layout/vList2"/>
    <dgm:cxn modelId="{9CFC29E6-3D29-0048-8914-9D35BF213F77}" type="presParOf" srcId="{0D4702A6-B9B4-764C-AD38-C126E0349508}" destId="{A2CFA7B8-04F9-544F-BB0F-CB2CB49828BC}" srcOrd="1" destOrd="0" presId="urn:microsoft.com/office/officeart/2005/8/layout/vList2"/>
    <dgm:cxn modelId="{3EDDB25F-7F36-3A45-A67B-A0CEC21E95E2}" type="presParOf" srcId="{0D4702A6-B9B4-764C-AD38-C126E0349508}" destId="{62C4FA3D-DBB7-B747-9B2D-5F838C1E5AC2}" srcOrd="2" destOrd="0" presId="urn:microsoft.com/office/officeart/2005/8/layout/vList2"/>
    <dgm:cxn modelId="{5584F942-AC19-5549-8BD7-ED1DEA41F04A}" type="presParOf" srcId="{0D4702A6-B9B4-764C-AD38-C126E0349508}" destId="{645BCAD6-EFF7-DD40-A05F-6356931836A5}" srcOrd="3" destOrd="0" presId="urn:microsoft.com/office/officeart/2005/8/layout/vList2"/>
    <dgm:cxn modelId="{21448683-A392-8B48-8269-AFA26B58DAD7}" type="presParOf" srcId="{0D4702A6-B9B4-764C-AD38-C126E0349508}" destId="{3DFCEA9A-E2CB-3B46-B66B-7C16A17B12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13A439-53E9-4DB1-937A-660B8B22AB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1ED65B-CB12-453C-BD07-505161DF12CA}">
      <dgm:prSet/>
      <dgm:spPr/>
      <dgm:t>
        <a:bodyPr/>
        <a:lstStyle/>
        <a:p>
          <a:r>
            <a:rPr lang="en-US"/>
            <a:t>Filtered for in-play batted balls</a:t>
          </a:r>
        </a:p>
      </dgm:t>
    </dgm:pt>
    <dgm:pt modelId="{15CFD451-C9AC-455B-B868-B3968564F884}" type="parTrans" cxnId="{70E18F40-E5C2-4E73-9040-4CBE982A073D}">
      <dgm:prSet/>
      <dgm:spPr/>
      <dgm:t>
        <a:bodyPr/>
        <a:lstStyle/>
        <a:p>
          <a:endParaRPr lang="en-US"/>
        </a:p>
      </dgm:t>
    </dgm:pt>
    <dgm:pt modelId="{3CAB5BB4-3A46-43D5-9328-439C96BCDEC7}" type="sibTrans" cxnId="{70E18F40-E5C2-4E73-9040-4CBE982A073D}">
      <dgm:prSet/>
      <dgm:spPr/>
      <dgm:t>
        <a:bodyPr/>
        <a:lstStyle/>
        <a:p>
          <a:endParaRPr lang="en-US"/>
        </a:p>
      </dgm:t>
    </dgm:pt>
    <dgm:pt modelId="{9E43669E-3241-43D4-9542-ABE8B8942458}">
      <dgm:prSet/>
      <dgm:spPr/>
      <dgm:t>
        <a:bodyPr/>
        <a:lstStyle/>
        <a:p>
          <a:r>
            <a:rPr lang="en-US"/>
            <a:t>Removed missing values</a:t>
          </a:r>
        </a:p>
      </dgm:t>
    </dgm:pt>
    <dgm:pt modelId="{FBB29ED0-C51C-4C1B-A334-62D74709FC94}" type="parTrans" cxnId="{22918528-1448-48E8-B470-93764814BB52}">
      <dgm:prSet/>
      <dgm:spPr/>
      <dgm:t>
        <a:bodyPr/>
        <a:lstStyle/>
        <a:p>
          <a:endParaRPr lang="en-US"/>
        </a:p>
      </dgm:t>
    </dgm:pt>
    <dgm:pt modelId="{73000611-5667-47F3-882C-728BC1307FDF}" type="sibTrans" cxnId="{22918528-1448-48E8-B470-93764814BB52}">
      <dgm:prSet/>
      <dgm:spPr/>
      <dgm:t>
        <a:bodyPr/>
        <a:lstStyle/>
        <a:p>
          <a:endParaRPr lang="en-US"/>
        </a:p>
      </dgm:t>
    </dgm:pt>
    <dgm:pt modelId="{BFCD628F-CC17-4F64-81F2-6EADD69047B0}">
      <dgm:prSet/>
      <dgm:spPr/>
      <dgm:t>
        <a:bodyPr/>
        <a:lstStyle/>
        <a:p>
          <a:r>
            <a:rPr lang="en-US"/>
            <a:t>Final predictors:</a:t>
          </a:r>
        </a:p>
      </dgm:t>
    </dgm:pt>
    <dgm:pt modelId="{863E950B-C420-4F7B-B154-A6EE877F279D}" type="parTrans" cxnId="{53C7BD46-B008-4010-BA9D-EC7560F3E987}">
      <dgm:prSet/>
      <dgm:spPr/>
      <dgm:t>
        <a:bodyPr/>
        <a:lstStyle/>
        <a:p>
          <a:endParaRPr lang="en-US"/>
        </a:p>
      </dgm:t>
    </dgm:pt>
    <dgm:pt modelId="{2445B91F-0097-482F-99BA-72BAECBC633F}" type="sibTrans" cxnId="{53C7BD46-B008-4010-BA9D-EC7560F3E987}">
      <dgm:prSet/>
      <dgm:spPr/>
      <dgm:t>
        <a:bodyPr/>
        <a:lstStyle/>
        <a:p>
          <a:endParaRPr lang="en-US"/>
        </a:p>
      </dgm:t>
    </dgm:pt>
    <dgm:pt modelId="{6F50B786-FED3-4BC1-8CCE-A052562F3A63}">
      <dgm:prSet/>
      <dgm:spPr/>
      <dgm:t>
        <a:bodyPr/>
        <a:lstStyle/>
        <a:p>
          <a:r>
            <a:rPr lang="en-US"/>
            <a:t>Launch Speed (mph)</a:t>
          </a:r>
        </a:p>
      </dgm:t>
    </dgm:pt>
    <dgm:pt modelId="{8F9E7000-C7CA-4456-BE3B-C24EB787B5D4}" type="parTrans" cxnId="{94BD8984-8960-415F-9E48-2FDB2613C1DA}">
      <dgm:prSet/>
      <dgm:spPr/>
      <dgm:t>
        <a:bodyPr/>
        <a:lstStyle/>
        <a:p>
          <a:endParaRPr lang="en-US"/>
        </a:p>
      </dgm:t>
    </dgm:pt>
    <dgm:pt modelId="{DD170AEA-DCD5-4E78-B1F2-130AF8615C52}" type="sibTrans" cxnId="{94BD8984-8960-415F-9E48-2FDB2613C1DA}">
      <dgm:prSet/>
      <dgm:spPr/>
      <dgm:t>
        <a:bodyPr/>
        <a:lstStyle/>
        <a:p>
          <a:endParaRPr lang="en-US"/>
        </a:p>
      </dgm:t>
    </dgm:pt>
    <dgm:pt modelId="{0E7D73EA-ECFB-4C68-9817-7C78D4C46CDF}">
      <dgm:prSet/>
      <dgm:spPr/>
      <dgm:t>
        <a:bodyPr/>
        <a:lstStyle/>
        <a:p>
          <a:r>
            <a:rPr lang="en-US"/>
            <a:t>Launch Angle (degrees)</a:t>
          </a:r>
        </a:p>
      </dgm:t>
    </dgm:pt>
    <dgm:pt modelId="{A9473DD7-83DA-45CC-81AE-7DC205487A7E}" type="parTrans" cxnId="{7F369E6A-B29F-40C3-BB5C-0BCE65320229}">
      <dgm:prSet/>
      <dgm:spPr/>
      <dgm:t>
        <a:bodyPr/>
        <a:lstStyle/>
        <a:p>
          <a:endParaRPr lang="en-US"/>
        </a:p>
      </dgm:t>
    </dgm:pt>
    <dgm:pt modelId="{1982C483-01CE-4692-803E-0FC0C6948B62}" type="sibTrans" cxnId="{7F369E6A-B29F-40C3-BB5C-0BCE65320229}">
      <dgm:prSet/>
      <dgm:spPr/>
      <dgm:t>
        <a:bodyPr/>
        <a:lstStyle/>
        <a:p>
          <a:endParaRPr lang="en-US"/>
        </a:p>
      </dgm:t>
    </dgm:pt>
    <dgm:pt modelId="{0220423B-F761-4DA4-AE99-F6F7C8B0FA33}">
      <dgm:prSet/>
      <dgm:spPr/>
      <dgm:t>
        <a:bodyPr/>
        <a:lstStyle/>
        <a:p>
          <a:r>
            <a:rPr lang="en-US"/>
            <a:t>Park Factor (extra_distance_2025)</a:t>
          </a:r>
        </a:p>
      </dgm:t>
    </dgm:pt>
    <dgm:pt modelId="{DA4B4283-AC49-4662-A650-118ED9C07FD7}" type="parTrans" cxnId="{CEEFD4E0-9255-4824-B79F-E4DD2D650E7E}">
      <dgm:prSet/>
      <dgm:spPr/>
      <dgm:t>
        <a:bodyPr/>
        <a:lstStyle/>
        <a:p>
          <a:endParaRPr lang="en-US"/>
        </a:p>
      </dgm:t>
    </dgm:pt>
    <dgm:pt modelId="{411A39D6-F1BC-43A1-A2E1-69A54D91F74D}" type="sibTrans" cxnId="{CEEFD4E0-9255-4824-B79F-E4DD2D650E7E}">
      <dgm:prSet/>
      <dgm:spPr/>
      <dgm:t>
        <a:bodyPr/>
        <a:lstStyle/>
        <a:p>
          <a:endParaRPr lang="en-US"/>
        </a:p>
      </dgm:t>
    </dgm:pt>
    <dgm:pt modelId="{FE4D1038-28D4-4545-8008-766E8439E8AE}" type="pres">
      <dgm:prSet presAssocID="{AE13A439-53E9-4DB1-937A-660B8B22ABEA}" presName="linear" presStyleCnt="0">
        <dgm:presLayoutVars>
          <dgm:dir/>
          <dgm:animLvl val="lvl"/>
          <dgm:resizeHandles val="exact"/>
        </dgm:presLayoutVars>
      </dgm:prSet>
      <dgm:spPr/>
    </dgm:pt>
    <dgm:pt modelId="{CBBAB012-49C0-E048-9006-5A0BAA9DC240}" type="pres">
      <dgm:prSet presAssocID="{011ED65B-CB12-453C-BD07-505161DF12CA}" presName="parentLin" presStyleCnt="0"/>
      <dgm:spPr/>
    </dgm:pt>
    <dgm:pt modelId="{36B3D8D8-5BC6-2741-8C0D-F28C4BC45A54}" type="pres">
      <dgm:prSet presAssocID="{011ED65B-CB12-453C-BD07-505161DF12CA}" presName="parentLeftMargin" presStyleLbl="node1" presStyleIdx="0" presStyleCnt="3"/>
      <dgm:spPr/>
    </dgm:pt>
    <dgm:pt modelId="{3865B87B-C79A-A745-9F5F-778412BC194A}" type="pres">
      <dgm:prSet presAssocID="{011ED65B-CB12-453C-BD07-505161DF12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B8255A-FDBF-1845-B769-AF888AE0A0CF}" type="pres">
      <dgm:prSet presAssocID="{011ED65B-CB12-453C-BD07-505161DF12CA}" presName="negativeSpace" presStyleCnt="0"/>
      <dgm:spPr/>
    </dgm:pt>
    <dgm:pt modelId="{4F60D524-9F3A-C146-933F-CC6A915CF0B0}" type="pres">
      <dgm:prSet presAssocID="{011ED65B-CB12-453C-BD07-505161DF12CA}" presName="childText" presStyleLbl="conFgAcc1" presStyleIdx="0" presStyleCnt="3">
        <dgm:presLayoutVars>
          <dgm:bulletEnabled val="1"/>
        </dgm:presLayoutVars>
      </dgm:prSet>
      <dgm:spPr/>
    </dgm:pt>
    <dgm:pt modelId="{DCA6B4C6-0FC3-C24B-BD09-858F9145FE15}" type="pres">
      <dgm:prSet presAssocID="{3CAB5BB4-3A46-43D5-9328-439C96BCDEC7}" presName="spaceBetweenRectangles" presStyleCnt="0"/>
      <dgm:spPr/>
    </dgm:pt>
    <dgm:pt modelId="{BB861D2D-0696-2343-A708-6FF0381BD95B}" type="pres">
      <dgm:prSet presAssocID="{9E43669E-3241-43D4-9542-ABE8B8942458}" presName="parentLin" presStyleCnt="0"/>
      <dgm:spPr/>
    </dgm:pt>
    <dgm:pt modelId="{AFC0E6EF-E919-8944-AD3F-842789A813F6}" type="pres">
      <dgm:prSet presAssocID="{9E43669E-3241-43D4-9542-ABE8B8942458}" presName="parentLeftMargin" presStyleLbl="node1" presStyleIdx="0" presStyleCnt="3"/>
      <dgm:spPr/>
    </dgm:pt>
    <dgm:pt modelId="{8DF1D681-6199-9048-89EC-219FC32DA2AF}" type="pres">
      <dgm:prSet presAssocID="{9E43669E-3241-43D4-9542-ABE8B89424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F65008-CEC5-294A-B9AB-ADAB9A410C4B}" type="pres">
      <dgm:prSet presAssocID="{9E43669E-3241-43D4-9542-ABE8B8942458}" presName="negativeSpace" presStyleCnt="0"/>
      <dgm:spPr/>
    </dgm:pt>
    <dgm:pt modelId="{F3129EE2-74D6-BD4B-B621-85560CE54E4A}" type="pres">
      <dgm:prSet presAssocID="{9E43669E-3241-43D4-9542-ABE8B8942458}" presName="childText" presStyleLbl="conFgAcc1" presStyleIdx="1" presStyleCnt="3">
        <dgm:presLayoutVars>
          <dgm:bulletEnabled val="1"/>
        </dgm:presLayoutVars>
      </dgm:prSet>
      <dgm:spPr/>
    </dgm:pt>
    <dgm:pt modelId="{A6A88666-97EC-9041-94B3-370D1CB7288C}" type="pres">
      <dgm:prSet presAssocID="{73000611-5667-47F3-882C-728BC1307FDF}" presName="spaceBetweenRectangles" presStyleCnt="0"/>
      <dgm:spPr/>
    </dgm:pt>
    <dgm:pt modelId="{B15C97C5-945E-0644-AC69-E216E2B30890}" type="pres">
      <dgm:prSet presAssocID="{BFCD628F-CC17-4F64-81F2-6EADD69047B0}" presName="parentLin" presStyleCnt="0"/>
      <dgm:spPr/>
    </dgm:pt>
    <dgm:pt modelId="{393DE644-58FB-F543-8F02-B1628CEDA614}" type="pres">
      <dgm:prSet presAssocID="{BFCD628F-CC17-4F64-81F2-6EADD69047B0}" presName="parentLeftMargin" presStyleLbl="node1" presStyleIdx="1" presStyleCnt="3"/>
      <dgm:spPr/>
    </dgm:pt>
    <dgm:pt modelId="{3552070B-ECF0-3F45-93B3-6F9163179EC6}" type="pres">
      <dgm:prSet presAssocID="{BFCD628F-CC17-4F64-81F2-6EADD69047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BCACC9-C2B7-7141-9794-8EAA80E82074}" type="pres">
      <dgm:prSet presAssocID="{BFCD628F-CC17-4F64-81F2-6EADD69047B0}" presName="negativeSpace" presStyleCnt="0"/>
      <dgm:spPr/>
    </dgm:pt>
    <dgm:pt modelId="{7B18845B-17E8-8743-8D54-409CF6576660}" type="pres">
      <dgm:prSet presAssocID="{BFCD628F-CC17-4F64-81F2-6EADD69047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2918528-1448-48E8-B470-93764814BB52}" srcId="{AE13A439-53E9-4DB1-937A-660B8B22ABEA}" destId="{9E43669E-3241-43D4-9542-ABE8B8942458}" srcOrd="1" destOrd="0" parTransId="{FBB29ED0-C51C-4C1B-A334-62D74709FC94}" sibTransId="{73000611-5667-47F3-882C-728BC1307FDF}"/>
    <dgm:cxn modelId="{07C18C3D-72C7-9E4F-A592-A34954574E6B}" type="presOf" srcId="{011ED65B-CB12-453C-BD07-505161DF12CA}" destId="{3865B87B-C79A-A745-9F5F-778412BC194A}" srcOrd="1" destOrd="0" presId="urn:microsoft.com/office/officeart/2005/8/layout/list1"/>
    <dgm:cxn modelId="{70E18F40-E5C2-4E73-9040-4CBE982A073D}" srcId="{AE13A439-53E9-4DB1-937A-660B8B22ABEA}" destId="{011ED65B-CB12-453C-BD07-505161DF12CA}" srcOrd="0" destOrd="0" parTransId="{15CFD451-C9AC-455B-B868-B3968564F884}" sibTransId="{3CAB5BB4-3A46-43D5-9328-439C96BCDEC7}"/>
    <dgm:cxn modelId="{53C7BD46-B008-4010-BA9D-EC7560F3E987}" srcId="{AE13A439-53E9-4DB1-937A-660B8B22ABEA}" destId="{BFCD628F-CC17-4F64-81F2-6EADD69047B0}" srcOrd="2" destOrd="0" parTransId="{863E950B-C420-4F7B-B154-A6EE877F279D}" sibTransId="{2445B91F-0097-482F-99BA-72BAECBC633F}"/>
    <dgm:cxn modelId="{A2E1545E-0C75-1A40-A7DA-6D8E9235EB52}" type="presOf" srcId="{BFCD628F-CC17-4F64-81F2-6EADD69047B0}" destId="{393DE644-58FB-F543-8F02-B1628CEDA614}" srcOrd="0" destOrd="0" presId="urn:microsoft.com/office/officeart/2005/8/layout/list1"/>
    <dgm:cxn modelId="{7F369E6A-B29F-40C3-BB5C-0BCE65320229}" srcId="{BFCD628F-CC17-4F64-81F2-6EADD69047B0}" destId="{0E7D73EA-ECFB-4C68-9817-7C78D4C46CDF}" srcOrd="1" destOrd="0" parTransId="{A9473DD7-83DA-45CC-81AE-7DC205487A7E}" sibTransId="{1982C483-01CE-4692-803E-0FC0C6948B62}"/>
    <dgm:cxn modelId="{A0829275-54D3-F445-9044-4F489737C6A5}" type="presOf" srcId="{9E43669E-3241-43D4-9542-ABE8B8942458}" destId="{AFC0E6EF-E919-8944-AD3F-842789A813F6}" srcOrd="0" destOrd="0" presId="urn:microsoft.com/office/officeart/2005/8/layout/list1"/>
    <dgm:cxn modelId="{94BD8984-8960-415F-9E48-2FDB2613C1DA}" srcId="{BFCD628F-CC17-4F64-81F2-6EADD69047B0}" destId="{6F50B786-FED3-4BC1-8CCE-A052562F3A63}" srcOrd="0" destOrd="0" parTransId="{8F9E7000-C7CA-4456-BE3B-C24EB787B5D4}" sibTransId="{DD170AEA-DCD5-4E78-B1F2-130AF8615C52}"/>
    <dgm:cxn modelId="{02D228A9-C274-174A-B414-0854FE39CCCC}" type="presOf" srcId="{BFCD628F-CC17-4F64-81F2-6EADD69047B0}" destId="{3552070B-ECF0-3F45-93B3-6F9163179EC6}" srcOrd="1" destOrd="0" presId="urn:microsoft.com/office/officeart/2005/8/layout/list1"/>
    <dgm:cxn modelId="{CDFA69AE-1FFC-084A-8F88-16746B192047}" type="presOf" srcId="{0220423B-F761-4DA4-AE99-F6F7C8B0FA33}" destId="{7B18845B-17E8-8743-8D54-409CF6576660}" srcOrd="0" destOrd="2" presId="urn:microsoft.com/office/officeart/2005/8/layout/list1"/>
    <dgm:cxn modelId="{ECA523B6-18FD-6A45-8F48-B38D4E9A46E4}" type="presOf" srcId="{6F50B786-FED3-4BC1-8CCE-A052562F3A63}" destId="{7B18845B-17E8-8743-8D54-409CF6576660}" srcOrd="0" destOrd="0" presId="urn:microsoft.com/office/officeart/2005/8/layout/list1"/>
    <dgm:cxn modelId="{F1B84EB9-68A5-404D-8FDA-E93D2FC78A57}" type="presOf" srcId="{0E7D73EA-ECFB-4C68-9817-7C78D4C46CDF}" destId="{7B18845B-17E8-8743-8D54-409CF6576660}" srcOrd="0" destOrd="1" presId="urn:microsoft.com/office/officeart/2005/8/layout/list1"/>
    <dgm:cxn modelId="{DE8E85C2-9C6E-414B-B086-89A80DA1C5AD}" type="presOf" srcId="{011ED65B-CB12-453C-BD07-505161DF12CA}" destId="{36B3D8D8-5BC6-2741-8C0D-F28C4BC45A54}" srcOrd="0" destOrd="0" presId="urn:microsoft.com/office/officeart/2005/8/layout/list1"/>
    <dgm:cxn modelId="{CEEFD4E0-9255-4824-B79F-E4DD2D650E7E}" srcId="{BFCD628F-CC17-4F64-81F2-6EADD69047B0}" destId="{0220423B-F761-4DA4-AE99-F6F7C8B0FA33}" srcOrd="2" destOrd="0" parTransId="{DA4B4283-AC49-4662-A650-118ED9C07FD7}" sibTransId="{411A39D6-F1BC-43A1-A2E1-69A54D91F74D}"/>
    <dgm:cxn modelId="{420DDEE3-57E2-694E-807C-B40BEEAC4DC1}" type="presOf" srcId="{9E43669E-3241-43D4-9542-ABE8B8942458}" destId="{8DF1D681-6199-9048-89EC-219FC32DA2AF}" srcOrd="1" destOrd="0" presId="urn:microsoft.com/office/officeart/2005/8/layout/list1"/>
    <dgm:cxn modelId="{F8C63DFA-3A68-4740-A2D3-6AB6D81E4D37}" type="presOf" srcId="{AE13A439-53E9-4DB1-937A-660B8B22ABEA}" destId="{FE4D1038-28D4-4545-8008-766E8439E8AE}" srcOrd="0" destOrd="0" presId="urn:microsoft.com/office/officeart/2005/8/layout/list1"/>
    <dgm:cxn modelId="{9BD2D2C8-EE73-C741-BC38-90B6F41463F1}" type="presParOf" srcId="{FE4D1038-28D4-4545-8008-766E8439E8AE}" destId="{CBBAB012-49C0-E048-9006-5A0BAA9DC240}" srcOrd="0" destOrd="0" presId="urn:microsoft.com/office/officeart/2005/8/layout/list1"/>
    <dgm:cxn modelId="{94A75B2D-EB88-CE45-AE10-FFBB16DC1E11}" type="presParOf" srcId="{CBBAB012-49C0-E048-9006-5A0BAA9DC240}" destId="{36B3D8D8-5BC6-2741-8C0D-F28C4BC45A54}" srcOrd="0" destOrd="0" presId="urn:microsoft.com/office/officeart/2005/8/layout/list1"/>
    <dgm:cxn modelId="{1E45FC71-D8E2-E648-87D2-98FC7D513E4F}" type="presParOf" srcId="{CBBAB012-49C0-E048-9006-5A0BAA9DC240}" destId="{3865B87B-C79A-A745-9F5F-778412BC194A}" srcOrd="1" destOrd="0" presId="urn:microsoft.com/office/officeart/2005/8/layout/list1"/>
    <dgm:cxn modelId="{A11C7E15-98A7-7641-9C14-E0230F9E7C85}" type="presParOf" srcId="{FE4D1038-28D4-4545-8008-766E8439E8AE}" destId="{63B8255A-FDBF-1845-B769-AF888AE0A0CF}" srcOrd="1" destOrd="0" presId="urn:microsoft.com/office/officeart/2005/8/layout/list1"/>
    <dgm:cxn modelId="{454D6A6B-802A-F143-BA21-A8C090C059A7}" type="presParOf" srcId="{FE4D1038-28D4-4545-8008-766E8439E8AE}" destId="{4F60D524-9F3A-C146-933F-CC6A915CF0B0}" srcOrd="2" destOrd="0" presId="urn:microsoft.com/office/officeart/2005/8/layout/list1"/>
    <dgm:cxn modelId="{9A141A6A-A687-EC44-ADF4-70709C0CBD0A}" type="presParOf" srcId="{FE4D1038-28D4-4545-8008-766E8439E8AE}" destId="{DCA6B4C6-0FC3-C24B-BD09-858F9145FE15}" srcOrd="3" destOrd="0" presId="urn:microsoft.com/office/officeart/2005/8/layout/list1"/>
    <dgm:cxn modelId="{0D4C818A-E11E-F048-8991-3C016391D22E}" type="presParOf" srcId="{FE4D1038-28D4-4545-8008-766E8439E8AE}" destId="{BB861D2D-0696-2343-A708-6FF0381BD95B}" srcOrd="4" destOrd="0" presId="urn:microsoft.com/office/officeart/2005/8/layout/list1"/>
    <dgm:cxn modelId="{0C49080D-0FD9-4E4A-A252-11BC0BAECCE3}" type="presParOf" srcId="{BB861D2D-0696-2343-A708-6FF0381BD95B}" destId="{AFC0E6EF-E919-8944-AD3F-842789A813F6}" srcOrd="0" destOrd="0" presId="urn:microsoft.com/office/officeart/2005/8/layout/list1"/>
    <dgm:cxn modelId="{BAC959B3-1B83-E842-ACC0-28D3BE9D9C93}" type="presParOf" srcId="{BB861D2D-0696-2343-A708-6FF0381BD95B}" destId="{8DF1D681-6199-9048-89EC-219FC32DA2AF}" srcOrd="1" destOrd="0" presId="urn:microsoft.com/office/officeart/2005/8/layout/list1"/>
    <dgm:cxn modelId="{EA0B8327-34CE-234B-921E-8012E61EFF6B}" type="presParOf" srcId="{FE4D1038-28D4-4545-8008-766E8439E8AE}" destId="{D9F65008-CEC5-294A-B9AB-ADAB9A410C4B}" srcOrd="5" destOrd="0" presId="urn:microsoft.com/office/officeart/2005/8/layout/list1"/>
    <dgm:cxn modelId="{1ABB8F46-E55E-1440-A9D8-FDA66D7B2B09}" type="presParOf" srcId="{FE4D1038-28D4-4545-8008-766E8439E8AE}" destId="{F3129EE2-74D6-BD4B-B621-85560CE54E4A}" srcOrd="6" destOrd="0" presId="urn:microsoft.com/office/officeart/2005/8/layout/list1"/>
    <dgm:cxn modelId="{614DCFE8-748F-184F-9119-5BC8EFA6E50A}" type="presParOf" srcId="{FE4D1038-28D4-4545-8008-766E8439E8AE}" destId="{A6A88666-97EC-9041-94B3-370D1CB7288C}" srcOrd="7" destOrd="0" presId="urn:microsoft.com/office/officeart/2005/8/layout/list1"/>
    <dgm:cxn modelId="{8526CEBA-F810-3E49-B137-044AADABAB41}" type="presParOf" srcId="{FE4D1038-28D4-4545-8008-766E8439E8AE}" destId="{B15C97C5-945E-0644-AC69-E216E2B30890}" srcOrd="8" destOrd="0" presId="urn:microsoft.com/office/officeart/2005/8/layout/list1"/>
    <dgm:cxn modelId="{073E7F8C-E00E-3247-B530-BAA3C95DD548}" type="presParOf" srcId="{B15C97C5-945E-0644-AC69-E216E2B30890}" destId="{393DE644-58FB-F543-8F02-B1628CEDA614}" srcOrd="0" destOrd="0" presId="urn:microsoft.com/office/officeart/2005/8/layout/list1"/>
    <dgm:cxn modelId="{FE75EEDE-6343-6D47-9E2A-189BC54A38A3}" type="presParOf" srcId="{B15C97C5-945E-0644-AC69-E216E2B30890}" destId="{3552070B-ECF0-3F45-93B3-6F9163179EC6}" srcOrd="1" destOrd="0" presId="urn:microsoft.com/office/officeart/2005/8/layout/list1"/>
    <dgm:cxn modelId="{F937CA02-CFFB-B647-A4D6-D95A12743634}" type="presParOf" srcId="{FE4D1038-28D4-4545-8008-766E8439E8AE}" destId="{22BCACC9-C2B7-7141-9794-8EAA80E82074}" srcOrd="9" destOrd="0" presId="urn:microsoft.com/office/officeart/2005/8/layout/list1"/>
    <dgm:cxn modelId="{7BB06D57-1A6D-2744-A15C-12502A8F8D3B}" type="presParOf" srcId="{FE4D1038-28D4-4545-8008-766E8439E8AE}" destId="{7B18845B-17E8-8743-8D54-409CF65766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5034F8-DAEC-45BE-95A8-3BAC1358DDC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09F5F3-ADB5-4EF8-93E1-5D1919F72CA8}">
      <dgm:prSet/>
      <dgm:spPr/>
      <dgm:t>
        <a:bodyPr/>
        <a:lstStyle/>
        <a:p>
          <a:r>
            <a:rPr lang="en-US"/>
            <a:t>Used extra_distance_2025 as a proxy for park-adjusted flight distance</a:t>
          </a:r>
        </a:p>
      </dgm:t>
    </dgm:pt>
    <dgm:pt modelId="{22D3C074-A7E8-4B6F-869A-A0256A99EF14}" type="parTrans" cxnId="{828817EB-3A58-4868-A068-087FB75B8507}">
      <dgm:prSet/>
      <dgm:spPr/>
      <dgm:t>
        <a:bodyPr/>
        <a:lstStyle/>
        <a:p>
          <a:endParaRPr lang="en-US"/>
        </a:p>
      </dgm:t>
    </dgm:pt>
    <dgm:pt modelId="{7BD1A90F-7BE4-4B91-816A-097B9CEFD3A5}" type="sibTrans" cxnId="{828817EB-3A58-4868-A068-087FB75B8507}">
      <dgm:prSet/>
      <dgm:spPr/>
      <dgm:t>
        <a:bodyPr/>
        <a:lstStyle/>
        <a:p>
          <a:endParaRPr lang="en-US"/>
        </a:p>
      </dgm:t>
    </dgm:pt>
    <dgm:pt modelId="{1F4547E2-5C31-4821-98EC-5EF6CA2CD129}">
      <dgm:prSet/>
      <dgm:spPr/>
      <dgm:t>
        <a:bodyPr/>
        <a:lstStyle/>
        <a:p>
          <a:r>
            <a:rPr lang="en-US"/>
            <a:t>Improves model's ability to generalize across ballparks</a:t>
          </a:r>
        </a:p>
      </dgm:t>
    </dgm:pt>
    <dgm:pt modelId="{D51DE039-A146-423C-95C7-65DA41E06468}" type="parTrans" cxnId="{770C4310-2590-4E36-AAFC-B74F3DFE2BCE}">
      <dgm:prSet/>
      <dgm:spPr/>
      <dgm:t>
        <a:bodyPr/>
        <a:lstStyle/>
        <a:p>
          <a:endParaRPr lang="en-US"/>
        </a:p>
      </dgm:t>
    </dgm:pt>
    <dgm:pt modelId="{49D28ADF-0F2A-4F04-ACED-53D4784D5D1F}" type="sibTrans" cxnId="{770C4310-2590-4E36-AAFC-B74F3DFE2BCE}">
      <dgm:prSet/>
      <dgm:spPr/>
      <dgm:t>
        <a:bodyPr/>
        <a:lstStyle/>
        <a:p>
          <a:endParaRPr lang="en-US"/>
        </a:p>
      </dgm:t>
    </dgm:pt>
    <dgm:pt modelId="{DF04C89E-754A-614E-972A-BE08A30AE29D}" type="pres">
      <dgm:prSet presAssocID="{215034F8-DAEC-45BE-95A8-3BAC1358DD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827D9D-7C7A-5446-8375-D7AC95932A4C}" type="pres">
      <dgm:prSet presAssocID="{0709F5F3-ADB5-4EF8-93E1-5D1919F72CA8}" presName="hierRoot1" presStyleCnt="0"/>
      <dgm:spPr/>
    </dgm:pt>
    <dgm:pt modelId="{AC5FD03B-5B0A-9E42-94EF-301429E11B15}" type="pres">
      <dgm:prSet presAssocID="{0709F5F3-ADB5-4EF8-93E1-5D1919F72CA8}" presName="composite" presStyleCnt="0"/>
      <dgm:spPr/>
    </dgm:pt>
    <dgm:pt modelId="{6E9776E6-DD38-4644-9910-61A3155FBB7F}" type="pres">
      <dgm:prSet presAssocID="{0709F5F3-ADB5-4EF8-93E1-5D1919F72CA8}" presName="background" presStyleLbl="node0" presStyleIdx="0" presStyleCnt="2"/>
      <dgm:spPr/>
    </dgm:pt>
    <dgm:pt modelId="{840FF01E-CE17-AB4B-B219-89C0EB08BFF7}" type="pres">
      <dgm:prSet presAssocID="{0709F5F3-ADB5-4EF8-93E1-5D1919F72CA8}" presName="text" presStyleLbl="fgAcc0" presStyleIdx="0" presStyleCnt="2">
        <dgm:presLayoutVars>
          <dgm:chPref val="3"/>
        </dgm:presLayoutVars>
      </dgm:prSet>
      <dgm:spPr/>
    </dgm:pt>
    <dgm:pt modelId="{E1055BF0-5AE5-7940-BBDA-62D72C948E25}" type="pres">
      <dgm:prSet presAssocID="{0709F5F3-ADB5-4EF8-93E1-5D1919F72CA8}" presName="hierChild2" presStyleCnt="0"/>
      <dgm:spPr/>
    </dgm:pt>
    <dgm:pt modelId="{D7924063-2D22-9D4E-A588-E48BC980C7E7}" type="pres">
      <dgm:prSet presAssocID="{1F4547E2-5C31-4821-98EC-5EF6CA2CD129}" presName="hierRoot1" presStyleCnt="0"/>
      <dgm:spPr/>
    </dgm:pt>
    <dgm:pt modelId="{F42818C5-1CC3-9443-81DA-859EF327A2B0}" type="pres">
      <dgm:prSet presAssocID="{1F4547E2-5C31-4821-98EC-5EF6CA2CD129}" presName="composite" presStyleCnt="0"/>
      <dgm:spPr/>
    </dgm:pt>
    <dgm:pt modelId="{F26B9727-6D74-2F4A-B772-5DBC9E1F68FA}" type="pres">
      <dgm:prSet presAssocID="{1F4547E2-5C31-4821-98EC-5EF6CA2CD129}" presName="background" presStyleLbl="node0" presStyleIdx="1" presStyleCnt="2"/>
      <dgm:spPr/>
    </dgm:pt>
    <dgm:pt modelId="{7C67F2D4-4CAB-9F47-9717-882854431C96}" type="pres">
      <dgm:prSet presAssocID="{1F4547E2-5C31-4821-98EC-5EF6CA2CD129}" presName="text" presStyleLbl="fgAcc0" presStyleIdx="1" presStyleCnt="2">
        <dgm:presLayoutVars>
          <dgm:chPref val="3"/>
        </dgm:presLayoutVars>
      </dgm:prSet>
      <dgm:spPr/>
    </dgm:pt>
    <dgm:pt modelId="{45F5BF3F-4364-DC44-808D-82CA88E22086}" type="pres">
      <dgm:prSet presAssocID="{1F4547E2-5C31-4821-98EC-5EF6CA2CD129}" presName="hierChild2" presStyleCnt="0"/>
      <dgm:spPr/>
    </dgm:pt>
  </dgm:ptLst>
  <dgm:cxnLst>
    <dgm:cxn modelId="{98609503-2D3E-404D-B311-38589BB84F1E}" type="presOf" srcId="{0709F5F3-ADB5-4EF8-93E1-5D1919F72CA8}" destId="{840FF01E-CE17-AB4B-B219-89C0EB08BFF7}" srcOrd="0" destOrd="0" presId="urn:microsoft.com/office/officeart/2005/8/layout/hierarchy1"/>
    <dgm:cxn modelId="{770C4310-2590-4E36-AAFC-B74F3DFE2BCE}" srcId="{215034F8-DAEC-45BE-95A8-3BAC1358DDC4}" destId="{1F4547E2-5C31-4821-98EC-5EF6CA2CD129}" srcOrd="1" destOrd="0" parTransId="{D51DE039-A146-423C-95C7-65DA41E06468}" sibTransId="{49D28ADF-0F2A-4F04-ACED-53D4784D5D1F}"/>
    <dgm:cxn modelId="{B1535C42-B304-3043-B30B-99C005E7C227}" type="presOf" srcId="{1F4547E2-5C31-4821-98EC-5EF6CA2CD129}" destId="{7C67F2D4-4CAB-9F47-9717-882854431C96}" srcOrd="0" destOrd="0" presId="urn:microsoft.com/office/officeart/2005/8/layout/hierarchy1"/>
    <dgm:cxn modelId="{89655EC2-ED2E-9E41-B84F-66AF5596A654}" type="presOf" srcId="{215034F8-DAEC-45BE-95A8-3BAC1358DDC4}" destId="{DF04C89E-754A-614E-972A-BE08A30AE29D}" srcOrd="0" destOrd="0" presId="urn:microsoft.com/office/officeart/2005/8/layout/hierarchy1"/>
    <dgm:cxn modelId="{828817EB-3A58-4868-A068-087FB75B8507}" srcId="{215034F8-DAEC-45BE-95A8-3BAC1358DDC4}" destId="{0709F5F3-ADB5-4EF8-93E1-5D1919F72CA8}" srcOrd="0" destOrd="0" parTransId="{22D3C074-A7E8-4B6F-869A-A0256A99EF14}" sibTransId="{7BD1A90F-7BE4-4B91-816A-097B9CEFD3A5}"/>
    <dgm:cxn modelId="{4F53CAFA-9F35-6B42-BD09-C818AE8A8FB0}" type="presParOf" srcId="{DF04C89E-754A-614E-972A-BE08A30AE29D}" destId="{F8827D9D-7C7A-5446-8375-D7AC95932A4C}" srcOrd="0" destOrd="0" presId="urn:microsoft.com/office/officeart/2005/8/layout/hierarchy1"/>
    <dgm:cxn modelId="{CCE3C0DC-18A3-3346-8FA3-4322D7690FF9}" type="presParOf" srcId="{F8827D9D-7C7A-5446-8375-D7AC95932A4C}" destId="{AC5FD03B-5B0A-9E42-94EF-301429E11B15}" srcOrd="0" destOrd="0" presId="urn:microsoft.com/office/officeart/2005/8/layout/hierarchy1"/>
    <dgm:cxn modelId="{D5AC6D87-ABD9-9F46-946B-FB23E5168892}" type="presParOf" srcId="{AC5FD03B-5B0A-9E42-94EF-301429E11B15}" destId="{6E9776E6-DD38-4644-9910-61A3155FBB7F}" srcOrd="0" destOrd="0" presId="urn:microsoft.com/office/officeart/2005/8/layout/hierarchy1"/>
    <dgm:cxn modelId="{4F484003-66BD-224C-B502-8CBFE15946D4}" type="presParOf" srcId="{AC5FD03B-5B0A-9E42-94EF-301429E11B15}" destId="{840FF01E-CE17-AB4B-B219-89C0EB08BFF7}" srcOrd="1" destOrd="0" presId="urn:microsoft.com/office/officeart/2005/8/layout/hierarchy1"/>
    <dgm:cxn modelId="{FF7457A9-D4C9-9446-BCBB-3E114E1F1E90}" type="presParOf" srcId="{F8827D9D-7C7A-5446-8375-D7AC95932A4C}" destId="{E1055BF0-5AE5-7940-BBDA-62D72C948E25}" srcOrd="1" destOrd="0" presId="urn:microsoft.com/office/officeart/2005/8/layout/hierarchy1"/>
    <dgm:cxn modelId="{CED65C94-67C0-0742-B676-6C077FF75679}" type="presParOf" srcId="{DF04C89E-754A-614E-972A-BE08A30AE29D}" destId="{D7924063-2D22-9D4E-A588-E48BC980C7E7}" srcOrd="1" destOrd="0" presId="urn:microsoft.com/office/officeart/2005/8/layout/hierarchy1"/>
    <dgm:cxn modelId="{D8052559-554E-DF44-BDEF-11E5AC789B76}" type="presParOf" srcId="{D7924063-2D22-9D4E-A588-E48BC980C7E7}" destId="{F42818C5-1CC3-9443-81DA-859EF327A2B0}" srcOrd="0" destOrd="0" presId="urn:microsoft.com/office/officeart/2005/8/layout/hierarchy1"/>
    <dgm:cxn modelId="{FFB3737E-29A5-A14B-8B2A-34089EE35C4F}" type="presParOf" srcId="{F42818C5-1CC3-9443-81DA-859EF327A2B0}" destId="{F26B9727-6D74-2F4A-B772-5DBC9E1F68FA}" srcOrd="0" destOrd="0" presId="urn:microsoft.com/office/officeart/2005/8/layout/hierarchy1"/>
    <dgm:cxn modelId="{C6807A37-F2B0-A847-BBE1-B0FACDB431BE}" type="presParOf" srcId="{F42818C5-1CC3-9443-81DA-859EF327A2B0}" destId="{7C67F2D4-4CAB-9F47-9717-882854431C96}" srcOrd="1" destOrd="0" presId="urn:microsoft.com/office/officeart/2005/8/layout/hierarchy1"/>
    <dgm:cxn modelId="{F9190EA3-0911-E447-9670-71AA2477D764}" type="presParOf" srcId="{D7924063-2D22-9D4E-A588-E48BC980C7E7}" destId="{45F5BF3F-4364-DC44-808D-82CA88E220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970C9A-2854-41C3-83D8-B40700677F2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554F4A-9E55-4EAE-B253-1C54E79D61E7}">
      <dgm:prSet/>
      <dgm:spPr/>
      <dgm:t>
        <a:bodyPr/>
        <a:lstStyle/>
        <a:p>
          <a:r>
            <a:rPr lang="en-US"/>
            <a:t>Launch speed and angle are strong HR predictors</a:t>
          </a:r>
        </a:p>
      </dgm:t>
    </dgm:pt>
    <dgm:pt modelId="{2BBC9C2A-DDD4-4881-B80A-7369FBEB6134}" type="parTrans" cxnId="{E3199919-AAAE-4654-887D-80964DF132E7}">
      <dgm:prSet/>
      <dgm:spPr/>
      <dgm:t>
        <a:bodyPr/>
        <a:lstStyle/>
        <a:p>
          <a:endParaRPr lang="en-US"/>
        </a:p>
      </dgm:t>
    </dgm:pt>
    <dgm:pt modelId="{DC394E1B-4096-4FCA-8680-138D0E5E955C}" type="sibTrans" cxnId="{E3199919-AAAE-4654-887D-80964DF132E7}">
      <dgm:prSet/>
      <dgm:spPr/>
      <dgm:t>
        <a:bodyPr/>
        <a:lstStyle/>
        <a:p>
          <a:endParaRPr lang="en-US"/>
        </a:p>
      </dgm:t>
    </dgm:pt>
    <dgm:pt modelId="{420F92CB-FE91-4375-AB9A-AD0448BD62B6}">
      <dgm:prSet/>
      <dgm:spPr/>
      <dgm:t>
        <a:bodyPr/>
        <a:lstStyle/>
        <a:p>
          <a:r>
            <a:rPr lang="en-US"/>
            <a:t>Park factor significantly boosts model recall</a:t>
          </a:r>
        </a:p>
      </dgm:t>
    </dgm:pt>
    <dgm:pt modelId="{746D8873-A172-4CA6-B8A0-3DEE22CE4743}" type="parTrans" cxnId="{CA389251-CADD-4A3A-8A04-F1568D2E8906}">
      <dgm:prSet/>
      <dgm:spPr/>
      <dgm:t>
        <a:bodyPr/>
        <a:lstStyle/>
        <a:p>
          <a:endParaRPr lang="en-US"/>
        </a:p>
      </dgm:t>
    </dgm:pt>
    <dgm:pt modelId="{161D7892-3D56-420E-BED5-736E9A7A5AA1}" type="sibTrans" cxnId="{CA389251-CADD-4A3A-8A04-F1568D2E8906}">
      <dgm:prSet/>
      <dgm:spPr/>
      <dgm:t>
        <a:bodyPr/>
        <a:lstStyle/>
        <a:p>
          <a:endParaRPr lang="en-US"/>
        </a:p>
      </dgm:t>
    </dgm:pt>
    <dgm:pt modelId="{3AFDF194-C1E3-4E79-BE6F-49DDE10BF776}">
      <dgm:prSet/>
      <dgm:spPr/>
      <dgm:t>
        <a:bodyPr/>
        <a:lstStyle/>
        <a:p>
          <a:r>
            <a:rPr lang="en-US"/>
            <a:t>Simple, interpretable models can offer valuable insights</a:t>
          </a:r>
        </a:p>
      </dgm:t>
    </dgm:pt>
    <dgm:pt modelId="{653C14DA-CA22-4467-B1BF-0991197908D6}" type="parTrans" cxnId="{D17437DD-99F9-49BE-A003-C52E3B9015FB}">
      <dgm:prSet/>
      <dgm:spPr/>
      <dgm:t>
        <a:bodyPr/>
        <a:lstStyle/>
        <a:p>
          <a:endParaRPr lang="en-US"/>
        </a:p>
      </dgm:t>
    </dgm:pt>
    <dgm:pt modelId="{11EDAAF4-E407-44FE-B263-88EC59FEB263}" type="sibTrans" cxnId="{D17437DD-99F9-49BE-A003-C52E3B9015FB}">
      <dgm:prSet/>
      <dgm:spPr/>
      <dgm:t>
        <a:bodyPr/>
        <a:lstStyle/>
        <a:p>
          <a:endParaRPr lang="en-US"/>
        </a:p>
      </dgm:t>
    </dgm:pt>
    <dgm:pt modelId="{FDFA6D98-A5CC-1F40-8C6D-6AB486B9F170}" type="pres">
      <dgm:prSet presAssocID="{75970C9A-2854-41C3-83D8-B40700677F27}" presName="vert0" presStyleCnt="0">
        <dgm:presLayoutVars>
          <dgm:dir/>
          <dgm:animOne val="branch"/>
          <dgm:animLvl val="lvl"/>
        </dgm:presLayoutVars>
      </dgm:prSet>
      <dgm:spPr/>
    </dgm:pt>
    <dgm:pt modelId="{74CDEEC3-8B99-F84C-9BFF-8002B26BA116}" type="pres">
      <dgm:prSet presAssocID="{2D554F4A-9E55-4EAE-B253-1C54E79D61E7}" presName="thickLine" presStyleLbl="alignNode1" presStyleIdx="0" presStyleCnt="3"/>
      <dgm:spPr/>
    </dgm:pt>
    <dgm:pt modelId="{80C22171-D2F4-8041-A416-C0523935A262}" type="pres">
      <dgm:prSet presAssocID="{2D554F4A-9E55-4EAE-B253-1C54E79D61E7}" presName="horz1" presStyleCnt="0"/>
      <dgm:spPr/>
    </dgm:pt>
    <dgm:pt modelId="{B9E9283C-AD82-9344-8957-0CF1F3F7DB1F}" type="pres">
      <dgm:prSet presAssocID="{2D554F4A-9E55-4EAE-B253-1C54E79D61E7}" presName="tx1" presStyleLbl="revTx" presStyleIdx="0" presStyleCnt="3"/>
      <dgm:spPr/>
    </dgm:pt>
    <dgm:pt modelId="{7D33121D-4025-CC4B-BABE-CF12B519B04E}" type="pres">
      <dgm:prSet presAssocID="{2D554F4A-9E55-4EAE-B253-1C54E79D61E7}" presName="vert1" presStyleCnt="0"/>
      <dgm:spPr/>
    </dgm:pt>
    <dgm:pt modelId="{99BE1597-F9A3-5D49-8E25-D6CF74DDF216}" type="pres">
      <dgm:prSet presAssocID="{420F92CB-FE91-4375-AB9A-AD0448BD62B6}" presName="thickLine" presStyleLbl="alignNode1" presStyleIdx="1" presStyleCnt="3"/>
      <dgm:spPr/>
    </dgm:pt>
    <dgm:pt modelId="{A4F6F4A4-FC66-4745-B013-8993CCDA581C}" type="pres">
      <dgm:prSet presAssocID="{420F92CB-FE91-4375-AB9A-AD0448BD62B6}" presName="horz1" presStyleCnt="0"/>
      <dgm:spPr/>
    </dgm:pt>
    <dgm:pt modelId="{6FCACD1E-ACAE-154B-9057-0D1F8BF5F525}" type="pres">
      <dgm:prSet presAssocID="{420F92CB-FE91-4375-AB9A-AD0448BD62B6}" presName="tx1" presStyleLbl="revTx" presStyleIdx="1" presStyleCnt="3"/>
      <dgm:spPr/>
    </dgm:pt>
    <dgm:pt modelId="{27BB7AF0-8FBE-9748-A491-87DF9C3861F6}" type="pres">
      <dgm:prSet presAssocID="{420F92CB-FE91-4375-AB9A-AD0448BD62B6}" presName="vert1" presStyleCnt="0"/>
      <dgm:spPr/>
    </dgm:pt>
    <dgm:pt modelId="{B582CA92-DC25-2C45-87A2-F763F3E4012E}" type="pres">
      <dgm:prSet presAssocID="{3AFDF194-C1E3-4E79-BE6F-49DDE10BF776}" presName="thickLine" presStyleLbl="alignNode1" presStyleIdx="2" presStyleCnt="3"/>
      <dgm:spPr/>
    </dgm:pt>
    <dgm:pt modelId="{CF5E3C0E-9671-364A-AF2B-118EF485DE5A}" type="pres">
      <dgm:prSet presAssocID="{3AFDF194-C1E3-4E79-BE6F-49DDE10BF776}" presName="horz1" presStyleCnt="0"/>
      <dgm:spPr/>
    </dgm:pt>
    <dgm:pt modelId="{6714C460-E662-8A40-9866-AD0D70481E04}" type="pres">
      <dgm:prSet presAssocID="{3AFDF194-C1E3-4E79-BE6F-49DDE10BF776}" presName="tx1" presStyleLbl="revTx" presStyleIdx="2" presStyleCnt="3"/>
      <dgm:spPr/>
    </dgm:pt>
    <dgm:pt modelId="{455355F0-7078-5147-BAF8-EF8767037161}" type="pres">
      <dgm:prSet presAssocID="{3AFDF194-C1E3-4E79-BE6F-49DDE10BF776}" presName="vert1" presStyleCnt="0"/>
      <dgm:spPr/>
    </dgm:pt>
  </dgm:ptLst>
  <dgm:cxnLst>
    <dgm:cxn modelId="{E3199919-AAAE-4654-887D-80964DF132E7}" srcId="{75970C9A-2854-41C3-83D8-B40700677F27}" destId="{2D554F4A-9E55-4EAE-B253-1C54E79D61E7}" srcOrd="0" destOrd="0" parTransId="{2BBC9C2A-DDD4-4881-B80A-7369FBEB6134}" sibTransId="{DC394E1B-4096-4FCA-8680-138D0E5E955C}"/>
    <dgm:cxn modelId="{B9B9A72B-16FA-2C44-9A92-EC88DD7A44D4}" type="presOf" srcId="{2D554F4A-9E55-4EAE-B253-1C54E79D61E7}" destId="{B9E9283C-AD82-9344-8957-0CF1F3F7DB1F}" srcOrd="0" destOrd="0" presId="urn:microsoft.com/office/officeart/2008/layout/LinedList"/>
    <dgm:cxn modelId="{B920D632-2CB2-D043-932F-D31BC0661261}" type="presOf" srcId="{3AFDF194-C1E3-4E79-BE6F-49DDE10BF776}" destId="{6714C460-E662-8A40-9866-AD0D70481E04}" srcOrd="0" destOrd="0" presId="urn:microsoft.com/office/officeart/2008/layout/LinedList"/>
    <dgm:cxn modelId="{A42A7135-139A-5A42-AEA4-03991F388734}" type="presOf" srcId="{75970C9A-2854-41C3-83D8-B40700677F27}" destId="{FDFA6D98-A5CC-1F40-8C6D-6AB486B9F170}" srcOrd="0" destOrd="0" presId="urn:microsoft.com/office/officeart/2008/layout/LinedList"/>
    <dgm:cxn modelId="{D4D52E37-1F50-954A-8957-38215F7A1C49}" type="presOf" srcId="{420F92CB-FE91-4375-AB9A-AD0448BD62B6}" destId="{6FCACD1E-ACAE-154B-9057-0D1F8BF5F525}" srcOrd="0" destOrd="0" presId="urn:microsoft.com/office/officeart/2008/layout/LinedList"/>
    <dgm:cxn modelId="{CA389251-CADD-4A3A-8A04-F1568D2E8906}" srcId="{75970C9A-2854-41C3-83D8-B40700677F27}" destId="{420F92CB-FE91-4375-AB9A-AD0448BD62B6}" srcOrd="1" destOrd="0" parTransId="{746D8873-A172-4CA6-B8A0-3DEE22CE4743}" sibTransId="{161D7892-3D56-420E-BED5-736E9A7A5AA1}"/>
    <dgm:cxn modelId="{D17437DD-99F9-49BE-A003-C52E3B9015FB}" srcId="{75970C9A-2854-41C3-83D8-B40700677F27}" destId="{3AFDF194-C1E3-4E79-BE6F-49DDE10BF776}" srcOrd="2" destOrd="0" parTransId="{653C14DA-CA22-4467-B1BF-0991197908D6}" sibTransId="{11EDAAF4-E407-44FE-B263-88EC59FEB263}"/>
    <dgm:cxn modelId="{74B14242-1DF3-1946-A5E8-F378BD29EB96}" type="presParOf" srcId="{FDFA6D98-A5CC-1F40-8C6D-6AB486B9F170}" destId="{74CDEEC3-8B99-F84C-9BFF-8002B26BA116}" srcOrd="0" destOrd="0" presId="urn:microsoft.com/office/officeart/2008/layout/LinedList"/>
    <dgm:cxn modelId="{15390488-F58C-254B-924F-BF5DBCC85FE9}" type="presParOf" srcId="{FDFA6D98-A5CC-1F40-8C6D-6AB486B9F170}" destId="{80C22171-D2F4-8041-A416-C0523935A262}" srcOrd="1" destOrd="0" presId="urn:microsoft.com/office/officeart/2008/layout/LinedList"/>
    <dgm:cxn modelId="{6299773E-68DA-3A4E-BE8F-8840AFDE7FA6}" type="presParOf" srcId="{80C22171-D2F4-8041-A416-C0523935A262}" destId="{B9E9283C-AD82-9344-8957-0CF1F3F7DB1F}" srcOrd="0" destOrd="0" presId="urn:microsoft.com/office/officeart/2008/layout/LinedList"/>
    <dgm:cxn modelId="{3C3A3B7F-2445-7742-A5A8-1FB10620676D}" type="presParOf" srcId="{80C22171-D2F4-8041-A416-C0523935A262}" destId="{7D33121D-4025-CC4B-BABE-CF12B519B04E}" srcOrd="1" destOrd="0" presId="urn:microsoft.com/office/officeart/2008/layout/LinedList"/>
    <dgm:cxn modelId="{49113784-C00F-0B44-A617-7C92215F23C5}" type="presParOf" srcId="{FDFA6D98-A5CC-1F40-8C6D-6AB486B9F170}" destId="{99BE1597-F9A3-5D49-8E25-D6CF74DDF216}" srcOrd="2" destOrd="0" presId="urn:microsoft.com/office/officeart/2008/layout/LinedList"/>
    <dgm:cxn modelId="{1EF4EC99-8E80-E040-B23F-DB6B91C8DAA7}" type="presParOf" srcId="{FDFA6D98-A5CC-1F40-8C6D-6AB486B9F170}" destId="{A4F6F4A4-FC66-4745-B013-8993CCDA581C}" srcOrd="3" destOrd="0" presId="urn:microsoft.com/office/officeart/2008/layout/LinedList"/>
    <dgm:cxn modelId="{A4338B6C-4DF1-AF4D-B860-D1C05E18435E}" type="presParOf" srcId="{A4F6F4A4-FC66-4745-B013-8993CCDA581C}" destId="{6FCACD1E-ACAE-154B-9057-0D1F8BF5F525}" srcOrd="0" destOrd="0" presId="urn:microsoft.com/office/officeart/2008/layout/LinedList"/>
    <dgm:cxn modelId="{229D778C-0BAA-C64E-88C4-201AB17B9A8B}" type="presParOf" srcId="{A4F6F4A4-FC66-4745-B013-8993CCDA581C}" destId="{27BB7AF0-8FBE-9748-A491-87DF9C3861F6}" srcOrd="1" destOrd="0" presId="urn:microsoft.com/office/officeart/2008/layout/LinedList"/>
    <dgm:cxn modelId="{1A6528A7-270A-9D45-A006-C3BE983A92EC}" type="presParOf" srcId="{FDFA6D98-A5CC-1F40-8C6D-6AB486B9F170}" destId="{B582CA92-DC25-2C45-87A2-F763F3E4012E}" srcOrd="4" destOrd="0" presId="urn:microsoft.com/office/officeart/2008/layout/LinedList"/>
    <dgm:cxn modelId="{12649B97-33DE-2A4D-ADC6-25529D3BB5BD}" type="presParOf" srcId="{FDFA6D98-A5CC-1F40-8C6D-6AB486B9F170}" destId="{CF5E3C0E-9671-364A-AF2B-118EF485DE5A}" srcOrd="5" destOrd="0" presId="urn:microsoft.com/office/officeart/2008/layout/LinedList"/>
    <dgm:cxn modelId="{CAFBC05B-620E-4948-8EC2-B904C667F21C}" type="presParOf" srcId="{CF5E3C0E-9671-364A-AF2B-118EF485DE5A}" destId="{6714C460-E662-8A40-9866-AD0D70481E04}" srcOrd="0" destOrd="0" presId="urn:microsoft.com/office/officeart/2008/layout/LinedList"/>
    <dgm:cxn modelId="{289E1711-1AC9-3D45-B01E-8959DDC3989F}" type="presParOf" srcId="{CF5E3C0E-9671-364A-AF2B-118EF485DE5A}" destId="{455355F0-7078-5147-BAF8-EF8767037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B752C0-D1DD-4C55-AF78-2124B2626C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3B0E95-7F3F-4F4D-B0C1-220880EC5028}">
      <dgm:prSet/>
      <dgm:spPr/>
      <dgm:t>
        <a:bodyPr/>
        <a:lstStyle/>
        <a:p>
          <a:pPr>
            <a:defRPr cap="all"/>
          </a:pPr>
          <a:r>
            <a:rPr lang="en-US"/>
            <a:t>Avoid reducing players to a single metric</a:t>
          </a:r>
        </a:p>
      </dgm:t>
    </dgm:pt>
    <dgm:pt modelId="{FC10971C-0291-48F3-AB93-401660A438EE}" type="parTrans" cxnId="{0ED6DDCB-EF1F-4F9F-88F3-B4782F01F1FA}">
      <dgm:prSet/>
      <dgm:spPr/>
      <dgm:t>
        <a:bodyPr/>
        <a:lstStyle/>
        <a:p>
          <a:endParaRPr lang="en-US"/>
        </a:p>
      </dgm:t>
    </dgm:pt>
    <dgm:pt modelId="{FFBBAFFF-9DDE-4EF7-A308-19CEB27E57A4}" type="sibTrans" cxnId="{0ED6DDCB-EF1F-4F9F-88F3-B4782F01F1FA}">
      <dgm:prSet/>
      <dgm:spPr/>
      <dgm:t>
        <a:bodyPr/>
        <a:lstStyle/>
        <a:p>
          <a:endParaRPr lang="en-US"/>
        </a:p>
      </dgm:t>
    </dgm:pt>
    <dgm:pt modelId="{6FBDC853-C7DD-4C24-99FF-F8544A69A0B5}">
      <dgm:prSet/>
      <dgm:spPr/>
      <dgm:t>
        <a:bodyPr/>
        <a:lstStyle/>
        <a:p>
          <a:pPr>
            <a:defRPr cap="all"/>
          </a:pPr>
          <a:r>
            <a:rPr lang="en-US"/>
            <a:t>Ensure models support—not replace—human judgment</a:t>
          </a:r>
        </a:p>
      </dgm:t>
    </dgm:pt>
    <dgm:pt modelId="{92598715-C8CF-4DD6-8ECC-E36DC4A233E3}" type="parTrans" cxnId="{E2EB90C9-B4D7-43B7-850A-E1D88B42256F}">
      <dgm:prSet/>
      <dgm:spPr/>
      <dgm:t>
        <a:bodyPr/>
        <a:lstStyle/>
        <a:p>
          <a:endParaRPr lang="en-US"/>
        </a:p>
      </dgm:t>
    </dgm:pt>
    <dgm:pt modelId="{6F94EB1A-603A-4CFB-8957-40D098DF84B2}" type="sibTrans" cxnId="{E2EB90C9-B4D7-43B7-850A-E1D88B42256F}">
      <dgm:prSet/>
      <dgm:spPr/>
      <dgm:t>
        <a:bodyPr/>
        <a:lstStyle/>
        <a:p>
          <a:endParaRPr lang="en-US"/>
        </a:p>
      </dgm:t>
    </dgm:pt>
    <dgm:pt modelId="{000408C6-B391-4A13-808D-5E4079B336FE}">
      <dgm:prSet/>
      <dgm:spPr/>
      <dgm:t>
        <a:bodyPr/>
        <a:lstStyle/>
        <a:p>
          <a:pPr>
            <a:defRPr cap="all"/>
          </a:pPr>
          <a:r>
            <a:rPr lang="en-US"/>
            <a:t>Maintain transparency in assumptions and limitations</a:t>
          </a:r>
        </a:p>
      </dgm:t>
    </dgm:pt>
    <dgm:pt modelId="{C1E8EF42-7537-4D23-BEC0-092028834429}" type="parTrans" cxnId="{24E61437-DDCE-407C-B1D3-00DF7DE1AB99}">
      <dgm:prSet/>
      <dgm:spPr/>
      <dgm:t>
        <a:bodyPr/>
        <a:lstStyle/>
        <a:p>
          <a:endParaRPr lang="en-US"/>
        </a:p>
      </dgm:t>
    </dgm:pt>
    <dgm:pt modelId="{AFE14CB2-C41C-40CE-B059-12882562EC1D}" type="sibTrans" cxnId="{24E61437-DDCE-407C-B1D3-00DF7DE1AB99}">
      <dgm:prSet/>
      <dgm:spPr/>
      <dgm:t>
        <a:bodyPr/>
        <a:lstStyle/>
        <a:p>
          <a:endParaRPr lang="en-US"/>
        </a:p>
      </dgm:t>
    </dgm:pt>
    <dgm:pt modelId="{DAAE01D4-2F65-4A2F-BDF7-48D4E8A01A0A}" type="pres">
      <dgm:prSet presAssocID="{DDB752C0-D1DD-4C55-AF78-2124B2626C9D}" presName="root" presStyleCnt="0">
        <dgm:presLayoutVars>
          <dgm:dir/>
          <dgm:resizeHandles val="exact"/>
        </dgm:presLayoutVars>
      </dgm:prSet>
      <dgm:spPr/>
    </dgm:pt>
    <dgm:pt modelId="{6FF6DFC5-F920-49A3-8858-65AA15295DBA}" type="pres">
      <dgm:prSet presAssocID="{B23B0E95-7F3F-4F4D-B0C1-220880EC5028}" presName="compNode" presStyleCnt="0"/>
      <dgm:spPr/>
    </dgm:pt>
    <dgm:pt modelId="{D027DA94-FF4E-4246-A13D-9D91F5565982}" type="pres">
      <dgm:prSet presAssocID="{B23B0E95-7F3F-4F4D-B0C1-220880EC5028}" presName="iconBgRect" presStyleLbl="bgShp" presStyleIdx="0" presStyleCnt="3"/>
      <dgm:spPr/>
    </dgm:pt>
    <dgm:pt modelId="{EDA2167B-ABCF-4D83-8599-E4D23C96E439}" type="pres">
      <dgm:prSet presAssocID="{B23B0E95-7F3F-4F4D-B0C1-220880EC50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7858487-D6C2-4C79-888B-004D136B2282}" type="pres">
      <dgm:prSet presAssocID="{B23B0E95-7F3F-4F4D-B0C1-220880EC5028}" presName="spaceRect" presStyleCnt="0"/>
      <dgm:spPr/>
    </dgm:pt>
    <dgm:pt modelId="{F4818C7D-5DC1-4B9C-AE51-37A7DC0E4D46}" type="pres">
      <dgm:prSet presAssocID="{B23B0E95-7F3F-4F4D-B0C1-220880EC5028}" presName="textRect" presStyleLbl="revTx" presStyleIdx="0" presStyleCnt="3">
        <dgm:presLayoutVars>
          <dgm:chMax val="1"/>
          <dgm:chPref val="1"/>
        </dgm:presLayoutVars>
      </dgm:prSet>
      <dgm:spPr/>
    </dgm:pt>
    <dgm:pt modelId="{3D97AFB6-593E-4BD5-AFB8-C364AAD5870B}" type="pres">
      <dgm:prSet presAssocID="{FFBBAFFF-9DDE-4EF7-A308-19CEB27E57A4}" presName="sibTrans" presStyleCnt="0"/>
      <dgm:spPr/>
    </dgm:pt>
    <dgm:pt modelId="{4AA6BB56-F197-4B04-962E-7858E01B92D4}" type="pres">
      <dgm:prSet presAssocID="{6FBDC853-C7DD-4C24-99FF-F8544A69A0B5}" presName="compNode" presStyleCnt="0"/>
      <dgm:spPr/>
    </dgm:pt>
    <dgm:pt modelId="{0F9CD98A-CF24-421F-8AE3-18BEC9776ECD}" type="pres">
      <dgm:prSet presAssocID="{6FBDC853-C7DD-4C24-99FF-F8544A69A0B5}" presName="iconBgRect" presStyleLbl="bgShp" presStyleIdx="1" presStyleCnt="3"/>
      <dgm:spPr/>
    </dgm:pt>
    <dgm:pt modelId="{32273521-6063-4890-9137-DFA00BAB6A99}" type="pres">
      <dgm:prSet presAssocID="{6FBDC853-C7DD-4C24-99FF-F8544A69A0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76295129-A1E0-4E78-8517-CED1176C446A}" type="pres">
      <dgm:prSet presAssocID="{6FBDC853-C7DD-4C24-99FF-F8544A69A0B5}" presName="spaceRect" presStyleCnt="0"/>
      <dgm:spPr/>
    </dgm:pt>
    <dgm:pt modelId="{4806EDAE-2A9A-4DBA-89AA-16471496FB72}" type="pres">
      <dgm:prSet presAssocID="{6FBDC853-C7DD-4C24-99FF-F8544A69A0B5}" presName="textRect" presStyleLbl="revTx" presStyleIdx="1" presStyleCnt="3">
        <dgm:presLayoutVars>
          <dgm:chMax val="1"/>
          <dgm:chPref val="1"/>
        </dgm:presLayoutVars>
      </dgm:prSet>
      <dgm:spPr/>
    </dgm:pt>
    <dgm:pt modelId="{516D1CCC-E2FE-4911-B659-978B9428D740}" type="pres">
      <dgm:prSet presAssocID="{6F94EB1A-603A-4CFB-8957-40D098DF84B2}" presName="sibTrans" presStyleCnt="0"/>
      <dgm:spPr/>
    </dgm:pt>
    <dgm:pt modelId="{0C5BB47A-AFFF-428D-B0F3-64986716B7B3}" type="pres">
      <dgm:prSet presAssocID="{000408C6-B391-4A13-808D-5E4079B336FE}" presName="compNode" presStyleCnt="0"/>
      <dgm:spPr/>
    </dgm:pt>
    <dgm:pt modelId="{9F6E9A9E-6678-4048-9068-3D4B94CAEA7F}" type="pres">
      <dgm:prSet presAssocID="{000408C6-B391-4A13-808D-5E4079B336FE}" presName="iconBgRect" presStyleLbl="bgShp" presStyleIdx="2" presStyleCnt="3"/>
      <dgm:spPr/>
    </dgm:pt>
    <dgm:pt modelId="{305F040E-BDCB-4735-B10B-FD58D40470AE}" type="pres">
      <dgm:prSet presAssocID="{000408C6-B391-4A13-808D-5E4079B336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6D7B71-0082-4ECF-BDE9-4B891193813F}" type="pres">
      <dgm:prSet presAssocID="{000408C6-B391-4A13-808D-5E4079B336FE}" presName="spaceRect" presStyleCnt="0"/>
      <dgm:spPr/>
    </dgm:pt>
    <dgm:pt modelId="{B73EC710-5448-4171-87D8-4A182CE6FA8C}" type="pres">
      <dgm:prSet presAssocID="{000408C6-B391-4A13-808D-5E4079B336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B49924-26C0-4061-871E-355750BDEDE4}" type="presOf" srcId="{B23B0E95-7F3F-4F4D-B0C1-220880EC5028}" destId="{F4818C7D-5DC1-4B9C-AE51-37A7DC0E4D46}" srcOrd="0" destOrd="0" presId="urn:microsoft.com/office/officeart/2018/5/layout/IconCircleLabelList"/>
    <dgm:cxn modelId="{24E61437-DDCE-407C-B1D3-00DF7DE1AB99}" srcId="{DDB752C0-D1DD-4C55-AF78-2124B2626C9D}" destId="{000408C6-B391-4A13-808D-5E4079B336FE}" srcOrd="2" destOrd="0" parTransId="{C1E8EF42-7537-4D23-BEC0-092028834429}" sibTransId="{AFE14CB2-C41C-40CE-B059-12882562EC1D}"/>
    <dgm:cxn modelId="{BD90FE93-CDB7-462C-9975-79E44E97606A}" type="presOf" srcId="{DDB752C0-D1DD-4C55-AF78-2124B2626C9D}" destId="{DAAE01D4-2F65-4A2F-BDF7-48D4E8A01A0A}" srcOrd="0" destOrd="0" presId="urn:microsoft.com/office/officeart/2018/5/layout/IconCircleLabelList"/>
    <dgm:cxn modelId="{24F8B894-E32F-4540-877C-148FA4B3083C}" type="presOf" srcId="{6FBDC853-C7DD-4C24-99FF-F8544A69A0B5}" destId="{4806EDAE-2A9A-4DBA-89AA-16471496FB72}" srcOrd="0" destOrd="0" presId="urn:microsoft.com/office/officeart/2018/5/layout/IconCircleLabelList"/>
    <dgm:cxn modelId="{E2EB90C9-B4D7-43B7-850A-E1D88B42256F}" srcId="{DDB752C0-D1DD-4C55-AF78-2124B2626C9D}" destId="{6FBDC853-C7DD-4C24-99FF-F8544A69A0B5}" srcOrd="1" destOrd="0" parTransId="{92598715-C8CF-4DD6-8ECC-E36DC4A233E3}" sibTransId="{6F94EB1A-603A-4CFB-8957-40D098DF84B2}"/>
    <dgm:cxn modelId="{0ED6DDCB-EF1F-4F9F-88F3-B4782F01F1FA}" srcId="{DDB752C0-D1DD-4C55-AF78-2124B2626C9D}" destId="{B23B0E95-7F3F-4F4D-B0C1-220880EC5028}" srcOrd="0" destOrd="0" parTransId="{FC10971C-0291-48F3-AB93-401660A438EE}" sibTransId="{FFBBAFFF-9DDE-4EF7-A308-19CEB27E57A4}"/>
    <dgm:cxn modelId="{70E1EAD8-687F-4ECC-AFE0-1EDE65B258C4}" type="presOf" srcId="{000408C6-B391-4A13-808D-5E4079B336FE}" destId="{B73EC710-5448-4171-87D8-4A182CE6FA8C}" srcOrd="0" destOrd="0" presId="urn:microsoft.com/office/officeart/2018/5/layout/IconCircleLabelList"/>
    <dgm:cxn modelId="{4D06F371-18C9-4A2F-B718-9C386B524E1E}" type="presParOf" srcId="{DAAE01D4-2F65-4A2F-BDF7-48D4E8A01A0A}" destId="{6FF6DFC5-F920-49A3-8858-65AA15295DBA}" srcOrd="0" destOrd="0" presId="urn:microsoft.com/office/officeart/2018/5/layout/IconCircleLabelList"/>
    <dgm:cxn modelId="{58FC5429-0449-4054-B3C5-26881F59192D}" type="presParOf" srcId="{6FF6DFC5-F920-49A3-8858-65AA15295DBA}" destId="{D027DA94-FF4E-4246-A13D-9D91F5565982}" srcOrd="0" destOrd="0" presId="urn:microsoft.com/office/officeart/2018/5/layout/IconCircleLabelList"/>
    <dgm:cxn modelId="{B701D270-566F-4A60-BD80-D511BF411E87}" type="presParOf" srcId="{6FF6DFC5-F920-49A3-8858-65AA15295DBA}" destId="{EDA2167B-ABCF-4D83-8599-E4D23C96E439}" srcOrd="1" destOrd="0" presId="urn:microsoft.com/office/officeart/2018/5/layout/IconCircleLabelList"/>
    <dgm:cxn modelId="{7B4AC344-105C-47DE-8BE3-CC49ABBC1986}" type="presParOf" srcId="{6FF6DFC5-F920-49A3-8858-65AA15295DBA}" destId="{77858487-D6C2-4C79-888B-004D136B2282}" srcOrd="2" destOrd="0" presId="urn:microsoft.com/office/officeart/2018/5/layout/IconCircleLabelList"/>
    <dgm:cxn modelId="{DA0A4FF7-544F-40AC-92B5-0E6A3AB20238}" type="presParOf" srcId="{6FF6DFC5-F920-49A3-8858-65AA15295DBA}" destId="{F4818C7D-5DC1-4B9C-AE51-37A7DC0E4D46}" srcOrd="3" destOrd="0" presId="urn:microsoft.com/office/officeart/2018/5/layout/IconCircleLabelList"/>
    <dgm:cxn modelId="{60948D20-DA3C-4104-B98A-AA5716261880}" type="presParOf" srcId="{DAAE01D4-2F65-4A2F-BDF7-48D4E8A01A0A}" destId="{3D97AFB6-593E-4BD5-AFB8-C364AAD5870B}" srcOrd="1" destOrd="0" presId="urn:microsoft.com/office/officeart/2018/5/layout/IconCircleLabelList"/>
    <dgm:cxn modelId="{30731A65-488A-4E71-86E8-24A1464198ED}" type="presParOf" srcId="{DAAE01D4-2F65-4A2F-BDF7-48D4E8A01A0A}" destId="{4AA6BB56-F197-4B04-962E-7858E01B92D4}" srcOrd="2" destOrd="0" presId="urn:microsoft.com/office/officeart/2018/5/layout/IconCircleLabelList"/>
    <dgm:cxn modelId="{BBCD1836-9D41-4B79-A103-1D62351CB762}" type="presParOf" srcId="{4AA6BB56-F197-4B04-962E-7858E01B92D4}" destId="{0F9CD98A-CF24-421F-8AE3-18BEC9776ECD}" srcOrd="0" destOrd="0" presId="urn:microsoft.com/office/officeart/2018/5/layout/IconCircleLabelList"/>
    <dgm:cxn modelId="{CF2E4724-95D4-4EFE-B5FA-55538A51F221}" type="presParOf" srcId="{4AA6BB56-F197-4B04-962E-7858E01B92D4}" destId="{32273521-6063-4890-9137-DFA00BAB6A99}" srcOrd="1" destOrd="0" presId="urn:microsoft.com/office/officeart/2018/5/layout/IconCircleLabelList"/>
    <dgm:cxn modelId="{F551F87E-20D8-4F02-B108-052E49AF3C6E}" type="presParOf" srcId="{4AA6BB56-F197-4B04-962E-7858E01B92D4}" destId="{76295129-A1E0-4E78-8517-CED1176C446A}" srcOrd="2" destOrd="0" presId="urn:microsoft.com/office/officeart/2018/5/layout/IconCircleLabelList"/>
    <dgm:cxn modelId="{DA46A3B3-6534-4B41-8365-B7D5B63EA828}" type="presParOf" srcId="{4AA6BB56-F197-4B04-962E-7858E01B92D4}" destId="{4806EDAE-2A9A-4DBA-89AA-16471496FB72}" srcOrd="3" destOrd="0" presId="urn:microsoft.com/office/officeart/2018/5/layout/IconCircleLabelList"/>
    <dgm:cxn modelId="{F37E0AC2-5C8A-4104-86E7-F7DF30F101D6}" type="presParOf" srcId="{DAAE01D4-2F65-4A2F-BDF7-48D4E8A01A0A}" destId="{516D1CCC-E2FE-4911-B659-978B9428D740}" srcOrd="3" destOrd="0" presId="urn:microsoft.com/office/officeart/2018/5/layout/IconCircleLabelList"/>
    <dgm:cxn modelId="{1116C49C-3F99-4587-84EA-51DC9D8E919E}" type="presParOf" srcId="{DAAE01D4-2F65-4A2F-BDF7-48D4E8A01A0A}" destId="{0C5BB47A-AFFF-428D-B0F3-64986716B7B3}" srcOrd="4" destOrd="0" presId="urn:microsoft.com/office/officeart/2018/5/layout/IconCircleLabelList"/>
    <dgm:cxn modelId="{F66DB86F-37B4-43A5-8671-B12C3D890BE0}" type="presParOf" srcId="{0C5BB47A-AFFF-428D-B0F3-64986716B7B3}" destId="{9F6E9A9E-6678-4048-9068-3D4B94CAEA7F}" srcOrd="0" destOrd="0" presId="urn:microsoft.com/office/officeart/2018/5/layout/IconCircleLabelList"/>
    <dgm:cxn modelId="{7B9BA311-F1FA-44A4-A5A1-96F96DE84529}" type="presParOf" srcId="{0C5BB47A-AFFF-428D-B0F3-64986716B7B3}" destId="{305F040E-BDCB-4735-B10B-FD58D40470AE}" srcOrd="1" destOrd="0" presId="urn:microsoft.com/office/officeart/2018/5/layout/IconCircleLabelList"/>
    <dgm:cxn modelId="{B65C7FF4-04AB-44F8-8992-3EABCDE7C40E}" type="presParOf" srcId="{0C5BB47A-AFFF-428D-B0F3-64986716B7B3}" destId="{3A6D7B71-0082-4ECF-BDE9-4B891193813F}" srcOrd="2" destOrd="0" presId="urn:microsoft.com/office/officeart/2018/5/layout/IconCircleLabelList"/>
    <dgm:cxn modelId="{90DA97AF-E9BD-4FE4-B5BC-B9E488090191}" type="presParOf" srcId="{0C5BB47A-AFFF-428D-B0F3-64986716B7B3}" destId="{B73EC710-5448-4171-87D8-4A182CE6FA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FE10-4CEB-C34F-A0EF-232E2DCBECBA}">
      <dsp:nvSpPr>
        <dsp:cNvPr id="0" name=""/>
        <dsp:cNvSpPr/>
      </dsp:nvSpPr>
      <dsp:spPr>
        <a:xfrm>
          <a:off x="0" y="2446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33562-C782-204A-81E6-9958013B2B98}">
      <dsp:nvSpPr>
        <dsp:cNvPr id="0" name=""/>
        <dsp:cNvSpPr/>
      </dsp:nvSpPr>
      <dsp:spPr>
        <a:xfrm>
          <a:off x="0" y="2446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Home runs are high-impact events in MLB games</a:t>
          </a:r>
        </a:p>
      </dsp:txBody>
      <dsp:txXfrm>
        <a:off x="0" y="2446"/>
        <a:ext cx="7306056" cy="1668672"/>
      </dsp:txXfrm>
    </dsp:sp>
    <dsp:sp modelId="{A7227824-96AF-7045-AFD9-11DA301A76D1}">
      <dsp:nvSpPr>
        <dsp:cNvPr id="0" name=""/>
        <dsp:cNvSpPr/>
      </dsp:nvSpPr>
      <dsp:spPr>
        <a:xfrm>
          <a:off x="0" y="1671119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F8DC6-7206-2E47-8BA5-7EAE86FB4D6A}">
      <dsp:nvSpPr>
        <dsp:cNvPr id="0" name=""/>
        <dsp:cNvSpPr/>
      </dsp:nvSpPr>
      <dsp:spPr>
        <a:xfrm>
          <a:off x="0" y="1671119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Predicting home run probability enables strategic coaching and enhanced fan experiences</a:t>
          </a:r>
        </a:p>
      </dsp:txBody>
      <dsp:txXfrm>
        <a:off x="0" y="1671119"/>
        <a:ext cx="7306056" cy="1668672"/>
      </dsp:txXfrm>
    </dsp:sp>
    <dsp:sp modelId="{675FB253-3417-284A-8A6C-2ECDFF940861}">
      <dsp:nvSpPr>
        <dsp:cNvPr id="0" name=""/>
        <dsp:cNvSpPr/>
      </dsp:nvSpPr>
      <dsp:spPr>
        <a:xfrm>
          <a:off x="0" y="3339792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E1B49-0A56-4C4D-930D-9B30C4AD4618}">
      <dsp:nvSpPr>
        <dsp:cNvPr id="0" name=""/>
        <dsp:cNvSpPr/>
      </dsp:nvSpPr>
      <dsp:spPr>
        <a:xfrm>
          <a:off x="0" y="3339792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Supports analytics for fantasy sports, broadcasts, and player evaluation</a:t>
          </a:r>
        </a:p>
      </dsp:txBody>
      <dsp:txXfrm>
        <a:off x="0" y="3339792"/>
        <a:ext cx="7306056" cy="1668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B3A5D-062D-8146-93BA-7E8285013E62}">
      <dsp:nvSpPr>
        <dsp:cNvPr id="0" name=""/>
        <dsp:cNvSpPr/>
      </dsp:nvSpPr>
      <dsp:spPr>
        <a:xfrm>
          <a:off x="0" y="441305"/>
          <a:ext cx="7306056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Statcast launched in 2015: measures launch angle, exit velocity, distanc</a:t>
          </a:r>
        </a:p>
      </dsp:txBody>
      <dsp:txXfrm>
        <a:off x="64083" y="505388"/>
        <a:ext cx="7177890" cy="1184574"/>
      </dsp:txXfrm>
    </dsp:sp>
    <dsp:sp modelId="{62C4FA3D-DBB7-B747-9B2D-5F838C1E5AC2}">
      <dsp:nvSpPr>
        <dsp:cNvPr id="0" name=""/>
        <dsp:cNvSpPr/>
      </dsp:nvSpPr>
      <dsp:spPr>
        <a:xfrm>
          <a:off x="0" y="1849086"/>
          <a:ext cx="7306056" cy="131274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Historically used for descriptive analysis</a:t>
          </a:r>
        </a:p>
      </dsp:txBody>
      <dsp:txXfrm>
        <a:off x="64083" y="1913169"/>
        <a:ext cx="7177890" cy="1184574"/>
      </dsp:txXfrm>
    </dsp:sp>
    <dsp:sp modelId="{3DFCEA9A-E2CB-3B46-B66B-7C16A17B1254}">
      <dsp:nvSpPr>
        <dsp:cNvPr id="0" name=""/>
        <dsp:cNvSpPr/>
      </dsp:nvSpPr>
      <dsp:spPr>
        <a:xfrm>
          <a:off x="0" y="3256866"/>
          <a:ext cx="7306056" cy="131274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This project uses predictive modeling to quantify home run likelihood</a:t>
          </a:r>
        </a:p>
      </dsp:txBody>
      <dsp:txXfrm>
        <a:off x="64083" y="3320949"/>
        <a:ext cx="7177890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0D524-9F3A-C146-933F-CC6A915CF0B0}">
      <dsp:nvSpPr>
        <dsp:cNvPr id="0" name=""/>
        <dsp:cNvSpPr/>
      </dsp:nvSpPr>
      <dsp:spPr>
        <a:xfrm>
          <a:off x="0" y="480658"/>
          <a:ext cx="7306056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5B87B-C79A-A745-9F5F-778412BC194A}">
      <dsp:nvSpPr>
        <dsp:cNvPr id="0" name=""/>
        <dsp:cNvSpPr/>
      </dsp:nvSpPr>
      <dsp:spPr>
        <a:xfrm>
          <a:off x="365302" y="82138"/>
          <a:ext cx="5114239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306" tIns="0" rIns="19330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Filtered for in-play batted balls</a:t>
          </a:r>
        </a:p>
      </dsp:txBody>
      <dsp:txXfrm>
        <a:off x="404210" y="121046"/>
        <a:ext cx="5036423" cy="719223"/>
      </dsp:txXfrm>
    </dsp:sp>
    <dsp:sp modelId="{F3129EE2-74D6-BD4B-B621-85560CE54E4A}">
      <dsp:nvSpPr>
        <dsp:cNvPr id="0" name=""/>
        <dsp:cNvSpPr/>
      </dsp:nvSpPr>
      <dsp:spPr>
        <a:xfrm>
          <a:off x="0" y="1705378"/>
          <a:ext cx="7306056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1D681-6199-9048-89EC-219FC32DA2AF}">
      <dsp:nvSpPr>
        <dsp:cNvPr id="0" name=""/>
        <dsp:cNvSpPr/>
      </dsp:nvSpPr>
      <dsp:spPr>
        <a:xfrm>
          <a:off x="365302" y="1306858"/>
          <a:ext cx="5114239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306" tIns="0" rIns="19330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Removed missing values</a:t>
          </a:r>
        </a:p>
      </dsp:txBody>
      <dsp:txXfrm>
        <a:off x="404210" y="1345766"/>
        <a:ext cx="5036423" cy="719223"/>
      </dsp:txXfrm>
    </dsp:sp>
    <dsp:sp modelId="{7B18845B-17E8-8743-8D54-409CF6576660}">
      <dsp:nvSpPr>
        <dsp:cNvPr id="0" name=""/>
        <dsp:cNvSpPr/>
      </dsp:nvSpPr>
      <dsp:spPr>
        <a:xfrm>
          <a:off x="0" y="2930098"/>
          <a:ext cx="7306056" cy="1998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031" tIns="562356" rIns="56703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Launch Speed (mph)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Launch Angle (degrees)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Park Factor (extra_distance_2025)</a:t>
          </a:r>
        </a:p>
      </dsp:txBody>
      <dsp:txXfrm>
        <a:off x="0" y="2930098"/>
        <a:ext cx="7306056" cy="1998675"/>
      </dsp:txXfrm>
    </dsp:sp>
    <dsp:sp modelId="{3552070B-ECF0-3F45-93B3-6F9163179EC6}">
      <dsp:nvSpPr>
        <dsp:cNvPr id="0" name=""/>
        <dsp:cNvSpPr/>
      </dsp:nvSpPr>
      <dsp:spPr>
        <a:xfrm>
          <a:off x="365302" y="2531578"/>
          <a:ext cx="5114239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306" tIns="0" rIns="19330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Final predictors:</a:t>
          </a:r>
        </a:p>
      </dsp:txBody>
      <dsp:txXfrm>
        <a:off x="404210" y="2570486"/>
        <a:ext cx="5036423" cy="719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776E6-DD38-4644-9910-61A3155FBB7F}">
      <dsp:nvSpPr>
        <dsp:cNvPr id="0" name=""/>
        <dsp:cNvSpPr/>
      </dsp:nvSpPr>
      <dsp:spPr>
        <a:xfrm>
          <a:off x="1060" y="505393"/>
          <a:ext cx="3722005" cy="236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FF01E-CE17-AB4B-B219-89C0EB08BFF7}">
      <dsp:nvSpPr>
        <dsp:cNvPr id="0" name=""/>
        <dsp:cNvSpPr/>
      </dsp:nvSpPr>
      <dsp:spPr>
        <a:xfrm>
          <a:off x="414616" y="898271"/>
          <a:ext cx="3722005" cy="2363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Used extra_distance_2025 as a proxy for park-adjusted flight distance</a:t>
          </a:r>
        </a:p>
      </dsp:txBody>
      <dsp:txXfrm>
        <a:off x="483840" y="967495"/>
        <a:ext cx="3583557" cy="2225025"/>
      </dsp:txXfrm>
    </dsp:sp>
    <dsp:sp modelId="{F26B9727-6D74-2F4A-B772-5DBC9E1F68FA}">
      <dsp:nvSpPr>
        <dsp:cNvPr id="0" name=""/>
        <dsp:cNvSpPr/>
      </dsp:nvSpPr>
      <dsp:spPr>
        <a:xfrm>
          <a:off x="4550178" y="505393"/>
          <a:ext cx="3722005" cy="2363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7F2D4-4CAB-9F47-9717-882854431C96}">
      <dsp:nvSpPr>
        <dsp:cNvPr id="0" name=""/>
        <dsp:cNvSpPr/>
      </dsp:nvSpPr>
      <dsp:spPr>
        <a:xfrm>
          <a:off x="4963734" y="898271"/>
          <a:ext cx="3722005" cy="2363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Improves model's ability to generalize across ballparks</a:t>
          </a:r>
        </a:p>
      </dsp:txBody>
      <dsp:txXfrm>
        <a:off x="5032958" y="967495"/>
        <a:ext cx="3583557" cy="2225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DEEC3-8B99-F84C-9BFF-8002B26BA116}">
      <dsp:nvSpPr>
        <dsp:cNvPr id="0" name=""/>
        <dsp:cNvSpPr/>
      </dsp:nvSpPr>
      <dsp:spPr>
        <a:xfrm>
          <a:off x="0" y="2625"/>
          <a:ext cx="662025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283C-AD82-9344-8957-0CF1F3F7DB1F}">
      <dsp:nvSpPr>
        <dsp:cNvPr id="0" name=""/>
        <dsp:cNvSpPr/>
      </dsp:nvSpPr>
      <dsp:spPr>
        <a:xfrm>
          <a:off x="0" y="2625"/>
          <a:ext cx="6620255" cy="17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Launch speed and angle are strong HR predictors</a:t>
          </a:r>
        </a:p>
      </dsp:txBody>
      <dsp:txXfrm>
        <a:off x="0" y="2625"/>
        <a:ext cx="6620255" cy="1790473"/>
      </dsp:txXfrm>
    </dsp:sp>
    <dsp:sp modelId="{99BE1597-F9A3-5D49-8E25-D6CF74DDF216}">
      <dsp:nvSpPr>
        <dsp:cNvPr id="0" name=""/>
        <dsp:cNvSpPr/>
      </dsp:nvSpPr>
      <dsp:spPr>
        <a:xfrm>
          <a:off x="0" y="1793099"/>
          <a:ext cx="6620255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ACD1E-ACAE-154B-9057-0D1F8BF5F525}">
      <dsp:nvSpPr>
        <dsp:cNvPr id="0" name=""/>
        <dsp:cNvSpPr/>
      </dsp:nvSpPr>
      <dsp:spPr>
        <a:xfrm>
          <a:off x="0" y="1793099"/>
          <a:ext cx="6620255" cy="17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Park factor significantly boosts model recall</a:t>
          </a:r>
        </a:p>
      </dsp:txBody>
      <dsp:txXfrm>
        <a:off x="0" y="1793099"/>
        <a:ext cx="6620255" cy="1790473"/>
      </dsp:txXfrm>
    </dsp:sp>
    <dsp:sp modelId="{B582CA92-DC25-2C45-87A2-F763F3E4012E}">
      <dsp:nvSpPr>
        <dsp:cNvPr id="0" name=""/>
        <dsp:cNvSpPr/>
      </dsp:nvSpPr>
      <dsp:spPr>
        <a:xfrm>
          <a:off x="0" y="3583572"/>
          <a:ext cx="6620255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C460-E662-8A40-9866-AD0D70481E04}">
      <dsp:nvSpPr>
        <dsp:cNvPr id="0" name=""/>
        <dsp:cNvSpPr/>
      </dsp:nvSpPr>
      <dsp:spPr>
        <a:xfrm>
          <a:off x="0" y="3583572"/>
          <a:ext cx="6620255" cy="17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Simple, interpretable models can offer valuable insights</a:t>
          </a:r>
        </a:p>
      </dsp:txBody>
      <dsp:txXfrm>
        <a:off x="0" y="3583572"/>
        <a:ext cx="6620255" cy="17904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7DA94-FF4E-4246-A13D-9D91F5565982}">
      <dsp:nvSpPr>
        <dsp:cNvPr id="0" name=""/>
        <dsp:cNvSpPr/>
      </dsp:nvSpPr>
      <dsp:spPr>
        <a:xfrm>
          <a:off x="666724" y="19606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2167B-ABCF-4D83-8599-E4D23C96E439}">
      <dsp:nvSpPr>
        <dsp:cNvPr id="0" name=""/>
        <dsp:cNvSpPr/>
      </dsp:nvSpPr>
      <dsp:spPr>
        <a:xfrm>
          <a:off x="1098162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18C7D-5DC1-4B9C-AE51-37A7DC0E4D46}">
      <dsp:nvSpPr>
        <dsp:cNvPr id="0" name=""/>
        <dsp:cNvSpPr/>
      </dsp:nvSpPr>
      <dsp:spPr>
        <a:xfrm>
          <a:off x="19568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Avoid reducing players to a single metric</a:t>
          </a:r>
        </a:p>
      </dsp:txBody>
      <dsp:txXfrm>
        <a:off x="19568" y="2851069"/>
        <a:ext cx="3318750" cy="720000"/>
      </dsp:txXfrm>
    </dsp:sp>
    <dsp:sp modelId="{0F9CD98A-CF24-421F-8AE3-18BEC9776ECD}">
      <dsp:nvSpPr>
        <dsp:cNvPr id="0" name=""/>
        <dsp:cNvSpPr/>
      </dsp:nvSpPr>
      <dsp:spPr>
        <a:xfrm>
          <a:off x="4566256" y="19606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73521-6063-4890-9137-DFA00BAB6A99}">
      <dsp:nvSpPr>
        <dsp:cNvPr id="0" name=""/>
        <dsp:cNvSpPr/>
      </dsp:nvSpPr>
      <dsp:spPr>
        <a:xfrm>
          <a:off x="4997693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EDAE-2A9A-4DBA-89AA-16471496FB72}">
      <dsp:nvSpPr>
        <dsp:cNvPr id="0" name=""/>
        <dsp:cNvSpPr/>
      </dsp:nvSpPr>
      <dsp:spPr>
        <a:xfrm>
          <a:off x="3919100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Ensure models support—not replace—human judgment</a:t>
          </a:r>
        </a:p>
      </dsp:txBody>
      <dsp:txXfrm>
        <a:off x="3919100" y="2851069"/>
        <a:ext cx="3318750" cy="720000"/>
      </dsp:txXfrm>
    </dsp:sp>
    <dsp:sp modelId="{9F6E9A9E-6678-4048-9068-3D4B94CAEA7F}">
      <dsp:nvSpPr>
        <dsp:cNvPr id="0" name=""/>
        <dsp:cNvSpPr/>
      </dsp:nvSpPr>
      <dsp:spPr>
        <a:xfrm>
          <a:off x="8465787" y="19606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040E-BDCB-4735-B10B-FD58D40470AE}">
      <dsp:nvSpPr>
        <dsp:cNvPr id="0" name=""/>
        <dsp:cNvSpPr/>
      </dsp:nvSpPr>
      <dsp:spPr>
        <a:xfrm>
          <a:off x="8897225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EC710-5448-4171-87D8-4A182CE6FA8C}">
      <dsp:nvSpPr>
        <dsp:cNvPr id="0" name=""/>
        <dsp:cNvSpPr/>
      </dsp:nvSpPr>
      <dsp:spPr>
        <a:xfrm>
          <a:off x="7818631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Maintain transparency in assumptions and limitations</a:t>
          </a:r>
        </a:p>
      </dsp:txBody>
      <dsp:txXfrm>
        <a:off x="7818631" y="2851069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8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55BE94A-444E-95AB-C296-23B179D5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570" b="1618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1549C-FAAE-91E6-635A-8DEAA28D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10410322" cy="3969960"/>
          </a:xfrm>
        </p:spPr>
        <p:txBody>
          <a:bodyPr anchor="t">
            <a:normAutofit/>
          </a:bodyPr>
          <a:lstStyle/>
          <a:p>
            <a:r>
              <a:rPr lang="en-US" sz="6600" dirty="0"/>
              <a:t>Predicting Home Run Probability Using </a:t>
            </a:r>
            <a:r>
              <a:rPr lang="en-US" sz="6600" dirty="0" err="1"/>
              <a:t>Statcast</a:t>
            </a:r>
            <a:br>
              <a:rPr lang="en-US" sz="6600" dirty="0"/>
            </a:br>
            <a:r>
              <a:rPr lang="en-US" sz="6600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E99F0-92CB-7099-09B6-7F5DD2E80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2400" dirty="0"/>
              <a:t>Data-driven Insights for Hitting Strategy</a:t>
            </a:r>
          </a:p>
          <a:p>
            <a:r>
              <a:rPr lang="en-US" sz="2400" dirty="0" err="1"/>
              <a:t>Xhoi</a:t>
            </a:r>
            <a:r>
              <a:rPr lang="en-US" sz="2400" dirty="0"/>
              <a:t> </a:t>
            </a:r>
            <a:r>
              <a:rPr lang="en-US" sz="2400" dirty="0" err="1"/>
              <a:t>Shyti</a:t>
            </a:r>
            <a:r>
              <a:rPr lang="en-US" sz="2400" dirty="0"/>
              <a:t> – DSC 680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337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11A74-7351-6303-0BCC-904AE3BA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r>
              <a:rPr lang="en-US" sz="4000"/>
              <a:t>Logistic Regression Results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22E9-F569-04DF-7E18-640DC8E3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Accuracy: 96.8%</a:t>
            </a:r>
          </a:p>
          <a:p>
            <a:r>
              <a:rPr lang="en-US" dirty="0"/>
              <a:t>Precision (HR): 75%</a:t>
            </a:r>
          </a:p>
          <a:p>
            <a:r>
              <a:rPr lang="en-US" dirty="0"/>
              <a:t>Recall (HR): 40%</a:t>
            </a:r>
          </a:p>
          <a:p>
            <a:r>
              <a:rPr lang="en-US" dirty="0"/>
              <a:t>ROC-AUC: 0.95</a:t>
            </a:r>
          </a:p>
        </p:txBody>
      </p:sp>
      <p:pic>
        <p:nvPicPr>
          <p:cNvPr id="5" name="Picture 4" descr="A graph of 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79EBF14F-B14A-1AA2-496D-0CC08E6D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40" b="-1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5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E099E-2630-679A-0048-CD210282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CA054-A74E-6B44-AD8C-8E356CFB4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66478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3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C3380-4B0A-2C7A-E3BF-033AF55F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2240280"/>
            <a:ext cx="4389120" cy="2468880"/>
          </a:xfrm>
        </p:spPr>
        <p:txBody>
          <a:bodyPr>
            <a:normAutofit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A3DD-E5E3-300D-5F48-2F735E84A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448" y="2331720"/>
            <a:ext cx="5266944" cy="3447288"/>
          </a:xfrm>
        </p:spPr>
        <p:txBody>
          <a:bodyPr>
            <a:normAutofit/>
          </a:bodyPr>
          <a:lstStyle/>
          <a:p>
            <a:r>
              <a:rPr lang="en-US" dirty="0"/>
              <a:t>Test advanced models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Add weather and defense context</a:t>
            </a:r>
          </a:p>
          <a:p>
            <a:r>
              <a:rPr lang="en-US" dirty="0"/>
              <a:t>Real-time deployment via broadcast overlay</a:t>
            </a:r>
          </a:p>
          <a:p>
            <a:r>
              <a:rPr lang="en-US" dirty="0"/>
              <a:t>Monitor model drift and retrain periodically</a:t>
            </a:r>
          </a:p>
        </p:txBody>
      </p:sp>
    </p:spTree>
    <p:extLst>
      <p:ext uri="{BB962C8B-B14F-4D97-AF65-F5344CB8AC3E}">
        <p14:creationId xmlns:p14="http://schemas.microsoft.com/office/powerpoint/2010/main" val="27032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EC4B8-6C50-CD50-A6FA-6DA45B76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Responsible Model 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584453-203D-F594-551D-4CEB38836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719211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99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CB91-4640-A962-D193-670E83A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Business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43E42-4865-1497-56C7-C16F5193D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92428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79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70174-F2D8-5317-ECD4-F06ABB23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Rise of Statcast and Advanced 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62ABFF-23C0-EABF-5690-9DD73CFE9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875084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25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62D7-8F29-E23F-1491-D6BAD0F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US" dirty="0" err="1"/>
              <a:t>Statcast</a:t>
            </a:r>
            <a:r>
              <a:rPr lang="en-US" dirty="0"/>
              <a:t> Dataset (2023–2024)</a:t>
            </a:r>
          </a:p>
        </p:txBody>
      </p:sp>
      <p:pic>
        <p:nvPicPr>
          <p:cNvPr id="7" name="Graphic 6" descr="Baseball">
            <a:extLst>
              <a:ext uri="{FF2B5EF4-FFF2-40B4-BE49-F238E27FC236}">
                <a16:creationId xmlns:a16="http://schemas.microsoft.com/office/drawing/2014/main" id="{17719C15-0480-4604-F840-816E35C9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4461B0-456D-55D6-A2E5-514BC909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r>
              <a:rPr lang="en-US"/>
              <a:t>Sample of 10,000 pitching events from the 2023-2024 MLB season</a:t>
            </a:r>
          </a:p>
          <a:p>
            <a:r>
              <a:rPr lang="en-US"/>
              <a:t>Over 9,600 batted ball events</a:t>
            </a:r>
          </a:p>
          <a:p>
            <a:r>
              <a:rPr lang="en-US"/>
              <a:t>Key fields: </a:t>
            </a:r>
            <a:r>
              <a:rPr lang="en-US" err="1"/>
              <a:t>launch_speed</a:t>
            </a:r>
            <a:r>
              <a:rPr lang="en-US"/>
              <a:t>, </a:t>
            </a:r>
            <a:r>
              <a:rPr lang="en-US" err="1"/>
              <a:t>launch_angle</a:t>
            </a:r>
            <a:r>
              <a:rPr lang="en-US"/>
              <a:t>, extra_distance_2025, events</a:t>
            </a:r>
          </a:p>
          <a:p>
            <a:r>
              <a:rPr lang="en-US"/>
              <a:t>Target variable: </a:t>
            </a:r>
            <a:r>
              <a:rPr lang="en-US" err="1"/>
              <a:t>is_home_run</a:t>
            </a:r>
            <a:r>
              <a:rPr lang="en-US"/>
              <a:t> (binary)</a:t>
            </a:r>
          </a:p>
        </p:txBody>
      </p:sp>
    </p:spTree>
    <p:extLst>
      <p:ext uri="{BB962C8B-B14F-4D97-AF65-F5344CB8AC3E}">
        <p14:creationId xmlns:p14="http://schemas.microsoft.com/office/powerpoint/2010/main" val="6286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EF369-728B-B268-4AA3-FC8B847E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Feature Selection &amp;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A9A51-BD53-E9B6-735E-FCDEB157D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56199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48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75800-1815-F8BC-7217-45E94C68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Launch Speed vs Home Run Likelihood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CE9AB1FD-C8C0-6D00-8B53-65624EFB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23" y="1355535"/>
            <a:ext cx="7913260" cy="3956628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E28B6F-C821-3438-FDB7-D9FF373B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2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88368-B18A-4676-1A07-206D64CE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Launch Angle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2CADF-3613-9C77-103D-A9DCA6C6DEE2}"/>
              </a:ext>
            </a:extLst>
          </p:cNvPr>
          <p:cNvSpPr txBox="1"/>
          <p:nvPr/>
        </p:nvSpPr>
        <p:spPr>
          <a:xfrm>
            <a:off x="517868" y="4214945"/>
            <a:ext cx="3566453" cy="1741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HRs occur between 20–40 degrees</a:t>
            </a:r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aph of a distribution of a product&#10;&#10;Description automatically generated with medium confidence">
            <a:extLst>
              <a:ext uri="{FF2B5EF4-FFF2-40B4-BE49-F238E27FC236}">
                <a16:creationId xmlns:a16="http://schemas.microsoft.com/office/drawing/2014/main" id="{AA311E03-92B2-84D0-862B-45694A70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672921"/>
            <a:ext cx="7333488" cy="3611741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3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7E401-C24C-12C7-F6EA-74A9078C5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4912C-F73D-A49C-7211-4B9E5A29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Sweet Spot in Bated-Ball Profiles</a:t>
            </a:r>
            <a:endParaRPr lang="en-US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F3D07-5833-B341-DCB5-AAE9CE7A8DF1}"/>
              </a:ext>
            </a:extLst>
          </p:cNvPr>
          <p:cNvSpPr txBox="1"/>
          <p:nvPr/>
        </p:nvSpPr>
        <p:spPr>
          <a:xfrm>
            <a:off x="517867" y="4482450"/>
            <a:ext cx="3462236" cy="1724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launch_speed + mid-range launch_angle = higher HR chance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orange dotted diagram&#10;&#10;Description automatically generated with medium confidence">
            <a:extLst>
              <a:ext uri="{FF2B5EF4-FFF2-40B4-BE49-F238E27FC236}">
                <a16:creationId xmlns:a16="http://schemas.microsoft.com/office/drawing/2014/main" id="{1FB6E29A-66F8-6E35-4792-3279BA3B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04" y="1977278"/>
            <a:ext cx="7293594" cy="41573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88214-C439-0A0E-37F2-8E3B5C28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n-US"/>
              <a:t>Accounting for Stadium 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88DDD-4A68-9ACA-55F8-F025EDC47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321413"/>
              </p:ext>
            </p:extLst>
          </p:nvPr>
        </p:nvGraphicFramePr>
        <p:xfrm>
          <a:off x="520700" y="2578100"/>
          <a:ext cx="868680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05864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323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Bierstadt</vt:lpstr>
      <vt:lpstr>Neue Haas Grotesk Text Pro</vt:lpstr>
      <vt:lpstr>GestaltVTI</vt:lpstr>
      <vt:lpstr>Predicting Home Run Probability Using Statcast Data</vt:lpstr>
      <vt:lpstr>Business Problem</vt:lpstr>
      <vt:lpstr>Rise of Statcast and Advanced Metrics</vt:lpstr>
      <vt:lpstr>Statcast Dataset (2023–2024)</vt:lpstr>
      <vt:lpstr>Feature Selection &amp; Cleaning</vt:lpstr>
      <vt:lpstr>Launch Speed vs Home Run Likelihood</vt:lpstr>
      <vt:lpstr>Launch Angle Analysis</vt:lpstr>
      <vt:lpstr>Sweet Spot in Bated-Ball Profiles</vt:lpstr>
      <vt:lpstr>Accounting for Stadium Context</vt:lpstr>
      <vt:lpstr>Logistic Regression Results</vt:lpstr>
      <vt:lpstr>Conclusion</vt:lpstr>
      <vt:lpstr>What’s Next?</vt:lpstr>
      <vt:lpstr>Responsible Model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Xhoi Shyti</dc:creator>
  <cp:lastModifiedBy>Xhoi Shyti</cp:lastModifiedBy>
  <cp:revision>1</cp:revision>
  <dcterms:created xsi:type="dcterms:W3CDTF">2025-06-01T12:31:57Z</dcterms:created>
  <dcterms:modified xsi:type="dcterms:W3CDTF">2025-06-01T13:20:31Z</dcterms:modified>
</cp:coreProperties>
</file>