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2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08B31-FC5A-458B-8F70-906F4AF7097E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3595-3611-4AE3-91BE-774C2B442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6489-6630-46D6-9DD4-9FF3779734CA}" type="datetimeFigureOut">
              <a:rPr kumimoji="1" lang="ja-JP" altLang="en-US" smtClean="0"/>
              <a:t>2011/5/12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F335-7C69-4651-9C9E-2B758AD0A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donjo\Desktop\SACSIS2011\snapshot\スナップショット 1 (2011-05-12 12-2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3" y="-16299"/>
            <a:ext cx="9160947" cy="68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njo\Desktop\SACSIS2011\snapshot\スナップショット 2 (2011-05-12 12-2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4" y="-27099"/>
            <a:ext cx="9160947" cy="68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njo\Desktop\SACSIS2011\snapshot\スナップショット 3 (2011-05-12 12-2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" y="-27099"/>
            <a:ext cx="9160947" cy="68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jo\Desktop\SACSIS2011\snapshot\スナップショット 4 (2011-05-12 12-3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800"/>
            <a:ext cx="9160948" cy="68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onjo\Desktop\SACSIS2011\snapshot\スナップショット 5 (2011-05-12 13-24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800"/>
            <a:ext cx="9160947" cy="68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onjo\Desktop\SACSIS2011\snapshot\スナップショット 6 (2011-05-12 13-24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13" y="-10800"/>
            <a:ext cx="9225925" cy="68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1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8"/>
    </mc:Choice>
    <mc:Fallback xmlns="">
      <p:transition spd="slow" advTm="5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home\donjo\my documents\東工大\KY 共用促進業務\パンフレット作成\H22 SACSIS\SACSIS2010-東工大-1s2.jpg"/>
          <p:cNvPicPr>
            <a:picLocks noChangeAspect="1" noChangeArrowheads="1"/>
          </p:cNvPicPr>
          <p:nvPr/>
        </p:nvPicPr>
        <p:blipFill>
          <a:blip r:embed="rId3"/>
          <a:srcRect l="3655" r="32247"/>
          <a:stretch>
            <a:fillRect/>
          </a:stretch>
        </p:blipFill>
        <p:spPr bwMode="auto">
          <a:xfrm>
            <a:off x="-103908" y="-112552"/>
            <a:ext cx="9434944" cy="705368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9813064"/>
      </p:ext>
    </p:extLst>
  </p:cSld>
  <p:clrMapOvr>
    <a:masterClrMapping/>
  </p:clrMapOvr>
  <p:transition advTm="4203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Takayuki AOKI</dc:creator>
  <cp:lastModifiedBy>渡邊寿雄</cp:lastModifiedBy>
  <cp:revision>9</cp:revision>
  <dcterms:created xsi:type="dcterms:W3CDTF">2010-11-11T04:45:06Z</dcterms:created>
  <dcterms:modified xsi:type="dcterms:W3CDTF">2011-05-12T05:46:22Z</dcterms:modified>
</cp:coreProperties>
</file>