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9" r:id="rId2"/>
    <p:sldId id="470" r:id="rId3"/>
  </p:sldIdLst>
  <p:sldSz cx="10972800" cy="6172200"/>
  <p:notesSz cx="9144000" cy="6858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Trebuchet MS" pitchFamily="34" charset="0"/>
      <p:regular r:id="rId10"/>
      <p:bold r:id="rId11"/>
      <p:italic r:id="rId12"/>
      <p:boldItalic r:id="rId13"/>
    </p:embeddedFont>
    <p:embeddedFont>
      <p:font typeface="メイリオ" pitchFamily="50" charset="-128"/>
      <p:regular r:id="rId14"/>
      <p:bold r:id="rId15"/>
      <p:italic r:id="rId16"/>
      <p:boldItalic r:id="rId1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5FF"/>
    <a:srgbClr val="ED9145"/>
    <a:srgbClr val="817CBE"/>
    <a:srgbClr val="68432E"/>
    <a:srgbClr val="714932"/>
    <a:srgbClr val="544793"/>
    <a:srgbClr val="81C800"/>
    <a:srgbClr val="517E00"/>
    <a:srgbClr val="11C1FF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0" autoAdjust="0"/>
    <p:restoredTop sz="92078" autoAdjust="0"/>
  </p:normalViewPr>
  <p:slideViewPr>
    <p:cSldViewPr snapToGrid="0">
      <p:cViewPr varScale="1">
        <p:scale>
          <a:sx n="93" d="100"/>
          <a:sy n="93" d="100"/>
        </p:scale>
        <p:origin x="-648" y="-96"/>
      </p:cViewPr>
      <p:guideLst>
        <p:guide orient="horz" pos="194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5/9/2011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2136B-A577-4509-9D28-357ED05D0A85}" type="slidenum">
              <a:rPr lang="en-US">
                <a:solidFill>
                  <a:prstClr val="black"/>
                </a:solidFill>
                <a:ea typeface="+mn-ea"/>
                <a:cs typeface="Arial" charset="0"/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4188" y="52451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/>
            </a:lvl2pPr>
            <a:lvl3pPr>
              <a:buSzPct val="100000"/>
              <a:buFontTx/>
              <a:buBlip>
                <a:blip r:embed="rId2"/>
              </a:buBlip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/>
            </a:lvl1pPr>
            <a:lvl2pPr>
              <a:buSzPct val="100000"/>
              <a:buFontTx/>
              <a:buBlip>
                <a:blip r:embed="rId2"/>
              </a:buBlip>
              <a:defRPr sz="2000" b="1"/>
            </a:lvl2pPr>
            <a:lvl3pPr>
              <a:buSzPct val="100000"/>
              <a:buFontTx/>
              <a:buBlip>
                <a:blip r:embed="rId2"/>
              </a:buBlip>
              <a:defRPr sz="1800" b="1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1" r:id="rId2"/>
    <p:sldLayoutId id="2147483682" r:id="rId3"/>
    <p:sldLayoutId id="2147483683" r:id="rId4"/>
    <p:sldLayoutId id="2147483684" r:id="rId5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8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8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Netapp-hq03\creative\PROJECTS\PPT\2010\1110_SuperComputing_Plenary\Assets\Circuit_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972800" cy="617220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1" y="986319"/>
            <a:ext cx="7158681" cy="1566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7666" y="1066839"/>
            <a:ext cx="6841776" cy="110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-1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4831"/>
                </a:solidFill>
                <a:effectLst/>
                <a:uLnTx/>
                <a:uFillTx/>
                <a:latin typeface="Trebuchet MS" pitchFamily="34" charset="0"/>
                <a:ea typeface="メイリオ" pitchFamily="50" charset="-128"/>
                <a:cs typeface="メイリオ" pitchFamily="50" charset="-128"/>
              </a:rPr>
              <a:t>GPU </a:t>
            </a:r>
            <a:r>
              <a:rPr lang="ja-JP" altLang="en-US" sz="3600" kern="0" spc="-1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4831"/>
                </a:solidFill>
                <a:latin typeface="Trebuchet MS" pitchFamily="34" charset="0"/>
                <a:ea typeface="メイリオ" pitchFamily="50" charset="-128"/>
                <a:cs typeface="メイリオ" pitchFamily="50" charset="-128"/>
              </a:rPr>
              <a:t>コンピューティング</a:t>
            </a:r>
            <a:r>
              <a:rPr kumimoji="0" lang="en-US" sz="3600" b="0" i="0" u="none" strike="noStrike" kern="0" cap="none" spc="-1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4831"/>
                </a:solidFill>
                <a:effectLst/>
                <a:uLnTx/>
                <a:uFillTx/>
                <a:latin typeface="Trebuchet MS" pitchFamily="34" charset="0"/>
                <a:ea typeface="メイリオ" pitchFamily="50" charset="-128"/>
                <a:cs typeface="メイリオ" pitchFamily="50" charset="-128"/>
              </a:rPr>
              <a:t/>
            </a:r>
            <a:br>
              <a:rPr kumimoji="0" lang="en-US" sz="3600" b="0" i="0" u="none" strike="noStrike" kern="0" cap="none" spc="-1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4831"/>
                </a:solidFill>
                <a:effectLst/>
                <a:uLnTx/>
                <a:uFillTx/>
                <a:latin typeface="Trebuchet MS" pitchFamily="34" charset="0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600" kern="0" spc="-1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4831"/>
                </a:solidFill>
                <a:latin typeface="Trebuchet MS" pitchFamily="34" charset="0"/>
                <a:ea typeface="メイリオ" pitchFamily="50" charset="-128"/>
                <a:cs typeface="メイリオ" pitchFamily="50" charset="-128"/>
              </a:rPr>
              <a:t>エクサスケールへ、その先へ</a:t>
            </a:r>
            <a:endParaRPr kumimoji="0" lang="en-US" sz="3600" b="0" i="0" u="none" strike="noStrike" kern="0" cap="none" spc="-1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4831"/>
              </a:solidFill>
              <a:effectLst/>
              <a:uLnTx/>
              <a:uFillTx/>
              <a:latin typeface="Trebuchet MS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7667" y="2118804"/>
            <a:ext cx="6841776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ja-JP" altLang="en-US" sz="2400" spc="-1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latin typeface="Trebuchet MS" pitchFamily="34" charset="0"/>
                <a:ea typeface="メイリオ" pitchFamily="50" charset="-128"/>
                <a:cs typeface="メイリオ" pitchFamily="50" charset="-128"/>
              </a:rPr>
              <a:t>エヌビディア ジャパン</a:t>
            </a:r>
            <a:endParaRPr lang="en-US" sz="2400" spc="-1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latin typeface="Trebuchet MS" pitchFamily="34" charset="0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43" name="Picture 3" descr="\\Netapp-hq03\creative\ASSETS\Logos\Corporate\Logo\NVLogo_3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4375" y="299405"/>
            <a:ext cx="1180140" cy="917886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707886"/>
          </a:xfrm>
        </p:spPr>
        <p:txBody>
          <a:bodyPr/>
          <a:lstStyle/>
          <a:p>
            <a:r>
              <a:rPr lang="en-US" altLang="ja-JP" sz="4000" dirty="0">
                <a:latin typeface="Trebuchet MS" pitchFamily="34" charset="0"/>
                <a:cs typeface="Arial" pitchFamily="34" charset="0"/>
              </a:rPr>
              <a:t>NVIDIA</a:t>
            </a:r>
            <a:r>
              <a:rPr lang="en-US" sz="4000" dirty="0" smtClean="0">
                <a:latin typeface="Trebuchet MS" pitchFamily="34" charset="0"/>
                <a:cs typeface="Arial" pitchFamily="34" charset="0"/>
              </a:rPr>
              <a:t> GPU Roadmap</a:t>
            </a:r>
            <a:endParaRPr lang="en-US" sz="4000" dirty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2508" y="1197034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16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2508" y="4714716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2508" y="4212190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508" y="3709664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2508" y="3207138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2508" y="2704612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2508" y="2202086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12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2508" y="1699560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14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-1472565" y="3204548"/>
            <a:ext cx="387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DP GFLOPS </a:t>
            </a:r>
            <a:r>
              <a:rPr lang="en-US" sz="1600" dirty="0">
                <a:solidFill>
                  <a:srgbClr val="FFFFFF"/>
                </a:solidFill>
                <a:latin typeface="Trebuchet MS" pitchFamily="34" charset="0"/>
                <a:cs typeface="Arial" charset="0"/>
              </a:rPr>
              <a:t>per Watt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15695" y="5492490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2007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6303" y="5492490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2009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67045" y="5492490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2011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092057" y="5492490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 smtClean="0">
                <a:solidFill>
                  <a:srgbClr val="FFFFFF"/>
                </a:solidFill>
                <a:latin typeface="Trebuchet MS" pitchFamily="34" charset="0"/>
              </a:rPr>
              <a:t>2013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80228" y="1363287"/>
            <a:ext cx="9127553" cy="4063736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Trebuchet MS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163781" y="5424031"/>
            <a:ext cx="914365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63781" y="3909772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63781" y="2904472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63781" y="2409705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63781" y="1883406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63781" y="1357107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63781" y="3399239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63781" y="4893283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163781" y="4436083"/>
            <a:ext cx="9143654" cy="0"/>
          </a:xfrm>
          <a:prstGeom prst="line">
            <a:avLst/>
          </a:prstGeom>
          <a:ln w="3175">
            <a:solidFill>
              <a:schemeClr val="tx1">
                <a:alpha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1652637" y="4675055"/>
            <a:ext cx="998094" cy="726967"/>
            <a:chOff x="1652637" y="4675055"/>
            <a:chExt cx="998094" cy="726967"/>
          </a:xfrm>
        </p:grpSpPr>
        <p:sp>
          <p:nvSpPr>
            <p:cNvPr id="118" name="TextBox 117"/>
            <p:cNvSpPr txBox="1"/>
            <p:nvPr/>
          </p:nvSpPr>
          <p:spPr>
            <a:xfrm rot="10800000" flipV="1">
              <a:off x="1652637" y="4675055"/>
              <a:ext cx="998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2000" b="1" dirty="0">
                  <a:solidFill>
                    <a:srgbClr val="87D2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  <a:cs typeface="Arial" charset="0"/>
                </a:rPr>
                <a:t>Tesla</a:t>
              </a:r>
            </a:p>
          </p:txBody>
        </p:sp>
        <p:pic>
          <p:nvPicPr>
            <p:cNvPr id="38" name="Picture 37" descr="Fermi-Final6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531" y="5035831"/>
              <a:ext cx="370306" cy="366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グループ化 3"/>
          <p:cNvGrpSpPr/>
          <p:nvPr/>
        </p:nvGrpSpPr>
        <p:grpSpPr>
          <a:xfrm>
            <a:off x="4093246" y="4473026"/>
            <a:ext cx="998094" cy="784617"/>
            <a:chOff x="4093246" y="4473026"/>
            <a:chExt cx="998094" cy="784617"/>
          </a:xfrm>
        </p:grpSpPr>
        <p:sp>
          <p:nvSpPr>
            <p:cNvPr id="119" name="TextBox 118"/>
            <p:cNvSpPr txBox="1"/>
            <p:nvPr/>
          </p:nvSpPr>
          <p:spPr>
            <a:xfrm rot="10800000" flipV="1">
              <a:off x="4093246" y="4473026"/>
              <a:ext cx="998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2000" b="1" dirty="0">
                  <a:solidFill>
                    <a:srgbClr val="87D2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  <a:cs typeface="Arial" charset="0"/>
                </a:rPr>
                <a:t>Fermi</a:t>
              </a:r>
            </a:p>
          </p:txBody>
        </p:sp>
        <p:pic>
          <p:nvPicPr>
            <p:cNvPr id="39" name="Picture 38" descr="Fermi-Final6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7139" y="4891452"/>
              <a:ext cx="370306" cy="366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グループ化 4"/>
          <p:cNvGrpSpPr/>
          <p:nvPr/>
        </p:nvGrpSpPr>
        <p:grpSpPr>
          <a:xfrm>
            <a:off x="6503988" y="3525381"/>
            <a:ext cx="998094" cy="827487"/>
            <a:chOff x="6503988" y="3525381"/>
            <a:chExt cx="998094" cy="827487"/>
          </a:xfrm>
        </p:grpSpPr>
        <p:sp>
          <p:nvSpPr>
            <p:cNvPr id="120" name="TextBox 119"/>
            <p:cNvSpPr txBox="1"/>
            <p:nvPr/>
          </p:nvSpPr>
          <p:spPr>
            <a:xfrm rot="10800000" flipV="1">
              <a:off x="6503988" y="3525381"/>
              <a:ext cx="998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2000" b="1" dirty="0" err="1">
                  <a:solidFill>
                    <a:srgbClr val="87D2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  <a:cs typeface="Arial" charset="0"/>
                </a:rPr>
                <a:t>Kepler</a:t>
              </a:r>
              <a:endParaRPr lang="en-US" sz="2000" b="1" dirty="0">
                <a:solidFill>
                  <a:srgbClr val="87D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charset="0"/>
              </a:endParaRPr>
            </a:p>
          </p:txBody>
        </p:sp>
        <p:pic>
          <p:nvPicPr>
            <p:cNvPr id="40" name="Picture 39" descr="Fermi-Final6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7881" y="3986677"/>
              <a:ext cx="370306" cy="366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グループ化 5"/>
          <p:cNvGrpSpPr/>
          <p:nvPr/>
        </p:nvGrpSpPr>
        <p:grpSpPr>
          <a:xfrm>
            <a:off x="8779234" y="1036735"/>
            <a:ext cx="1297624" cy="755813"/>
            <a:chOff x="8779234" y="1036735"/>
            <a:chExt cx="1297624" cy="755813"/>
          </a:xfrm>
        </p:grpSpPr>
        <p:sp>
          <p:nvSpPr>
            <p:cNvPr id="121" name="TextBox 120"/>
            <p:cNvSpPr txBox="1"/>
            <p:nvPr/>
          </p:nvSpPr>
          <p:spPr>
            <a:xfrm rot="10800000" flipV="1">
              <a:off x="8779234" y="1036735"/>
              <a:ext cx="1297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2000" b="1" dirty="0">
                  <a:solidFill>
                    <a:srgbClr val="87D2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  <a:cs typeface="Arial" charset="0"/>
                </a:rPr>
                <a:t>Maxwell</a:t>
              </a:r>
            </a:p>
          </p:txBody>
        </p:sp>
        <p:pic>
          <p:nvPicPr>
            <p:cNvPr id="41" name="Picture 40" descr="Fermi-Final6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2893" y="1426357"/>
              <a:ext cx="370306" cy="366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Temp_Corp_16x9_BLK_2007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PPT_Temp_Corp_16x9_BLK_2007</Template>
  <TotalTime>0</TotalTime>
  <Words>29</Words>
  <Application>Microsoft Office PowerPoint</Application>
  <PresentationFormat>ユーザー設定</PresentationFormat>
  <Paragraphs>22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メイリオ</vt:lpstr>
      <vt:lpstr>PPT_Temp_Corp_16x9_BLK_2007</vt:lpstr>
      <vt:lpstr>PowerPoint プレゼンテーション</vt:lpstr>
      <vt:lpstr>NVIDIA GPU Roadmap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2011-05-02T04:21:01Z</dcterms:created>
  <dcterms:modified xsi:type="dcterms:W3CDTF">2011-05-09T07:02:03Z</dcterms:modified>
</cp:coreProperties>
</file>