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7DEC-F31F-4689-8500-3E5507645F2A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0FE01-7ACF-4104-9F67-9FA0CC8644F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4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7DEC-F31F-4689-8500-3E5507645F2A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0FE01-7ACF-4104-9F67-9FA0CC864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94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7DEC-F31F-4689-8500-3E5507645F2A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0FE01-7ACF-4104-9F67-9FA0CC864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93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7DEC-F31F-4689-8500-3E5507645F2A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0FE01-7ACF-4104-9F67-9FA0CC864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452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7DEC-F31F-4689-8500-3E5507645F2A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0FE01-7ACF-4104-9F67-9FA0CC8644F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116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7DEC-F31F-4689-8500-3E5507645F2A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0FE01-7ACF-4104-9F67-9FA0CC864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7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7DEC-F31F-4689-8500-3E5507645F2A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0FE01-7ACF-4104-9F67-9FA0CC864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929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7DEC-F31F-4689-8500-3E5507645F2A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0FE01-7ACF-4104-9F67-9FA0CC864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262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7DEC-F31F-4689-8500-3E5507645F2A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0FE01-7ACF-4104-9F67-9FA0CC864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400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2F87DEC-F31F-4689-8500-3E5507645F2A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20FE01-7ACF-4104-9F67-9FA0CC864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83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7DEC-F31F-4689-8500-3E5507645F2A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0FE01-7ACF-4104-9F67-9FA0CC864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37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2F87DEC-F31F-4689-8500-3E5507645F2A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820FE01-7ACF-4104-9F67-9FA0CC8644F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357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m.kr/news/articleView.html?idxno=94149" TargetMode="External"/><Relationship Id="rId2" Type="http://schemas.openxmlformats.org/officeDocument/2006/relationships/hyperlink" Target="https://www.greened.kr/news/articleView.html?idxno=288022(3p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DOsSz0ubSm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08218" y="1188719"/>
            <a:ext cx="46634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 smtClean="0"/>
              <a:t>쿠키런</a:t>
            </a:r>
            <a:r>
              <a:rPr lang="ko-KR" altLang="en-US" sz="4000" dirty="0" smtClean="0"/>
              <a:t> </a:t>
            </a:r>
            <a:r>
              <a:rPr lang="en-US" altLang="ko-KR" sz="4000" dirty="0" smtClean="0"/>
              <a:t>: </a:t>
            </a:r>
            <a:r>
              <a:rPr lang="ko-KR" altLang="en-US" sz="4000" dirty="0" err="1" smtClean="0"/>
              <a:t>킹덤</a:t>
            </a:r>
            <a:r>
              <a:rPr lang="ko-KR" altLang="en-US" sz="4000" dirty="0" smtClean="0"/>
              <a:t> 컨셉 </a:t>
            </a:r>
            <a:r>
              <a:rPr lang="ko-KR" altLang="en-US" sz="4000" dirty="0" err="1" smtClean="0"/>
              <a:t>역기획서</a:t>
            </a:r>
            <a:endParaRPr lang="ko-KR" alt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10166465" y="5619404"/>
            <a:ext cx="172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30206 </a:t>
            </a:r>
            <a:r>
              <a:rPr lang="ko-KR" altLang="en-US" dirty="0" err="1" smtClean="0"/>
              <a:t>김수혁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2217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6212" y="856210"/>
            <a:ext cx="63010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목차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3200" dirty="0" smtClean="0"/>
              <a:t>게임 소개</a:t>
            </a:r>
            <a:endParaRPr lang="en-US" altLang="ko-KR" sz="32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3200" dirty="0" smtClean="0"/>
              <a:t>게임 </a:t>
            </a:r>
            <a:r>
              <a:rPr lang="ko-KR" altLang="en-US" sz="3200" dirty="0" err="1" smtClean="0"/>
              <a:t>시놉시스</a:t>
            </a:r>
            <a:endParaRPr lang="en-US" altLang="ko-KR" sz="32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3200" dirty="0" smtClean="0"/>
              <a:t>게임 </a:t>
            </a:r>
            <a:r>
              <a:rPr lang="en-US" altLang="ko-KR" sz="3200" dirty="0" smtClean="0"/>
              <a:t>UI </a:t>
            </a:r>
            <a:r>
              <a:rPr lang="ko-KR" altLang="en-US" sz="3200" dirty="0" smtClean="0"/>
              <a:t>설명</a:t>
            </a:r>
            <a:endParaRPr lang="en-US" altLang="ko-KR" sz="32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3200" dirty="0" smtClean="0"/>
              <a:t>게임 흐름</a:t>
            </a:r>
            <a:r>
              <a:rPr lang="en-US" altLang="ko-KR" sz="3200" dirty="0" smtClean="0"/>
              <a:t>(</a:t>
            </a:r>
            <a:r>
              <a:rPr lang="ko-KR" altLang="en-US" sz="3200" dirty="0" err="1" smtClean="0"/>
              <a:t>플로우차트</a:t>
            </a:r>
            <a:r>
              <a:rPr lang="en-US" altLang="ko-KR" sz="3200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3200" dirty="0" smtClean="0"/>
              <a:t>게임 재미요소</a:t>
            </a:r>
            <a:endParaRPr lang="en-US" altLang="ko-KR" sz="3200" dirty="0" smtClean="0"/>
          </a:p>
        </p:txBody>
      </p:sp>
    </p:spTree>
    <p:extLst>
      <p:ext uri="{BB962C8B-B14F-4D97-AF65-F5344CB8AC3E}">
        <p14:creationId xmlns:p14="http://schemas.microsoft.com/office/powerpoint/2010/main" val="2696903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9382" y="266007"/>
            <a:ext cx="19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1. </a:t>
            </a:r>
            <a:r>
              <a:rPr lang="ko-KR" altLang="en-US" sz="2400" dirty="0" smtClean="0"/>
              <a:t>게임 소개</a:t>
            </a:r>
            <a:endParaRPr lang="ko-KR" altLang="en-US" sz="2400" dirty="0"/>
          </a:p>
        </p:txBody>
      </p:sp>
      <p:pic>
        <p:nvPicPr>
          <p:cNvPr id="1028" name="Picture 4" descr="쿠키런: 킹덤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2" y="3445627"/>
            <a:ext cx="4156363" cy="2182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810597" y="1513704"/>
            <a:ext cx="5217622" cy="2221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 smtClean="0"/>
              <a:t>1. DEVSISTERS</a:t>
            </a:r>
            <a:r>
              <a:rPr lang="ko-KR" altLang="en-US" dirty="0" smtClean="0"/>
              <a:t>에서 만든 소셜 </a:t>
            </a:r>
            <a:r>
              <a:rPr lang="en-US" altLang="ko-KR" dirty="0" smtClean="0"/>
              <a:t>RPG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dirty="0" smtClean="0"/>
              <a:t>2. </a:t>
            </a:r>
            <a:r>
              <a:rPr lang="ko-KR" altLang="en-US" dirty="0" smtClean="0"/>
              <a:t>플랫폼은 </a:t>
            </a:r>
            <a:r>
              <a:rPr lang="en-US" altLang="ko-KR" dirty="0" smtClean="0"/>
              <a:t>Android, IOS</a:t>
            </a:r>
            <a:r>
              <a:rPr lang="ko-KR" altLang="en-US" dirty="0" smtClean="0"/>
              <a:t>가 있고</a:t>
            </a:r>
            <a:endParaRPr lang="en-US" altLang="ko-KR" dirty="0" smtClean="0"/>
          </a:p>
          <a:p>
            <a:pPr>
              <a:lnSpc>
                <a:spcPct val="130000"/>
              </a:lnSpc>
            </a:pPr>
            <a:r>
              <a:rPr lang="en-US" altLang="ko-KR" dirty="0" smtClean="0"/>
              <a:t>3. </a:t>
            </a:r>
            <a:r>
              <a:rPr lang="ko-KR" altLang="en-US" dirty="0" smtClean="0"/>
              <a:t>캐릭터 디자인은 귀여운 쿠키 캐릭터이다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dirty="0" smtClean="0"/>
              <a:t>4. </a:t>
            </a:r>
            <a:r>
              <a:rPr lang="ko-KR" altLang="en-US" dirty="0" smtClean="0"/>
              <a:t>카메라 뷰는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인칭 탑 뷰이다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dirty="0" smtClean="0"/>
              <a:t>5. </a:t>
            </a:r>
            <a:r>
              <a:rPr lang="ko-KR" altLang="en-US" dirty="0" smtClean="0"/>
              <a:t>조작법은 손가락으로 캐릭터의 스킬을 쓸려고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   할 때 캐릭터를 누르면 스킬이 써지는 방식이다</a:t>
            </a:r>
            <a:r>
              <a:rPr lang="en-US" altLang="ko-KR" dirty="0" smtClean="0"/>
              <a:t>.</a:t>
            </a:r>
          </a:p>
        </p:txBody>
      </p:sp>
      <p:pic>
        <p:nvPicPr>
          <p:cNvPr id="1030" name="Picture 6" descr="https://www.greened.kr/news/photo/202103/288022_304823_185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2" y="872404"/>
            <a:ext cx="4147295" cy="233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04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382" y="266007"/>
            <a:ext cx="2759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게임 </a:t>
            </a:r>
            <a:r>
              <a:rPr lang="ko-KR" altLang="en-US" sz="2400" dirty="0" err="1" smtClean="0"/>
              <a:t>시놉시스</a:t>
            </a:r>
            <a:endParaRPr lang="ko-KR" altLang="en-US" sz="2400" dirty="0"/>
          </a:p>
        </p:txBody>
      </p:sp>
      <p:sp>
        <p:nvSpPr>
          <p:cNvPr id="3" name="직사각형 2"/>
          <p:cNvSpPr/>
          <p:nvPr/>
        </p:nvSpPr>
        <p:spPr>
          <a:xfrm>
            <a:off x="2086493" y="1554480"/>
            <a:ext cx="7888779" cy="3150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b="0" i="0" dirty="0" smtClean="0">
                <a:solidFill>
                  <a:srgbClr val="373A3C"/>
                </a:solidFill>
                <a:effectLst/>
                <a:latin typeface="Open Sans"/>
              </a:rPr>
              <a:t>오랜 시간이 흐르고 현재</a:t>
            </a:r>
            <a:r>
              <a:rPr lang="en-US" altLang="ko-KR" sz="1400" b="0" i="0" dirty="0" smtClean="0">
                <a:solidFill>
                  <a:srgbClr val="373A3C"/>
                </a:solidFill>
                <a:effectLst/>
                <a:latin typeface="Open Sans"/>
              </a:rPr>
              <a:t>. </a:t>
            </a:r>
            <a:r>
              <a:rPr lang="ko-KR" altLang="en-US" sz="1400" b="0" i="0" dirty="0" smtClean="0">
                <a:solidFill>
                  <a:srgbClr val="373A3C"/>
                </a:solidFill>
                <a:effectLst/>
                <a:latin typeface="Open Sans"/>
              </a:rPr>
              <a:t>여느 </a:t>
            </a:r>
            <a:r>
              <a:rPr lang="ko-KR" altLang="en-US" sz="1400" b="1" i="0" dirty="0" err="1" smtClean="0">
                <a:solidFill>
                  <a:srgbClr val="373A3C"/>
                </a:solidFill>
                <a:effectLst/>
                <a:latin typeface="Open Sans"/>
              </a:rPr>
              <a:t>쿠키런</a:t>
            </a:r>
            <a:r>
              <a:rPr lang="ko-KR" altLang="en-US" sz="1400" b="1" i="0" dirty="0" smtClean="0">
                <a:solidFill>
                  <a:srgbClr val="373A3C"/>
                </a:solidFill>
                <a:effectLst/>
                <a:latin typeface="Open Sans"/>
              </a:rPr>
              <a:t> 시리즈</a:t>
            </a:r>
            <a:r>
              <a:rPr lang="ko-KR" altLang="en-US" sz="1400" b="0" i="0" dirty="0" smtClean="0">
                <a:solidFill>
                  <a:srgbClr val="373A3C"/>
                </a:solidFill>
                <a:effectLst/>
                <a:latin typeface="Open Sans"/>
              </a:rPr>
              <a:t>에서처럼 마녀로부터 도망치던 용감한 쿠키는 </a:t>
            </a:r>
            <a:r>
              <a:rPr lang="en-US" altLang="ko-KR" sz="1400" b="0" i="0" dirty="0" smtClean="0">
                <a:solidFill>
                  <a:srgbClr val="373A3C"/>
                </a:solidFill>
                <a:effectLst/>
                <a:latin typeface="Open Sans"/>
              </a:rPr>
              <a:t/>
            </a:r>
            <a:br>
              <a:rPr lang="en-US" altLang="ko-KR" sz="1400" b="0" i="0" dirty="0" smtClean="0">
                <a:solidFill>
                  <a:srgbClr val="373A3C"/>
                </a:solidFill>
                <a:effectLst/>
                <a:latin typeface="Open Sans"/>
              </a:rPr>
            </a:br>
            <a:r>
              <a:rPr lang="ko-KR" altLang="en-US" sz="1400" b="0" i="0" dirty="0" smtClean="0">
                <a:solidFill>
                  <a:srgbClr val="373A3C"/>
                </a:solidFill>
                <a:effectLst/>
                <a:latin typeface="Open Sans"/>
              </a:rPr>
              <a:t>난데없이 </a:t>
            </a:r>
            <a:r>
              <a:rPr lang="ko-KR" altLang="en-US" sz="1400" b="0" i="0" dirty="0" err="1" smtClean="0">
                <a:solidFill>
                  <a:srgbClr val="373A3C"/>
                </a:solidFill>
                <a:effectLst/>
                <a:latin typeface="Open Sans"/>
              </a:rPr>
              <a:t>어둠마녀</a:t>
            </a:r>
            <a:r>
              <a:rPr lang="ko-KR" altLang="en-US" sz="1400" b="0" i="0" dirty="0" smtClean="0">
                <a:solidFill>
                  <a:srgbClr val="373A3C"/>
                </a:solidFill>
                <a:effectLst/>
                <a:latin typeface="Open Sans"/>
              </a:rPr>
              <a:t> 쿠키의 수하들인 케이크 </a:t>
            </a:r>
            <a:r>
              <a:rPr lang="ko-KR" altLang="en-US" sz="1400" b="0" i="0" dirty="0" err="1" smtClean="0">
                <a:solidFill>
                  <a:srgbClr val="373A3C"/>
                </a:solidFill>
                <a:effectLst/>
                <a:latin typeface="Open Sans"/>
              </a:rPr>
              <a:t>들개들에게</a:t>
            </a:r>
            <a:r>
              <a:rPr lang="ko-KR" altLang="en-US" sz="1400" b="0" i="0" dirty="0" smtClean="0">
                <a:solidFill>
                  <a:srgbClr val="373A3C"/>
                </a:solidFill>
                <a:effectLst/>
                <a:latin typeface="Open Sans"/>
              </a:rPr>
              <a:t> 공격을 받는다</a:t>
            </a:r>
            <a:r>
              <a:rPr lang="en-US" altLang="ko-KR" sz="1400" b="0" i="0" dirty="0" smtClean="0">
                <a:solidFill>
                  <a:srgbClr val="373A3C"/>
                </a:solidFill>
                <a:effectLst/>
                <a:latin typeface="Open Sans"/>
              </a:rPr>
              <a:t>.</a:t>
            </a:r>
            <a:r>
              <a:rPr lang="ko-KR" altLang="en-US" sz="1400" b="0" i="0" dirty="0" smtClean="0">
                <a:solidFill>
                  <a:srgbClr val="373A3C"/>
                </a:solidFill>
                <a:effectLst/>
                <a:latin typeface="Open Sans"/>
              </a:rPr>
              <a:t> </a:t>
            </a:r>
            <a:r>
              <a:rPr lang="en-US" altLang="ko-KR" sz="1400" b="0" i="0" dirty="0" smtClean="0">
                <a:solidFill>
                  <a:srgbClr val="373A3C"/>
                </a:solidFill>
                <a:effectLst/>
                <a:latin typeface="Open Sans"/>
              </a:rPr>
              <a:t/>
            </a:r>
            <a:br>
              <a:rPr lang="en-US" altLang="ko-KR" sz="1400" b="0" i="0" dirty="0" smtClean="0">
                <a:solidFill>
                  <a:srgbClr val="373A3C"/>
                </a:solidFill>
                <a:effectLst/>
                <a:latin typeface="Open Sans"/>
              </a:rPr>
            </a:br>
            <a:r>
              <a:rPr lang="ko-KR" altLang="en-US" sz="1400" b="0" i="0" dirty="0" err="1" smtClean="0">
                <a:solidFill>
                  <a:srgbClr val="373A3C"/>
                </a:solidFill>
                <a:effectLst/>
                <a:latin typeface="Open Sans"/>
              </a:rPr>
              <a:t>어찌저찌</a:t>
            </a:r>
            <a:r>
              <a:rPr lang="ko-KR" altLang="en-US" sz="1400" b="0" i="0" dirty="0" smtClean="0">
                <a:solidFill>
                  <a:srgbClr val="373A3C"/>
                </a:solidFill>
                <a:effectLst/>
                <a:latin typeface="Open Sans"/>
              </a:rPr>
              <a:t> 처치하긴 했지만 용감한 쿠키도 그 과정에서 부상을 입고 기절</a:t>
            </a:r>
            <a:r>
              <a:rPr lang="en-US" altLang="ko-KR" sz="1400" b="0" i="0" dirty="0" smtClean="0">
                <a:solidFill>
                  <a:srgbClr val="373A3C"/>
                </a:solidFill>
                <a:effectLst/>
                <a:latin typeface="Open Sans"/>
              </a:rPr>
              <a:t>, </a:t>
            </a:r>
            <a:r>
              <a:rPr lang="ko-KR" altLang="en-US" sz="1400" b="0" i="0" dirty="0" smtClean="0">
                <a:solidFill>
                  <a:srgbClr val="373A3C"/>
                </a:solidFill>
                <a:effectLst/>
                <a:latin typeface="Open Sans"/>
              </a:rPr>
              <a:t>얼마 후 </a:t>
            </a:r>
            <a:r>
              <a:rPr lang="ko-KR" altLang="en-US" sz="1400" b="0" i="0" dirty="0" err="1" smtClean="0">
                <a:solidFill>
                  <a:srgbClr val="373A3C"/>
                </a:solidFill>
                <a:effectLst/>
                <a:latin typeface="Open Sans"/>
              </a:rPr>
              <a:t>딸기맛</a:t>
            </a:r>
            <a:r>
              <a:rPr lang="ko-KR" altLang="en-US" sz="1400" b="0" i="0" dirty="0" smtClean="0">
                <a:solidFill>
                  <a:srgbClr val="373A3C"/>
                </a:solidFill>
                <a:effectLst/>
                <a:latin typeface="Open Sans"/>
              </a:rPr>
              <a:t> 쿠키</a:t>
            </a:r>
            <a:r>
              <a:rPr lang="en-US" altLang="ko-KR" sz="1400" b="0" i="0" dirty="0" smtClean="0">
                <a:solidFill>
                  <a:srgbClr val="373A3C"/>
                </a:solidFill>
                <a:effectLst/>
                <a:latin typeface="Open Sans"/>
              </a:rPr>
              <a:t>, </a:t>
            </a:r>
            <a:br>
              <a:rPr lang="en-US" altLang="ko-KR" sz="1400" b="0" i="0" dirty="0" smtClean="0">
                <a:solidFill>
                  <a:srgbClr val="373A3C"/>
                </a:solidFill>
                <a:effectLst/>
                <a:latin typeface="Open Sans"/>
              </a:rPr>
            </a:br>
            <a:r>
              <a:rPr lang="ko-KR" altLang="en-US" sz="1400" b="0" i="0" dirty="0" err="1" smtClean="0">
                <a:solidFill>
                  <a:srgbClr val="373A3C"/>
                </a:solidFill>
                <a:effectLst/>
                <a:latin typeface="Open Sans"/>
              </a:rPr>
              <a:t>마법사맛</a:t>
            </a:r>
            <a:r>
              <a:rPr lang="ko-KR" altLang="en-US" sz="1400" b="0" i="0" dirty="0" smtClean="0">
                <a:solidFill>
                  <a:srgbClr val="373A3C"/>
                </a:solidFill>
                <a:effectLst/>
                <a:latin typeface="Open Sans"/>
              </a:rPr>
              <a:t> 쿠키 그리고 </a:t>
            </a:r>
            <a:r>
              <a:rPr lang="ko-KR" altLang="en-US" sz="1400" b="0" i="0" dirty="0" err="1" smtClean="0">
                <a:solidFill>
                  <a:srgbClr val="373A3C"/>
                </a:solidFill>
                <a:effectLst/>
                <a:latin typeface="Open Sans"/>
              </a:rPr>
              <a:t>설탕노움들에게</a:t>
            </a:r>
            <a:r>
              <a:rPr lang="ko-KR" altLang="en-US" sz="1400" b="0" i="0" dirty="0" smtClean="0">
                <a:solidFill>
                  <a:srgbClr val="373A3C"/>
                </a:solidFill>
                <a:effectLst/>
                <a:latin typeface="Open Sans"/>
              </a:rPr>
              <a:t> 구출되어 아무것도 없는 폐허의 쿠키왕국에서 깨어난다</a:t>
            </a:r>
            <a:r>
              <a:rPr lang="en-US" altLang="ko-KR" sz="1400" b="0" i="0" dirty="0" smtClean="0">
                <a:solidFill>
                  <a:srgbClr val="373A3C"/>
                </a:solidFill>
                <a:effectLst/>
                <a:latin typeface="Open Sans"/>
              </a:rPr>
              <a:t>.</a:t>
            </a:r>
            <a:r>
              <a:rPr lang="en-US" altLang="ko-KR" sz="1400" dirty="0">
                <a:solidFill>
                  <a:srgbClr val="373A3C"/>
                </a:solidFill>
                <a:latin typeface="Open Sans"/>
              </a:rPr>
              <a:t/>
            </a:r>
            <a:br>
              <a:rPr lang="en-US" altLang="ko-KR" sz="1400" dirty="0">
                <a:solidFill>
                  <a:srgbClr val="373A3C"/>
                </a:solidFill>
                <a:latin typeface="Open Sans"/>
              </a:rPr>
            </a:br>
            <a:r>
              <a:rPr lang="ko-KR" altLang="en-US" sz="1400" b="0" i="0" dirty="0" smtClean="0">
                <a:solidFill>
                  <a:srgbClr val="373A3C"/>
                </a:solidFill>
                <a:effectLst/>
                <a:latin typeface="Open Sans"/>
              </a:rPr>
              <a:t>셋은 이전에도 면식이 있는 사이이며 나머지 두 쿠키 또한 마녀가 다른 쿠키를 잡아먹는 것을 </a:t>
            </a:r>
            <a:r>
              <a:rPr lang="en-US" altLang="ko-KR" sz="1400" b="0" i="0" dirty="0" smtClean="0">
                <a:solidFill>
                  <a:srgbClr val="373A3C"/>
                </a:solidFill>
                <a:effectLst/>
                <a:latin typeface="Open Sans"/>
              </a:rPr>
              <a:t/>
            </a:r>
            <a:br>
              <a:rPr lang="en-US" altLang="ko-KR" sz="1400" b="0" i="0" dirty="0" smtClean="0">
                <a:solidFill>
                  <a:srgbClr val="373A3C"/>
                </a:solidFill>
                <a:effectLst/>
                <a:latin typeface="Open Sans"/>
              </a:rPr>
            </a:br>
            <a:r>
              <a:rPr lang="ko-KR" altLang="en-US" sz="1400" b="0" i="0" dirty="0" smtClean="0">
                <a:solidFill>
                  <a:srgbClr val="373A3C"/>
                </a:solidFill>
                <a:effectLst/>
                <a:latin typeface="Open Sans"/>
              </a:rPr>
              <a:t>보고 마녀에게서 탈출했음을 밝힌다</a:t>
            </a:r>
            <a:r>
              <a:rPr lang="en-US" altLang="ko-KR" sz="1400" b="0" i="0" dirty="0" smtClean="0">
                <a:solidFill>
                  <a:srgbClr val="373A3C"/>
                </a:solidFill>
                <a:effectLst/>
                <a:latin typeface="Open Sans"/>
              </a:rPr>
              <a:t>.</a:t>
            </a:r>
            <a:r>
              <a:rPr lang="ko-KR" altLang="en-US" sz="1400" dirty="0" smtClean="0"/>
              <a:t/>
            </a:r>
            <a:br>
              <a:rPr lang="ko-KR" altLang="en-US" sz="1400" dirty="0" smtClean="0"/>
            </a:br>
            <a:r>
              <a:rPr lang="ko-KR" altLang="en-US" sz="1400" dirty="0" smtClean="0"/>
              <a:t/>
            </a:r>
            <a:br>
              <a:rPr lang="ko-KR" altLang="en-US" sz="1400" dirty="0" smtClean="0"/>
            </a:br>
            <a:r>
              <a:rPr lang="ko-KR" altLang="en-US" sz="1400" b="0" i="0" dirty="0" smtClean="0">
                <a:solidFill>
                  <a:srgbClr val="373A3C"/>
                </a:solidFill>
                <a:effectLst/>
                <a:latin typeface="Open Sans"/>
              </a:rPr>
              <a:t>쿠키가 세 명이나 모인 것을 본 설탕노움들은 </a:t>
            </a:r>
            <a:r>
              <a:rPr lang="en-US" altLang="ko-KR" sz="1400" b="0" i="0" dirty="0" smtClean="0">
                <a:solidFill>
                  <a:srgbClr val="373A3C"/>
                </a:solidFill>
                <a:effectLst/>
                <a:latin typeface="Open Sans"/>
              </a:rPr>
              <a:t>'</a:t>
            </a:r>
            <a:r>
              <a:rPr lang="ko-KR" altLang="en-US" sz="1400" b="0" i="0" dirty="0" smtClean="0">
                <a:solidFill>
                  <a:srgbClr val="373A3C"/>
                </a:solidFill>
                <a:effectLst/>
                <a:latin typeface="Open Sans"/>
              </a:rPr>
              <a:t>쿠키 왕국</a:t>
            </a:r>
            <a:r>
              <a:rPr lang="en-US" altLang="ko-KR" sz="1400" b="0" i="0" dirty="0" smtClean="0">
                <a:solidFill>
                  <a:srgbClr val="373A3C"/>
                </a:solidFill>
                <a:effectLst/>
                <a:latin typeface="Open Sans"/>
              </a:rPr>
              <a:t>'</a:t>
            </a:r>
            <a:r>
              <a:rPr lang="ko-KR" altLang="en-US" sz="1400" b="0" i="0" dirty="0" smtClean="0">
                <a:solidFill>
                  <a:srgbClr val="373A3C"/>
                </a:solidFill>
                <a:effectLst/>
                <a:latin typeface="Open Sans"/>
              </a:rPr>
              <a:t>을 건설하고자 하는 포부를 밝힌다</a:t>
            </a:r>
            <a:r>
              <a:rPr lang="en-US" altLang="ko-KR" sz="1400" b="0" i="0" dirty="0" smtClean="0">
                <a:solidFill>
                  <a:srgbClr val="373A3C"/>
                </a:solidFill>
                <a:effectLst/>
                <a:latin typeface="Open Sans"/>
              </a:rPr>
              <a:t>.</a:t>
            </a:r>
            <a:br>
              <a:rPr lang="en-US" altLang="ko-KR" sz="1400" b="0" i="0" dirty="0" smtClean="0">
                <a:solidFill>
                  <a:srgbClr val="373A3C"/>
                </a:solidFill>
                <a:effectLst/>
                <a:latin typeface="Open Sans"/>
              </a:rPr>
            </a:br>
            <a:r>
              <a:rPr lang="ko-KR" altLang="en-US" sz="1400" b="0" i="0" dirty="0" smtClean="0">
                <a:solidFill>
                  <a:srgbClr val="373A3C"/>
                </a:solidFill>
                <a:effectLst/>
                <a:latin typeface="Open Sans"/>
              </a:rPr>
              <a:t>이에 </a:t>
            </a:r>
            <a:r>
              <a:rPr lang="ko-KR" altLang="en-US" sz="1400" b="0" i="0" dirty="0" err="1" smtClean="0">
                <a:solidFill>
                  <a:srgbClr val="373A3C"/>
                </a:solidFill>
                <a:effectLst/>
                <a:latin typeface="Open Sans"/>
              </a:rPr>
              <a:t>마법사맛</a:t>
            </a:r>
            <a:r>
              <a:rPr lang="ko-KR" altLang="en-US" sz="1400" b="0" i="0" dirty="0" smtClean="0">
                <a:solidFill>
                  <a:srgbClr val="373A3C"/>
                </a:solidFill>
                <a:effectLst/>
                <a:latin typeface="Open Sans"/>
              </a:rPr>
              <a:t> 쿠키가 태클을 걸었을 때 설탕노움들은 그저 과거에 왕국이 있었다는 사실</a:t>
            </a:r>
            <a:r>
              <a:rPr lang="en-US" altLang="ko-KR" sz="1400" b="0" i="0" dirty="0" smtClean="0">
                <a:solidFill>
                  <a:srgbClr val="373A3C"/>
                </a:solidFill>
                <a:effectLst/>
                <a:latin typeface="Open Sans"/>
              </a:rPr>
              <a:t>, </a:t>
            </a:r>
            <a:r>
              <a:rPr lang="ko-KR" altLang="en-US" sz="1400" b="0" i="0" dirty="0" smtClean="0">
                <a:solidFill>
                  <a:srgbClr val="373A3C"/>
                </a:solidFill>
                <a:effectLst/>
                <a:latin typeface="Open Sans"/>
              </a:rPr>
              <a:t>그리고 왕국을 재건하기 위해 오랜 세월 동안을 버텨왔다는 말만 한다</a:t>
            </a:r>
            <a:r>
              <a:rPr lang="en-US" altLang="ko-KR" sz="1400" b="0" i="0" dirty="0" smtClean="0">
                <a:solidFill>
                  <a:srgbClr val="373A3C"/>
                </a:solidFill>
                <a:effectLst/>
                <a:latin typeface="Open Sans"/>
              </a:rPr>
              <a:t>. </a:t>
            </a:r>
          </a:p>
          <a:p>
            <a:pPr>
              <a:lnSpc>
                <a:spcPct val="130000"/>
              </a:lnSpc>
            </a:pPr>
            <a:r>
              <a:rPr lang="en-US" altLang="ko-KR" sz="1400" dirty="0" smtClean="0">
                <a:solidFill>
                  <a:srgbClr val="373A3C"/>
                </a:solidFill>
                <a:latin typeface="Open Sans"/>
              </a:rPr>
              <a:t>(</a:t>
            </a:r>
            <a:r>
              <a:rPr lang="ko-KR" altLang="en-US" sz="1400" dirty="0" err="1" smtClean="0">
                <a:solidFill>
                  <a:srgbClr val="373A3C"/>
                </a:solidFill>
                <a:latin typeface="Open Sans"/>
              </a:rPr>
              <a:t>쿠키런</a:t>
            </a:r>
            <a:r>
              <a:rPr lang="ko-KR" altLang="en-US" sz="1400" dirty="0" smtClean="0">
                <a:solidFill>
                  <a:srgbClr val="373A3C"/>
                </a:solidFill>
                <a:latin typeface="Open Sans"/>
              </a:rPr>
              <a:t> 시리즈는 많아서 인터넷에서 찾아보세요</a:t>
            </a:r>
            <a:r>
              <a:rPr lang="en-US" altLang="ko-KR" sz="1400" dirty="0" smtClean="0">
                <a:solidFill>
                  <a:srgbClr val="373A3C"/>
                </a:solidFill>
                <a:latin typeface="Open Sans"/>
              </a:rPr>
              <a:t>.)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36080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408545"/>
            <a:ext cx="5943600" cy="428567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9382" y="266007"/>
            <a:ext cx="2759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3. </a:t>
            </a:r>
            <a:r>
              <a:rPr lang="ko-KR" altLang="en-US" sz="2400" dirty="0" smtClean="0"/>
              <a:t>게임 </a:t>
            </a:r>
            <a:r>
              <a:rPr lang="en-US" altLang="ko-KR" sz="2400" dirty="0" smtClean="0"/>
              <a:t>UI</a:t>
            </a:r>
            <a:r>
              <a:rPr lang="ko-KR" altLang="en-US" sz="2400" dirty="0" smtClean="0"/>
              <a:t>설명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66503" y="1496292"/>
            <a:ext cx="1263534" cy="5070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6503" y="2152995"/>
            <a:ext cx="290944" cy="4451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6503" y="2675927"/>
            <a:ext cx="290944" cy="3997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737659" y="1408545"/>
            <a:ext cx="2166850" cy="4285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04509" y="1408545"/>
            <a:ext cx="1039092" cy="4285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967943" y="1868516"/>
            <a:ext cx="1975658" cy="2844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424055" y="2264448"/>
            <a:ext cx="519546" cy="4870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424056" y="2822171"/>
            <a:ext cx="519545" cy="12760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543994" y="5106786"/>
            <a:ext cx="1263534" cy="5070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858790" y="5045825"/>
            <a:ext cx="1084811" cy="6483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" y="3877886"/>
            <a:ext cx="656704" cy="181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084812" y="1457037"/>
            <a:ext cx="311727" cy="2927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  <p:sp>
        <p:nvSpPr>
          <p:cNvPr id="16" name="타원 15"/>
          <p:cNvSpPr/>
          <p:nvPr/>
        </p:nvSpPr>
        <p:spPr>
          <a:xfrm>
            <a:off x="297179" y="2072794"/>
            <a:ext cx="311727" cy="2927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7" name="타원 16"/>
          <p:cNvSpPr/>
          <p:nvPr/>
        </p:nvSpPr>
        <p:spPr>
          <a:xfrm>
            <a:off x="268085" y="2515214"/>
            <a:ext cx="311727" cy="2927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18" name="타원 17"/>
          <p:cNvSpPr/>
          <p:nvPr/>
        </p:nvSpPr>
        <p:spPr>
          <a:xfrm>
            <a:off x="463435" y="3822008"/>
            <a:ext cx="311727" cy="2927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4</a:t>
            </a:r>
            <a:endParaRPr lang="ko-KR" altLang="en-US" sz="1400" b="1" dirty="0"/>
          </a:p>
        </p:txBody>
      </p:sp>
      <p:sp>
        <p:nvSpPr>
          <p:cNvPr id="19" name="타원 18"/>
          <p:cNvSpPr/>
          <p:nvPr/>
        </p:nvSpPr>
        <p:spPr>
          <a:xfrm>
            <a:off x="2515293" y="1321724"/>
            <a:ext cx="311727" cy="2927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5</a:t>
            </a:r>
            <a:endParaRPr lang="ko-KR" altLang="en-US" sz="1400" b="1" dirty="0"/>
          </a:p>
        </p:txBody>
      </p:sp>
      <p:sp>
        <p:nvSpPr>
          <p:cNvPr id="20" name="타원 19"/>
          <p:cNvSpPr/>
          <p:nvPr/>
        </p:nvSpPr>
        <p:spPr>
          <a:xfrm>
            <a:off x="5268191" y="1235364"/>
            <a:ext cx="311727" cy="2927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6</a:t>
            </a:r>
            <a:endParaRPr lang="ko-KR" altLang="en-US" sz="1400" b="1" dirty="0"/>
          </a:p>
        </p:txBody>
      </p:sp>
      <p:sp>
        <p:nvSpPr>
          <p:cNvPr id="21" name="타원 20"/>
          <p:cNvSpPr/>
          <p:nvPr/>
        </p:nvSpPr>
        <p:spPr>
          <a:xfrm>
            <a:off x="3812079" y="2039619"/>
            <a:ext cx="311727" cy="2927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7</a:t>
            </a:r>
            <a:endParaRPr lang="ko-KR" altLang="en-US" sz="1400" b="1" dirty="0"/>
          </a:p>
        </p:txBody>
      </p:sp>
      <p:sp>
        <p:nvSpPr>
          <p:cNvPr id="22" name="타원 21"/>
          <p:cNvSpPr/>
          <p:nvPr/>
        </p:nvSpPr>
        <p:spPr>
          <a:xfrm>
            <a:off x="5172596" y="2201950"/>
            <a:ext cx="311727" cy="2927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8</a:t>
            </a:r>
            <a:endParaRPr lang="ko-KR" altLang="en-US" sz="1400" b="1" dirty="0"/>
          </a:p>
        </p:txBody>
      </p:sp>
      <p:sp>
        <p:nvSpPr>
          <p:cNvPr id="23" name="타원 22"/>
          <p:cNvSpPr/>
          <p:nvPr/>
        </p:nvSpPr>
        <p:spPr>
          <a:xfrm>
            <a:off x="5172596" y="2759364"/>
            <a:ext cx="311727" cy="2927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9</a:t>
            </a:r>
            <a:endParaRPr lang="ko-KR" altLang="en-US" sz="1400" b="1" dirty="0"/>
          </a:p>
        </p:txBody>
      </p:sp>
      <p:sp>
        <p:nvSpPr>
          <p:cNvPr id="24" name="타원 23"/>
          <p:cNvSpPr/>
          <p:nvPr/>
        </p:nvSpPr>
        <p:spPr>
          <a:xfrm>
            <a:off x="3388130" y="4931757"/>
            <a:ext cx="335972" cy="3883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10</a:t>
            </a:r>
            <a:endParaRPr lang="ko-KR" altLang="en-US" sz="1400" b="1" dirty="0"/>
          </a:p>
        </p:txBody>
      </p:sp>
      <p:sp>
        <p:nvSpPr>
          <p:cNvPr id="25" name="타원 24"/>
          <p:cNvSpPr/>
          <p:nvPr/>
        </p:nvSpPr>
        <p:spPr>
          <a:xfrm>
            <a:off x="5602780" y="4826115"/>
            <a:ext cx="339436" cy="4394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11</a:t>
            </a:r>
            <a:endParaRPr lang="ko-KR" altLang="en-US" sz="1400" b="1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742856"/>
              </p:ext>
            </p:extLst>
          </p:nvPr>
        </p:nvGraphicFramePr>
        <p:xfrm>
          <a:off x="5978931" y="378229"/>
          <a:ext cx="6188133" cy="5992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0381">
                  <a:extLst>
                    <a:ext uri="{9D8B030D-6E8A-4147-A177-3AD203B41FA5}">
                      <a16:colId xmlns:a16="http://schemas.microsoft.com/office/drawing/2014/main" val="1443186760"/>
                    </a:ext>
                  </a:extLst>
                </a:gridCol>
                <a:gridCol w="1410168">
                  <a:extLst>
                    <a:ext uri="{9D8B030D-6E8A-4147-A177-3AD203B41FA5}">
                      <a16:colId xmlns:a16="http://schemas.microsoft.com/office/drawing/2014/main" val="442010484"/>
                    </a:ext>
                  </a:extLst>
                </a:gridCol>
                <a:gridCol w="3887584">
                  <a:extLst>
                    <a:ext uri="{9D8B030D-6E8A-4147-A177-3AD203B41FA5}">
                      <a16:colId xmlns:a16="http://schemas.microsoft.com/office/drawing/2014/main" val="28162167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번호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UI</a:t>
                      </a:r>
                      <a:r>
                        <a:rPr lang="ko-KR" altLang="en-US" sz="1600" dirty="0" smtClean="0"/>
                        <a:t>이름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내용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637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300" b="1" dirty="0" smtClean="0"/>
                        <a:t>1</a:t>
                      </a:r>
                      <a:endParaRPr lang="ko-KR" altLang="en-US" sz="1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300" dirty="0" smtClean="0"/>
                        <a:t>유저 프로필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ko-KR" altLang="en-US" sz="1300" dirty="0" smtClean="0"/>
                        <a:t>유저</a:t>
                      </a:r>
                      <a:r>
                        <a:rPr lang="en-US" altLang="ko-KR" sz="1300" dirty="0" smtClean="0"/>
                        <a:t>(</a:t>
                      </a:r>
                      <a:r>
                        <a:rPr lang="ko-KR" altLang="en-US" sz="1300" dirty="0" smtClean="0"/>
                        <a:t>플레이어</a:t>
                      </a:r>
                      <a:r>
                        <a:rPr lang="en-US" altLang="ko-KR" sz="1300" dirty="0" smtClean="0"/>
                        <a:t>)</a:t>
                      </a:r>
                      <a:r>
                        <a:rPr lang="ko-KR" altLang="en-US" sz="1300" dirty="0" smtClean="0"/>
                        <a:t>의 프로필을 눌러 볼 수 있는 </a:t>
                      </a:r>
                      <a:r>
                        <a:rPr lang="en-US" altLang="ko-KR" sz="1300" dirty="0" smtClean="0"/>
                        <a:t/>
                      </a:r>
                      <a:br>
                        <a:rPr lang="en-US" altLang="ko-KR" sz="1300" dirty="0" smtClean="0"/>
                      </a:br>
                      <a:r>
                        <a:rPr lang="ko-KR" altLang="en-US" sz="1300" dirty="0" smtClean="0"/>
                        <a:t>아이콘이다</a:t>
                      </a:r>
                      <a:r>
                        <a:rPr lang="en-US" altLang="ko-KR" sz="1300" dirty="0" smtClean="0"/>
                        <a:t>.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06803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300" b="1" dirty="0" smtClean="0"/>
                        <a:t>2</a:t>
                      </a:r>
                      <a:endParaRPr lang="ko-KR" altLang="en-US" sz="1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300" dirty="0" smtClean="0"/>
                        <a:t>상점 아이콘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ko-KR" altLang="en-US" sz="1300" dirty="0" smtClean="0"/>
                        <a:t>상점페이지로 들어가기위해 만든 아이콘이다</a:t>
                      </a:r>
                      <a:r>
                        <a:rPr lang="en-US" altLang="ko-KR" sz="1300" dirty="0" smtClean="0"/>
                        <a:t>.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1966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300" b="1" dirty="0" smtClean="0"/>
                        <a:t>3</a:t>
                      </a:r>
                      <a:endParaRPr lang="ko-KR" altLang="en-US" sz="1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300" dirty="0" smtClean="0"/>
                        <a:t>이벤트 아이콘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ko-KR" altLang="en-US" sz="1300" dirty="0" smtClean="0"/>
                        <a:t>이벤트 페이지로 들어가는 아이콘이다</a:t>
                      </a:r>
                      <a:r>
                        <a:rPr lang="en-US" altLang="ko-KR" sz="1300" dirty="0" smtClean="0"/>
                        <a:t>.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3605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300" b="1" dirty="0" smtClean="0"/>
                        <a:t>4</a:t>
                      </a:r>
                      <a:endParaRPr lang="ko-KR" altLang="en-US" sz="1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300" dirty="0" smtClean="0"/>
                        <a:t>게임 편의성 </a:t>
                      </a:r>
                      <a:r>
                        <a:rPr lang="en-US" altLang="ko-KR" sz="1300" dirty="0" smtClean="0"/>
                        <a:t/>
                      </a:r>
                      <a:br>
                        <a:rPr lang="en-US" altLang="ko-KR" sz="1300" dirty="0" smtClean="0"/>
                      </a:br>
                      <a:r>
                        <a:rPr lang="ko-KR" altLang="en-US" sz="1300" dirty="0" smtClean="0"/>
                        <a:t>아이콘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ko-KR" altLang="en-US" sz="1300" dirty="0" smtClean="0"/>
                        <a:t>쿠키 활동</a:t>
                      </a:r>
                      <a:r>
                        <a:rPr lang="en-US" altLang="ko-KR" sz="1300" dirty="0" smtClean="0"/>
                        <a:t>,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ko-KR" altLang="en-US" sz="1300" baseline="0" dirty="0" smtClean="0"/>
                        <a:t>건물 위치 편집</a:t>
                      </a:r>
                      <a:r>
                        <a:rPr lang="en-US" altLang="ko-KR" sz="1300" baseline="0" dirty="0" smtClean="0"/>
                        <a:t>, </a:t>
                      </a:r>
                      <a:r>
                        <a:rPr lang="ko-KR" altLang="en-US" sz="1300" baseline="0" dirty="0" smtClean="0"/>
                        <a:t>건물 건설하기 등</a:t>
                      </a:r>
                      <a:endParaRPr lang="en-US" altLang="ko-KR" sz="1300" baseline="0" dirty="0" smtClean="0"/>
                    </a:p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ko-KR" altLang="en-US" sz="1300" baseline="0" dirty="0" smtClean="0"/>
                        <a:t>들어가기 위해 만든 아이콘이다</a:t>
                      </a:r>
                      <a:r>
                        <a:rPr lang="en-US" altLang="ko-KR" sz="1300" baseline="0" dirty="0" smtClean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78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300" b="1" dirty="0" smtClean="0"/>
                        <a:t>5</a:t>
                      </a:r>
                      <a:endParaRPr lang="ko-KR" altLang="en-US" sz="1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300" dirty="0" smtClean="0"/>
                        <a:t>게임 재화 </a:t>
                      </a:r>
                      <a:r>
                        <a:rPr lang="en-US" altLang="ko-KR" sz="1300" dirty="0" smtClean="0"/>
                        <a:t/>
                      </a:r>
                      <a:br>
                        <a:rPr lang="en-US" altLang="ko-KR" sz="1300" dirty="0" smtClean="0"/>
                      </a:br>
                      <a:r>
                        <a:rPr lang="ko-KR" altLang="en-US" sz="1300" dirty="0" smtClean="0"/>
                        <a:t>아이콘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ko-KR" altLang="en-US" sz="1300" dirty="0" smtClean="0"/>
                        <a:t>게임에 필요한 재화를 표시해놓은 아이콘이다</a:t>
                      </a:r>
                      <a:r>
                        <a:rPr lang="en-US" altLang="ko-KR" sz="1300" dirty="0" smtClean="0"/>
                        <a:t>.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1580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300" b="1" dirty="0" smtClean="0"/>
                        <a:t>6</a:t>
                      </a:r>
                      <a:endParaRPr lang="ko-KR" altLang="en-US" sz="1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300" dirty="0" smtClean="0"/>
                        <a:t>게임 편의성 </a:t>
                      </a:r>
                      <a:r>
                        <a:rPr lang="en-US" altLang="ko-KR" sz="1300" dirty="0" smtClean="0"/>
                        <a:t/>
                      </a:r>
                      <a:br>
                        <a:rPr lang="en-US" altLang="ko-KR" sz="1300" dirty="0" smtClean="0"/>
                      </a:br>
                      <a:r>
                        <a:rPr lang="ko-KR" altLang="en-US" sz="1300" dirty="0" smtClean="0"/>
                        <a:t>아이콘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ko-KR" altLang="en-US" sz="1300" dirty="0" smtClean="0"/>
                        <a:t>게임 친구</a:t>
                      </a:r>
                      <a:r>
                        <a:rPr lang="en-US" altLang="ko-KR" sz="1300" dirty="0" smtClean="0"/>
                        <a:t>,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ko-KR" altLang="en-US" sz="1300" baseline="0" dirty="0" smtClean="0"/>
                        <a:t>우편함</a:t>
                      </a:r>
                      <a:r>
                        <a:rPr lang="en-US" altLang="ko-KR" sz="1300" baseline="0" dirty="0" smtClean="0"/>
                        <a:t>, </a:t>
                      </a:r>
                      <a:r>
                        <a:rPr lang="ko-KR" altLang="en-US" sz="1300" baseline="0" dirty="0" smtClean="0"/>
                        <a:t>확성기</a:t>
                      </a:r>
                      <a:r>
                        <a:rPr lang="en-US" altLang="ko-KR" sz="1300" baseline="0" dirty="0" smtClean="0"/>
                        <a:t>, </a:t>
                      </a:r>
                      <a:r>
                        <a:rPr lang="ko-KR" altLang="en-US" sz="1300" baseline="0" dirty="0" smtClean="0"/>
                        <a:t>설정 등을 들어가기위해 만든 아이콘이다</a:t>
                      </a:r>
                      <a:r>
                        <a:rPr lang="en-US" altLang="ko-KR" sz="1300" baseline="0" dirty="0" smtClean="0"/>
                        <a:t>.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44419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300" b="1" dirty="0" smtClean="0"/>
                        <a:t>7</a:t>
                      </a:r>
                      <a:endParaRPr lang="ko-KR" altLang="en-US" sz="1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300" dirty="0" smtClean="0"/>
                        <a:t>채팅 아이콘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ko-KR" altLang="en-US" sz="1300" dirty="0" smtClean="0"/>
                        <a:t>다른 유저</a:t>
                      </a:r>
                      <a:r>
                        <a:rPr lang="ko-KR" altLang="en-US" sz="1300" baseline="0" dirty="0" smtClean="0"/>
                        <a:t>가 채팅을 치거나 게임에서 뭘 획득을 </a:t>
                      </a:r>
                      <a:r>
                        <a:rPr lang="en-US" altLang="ko-KR" sz="1300" baseline="0" dirty="0" smtClean="0"/>
                        <a:t/>
                      </a:r>
                      <a:br>
                        <a:rPr lang="en-US" altLang="ko-KR" sz="1300" baseline="0" dirty="0" smtClean="0"/>
                      </a:br>
                      <a:r>
                        <a:rPr lang="ko-KR" altLang="en-US" sz="1300" baseline="0" dirty="0" smtClean="0"/>
                        <a:t>하면 채팅 아이콘에서 표시가 된다</a:t>
                      </a:r>
                      <a:r>
                        <a:rPr lang="en-US" altLang="ko-KR" sz="1300" baseline="0" dirty="0" smtClean="0"/>
                        <a:t>.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453077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300" b="1" dirty="0" smtClean="0"/>
                        <a:t>8</a:t>
                      </a:r>
                      <a:endParaRPr lang="ko-KR" altLang="en-US" sz="1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300" dirty="0" err="1" smtClean="0"/>
                        <a:t>게임패스</a:t>
                      </a:r>
                      <a:r>
                        <a:rPr lang="ko-KR" altLang="en-US" sz="1300" dirty="0" smtClean="0"/>
                        <a:t> </a:t>
                      </a:r>
                      <a:r>
                        <a:rPr lang="en-US" altLang="ko-KR" sz="1300" dirty="0" smtClean="0"/>
                        <a:t/>
                      </a:r>
                      <a:br>
                        <a:rPr lang="en-US" altLang="ko-KR" sz="1300" dirty="0" smtClean="0"/>
                      </a:br>
                      <a:r>
                        <a:rPr lang="ko-KR" altLang="en-US" sz="1300" dirty="0" smtClean="0"/>
                        <a:t>아이콘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ko-KR" altLang="en-US" sz="1300" dirty="0" err="1" smtClean="0"/>
                        <a:t>킹덤패스</a:t>
                      </a:r>
                      <a:r>
                        <a:rPr lang="ko-KR" altLang="en-US" sz="1300" baseline="0" dirty="0" smtClean="0"/>
                        <a:t> </a:t>
                      </a:r>
                      <a:r>
                        <a:rPr lang="ko-KR" altLang="en-US" sz="1300" baseline="0" dirty="0" err="1" smtClean="0"/>
                        <a:t>팝업창으로</a:t>
                      </a:r>
                      <a:r>
                        <a:rPr lang="ko-KR" altLang="en-US" sz="1300" baseline="0" dirty="0" smtClean="0"/>
                        <a:t> 이동하는 아이콘이다</a:t>
                      </a:r>
                      <a:r>
                        <a:rPr lang="en-US" altLang="ko-KR" sz="1300" baseline="0" dirty="0" smtClean="0"/>
                        <a:t>.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26502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300" b="1" dirty="0" smtClean="0"/>
                        <a:t>9</a:t>
                      </a:r>
                      <a:endParaRPr lang="ko-KR" altLang="en-US" sz="1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300" dirty="0" smtClean="0"/>
                        <a:t>퀘스트 아이콘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ko-KR" altLang="en-US" sz="1300" dirty="0" smtClean="0"/>
                        <a:t>현재 진행중인 퀘스트를 나타내고있는 </a:t>
                      </a:r>
                      <a:r>
                        <a:rPr lang="en-US" altLang="ko-KR" sz="1300" dirty="0" smtClean="0"/>
                        <a:t/>
                      </a:r>
                      <a:br>
                        <a:rPr lang="en-US" altLang="ko-KR" sz="1300" dirty="0" smtClean="0"/>
                      </a:br>
                      <a:r>
                        <a:rPr lang="ko-KR" altLang="en-US" sz="1300" dirty="0" smtClean="0"/>
                        <a:t>아이콘이다</a:t>
                      </a:r>
                      <a:r>
                        <a:rPr lang="en-US" altLang="ko-KR" sz="1300" dirty="0" smtClean="0"/>
                        <a:t>.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0705397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300" b="1" dirty="0" smtClean="0"/>
                        <a:t>10</a:t>
                      </a:r>
                      <a:endParaRPr lang="ko-KR" altLang="en-US" sz="1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300" dirty="0" smtClean="0"/>
                        <a:t>게임 편의성</a:t>
                      </a:r>
                      <a:r>
                        <a:rPr lang="en-US" altLang="ko-KR" sz="1300" dirty="0" smtClean="0"/>
                        <a:t/>
                      </a:r>
                      <a:br>
                        <a:rPr lang="en-US" altLang="ko-KR" sz="1300" dirty="0" smtClean="0"/>
                      </a:br>
                      <a:r>
                        <a:rPr lang="ko-KR" altLang="en-US" sz="1300" dirty="0" smtClean="0"/>
                        <a:t>아이콘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ko-KR" altLang="en-US" sz="1300" dirty="0" smtClean="0"/>
                        <a:t>뽑기</a:t>
                      </a:r>
                      <a:r>
                        <a:rPr lang="en-US" altLang="ko-KR" sz="1300" dirty="0" smtClean="0"/>
                        <a:t>,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ko-KR" altLang="en-US" sz="1300" baseline="0" dirty="0" smtClean="0"/>
                        <a:t>창고</a:t>
                      </a:r>
                      <a:r>
                        <a:rPr lang="en-US" altLang="ko-KR" sz="1300" baseline="0" dirty="0" smtClean="0"/>
                        <a:t>, </a:t>
                      </a:r>
                      <a:r>
                        <a:rPr lang="ko-KR" altLang="en-US" sz="1300" baseline="0" dirty="0" smtClean="0"/>
                        <a:t>내 쿠키 등 들어가기 위해 만든 </a:t>
                      </a:r>
                      <a:r>
                        <a:rPr lang="en-US" altLang="ko-KR" sz="1300" baseline="0" dirty="0" smtClean="0"/>
                        <a:t/>
                      </a:r>
                      <a:br>
                        <a:rPr lang="en-US" altLang="ko-KR" sz="1300" baseline="0" dirty="0" smtClean="0"/>
                      </a:br>
                      <a:r>
                        <a:rPr lang="ko-KR" altLang="en-US" sz="1300" baseline="0" dirty="0" smtClean="0"/>
                        <a:t>아이콘이다</a:t>
                      </a:r>
                      <a:r>
                        <a:rPr lang="en-US" altLang="ko-KR" sz="1300" baseline="0" dirty="0" smtClean="0"/>
                        <a:t>.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6308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300" b="1" dirty="0" smtClean="0"/>
                        <a:t>11</a:t>
                      </a:r>
                      <a:endParaRPr lang="ko-KR" altLang="en-US" sz="1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300" dirty="0" smtClean="0"/>
                        <a:t>플레이 아이콘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ko-KR" altLang="en-US" sz="1300" dirty="0" smtClean="0"/>
                        <a:t>게임의 던전을</a:t>
                      </a:r>
                      <a:r>
                        <a:rPr lang="ko-KR" altLang="en-US" sz="1300" baseline="0" dirty="0" smtClean="0"/>
                        <a:t> 입장을 할 수 있는 아이콘이다</a:t>
                      </a:r>
                      <a:r>
                        <a:rPr lang="en-US" altLang="ko-KR" sz="1300" baseline="0" dirty="0" smtClean="0"/>
                        <a:t>. 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5929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9729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9382" y="266007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4. </a:t>
            </a:r>
            <a:r>
              <a:rPr lang="ko-KR" altLang="en-US" sz="2400" dirty="0" smtClean="0"/>
              <a:t>게임 흐름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플로우차트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362" y="804862"/>
            <a:ext cx="715327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154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382" y="266007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5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게임 재미요소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71535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0691" y="1155469"/>
            <a:ext cx="9651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출처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>
                <a:hlinkClick r:id="rId2"/>
              </a:rPr>
              <a:t>https://www.greened.kr/news/articleView.html?idxno=288022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>
                <a:hlinkClick r:id="rId3"/>
              </a:rPr>
              <a:t>https://www.techm.kr/news/articleView.html?idxno=94149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>
                <a:hlinkClick r:id="rId4"/>
              </a:rPr>
              <a:t>https://www.youtube.com/watch?v=DOsSz0ubSm4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2225956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81</TotalTime>
  <Words>242</Words>
  <Application>Microsoft Office PowerPoint</Application>
  <PresentationFormat>와이드스크린</PresentationFormat>
  <Paragraphs>72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Open Sans</vt:lpstr>
      <vt:lpstr>맑은 고딕</vt:lpstr>
      <vt:lpstr>Arial</vt:lpstr>
      <vt:lpstr>Calibri</vt:lpstr>
      <vt:lpstr>Calibri Light</vt:lpstr>
      <vt:lpstr>추억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11</cp:revision>
  <dcterms:created xsi:type="dcterms:W3CDTF">2022-06-02T00:14:28Z</dcterms:created>
  <dcterms:modified xsi:type="dcterms:W3CDTF">2022-06-02T01:36:28Z</dcterms:modified>
</cp:coreProperties>
</file>