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37607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creare un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layout responsive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671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mira a rendere responsive il file "articolo.html" già creato in precedenti esercitazioni.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 gusto e sensibilità dello sviluppatore dovranno essere aggiunte delle media queries per migliorare la fruizione del layout su schermi medi e grandi, adattando i contenuti in base a ciò che si vedrà. 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Si consiglia di partire dal </a:t>
            </a:r>
            <a:r>
              <a:rPr lang="it-IT" dirty="0" err="1"/>
              <a:t>viewport</a:t>
            </a:r>
            <a:r>
              <a:rPr lang="it-IT" dirty="0"/>
              <a:t> minimo di 320px e, allargando manualmente lo schermo nell'anteprima responsive di </a:t>
            </a:r>
            <a:r>
              <a:rPr lang="it-IT" dirty="0" err="1"/>
              <a:t>DevTools</a:t>
            </a:r>
            <a:r>
              <a:rPr lang="it-IT" dirty="0"/>
              <a:t>, verificare i potenziali </a:t>
            </a:r>
            <a:r>
              <a:rPr lang="it-IT" dirty="0" err="1"/>
              <a:t>breakpoint</a:t>
            </a:r>
            <a:r>
              <a:rPr lang="it-IT" dirty="0"/>
              <a:t>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Si suggerisce di valutare: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Grandezze e spaziature dei testi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Margin</a:t>
            </a:r>
            <a:r>
              <a:rPr lang="it-IT" dirty="0"/>
              <a:t> e </a:t>
            </a:r>
            <a:r>
              <a:rPr lang="it-IT" dirty="0" err="1"/>
              <a:t>padding</a:t>
            </a:r>
            <a:r>
              <a:rPr lang="it-IT" dirty="0"/>
              <a:t> dei macro contenitori 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Formattazione della tabella e del </a:t>
            </a:r>
            <a:r>
              <a:rPr lang="it-IT" dirty="0" err="1"/>
              <a:t>form</a:t>
            </a: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Valutazione globale della pagina su schermi grandi (da 1200px in su)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Inoltre andrà inserita una media query per la stampa, in modo da ottenere un risultato simile al file «print.pdf» e all’anteprima qui di seguito: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49116"/>
            <a:ext cx="2248951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dirty="0">
                <a:latin typeface="Poppins Light"/>
                <a:cs typeface="Poppins Light"/>
                <a:sym typeface="Poppins Light"/>
              </a:rPr>
              <a:t>C</a:t>
            </a: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reare un layout responsive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9" name="Rettangolo 8"/>
          <p:cNvSpPr txBox="1"/>
          <p:nvPr/>
        </p:nvSpPr>
        <p:spPr>
          <a:xfrm>
            <a:off x="922152" y="749116"/>
            <a:ext cx="2248951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dirty="0">
                <a:latin typeface="Poppins Light"/>
                <a:cs typeface="Poppins Light"/>
                <a:sym typeface="Poppins Light"/>
              </a:rPr>
              <a:t>C</a:t>
            </a: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reare un layout responsive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2BE3C5-99FC-49C1-9F94-765D025D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82" y="3368747"/>
            <a:ext cx="13572606" cy="95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593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Personalizzato</PresentationFormat>
  <Paragraphs>37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19</cp:revision>
  <dcterms:modified xsi:type="dcterms:W3CDTF">2021-10-25T07:47:08Z</dcterms:modified>
</cp:coreProperties>
</file>