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5" r:id="rId7"/>
    <p:sldId id="261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77925"/>
            <a:ext cx="187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Absolute Base Point (0,0)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1800" y="1490133"/>
            <a:ext cx="1735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51467" y="1490133"/>
            <a:ext cx="338666" cy="3556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0133" y="1845733"/>
            <a:ext cx="1303866" cy="1113368"/>
          </a:xfrm>
          <a:prstGeom prst="straightConnector1">
            <a:avLst/>
          </a:prstGeom>
          <a:ln w="25400">
            <a:solidFill>
              <a:srgbClr val="00B05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8897" y="1949915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Container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713566" y="2428043"/>
            <a:ext cx="17356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93999" y="2428043"/>
            <a:ext cx="639234" cy="542698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19400" y="3017983"/>
            <a:ext cx="937637" cy="960202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76604" y="3451071"/>
            <a:ext cx="17356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757037" y="3451071"/>
            <a:ext cx="639234" cy="542698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21616" y="2940658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nested-Container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617208" y="4042912"/>
            <a:ext cx="797218" cy="898297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46120" y="4042912"/>
            <a:ext cx="1735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07344" y="3596216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Invisible Part (outside of its parent container)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941777" y="5046422"/>
            <a:ext cx="797218" cy="898297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7090" y="5046422"/>
            <a:ext cx="16383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16877" y="4599725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Invisible Part (outside of Visual Area)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4648" y="4026208"/>
            <a:ext cx="1098414" cy="530184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881976" y="4216569"/>
            <a:ext cx="415634" cy="359511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44437" y="4216569"/>
            <a:ext cx="17356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15164" y="3759051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3769467" y="525997"/>
            <a:ext cx="7397886" cy="1214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vsf_tgui_control_get_absolute_location </a:t>
            </a:r>
            <a:r>
              <a:rPr lang="en-GB" sz="1400" dirty="0"/>
              <a:t>to get the absolute location (absolute coordinate point) by providing a relative location inside a control. </a:t>
            </a:r>
            <a:endParaRPr lang="en-GB" sz="1400" dirty="0"/>
          </a:p>
        </p:txBody>
      </p:sp>
      <p:sp>
        <p:nvSpPr>
          <p:cNvPr id="51" name="Oval 50"/>
          <p:cNvSpPr/>
          <p:nvPr/>
        </p:nvSpPr>
        <p:spPr>
          <a:xfrm>
            <a:off x="5412271" y="4928804"/>
            <a:ext cx="117618" cy="1176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" name="Straight Arrow Connector 51"/>
          <p:cNvCxnSpPr>
            <a:endCxn id="51" idx="2"/>
          </p:cNvCxnSpPr>
          <p:nvPr/>
        </p:nvCxnSpPr>
        <p:spPr>
          <a:xfrm>
            <a:off x="4909090" y="4583024"/>
            <a:ext cx="503181" cy="404589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13554" y="4612162"/>
            <a:ext cx="139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inside a control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007422" y="2439949"/>
            <a:ext cx="23427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61782" y="2439949"/>
            <a:ext cx="415273" cy="530791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3999" y="2129491"/>
            <a:ext cx="2692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Container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620638" y="4277465"/>
            <a:ext cx="1740418" cy="27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149580" y="4280170"/>
            <a:ext cx="200633" cy="286399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44302" y="3994066"/>
            <a:ext cx="208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74648" y="4026208"/>
            <a:ext cx="1098414" cy="530184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19400" y="3017983"/>
            <a:ext cx="937637" cy="960202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23855" y="3675715"/>
            <a:ext cx="200633" cy="286399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18805" y="3684324"/>
            <a:ext cx="15524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18805" y="3235878"/>
            <a:ext cx="1552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US" altLang="zh-CN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1349666" y="289990"/>
            <a:ext cx="9013534" cy="13620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vsf_tgui_control_get_absolute_region </a:t>
            </a:r>
            <a:r>
              <a:rPr lang="en-GB" sz="1400" dirty="0"/>
              <a:t>to get the absolute region (with absolute coordinate point) by providing a relative region </a:t>
            </a:r>
            <a:r>
              <a:rPr lang="en-US" altLang="zh-CN" sz="1400" dirty="0"/>
              <a:t>inside a control. </a:t>
            </a:r>
            <a:endParaRPr lang="en-US" altLang="zh-CN" sz="1400" dirty="0"/>
          </a:p>
          <a:p>
            <a:r>
              <a:rPr lang="en-US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vsf_tgui_get_absolute_control_region</a:t>
            </a:r>
            <a:r>
              <a:rPr lang="en-GB" dirty="0"/>
              <a:t> </a:t>
            </a:r>
            <a:r>
              <a:rPr lang="en-GB" sz="1400" dirty="0"/>
              <a:t>to get the absolute region of the target control. 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5307137" y="4903824"/>
            <a:ext cx="1533322" cy="3485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rgbClr val="00B050"/>
                </a:solidFill>
              </a:rPr>
              <a:t>Dirty Region</a:t>
            </a:r>
            <a:endParaRPr lang="en-GB" sz="14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98272" y="4564038"/>
            <a:ext cx="408865" cy="334616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81618" y="4824919"/>
            <a:ext cx="1460816" cy="515333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289243" y="2708356"/>
            <a:ext cx="3362527" cy="1508214"/>
          </a:xfrm>
          <a:prstGeom prst="wedgeRoundRectCallout">
            <a:avLst>
              <a:gd name="adj1" fmla="val 34990"/>
              <a:gd name="adj2" fmla="val 91051"/>
              <a:gd name="adj3" fmla="val 16667"/>
            </a:avLst>
          </a:prstGeom>
          <a:solidFill>
            <a:srgbClr val="92D050">
              <a:alpha val="8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Dirty-Region is </a:t>
            </a:r>
            <a:r>
              <a:rPr lang="en-GB" dirty="0">
                <a:solidFill>
                  <a:srgbClr val="FFFF00"/>
                </a:solidFill>
              </a:rPr>
              <a:t>ALWAYS</a:t>
            </a:r>
            <a:r>
              <a:rPr lang="en-GB" dirty="0"/>
              <a:t> a </a:t>
            </a:r>
            <a:r>
              <a:rPr lang="en-GB" sz="2000" dirty="0">
                <a:solidFill>
                  <a:srgbClr val="FFFF00"/>
                </a:solidFill>
              </a:rPr>
              <a:t>relative region</a:t>
            </a:r>
            <a:r>
              <a:rPr lang="en-GB" dirty="0"/>
              <a:t>.  </a:t>
            </a:r>
            <a:endParaRPr lang="en-GB" dirty="0"/>
          </a:p>
          <a:p>
            <a:r>
              <a:rPr lang="en-GB" dirty="0"/>
              <a:t>It is </a:t>
            </a:r>
            <a:r>
              <a:rPr lang="en-GB" sz="2000" dirty="0">
                <a:solidFill>
                  <a:srgbClr val="FFFF00"/>
                </a:solidFill>
              </a:rPr>
              <a:t>ALWAYS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smaller or equal </a:t>
            </a:r>
            <a:r>
              <a:rPr lang="en-GB" dirty="0"/>
              <a:t>to the control’s region.</a:t>
            </a:r>
            <a:endParaRPr lang="en-GB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349666" y="289990"/>
            <a:ext cx="9013534" cy="13620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vsf_tgui_control_get_absolute_region </a:t>
            </a:r>
            <a:r>
              <a:rPr lang="en-GB" sz="1400" dirty="0"/>
              <a:t>to get the absolute region (with absolute coordinate point) by providing a relative region </a:t>
            </a:r>
            <a:r>
              <a:rPr lang="en-US" altLang="zh-CN" sz="1400" dirty="0"/>
              <a:t>inside a control. </a:t>
            </a:r>
            <a:endParaRPr lang="en-US" altLang="zh-CN" sz="1400" dirty="0"/>
          </a:p>
          <a:p>
            <a:r>
              <a:rPr lang="en-US" sz="1400" dirty="0"/>
              <a:t>Use API </a:t>
            </a:r>
            <a:r>
              <a:rPr lang="en-GB" sz="2400" dirty="0" err="1">
                <a:solidFill>
                  <a:srgbClr val="FFFF00"/>
                </a:solidFill>
              </a:rPr>
              <a:t>vsf_tgui_get_absolute_control_region</a:t>
            </a:r>
            <a:r>
              <a:rPr lang="en-GB" dirty="0"/>
              <a:t> </a:t>
            </a:r>
            <a:r>
              <a:rPr lang="en-GB" sz="1400" dirty="0"/>
              <a:t>to get the absolute region of the target control. </a:t>
            </a:r>
            <a:endParaRPr lang="en-GB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318" y="2577829"/>
            <a:ext cx="7485435" cy="26848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0708" y="2986049"/>
            <a:ext cx="6084654" cy="18683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6200" y="265113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6777" y="4927748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1503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6548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7629" y="2219831"/>
            <a:ext cx="510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Line Stream Container (Auto-size)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0795" y="2662406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1541" y="3284361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55780" y="2997411"/>
            <a:ext cx="1046087" cy="1584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09254" y="2993328"/>
            <a:ext cx="1046087" cy="127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252899" y="2970183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4584" y="4305869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4844" y="3751107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24844" y="3756351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58386" y="3751107"/>
            <a:ext cx="1497394" cy="121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7668" y="3524740"/>
            <a:ext cx="69580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2" idx="0"/>
          </p:cNvCxnSpPr>
          <p:nvPr/>
        </p:nvCxnSpPr>
        <p:spPr>
          <a:xfrm>
            <a:off x="4230890" y="2993328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638" y="4266495"/>
            <a:ext cx="0" cy="587948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32297" y="4264765"/>
            <a:ext cx="0" cy="40930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8355341" y="3629912"/>
            <a:ext cx="740021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2459742" y="759231"/>
            <a:ext cx="8638162" cy="1028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 uses the area of control’s own region. </a:t>
            </a:r>
            <a:endParaRPr lang="en-GB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106489" y="4851457"/>
            <a:ext cx="3599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52335" y="4674065"/>
            <a:ext cx="35992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10708" y="2986049"/>
            <a:ext cx="6084654" cy="18683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6200" y="265113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6777" y="4927748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1503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6548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7629" y="2219831"/>
            <a:ext cx="510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Line Stream Container (Fixed 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0795" y="2662406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1541" y="3284361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55780" y="2997411"/>
            <a:ext cx="1046087" cy="1584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09254" y="2993328"/>
            <a:ext cx="1046087" cy="127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252899" y="2970183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4584" y="4305869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4844" y="3751107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24844" y="3756351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58386" y="3751107"/>
            <a:ext cx="1497394" cy="121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7668" y="3524740"/>
            <a:ext cx="69580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2" idx="0"/>
          </p:cNvCxnSpPr>
          <p:nvPr/>
        </p:nvCxnSpPr>
        <p:spPr>
          <a:xfrm>
            <a:off x="4230890" y="2993328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638" y="4266495"/>
            <a:ext cx="0" cy="587948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32297" y="4264765"/>
            <a:ext cx="0" cy="40930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8355341" y="3629912"/>
            <a:ext cx="740021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2459742" y="759231"/>
            <a:ext cx="8638162" cy="1028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 uses the area of control’s own region. </a:t>
            </a:r>
            <a:endParaRPr lang="en-GB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106489" y="4851457"/>
            <a:ext cx="3599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52335" y="4674065"/>
            <a:ext cx="35992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55953" y="529367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01703" y="2178305"/>
            <a:ext cx="232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(Visible) 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2258" y="2568225"/>
            <a:ext cx="1783492" cy="268483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10318" y="2577829"/>
            <a:ext cx="7485435" cy="26848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0319" y="2568225"/>
            <a:ext cx="5701940" cy="151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0315" y="4101839"/>
            <a:ext cx="5701940" cy="115761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/>
          <p:cNvSpPr/>
          <p:nvPr/>
        </p:nvSpPr>
        <p:spPr>
          <a:xfrm>
            <a:off x="7151748" y="974695"/>
            <a:ext cx="3266575" cy="2193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 </a:t>
            </a:r>
            <a:endParaRPr lang="en-GB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426035" y="974695"/>
            <a:ext cx="4811007" cy="5221352"/>
            <a:chOff x="793737" y="877418"/>
            <a:chExt cx="4811007" cy="5221352"/>
          </a:xfrm>
        </p:grpSpPr>
        <p:sp>
          <p:nvSpPr>
            <p:cNvPr id="4" name="Rectangle 3"/>
            <p:cNvSpPr/>
            <p:nvPr/>
          </p:nvSpPr>
          <p:spPr>
            <a:xfrm>
              <a:off x="810479" y="1245140"/>
              <a:ext cx="4668053" cy="485363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71014" y="1819072"/>
              <a:ext cx="2948085" cy="37937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51397" y="1365778"/>
              <a:ext cx="187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3458" y="5688918"/>
              <a:ext cx="2152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737" y="3539665"/>
              <a:ext cx="83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19113" y="3584717"/>
              <a:ext cx="83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2417" y="877418"/>
              <a:ext cx="426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Vertical Line Stream Container (Auto-size)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0320" y="1535157"/>
              <a:ext cx="144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Layout Area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281848" y="2126868"/>
              <a:ext cx="1046087" cy="9821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Full Margin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83049" y="3597362"/>
              <a:ext cx="2702602" cy="6210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Margin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1413" y="4218406"/>
              <a:ext cx="1046087" cy="1003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Bottom Margin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23206" y="1812690"/>
              <a:ext cx="1046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6503" y="3128168"/>
              <a:ext cx="10460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5151" y="2593614"/>
              <a:ext cx="693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95151" y="2598858"/>
              <a:ext cx="685616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328693" y="2593614"/>
              <a:ext cx="1194669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2384" y="2355087"/>
              <a:ext cx="661221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>
              <a:endCxn id="2" idx="0"/>
            </p:cNvCxnSpPr>
            <p:nvPr/>
          </p:nvCxnSpPr>
          <p:spPr>
            <a:xfrm>
              <a:off x="2801197" y="1835835"/>
              <a:ext cx="3695" cy="291033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37945" y="3109002"/>
              <a:ext cx="0" cy="481979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</p:cNvCxnSpPr>
            <p:nvPr/>
          </p:nvCxnSpPr>
          <p:spPr>
            <a:xfrm>
              <a:off x="2627500" y="4720074"/>
              <a:ext cx="612715" cy="0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523362" y="2367248"/>
              <a:ext cx="0" cy="46489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240215" y="4487627"/>
              <a:ext cx="0" cy="46489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098643" y="5221742"/>
              <a:ext cx="0" cy="391118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/>
          <p:cNvSpPr/>
          <p:nvPr/>
        </p:nvSpPr>
        <p:spPr>
          <a:xfrm>
            <a:off x="7151748" y="974695"/>
            <a:ext cx="3266575" cy="2193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 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756" y="5786195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1411" y="368199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Line Stream Container (Fixed-Size)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4146" y="2224145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15347" y="3694639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13711" y="431568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55504" y="1909967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8801" y="3225445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7449" y="2690891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27449" y="2696135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0991" y="2690891"/>
            <a:ext cx="1194669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4682" y="2452364"/>
            <a:ext cx="66122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2" idx="0"/>
          </p:cNvCxnSpPr>
          <p:nvPr/>
        </p:nvCxnSpPr>
        <p:spPr>
          <a:xfrm>
            <a:off x="3433495" y="1933112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0243" y="3206279"/>
            <a:ext cx="0" cy="481979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3259798" y="4817351"/>
            <a:ext cx="612715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155660" y="2464525"/>
            <a:ext cx="0" cy="46489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72513" y="4584904"/>
            <a:ext cx="0" cy="4648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30941" y="5319019"/>
            <a:ext cx="0" cy="391118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86486" y="1352720"/>
            <a:ext cx="2334343" cy="4843327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442777" y="4722967"/>
            <a:ext cx="2340080" cy="147308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2777" y="1342417"/>
            <a:ext cx="4668053" cy="48536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2777" y="1340090"/>
            <a:ext cx="2334344" cy="337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9431" y="5898573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3489" y="94744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 )Region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/>
          <p:cNvSpPr/>
          <p:nvPr/>
        </p:nvSpPr>
        <p:spPr>
          <a:xfrm>
            <a:off x="7151748" y="974695"/>
            <a:ext cx="3372319" cy="30215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</a:t>
            </a:r>
            <a:endParaRPr lang="en-GB" altLang="zh-CN" sz="1600" dirty="0"/>
          </a:p>
          <a:p>
            <a:endParaRPr lang="en-GB" altLang="zh-CN" sz="1600" dirty="0"/>
          </a:p>
          <a:p>
            <a:r>
              <a:rPr lang="en-US" altLang="zh-CN" sz="1600" dirty="0"/>
              <a:t>The Plane Containers ignores controls’ margin attribute because it cannot change controls’ layout. 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442777" y="1342417"/>
            <a:ext cx="4668053" cy="469477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1912" y="5729416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2846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(Auto-size)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3298" y="1916347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3298" y="2898481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8340" y="268764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102726" y="4706799"/>
            <a:ext cx="1046087" cy="10033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/>
          <p:cNvSpPr/>
          <p:nvPr/>
        </p:nvSpPr>
        <p:spPr>
          <a:xfrm>
            <a:off x="7151748" y="974695"/>
            <a:ext cx="3372319" cy="30215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</a:t>
            </a:r>
            <a:endParaRPr lang="en-GB" altLang="zh-CN" sz="1600" dirty="0"/>
          </a:p>
          <a:p>
            <a:endParaRPr lang="en-GB" altLang="zh-CN" sz="1600" dirty="0"/>
          </a:p>
          <a:p>
            <a:r>
              <a:rPr lang="en-US" altLang="zh-CN" sz="1600" dirty="0"/>
              <a:t>The Plane Containers ignores controls’ margin attribute because it cannot change controls’ layout. 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1912" y="5729416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2846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(Fixed-Size)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3298" y="1916347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3298" y="2898481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8340" y="268764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102726" y="4706799"/>
            <a:ext cx="1046087" cy="10033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464996" y="1352720"/>
            <a:ext cx="1655833" cy="468447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432778" y="5057974"/>
            <a:ext cx="3032218" cy="969899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2777" y="1342417"/>
            <a:ext cx="4668053" cy="46947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26035" y="1342417"/>
            <a:ext cx="3038961" cy="3706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489" y="94744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 )Region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813" y="6097138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4084</Words>
  <Application>WPS 演示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幼圆</vt:lpstr>
      <vt:lpstr>Calibri</vt:lpstr>
      <vt:lpstr>等线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Simon</cp:lastModifiedBy>
  <cp:revision>348</cp:revision>
  <dcterms:created xsi:type="dcterms:W3CDTF">2019-03-25T12:27:00Z</dcterms:created>
  <dcterms:modified xsi:type="dcterms:W3CDTF">2020-05-27T12:55:58Z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