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EE957-358C-4C8C-BE27-965488B2BA26}" v="1602" dt="2023-04-23T12:04:2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0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5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ru-RU">
                <a:solidFill>
                  <a:schemeClr val="tx1"/>
                </a:solidFill>
              </a:rPr>
              <a:t>ИТОГОВЫЙ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ru-RU" sz="2000" dirty="0"/>
              <a:t>Ученик LMS </a:t>
            </a:r>
            <a:br>
              <a:rPr lang="ru-RU" sz="2000" dirty="0"/>
            </a:br>
            <a:r>
              <a:rPr lang="ru-RU" sz="2000" dirty="0"/>
              <a:t>Таран Максим</a:t>
            </a:r>
            <a:endParaRPr lang="ru-RU" sz="2000"/>
          </a:p>
          <a:p>
            <a:pPr algn="l">
              <a:spcAft>
                <a:spcPts val="600"/>
              </a:spcAft>
            </a:pPr>
            <a:r>
              <a:rPr lang="ru-RU" sz="2000" dirty="0"/>
              <a:t>2 курс</a:t>
            </a:r>
            <a:endParaRPr lang="ru-RU" sz="20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BFE33-0867-BE65-322E-DBE3A4C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chemeClr val="tx1"/>
                </a:solidFill>
              </a:rPr>
              <a:t>Основная мысль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DB97D-E414-ECB7-81DC-F16C4B39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Создать сайт с простым интерфейсом для генерации слов.</a:t>
            </a:r>
          </a:p>
          <a:p>
            <a:pPr>
              <a:buClr>
                <a:srgbClr val="FFFFFF"/>
              </a:buClr>
            </a:pPr>
            <a:r>
              <a:rPr lang="ru-RU" sz="2000" dirty="0"/>
              <a:t>Генерация слов будет осуществляться с помощью </a:t>
            </a:r>
            <a:r>
              <a:rPr lang="ru-RU" sz="2000" dirty="0" err="1"/>
              <a:t>FitScore</a:t>
            </a:r>
            <a:r>
              <a:rPr lang="ru-RU" sz="2000" dirty="0"/>
              <a:t> функции и генетического алгоритма, то есть, будут сгенерированы слова которых не существуют, но они хорошо звучат.</a:t>
            </a:r>
          </a:p>
          <a:p>
            <a:pPr>
              <a:buClr>
                <a:srgbClr val="FFFFFF"/>
              </a:buClr>
            </a:pPr>
            <a:r>
              <a:rPr lang="ru-RU" sz="2000" dirty="0"/>
              <a:t>Так же на сайте предусмотрена регистрация пользователя, чтобы только </a:t>
            </a:r>
            <a:r>
              <a:rPr lang="ru-RU" sz="2000" dirty="0" err="1"/>
              <a:t>залогиненый</a:t>
            </a:r>
            <a:r>
              <a:rPr lang="ru-RU" sz="2000" dirty="0"/>
              <a:t> пользователь мог совершать генерацию слов.</a:t>
            </a:r>
          </a:p>
          <a:p>
            <a:pPr>
              <a:buClr>
                <a:srgbClr val="FFFFFF"/>
              </a:buClr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049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38DC4-C64E-473F-90BC-86049E23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0" y="875324"/>
            <a:ext cx="3953070" cy="2035360"/>
          </a:xfrm>
        </p:spPr>
        <p:txBody>
          <a:bodyPr>
            <a:normAutofit/>
          </a:bodyPr>
          <a:lstStyle/>
          <a:p>
            <a:pPr algn="ctr"/>
            <a:r>
              <a:rPr lang="ru-RU" sz="4400">
                <a:solidFill>
                  <a:schemeClr val="tx1"/>
                </a:solidFill>
              </a:rPr>
              <a:t>Регестрация</a:t>
            </a:r>
            <a:br>
              <a:rPr lang="ru-RU" sz="4400">
                <a:solidFill>
                  <a:schemeClr val="tx1"/>
                </a:solidFill>
              </a:rPr>
            </a:br>
            <a:r>
              <a:rPr lang="ru-RU" sz="4400">
                <a:solidFill>
                  <a:schemeClr val="tx1"/>
                </a:solidFill>
              </a:rPr>
              <a:t>пользователя</a:t>
            </a:r>
            <a:endParaRPr lang="ru-RU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5DE1287-C738-72D1-0F06-DC690B3C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044" y="240074"/>
            <a:ext cx="5667396" cy="29241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E10B7-8CE4-07DB-FCD1-BDCA7C2576DA}"/>
              </a:ext>
            </a:extLst>
          </p:cNvPr>
          <p:cNvSpPr txBox="1"/>
          <p:nvPr/>
        </p:nvSpPr>
        <p:spPr>
          <a:xfrm>
            <a:off x="5659120" y="3281680"/>
            <a:ext cx="59639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регистрации применен </a:t>
            </a:r>
            <a:r>
              <a:rPr lang="ru-RU" dirty="0" err="1"/>
              <a:t>Flask</a:t>
            </a:r>
            <a:r>
              <a:rPr lang="ru-RU" dirty="0"/>
              <a:t>-WTF c ORM </a:t>
            </a:r>
            <a:endParaRPr lang="ru-RU"/>
          </a:p>
          <a:p>
            <a:r>
              <a:rPr lang="ru-RU" dirty="0"/>
              <a:t>системой.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входа был применен </a:t>
            </a:r>
            <a:r>
              <a:rPr lang="ru-RU" dirty="0" err="1"/>
              <a:t>LoginManeger</a:t>
            </a:r>
            <a:r>
              <a:rPr lang="ru-RU" dirty="0"/>
              <a:t> для безопасности.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855D5FB-B6A0-22BC-BB0E-7812391E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60" y="4531527"/>
            <a:ext cx="5669280" cy="1858947"/>
          </a:xfrm>
          <a:prstGeom prst="rect">
            <a:avLst/>
          </a:prstGeom>
        </p:spPr>
      </p:pic>
      <p:pic>
        <p:nvPicPr>
          <p:cNvPr id="7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D0B64A-2154-D257-D8A0-D7A96130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3280664"/>
            <a:ext cx="3474720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00FEBE1-1561-F27B-D8B4-ECDC6460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0" y="875324"/>
            <a:ext cx="3953070" cy="280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err="1"/>
              <a:t>Главная</a:t>
            </a:r>
            <a:r>
              <a:rPr lang="en-US" sz="4400" dirty="0"/>
              <a:t> </a:t>
            </a:r>
            <a:r>
              <a:rPr lang="en-US" sz="4400" dirty="0" err="1"/>
              <a:t>форма</a:t>
            </a:r>
            <a:br>
              <a:rPr lang="en-US" sz="4400" dirty="0"/>
            </a:br>
            <a:r>
              <a:rPr lang="en-US" sz="4400" dirty="0" err="1"/>
              <a:t>для</a:t>
            </a:r>
            <a:r>
              <a:rPr lang="en-US" sz="4400" dirty="0"/>
              <a:t> </a:t>
            </a:r>
            <a:r>
              <a:rPr lang="en-US" sz="4400" dirty="0" err="1"/>
              <a:t>работы</a:t>
            </a:r>
            <a:br>
              <a:rPr lang="en-US" sz="4400" dirty="0"/>
            </a:br>
            <a:r>
              <a:rPr lang="en-US" sz="4400" dirty="0"/>
              <a:t> с </a:t>
            </a:r>
            <a:r>
              <a:rPr lang="en-US" sz="4400" dirty="0" err="1"/>
              <a:t>сайтом</a:t>
            </a:r>
            <a:endParaRPr lang="en-US" sz="4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623A22-D7C9-CD99-D62B-BC73D7DD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37884" y="346117"/>
            <a:ext cx="3472836" cy="3699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Настройки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    "Min Length W." - </a:t>
            </a:r>
            <a:r>
              <a:rPr lang="en-US" sz="1600" dirty="0" err="1"/>
              <a:t>минимальная</a:t>
            </a:r>
            <a:r>
              <a:rPr lang="en-US" sz="1600" dirty="0"/>
              <a:t> </a:t>
            </a:r>
            <a:r>
              <a:rPr lang="en-US" sz="1600" dirty="0" err="1"/>
              <a:t>длина</a:t>
            </a:r>
            <a:r>
              <a:rPr lang="en-US" sz="1600" dirty="0"/>
              <a:t> </a:t>
            </a:r>
            <a:r>
              <a:rPr lang="en-US" sz="1600" dirty="0" err="1"/>
              <a:t>слова</a:t>
            </a:r>
            <a:r>
              <a:rPr lang="en-US" sz="1600" dirty="0"/>
              <a:t>(</a:t>
            </a:r>
            <a:r>
              <a:rPr lang="en-US" sz="1600" dirty="0" err="1"/>
              <a:t>от</a:t>
            </a:r>
            <a:r>
              <a:rPr lang="en-US" sz="1600" dirty="0"/>
              <a:t> 3 </a:t>
            </a:r>
            <a:r>
              <a:rPr lang="en-US" sz="1600" dirty="0" err="1"/>
              <a:t>до</a:t>
            </a:r>
            <a:r>
              <a:rPr lang="en-US" sz="1600" dirty="0"/>
              <a:t> 50)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sz="1600" dirty="0"/>
              <a:t>    "</a:t>
            </a:r>
            <a:r>
              <a:rPr lang="en-US" sz="1600" dirty="0">
                <a:ea typeface="+mn-lt"/>
                <a:cs typeface="+mn-lt"/>
              </a:rPr>
              <a:t>Max Length W." - </a:t>
            </a:r>
            <a:r>
              <a:rPr lang="en-US" sz="1600" dirty="0" err="1">
                <a:ea typeface="+mn-lt"/>
                <a:cs typeface="+mn-lt"/>
              </a:rPr>
              <a:t>макимальная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длина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слова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от</a:t>
            </a:r>
            <a:r>
              <a:rPr lang="en-US" sz="1600" dirty="0">
                <a:ea typeface="+mn-lt"/>
                <a:cs typeface="+mn-lt"/>
              </a:rPr>
              <a:t> 5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100)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ea typeface="+mn-lt"/>
                <a:cs typeface="+mn-lt"/>
              </a:rPr>
              <a:t>    "Population" - </a:t>
            </a:r>
            <a:r>
              <a:rPr lang="en-US" sz="1600" dirty="0" err="1">
                <a:ea typeface="+mn-lt"/>
                <a:cs typeface="+mn-lt"/>
              </a:rPr>
              <a:t>количество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популяции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исп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При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генерации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слов</a:t>
            </a:r>
            <a:r>
              <a:rPr lang="en-US" sz="1600" dirty="0">
                <a:ea typeface="+mn-lt"/>
                <a:cs typeface="+mn-lt"/>
              </a:rPr>
              <a:t>), </a:t>
            </a:r>
            <a:r>
              <a:rPr lang="en-US" sz="1600" dirty="0" err="1">
                <a:ea typeface="+mn-lt"/>
                <a:cs typeface="+mn-lt"/>
              </a:rPr>
              <a:t>лучше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всего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ставить</a:t>
            </a:r>
            <a:r>
              <a:rPr lang="en-US" sz="1600" dirty="0">
                <a:ea typeface="+mn-lt"/>
                <a:cs typeface="+mn-lt"/>
              </a:rPr>
              <a:t> ~2000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   "</a:t>
            </a:r>
            <a:r>
              <a:rPr lang="en-US" sz="1600" dirty="0" err="1"/>
              <a:t>Matation</a:t>
            </a:r>
            <a:r>
              <a:rPr lang="en-US" sz="1600" dirty="0"/>
              <a:t>" - </a:t>
            </a:r>
            <a:r>
              <a:rPr lang="en-US" sz="1600" dirty="0" err="1"/>
              <a:t>мутация</a:t>
            </a:r>
            <a:r>
              <a:rPr lang="en-US" sz="1600" dirty="0"/>
              <a:t> </a:t>
            </a:r>
            <a:r>
              <a:rPr lang="en-US" sz="1600" dirty="0" err="1"/>
              <a:t>слов</a:t>
            </a:r>
            <a:r>
              <a:rPr lang="en-US" sz="1600" dirty="0"/>
              <a:t>, </a:t>
            </a:r>
            <a:r>
              <a:rPr lang="en-US" sz="1600" dirty="0" err="1"/>
              <a:t>нужна</a:t>
            </a:r>
            <a:r>
              <a:rPr lang="en-US" sz="1600" dirty="0"/>
              <a:t> </a:t>
            </a:r>
            <a:r>
              <a:rPr lang="en-US" sz="1600" dirty="0" err="1"/>
              <a:t>чтобы</a:t>
            </a:r>
            <a:r>
              <a:rPr lang="en-US" sz="1600" dirty="0"/>
              <a:t> </a:t>
            </a:r>
            <a:r>
              <a:rPr lang="en-US" sz="1600" dirty="0" err="1"/>
              <a:t>генетический</a:t>
            </a:r>
            <a:r>
              <a:rPr lang="en-US" sz="1600" dirty="0"/>
              <a:t> </a:t>
            </a:r>
            <a:r>
              <a:rPr lang="en-US" sz="1600" dirty="0" err="1"/>
              <a:t>алгоритм</a:t>
            </a:r>
            <a:r>
              <a:rPr lang="en-US" sz="1600" dirty="0"/>
              <a:t> </a:t>
            </a:r>
            <a:r>
              <a:rPr lang="en-US" sz="1600" dirty="0" err="1"/>
              <a:t>не</a:t>
            </a:r>
            <a:r>
              <a:rPr lang="en-US" sz="1600" dirty="0"/>
              <a:t> </a:t>
            </a:r>
            <a:r>
              <a:rPr lang="en-US" sz="1600" dirty="0" err="1"/>
              <a:t>зашел</a:t>
            </a:r>
            <a:r>
              <a:rPr lang="en-US" sz="1600" dirty="0"/>
              <a:t> в </a:t>
            </a:r>
            <a:r>
              <a:rPr lang="en-US" sz="1600" dirty="0" err="1"/>
              <a:t>тупик</a:t>
            </a:r>
            <a:r>
              <a:rPr lang="en-US" sz="1600" dirty="0"/>
              <a:t>, </a:t>
            </a:r>
            <a:r>
              <a:rPr lang="en-US" sz="1600" dirty="0" err="1"/>
              <a:t>лучше</a:t>
            </a:r>
            <a:r>
              <a:rPr lang="en-US" sz="1600" dirty="0"/>
              <a:t> </a:t>
            </a:r>
            <a:r>
              <a:rPr lang="en-US" sz="1600" dirty="0" err="1"/>
              <a:t>всего</a:t>
            </a:r>
            <a:r>
              <a:rPr lang="en-US" sz="1600" dirty="0"/>
              <a:t> </a:t>
            </a:r>
            <a:r>
              <a:rPr lang="en-US" sz="1600" dirty="0" err="1"/>
              <a:t>ставить</a:t>
            </a:r>
            <a:r>
              <a:rPr lang="en-US" sz="1600" dirty="0"/>
              <a:t> ~5</a:t>
            </a: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1600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FD84C4C-8A92-DE60-CEDE-BDBB947E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20" y="177395"/>
            <a:ext cx="3810000" cy="3861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C69361-FE0F-F685-9657-F28D99EBD485}"/>
              </a:ext>
            </a:extLst>
          </p:cNvPr>
          <p:cNvSpPr txBox="1"/>
          <p:nvPr/>
        </p:nvSpPr>
        <p:spPr>
          <a:xfrm>
            <a:off x="4812631" y="4162926"/>
            <a:ext cx="71467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В левом поле ввода "</a:t>
            </a:r>
            <a:r>
              <a:rPr lang="ru-RU" dirty="0" err="1"/>
              <a:t>Input</a:t>
            </a:r>
            <a:r>
              <a:rPr lang="ru-RU" dirty="0"/>
              <a:t> Text" </a:t>
            </a:r>
            <a:r>
              <a:rPr lang="ru-RU" dirty="0" err="1"/>
              <a:t>вводяться</a:t>
            </a:r>
            <a:r>
              <a:rPr lang="ru-RU" dirty="0"/>
              <a:t> </a:t>
            </a:r>
            <a:r>
              <a:rPr lang="ru-RU" dirty="0" err="1"/>
              <a:t>начальыне</a:t>
            </a:r>
            <a:r>
              <a:rPr lang="ru-RU" dirty="0"/>
              <a:t> слова (по стандарту там список), его можно самостоятельно изменять.</a:t>
            </a:r>
          </a:p>
          <a:p>
            <a:endParaRPr lang="ru-RU" dirty="0"/>
          </a:p>
          <a:p>
            <a:r>
              <a:rPr lang="ru-RU" dirty="0"/>
              <a:t>В правом поле вывода "Out Text" </a:t>
            </a:r>
            <a:r>
              <a:rPr lang="ru-RU" dirty="0" err="1"/>
              <a:t>выводяться</a:t>
            </a:r>
            <a:r>
              <a:rPr lang="ru-RU" dirty="0"/>
              <a:t> получившиеся слова с их "очками схожести", которые можно повторно сгенерировать.</a:t>
            </a:r>
          </a:p>
          <a:p>
            <a:endParaRPr lang="ru-RU" dirty="0"/>
          </a:p>
          <a:p>
            <a:r>
              <a:rPr lang="ru-RU" dirty="0"/>
              <a:t>Генерация происходит нажатие кнопки "</a:t>
            </a:r>
            <a:r>
              <a:rPr lang="ru-RU" dirty="0" err="1"/>
              <a:t>Generate</a:t>
            </a:r>
            <a:r>
              <a:rPr lang="ru-RU" dirty="0"/>
              <a:t>", что бы очистить правое поле нужно нажать на "</a:t>
            </a:r>
            <a:r>
              <a:rPr lang="ru-RU" dirty="0" err="1"/>
              <a:t>Erase</a:t>
            </a:r>
            <a:r>
              <a:rPr lang="ru-RU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36528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C83226-6A63-BDBC-C710-E8169B01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err="1"/>
              <a:t>Фишки</a:t>
            </a:r>
            <a:endParaRPr lang="ru-RU" dirty="0" err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B1A4BF-EAAC-861F-65AE-D338D297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сайте</a:t>
            </a:r>
            <a:r>
              <a:rPr lang="en-US" sz="2000" dirty="0"/>
              <a:t> </a:t>
            </a:r>
            <a:r>
              <a:rPr lang="en-US" sz="2000" dirty="0" err="1"/>
              <a:t>присутствуют</a:t>
            </a:r>
            <a:r>
              <a:rPr lang="en-US" sz="2000" dirty="0"/>
              <a:t> Cookies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сохранения</a:t>
            </a:r>
            <a:r>
              <a:rPr lang="en-US" sz="2000" dirty="0"/>
              <a:t> </a:t>
            </a:r>
            <a:r>
              <a:rPr lang="en-US" sz="2000" dirty="0" err="1"/>
              <a:t>параметров</a:t>
            </a:r>
            <a:r>
              <a:rPr lang="en-US" sz="2000" dirty="0"/>
              <a:t> </a:t>
            </a:r>
            <a:r>
              <a:rPr lang="en-US" sz="2000" dirty="0" err="1"/>
              <a:t>генерации</a:t>
            </a:r>
            <a:r>
              <a:rPr lang="en-US" sz="2000" dirty="0"/>
              <a:t>.</a:t>
            </a:r>
          </a:p>
          <a:p>
            <a:pPr indent="-182880">
              <a:lnSpc>
                <a:spcPct val="100000"/>
              </a:lnSpc>
              <a:buClr>
                <a:srgbClr val="FFFFFF"/>
              </a:buClr>
              <a:buFont typeface="Garamond" pitchFamily="18" charset="0"/>
              <a:buChar char="◦"/>
            </a:pPr>
            <a:endParaRPr lang="en-US" sz="2000" dirty="0"/>
          </a:p>
          <a:p>
            <a:pPr indent="-182880">
              <a:lnSpc>
                <a:spcPct val="100000"/>
              </a:lnSpc>
              <a:buClr>
                <a:srgbClr val="FFFFFF"/>
              </a:buClr>
              <a:buFont typeface="Garamond" pitchFamily="18" charset="0"/>
              <a:buChar char="◦"/>
            </a:pPr>
            <a:r>
              <a:rPr lang="en-US" sz="2000" dirty="0"/>
              <a:t>В </a:t>
            </a:r>
            <a:r>
              <a:rPr lang="en-US" sz="2000" dirty="0" err="1"/>
              <a:t>планах</a:t>
            </a:r>
            <a:r>
              <a:rPr lang="en-US" sz="2000" dirty="0"/>
              <a:t> </a:t>
            </a:r>
            <a:r>
              <a:rPr lang="en-US" sz="2000" dirty="0" err="1"/>
              <a:t>добавить</a:t>
            </a:r>
            <a:r>
              <a:rPr lang="en-US" sz="2000" dirty="0"/>
              <a:t> </a:t>
            </a:r>
            <a:r>
              <a:rPr lang="en-US" sz="2000" dirty="0" err="1"/>
              <a:t>возможность</a:t>
            </a:r>
            <a:r>
              <a:rPr lang="en-US" sz="2000" dirty="0"/>
              <a:t> </a:t>
            </a:r>
            <a:r>
              <a:rPr lang="en-US" sz="2000" dirty="0" err="1"/>
              <a:t>подгуржать</a:t>
            </a:r>
            <a:r>
              <a:rPr lang="en-US" sz="2000" dirty="0"/>
              <a:t> </a:t>
            </a:r>
            <a:r>
              <a:rPr lang="en-US" sz="2000" dirty="0" err="1"/>
              <a:t>самостоятельно</a:t>
            </a:r>
            <a:r>
              <a:rPr lang="en-US" sz="2000" dirty="0"/>
              <a:t> </a:t>
            </a:r>
            <a:r>
              <a:rPr lang="en-US" sz="2000" dirty="0" err="1"/>
              <a:t>файл</a:t>
            </a:r>
            <a:r>
              <a:rPr lang="en-US" sz="2000" dirty="0"/>
              <a:t> с </a:t>
            </a:r>
            <a:r>
              <a:rPr lang="en-US" sz="2000" dirty="0" err="1"/>
              <a:t>исходными</a:t>
            </a:r>
            <a:r>
              <a:rPr lang="en-US" sz="2000" dirty="0"/>
              <a:t> </a:t>
            </a:r>
            <a:r>
              <a:rPr lang="en-US" sz="2000" dirty="0" err="1"/>
              <a:t>словами</a:t>
            </a:r>
            <a:r>
              <a:rPr lang="en-US" sz="2000" dirty="0"/>
              <a:t>.</a:t>
            </a:r>
          </a:p>
          <a:p>
            <a:pPr indent="-182880">
              <a:lnSpc>
                <a:spcPct val="100000"/>
              </a:lnSpc>
              <a:buClr>
                <a:srgbClr val="FFFFFF"/>
              </a:buClr>
              <a:buFont typeface="Garamond" pitchFamily="18" charset="0"/>
              <a:buChar char="◦"/>
            </a:pPr>
            <a:endParaRPr lang="en-US" sz="2000" dirty="0"/>
          </a:p>
          <a:p>
            <a:pPr indent="-182880">
              <a:lnSpc>
                <a:spcPct val="100000"/>
              </a:lnSpc>
              <a:buClr>
                <a:srgbClr val="FFFFFF"/>
              </a:buClr>
              <a:buFont typeface="Garamond" pitchFamily="18" charset="0"/>
              <a:buChar char="◦"/>
            </a:pPr>
            <a:r>
              <a:rPr lang="en-US" sz="2000" dirty="0" err="1"/>
              <a:t>Так</a:t>
            </a:r>
            <a:r>
              <a:rPr lang="en-US" sz="2000" dirty="0"/>
              <a:t> </a:t>
            </a:r>
            <a:r>
              <a:rPr lang="en-US" sz="2000" dirty="0" err="1"/>
              <a:t>же</a:t>
            </a:r>
            <a:r>
              <a:rPr lang="en-US" sz="2000" dirty="0"/>
              <a:t> </a:t>
            </a:r>
            <a:r>
              <a:rPr lang="en-US" sz="2000" dirty="0" err="1"/>
              <a:t>планируеться</a:t>
            </a:r>
            <a:r>
              <a:rPr lang="en-US" sz="2000" dirty="0"/>
              <a:t> </a:t>
            </a:r>
            <a:r>
              <a:rPr lang="en-US" sz="2000" dirty="0" err="1"/>
              <a:t>добавить</a:t>
            </a:r>
            <a:r>
              <a:rPr lang="en-US" sz="2000" dirty="0"/>
              <a:t> API  к </a:t>
            </a:r>
            <a:r>
              <a:rPr lang="en-US" sz="2000" dirty="0" err="1"/>
              <a:t>сайту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05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2A20C5E-2758-4848-CC0B-F68AD1FC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err="1"/>
              <a:t>Итог</a:t>
            </a:r>
            <a:endParaRPr lang="ru-RU" dirty="0" err="1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55F346-5C41-76ED-16C6-15703150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    </a:t>
            </a:r>
            <a:r>
              <a:rPr lang="en-US" sz="2000" dirty="0" err="1"/>
              <a:t>Данный</a:t>
            </a:r>
            <a:r>
              <a:rPr lang="en-US" sz="2000" dirty="0"/>
              <a:t> </a:t>
            </a:r>
            <a:r>
              <a:rPr lang="en-US" sz="2000" dirty="0" err="1"/>
              <a:t>сайт</a:t>
            </a:r>
            <a:r>
              <a:rPr lang="en-US" sz="2000" dirty="0"/>
              <a:t> </a:t>
            </a:r>
            <a:r>
              <a:rPr lang="en-US" sz="2000" dirty="0" err="1"/>
              <a:t>выполнен</a:t>
            </a:r>
            <a:r>
              <a:rPr lang="en-US" sz="2000" dirty="0"/>
              <a:t> </a:t>
            </a:r>
            <a:r>
              <a:rPr lang="en-US" sz="2000" dirty="0" err="1"/>
              <a:t>практически</a:t>
            </a:r>
            <a:r>
              <a:rPr lang="en-US" sz="2000" dirty="0"/>
              <a:t> </a:t>
            </a:r>
            <a:r>
              <a:rPr lang="en-US" sz="2000" dirty="0" err="1"/>
              <a:t>до</a:t>
            </a:r>
            <a:r>
              <a:rPr lang="en-US" sz="2000" dirty="0"/>
              <a:t> </a:t>
            </a:r>
            <a:r>
              <a:rPr lang="en-US" sz="2000" dirty="0" err="1"/>
              <a:t>конца</a:t>
            </a:r>
            <a:r>
              <a:rPr lang="en-US" sz="2000" dirty="0"/>
              <a:t>,</a:t>
            </a:r>
            <a:endParaRPr lang="ru-RU" dirty="0"/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US" dirty="0" err="1"/>
              <a:t>осталось</a:t>
            </a:r>
            <a:r>
              <a:rPr lang="en-US" dirty="0"/>
              <a:t> </a:t>
            </a:r>
            <a:r>
              <a:rPr lang="en-US" dirty="0" err="1"/>
              <a:t>пару</a:t>
            </a:r>
            <a:r>
              <a:rPr lang="en-US" dirty="0"/>
              <a:t> </a:t>
            </a:r>
            <a:r>
              <a:rPr lang="en-US" dirty="0" err="1"/>
              <a:t>штрихов</a:t>
            </a:r>
            <a:r>
              <a:rPr lang="en-US" dirty="0"/>
              <a:t>. </a:t>
            </a:r>
            <a:r>
              <a:rPr lang="en-US" dirty="0" err="1"/>
              <a:t>Сайт</a:t>
            </a:r>
            <a:r>
              <a:rPr lang="en-US" dirty="0"/>
              <a:t> </a:t>
            </a:r>
            <a:r>
              <a:rPr lang="en-US" dirty="0" err="1"/>
              <a:t>планируеться</a:t>
            </a:r>
            <a:r>
              <a:rPr lang="en-US" dirty="0"/>
              <a:t> </a:t>
            </a:r>
            <a:r>
              <a:rPr lang="en-US" dirty="0" err="1"/>
              <a:t>использовать</a:t>
            </a:r>
            <a:r>
              <a:rPr lang="en-US" dirty="0"/>
              <a:t> в </a:t>
            </a:r>
            <a:r>
              <a:rPr lang="en-US" dirty="0" err="1"/>
              <a:t>дальнейшем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Генерации</a:t>
            </a:r>
            <a:r>
              <a:rPr lang="en-US" dirty="0"/>
              <a:t> </a:t>
            </a:r>
            <a:r>
              <a:rPr lang="en-US" dirty="0" err="1"/>
              <a:t>название</a:t>
            </a:r>
            <a:r>
              <a:rPr lang="en-US" dirty="0"/>
              <a:t> </a:t>
            </a:r>
            <a:r>
              <a:rPr lang="en-US" dirty="0" err="1"/>
              <a:t>брендов</a:t>
            </a:r>
            <a:r>
              <a:rPr lang="en-US" dirty="0"/>
              <a:t>/</a:t>
            </a:r>
            <a:r>
              <a:rPr lang="en-US" dirty="0" err="1"/>
              <a:t>компании</a:t>
            </a:r>
            <a:r>
              <a:rPr lang="en-US" dirty="0"/>
              <a:t> и </a:t>
            </a:r>
            <a:r>
              <a:rPr lang="en-US" dirty="0" err="1"/>
              <a:t>т.д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200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SavonVTI</vt:lpstr>
      <vt:lpstr>ИТОГОВЫЙ ПРОЕКТ</vt:lpstr>
      <vt:lpstr>Основная мысль</vt:lpstr>
      <vt:lpstr>Регестрация пользователя</vt:lpstr>
      <vt:lpstr>Главная форма для работы  с сайтом</vt:lpstr>
      <vt:lpstr>Фишки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186</cp:revision>
  <dcterms:created xsi:type="dcterms:W3CDTF">2023-04-23T10:40:30Z</dcterms:created>
  <dcterms:modified xsi:type="dcterms:W3CDTF">2023-04-23T12:04:44Z</dcterms:modified>
</cp:coreProperties>
</file>