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602ad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602ad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602ad5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0602ad5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602ad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602ad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04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602ad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602ad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52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01326" cy="48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331750" y="1950799"/>
            <a:ext cx="2947200" cy="17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37725" y="2473867"/>
            <a:ext cx="2947200" cy="79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29300" y="3703425"/>
            <a:ext cx="1102200" cy="9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26475" y="1942275"/>
            <a:ext cx="4936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Nombres y Apellidos: LOURDES EMILIA CARVAJAL MIRANDA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Nro. Documento: 4087688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Fecha de Nacimiento: 17/09/1981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Servicio Departamental de Salud: CHUQUISACA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Municipio: </a:t>
            </a:r>
            <a:r>
              <a:rPr lang="es" sz="1000">
                <a:solidFill>
                  <a:schemeClr val="dk1"/>
                </a:solidFill>
              </a:rPr>
              <a:t>SUCRE</a:t>
            </a:r>
            <a:r>
              <a:rPr lang="es" sz="1000"/>
              <a:t>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Establecimiento de Salud: COSSMIL (CHQ)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Fecha de Vacunacion: 16/06/2021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Vacuna: COVID-19             Dosis: 1ra. DOSIS            Proveedor: SINOPHARM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Lote: 2021050681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Fecha de Proxima Vacunacion: 07/07/2021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Numero de Consentimiento: 803821</a:t>
            </a:r>
            <a:endParaRPr sz="10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493" y="3684450"/>
            <a:ext cx="999551" cy="9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01326" cy="48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331750" y="1950799"/>
            <a:ext cx="2947200" cy="17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237725" y="2473867"/>
            <a:ext cx="2947200" cy="79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929300" y="3703425"/>
            <a:ext cx="1102200" cy="9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326475" y="1942275"/>
            <a:ext cx="4936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Nombres y Apellidos: LOURDES EMILIA CARVAJAL MIRANDA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Nro. Documento: 4087688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Nacimiento: 17/09/1981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Servicio Departamental de Salud: </a:t>
            </a:r>
            <a:r>
              <a:rPr lang="es" sz="1000" dirty="0">
                <a:solidFill>
                  <a:schemeClr val="dk1"/>
                </a:solidFill>
              </a:rPr>
              <a:t>CHUQUISACA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Municipio: </a:t>
            </a:r>
            <a:r>
              <a:rPr lang="es" sz="1000" dirty="0">
                <a:solidFill>
                  <a:schemeClr val="dk1"/>
                </a:solidFill>
              </a:rPr>
              <a:t>SUCRE 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Establecimiento de Salud: </a:t>
            </a:r>
            <a:r>
              <a:rPr lang="es" sz="1000" dirty="0">
                <a:solidFill>
                  <a:schemeClr val="dk1"/>
                </a:solidFill>
              </a:rPr>
              <a:t>COSSMIL (CHQ)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Vacunacion: 07/07/2021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Vacuna: COVID-19             Dosis: 2da. DOSIS            Proveedor: SINOPHARM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Lote: 2021060749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Proxima Vacunacion: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Numero de Consentimiento: 874311</a:t>
            </a:r>
            <a:endParaRPr sz="1000" dirty="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528" y="3679877"/>
            <a:ext cx="1009400" cy="10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01326" cy="48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331750" y="1950799"/>
            <a:ext cx="2947200" cy="17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37725" y="2473867"/>
            <a:ext cx="2947200" cy="79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29300" y="3703425"/>
            <a:ext cx="1102200" cy="9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26475" y="1942275"/>
            <a:ext cx="4936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Nombres y Apellidos: </a:t>
            </a:r>
            <a:r>
              <a:rPr lang="en-US" sz="1000" dirty="0"/>
              <a:t>PABLO LUIS SANGUEZA BECERRA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Nro. Documento: 5928875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Nacimiento: 08/10/1987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Servicio Departamental de Salud: </a:t>
            </a:r>
            <a:r>
              <a:rPr lang="en-US" sz="1000" dirty="0"/>
              <a:t>ORURO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Municipio: </a:t>
            </a:r>
            <a:r>
              <a:rPr lang="en-US" sz="1000" dirty="0">
                <a:solidFill>
                  <a:schemeClr val="dk1"/>
                </a:solidFill>
              </a:rPr>
              <a:t>ORURO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Establecimiento de Salud: </a:t>
            </a:r>
            <a:r>
              <a:rPr lang="en-US" sz="1000" dirty="0"/>
              <a:t>JUAN PABLO II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Vacunacion: 15/06/2021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Vacuna: COVID-19             Dosis: 1ra. DOSIS            Proveedor: SINOPHARM </a:t>
            </a:r>
            <a:endParaRPr sz="1000" dirty="0"/>
          </a:p>
          <a:p>
            <a:pPr lvl="0"/>
            <a:r>
              <a:rPr lang="es" sz="1000" dirty="0"/>
              <a:t>Lote: 2021050571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Proxima Vacunacion: 06/07/2021 </a:t>
            </a:r>
            <a:endParaRPr sz="1000" dirty="0"/>
          </a:p>
          <a:p>
            <a:pPr lvl="0"/>
            <a:r>
              <a:rPr lang="es" sz="1000" dirty="0"/>
              <a:t>Numero de Consentimiento: 804816</a:t>
            </a:r>
            <a:endParaRPr sz="1000" dirty="0"/>
          </a:p>
        </p:txBody>
      </p:sp>
      <p:pic>
        <p:nvPicPr>
          <p:cNvPr id="1028" name="Picture 4" descr="Generador de Códigos QR Codes">
            <a:extLst>
              <a:ext uri="{FF2B5EF4-FFF2-40B4-BE49-F238E27FC236}">
                <a16:creationId xmlns:a16="http://schemas.microsoft.com/office/drawing/2014/main" id="{AE6781C2-3F2F-491A-B1C1-4FF82FC2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37" y="3516930"/>
            <a:ext cx="1130573" cy="11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0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01326" cy="48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331750" y="1950799"/>
            <a:ext cx="2947200" cy="17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37725" y="2473867"/>
            <a:ext cx="2947200" cy="79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29300" y="3703425"/>
            <a:ext cx="1102200" cy="9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26475" y="1942275"/>
            <a:ext cx="4936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Nombres y Apellidos: </a:t>
            </a:r>
            <a:r>
              <a:rPr lang="en-US" sz="1000" dirty="0"/>
              <a:t>PABLO LUIS SANGUEZA BECERRA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Nro. Documento: 5928875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Nacimiento: 08/10/1987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Servicio Departamental de Salud: </a:t>
            </a:r>
            <a:r>
              <a:rPr lang="en-US" sz="1000" dirty="0"/>
              <a:t>ORURO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Municipio: </a:t>
            </a:r>
            <a:r>
              <a:rPr lang="en-US" sz="1000" dirty="0">
                <a:solidFill>
                  <a:schemeClr val="dk1"/>
                </a:solidFill>
              </a:rPr>
              <a:t>ORURO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Establecimiento de Salud: </a:t>
            </a:r>
            <a:r>
              <a:rPr lang="en-US" sz="1000" dirty="0"/>
              <a:t>JUAN PABLO II</a:t>
            </a:r>
            <a:r>
              <a:rPr lang="es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Vacunacion: 06/07/2021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Vacuna: COVID-19             Dosis: 2</a:t>
            </a:r>
            <a:r>
              <a:rPr lang="en-US" sz="1000" dirty="0"/>
              <a:t>da</a:t>
            </a:r>
            <a:r>
              <a:rPr lang="es" sz="1000" dirty="0"/>
              <a:t>. DOSIS            Proveedor: SINOPHARM </a:t>
            </a:r>
            <a:endParaRPr sz="1000" dirty="0"/>
          </a:p>
          <a:p>
            <a:pPr lvl="0"/>
            <a:r>
              <a:rPr lang="es" sz="1000" dirty="0"/>
              <a:t>Lote: 2021063891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Fecha de Proxima Vacunacion:</a:t>
            </a:r>
            <a:endParaRPr sz="1000" dirty="0"/>
          </a:p>
          <a:p>
            <a:pPr lvl="0"/>
            <a:r>
              <a:rPr lang="es" sz="1000" dirty="0"/>
              <a:t>Numero de Consentimiento: 2784714</a:t>
            </a:r>
            <a:endParaRPr sz="1000" dirty="0"/>
          </a:p>
        </p:txBody>
      </p:sp>
      <p:pic>
        <p:nvPicPr>
          <p:cNvPr id="2052" name="Picture 4" descr="Generador de Códigos QR Codes">
            <a:extLst>
              <a:ext uri="{FF2B5EF4-FFF2-40B4-BE49-F238E27FC236}">
                <a16:creationId xmlns:a16="http://schemas.microsoft.com/office/drawing/2014/main" id="{6A2639F3-C0A8-45E8-A5A6-31149C9A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16" y="3510239"/>
            <a:ext cx="1130401" cy="11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7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257</Words>
  <Application>Microsoft Office PowerPoint</Application>
  <PresentationFormat>On-screen Show 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Sangueza Becerra</dc:creator>
  <cp:lastModifiedBy>Pablo Sangueza</cp:lastModifiedBy>
  <cp:revision>6</cp:revision>
  <dcterms:modified xsi:type="dcterms:W3CDTF">2021-12-26T01:09:38Z</dcterms:modified>
</cp:coreProperties>
</file>