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33B"/>
    <a:srgbClr val="000080"/>
    <a:srgbClr val="0000A2"/>
    <a:srgbClr val="0000D0"/>
    <a:srgbClr val="00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4"/>
  </p:normalViewPr>
  <p:slideViewPr>
    <p:cSldViewPr snapToGrid="0">
      <p:cViewPr varScale="1">
        <p:scale>
          <a:sx n="115" d="100"/>
          <a:sy n="115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A370-E7C8-DD38-0F61-A634AF453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23890-7DD4-00A1-D8A6-B147ACA53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8D2FE-3C5D-CB5C-5D8B-57BE1E69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9271-2DE3-644F-AA3E-2A5925F2141E}" type="datetimeFigureOut">
              <a:rPr lang="en-KR" smtClean="0"/>
              <a:t>2023/03/24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15B0A-D3E4-5A5E-14DD-F6415F89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D3A9-ED43-F53C-0402-068112B5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E312-4C2B-7646-BDFB-B9263ACD3A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661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5DC2-F03D-AC37-A6AA-49DDE355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AB033-C9CC-BF50-10DA-20CAD2A48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818F0-03DB-1C1C-938C-2C8DDDB7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9271-2DE3-644F-AA3E-2A5925F2141E}" type="datetimeFigureOut">
              <a:rPr lang="en-KR" smtClean="0"/>
              <a:t>2023/03/24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2A4C1-3675-5E4F-DFFB-C06E190B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5D7F3-FD4D-953B-74C4-F0DB986F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E312-4C2B-7646-BDFB-B9263ACD3A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608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0633F-AB78-E2BB-308A-DC3FF97A1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B4DAE-45D4-F0E4-A4B9-1B15F8761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1DDC-0AB7-56C9-5DDE-C8D9F0C4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9271-2DE3-644F-AA3E-2A5925F2141E}" type="datetimeFigureOut">
              <a:rPr lang="en-KR" smtClean="0"/>
              <a:t>2023/03/24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5D7D4-A62A-9D5D-4F8F-53B4AF27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C9A23-D305-7778-450E-6C5DE2B2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E312-4C2B-7646-BDFB-B9263ACD3A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067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FF53-58E1-E514-C3F8-52FF720A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B493-585C-1F37-3C44-E7C404FD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8CA3-555F-C91D-9632-5A6DA1DF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9271-2DE3-644F-AA3E-2A5925F2141E}" type="datetimeFigureOut">
              <a:rPr lang="en-KR" smtClean="0"/>
              <a:t>2023/03/24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A9CB6-02CE-EA7A-45E4-61B5E4C6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5EDB-FE19-DAC4-0967-B43B0408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E312-4C2B-7646-BDFB-B9263ACD3A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359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477D-7CC8-3EEA-44B3-32118CC9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A0587-B659-76EA-E61A-EDA3A0B23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828D-8BF2-53C7-7F9C-187F41CC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9271-2DE3-644F-AA3E-2A5925F2141E}" type="datetimeFigureOut">
              <a:rPr lang="en-KR" smtClean="0"/>
              <a:t>2023/03/24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D9E78-87C6-7C44-AE17-8B5D2BE6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2C139-7D49-5EC6-747A-DA112FA1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E312-4C2B-7646-BDFB-B9263ACD3A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328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C278-A0D9-F9FC-E2B0-AB4DF017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EDE1F-28EE-48F0-7AED-CD35B3AE7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F9AB0-7CA7-C2B5-10E5-DF05DA47F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3D7F4-0552-8525-CDCF-B9ED3D6E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9271-2DE3-644F-AA3E-2A5925F2141E}" type="datetimeFigureOut">
              <a:rPr lang="en-KR" smtClean="0"/>
              <a:t>2023/03/24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6CF3-43E0-CE51-5DFF-1C5CEA4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F078F-C5ED-E89A-08DC-E78AE5C9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E312-4C2B-7646-BDFB-B9263ACD3A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6361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63BD-D8AE-8843-BAEC-5A5EEBC4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7D5BD-798E-DA6C-305F-1F47BDE65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6A8FE-489A-BF51-6378-BB5968CB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68043-B35A-014F-5A33-3749A3C9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D2D1D-5415-57F7-CCBA-639FF77A9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75534-C476-9929-7956-AB04DE07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9271-2DE3-644F-AA3E-2A5925F2141E}" type="datetimeFigureOut">
              <a:rPr lang="en-KR" smtClean="0"/>
              <a:t>2023/03/24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DBE8A-DA4B-7DE8-FED0-06D1700A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87E6D-148A-0AD3-DE05-C426A85B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E312-4C2B-7646-BDFB-B9263ACD3A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371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4B0A-437A-32A9-8E87-491930EE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039A4-8942-9729-7E04-22AC1C0E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9271-2DE3-644F-AA3E-2A5925F2141E}" type="datetimeFigureOut">
              <a:rPr lang="en-KR" smtClean="0"/>
              <a:t>2023/03/24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FF6D5-22AB-5F63-F39B-8561310C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DCAA0-237B-C6AA-7709-0AD0D72D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E312-4C2B-7646-BDFB-B9263ACD3A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3534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C0177-0697-A9CA-B862-1052BF3E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9271-2DE3-644F-AA3E-2A5925F2141E}" type="datetimeFigureOut">
              <a:rPr lang="en-KR" smtClean="0"/>
              <a:t>2023/03/24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C8304-82CC-4A26-D7E6-0852467D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A9C06-9374-42F5-A377-D28CEA37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E312-4C2B-7646-BDFB-B9263ACD3A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790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F273-BF20-BD05-5894-3E165D1E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01A0-194C-7829-371B-89E493A96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EB67B-3A9A-F0F7-B69E-9509B41AB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818E5-BD65-7B8E-491F-928BD48F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9271-2DE3-644F-AA3E-2A5925F2141E}" type="datetimeFigureOut">
              <a:rPr lang="en-KR" smtClean="0"/>
              <a:t>2023/03/24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54A57-E192-127D-B8C7-CE58FE64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52EB3-F296-62A1-4B2A-79DA2158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E312-4C2B-7646-BDFB-B9263ACD3A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615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0A7E-3968-A5A4-0E41-C6DF2E4F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7C28D-AB95-2FF8-AF78-EC476A942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9F787-3768-8158-36B7-B83DCD9BC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02799-14EC-6D44-21A8-1A4D00E7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9271-2DE3-644F-AA3E-2A5925F2141E}" type="datetimeFigureOut">
              <a:rPr lang="en-KR" smtClean="0"/>
              <a:t>2023/03/24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876CD-D221-90C8-5205-FA3DDF6F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9611C-89E1-CFAE-A80A-C7CAB466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E312-4C2B-7646-BDFB-B9263ACD3A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496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4AC12-E89A-57B6-296E-09B97C01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BBF50-6E7B-0CF8-1523-E2E684454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B5250-EE44-4911-E3A8-F11AD45A2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29271-2DE3-644F-AA3E-2A5925F2141E}" type="datetimeFigureOut">
              <a:rPr lang="en-KR" smtClean="0"/>
              <a:t>2023/03/24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6B0F8-5B9F-2CF2-906C-96F61B104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2767-53E3-CFA3-A9EB-08E1362E4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2E312-4C2B-7646-BDFB-B9263ACD3A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3075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A9B003-F18A-3E36-2352-6D7B201ABA34}"/>
              </a:ext>
            </a:extLst>
          </p:cNvPr>
          <p:cNvSpPr/>
          <p:nvPr/>
        </p:nvSpPr>
        <p:spPr>
          <a:xfrm>
            <a:off x="1940312" y="4014439"/>
            <a:ext cx="4081347" cy="1694985"/>
          </a:xfrm>
          <a:prstGeom prst="rect">
            <a:avLst/>
          </a:prstGeom>
          <a:solidFill>
            <a:srgbClr val="E943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89B67-89E7-3355-8A80-96288A898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1824" y="2398426"/>
            <a:ext cx="2648262" cy="1126527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방송부</a:t>
            </a:r>
            <a:endParaRPr lang="en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3A11E5-3D22-9C4A-F87C-9A4AE85CBAAD}"/>
              </a:ext>
            </a:extLst>
          </p:cNvPr>
          <p:cNvSpPr/>
          <p:nvPr/>
        </p:nvSpPr>
        <p:spPr>
          <a:xfrm>
            <a:off x="7294012" y="2945072"/>
            <a:ext cx="228600" cy="228600"/>
          </a:xfrm>
          <a:prstGeom prst="ellipse">
            <a:avLst/>
          </a:prstGeom>
          <a:solidFill>
            <a:srgbClr val="000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0DB133-5376-E4F1-76B4-1FC1468664D4}"/>
              </a:ext>
            </a:extLst>
          </p:cNvPr>
          <p:cNvSpPr txBox="1">
            <a:spLocks/>
          </p:cNvSpPr>
          <p:nvPr/>
        </p:nvSpPr>
        <p:spPr>
          <a:xfrm>
            <a:off x="4841825" y="2398426"/>
            <a:ext cx="2158066" cy="112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00008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방송부원</a:t>
            </a:r>
            <a:endParaRPr lang="en-KR" dirty="0">
              <a:solidFill>
                <a:srgbClr val="00008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46800D-6DB6-5CA9-C5DE-8D9E42BD229A}"/>
              </a:ext>
            </a:extLst>
          </p:cNvPr>
          <p:cNvSpPr/>
          <p:nvPr/>
        </p:nvSpPr>
        <p:spPr>
          <a:xfrm>
            <a:off x="4529792" y="2847389"/>
            <a:ext cx="228600" cy="228600"/>
          </a:xfrm>
          <a:prstGeom prst="ellipse">
            <a:avLst/>
          </a:prstGeom>
          <a:solidFill>
            <a:srgbClr val="E94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7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BM HANNA Pro OTF</vt:lpstr>
      <vt:lpstr>Arial</vt:lpstr>
      <vt:lpstr>Calibri</vt:lpstr>
      <vt:lpstr>Calibri Light</vt:lpstr>
      <vt:lpstr>Office Theme</vt:lpstr>
      <vt:lpstr>방송부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방송부</dc:title>
  <dc:creator>gotohell.covid19@gmail.com</dc:creator>
  <cp:lastModifiedBy>gotohell.covid19@gmail.com</cp:lastModifiedBy>
  <cp:revision>2</cp:revision>
  <dcterms:created xsi:type="dcterms:W3CDTF">2023-03-23T10:46:17Z</dcterms:created>
  <dcterms:modified xsi:type="dcterms:W3CDTF">2023-03-25T12:09:28Z</dcterms:modified>
</cp:coreProperties>
</file>