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88" r:id="rId4"/>
    <p:sldId id="326" r:id="rId6"/>
    <p:sldId id="331" r:id="rId7"/>
    <p:sldId id="327" r:id="rId8"/>
    <p:sldId id="329" r:id="rId9"/>
    <p:sldId id="328" r:id="rId10"/>
    <p:sldId id="330" r:id="rId11"/>
    <p:sldId id="338" r:id="rId12"/>
    <p:sldId id="339" r:id="rId13"/>
    <p:sldId id="340" r:id="rId14"/>
    <p:sldId id="341" r:id="rId15"/>
    <p:sldId id="380" r:id="rId16"/>
    <p:sldId id="383" r:id="rId17"/>
    <p:sldId id="384" r:id="rId18"/>
    <p:sldId id="342" r:id="rId19"/>
    <p:sldId id="381" r:id="rId20"/>
    <p:sldId id="382" r:id="rId21"/>
    <p:sldId id="385" r:id="rId22"/>
    <p:sldId id="386" r:id="rId23"/>
    <p:sldId id="343" r:id="rId24"/>
    <p:sldId id="344" r:id="rId25"/>
    <p:sldId id="387" r:id="rId26"/>
    <p:sldId id="389" r:id="rId27"/>
    <p:sldId id="390" r:id="rId28"/>
    <p:sldId id="391" r:id="rId29"/>
    <p:sldId id="392" r:id="rId30"/>
    <p:sldId id="393" r:id="rId31"/>
    <p:sldId id="396" r:id="rId32"/>
    <p:sldId id="397" r:id="rId33"/>
    <p:sldId id="394" r:id="rId34"/>
    <p:sldId id="395" r:id="rId35"/>
    <p:sldId id="388" r:id="rId36"/>
    <p:sldId id="398" r:id="rId37"/>
    <p:sldId id="402" r:id="rId38"/>
    <p:sldId id="399" r:id="rId39"/>
    <p:sldId id="400" r:id="rId40"/>
    <p:sldId id="409" r:id="rId41"/>
    <p:sldId id="401" r:id="rId42"/>
    <p:sldId id="403" r:id="rId43"/>
    <p:sldId id="404" r:id="rId44"/>
    <p:sldId id="405" r:id="rId45"/>
    <p:sldId id="406" r:id="rId46"/>
    <p:sldId id="407" r:id="rId47"/>
    <p:sldId id="450" r:id="rId48"/>
    <p:sldId id="461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62" r:id="rId58"/>
    <p:sldId id="459" r:id="rId59"/>
    <p:sldId id="460" r:id="rId60"/>
    <p:sldId id="408" r:id="rId61"/>
    <p:sldId id="463" r:id="rId62"/>
    <p:sldId id="464" r:id="rId63"/>
    <p:sldId id="465" r:id="rId64"/>
    <p:sldId id="466" r:id="rId65"/>
    <p:sldId id="515" r:id="rId66"/>
    <p:sldId id="467" r:id="rId67"/>
    <p:sldId id="468" r:id="rId68"/>
    <p:sldId id="469" r:id="rId69"/>
    <p:sldId id="470" r:id="rId70"/>
    <p:sldId id="347" r:id="rId71"/>
    <p:sldId id="517" r:id="rId72"/>
    <p:sldId id="518" r:id="rId73"/>
    <p:sldId id="377" r:id="rId74"/>
    <p:sldId id="519" r:id="rId75"/>
    <p:sldId id="520" r:id="rId76"/>
    <p:sldId id="521" r:id="rId77"/>
  </p:sldIdLst>
  <p:sldSz cx="12192000" cy="6858000"/>
  <p:notesSz cx="6858000" cy="9144000"/>
  <p:custDataLst>
    <p:tags r:id="rId8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6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1"/>
    <a:srgbClr val="3A4161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77" y="661"/>
      </p:cViewPr>
      <p:guideLst>
        <p:guide orient="horz" pos="328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1" Type="http://schemas.openxmlformats.org/officeDocument/2006/relationships/tags" Target="tags/tag2.xml"/><Relationship Id="rId80" Type="http://schemas.openxmlformats.org/officeDocument/2006/relationships/tableStyles" Target="tableStyles.xml"/><Relationship Id="rId8" Type="http://schemas.openxmlformats.org/officeDocument/2006/relationships/slide" Target="slides/slide4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5991" y="65738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1240391" y="961060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1425" y="2329180"/>
            <a:ext cx="9711690" cy="1122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锋学在线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管理平台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85431" y="96106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42060" y="3552825"/>
            <a:ext cx="9711690" cy="466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React+Typescript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管理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平台项目开发实战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790" y="4289425"/>
            <a:ext cx="9712960" cy="492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讲师：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千锋爱佛僧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694836" y="96106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侧边菜单触发路由跳转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为路由数据包添加 TS 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类型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约束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侧边菜单默认激活控制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动态渲染路由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Antd5 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主题配置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配置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Axios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请求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LeanCloud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接口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搭建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课程分类管理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页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封装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弹窗表单组件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录入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NiceDay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分类数据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子类目录入逻辑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create-react-app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搭建项目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跨组件控制Modal弹窗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Table 表格渲染分类列表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Table表格渲染树形数据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切换分类的上架状态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课程发布页面搭建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Cascader 级联选择分类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图片上传功能分析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Upload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组件封装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LeanCloud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-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SDK 使用流程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4075" y="2565400"/>
            <a:ext cx="6063615" cy="793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、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SDK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的初始化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94075" y="3639185"/>
            <a:ext cx="6063615" cy="79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、</a:t>
            </a:r>
            <a:r>
              <a:rPr 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SDK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方法构建资源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目录结构认识及调整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Form表单提取自定义组件value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BraftEditor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富文本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编辑器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整理课程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数据并录入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数据库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ProComponent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高级组件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高级表格数据条件筛选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正则查询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/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模糊查询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侧边菜单的按需隐藏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课程编辑功能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LoginForm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搭建登录面板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登录状态数据分析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使用craco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配置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路径别名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集成状态管理器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RTK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登录功能实现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登录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功能关联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路由守卫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使用store2操作本地存储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退出登录功能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自动登录功能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个人设置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个人信息本地同步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面包屑功能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角色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-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账号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-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权限管理分析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为vscode安装语法提示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插件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角色新增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角色列表及新增优化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角色编辑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删除角色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批量删除角色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账号分配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账号列表渲染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侧边菜单权限控制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通过白名单控制路由权限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按钮级别的权限控制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antd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5</a:t>
            </a:r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组件库安装使用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lodash-es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的使用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styled-components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Echarts基本使用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自定义配置Echarts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折线图及自定义配置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使用接口数据渲染图表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高德地图基本使用流程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拓展地图功能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Excel导出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Excel导入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使用antd组件搭建页面骨架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大文件上传流程及关键技术分析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大文件上传后端服务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前端代码逻辑</a:t>
            </a:r>
            <a:endParaRPr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大文件上传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功能演示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拆分</a:t>
            </a:r>
            <a:r>
              <a:rPr 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主面板</a:t>
            </a:r>
            <a:endParaRPr 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0" y="635"/>
            <a:ext cx="12191365" cy="6857365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65" y="2677160"/>
            <a:ext cx="10483850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react-router-dom6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路由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配置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alarm-bell_72693"/>
          <p:cNvSpPr>
            <a:spLocks noChangeAspect="1"/>
          </p:cNvSpPr>
          <p:nvPr/>
        </p:nvSpPr>
        <p:spPr bwMode="auto">
          <a:xfrm>
            <a:off x="10268644" y="360813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/>
          <p:cNvSpPr>
            <a:spLocks noChangeAspect="1"/>
          </p:cNvSpPr>
          <p:nvPr/>
        </p:nvSpPr>
        <p:spPr bwMode="auto">
          <a:xfrm>
            <a:off x="9457452" y="434891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/>
          <p:cNvSpPr>
            <a:spLocks noChangeAspect="1"/>
          </p:cNvSpPr>
          <p:nvPr/>
        </p:nvSpPr>
        <p:spPr bwMode="auto">
          <a:xfrm>
            <a:off x="9126097" y="531666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PRING_PRESENTATION_TITLE" val="PowerPoint 演示文稿"/>
  <p:tag name="KSO_WPP_MARK_KEY" val="9a9d7a73-ff06-4e31-a5c3-0d34f207a05b"/>
  <p:tag name="COMMONDATA" val="eyJoZGlkIjoiNDI1NGQ4MDY4NjMxYWVlMzc3ODM2NDE0MmU1ODUxYzYifQ==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vptqywy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152</Paragraphs>
  <Slides>73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</dc:title>
  <dc:creator>第一PPT</dc:creator>
  <cp:keywords>www.1ppt.com</cp:keywords>
  <dc:description>www.1ppt.com</dc:description>
  <cp:lastModifiedBy>Yooye</cp:lastModifiedBy>
  <cp:revision>371</cp:revision>
  <dcterms:created xsi:type="dcterms:W3CDTF">2019-03-29T12:25:00Z</dcterms:created>
  <dcterms:modified xsi:type="dcterms:W3CDTF">2023-03-16T09:14:27Z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AE79AED09C3048DDBF2BEB5593DC1254</vt:lpwstr>
  </property>
  <property fmtid="{D5CDD505-2E9C-101B-9397-08002B2CF9AE}" pid="3" name="KSOProductBuildVer">
    <vt:lpwstr>2052-11.1.0.13703</vt:lpwstr>
  </property>
</Properties>
</file>