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6" r:id="rId2"/>
    <p:sldId id="329" r:id="rId3"/>
    <p:sldId id="346" r:id="rId4"/>
    <p:sldId id="339" r:id="rId5"/>
    <p:sldId id="343" r:id="rId6"/>
    <p:sldId id="341" r:id="rId7"/>
    <p:sldId id="33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小程序基础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开发流程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申请账号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3D48FD-A45D-49CA-A467-54BE2D60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86" y="1055560"/>
            <a:ext cx="7806027" cy="50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申请账号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07BEFDD-C218-45CD-8643-268958D70D78}"/>
              </a:ext>
            </a:extLst>
          </p:cNvPr>
          <p:cNvSpPr/>
          <p:nvPr/>
        </p:nvSpPr>
        <p:spPr>
          <a:xfrm>
            <a:off x="1533236" y="1230854"/>
            <a:ext cx="9125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登录 </a:t>
            </a:r>
            <a:r>
              <a:rPr lang="zh-CN" altLang="en-US" dirty="0">
                <a:solidFill>
                  <a:schemeClr val="bg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小程序后台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 ，我们可以在菜单 “开发”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-“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开发设置” 看到小程序的 </a:t>
            </a:r>
            <a:r>
              <a:rPr lang="en-US" altLang="zh-CN" b="1" dirty="0" err="1">
                <a:solidFill>
                  <a:schemeClr val="bg1"/>
                </a:solidFill>
                <a:latin typeface="-apple-system"/>
              </a:rPr>
              <a:t>AppID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 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C0B90-C1AF-4E2F-A129-B0ECF3E8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63" y="1706292"/>
            <a:ext cx="6317674" cy="43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4173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3943458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ea typeface="摄图摩登小方体" panose="00000500000000000000" pitchFamily="2" charset="-122"/>
              </a:rPr>
              <a:t>安装开发工具</a:t>
            </a:r>
          </a:p>
          <a:p>
            <a:pPr>
              <a:lnSpc>
                <a:spcPct val="150000"/>
              </a:lnSpc>
            </a:pPr>
            <a:br>
              <a:rPr lang="zh-CN" altLang="en-US" sz="1600" dirty="0">
                <a:solidFill>
                  <a:schemeClr val="bg1"/>
                </a:solidFill>
                <a:ea typeface="摄图摩登小方体" panose="00000500000000000000" pitchFamily="2" charset="-122"/>
              </a:rPr>
            </a:br>
            <a:endParaRPr lang="zh-CN" altLang="en-US" sz="1600" dirty="0">
              <a:solidFill>
                <a:schemeClr val="bg1"/>
              </a:solidFill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8C2E2FC-FA15-4182-87DD-1967BF6B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18" y="1554796"/>
            <a:ext cx="5889394" cy="43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8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41577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第一个小程序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51CB223-8646-47B0-B2A0-9A5C98C1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74" y="1388800"/>
            <a:ext cx="6940907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2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编译预览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04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D6D80F5-C826-4510-8456-3327E250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54" y="1637056"/>
            <a:ext cx="8863168" cy="43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7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114</TotalTime>
  <Words>35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255</cp:revision>
  <cp:lastPrinted>2017-08-20T16:00:00Z</cp:lastPrinted>
  <dcterms:created xsi:type="dcterms:W3CDTF">2017-08-20T16:00:00Z</dcterms:created>
  <dcterms:modified xsi:type="dcterms:W3CDTF">2021-04-08T10:26:59Z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