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6" r:id="rId2"/>
    <p:sldId id="329" r:id="rId3"/>
    <p:sldId id="33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小程序基础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思维导图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思维导图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EE4ACC9-BB50-46CB-BD54-28161B9D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1" y="0"/>
            <a:ext cx="5412955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116</TotalTime>
  <Words>20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261</cp:revision>
  <cp:lastPrinted>2017-08-20T16:00:00Z</cp:lastPrinted>
  <dcterms:created xsi:type="dcterms:W3CDTF">2017-08-20T16:00:00Z</dcterms:created>
  <dcterms:modified xsi:type="dcterms:W3CDTF">2021-04-13T02:55:47Z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