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6" r:id="rId2"/>
    <p:sldId id="329" r:id="rId3"/>
    <p:sldId id="339" r:id="rId4"/>
    <p:sldId id="347" r:id="rId5"/>
    <p:sldId id="348" r:id="rId6"/>
    <p:sldId id="340" r:id="rId7"/>
    <p:sldId id="341" r:id="rId8"/>
    <p:sldId id="342" r:id="rId9"/>
    <p:sldId id="33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项目启动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项目模块及演示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首页模块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07F692-D0DE-4FC2-9493-47698427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77" y="1055560"/>
            <a:ext cx="2850351" cy="50595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搜索模块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A60027-90DA-4E80-991F-03096325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3" y="1273066"/>
            <a:ext cx="2648086" cy="46532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8E29DE-1765-4F13-8974-2190FBCD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22" y="1265999"/>
            <a:ext cx="2648086" cy="46420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87584F-B034-4472-A627-7C0C728C5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871" y="1273066"/>
            <a:ext cx="2622685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37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详情模块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9A6538-7BEB-4B4D-8E7F-7F913E7E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99" y="1191372"/>
            <a:ext cx="2584583" cy="4623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68BA75-7ED6-4BEA-B436-EC51F32D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18" y="1194547"/>
            <a:ext cx="2559182" cy="46166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5334A6-7ACF-462F-8029-C21B6DEFB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418" y="1193252"/>
            <a:ext cx="2592171" cy="45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14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分类模块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D92580-9DD1-4F71-94C8-640DAA6D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88" y="1115249"/>
            <a:ext cx="2616334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213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3701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购物车模块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55CF8B-8CF0-4B18-82AA-323ADBF4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82" y="1117481"/>
            <a:ext cx="2629035" cy="4623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480055-A6A2-43DE-86C1-309F45DE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603" y="1115249"/>
            <a:ext cx="2692538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22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授权模块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F7F711-F9C5-4554-A44C-7CAB6CF8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82" y="1142882"/>
            <a:ext cx="2654436" cy="4572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24D85E-9AEC-487C-9370-523A213F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49" y="1222546"/>
            <a:ext cx="2597283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54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个人中心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C9B93E-C3D6-454A-A996-0B77945D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30" y="1299611"/>
            <a:ext cx="2597283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26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108</TotalTime>
  <Words>52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246</cp:revision>
  <cp:lastPrinted>2017-08-20T16:00:00Z</cp:lastPrinted>
  <dcterms:created xsi:type="dcterms:W3CDTF">2017-08-20T16:00:00Z</dcterms:created>
  <dcterms:modified xsi:type="dcterms:W3CDTF">2021-04-13T08:49:59Z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