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6" r:id="rId2"/>
    <p:sldId id="329" r:id="rId3"/>
    <p:sldId id="339" r:id="rId4"/>
    <p:sldId id="33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项目实战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授权流程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lang="en-US"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FC88ABC-1ED6-45F5-AF6A-8C1688188843}"/>
              </a:ext>
            </a:extLst>
          </p:cNvPr>
          <p:cNvSpPr/>
          <p:nvPr/>
        </p:nvSpPr>
        <p:spPr>
          <a:xfrm>
            <a:off x="83127" y="1598161"/>
            <a:ext cx="2317436" cy="4110535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授权流程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526E2CE-98FA-4390-A046-8FAC6EB5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" y="1746214"/>
            <a:ext cx="1820689" cy="30893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D685F5-EC66-4B58-9B88-89E15EAB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5" y="1630028"/>
            <a:ext cx="2413902" cy="40959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B974A5-04AA-4A96-943A-B5BB3AB6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04" y="1638453"/>
            <a:ext cx="2305934" cy="4087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FFF8A3-BF85-4360-A673-BE178269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971" y="1621161"/>
            <a:ext cx="2413902" cy="410482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221AAD5-2864-459A-95C7-F06EF364E4B3}"/>
              </a:ext>
            </a:extLst>
          </p:cNvPr>
          <p:cNvSpPr/>
          <p:nvPr/>
        </p:nvSpPr>
        <p:spPr>
          <a:xfrm>
            <a:off x="2418031" y="3050309"/>
            <a:ext cx="886316" cy="757382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8AD0D30-5C84-4C25-84B8-581C134E07A3}"/>
              </a:ext>
            </a:extLst>
          </p:cNvPr>
          <p:cNvSpPr/>
          <p:nvPr/>
        </p:nvSpPr>
        <p:spPr>
          <a:xfrm>
            <a:off x="5731973" y="3050309"/>
            <a:ext cx="886316" cy="757382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62834FB-F347-4132-99D1-F12918AFEE7F}"/>
              </a:ext>
            </a:extLst>
          </p:cNvPr>
          <p:cNvSpPr/>
          <p:nvPr/>
        </p:nvSpPr>
        <p:spPr>
          <a:xfrm>
            <a:off x="8858849" y="3050309"/>
            <a:ext cx="886316" cy="757382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D8D436-B3B8-46AA-AC9E-0A22DD977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44" y="5048496"/>
            <a:ext cx="1822603" cy="3636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23550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业务字段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3CBD525-0911-4DF7-BB69-8C092F05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11" y="1696227"/>
            <a:ext cx="9129578" cy="41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5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149</TotalTime>
  <Words>20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261</cp:revision>
  <cp:lastPrinted>2017-08-20T16:00:00Z</cp:lastPrinted>
  <dcterms:created xsi:type="dcterms:W3CDTF">2017-08-20T16:00:00Z</dcterms:created>
  <dcterms:modified xsi:type="dcterms:W3CDTF">2021-04-13T08:26:18Z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