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612" autoAdjust="0"/>
  </p:normalViewPr>
  <p:slideViewPr>
    <p:cSldViewPr snapToGrid="0">
      <p:cViewPr varScale="1">
        <p:scale>
          <a:sx n="84" d="100"/>
          <a:sy n="84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7BC33-C147-41B8-92CB-36CD06A7E52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22C23-744C-4DC2-B27A-3C9168A5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76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https://github.com/xstars1505/todo-app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>
              <a:buFont typeface="Wingdings" panose="05000000000000000000" pitchFamily="2" charset="2"/>
              <a:buNone/>
            </a:pPr>
            <a:r>
              <a:rPr lang="en-US" dirty="0" smtClean="0"/>
              <a:t>Web component:</a:t>
            </a:r>
          </a:p>
          <a:p>
            <a:pPr marL="1200150" lvl="2" indent="-285750" algn="l">
              <a:buFontTx/>
              <a:buChar char="-"/>
            </a:pPr>
            <a:r>
              <a:rPr lang="en-GB" dirty="0" smtClean="0"/>
              <a:t>Component is a building block consisting of a controller class, a view and a selector.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Instead of binding to properties on the scope, we bind directly to properties on the component (which in turn can be bound directly to object properties on the DOM).</a:t>
            </a:r>
          </a:p>
          <a:p>
            <a:pPr marL="914400" lvl="2" indent="0" algn="l">
              <a:buFontTx/>
              <a:buNone/>
            </a:pPr>
            <a:r>
              <a:rPr lang="en-GB" dirty="0" smtClean="0"/>
              <a:t>Performance: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 </a:t>
            </a:r>
            <a:r>
              <a:rPr lang="en-US" dirty="0" smtClean="0"/>
              <a:t>there is a </a:t>
            </a:r>
            <a:r>
              <a:rPr lang="en-US" dirty="0" err="1" smtClean="0"/>
              <a:t>uni</a:t>
            </a:r>
            <a:r>
              <a:rPr lang="en-US" dirty="0" smtClean="0"/>
              <a:t>-directional, top-down flow of data, from parent to child. Angular no longer needs to keep constantly checking state.</a:t>
            </a:r>
          </a:p>
          <a:p>
            <a:pPr marL="1200150" lvl="2" indent="-285750" algn="l">
              <a:buFontTx/>
              <a:buChar char="-"/>
            </a:pPr>
            <a:r>
              <a:rPr lang="en-US" dirty="0" smtClean="0"/>
              <a:t>No more $digest cycle (it’s now a once-off phase). Again, this means no longer having constantly to watch elements</a:t>
            </a:r>
          </a:p>
          <a:p>
            <a:pPr marL="914400" lvl="2" indent="0" algn="l">
              <a:buFontTx/>
              <a:buNone/>
            </a:pPr>
            <a:r>
              <a:rPr lang="en-US" dirty="0" smtClean="0"/>
              <a:t>Simplified 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Angular 2 app is a tree of UI components with one parent/many children (same as DOM tree).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9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common is the @Component() decorator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Takes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 with the selector, template(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providers, directives, pipes and styles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3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8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 us to perform custom logic at various stages of a component's life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4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2C23-744C-4DC2-B27A-3C9168A5A7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5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4432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4684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19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6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33499B9-88C6-435D-B5BC-8DA6055E721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1D99C4-FDBF-46B9-B58B-3467FF9A4E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3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35378"/>
            <a:ext cx="8825658" cy="1491095"/>
          </a:xfrm>
        </p:spPr>
        <p:txBody>
          <a:bodyPr/>
          <a:lstStyle/>
          <a:p>
            <a:r>
              <a:rPr lang="en-US" dirty="0" smtClean="0"/>
              <a:t>Angular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7276"/>
            <a:ext cx="8825658" cy="8614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02" y="3033832"/>
            <a:ext cx="3021363" cy="3346424"/>
          </a:xfrm>
          <a:prstGeom prst="rect">
            <a:avLst/>
          </a:prstGeom>
        </p:spPr>
      </p:pic>
      <p:sp>
        <p:nvSpPr>
          <p:cNvPr id="5" name="AutoShape 2" descr="Image result for angular 2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56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 Router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0757"/>
            <a:ext cx="10684933" cy="17610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ROUTE_PROVIDERS, ROUTE_DIRECTIVES, </a:t>
            </a:r>
            <a:r>
              <a:rPr lang="en-US" dirty="0" smtClean="0"/>
              <a:t>and the </a:t>
            </a:r>
            <a:r>
              <a:rPr lang="en-US" dirty="0" err="1"/>
              <a:t>RouteConfig</a:t>
            </a:r>
            <a:r>
              <a:rPr lang="en-US" dirty="0"/>
              <a:t> </a:t>
            </a:r>
            <a:r>
              <a:rPr lang="en-US" dirty="0" smtClean="0"/>
              <a:t>decorator</a:t>
            </a:r>
            <a:endParaRPr lang="en-US" dirty="0"/>
          </a:p>
          <a:p>
            <a:r>
              <a:rPr lang="en-US" dirty="0" smtClean="0"/>
              <a:t>Configuration </a:t>
            </a:r>
            <a:r>
              <a:rPr lang="en-US" dirty="0"/>
              <a:t>is handled via a decorator </a:t>
            </a:r>
            <a:r>
              <a:rPr lang="en-US" dirty="0" smtClean="0"/>
              <a:t>function (generally </a:t>
            </a:r>
            <a:r>
              <a:rPr lang="en-US" dirty="0"/>
              <a:t>placed next to a component) by passing </a:t>
            </a:r>
            <a:r>
              <a:rPr lang="en-US" dirty="0" smtClean="0"/>
              <a:t>in an </a:t>
            </a:r>
            <a:r>
              <a:rPr lang="en-US" dirty="0"/>
              <a:t>array of route definition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 router-outlet directive to tell Angular where </a:t>
            </a:r>
            <a:r>
              <a:rPr lang="en-US" dirty="0" smtClean="0"/>
              <a:t>you want </a:t>
            </a:r>
            <a:r>
              <a:rPr lang="en-US" dirty="0"/>
              <a:t>a route to put its template &lt;router-outlet</a:t>
            </a:r>
            <a:r>
              <a:rPr lang="en-US" dirty="0" smtClean="0"/>
              <a:t>&gt;&lt;/router-outlet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94" t="38619" r="14004" b="34529"/>
          <a:stretch/>
        </p:blipFill>
        <p:spPr>
          <a:xfrm>
            <a:off x="2587978" y="3694290"/>
            <a:ext cx="7168444" cy="1692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03" t="38040" r="6250" b="39892"/>
          <a:stretch/>
        </p:blipFill>
        <p:spPr>
          <a:xfrm>
            <a:off x="2587978" y="5502657"/>
            <a:ext cx="7150099" cy="12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 takes in data as input and transforms it to a desired output We use them in our templates with interpolation: User created on {{ </a:t>
            </a:r>
            <a:r>
              <a:rPr lang="en-US" dirty="0" err="1"/>
              <a:t>created_at</a:t>
            </a:r>
            <a:r>
              <a:rPr lang="en-US" dirty="0"/>
              <a:t> | date }}</a:t>
            </a:r>
          </a:p>
          <a:p>
            <a:r>
              <a:rPr lang="en-US" dirty="0"/>
              <a:t>Include parameters to a pipe by separating them with a colon: User created on {{ </a:t>
            </a:r>
            <a:r>
              <a:rPr lang="en-US" dirty="0" err="1"/>
              <a:t>created_at</a:t>
            </a:r>
            <a:r>
              <a:rPr lang="en-US" dirty="0"/>
              <a:t> | </a:t>
            </a:r>
            <a:r>
              <a:rPr lang="en-US" dirty="0" err="1"/>
              <a:t>date:"MM</a:t>
            </a:r>
            <a:r>
              <a:rPr lang="en-US" dirty="0"/>
              <a:t>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</a:t>
            </a:r>
            <a:r>
              <a:rPr lang="en-US" dirty="0"/>
              <a:t>" }}</a:t>
            </a:r>
          </a:p>
          <a:p>
            <a:r>
              <a:rPr lang="en-US" dirty="0"/>
              <a:t>Pipes are chain-able: User created on {{ </a:t>
            </a:r>
            <a:r>
              <a:rPr lang="en-US" dirty="0" err="1"/>
              <a:t>created_at</a:t>
            </a:r>
            <a:r>
              <a:rPr lang="en-US" dirty="0"/>
              <a:t> | date | uppercase 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DatePipe</a:t>
            </a:r>
            <a:r>
              <a:rPr lang="en-US" dirty="0"/>
              <a:t> User created on {{ </a:t>
            </a:r>
            <a:r>
              <a:rPr lang="en-US" dirty="0" err="1"/>
              <a:t>user.created_at</a:t>
            </a:r>
            <a:r>
              <a:rPr lang="en-US" dirty="0"/>
              <a:t> | date }}</a:t>
            </a:r>
          </a:p>
          <a:p>
            <a:r>
              <a:rPr lang="en-US" dirty="0" err="1"/>
              <a:t>UpperCasePipe</a:t>
            </a:r>
            <a:r>
              <a:rPr lang="en-US" dirty="0"/>
              <a:t> Middle Initial: {{ </a:t>
            </a:r>
            <a:r>
              <a:rPr lang="en-US" dirty="0" err="1"/>
              <a:t>user.middle</a:t>
            </a:r>
            <a:r>
              <a:rPr lang="en-US" dirty="0"/>
              <a:t> | uppercase }}</a:t>
            </a:r>
          </a:p>
          <a:p>
            <a:r>
              <a:rPr lang="en-US" dirty="0" err="1"/>
              <a:t>LowerCasePipe</a:t>
            </a:r>
            <a:r>
              <a:rPr lang="en-US" dirty="0"/>
              <a:t> Username: {{ </a:t>
            </a:r>
            <a:r>
              <a:rPr lang="en-US" dirty="0" err="1"/>
              <a:t>user.username</a:t>
            </a:r>
            <a:r>
              <a:rPr lang="en-US" dirty="0"/>
              <a:t> | lowercase }}</a:t>
            </a:r>
          </a:p>
          <a:p>
            <a:r>
              <a:rPr lang="en-US" dirty="0" err="1"/>
              <a:t>CurrencyPipe</a:t>
            </a:r>
            <a:r>
              <a:rPr lang="en-US" dirty="0"/>
              <a:t> Price Plan: {{ </a:t>
            </a:r>
            <a:r>
              <a:rPr lang="en-US" dirty="0" err="1"/>
              <a:t>user.plan.price</a:t>
            </a:r>
            <a:r>
              <a:rPr lang="en-US" dirty="0"/>
              <a:t> | currency }}</a:t>
            </a:r>
          </a:p>
          <a:p>
            <a:r>
              <a:rPr lang="en-US" dirty="0" err="1"/>
              <a:t>PercentPipe</a:t>
            </a:r>
            <a:r>
              <a:rPr lang="en-US" dirty="0"/>
              <a:t> Data Usage: {{ </a:t>
            </a:r>
            <a:r>
              <a:rPr lang="en-US" dirty="0" err="1"/>
              <a:t>user.usage</a:t>
            </a:r>
            <a:r>
              <a:rPr lang="en-US" dirty="0"/>
              <a:t> | percent 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3798711" cy="3945467"/>
          </a:xfrm>
        </p:spPr>
        <p:txBody>
          <a:bodyPr/>
          <a:lstStyle/>
          <a:p>
            <a:r>
              <a:rPr lang="en-US" dirty="0"/>
              <a:t>Import the pipe decorator and </a:t>
            </a:r>
            <a:r>
              <a:rPr lang="en-US" dirty="0" err="1"/>
              <a:t>PipeTransform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Create </a:t>
            </a:r>
            <a:r>
              <a:rPr lang="en-US" dirty="0"/>
              <a:t>a class that implements the </a:t>
            </a:r>
            <a:r>
              <a:rPr lang="en-US" dirty="0" err="1"/>
              <a:t>PipeTransform</a:t>
            </a:r>
            <a:r>
              <a:rPr lang="en-US" dirty="0"/>
              <a:t> interface and includes a </a:t>
            </a:r>
            <a:r>
              <a:rPr lang="en-US" dirty="0" smtClean="0"/>
              <a:t>transform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6977"/>
          <a:stretch/>
        </p:blipFill>
        <p:spPr>
          <a:xfrm>
            <a:off x="5588000" y="2285999"/>
            <a:ext cx="6423378" cy="23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32" y="1873956"/>
            <a:ext cx="9759245" cy="2453922"/>
          </a:xfrm>
        </p:spPr>
        <p:txBody>
          <a:bodyPr anchor="ctr"/>
          <a:lstStyle/>
          <a:p>
            <a:pPr algn="ctr"/>
            <a:r>
              <a:rPr lang="en-US" sz="11500" dirty="0" smtClean="0"/>
              <a:t>Show Time!!!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1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32" y="1873956"/>
            <a:ext cx="9759245" cy="2453922"/>
          </a:xfrm>
        </p:spPr>
        <p:txBody>
          <a:bodyPr anchor="ctr"/>
          <a:lstStyle/>
          <a:p>
            <a:pPr algn="ctr"/>
            <a:r>
              <a:rPr lang="en-US" sz="11500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3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2??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693356" cy="2037644"/>
          </a:xfrm>
        </p:spPr>
        <p:txBody>
          <a:bodyPr/>
          <a:lstStyle/>
          <a:p>
            <a:r>
              <a:rPr lang="en-US" dirty="0" smtClean="0"/>
              <a:t>Web Component</a:t>
            </a:r>
          </a:p>
          <a:p>
            <a:r>
              <a:rPr lang="en-US" dirty="0"/>
              <a:t>Performance</a:t>
            </a:r>
            <a:endParaRPr lang="en-US" dirty="0" smtClean="0"/>
          </a:p>
          <a:p>
            <a:r>
              <a:rPr lang="en-US" dirty="0" smtClean="0"/>
              <a:t>Simplified mental model</a:t>
            </a:r>
            <a:endParaRPr lang="en-US" dirty="0"/>
          </a:p>
        </p:txBody>
      </p:sp>
      <p:pic>
        <p:nvPicPr>
          <p:cNvPr id="2050" name="Picture 2" descr="Image result for angular 2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53" y="2171700"/>
            <a:ext cx="42862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499" r="3155"/>
          <a:stretch/>
        </p:blipFill>
        <p:spPr>
          <a:xfrm>
            <a:off x="2415821" y="451553"/>
            <a:ext cx="7969955" cy="57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16467"/>
            <a:ext cx="9601200" cy="1485900"/>
          </a:xfrm>
        </p:spPr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2367"/>
            <a:ext cx="4205111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Components are just ES6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Providers </a:t>
            </a:r>
            <a:r>
              <a:rPr lang="en-US" dirty="0"/>
              <a:t>(Services) are injected in the </a:t>
            </a:r>
            <a:r>
              <a:rPr lang="en-US" dirty="0" smtClean="0"/>
              <a:t>constructor</a:t>
            </a:r>
          </a:p>
          <a:p>
            <a:r>
              <a:rPr lang="en-US" dirty="0" smtClean="0"/>
              <a:t>Need </a:t>
            </a:r>
            <a:r>
              <a:rPr lang="en-US" dirty="0"/>
              <a:t>to explicitly define providers and directives </a:t>
            </a:r>
            <a:r>
              <a:rPr lang="en-US" dirty="0" smtClean="0"/>
              <a:t>within the </a:t>
            </a:r>
            <a:r>
              <a:rPr lang="en-US" dirty="0"/>
              <a:t>component </a:t>
            </a:r>
            <a:r>
              <a:rPr lang="en-US" dirty="0" smtClean="0"/>
              <a:t>decoration</a:t>
            </a:r>
            <a:endParaRPr lang="en-US" dirty="0"/>
          </a:p>
          <a:p>
            <a:r>
              <a:rPr lang="en-US" dirty="0" smtClean="0"/>
              <a:t>Hook </a:t>
            </a:r>
            <a:r>
              <a:rPr lang="en-US" dirty="0"/>
              <a:t>into the component lifecycle with </a:t>
            </a:r>
            <a:r>
              <a:rPr lang="en-US" dirty="0" smtClean="0"/>
              <a:t>hooks</a:t>
            </a:r>
            <a:endParaRPr lang="en-US" dirty="0"/>
          </a:p>
          <a:p>
            <a:r>
              <a:rPr lang="en-US" dirty="0" smtClean="0"/>
              <a:t>Properties </a:t>
            </a:r>
            <a:r>
              <a:rPr lang="en-US" dirty="0"/>
              <a:t>and methods of the component class </a:t>
            </a:r>
            <a:r>
              <a:rPr lang="en-US" dirty="0" smtClean="0"/>
              <a:t>are available </a:t>
            </a:r>
            <a:r>
              <a:rPr lang="en-US" dirty="0"/>
              <a:t>to the template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68" y="1241778"/>
            <a:ext cx="6011827" cy="47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data to flow from the component to </a:t>
            </a:r>
            <a:r>
              <a:rPr lang="en-US" dirty="0" smtClean="0"/>
              <a:t>template and vice-versa</a:t>
            </a:r>
            <a:endParaRPr lang="en-US" dirty="0"/>
          </a:p>
          <a:p>
            <a:r>
              <a:rPr lang="en-US" dirty="0" smtClean="0"/>
              <a:t>Includes </a:t>
            </a:r>
            <a:r>
              <a:rPr lang="en-US" dirty="0"/>
              <a:t>interpolation, property binding, event </a:t>
            </a:r>
            <a:r>
              <a:rPr lang="en-US" dirty="0" smtClean="0"/>
              <a:t>binding, and </a:t>
            </a:r>
            <a:r>
              <a:rPr lang="en-US" dirty="0"/>
              <a:t>two-way binding (property binding and </a:t>
            </a:r>
            <a:r>
              <a:rPr lang="en-US" dirty="0" smtClean="0"/>
              <a:t>event binding combined)</a:t>
            </a:r>
          </a:p>
          <a:p>
            <a:r>
              <a:rPr lang="en-US" dirty="0" smtClean="0"/>
              <a:t>The </a:t>
            </a:r>
            <a:r>
              <a:rPr lang="en-US" dirty="0"/>
              <a:t>binding syntax has expanded but the result is </a:t>
            </a:r>
            <a:r>
              <a:rPr lang="en-US" dirty="0" smtClean="0"/>
              <a:t>a much </a:t>
            </a:r>
            <a:r>
              <a:rPr lang="en-US" dirty="0"/>
              <a:t>smaller framework footprint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767" r="17824"/>
          <a:stretch/>
        </p:blipFill>
        <p:spPr>
          <a:xfrm>
            <a:off x="2077157" y="501294"/>
            <a:ext cx="7574844" cy="60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Supplies instance of a class with </a:t>
            </a:r>
            <a:r>
              <a:rPr lang="en-US" dirty="0" smtClean="0"/>
              <a:t>fully-formed dependencies</a:t>
            </a:r>
          </a:p>
          <a:p>
            <a:r>
              <a:rPr lang="en-US" dirty="0" smtClean="0"/>
              <a:t>Maintains </a:t>
            </a:r>
            <a:r>
              <a:rPr lang="en-US" dirty="0"/>
              <a:t>a container of previously created </a:t>
            </a:r>
            <a:r>
              <a:rPr lang="en-US" dirty="0" smtClean="0"/>
              <a:t>service instances</a:t>
            </a:r>
          </a:p>
          <a:p>
            <a:r>
              <a:rPr lang="en-US" dirty="0" smtClean="0"/>
              <a:t>To </a:t>
            </a:r>
            <a:r>
              <a:rPr lang="en-US" dirty="0"/>
              <a:t>use DI for a service, we register it as a provider </a:t>
            </a:r>
            <a:r>
              <a:rPr lang="en-US" dirty="0" smtClean="0"/>
              <a:t>in one </a:t>
            </a:r>
            <a:r>
              <a:rPr lang="en-US" dirty="0"/>
              <a:t>of two ways: when bootstrapping the application</a:t>
            </a:r>
            <a:r>
              <a:rPr lang="en-US" dirty="0" smtClean="0"/>
              <a:t>, or </a:t>
            </a:r>
            <a:r>
              <a:rPr lang="en-US" dirty="0"/>
              <a:t>in the component metadata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577644" cy="3581400"/>
          </a:xfrm>
        </p:spPr>
        <p:txBody>
          <a:bodyPr/>
          <a:lstStyle/>
          <a:p>
            <a:r>
              <a:rPr lang="en-US" dirty="0"/>
              <a:t>A service is just a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Should </a:t>
            </a:r>
            <a:r>
              <a:rPr lang="en-US" dirty="0"/>
              <a:t>only do one specific </a:t>
            </a:r>
            <a:r>
              <a:rPr lang="en-US" dirty="0" smtClean="0"/>
              <a:t>thing </a:t>
            </a:r>
          </a:p>
          <a:p>
            <a:r>
              <a:rPr lang="en-US" dirty="0" smtClean="0"/>
              <a:t>Take </a:t>
            </a:r>
            <a:r>
              <a:rPr lang="en-US" dirty="0"/>
              <a:t>the burden of business logic out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Decorate </a:t>
            </a:r>
            <a:r>
              <a:rPr lang="en-US" dirty="0"/>
              <a:t>with @Injectable when we need to </a:t>
            </a:r>
            <a:r>
              <a:rPr lang="en-US" dirty="0" smtClean="0"/>
              <a:t>inject dependencies </a:t>
            </a:r>
            <a:r>
              <a:rPr lang="en-US" dirty="0"/>
              <a:t>into our service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59" y="741767"/>
            <a:ext cx="5076297" cy="56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30178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ngOnChanges</a:t>
            </a:r>
            <a:r>
              <a:rPr lang="en-US" dirty="0"/>
              <a:t> - called when an input or output binding value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 err="1" smtClean="0"/>
              <a:t>ngOnInit</a:t>
            </a:r>
            <a:r>
              <a:rPr lang="en-US" dirty="0" smtClean="0"/>
              <a:t> </a:t>
            </a:r>
            <a:r>
              <a:rPr lang="en-US" dirty="0"/>
              <a:t>- after the first </a:t>
            </a:r>
            <a:r>
              <a:rPr lang="en-US" dirty="0" err="1" smtClean="0"/>
              <a:t>ngOnChanges</a:t>
            </a:r>
            <a:endParaRPr lang="en-US" dirty="0" smtClean="0"/>
          </a:p>
          <a:p>
            <a:r>
              <a:rPr lang="en-US" dirty="0" err="1" smtClean="0"/>
              <a:t>ngDoCheck</a:t>
            </a:r>
            <a:r>
              <a:rPr lang="en-US" dirty="0" smtClean="0"/>
              <a:t> </a:t>
            </a:r>
            <a:r>
              <a:rPr lang="en-US" dirty="0"/>
              <a:t>- developer's custom change </a:t>
            </a:r>
            <a:r>
              <a:rPr lang="en-US" dirty="0" smtClean="0"/>
              <a:t>detection</a:t>
            </a:r>
          </a:p>
          <a:p>
            <a:r>
              <a:rPr lang="en-US" dirty="0" err="1" smtClean="0"/>
              <a:t>ngAfterContentInit</a:t>
            </a:r>
            <a:r>
              <a:rPr lang="en-US" dirty="0" smtClean="0"/>
              <a:t> </a:t>
            </a:r>
            <a:r>
              <a:rPr lang="en-US" dirty="0"/>
              <a:t>- after component content </a:t>
            </a:r>
            <a:r>
              <a:rPr lang="en-US" dirty="0" smtClean="0"/>
              <a:t>initialized</a:t>
            </a:r>
          </a:p>
          <a:p>
            <a:r>
              <a:rPr lang="en-US" dirty="0" err="1" smtClean="0"/>
              <a:t>ngAfterContentChecked</a:t>
            </a:r>
            <a:r>
              <a:rPr lang="en-US" dirty="0" smtClean="0"/>
              <a:t> </a:t>
            </a:r>
            <a:r>
              <a:rPr lang="en-US" dirty="0"/>
              <a:t>- after every check of component </a:t>
            </a:r>
            <a:r>
              <a:rPr lang="en-US" dirty="0" smtClean="0"/>
              <a:t>content</a:t>
            </a:r>
          </a:p>
          <a:p>
            <a:r>
              <a:rPr lang="en-US" dirty="0" err="1" smtClean="0"/>
              <a:t>ngAfterViewInit</a:t>
            </a:r>
            <a:r>
              <a:rPr lang="en-US" dirty="0" smtClean="0"/>
              <a:t> </a:t>
            </a:r>
            <a:r>
              <a:rPr lang="en-US" dirty="0"/>
              <a:t>- after component's view(s) are </a:t>
            </a:r>
            <a:r>
              <a:rPr lang="en-US" dirty="0" smtClean="0"/>
              <a:t>initialized</a:t>
            </a:r>
          </a:p>
          <a:p>
            <a:r>
              <a:rPr lang="en-US" dirty="0" err="1" smtClean="0"/>
              <a:t>ngAfterViewChecked</a:t>
            </a:r>
            <a:r>
              <a:rPr lang="en-US" dirty="0" smtClean="0"/>
              <a:t> </a:t>
            </a:r>
            <a:r>
              <a:rPr lang="en-US" dirty="0"/>
              <a:t>- after every check of a component's </a:t>
            </a:r>
            <a:r>
              <a:rPr lang="en-US" dirty="0" smtClean="0"/>
              <a:t>view(s)</a:t>
            </a:r>
          </a:p>
          <a:p>
            <a:r>
              <a:rPr lang="en-US" dirty="0" err="1" smtClean="0"/>
              <a:t>ngOnDestroy</a:t>
            </a:r>
            <a:r>
              <a:rPr lang="en-US" dirty="0" smtClean="0"/>
              <a:t> </a:t>
            </a:r>
            <a:r>
              <a:rPr lang="en-US" dirty="0"/>
              <a:t>- just before the directive is destroyed.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78</TotalTime>
  <Words>612</Words>
  <Application>Microsoft Office PowerPoint</Application>
  <PresentationFormat>Widescreen</PresentationFormat>
  <Paragraphs>76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Wingdings</vt:lpstr>
      <vt:lpstr>Crop</vt:lpstr>
      <vt:lpstr>Angular </vt:lpstr>
      <vt:lpstr>Why Angular 2??</vt:lpstr>
      <vt:lpstr>PowerPoint Presentation</vt:lpstr>
      <vt:lpstr>Component</vt:lpstr>
      <vt:lpstr>Data binding</vt:lpstr>
      <vt:lpstr>PowerPoint Presentation</vt:lpstr>
      <vt:lpstr>Dependency Injection</vt:lpstr>
      <vt:lpstr>Service</vt:lpstr>
      <vt:lpstr>Lifecycle Hooks </vt:lpstr>
      <vt:lpstr>Component Router </vt:lpstr>
      <vt:lpstr>Pipes</vt:lpstr>
      <vt:lpstr>Built-in Pipes</vt:lpstr>
      <vt:lpstr>Custom Pipes</vt:lpstr>
      <vt:lpstr>Show Time!!!</vt:lpstr>
      <vt:lpstr>Thank you!!!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MinhLe</dc:creator>
  <cp:lastModifiedBy>MinhLe</cp:lastModifiedBy>
  <cp:revision>9</cp:revision>
  <dcterms:created xsi:type="dcterms:W3CDTF">2017-05-04T16:24:40Z</dcterms:created>
  <dcterms:modified xsi:type="dcterms:W3CDTF">2017-05-04T17:43:37Z</dcterms:modified>
</cp:coreProperties>
</file>