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622D21-8EB3-480C-873C-D42AB1935AB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45BD13-9CD1-477D-BF66-62ED2DEB1F11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err="1" smtClean="0"/>
              <a:t>Pygame</a:t>
            </a:r>
            <a:r>
              <a:rPr lang="en-US" dirty="0"/>
              <a:t> </a:t>
            </a:r>
            <a:r>
              <a:rPr lang="en-US" dirty="0" err="1" smtClean="0"/>
              <a:t>sceleton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archer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857760"/>
            <a:ext cx="6400800" cy="1752600"/>
          </a:xfrm>
        </p:spPr>
        <p:txBody>
          <a:bodyPr/>
          <a:lstStyle/>
          <a:p>
            <a:r>
              <a:rPr lang="ru-RU" dirty="0" smtClean="0"/>
              <a:t>Выполнили работу Иван Бакулин и Гусейнов Владимир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игру </a:t>
            </a:r>
            <a:r>
              <a:rPr lang="en-US" dirty="0" smtClean="0"/>
              <a:t>“</a:t>
            </a:r>
            <a:r>
              <a:rPr lang="ru-RU" dirty="0" smtClean="0"/>
              <a:t>тайм киллер</a:t>
            </a:r>
            <a:r>
              <a:rPr lang="en-US" dirty="0" smtClean="0"/>
              <a:t>”, </a:t>
            </a:r>
            <a:r>
              <a:rPr lang="ru-RU" dirty="0" smtClean="0"/>
              <a:t>в которую можно поиграть где угодно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888" y="1506538"/>
            <a:ext cx="7640637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75644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 flipV="1">
            <a:off x="-468560" y="692697"/>
            <a:ext cx="9433048" cy="1108672"/>
          </a:xfrm>
        </p:spPr>
        <p:txBody>
          <a:bodyPr>
            <a:normAutofit/>
          </a:bodyPr>
          <a:lstStyle/>
          <a:p>
            <a:r>
              <a:rPr lang="ru-RU" sz="800" dirty="0" smtClean="0"/>
              <a:t>.</a:t>
            </a:r>
            <a:endParaRPr lang="ru-RU" sz="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521" y="2219852"/>
            <a:ext cx="758295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1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процессе создания данного проекта было множество интересных шагов и решений. В результате </a:t>
            </a:r>
            <a:r>
              <a:rPr lang="ru-RU" dirty="0" smtClean="0"/>
              <a:t>этого процесса создана увлекательная 2D-игра, </a:t>
            </a:r>
            <a:r>
              <a:rPr lang="ru-RU" dirty="0" smtClean="0"/>
              <a:t>в </a:t>
            </a:r>
            <a:r>
              <a:rPr lang="ru-RU" dirty="0" smtClean="0"/>
              <a:t>которой </a:t>
            </a:r>
            <a:r>
              <a:rPr lang="ru-RU" dirty="0" smtClean="0"/>
              <a:t>каждый этап разработки предоставил уникальные задачи и возможности для творчества.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30</Words>
  <Application>Microsoft Office PowerPoint</Application>
  <PresentationFormat>Экран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Поток</vt:lpstr>
      <vt:lpstr>Игра на Pygame sceleton vs archer</vt:lpstr>
      <vt:lpstr>Цель проекта</vt:lpstr>
      <vt:lpstr>Презентация PowerPoint</vt:lpstr>
      <vt:lpstr>Презентация PowerPoint</vt:lpstr>
      <vt:lpstr>.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 sceleton vs archer</dc:title>
  <dc:creator>Вова</dc:creator>
  <cp:lastModifiedBy>Иван Бакулин</cp:lastModifiedBy>
  <cp:revision>3</cp:revision>
  <dcterms:created xsi:type="dcterms:W3CDTF">2024-01-16T14:26:13Z</dcterms:created>
  <dcterms:modified xsi:type="dcterms:W3CDTF">2024-01-19T14:47:31Z</dcterms:modified>
</cp:coreProperties>
</file>