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04365f7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04365f7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04365f7a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04365f7a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04365f7a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d04365f7a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04365f7a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04365f7a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04365f7a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04365f7a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04365f7a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04365f7a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 “трекинг-маршруты России”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Команда: Меркурий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00" y="136125"/>
            <a:ext cx="17716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7388" y="207563"/>
            <a:ext cx="4572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608950" y="136125"/>
            <a:ext cx="4720200" cy="88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rgbClr val="FFFFFF"/>
                </a:solidFill>
              </a:rPr>
              <a:t>КОРПОРАЦИЯ СИНЕРГИЯ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Тех. информация о представленном решении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реализации нашего проекта мы использовали Python 3.9 </a:t>
            </a:r>
            <a:br>
              <a:rPr lang="ru"/>
            </a:br>
            <a:br>
              <a:rPr lang="ru"/>
            </a:br>
            <a:r>
              <a:rPr lang="ru"/>
              <a:t>В Python 3.9 мы использовали такие библиотеки как:</a:t>
            </a:r>
            <a:r>
              <a:rPr baseline="30000" lang="ru"/>
              <a:t> </a:t>
            </a:r>
            <a:endParaRPr baseline="30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aseline="30000" lang="ru"/>
              <a:t>aiogram 3.0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aseline="30000" lang="ru"/>
              <a:t>Flask</a:t>
            </a:r>
            <a:endParaRPr baseline="300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5513" y="1017725"/>
            <a:ext cx="69532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Наш продукт представляет собой Трекинг-Сайт.</a:t>
            </a:r>
            <a:br>
              <a:rPr lang="ru"/>
            </a:br>
            <a:r>
              <a:rPr lang="ru"/>
              <a:t>Реализована система логина и регистрации.</a:t>
            </a:r>
            <a:br>
              <a:rPr lang="ru"/>
            </a:br>
            <a:r>
              <a:rPr lang="ru"/>
              <a:t>Пользователь может голосовать за трек-маршрут путём оплаты через Telegram-бота</a:t>
            </a:r>
            <a:br>
              <a:rPr lang="ru"/>
            </a:br>
            <a:r>
              <a:rPr lang="ru"/>
              <a:t>Администратору виден график голосования, за каждый лидирующий регион</a:t>
            </a:r>
            <a:br>
              <a:rPr lang="ru"/>
            </a:br>
            <a:r>
              <a:rPr lang="ru"/>
              <a:t>Реализована система прокладки трек-маршрута через Яндекс.Карты API. Администратор может выбрать две или более точек маршрута и сайт построит между ними путь по имеющимся дорогам</a:t>
            </a:r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продукта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Макет и архитектура решения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537" y="1152475"/>
            <a:ext cx="4366762" cy="248677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4757863" y="3860575"/>
            <a:ext cx="37821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</a:rPr>
              <a:t>Голосование от пользователя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60475"/>
            <a:ext cx="3835402" cy="2470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990100" y="3815600"/>
            <a:ext cx="24786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</a:rPr>
              <a:t>Главное меню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Макет и архитектура решения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137574" cy="232738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510138" y="3614625"/>
            <a:ext cx="37407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2"/>
                </a:solidFill>
              </a:rPr>
              <a:t>Построение маршрута по точкам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2"/>
                </a:solidFill>
              </a:rPr>
              <a:t>Полетаево -&gt; Пл. Победы -&gt; ул. Почтовая -&gt; ТЦ Круиз - Пл. Театральная</a:t>
            </a:r>
            <a:endParaRPr sz="1300">
              <a:solidFill>
                <a:schemeClr val="lt2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725" y="1152475"/>
            <a:ext cx="4137576" cy="23273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4889975" y="3677350"/>
            <a:ext cx="363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</a:rPr>
              <a:t>График итогов голосования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Соответствие Тех. Заданию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Frontend - интерактивная карта на основе Яндекс.Карт API, размытие изображения на главном экране, 3D эффект на главной странице, иконки для кнопок, частично-адаптивная вёрстка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Backend - система оплаты на основе Telegram-бота, система логина и регистрации, профили для пользователей и администратора, система голосований в два этапа, графическое отображение результатов голосования, сохранение заготовленных троп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120">
                <a:solidFill>
                  <a:srgbClr val="E7E6E6"/>
                </a:solidFill>
              </a:rPr>
              <a:t>Дополнительные идеи по развитию проекта (при наличии)*</a:t>
            </a:r>
            <a:endParaRPr sz="2120">
              <a:solidFill>
                <a:srgbClr val="E7E6E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20"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Добавление более эстетического дизайна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Оплата через банки (из-за отсутствии самозанятости на данный момент*)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