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9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6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42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5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6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2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6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58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8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8FF4FF-3038-461A-BA73-DF26C474F63D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214693-2623-481F-B5DB-5AA51540E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92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2811" y="290341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Сайт для </a:t>
            </a:r>
            <a:r>
              <a:rPr lang="ru-RU" dirty="0" err="1" smtClean="0"/>
              <a:t>корпоративнного</a:t>
            </a:r>
            <a:r>
              <a:rPr lang="ru-RU" dirty="0" smtClean="0"/>
              <a:t> питания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03092" y="4646141"/>
            <a:ext cx="5988908" cy="2211859"/>
          </a:xfrm>
        </p:spPr>
        <p:txBody>
          <a:bodyPr/>
          <a:lstStyle/>
          <a:p>
            <a:r>
              <a:rPr lang="ru-RU" dirty="0" smtClean="0"/>
              <a:t>Подготовили: Бакулин Иван, Гусейнов Владимир</a:t>
            </a:r>
          </a:p>
          <a:p>
            <a:r>
              <a:rPr lang="ru-RU" dirty="0" smtClean="0"/>
              <a:t>Преподаватель: </a:t>
            </a:r>
            <a:r>
              <a:rPr lang="ru-RU" dirty="0" err="1" smtClean="0"/>
              <a:t>Любакова</a:t>
            </a:r>
            <a:r>
              <a:rPr lang="ru-RU" dirty="0" smtClean="0"/>
              <a:t> Мария Васильевна</a:t>
            </a:r>
          </a:p>
        </p:txBody>
      </p:sp>
    </p:spTree>
    <p:extLst>
      <p:ext uri="{BB962C8B-B14F-4D97-AF65-F5344CB8AC3E}">
        <p14:creationId xmlns:p14="http://schemas.microsoft.com/office/powerpoint/2010/main" val="16068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сайт призван </a:t>
            </a:r>
            <a:r>
              <a:rPr lang="ru-RU" dirty="0"/>
              <a:t>облегчить процесс заказа питания в офисе или другом корпоративном пространстве.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4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База данных </a:t>
            </a:r>
            <a:r>
              <a:rPr lang="ru-RU" b="1" dirty="0" err="1"/>
              <a:t>SQLite</a:t>
            </a:r>
            <a:r>
              <a:rPr lang="ru-RU" b="1" dirty="0"/>
              <a:t>:</a:t>
            </a:r>
            <a:r>
              <a:rPr lang="ru-RU" dirty="0"/>
              <a:t> Для хранения данных о пользователях, заказах и меню мы использовали </a:t>
            </a:r>
            <a:r>
              <a:rPr lang="ru-RU" dirty="0" err="1"/>
              <a:t>SQLite</a:t>
            </a:r>
            <a:r>
              <a:rPr lang="ru-RU" dirty="0"/>
              <a:t> - компактную и простую в управлении реляционную базу данных.</a:t>
            </a:r>
          </a:p>
          <a:p>
            <a:r>
              <a:rPr lang="ru-RU" b="1" dirty="0"/>
              <a:t>Веб-</a:t>
            </a:r>
            <a:r>
              <a:rPr lang="ru-RU" b="1" dirty="0" err="1"/>
              <a:t>фреймворк</a:t>
            </a:r>
            <a:r>
              <a:rPr lang="ru-RU" b="1" dirty="0"/>
              <a:t> </a:t>
            </a:r>
            <a:r>
              <a:rPr lang="ru-RU" b="1" dirty="0" err="1"/>
              <a:t>Flask</a:t>
            </a:r>
            <a:r>
              <a:rPr lang="ru-RU" b="1" dirty="0"/>
              <a:t>:</a:t>
            </a:r>
            <a:r>
              <a:rPr lang="ru-RU" dirty="0"/>
              <a:t> Для создания веб-сервиса мы использовали </a:t>
            </a:r>
            <a:r>
              <a:rPr lang="ru-RU" dirty="0" err="1"/>
              <a:t>Flask</a:t>
            </a:r>
            <a:r>
              <a:rPr lang="ru-RU" dirty="0"/>
              <a:t> - </a:t>
            </a:r>
            <a:r>
              <a:rPr lang="ru-RU" dirty="0" smtClean="0"/>
              <a:t>гибкий </a:t>
            </a:r>
            <a:r>
              <a:rPr lang="ru-RU" dirty="0"/>
              <a:t>инструмент для разработки веб-приложений на языке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78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Панель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0" t="12576" b="3965"/>
          <a:stretch/>
        </p:blipFill>
        <p:spPr>
          <a:xfrm>
            <a:off x="838199" y="1325563"/>
            <a:ext cx="5445212" cy="26113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13" y="1345428"/>
            <a:ext cx="5070388" cy="26113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3936958"/>
            <a:ext cx="5445214" cy="18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164" y="1731963"/>
            <a:ext cx="811414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Панель повара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76" y="1690688"/>
            <a:ext cx="5667633" cy="37984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09" y="1690688"/>
            <a:ext cx="5696978" cy="26283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909" y="3290111"/>
            <a:ext cx="5696978" cy="21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работы над проектом </a:t>
            </a:r>
            <a:r>
              <a:rPr lang="ru-RU" dirty="0" smtClean="0"/>
              <a:t>были </a:t>
            </a:r>
            <a:r>
              <a:rPr lang="ru-RU" dirty="0"/>
              <a:t>достигнуты следующие результаты:</a:t>
            </a:r>
          </a:p>
          <a:p>
            <a:r>
              <a:rPr lang="ru-RU" dirty="0"/>
              <a:t>Создан удобный и интуитивно понятный интерфейс для </a:t>
            </a:r>
            <a:r>
              <a:rPr lang="ru-RU" dirty="0" smtClean="0"/>
              <a:t>сайта.</a:t>
            </a:r>
            <a:endParaRPr lang="ru-RU" dirty="0"/>
          </a:p>
          <a:p>
            <a:r>
              <a:rPr lang="ru-RU" dirty="0"/>
              <a:t>Разработана база данных для эффективного хранения информации.</a:t>
            </a:r>
          </a:p>
          <a:p>
            <a:r>
              <a:rPr lang="ru-RU" dirty="0"/>
              <a:t>Предоставлена функциональность </a:t>
            </a:r>
            <a:r>
              <a:rPr lang="ru-RU" dirty="0" smtClean="0"/>
              <a:t>панели администратора и повара для их работы</a:t>
            </a:r>
            <a:endParaRPr lang="ru-RU" dirty="0"/>
          </a:p>
          <a:p>
            <a:r>
              <a:rPr lang="ru-RU" dirty="0" err="1" smtClean="0">
                <a:effectLst/>
              </a:rPr>
              <a:t>Кастомизация</a:t>
            </a:r>
            <a:r>
              <a:rPr lang="ru-RU" dirty="0" smtClean="0">
                <a:effectLst/>
              </a:rPr>
              <a:t> </a:t>
            </a:r>
            <a:r>
              <a:rPr lang="ru-RU" dirty="0" smtClean="0"/>
              <a:t>профиля в виде выбора собственного </a:t>
            </a:r>
            <a:r>
              <a:rPr lang="ru-RU" dirty="0" err="1" smtClean="0"/>
              <a:t>аватара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97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28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22</TotalTime>
  <Words>127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Грифель</vt:lpstr>
      <vt:lpstr>Сайт для корпоративнного питания</vt:lpstr>
      <vt:lpstr>Введение</vt:lpstr>
      <vt:lpstr>Реализация</vt:lpstr>
      <vt:lpstr>Панель пользователя</vt:lpstr>
      <vt:lpstr>Панель Администратора</vt:lpstr>
      <vt:lpstr>Панель повара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корпоративнного питания</dc:title>
  <dc:creator>Учетная запись Майкрософт</dc:creator>
  <cp:lastModifiedBy>Учетная запись Майкрософт</cp:lastModifiedBy>
  <cp:revision>4</cp:revision>
  <dcterms:created xsi:type="dcterms:W3CDTF">2024-04-26T12:21:24Z</dcterms:created>
  <dcterms:modified xsi:type="dcterms:W3CDTF">2024-04-26T12:44:03Z</dcterms:modified>
</cp:coreProperties>
</file>