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0A9BA-0A0D-4992-B1D4-B6221F0693FE}" v="15" dt="2024-05-15T18:51:56.237"/>
    <p1510:client id="{7D0DCFE3-965E-4012-8842-0F6418055E77}" v="605" dt="2024-05-15T18:50:01.881"/>
    <p1510:client id="{C9FBE3D4-7A7D-462A-B662-E12623ACD91B}" v="63" dt="2024-05-16T18:27:55.352"/>
    <p1510:client id="{DB85AE61-BAD0-41E8-8C7A-9878D325A4FB}" v="1" dt="2024-05-15T20:44:21.543"/>
    <p1510:client id="{E29E6CF0-5FB9-4CC5-A90E-FC527D153933}" v="85" dt="2024-05-16T18:44:17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21" y="2058543"/>
            <a:ext cx="7274674" cy="3594971"/>
          </a:xfrm>
        </p:spPr>
        <p:txBody>
          <a:bodyPr anchor="b">
            <a:normAutofit/>
          </a:bodyPr>
          <a:lstStyle/>
          <a:p>
            <a:r>
              <a:rPr lang="en-US"/>
              <a:t>САЙТ ДЛЯ</a:t>
            </a:r>
            <a:br>
              <a:rPr lang="en-US"/>
            </a:br>
            <a:r>
              <a:rPr lang="ru-RU" sz="5300">
                <a:solidFill>
                  <a:schemeClr val="bg1"/>
                </a:solidFill>
                <a:ea typeface="+mj-lt"/>
                <a:cs typeface="+mj-lt"/>
              </a:rPr>
              <a:t>КОРПОРАТИВНОГО ПИТАНИЯ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02879" y="3430789"/>
            <a:ext cx="3633923" cy="2675515"/>
          </a:xfrm>
        </p:spPr>
        <p:txBody>
          <a:bodyPr anchor="ctr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Подготовили: Бакулин Иван, Гусейнов Владимир</a:t>
            </a:r>
            <a:endParaRPr lang="ru-RU"/>
          </a:p>
          <a:p>
            <a:pPr algn="ctr"/>
            <a:r>
              <a:rPr lang="ru-RU" sz="2000">
                <a:solidFill>
                  <a:schemeClr val="bg1"/>
                </a:solidFill>
              </a:rPr>
              <a:t>Преподаватель: </a:t>
            </a:r>
            <a:r>
              <a:rPr lang="ru-RU" sz="2000" err="1">
                <a:solidFill>
                  <a:schemeClr val="bg1"/>
                </a:solidFill>
              </a:rPr>
              <a:t>Любакова</a:t>
            </a:r>
            <a:r>
              <a:rPr lang="ru-RU" sz="2000">
                <a:solidFill>
                  <a:schemeClr val="bg1"/>
                </a:solidFill>
              </a:rPr>
              <a:t> Мария Васильевна</a:t>
            </a:r>
            <a:endParaRPr lang="ru-RU">
              <a:solidFill>
                <a:schemeClr val="bg1"/>
              </a:solidFill>
            </a:endParaRPr>
          </a:p>
          <a:p>
            <a:pPr algn="just"/>
            <a:endParaRPr lang="ru-RU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-452146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ПАНЕЛЬ ПОВАРА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CEF4B5-050F-B01E-4005-7C3839748246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1E5F58F6-43B3-BE26-C9B0-859A44C47D9C}"/>
              </a:ext>
            </a:extLst>
          </p:cNvPr>
          <p:cNvSpPr/>
          <p:nvPr/>
        </p:nvSpPr>
        <p:spPr>
          <a:xfrm>
            <a:off x="7224889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снимок экрана, Операционная систе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13BE2E1-EABC-A834-6092-53EDA071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1897130"/>
            <a:ext cx="9720650" cy="40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-452146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ПАНЕЛЬ ПОВАРА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CEF4B5-050F-B01E-4005-7C3839748246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1E5F58F6-43B3-BE26-C9B0-859A44C47D9C}"/>
              </a:ext>
            </a:extLst>
          </p:cNvPr>
          <p:cNvSpPr/>
          <p:nvPr/>
        </p:nvSpPr>
        <p:spPr>
          <a:xfrm>
            <a:off x="11016075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Операционная систе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1734FB7-1F01-914D-E55D-E0E2BBEA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2" y="1768073"/>
            <a:ext cx="9772136" cy="44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328" y="-1110664"/>
            <a:ext cx="6476114" cy="2354247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ЗАКЛЮЧЕНИЕ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D6FF8-C285-D974-3286-29829DC5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80" y="2022255"/>
            <a:ext cx="10741228" cy="2809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В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ходе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работы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над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проектом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были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достигнуты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следующие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результаты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:</a:t>
            </a:r>
            <a:endParaRPr lang="en-US" sz="3000" b="1" cap="all">
              <a:solidFill>
                <a:schemeClr val="bg1"/>
              </a:solidFill>
              <a:latin typeface="Calisto MT"/>
              <a:ea typeface="+mn-lt"/>
              <a:cs typeface="Arial"/>
            </a:endParaRPr>
          </a:p>
          <a:p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Создан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удобный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и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интуитивно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понятный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интерфейс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для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сайта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. 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Разработана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база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данных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для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эффективного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хранения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информации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Предоставлена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функциональность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панели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администратора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и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повара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для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их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работы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 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Кастомизация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профиля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в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виде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выбора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собственного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 </a:t>
            </a:r>
            <a:r>
              <a:rPr lang="en-US" sz="2000" b="1" cap="all" err="1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аватара</a:t>
            </a:r>
            <a:r>
              <a:rPr lang="en-US" sz="2000" b="1" cap="all">
                <a:solidFill>
                  <a:schemeClr val="bg1"/>
                </a:solidFill>
                <a:latin typeface="Calisto MT"/>
                <a:ea typeface="+mn-lt"/>
                <a:cs typeface="Arial"/>
              </a:rPr>
              <a:t> </a:t>
            </a:r>
            <a:endParaRPr lang="en-US" b="1">
              <a:solidFill>
                <a:schemeClr val="bg1"/>
              </a:solidFill>
            </a:endParaRPr>
          </a:p>
          <a:p>
            <a:endParaRPr lang="en-US" sz="3000" b="1" cap="all">
              <a:solidFill>
                <a:schemeClr val="bg1"/>
              </a:solidFill>
              <a:latin typeface="Calisto MT"/>
              <a:ea typeface="+mn-lt"/>
              <a:cs typeface="Arial"/>
            </a:endParaRPr>
          </a:p>
          <a:p>
            <a:endParaRPr lang="en-US" sz="6000" b="1" cap="all">
              <a:solidFill>
                <a:schemeClr val="bg1"/>
              </a:solidFill>
              <a:latin typeface="Gill Sans Nova"/>
              <a:cs typeface="Arial"/>
            </a:endParaRPr>
          </a:p>
          <a:p>
            <a:endParaRPr lang="ru-RU" sz="140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730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-452146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ВВЕДЕНИЕ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D6FF8-C285-D974-3286-29829DC5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0" y="1898687"/>
            <a:ext cx="10741228" cy="2809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Наш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сайт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призван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облегчить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процесс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заказа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питания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в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офисе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или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другом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корпоративном</a:t>
            </a:r>
            <a:r>
              <a:rPr lang="en-US" sz="3000" b="1" cap="all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r>
              <a:rPr lang="en-US" sz="3000" b="1" cap="all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пространстве</a:t>
            </a:r>
            <a:endParaRPr lang="en-US" sz="3000" b="1" cap="all" err="1">
              <a:solidFill>
                <a:schemeClr val="bg1"/>
              </a:solidFill>
              <a:latin typeface="Calisto MT"/>
              <a:ea typeface="+mn-lt"/>
              <a:cs typeface="Arial"/>
            </a:endParaRPr>
          </a:p>
          <a:p>
            <a:endParaRPr lang="en-US" sz="6000" b="1" cap="all">
              <a:solidFill>
                <a:schemeClr val="bg1"/>
              </a:solidFill>
              <a:latin typeface="Gill Sans Nova"/>
              <a:cs typeface="Arial"/>
            </a:endParaRPr>
          </a:p>
          <a:p>
            <a:endParaRPr lang="ru-RU"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Рисунок 4" descr="Изображение выглядит как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14CA86C7-1A44-F1AC-1FE2-64BFF223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40000">
            <a:off x="677635" y="4288293"/>
            <a:ext cx="3978730" cy="4039961"/>
          </a:xfrm>
          <a:prstGeom prst="rect">
            <a:avLst/>
          </a:prstGeom>
        </p:spPr>
      </p:pic>
      <p:pic>
        <p:nvPicPr>
          <p:cNvPr id="4" name="Рисунок 3" descr="Изображение выглядит как еда, Легкая закуска, хлеб, Быстрое питание&#10;&#10;Автоматически созданное описание">
            <a:extLst>
              <a:ext uri="{FF2B5EF4-FFF2-40B4-BE49-F238E27FC236}">
                <a16:creationId xmlns:a16="http://schemas.microsoft.com/office/drawing/2014/main" id="{3CC1C651-9857-9EC7-B04C-A373F9EF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6903564" y="3589767"/>
            <a:ext cx="4171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091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8C47-C89F-B3C5-F4E9-4CA379EC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17" y="-987605"/>
            <a:ext cx="5922094" cy="2344840"/>
          </a:xfrm>
        </p:spPr>
        <p:txBody>
          <a:bodyPr anchor="b">
            <a:normAutofit/>
          </a:bodyPr>
          <a:lstStyle/>
          <a:p>
            <a:r>
              <a:rPr lang="ru-RU" sz="6000" b="1">
                <a:solidFill>
                  <a:schemeClr val="bg1"/>
                </a:solidFill>
                <a:latin typeface="Gill Sans Nova"/>
                <a:cs typeface="Arial"/>
              </a:rPr>
              <a:t>РЕАЛИЗАЦИЯ</a:t>
            </a:r>
            <a:endParaRPr lang="ru-RU" sz="6000">
              <a:solidFill>
                <a:schemeClr val="bg1"/>
              </a:solidFill>
              <a:latin typeface="Gill Sans Nova"/>
            </a:endParaRPr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6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9CC5D-D830-F87D-787E-7BC4F3FE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481" y="1816310"/>
            <a:ext cx="6416366" cy="28708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3000" b="1">
                <a:solidFill>
                  <a:schemeClr val="bg1"/>
                </a:solidFill>
              </a:rPr>
              <a:t>База данных </a:t>
            </a:r>
            <a:r>
              <a:rPr lang="ru-RU" sz="3000" b="1" err="1">
                <a:solidFill>
                  <a:schemeClr val="bg1"/>
                </a:solidFill>
              </a:rPr>
              <a:t>SQLite</a:t>
            </a:r>
            <a:r>
              <a:rPr lang="ru-RU" sz="3000" b="1">
                <a:solidFill>
                  <a:schemeClr val="bg1"/>
                </a:solidFill>
              </a:rPr>
              <a:t>: Для хранения данных о пользователях, заказах и меню мы использовали </a:t>
            </a:r>
            <a:r>
              <a:rPr lang="ru-RU" sz="3000" b="1" err="1">
                <a:solidFill>
                  <a:schemeClr val="bg1"/>
                </a:solidFill>
              </a:rPr>
              <a:t>SQLite</a:t>
            </a:r>
            <a:r>
              <a:rPr lang="ru-RU" sz="3000" b="1">
                <a:solidFill>
                  <a:schemeClr val="bg1"/>
                </a:solidFill>
              </a:rPr>
              <a:t> - компактную и простую в управлении реляционную базу данных.</a:t>
            </a:r>
          </a:p>
          <a:p>
            <a:pPr algn="just"/>
            <a:endParaRPr lang="ru-RU" sz="1000">
              <a:solidFill>
                <a:srgbClr val="FFFFFF"/>
              </a:solidFill>
            </a:endParaRPr>
          </a:p>
        </p:txBody>
      </p:sp>
      <p:pic>
        <p:nvPicPr>
          <p:cNvPr id="5" name="Рисунок 4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A9C87714-CE92-782A-DCD4-AFCCFFCA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4" y="4992130"/>
            <a:ext cx="1692876" cy="1692876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Графика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5D47D3AC-EF80-C4AC-FF38-5BBD1D03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80" y="1632937"/>
            <a:ext cx="2588742" cy="26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25F172A1-9A33-49D0-8EF2-587A6A977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 useBgFill="1">
        <p:nvSpPr>
          <p:cNvPr id="13" name="Rectangle 8" hidden="1">
            <a:extLst>
              <a:ext uri="{FF2B5EF4-FFF2-40B4-BE49-F238E27FC236}">
                <a16:creationId xmlns:a16="http://schemas.microsoft.com/office/drawing/2014/main" id="{5687F6BE-F549-E21E-3B80-7135CA563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47D7E-76E2-2634-0A00-9CF08664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>
                <a:solidFill>
                  <a:schemeClr val="bg1"/>
                </a:solidFill>
              </a:rPr>
              <a:t>ПАНЕЛЬ ПОЛЬЗОВАТЕЛЯ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7230DCC-8B56-8824-021C-0817D4C26538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C8CFCE90-ED0E-7641-8FC4-2070F26A2D74}"/>
              </a:ext>
            </a:extLst>
          </p:cNvPr>
          <p:cNvSpPr/>
          <p:nvPr/>
        </p:nvSpPr>
        <p:spPr>
          <a:xfrm>
            <a:off x="921927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DF05AD3-6B26-F068-06D7-85571BDB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1" y="1387403"/>
            <a:ext cx="9761838" cy="48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0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25F172A1-9A33-49D0-8EF2-587A6A977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 useBgFill="1">
        <p:nvSpPr>
          <p:cNvPr id="13" name="Rectangle 8" hidden="1">
            <a:extLst>
              <a:ext uri="{FF2B5EF4-FFF2-40B4-BE49-F238E27FC236}">
                <a16:creationId xmlns:a16="http://schemas.microsoft.com/office/drawing/2014/main" id="{5687F6BE-F549-E21E-3B80-7135CA563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47D7E-76E2-2634-0A00-9CF08664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>
                <a:solidFill>
                  <a:schemeClr val="bg1"/>
                </a:solidFill>
              </a:rPr>
              <a:t>ПАНЕЛЬ ПОЛЬЗОВАТЕЛЯ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7230DCC-8B56-8824-021C-0817D4C26538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C8CFCE90-ED0E-7641-8FC4-2070F26A2D74}"/>
              </a:ext>
            </a:extLst>
          </p:cNvPr>
          <p:cNvSpPr/>
          <p:nvPr/>
        </p:nvSpPr>
        <p:spPr>
          <a:xfrm>
            <a:off x="5945482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4E97606-A598-D84A-8EF5-9C012301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75" y="1368676"/>
            <a:ext cx="10657703" cy="46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25F172A1-9A33-49D0-8EF2-587A6A977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 useBgFill="1">
        <p:nvSpPr>
          <p:cNvPr id="13" name="Rectangle 8" hidden="1">
            <a:extLst>
              <a:ext uri="{FF2B5EF4-FFF2-40B4-BE49-F238E27FC236}">
                <a16:creationId xmlns:a16="http://schemas.microsoft.com/office/drawing/2014/main" id="{5687F6BE-F549-E21E-3B80-7135CA563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47D7E-76E2-2634-0A00-9CF08664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>
                <a:solidFill>
                  <a:schemeClr val="bg1"/>
                </a:solidFill>
              </a:rPr>
              <a:t>ПАНЕЛЬ ПОЛЬЗОВАТЕЛЯ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7230DCC-8B56-8824-021C-0817D4C26538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C8CFCE90-ED0E-7641-8FC4-2070F26A2D74}"/>
              </a:ext>
            </a:extLst>
          </p:cNvPr>
          <p:cNvSpPr/>
          <p:nvPr/>
        </p:nvSpPr>
        <p:spPr>
          <a:xfrm>
            <a:off x="10959631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19ECBF1-54C8-F3B9-8077-2F03FEAC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" y="1405597"/>
            <a:ext cx="10935730" cy="46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Изображение выглядит как текст, снимок экрана, Операционная система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8A84D502-571D-CA52-609F-3062E79CB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1" r="13456" b="1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ПАНЕЛЬ АДМИНИСТРАТОРА</a:t>
            </a:r>
          </a:p>
          <a:p>
            <a:pPr algn="r"/>
            <a:endParaRPr lang="en-US" sz="38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34327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-452146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ПАНЕЛЬ ПОВАРА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CEF4B5-050F-B01E-4005-7C3839748246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1E5F58F6-43B3-BE26-C9B0-859A44C47D9C}"/>
              </a:ext>
            </a:extLst>
          </p:cNvPr>
          <p:cNvSpPr/>
          <p:nvPr/>
        </p:nvSpPr>
        <p:spPr>
          <a:xfrm>
            <a:off x="921927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6315DC55-8D8B-A7D5-7BDD-19ADBEBD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3" y="1781848"/>
            <a:ext cx="9257270" cy="44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85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FA35-D79D-53C8-937F-CA1236DF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-452146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ПАНЕЛЬ ПОВАРА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CEF4B5-050F-B01E-4005-7C3839748246}"/>
              </a:ext>
            </a:extLst>
          </p:cNvPr>
          <p:cNvSpPr/>
          <p:nvPr/>
        </p:nvSpPr>
        <p:spPr>
          <a:xfrm>
            <a:off x="1012566" y="6374535"/>
            <a:ext cx="10342293" cy="211285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1E5F58F6-43B3-BE26-C9B0-859A44C47D9C}"/>
              </a:ext>
            </a:extLst>
          </p:cNvPr>
          <p:cNvSpPr/>
          <p:nvPr/>
        </p:nvSpPr>
        <p:spPr>
          <a:xfrm>
            <a:off x="3640668" y="6237109"/>
            <a:ext cx="470369" cy="479778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Операционная систе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DB07336-9EA7-7710-7B15-EA16220B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2" y="1897858"/>
            <a:ext cx="9854514" cy="42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GradientVTI</vt:lpstr>
      <vt:lpstr>САЙТ ДЛЯ КОРПОРАТИВНОГО ПИТАНИЯ</vt:lpstr>
      <vt:lpstr>ВВЕДЕНИЕ</vt:lpstr>
      <vt:lpstr>РЕАЛИЗАЦИЯ</vt:lpstr>
      <vt:lpstr>ПАНЕЛЬ ПОЛЬЗОВАТЕЛЯ</vt:lpstr>
      <vt:lpstr>ПАНЕЛЬ ПОЛЬЗОВАТЕЛЯ</vt:lpstr>
      <vt:lpstr>ПАНЕЛЬ ПОЛЬЗОВАТЕЛЯ</vt:lpstr>
      <vt:lpstr>ПАНЕЛЬ АДМИНИСТРАТОРА </vt:lpstr>
      <vt:lpstr>ПАНЕЛЬ ПОВАРА</vt:lpstr>
      <vt:lpstr>ПАНЕЛЬ ПОВАРА</vt:lpstr>
      <vt:lpstr>ПАНЕЛЬ ПОВАРА</vt:lpstr>
      <vt:lpstr>ПАНЕЛЬ ПОВАРА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76</cp:revision>
  <dcterms:created xsi:type="dcterms:W3CDTF">2024-05-15T17:21:18Z</dcterms:created>
  <dcterms:modified xsi:type="dcterms:W3CDTF">2024-05-16T18:44:37Z</dcterms:modified>
</cp:coreProperties>
</file>