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4"/>
  </p:sldMasterIdLst>
  <p:notesMasterIdLst>
    <p:notesMasterId r:id="rId6"/>
  </p:notesMasterIdLst>
  <p:sldIdLst>
    <p:sldId id="334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Overpass Black" panose="020B0604020202020204" charset="0"/>
      <p:bold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  <a:srgbClr val="F60000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3AE9BC-3DF3-4C07-B484-3AFC46592301}">
  <a:tblStyle styleId="{423AE9BC-3DF3-4C07-B484-3AFC465923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6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5" name="Google Shape;2035;p34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 rot="5400000">
            <a:off x="6963311" y="-630813"/>
            <a:ext cx="3592176" cy="3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4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326165" flipH="1">
            <a:off x="-191445" y="4128883"/>
            <a:ext cx="3297389" cy="2276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7" name="Google Shape;2037;p34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2038" name="Google Shape;2038;p3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3" name="Google Shape;2073;p34"/>
          <p:cNvSpPr/>
          <p:nvPr/>
        </p:nvSpPr>
        <p:spPr>
          <a:xfrm>
            <a:off x="4566955" y="-2521549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4" name="Google Shape;2074;p34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7675040">
            <a:off x="2669916" y="-1516164"/>
            <a:ext cx="2894877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Google Shape;2075;p34"/>
          <p:cNvPicPr preferRelativeResize="0"/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 rot="-9631575" flipH="1">
            <a:off x="-1503235" y="-1230424"/>
            <a:ext cx="2894874" cy="25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4_1_1_2"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Google Shape;2077;p35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8" name="Google Shape;2078;p35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2079" name="Google Shape;2079;p3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14" name="Google Shape;2114;p3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6" name="Google Shape;2116;p35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547547"/>
            <a:ext cx="7796030" cy="2483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53553B9-2DE3-D040-B86A-259E790CC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268" y="3144462"/>
            <a:ext cx="1385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x-none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6E67F-E583-F643-8921-996FBCDAD4F5}"/>
              </a:ext>
            </a:extLst>
          </p:cNvPr>
          <p:cNvSpPr txBox="1"/>
          <p:nvPr/>
        </p:nvSpPr>
        <p:spPr>
          <a:xfrm>
            <a:off x="2191488" y="61415"/>
            <a:ext cx="4761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Invalid Image test</a:t>
            </a:r>
          </a:p>
          <a:p>
            <a:pPr algn="ctr"/>
            <a:endParaRPr lang="x-none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AE7E01-1DE0-4F43-BA1A-7752836D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26" y="1019106"/>
            <a:ext cx="1790347" cy="23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23010"/>
      </p:ext>
    </p:extLst>
  </p:cSld>
  <p:clrMapOvr>
    <a:masterClrMapping/>
  </p:clrMapOvr>
</p:sld>
</file>

<file path=ppt/theme/theme1.xml><?xml version="1.0" encoding="utf-8"?>
<a:theme xmlns:a="http://schemas.openxmlformats.org/drawingml/2006/main" name="Aqua Marketing Plan by Slidego">
  <a:themeElements>
    <a:clrScheme name="Simple Light">
      <a:dk1>
        <a:srgbClr val="434343"/>
      </a:dk1>
      <a:lt1>
        <a:srgbClr val="FFFFFF"/>
      </a:lt1>
      <a:dk2>
        <a:srgbClr val="073763"/>
      </a:dk2>
      <a:lt2>
        <a:srgbClr val="3D85C6"/>
      </a:lt2>
      <a:accent1>
        <a:srgbClr val="3D85C6"/>
      </a:accent1>
      <a:accent2>
        <a:srgbClr val="B6D7A8"/>
      </a:accent2>
      <a:accent3>
        <a:srgbClr val="9FC5E8"/>
      </a:accent3>
      <a:accent4>
        <a:srgbClr val="9EDCD9"/>
      </a:accent4>
      <a:accent5>
        <a:srgbClr val="93C47D"/>
      </a:accent5>
      <a:accent6>
        <a:srgbClr val="6FA8DC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C4C3D70FC02C4F9B363644BE8B6569" ma:contentTypeVersion="13" ma:contentTypeDescription="Create a new document." ma:contentTypeScope="" ma:versionID="cca6cf7b2173568597dd1c7f519bd575">
  <xsd:schema xmlns:xsd="http://www.w3.org/2001/XMLSchema" xmlns:xs="http://www.w3.org/2001/XMLSchema" xmlns:p="http://schemas.microsoft.com/office/2006/metadata/properties" xmlns:ns2="602e932a-4171-4fcc-b73f-4200d02647c6" xmlns:ns3="fdfde0eb-606d-44e9-9463-145b4c4e161c" targetNamespace="http://schemas.microsoft.com/office/2006/metadata/properties" ma:root="true" ma:fieldsID="41153df535df6b8987f9d498ac389882" ns2:_="" ns3:_="">
    <xsd:import namespace="602e932a-4171-4fcc-b73f-4200d02647c6"/>
    <xsd:import namespace="fdfde0eb-606d-44e9-9463-145b4c4e16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e932a-4171-4fcc-b73f-4200d02647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fde0eb-606d-44e9-9463-145b4c4e161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8BBA05-5054-4673-91D9-ADF23980FD4A}">
  <ds:schemaRefs>
    <ds:schemaRef ds:uri="602e932a-4171-4fcc-b73f-4200d02647c6"/>
    <ds:schemaRef ds:uri="fdfde0eb-606d-44e9-9463-145b4c4e16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022E04F-8FC3-4AF6-8BD2-FAEA6EC140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6F6519-476D-4C7C-B431-2833E000E9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e932a-4171-4fcc-b73f-4200d02647c6"/>
    <ds:schemaRef ds:uri="fdfde0eb-606d-44e9-9463-145b4c4e16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Overpass Black</vt:lpstr>
      <vt:lpstr>Open Sans</vt:lpstr>
      <vt:lpstr>Aqua Marketing Plan by Slidego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 Marketing Plan</dc:title>
  <dc:creator>Haider Ali</dc:creator>
  <cp:lastModifiedBy>Andrew Elliott</cp:lastModifiedBy>
  <cp:revision>214</cp:revision>
  <dcterms:modified xsi:type="dcterms:W3CDTF">2022-04-11T21:31:19Z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0x01010092C4C3D70FC02C4F9B363644BE8B6569</vt:lpwstr>
  </property>
</Properties>
</file>