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aven Pro" panose="020B0604020202020204" charset="0"/>
      <p:regular r:id="rId4"/>
      <p:bold r:id="rId5"/>
    </p:embeddedFont>
    <p:embeddedFont>
      <p:font typeface="Nunito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6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bfede82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bfede82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Maven Pro</vt:lpstr>
      <vt:lpstr>Nunito</vt:lpstr>
      <vt:lpstr>Momentum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for issue #694</dc:title>
  <cp:lastModifiedBy>Andrew Elliott</cp:lastModifiedBy>
  <cp:revision>4</cp:revision>
  <dcterms:modified xsi:type="dcterms:W3CDTF">2022-03-14T23:33:04Z</dcterms:modified>
</cp:coreProperties>
</file>