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6E2CF-A176-4C49-94D3-7C2E020399F8}" type="datetimeFigureOut">
              <a:rPr lang="en-US" smtClean="0"/>
              <a:t>14-Jun-15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306AC-442A-469E-8C49-E792A83C68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306AC-442A-469E-8C49-E792A83C68F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stefank.github.io/log4jToXml/" TargetMode="External"/><Relationship Id="rId2" Type="http://schemas.openxmlformats.org/officeDocument/2006/relationships/hyperlink" Target="https://github.com/xstefank/log4jTo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stefank/log4jToXml/wik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Log4jToXml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PB138, spring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Log4jToXml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converter between two most common formats of log4j configuration</a:t>
            </a:r>
          </a:p>
          <a:p>
            <a:endParaRPr lang="en-US" dirty="0" smtClean="0"/>
          </a:p>
          <a:p>
            <a:r>
              <a:rPr lang="en-US" dirty="0" smtClean="0"/>
              <a:t>Properties -&gt; Xml</a:t>
            </a:r>
          </a:p>
          <a:p>
            <a:endParaRPr lang="en-US" dirty="0" smtClean="0"/>
          </a:p>
          <a:p>
            <a:r>
              <a:rPr lang="en-US" dirty="0" smtClean="0"/>
              <a:t>Xml -&gt; Properties</a:t>
            </a:r>
          </a:p>
          <a:p>
            <a:endParaRPr lang="en-US" dirty="0" smtClean="0"/>
          </a:p>
          <a:p>
            <a:r>
              <a:rPr lang="en-US" dirty="0" smtClean="0"/>
              <a:t>Command line access or GUI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Martin </a:t>
            </a:r>
            <a:r>
              <a:rPr lang="sk-SK" dirty="0" smtClean="0"/>
              <a:t>Štefanko</a:t>
            </a:r>
            <a:endParaRPr lang="en-US" dirty="0" smtClean="0"/>
          </a:p>
          <a:p>
            <a:pPr lvl="1"/>
            <a:r>
              <a:rPr lang="en-US" dirty="0" smtClean="0"/>
              <a:t>Xml -&gt; log4j.properties</a:t>
            </a:r>
            <a:endParaRPr lang="sk-SK" dirty="0" smtClean="0"/>
          </a:p>
          <a:p>
            <a:r>
              <a:rPr lang="sk-SK" dirty="0" smtClean="0"/>
              <a:t>Frederik Hudák</a:t>
            </a:r>
            <a:endParaRPr lang="en-US" dirty="0" smtClean="0"/>
          </a:p>
          <a:p>
            <a:pPr lvl="1"/>
            <a:r>
              <a:rPr lang="en-US" dirty="0" smtClean="0"/>
              <a:t>Log4j.properties -&gt; Xml</a:t>
            </a:r>
            <a:endParaRPr lang="sk-SK" dirty="0" smtClean="0"/>
          </a:p>
          <a:p>
            <a:r>
              <a:rPr lang="sk-SK" dirty="0" smtClean="0"/>
              <a:t>David Kratochvíl</a:t>
            </a:r>
            <a:endParaRPr lang="en-US" dirty="0" smtClean="0"/>
          </a:p>
          <a:p>
            <a:pPr lvl="1"/>
            <a:r>
              <a:rPr lang="en-US" dirty="0" smtClean="0"/>
              <a:t>Testing</a:t>
            </a:r>
            <a:endParaRPr lang="sk-SK" dirty="0" smtClean="0"/>
          </a:p>
          <a:p>
            <a:r>
              <a:rPr lang="sk-SK" dirty="0" smtClean="0"/>
              <a:t>Lukáš Linhart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github.com/xstefank/log4jToXml</a:t>
            </a:r>
            <a:endParaRPr lang="en-US" dirty="0" smtClean="0"/>
          </a:p>
          <a:p>
            <a:pPr lvl="1"/>
            <a:r>
              <a:rPr lang="en-US" dirty="0" err="1" smtClean="0"/>
              <a:t>Javadoc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</a:p>
          <a:p>
            <a:pPr lvl="1"/>
            <a:r>
              <a:rPr lang="en-US" dirty="0" smtClean="0">
                <a:hlinkClick r:id="rId3"/>
              </a:rPr>
              <a:t>http://xstefank.github.io/log4jToXml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wiki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github.com/xstefank/log4jToXml/wiki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Properties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functionality described by simple interface (</a:t>
            </a:r>
            <a:r>
              <a:rPr lang="en-US" dirty="0" err="1" smtClean="0"/>
              <a:t>javadoc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Provides services 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o load and validate input Xml file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o convert loaded file into Properties format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o save Properties into desired file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Properties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log4j.dtd – official DTD for Xml log4j configuration provided by Apache Software foundation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Load of input Xml</a:t>
            </a:r>
          </a:p>
          <a:p>
            <a:pPr lvl="1"/>
            <a:r>
              <a:rPr lang="en-US" dirty="0" smtClean="0"/>
              <a:t>Load file</a:t>
            </a:r>
          </a:p>
          <a:p>
            <a:pPr lvl="1"/>
            <a:r>
              <a:rPr lang="en-US" dirty="0" smtClean="0"/>
              <a:t>Validate input with DTD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Properties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Validation – inserting &lt;!DOCTYPE…&gt; to the input Xml file to validate it’s content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Properties representation – order of the properties</a:t>
            </a:r>
          </a:p>
          <a:p>
            <a:pPr lvl="2"/>
            <a:r>
              <a:rPr lang="en-US" dirty="0" smtClean="0"/>
              <a:t>Insignificant for the application, better for human reading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 equivalent representation of some nodes in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174</Words>
  <Application>Microsoft Office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Log4jToXml</vt:lpstr>
      <vt:lpstr>Log4jToXml</vt:lpstr>
      <vt:lpstr>Working group</vt:lpstr>
      <vt:lpstr>Project resources</vt:lpstr>
      <vt:lpstr>Xml to Properties conversion</vt:lpstr>
      <vt:lpstr>Xml to Properties conversion</vt:lpstr>
      <vt:lpstr>Xml to Properties conversion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Log4jToXml</dc:title>
  <dc:creator>Stefi-PC</dc:creator>
  <cp:lastModifiedBy>mjolnir122@gmail.com</cp:lastModifiedBy>
  <cp:revision>3</cp:revision>
  <dcterms:created xsi:type="dcterms:W3CDTF">2006-08-16T00:00:00Z</dcterms:created>
  <dcterms:modified xsi:type="dcterms:W3CDTF">2015-06-14T21:54:52Z</dcterms:modified>
</cp:coreProperties>
</file>