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6E2CF-A176-4C49-94D3-7C2E020399F8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306AC-442A-469E-8C49-E792A83C6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3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306AC-442A-469E-8C49-E792A83C68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0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xstefank.github.io/log4jToXml/" TargetMode="External"/><Relationship Id="rId2" Type="http://schemas.openxmlformats.org/officeDocument/2006/relationships/hyperlink" Target="https://github.com/xstefank/log4jToX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stefank/log4jToXml/wik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Log4jToXml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PB138, spring 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- extent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99% of use cases covered – most files found only use basic functionality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Actually a problem to find examples of more advanced features of log4j in both properties and XML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Log4j2 has better documentation with XML examples, but no longer supports properties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Not implemented: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Mainly some more advanced </a:t>
            </a:r>
            <a:r>
              <a:rPr lang="en-US" dirty="0" err="1"/>
              <a:t>appenders</a:t>
            </a:r>
            <a:r>
              <a:rPr lang="en-US" dirty="0"/>
              <a:t> – </a:t>
            </a:r>
            <a:r>
              <a:rPr lang="en-US" dirty="0" err="1"/>
              <a:t>NoSQLAppender</a:t>
            </a:r>
            <a:r>
              <a:rPr lang="en-US" dirty="0"/>
              <a:t>, </a:t>
            </a:r>
            <a:r>
              <a:rPr lang="en-US" dirty="0" err="1"/>
              <a:t>AsyncAppender</a:t>
            </a:r>
            <a:r>
              <a:rPr lang="en-US" dirty="0"/>
              <a:t>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Possibly some other minor things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9687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Log4jToXml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Basic converter between two most common formats of log4j configuration</a:t>
            </a:r>
          </a:p>
          <a:p>
            <a:endParaRPr lang="en-US" dirty="0" smtClean="0"/>
          </a:p>
          <a:p>
            <a:r>
              <a:rPr lang="en-US" dirty="0" smtClean="0"/>
              <a:t>Properties -&gt; Xml</a:t>
            </a:r>
          </a:p>
          <a:p>
            <a:endParaRPr lang="en-US" dirty="0" smtClean="0"/>
          </a:p>
          <a:p>
            <a:r>
              <a:rPr lang="en-US" dirty="0" smtClean="0"/>
              <a:t>Xml -&gt; Properties</a:t>
            </a:r>
          </a:p>
          <a:p>
            <a:endParaRPr lang="en-US" dirty="0" smtClean="0"/>
          </a:p>
          <a:p>
            <a:r>
              <a:rPr lang="en-US" dirty="0" smtClean="0"/>
              <a:t>Command line access or GUI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Martin </a:t>
            </a:r>
            <a:r>
              <a:rPr lang="sk-SK" dirty="0" smtClean="0"/>
              <a:t>Štefanko</a:t>
            </a:r>
            <a:endParaRPr lang="en-US" dirty="0" smtClean="0"/>
          </a:p>
          <a:p>
            <a:pPr lvl="1"/>
            <a:r>
              <a:rPr lang="en-US" dirty="0" smtClean="0"/>
              <a:t>Xml -&gt; log4j.properties</a:t>
            </a:r>
            <a:endParaRPr lang="sk-SK" dirty="0" smtClean="0"/>
          </a:p>
          <a:p>
            <a:r>
              <a:rPr lang="sk-SK" dirty="0" smtClean="0"/>
              <a:t>Frederik Hudák</a:t>
            </a:r>
            <a:endParaRPr lang="en-US" dirty="0" smtClean="0"/>
          </a:p>
          <a:p>
            <a:pPr lvl="1"/>
            <a:r>
              <a:rPr lang="en-US" dirty="0" smtClean="0"/>
              <a:t>Log4j.properties -&gt; Xml</a:t>
            </a:r>
            <a:endParaRPr lang="sk-SK" dirty="0" smtClean="0"/>
          </a:p>
          <a:p>
            <a:r>
              <a:rPr lang="sk-SK" dirty="0" smtClean="0"/>
              <a:t>David Kratochvíl</a:t>
            </a:r>
            <a:endParaRPr lang="en-US" dirty="0" smtClean="0"/>
          </a:p>
          <a:p>
            <a:pPr lvl="1"/>
            <a:r>
              <a:rPr lang="en-US" dirty="0" smtClean="0"/>
              <a:t>Testing</a:t>
            </a:r>
            <a:endParaRPr lang="sk-SK" dirty="0" smtClean="0"/>
          </a:p>
          <a:p>
            <a:r>
              <a:rPr lang="sk-SK" dirty="0" smtClean="0"/>
              <a:t>Lukáš Linhart</a:t>
            </a:r>
            <a:endParaRPr lang="en-US" dirty="0" smtClean="0"/>
          </a:p>
          <a:p>
            <a:pPr lvl="1"/>
            <a:r>
              <a:rPr lang="en-US" dirty="0" smtClean="0"/>
              <a:t>User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project</a:t>
            </a:r>
          </a:p>
          <a:p>
            <a:pPr lvl="1"/>
            <a:r>
              <a:rPr lang="en-US" dirty="0" smtClean="0">
                <a:hlinkClick r:id="rId2"/>
              </a:rPr>
              <a:t>https://github.com/xstefank/log4jToXml</a:t>
            </a:r>
            <a:endParaRPr lang="en-US" dirty="0" smtClean="0"/>
          </a:p>
          <a:p>
            <a:pPr lvl="1"/>
            <a:r>
              <a:rPr lang="en-US" dirty="0" err="1" smtClean="0"/>
              <a:t>Javadoc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pages</a:t>
            </a:r>
          </a:p>
          <a:p>
            <a:pPr lvl="1"/>
            <a:r>
              <a:rPr lang="en-US" dirty="0" smtClean="0">
                <a:hlinkClick r:id="rId3"/>
              </a:rPr>
              <a:t>http://xstefank.github.io/log4jToXml/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wiki</a:t>
            </a:r>
          </a:p>
          <a:p>
            <a:pPr lvl="1"/>
            <a:r>
              <a:rPr lang="en-US" dirty="0" smtClean="0">
                <a:hlinkClick r:id="rId4"/>
              </a:rPr>
              <a:t>https://github.com/xstefank/log4jToXml/wiki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to Properties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All functionality described by simple interface (</a:t>
            </a:r>
            <a:r>
              <a:rPr lang="en-US" dirty="0" err="1" smtClean="0"/>
              <a:t>javadoc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Provides services </a:t>
            </a:r>
          </a:p>
          <a:p>
            <a:pPr lvl="1"/>
            <a:r>
              <a:rPr lang="en-US" dirty="0" smtClean="0"/>
              <a:t>to load and validate input Xml file</a:t>
            </a:r>
          </a:p>
          <a:p>
            <a:pPr lvl="1"/>
            <a:r>
              <a:rPr lang="en-US" dirty="0" smtClean="0"/>
              <a:t>to convert loaded file into Properties format</a:t>
            </a:r>
          </a:p>
          <a:p>
            <a:pPr lvl="1"/>
            <a:r>
              <a:rPr lang="en-US" dirty="0" smtClean="0"/>
              <a:t>to save Properties into desired file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to Properties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log4j.dtd – official DTD for Xml log4j configuration provided by Apache Software foundation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Load of input Xml</a:t>
            </a:r>
          </a:p>
          <a:p>
            <a:pPr lvl="1"/>
            <a:r>
              <a:rPr lang="en-US" dirty="0" smtClean="0"/>
              <a:t>Load file</a:t>
            </a:r>
          </a:p>
          <a:p>
            <a:pPr lvl="1"/>
            <a:r>
              <a:rPr lang="en-US" dirty="0" smtClean="0"/>
              <a:t>Validate input with DTD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to Properties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Validation – inserting &lt;!DOCTYPE…&gt; to the input Xml file to validate it’s content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Properties representation – order of the properties</a:t>
            </a:r>
          </a:p>
          <a:p>
            <a:pPr lvl="2"/>
            <a:r>
              <a:rPr lang="en-US" dirty="0" smtClean="0"/>
              <a:t>Insignificant for the application, better for human reading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No equivalent representation of some nodes in properties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to  </a:t>
            </a:r>
            <a:r>
              <a:rPr lang="en-US" dirty="0" smtClean="0"/>
              <a:t>XML conversion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Classes: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Package – simple format for working with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Separates each line to  a list of “levels” (</a:t>
            </a:r>
            <a:r>
              <a:rPr lang="en-US" sz="1600" dirty="0" err="1"/>
              <a:t>com.foo.bar</a:t>
            </a:r>
            <a:r>
              <a:rPr lang="en-US" sz="1600" dirty="0"/>
              <a:t> = 3 levels) and its value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Contains utility functions for easier manipulation, e.g. </a:t>
            </a:r>
            <a:r>
              <a:rPr lang="en-US" sz="1600" dirty="0" err="1"/>
              <a:t>getLevel</a:t>
            </a:r>
            <a:r>
              <a:rPr lang="en-US" sz="1600" dirty="0"/>
              <a:t>, </a:t>
            </a:r>
            <a:r>
              <a:rPr lang="en-US" sz="1600" dirty="0" err="1"/>
              <a:t>groupLevels</a:t>
            </a:r>
            <a:endParaRPr lang="en-US" sz="1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Lambda functions replace inelegant for cycles</a:t>
            </a:r>
          </a:p>
          <a:p>
            <a:pPr marL="384048" lvl="2" indent="0">
              <a:buNone/>
            </a:pPr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pPr marL="384048" lvl="2" indent="0">
              <a:buNone/>
            </a:pPr>
            <a:r>
              <a:rPr lang="en-US" sz="3200" dirty="0"/>
              <a:t>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= (“</a:t>
            </a:r>
            <a:r>
              <a:rPr lang="en-US" dirty="0" err="1"/>
              <a:t>file”,”foo”,”bar</a:t>
            </a:r>
            <a:r>
              <a:rPr lang="en-US" dirty="0"/>
              <a:t>”)</a:t>
            </a:r>
          </a:p>
          <a:p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84" y="3276600"/>
            <a:ext cx="6538631" cy="1151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84" y="4516360"/>
            <a:ext cx="7549997" cy="88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9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XmlPropertiesBuilder</a:t>
            </a:r>
            <a:r>
              <a:rPr lang="en-US" dirty="0"/>
              <a:t> – Handles most parsing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RootLogger</a:t>
            </a:r>
            <a:r>
              <a:rPr lang="en-US" dirty="0"/>
              <a:t>, loggers, categories, renderers…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AppenderParser</a:t>
            </a:r>
            <a:r>
              <a:rPr lang="en-US" dirty="0"/>
              <a:t> – Handles </a:t>
            </a:r>
            <a:r>
              <a:rPr lang="en-US" dirty="0" err="1"/>
              <a:t>appenders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Appenders</a:t>
            </a:r>
            <a:r>
              <a:rPr lang="en-US" dirty="0"/>
              <a:t> have multiple subparts – layout, </a:t>
            </a:r>
            <a:r>
              <a:rPr lang="en-US" dirty="0" err="1"/>
              <a:t>rollingPolicy</a:t>
            </a:r>
            <a:r>
              <a:rPr lang="en-US" dirty="0"/>
              <a:t>, filter, </a:t>
            </a:r>
            <a:r>
              <a:rPr lang="en-US" dirty="0" err="1"/>
              <a:t>errorHandler</a:t>
            </a:r>
            <a:r>
              <a:rPr lang="en-US" dirty="0"/>
              <a:t>…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94599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</TotalTime>
  <Words>335</Words>
  <Application>Microsoft Office PowerPoint</Application>
  <PresentationFormat>On-screen Show (4:3)</PresentationFormat>
  <Paragraphs>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Constantia</vt:lpstr>
      <vt:lpstr>Wingdings 2</vt:lpstr>
      <vt:lpstr>Flow</vt:lpstr>
      <vt:lpstr>Log4jToXml</vt:lpstr>
      <vt:lpstr>Log4jToXml</vt:lpstr>
      <vt:lpstr>Working group</vt:lpstr>
      <vt:lpstr>Project resources</vt:lpstr>
      <vt:lpstr>Xml to Properties conversion</vt:lpstr>
      <vt:lpstr>Xml to Properties conversion</vt:lpstr>
      <vt:lpstr>Xml to Properties conversion</vt:lpstr>
      <vt:lpstr>Properties to  XML conversion</vt:lpstr>
      <vt:lpstr>Implementation</vt:lpstr>
      <vt:lpstr>Implementation - extent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Log4jToXml</dc:title>
  <dc:creator>Stefi-PC</dc:creator>
  <cp:lastModifiedBy>Frederik Hudák</cp:lastModifiedBy>
  <cp:revision>4</cp:revision>
  <dcterms:created xsi:type="dcterms:W3CDTF">2006-08-16T00:00:00Z</dcterms:created>
  <dcterms:modified xsi:type="dcterms:W3CDTF">2015-06-16T11:04:47Z</dcterms:modified>
</cp:coreProperties>
</file>