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759978" y="1380068"/>
            <a:ext cx="8743045" cy="2616199"/>
          </a:xfrm>
        </p:spPr>
        <p:txBody>
          <a:bodyPr/>
          <a:lstStyle/>
          <a:p>
            <a:r>
              <a:rPr lang="cs-CZ" dirty="0" err="1"/>
              <a:t>Analysis</a:t>
            </a:r>
            <a:r>
              <a:rPr lang="cs-CZ" dirty="0"/>
              <a:t> module and REPOT </a:t>
            </a:r>
            <a:r>
              <a:rPr lang="cs-CZ" dirty="0" err="1"/>
              <a:t>subsystem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475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25674" y="221608"/>
            <a:ext cx="4410752" cy="1073792"/>
          </a:xfrm>
        </p:spPr>
        <p:txBody>
          <a:bodyPr/>
          <a:lstStyle/>
          <a:p>
            <a:r>
              <a:rPr lang="cs-CZ" dirty="0" err="1"/>
              <a:t>Analysis</a:t>
            </a:r>
            <a:r>
              <a:rPr lang="cs-CZ" dirty="0"/>
              <a:t> module</a:t>
            </a:r>
          </a:p>
        </p:txBody>
      </p:sp>
      <p:pic>
        <p:nvPicPr>
          <p:cNvPr id="11" name="Zástupný symbol pro obsah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100" y="1295400"/>
            <a:ext cx="9573819" cy="5125641"/>
          </a:xfrm>
        </p:spPr>
      </p:pic>
    </p:spTree>
    <p:extLst>
      <p:ext uri="{BB962C8B-B14F-4D97-AF65-F5344CB8AC3E}">
        <p14:creationId xmlns:p14="http://schemas.microsoft.com/office/powerpoint/2010/main" val="224788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200" y="1447800"/>
            <a:ext cx="9626599" cy="4959871"/>
          </a:xfr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182414" y="234892"/>
            <a:ext cx="5478169" cy="918710"/>
          </a:xfrm>
        </p:spPr>
        <p:txBody>
          <a:bodyPr/>
          <a:lstStyle/>
          <a:p>
            <a:r>
              <a:rPr lang="cs-CZ" dirty="0" err="1"/>
              <a:t>Enterprise</a:t>
            </a:r>
            <a:r>
              <a:rPr lang="cs-CZ" dirty="0"/>
              <a:t> segment</a:t>
            </a:r>
          </a:p>
        </p:txBody>
      </p:sp>
    </p:spTree>
    <p:extLst>
      <p:ext uri="{BB962C8B-B14F-4D97-AF65-F5344CB8AC3E}">
        <p14:creationId xmlns:p14="http://schemas.microsoft.com/office/powerpoint/2010/main" val="58723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913" y="1249961"/>
            <a:ext cx="9660211" cy="5146996"/>
          </a:xfr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954396" y="151003"/>
            <a:ext cx="7767243" cy="964734"/>
          </a:xfrm>
        </p:spPr>
        <p:txBody>
          <a:bodyPr/>
          <a:lstStyle/>
          <a:p>
            <a:r>
              <a:rPr lang="cs-CZ" dirty="0" err="1"/>
              <a:t>Observation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1806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673838" y="283128"/>
            <a:ext cx="5403049" cy="497048"/>
          </a:xfrm>
        </p:spPr>
        <p:txBody>
          <a:bodyPr>
            <a:normAutofit fontScale="90000"/>
          </a:bodyPr>
          <a:lstStyle/>
          <a:p>
            <a:r>
              <a:rPr lang="en-US" dirty="0"/>
              <a:t>REPOT class diagram</a:t>
            </a:r>
            <a:endParaRPr lang="cs-CZ" dirty="0"/>
          </a:p>
        </p:txBody>
      </p:sp>
      <p:pic>
        <p:nvPicPr>
          <p:cNvPr id="9" name="Zástupný symbol pro obsah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636" y="862762"/>
            <a:ext cx="9748006" cy="5437821"/>
          </a:xfrm>
        </p:spPr>
      </p:pic>
    </p:spTree>
    <p:extLst>
      <p:ext uri="{BB962C8B-B14F-4D97-AF65-F5344CB8AC3E}">
        <p14:creationId xmlns:p14="http://schemas.microsoft.com/office/powerpoint/2010/main" val="259135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104" y="1562098"/>
            <a:ext cx="9358595" cy="4940301"/>
          </a:xfr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90103" y="228599"/>
            <a:ext cx="4733924" cy="1333499"/>
          </a:xfrm>
        </p:spPr>
        <p:txBody>
          <a:bodyPr/>
          <a:lstStyle/>
          <a:p>
            <a:r>
              <a:rPr lang="en-US" dirty="0"/>
              <a:t>Composite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992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Zástupný symbol pro obsah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599" y="1384301"/>
            <a:ext cx="9321799" cy="4980441"/>
          </a:xfr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21905" y="114301"/>
            <a:ext cx="5945189" cy="1270000"/>
          </a:xfrm>
        </p:spPr>
        <p:txBody>
          <a:bodyPr/>
          <a:lstStyle/>
          <a:p>
            <a:r>
              <a:rPr lang="en-US" dirty="0"/>
              <a:t>Flyweight and Builder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339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4969" y="254000"/>
            <a:ext cx="4941889" cy="1244599"/>
          </a:xfrm>
        </p:spPr>
        <p:txBody>
          <a:bodyPr/>
          <a:lstStyle/>
          <a:p>
            <a:r>
              <a:rPr lang="en-US" dirty="0"/>
              <a:t>Strategy</a:t>
            </a:r>
            <a:endParaRPr lang="cs-CZ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111" y="1498598"/>
            <a:ext cx="10275889" cy="4343401"/>
          </a:xfrm>
        </p:spPr>
      </p:pic>
    </p:spTree>
    <p:extLst>
      <p:ext uri="{BB962C8B-B14F-4D97-AF65-F5344CB8AC3E}">
        <p14:creationId xmlns:p14="http://schemas.microsoft.com/office/powerpoint/2010/main" val="527734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TM03457496[[fn=Paralaxa]]</Template>
  <TotalTime>80</TotalTime>
  <Words>18</Words>
  <Application>Microsoft Office PowerPoint</Application>
  <PresentationFormat>Širokoúhlá obrazovka</PresentationFormat>
  <Paragraphs>8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Paralaxa</vt:lpstr>
      <vt:lpstr>Analysis module and REPOT subsystem</vt:lpstr>
      <vt:lpstr>Analysis module</vt:lpstr>
      <vt:lpstr>Enterprise segment</vt:lpstr>
      <vt:lpstr>Observation</vt:lpstr>
      <vt:lpstr>REPOT class diagram</vt:lpstr>
      <vt:lpstr>Composite</vt:lpstr>
      <vt:lpstr>Flyweight and Builder</vt:lpstr>
      <vt:lpstr>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module and REPOT subsystem</dc:title>
  <dc:creator>Honza</dc:creator>
  <cp:lastModifiedBy>Honza</cp:lastModifiedBy>
  <cp:revision>4</cp:revision>
  <dcterms:created xsi:type="dcterms:W3CDTF">2017-04-28T06:22:52Z</dcterms:created>
  <dcterms:modified xsi:type="dcterms:W3CDTF">2017-04-28T07:43:10Z</dcterms:modified>
</cp:coreProperties>
</file>