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3" r:id="rId4"/>
    <p:sldId id="258" r:id="rId5"/>
    <p:sldId id="282" r:id="rId6"/>
    <p:sldId id="281" r:id="rId7"/>
    <p:sldId id="307" r:id="rId8"/>
    <p:sldId id="308" r:id="rId9"/>
    <p:sldId id="309" r:id="rId10"/>
    <p:sldId id="310" r:id="rId11"/>
    <p:sldId id="287" r:id="rId12"/>
    <p:sldId id="289" r:id="rId13"/>
    <p:sldId id="311" r:id="rId14"/>
    <p:sldId id="312" r:id="rId15"/>
    <p:sldId id="293" r:id="rId16"/>
    <p:sldId id="313" r:id="rId17"/>
    <p:sldId id="314" r:id="rId18"/>
    <p:sldId id="315" r:id="rId19"/>
    <p:sldId id="298" r:id="rId20"/>
    <p:sldId id="316" r:id="rId21"/>
    <p:sldId id="318" r:id="rId22"/>
    <p:sldId id="320" r:id="rId23"/>
    <p:sldId id="317" r:id="rId24"/>
    <p:sldId id="304" r:id="rId25"/>
    <p:sldId id="319" r:id="rId26"/>
    <p:sldId id="30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018EA-39C4-4AB7-B48D-617997665656}" v="78" dt="2024-04-07T02:44:23.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varScale="1">
        <p:scale>
          <a:sx n="111" d="100"/>
          <a:sy n="111" d="100"/>
        </p:scale>
        <p:origin x="47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ra mehdizadeh" userId="f64ec25bcaa95464" providerId="LiveId" clId="{728002AD-949A-443B-82D3-4C96512DEF1B}"/>
    <pc:docChg chg="undo custSel addSld modSld">
      <pc:chgData name="samira mehdizadeh" userId="f64ec25bcaa95464" providerId="LiveId" clId="{728002AD-949A-443B-82D3-4C96512DEF1B}" dt="2024-03-04T20:03:50.629" v="1597" actId="20577"/>
      <pc:docMkLst>
        <pc:docMk/>
      </pc:docMkLst>
      <pc:sldChg chg="addSp delSp modSp">
        <pc:chgData name="samira mehdizadeh" userId="f64ec25bcaa95464" providerId="LiveId" clId="{728002AD-949A-443B-82D3-4C96512DEF1B}" dt="2024-03-04T17:39:52.921" v="1161" actId="14100"/>
        <pc:sldMkLst>
          <pc:docMk/>
          <pc:sldMk cId="851077781" sldId="256"/>
        </pc:sldMkLst>
        <pc:spChg chg="mod">
          <ac:chgData name="samira mehdizadeh" userId="f64ec25bcaa95464" providerId="LiveId" clId="{728002AD-949A-443B-82D3-4C96512DEF1B}" dt="2024-03-04T17:39:52.921" v="1161" actId="14100"/>
          <ac:spMkLst>
            <pc:docMk/>
            <pc:sldMk cId="851077781" sldId="256"/>
            <ac:spMk id="2" creationId="{A991C927-789F-4B74-8901-079399108935}"/>
          </ac:spMkLst>
        </pc:spChg>
        <pc:spChg chg="mod">
          <ac:chgData name="samira mehdizadeh" userId="f64ec25bcaa95464" providerId="LiveId" clId="{728002AD-949A-443B-82D3-4C96512DEF1B}" dt="2024-03-04T17:39:43.671" v="1160" actId="27636"/>
          <ac:spMkLst>
            <pc:docMk/>
            <pc:sldMk cId="851077781" sldId="256"/>
            <ac:spMk id="3" creationId="{955DC183-3E53-4215-B987-E6AC882E7520}"/>
          </ac:spMkLst>
        </pc:spChg>
        <pc:picChg chg="add del mod ord modCrop">
          <ac:chgData name="samira mehdizadeh" userId="f64ec25bcaa95464" providerId="LiveId" clId="{728002AD-949A-443B-82D3-4C96512DEF1B}" dt="2024-03-04T17:38:58.098" v="1148" actId="478"/>
          <ac:picMkLst>
            <pc:docMk/>
            <pc:sldMk cId="851077781" sldId="256"/>
            <ac:picMk id="2050" creationId="{ECA99E53-35F8-448B-8382-95EC823D8005}"/>
          </ac:picMkLst>
        </pc:picChg>
        <pc:picChg chg="add mod ord">
          <ac:chgData name="samira mehdizadeh" userId="f64ec25bcaa95464" providerId="LiveId" clId="{728002AD-949A-443B-82D3-4C96512DEF1B}" dt="2024-03-04T17:39:31.841" v="1156" actId="14100"/>
          <ac:picMkLst>
            <pc:docMk/>
            <pc:sldMk cId="851077781" sldId="256"/>
            <ac:picMk id="2052" creationId="{8FD96867-378E-4F1C-B152-7FB11EED74DE}"/>
          </ac:picMkLst>
        </pc:picChg>
      </pc:sldChg>
      <pc:sldChg chg="addSp delSp modSp add">
        <pc:chgData name="samira mehdizadeh" userId="f64ec25bcaa95464" providerId="LiveId" clId="{728002AD-949A-443B-82D3-4C96512DEF1B}" dt="2024-03-04T17:02:46.697" v="835"/>
        <pc:sldMkLst>
          <pc:docMk/>
          <pc:sldMk cId="1314500098" sldId="257"/>
        </pc:sldMkLst>
        <pc:spChg chg="mod">
          <ac:chgData name="samira mehdizadeh" userId="f64ec25bcaa95464" providerId="LiveId" clId="{728002AD-949A-443B-82D3-4C96512DEF1B}" dt="2024-03-04T17:00:25.410" v="829" actId="113"/>
          <ac:spMkLst>
            <pc:docMk/>
            <pc:sldMk cId="1314500098" sldId="257"/>
            <ac:spMk id="2" creationId="{32772C02-A137-4364-960E-6ACE46B922E3}"/>
          </ac:spMkLst>
        </pc:spChg>
        <pc:spChg chg="mod">
          <ac:chgData name="samira mehdizadeh" userId="f64ec25bcaa95464" providerId="LiveId" clId="{728002AD-949A-443B-82D3-4C96512DEF1B}" dt="2024-03-04T17:00:16.446" v="828" actId="255"/>
          <ac:spMkLst>
            <pc:docMk/>
            <pc:sldMk cId="1314500098" sldId="257"/>
            <ac:spMk id="3" creationId="{5E8BA5FB-6C9E-4A1C-8038-6871E8514952}"/>
          </ac:spMkLst>
        </pc:spChg>
        <pc:picChg chg="add del mod">
          <ac:chgData name="samira mehdizadeh" userId="f64ec25bcaa95464" providerId="LiveId" clId="{728002AD-949A-443B-82D3-4C96512DEF1B}" dt="2024-03-04T17:02:46.697" v="835"/>
          <ac:picMkLst>
            <pc:docMk/>
            <pc:sldMk cId="1314500098" sldId="257"/>
            <ac:picMk id="1026" creationId="{D31830B2-D6A4-4B95-8BC8-E488EBEA8D70}"/>
          </ac:picMkLst>
        </pc:picChg>
      </pc:sldChg>
      <pc:sldChg chg="modSp add">
        <pc:chgData name="samira mehdizadeh" userId="f64ec25bcaa95464" providerId="LiveId" clId="{728002AD-949A-443B-82D3-4C96512DEF1B}" dt="2024-03-04T19:51:27.346" v="1482" actId="113"/>
        <pc:sldMkLst>
          <pc:docMk/>
          <pc:sldMk cId="2176426141" sldId="258"/>
        </pc:sldMkLst>
        <pc:spChg chg="mod">
          <ac:chgData name="samira mehdizadeh" userId="f64ec25bcaa95464" providerId="LiveId" clId="{728002AD-949A-443B-82D3-4C96512DEF1B}" dt="2024-03-04T19:36:58.510" v="1358" actId="1076"/>
          <ac:spMkLst>
            <pc:docMk/>
            <pc:sldMk cId="2176426141" sldId="258"/>
            <ac:spMk id="2" creationId="{D2C9B0A7-E8C6-4FED-BE55-8C489D8D24AC}"/>
          </ac:spMkLst>
        </pc:spChg>
        <pc:spChg chg="mod">
          <ac:chgData name="samira mehdizadeh" userId="f64ec25bcaa95464" providerId="LiveId" clId="{728002AD-949A-443B-82D3-4C96512DEF1B}" dt="2024-03-04T19:51:27.346" v="1482" actId="113"/>
          <ac:spMkLst>
            <pc:docMk/>
            <pc:sldMk cId="2176426141" sldId="258"/>
            <ac:spMk id="3" creationId="{0A3E8DE6-CD14-473B-A023-A96E5CB0C936}"/>
          </ac:spMkLst>
        </pc:spChg>
      </pc:sldChg>
      <pc:sldChg chg="modSp add">
        <pc:chgData name="samira mehdizadeh" userId="f64ec25bcaa95464" providerId="LiveId" clId="{728002AD-949A-443B-82D3-4C96512DEF1B}" dt="2024-03-04T18:29:05.379" v="1177" actId="14100"/>
        <pc:sldMkLst>
          <pc:docMk/>
          <pc:sldMk cId="3806672215" sldId="259"/>
        </pc:sldMkLst>
        <pc:spChg chg="mod">
          <ac:chgData name="samira mehdizadeh" userId="f64ec25bcaa95464" providerId="LiveId" clId="{728002AD-949A-443B-82D3-4C96512DEF1B}" dt="2024-03-04T17:12:45.096" v="947"/>
          <ac:spMkLst>
            <pc:docMk/>
            <pc:sldMk cId="3806672215" sldId="259"/>
            <ac:spMk id="2" creationId="{4E35493B-EC95-4D54-B376-84DABC1F268E}"/>
          </ac:spMkLst>
        </pc:spChg>
        <pc:spChg chg="mod">
          <ac:chgData name="samira mehdizadeh" userId="f64ec25bcaa95464" providerId="LiveId" clId="{728002AD-949A-443B-82D3-4C96512DEF1B}" dt="2024-03-04T18:29:05.379" v="1177" actId="14100"/>
          <ac:spMkLst>
            <pc:docMk/>
            <pc:sldMk cId="3806672215" sldId="259"/>
            <ac:spMk id="3" creationId="{46EEAD8A-456E-470C-A864-EF30E1286080}"/>
          </ac:spMkLst>
        </pc:spChg>
      </pc:sldChg>
      <pc:sldChg chg="modSp add">
        <pc:chgData name="samira mehdizadeh" userId="f64ec25bcaa95464" providerId="LiveId" clId="{728002AD-949A-443B-82D3-4C96512DEF1B}" dt="2024-03-04T17:18:53.604" v="979"/>
        <pc:sldMkLst>
          <pc:docMk/>
          <pc:sldMk cId="969903800" sldId="260"/>
        </pc:sldMkLst>
        <pc:spChg chg="mod">
          <ac:chgData name="samira mehdizadeh" userId="f64ec25bcaa95464" providerId="LiveId" clId="{728002AD-949A-443B-82D3-4C96512DEF1B}" dt="2024-03-04T17:18:53.604" v="979"/>
          <ac:spMkLst>
            <pc:docMk/>
            <pc:sldMk cId="969903800" sldId="260"/>
            <ac:spMk id="2" creationId="{25ADFAF7-AE53-4EFA-B9A7-C1439C35130B}"/>
          </ac:spMkLst>
        </pc:spChg>
      </pc:sldChg>
      <pc:sldChg chg="modSp add">
        <pc:chgData name="samira mehdizadeh" userId="f64ec25bcaa95464" providerId="LiveId" clId="{728002AD-949A-443B-82D3-4C96512DEF1B}" dt="2024-03-04T17:18:39.381" v="978" actId="20577"/>
        <pc:sldMkLst>
          <pc:docMk/>
          <pc:sldMk cId="464819496" sldId="261"/>
        </pc:sldMkLst>
        <pc:spChg chg="mod">
          <ac:chgData name="samira mehdizadeh" userId="f64ec25bcaa95464" providerId="LiveId" clId="{728002AD-949A-443B-82D3-4C96512DEF1B}" dt="2024-03-04T17:18:16.021" v="976" actId="113"/>
          <ac:spMkLst>
            <pc:docMk/>
            <pc:sldMk cId="464819496" sldId="261"/>
            <ac:spMk id="2" creationId="{8D1BA633-1BEB-47B6-938A-0C5C81CB5770}"/>
          </ac:spMkLst>
        </pc:spChg>
        <pc:spChg chg="mod">
          <ac:chgData name="samira mehdizadeh" userId="f64ec25bcaa95464" providerId="LiveId" clId="{728002AD-949A-443B-82D3-4C96512DEF1B}" dt="2024-03-04T17:18:39.381" v="978" actId="20577"/>
          <ac:spMkLst>
            <pc:docMk/>
            <pc:sldMk cId="464819496" sldId="261"/>
            <ac:spMk id="3" creationId="{A2ECA927-5BD4-4030-946F-1959252D084E}"/>
          </ac:spMkLst>
        </pc:spChg>
      </pc:sldChg>
      <pc:sldChg chg="modSp add">
        <pc:chgData name="samira mehdizadeh" userId="f64ec25bcaa95464" providerId="LiveId" clId="{728002AD-949A-443B-82D3-4C96512DEF1B}" dt="2024-03-04T17:19:06.255" v="981"/>
        <pc:sldMkLst>
          <pc:docMk/>
          <pc:sldMk cId="516546983" sldId="262"/>
        </pc:sldMkLst>
        <pc:spChg chg="mod">
          <ac:chgData name="samira mehdizadeh" userId="f64ec25bcaa95464" providerId="LiveId" clId="{728002AD-949A-443B-82D3-4C96512DEF1B}" dt="2024-03-04T17:19:06.255" v="981"/>
          <ac:spMkLst>
            <pc:docMk/>
            <pc:sldMk cId="516546983" sldId="262"/>
            <ac:spMk id="2" creationId="{3D16E413-9D99-4696-97F3-9AC715EE66A1}"/>
          </ac:spMkLst>
        </pc:spChg>
      </pc:sldChg>
      <pc:sldChg chg="modSp add">
        <pc:chgData name="samira mehdizadeh" userId="f64ec25bcaa95464" providerId="LiveId" clId="{728002AD-949A-443B-82D3-4C96512DEF1B}" dt="2024-03-04T17:19:25.666" v="983"/>
        <pc:sldMkLst>
          <pc:docMk/>
          <pc:sldMk cId="1194644777" sldId="263"/>
        </pc:sldMkLst>
        <pc:spChg chg="mod">
          <ac:chgData name="samira mehdizadeh" userId="f64ec25bcaa95464" providerId="LiveId" clId="{728002AD-949A-443B-82D3-4C96512DEF1B}" dt="2024-03-04T17:19:25.666" v="983"/>
          <ac:spMkLst>
            <pc:docMk/>
            <pc:sldMk cId="1194644777" sldId="263"/>
            <ac:spMk id="2" creationId="{BF10C4EB-B19C-46CC-85CB-AD75716E35DA}"/>
          </ac:spMkLst>
        </pc:spChg>
      </pc:sldChg>
      <pc:sldChg chg="modSp">
        <pc:chgData name="samira mehdizadeh" userId="f64ec25bcaa95464" providerId="LiveId" clId="{728002AD-949A-443B-82D3-4C96512DEF1B}" dt="2024-03-04T20:03:50.629" v="1597" actId="20577"/>
        <pc:sldMkLst>
          <pc:docMk/>
          <pc:sldMk cId="1877841358" sldId="281"/>
        </pc:sldMkLst>
        <pc:spChg chg="mod">
          <ac:chgData name="samira mehdizadeh" userId="f64ec25bcaa95464" providerId="LiveId" clId="{728002AD-949A-443B-82D3-4C96512DEF1B}" dt="2024-03-04T19:55:06.940" v="1505" actId="14100"/>
          <ac:spMkLst>
            <pc:docMk/>
            <pc:sldMk cId="1877841358" sldId="281"/>
            <ac:spMk id="2" creationId="{CE45CB79-D2D1-B812-1C0B-F1FE75BCCD3F}"/>
          </ac:spMkLst>
        </pc:spChg>
        <pc:spChg chg="mod">
          <ac:chgData name="samira mehdizadeh" userId="f64ec25bcaa95464" providerId="LiveId" clId="{728002AD-949A-443B-82D3-4C96512DEF1B}" dt="2024-03-04T20:03:50.629" v="1597" actId="20577"/>
          <ac:spMkLst>
            <pc:docMk/>
            <pc:sldMk cId="1877841358" sldId="281"/>
            <ac:spMk id="3" creationId="{D042D425-C5E6-48FF-D10E-F12E5D3C9D0D}"/>
          </ac:spMkLst>
        </pc:spChg>
      </pc:sldChg>
      <pc:sldChg chg="modSp">
        <pc:chgData name="samira mehdizadeh" userId="f64ec25bcaa95464" providerId="LiveId" clId="{728002AD-949A-443B-82D3-4C96512DEF1B}" dt="2024-03-04T20:01:23.826" v="1516" actId="1076"/>
        <pc:sldMkLst>
          <pc:docMk/>
          <pc:sldMk cId="1320582826" sldId="282"/>
        </pc:sldMkLst>
        <pc:spChg chg="mod">
          <ac:chgData name="samira mehdizadeh" userId="f64ec25bcaa95464" providerId="LiveId" clId="{728002AD-949A-443B-82D3-4C96512DEF1B}" dt="2024-03-04T20:01:23.826" v="1516" actId="1076"/>
          <ac:spMkLst>
            <pc:docMk/>
            <pc:sldMk cId="1320582826" sldId="282"/>
            <ac:spMk id="2" creationId="{0B4BC548-A3C1-A401-5453-8FE2D7019197}"/>
          </ac:spMkLst>
        </pc:spChg>
        <pc:spChg chg="mod">
          <ac:chgData name="samira mehdizadeh" userId="f64ec25bcaa95464" providerId="LiveId" clId="{728002AD-949A-443B-82D3-4C96512DEF1B}" dt="2024-03-04T20:00:06.889" v="1515" actId="27636"/>
          <ac:spMkLst>
            <pc:docMk/>
            <pc:sldMk cId="1320582826" sldId="282"/>
            <ac:spMk id="3" creationId="{061AA44B-7F7C-9C22-B7B7-26BD4005E467}"/>
          </ac:spMkLst>
        </pc:spChg>
      </pc:sldChg>
    </pc:docChg>
  </pc:docChgLst>
  <pc:docChgLst>
    <pc:chgData name="Torres, Sergio E." userId="e32728b6-7cbc-4ccd-b17b-325991a4b818" providerId="ADAL" clId="{9C6018EA-39C4-4AB7-B48D-617997665656}"/>
    <pc:docChg chg="undo custSel addSld delSld modSld sldOrd">
      <pc:chgData name="Torres, Sergio E." userId="e32728b6-7cbc-4ccd-b17b-325991a4b818" providerId="ADAL" clId="{9C6018EA-39C4-4AB7-B48D-617997665656}" dt="2024-04-07T03:02:36.232" v="2961" actId="20577"/>
      <pc:docMkLst>
        <pc:docMk/>
      </pc:docMkLst>
      <pc:sldChg chg="addSp delSp modSp mod setBg">
        <pc:chgData name="Torres, Sergio E." userId="e32728b6-7cbc-4ccd-b17b-325991a4b818" providerId="ADAL" clId="{9C6018EA-39C4-4AB7-B48D-617997665656}" dt="2024-04-07T02:54:27.132" v="2939" actId="20577"/>
        <pc:sldMkLst>
          <pc:docMk/>
          <pc:sldMk cId="851077781" sldId="256"/>
        </pc:sldMkLst>
        <pc:spChg chg="mod">
          <ac:chgData name="Torres, Sergio E." userId="e32728b6-7cbc-4ccd-b17b-325991a4b818" providerId="ADAL" clId="{9C6018EA-39C4-4AB7-B48D-617997665656}" dt="2024-04-07T02:54:27.132" v="2939" actId="20577"/>
          <ac:spMkLst>
            <pc:docMk/>
            <pc:sldMk cId="851077781" sldId="256"/>
            <ac:spMk id="2" creationId="{A991C927-789F-4B74-8901-079399108935}"/>
          </ac:spMkLst>
        </pc:spChg>
        <pc:spChg chg="mod">
          <ac:chgData name="Torres, Sergio E." userId="e32728b6-7cbc-4ccd-b17b-325991a4b818" providerId="ADAL" clId="{9C6018EA-39C4-4AB7-B48D-617997665656}" dt="2024-04-06T21:13:58.688" v="51"/>
          <ac:spMkLst>
            <pc:docMk/>
            <pc:sldMk cId="851077781" sldId="256"/>
            <ac:spMk id="3" creationId="{955DC183-3E53-4215-B987-E6AC882E7520}"/>
          </ac:spMkLst>
        </pc:spChg>
        <pc:spChg chg="add del mod">
          <ac:chgData name="Torres, Sergio E." userId="e32728b6-7cbc-4ccd-b17b-325991a4b818" providerId="ADAL" clId="{9C6018EA-39C4-4AB7-B48D-617997665656}" dt="2024-04-06T21:13:18.540" v="36" actId="478"/>
          <ac:spMkLst>
            <pc:docMk/>
            <pc:sldMk cId="851077781" sldId="256"/>
            <ac:spMk id="6" creationId="{AF77CE4D-237C-4A3E-239A-72E1740BFBCA}"/>
          </ac:spMkLst>
        </pc:spChg>
        <pc:spChg chg="add">
          <ac:chgData name="Torres, Sergio E." userId="e32728b6-7cbc-4ccd-b17b-325991a4b818" providerId="ADAL" clId="{9C6018EA-39C4-4AB7-B48D-617997665656}" dt="2024-04-06T21:12:31.039" v="5" actId="26606"/>
          <ac:spMkLst>
            <pc:docMk/>
            <pc:sldMk cId="851077781" sldId="256"/>
            <ac:spMk id="11" creationId="{0671A8AE-40A1-4631-A6B8-581AFF065482}"/>
          </ac:spMkLst>
        </pc:spChg>
        <pc:spChg chg="add">
          <ac:chgData name="Torres, Sergio E." userId="e32728b6-7cbc-4ccd-b17b-325991a4b818" providerId="ADAL" clId="{9C6018EA-39C4-4AB7-B48D-617997665656}" dt="2024-04-06T21:12:31.039" v="5" actId="26606"/>
          <ac:spMkLst>
            <pc:docMk/>
            <pc:sldMk cId="851077781" sldId="256"/>
            <ac:spMk id="13" creationId="{AB58EF07-17C2-48CF-ABB0-EEF1F17CB8F0}"/>
          </ac:spMkLst>
        </pc:spChg>
        <pc:spChg chg="add">
          <ac:chgData name="Torres, Sergio E." userId="e32728b6-7cbc-4ccd-b17b-325991a4b818" providerId="ADAL" clId="{9C6018EA-39C4-4AB7-B48D-617997665656}" dt="2024-04-06T21:12:31.039" v="5" actId="26606"/>
          <ac:spMkLst>
            <pc:docMk/>
            <pc:sldMk cId="851077781" sldId="256"/>
            <ac:spMk id="15" creationId="{AF2F604E-43BE-4DC3-B983-E071523364F8}"/>
          </ac:spMkLst>
        </pc:spChg>
        <pc:spChg chg="add">
          <ac:chgData name="Torres, Sergio E." userId="e32728b6-7cbc-4ccd-b17b-325991a4b818" providerId="ADAL" clId="{9C6018EA-39C4-4AB7-B48D-617997665656}" dt="2024-04-06T21:12:31.039" v="5" actId="26606"/>
          <ac:spMkLst>
            <pc:docMk/>
            <pc:sldMk cId="851077781" sldId="256"/>
            <ac:spMk id="17" creationId="{08C9B587-E65E-4B52-B37C-ABEBB6E87928}"/>
          </ac:spMkLst>
        </pc:spChg>
        <pc:picChg chg="add mod ord">
          <ac:chgData name="Torres, Sergio E." userId="e32728b6-7cbc-4ccd-b17b-325991a4b818" providerId="ADAL" clId="{9C6018EA-39C4-4AB7-B48D-617997665656}" dt="2024-04-06T21:12:31.039" v="5" actId="26606"/>
          <ac:picMkLst>
            <pc:docMk/>
            <pc:sldMk cId="851077781" sldId="256"/>
            <ac:picMk id="5" creationId="{325A31AD-E280-C7A0-E691-0D02754932C1}"/>
          </ac:picMkLst>
        </pc:picChg>
        <pc:picChg chg="del">
          <ac:chgData name="Torres, Sergio E." userId="e32728b6-7cbc-4ccd-b17b-325991a4b818" providerId="ADAL" clId="{9C6018EA-39C4-4AB7-B48D-617997665656}" dt="2024-04-06T21:11:23.280" v="0" actId="478"/>
          <ac:picMkLst>
            <pc:docMk/>
            <pc:sldMk cId="851077781" sldId="256"/>
            <ac:picMk id="2052" creationId="{8FD96867-378E-4F1C-B152-7FB11EED74DE}"/>
          </ac:picMkLst>
        </pc:picChg>
      </pc:sldChg>
      <pc:sldChg chg="addSp delSp modSp mod setBg">
        <pc:chgData name="Torres, Sergio E." userId="e32728b6-7cbc-4ccd-b17b-325991a4b818" providerId="ADAL" clId="{9C6018EA-39C4-4AB7-B48D-617997665656}" dt="2024-04-07T02:34:34.537" v="2632" actId="20577"/>
        <pc:sldMkLst>
          <pc:docMk/>
          <pc:sldMk cId="1314500098" sldId="257"/>
        </pc:sldMkLst>
        <pc:spChg chg="mod">
          <ac:chgData name="Torres, Sergio E." userId="e32728b6-7cbc-4ccd-b17b-325991a4b818" providerId="ADAL" clId="{9C6018EA-39C4-4AB7-B48D-617997665656}" dt="2024-04-06T21:41:16.434" v="355" actId="26606"/>
          <ac:spMkLst>
            <pc:docMk/>
            <pc:sldMk cId="1314500098" sldId="257"/>
            <ac:spMk id="2" creationId="{32772C02-A137-4364-960E-6ACE46B922E3}"/>
          </ac:spMkLst>
        </pc:spChg>
        <pc:spChg chg="mod ord">
          <ac:chgData name="Torres, Sergio E." userId="e32728b6-7cbc-4ccd-b17b-325991a4b818" providerId="ADAL" clId="{9C6018EA-39C4-4AB7-B48D-617997665656}" dt="2024-04-07T02:34:34.537" v="2632" actId="20577"/>
          <ac:spMkLst>
            <pc:docMk/>
            <pc:sldMk cId="1314500098" sldId="257"/>
            <ac:spMk id="3" creationId="{5E8BA5FB-6C9E-4A1C-8038-6871E8514952}"/>
          </ac:spMkLst>
        </pc:spChg>
        <pc:spChg chg="add del">
          <ac:chgData name="Torres, Sergio E." userId="e32728b6-7cbc-4ccd-b17b-325991a4b818" providerId="ADAL" clId="{9C6018EA-39C4-4AB7-B48D-617997665656}" dt="2024-04-06T21:23:34.705" v="223" actId="26606"/>
          <ac:spMkLst>
            <pc:docMk/>
            <pc:sldMk cId="1314500098" sldId="257"/>
            <ac:spMk id="8" creationId="{E8A8EAB8-D2FF-444D-B34B-7D32F106AD0E}"/>
          </ac:spMkLst>
        </pc:spChg>
        <pc:spChg chg="add del">
          <ac:chgData name="Torres, Sergio E." userId="e32728b6-7cbc-4ccd-b17b-325991a4b818" providerId="ADAL" clId="{9C6018EA-39C4-4AB7-B48D-617997665656}" dt="2024-04-06T21:40:53.642" v="351" actId="26606"/>
          <ac:spMkLst>
            <pc:docMk/>
            <pc:sldMk cId="1314500098" sldId="257"/>
            <ac:spMk id="15" creationId="{F837543A-6020-4505-A233-C9DB4BF74011}"/>
          </ac:spMkLst>
        </pc:spChg>
        <pc:spChg chg="add del">
          <ac:chgData name="Torres, Sergio E." userId="e32728b6-7cbc-4ccd-b17b-325991a4b818" providerId="ADAL" clId="{9C6018EA-39C4-4AB7-B48D-617997665656}" dt="2024-04-06T21:40:53.642" v="351" actId="26606"/>
          <ac:spMkLst>
            <pc:docMk/>
            <pc:sldMk cId="1314500098" sldId="257"/>
            <ac:spMk id="16" creationId="{35B16301-FB18-48BA-A6DD-C37CAF6F9A18}"/>
          </ac:spMkLst>
        </pc:spChg>
        <pc:spChg chg="add del">
          <ac:chgData name="Torres, Sergio E." userId="e32728b6-7cbc-4ccd-b17b-325991a4b818" providerId="ADAL" clId="{9C6018EA-39C4-4AB7-B48D-617997665656}" dt="2024-04-06T21:23:17.476" v="215" actId="26606"/>
          <ac:spMkLst>
            <pc:docMk/>
            <pc:sldMk cId="1314500098" sldId="257"/>
            <ac:spMk id="17" creationId="{B6CDA21F-E7AF-4C75-8395-33F58D5B0E45}"/>
          </ac:spMkLst>
        </pc:spChg>
        <pc:spChg chg="add del">
          <ac:chgData name="Torres, Sergio E." userId="e32728b6-7cbc-4ccd-b17b-325991a4b818" providerId="ADAL" clId="{9C6018EA-39C4-4AB7-B48D-617997665656}" dt="2024-04-06T21:23:13.517" v="211" actId="26606"/>
          <ac:spMkLst>
            <pc:docMk/>
            <pc:sldMk cId="1314500098" sldId="257"/>
            <ac:spMk id="18" creationId="{CB6E2F43-29E9-49D9-91FC-E5FEFAAA70DE}"/>
          </ac:spMkLst>
        </pc:spChg>
        <pc:spChg chg="add del">
          <ac:chgData name="Torres, Sergio E." userId="e32728b6-7cbc-4ccd-b17b-325991a4b818" providerId="ADAL" clId="{9C6018EA-39C4-4AB7-B48D-617997665656}" dt="2024-04-06T21:23:13.517" v="211" actId="26606"/>
          <ac:spMkLst>
            <pc:docMk/>
            <pc:sldMk cId="1314500098" sldId="257"/>
            <ac:spMk id="20" creationId="{3BA62E19-CD42-4C09-B825-844B4943D49D}"/>
          </ac:spMkLst>
        </pc:spChg>
        <pc:spChg chg="add del">
          <ac:chgData name="Torres, Sergio E." userId="e32728b6-7cbc-4ccd-b17b-325991a4b818" providerId="ADAL" clId="{9C6018EA-39C4-4AB7-B48D-617997665656}" dt="2024-04-06T21:40:53.642" v="351" actId="26606"/>
          <ac:spMkLst>
            <pc:docMk/>
            <pc:sldMk cId="1314500098" sldId="257"/>
            <ac:spMk id="21" creationId="{C3C0D90E-074A-4F52-9B11-B52BEF4BCBE5}"/>
          </ac:spMkLst>
        </pc:spChg>
        <pc:spChg chg="add del">
          <ac:chgData name="Torres, Sergio E." userId="e32728b6-7cbc-4ccd-b17b-325991a4b818" providerId="ADAL" clId="{9C6018EA-39C4-4AB7-B48D-617997665656}" dt="2024-04-06T21:23:13.517" v="211" actId="26606"/>
          <ac:spMkLst>
            <pc:docMk/>
            <pc:sldMk cId="1314500098" sldId="257"/>
            <ac:spMk id="22" creationId="{8E63CC27-1C86-4653-8866-79C24C5C51FB}"/>
          </ac:spMkLst>
        </pc:spChg>
        <pc:spChg chg="add del">
          <ac:chgData name="Torres, Sergio E." userId="e32728b6-7cbc-4ccd-b17b-325991a4b818" providerId="ADAL" clId="{9C6018EA-39C4-4AB7-B48D-617997665656}" dt="2024-04-06T21:40:53.642" v="351" actId="26606"/>
          <ac:spMkLst>
            <pc:docMk/>
            <pc:sldMk cId="1314500098" sldId="257"/>
            <ac:spMk id="23" creationId="{CABBD4C1-E6F8-46F6-8152-A8A97490BF4D}"/>
          </ac:spMkLst>
        </pc:spChg>
        <pc:spChg chg="add del">
          <ac:chgData name="Torres, Sergio E." userId="e32728b6-7cbc-4ccd-b17b-325991a4b818" providerId="ADAL" clId="{9C6018EA-39C4-4AB7-B48D-617997665656}" dt="2024-04-06T21:23:15.437" v="213" actId="26606"/>
          <ac:spMkLst>
            <pc:docMk/>
            <pc:sldMk cId="1314500098" sldId="257"/>
            <ac:spMk id="24" creationId="{9B7AD9F6-8CE7-4299-8FC6-328F4DCD3FF9}"/>
          </ac:spMkLst>
        </pc:spChg>
        <pc:spChg chg="add del">
          <ac:chgData name="Torres, Sergio E." userId="e32728b6-7cbc-4ccd-b17b-325991a4b818" providerId="ADAL" clId="{9C6018EA-39C4-4AB7-B48D-617997665656}" dt="2024-04-06T21:23:15.437" v="213" actId="26606"/>
          <ac:spMkLst>
            <pc:docMk/>
            <pc:sldMk cId="1314500098" sldId="257"/>
            <ac:spMk id="26" creationId="{F49775AF-8896-43EE-92C6-83497D6DC56F}"/>
          </ac:spMkLst>
        </pc:spChg>
        <pc:spChg chg="add del">
          <ac:chgData name="Torres, Sergio E." userId="e32728b6-7cbc-4ccd-b17b-325991a4b818" providerId="ADAL" clId="{9C6018EA-39C4-4AB7-B48D-617997665656}" dt="2024-04-06T21:40:53.642" v="351" actId="26606"/>
          <ac:spMkLst>
            <pc:docMk/>
            <pc:sldMk cId="1314500098" sldId="257"/>
            <ac:spMk id="28" creationId="{83BA5EF5-1FE9-4BF9-83BB-269BCDDF6156}"/>
          </ac:spMkLst>
        </pc:spChg>
        <pc:spChg chg="add del">
          <ac:chgData name="Torres, Sergio E." userId="e32728b6-7cbc-4ccd-b17b-325991a4b818" providerId="ADAL" clId="{9C6018EA-39C4-4AB7-B48D-617997665656}" dt="2024-04-06T21:40:53.642" v="351" actId="26606"/>
          <ac:spMkLst>
            <pc:docMk/>
            <pc:sldMk cId="1314500098" sldId="257"/>
            <ac:spMk id="29" creationId="{88853921-7BC9-4BDE-ACAB-133C683C82D6}"/>
          </ac:spMkLst>
        </pc:spChg>
        <pc:spChg chg="add del">
          <ac:chgData name="Torres, Sergio E." userId="e32728b6-7cbc-4ccd-b17b-325991a4b818" providerId="ADAL" clId="{9C6018EA-39C4-4AB7-B48D-617997665656}" dt="2024-04-06T21:23:17.476" v="215" actId="26606"/>
          <ac:spMkLst>
            <pc:docMk/>
            <pc:sldMk cId="1314500098" sldId="257"/>
            <ac:spMk id="30" creationId="{D5B0017B-2ECA-49AF-B397-DC140825DF8D}"/>
          </ac:spMkLst>
        </pc:spChg>
        <pc:spChg chg="add del">
          <ac:chgData name="Torres, Sergio E." userId="e32728b6-7cbc-4ccd-b17b-325991a4b818" providerId="ADAL" clId="{9C6018EA-39C4-4AB7-B48D-617997665656}" dt="2024-04-06T21:40:53.642" v="351" actId="26606"/>
          <ac:spMkLst>
            <pc:docMk/>
            <pc:sldMk cId="1314500098" sldId="257"/>
            <ac:spMk id="32" creationId="{09192968-3AE7-4470-A61C-97294BB92731}"/>
          </ac:spMkLst>
        </pc:spChg>
        <pc:spChg chg="add del">
          <ac:chgData name="Torres, Sergio E." userId="e32728b6-7cbc-4ccd-b17b-325991a4b818" providerId="ADAL" clId="{9C6018EA-39C4-4AB7-B48D-617997665656}" dt="2024-04-06T21:23:21.614" v="217" actId="26606"/>
          <ac:spMkLst>
            <pc:docMk/>
            <pc:sldMk cId="1314500098" sldId="257"/>
            <ac:spMk id="33" creationId="{CB6E2F43-29E9-49D9-91FC-E5FEFAAA70DE}"/>
          </ac:spMkLst>
        </pc:spChg>
        <pc:spChg chg="add del">
          <ac:chgData name="Torres, Sergio E." userId="e32728b6-7cbc-4ccd-b17b-325991a4b818" providerId="ADAL" clId="{9C6018EA-39C4-4AB7-B48D-617997665656}" dt="2024-04-06T21:23:21.614" v="217" actId="26606"/>
          <ac:spMkLst>
            <pc:docMk/>
            <pc:sldMk cId="1314500098" sldId="257"/>
            <ac:spMk id="35" creationId="{3BA62E19-CD42-4C09-B825-844B4943D49D}"/>
          </ac:spMkLst>
        </pc:spChg>
        <pc:spChg chg="add del">
          <ac:chgData name="Torres, Sergio E." userId="e32728b6-7cbc-4ccd-b17b-325991a4b818" providerId="ADAL" clId="{9C6018EA-39C4-4AB7-B48D-617997665656}" dt="2024-04-06T21:23:21.614" v="217" actId="26606"/>
          <ac:spMkLst>
            <pc:docMk/>
            <pc:sldMk cId="1314500098" sldId="257"/>
            <ac:spMk id="36" creationId="{8E63CC27-1C86-4653-8866-79C24C5C51FB}"/>
          </ac:spMkLst>
        </pc:spChg>
        <pc:spChg chg="add del">
          <ac:chgData name="Torres, Sergio E." userId="e32728b6-7cbc-4ccd-b17b-325991a4b818" providerId="ADAL" clId="{9C6018EA-39C4-4AB7-B48D-617997665656}" dt="2024-04-06T21:40:53.642" v="351" actId="26606"/>
          <ac:spMkLst>
            <pc:docMk/>
            <pc:sldMk cId="1314500098" sldId="257"/>
            <ac:spMk id="37" creationId="{3AB72E55-43E4-4356-BFE8-E2102CB0B505}"/>
          </ac:spMkLst>
        </pc:spChg>
        <pc:spChg chg="add del">
          <ac:chgData name="Torres, Sergio E." userId="e32728b6-7cbc-4ccd-b17b-325991a4b818" providerId="ADAL" clId="{9C6018EA-39C4-4AB7-B48D-617997665656}" dt="2024-04-06T21:23:22.403" v="219" actId="26606"/>
          <ac:spMkLst>
            <pc:docMk/>
            <pc:sldMk cId="1314500098" sldId="257"/>
            <ac:spMk id="38" creationId="{AC17DE74-01C9-4859-B65A-85CF999E8580}"/>
          </ac:spMkLst>
        </pc:spChg>
        <pc:spChg chg="add del">
          <ac:chgData name="Torres, Sergio E." userId="e32728b6-7cbc-4ccd-b17b-325991a4b818" providerId="ADAL" clId="{9C6018EA-39C4-4AB7-B48D-617997665656}" dt="2024-04-06T21:23:22.403" v="219" actId="26606"/>
          <ac:spMkLst>
            <pc:docMk/>
            <pc:sldMk cId="1314500098" sldId="257"/>
            <ac:spMk id="39" creationId="{068C0432-0E90-4CC1-8CD3-D44A90DF07EF}"/>
          </ac:spMkLst>
        </pc:spChg>
        <pc:spChg chg="add del">
          <ac:chgData name="Torres, Sergio E." userId="e32728b6-7cbc-4ccd-b17b-325991a4b818" providerId="ADAL" clId="{9C6018EA-39C4-4AB7-B48D-617997665656}" dt="2024-04-06T21:23:24.987" v="221" actId="26606"/>
          <ac:spMkLst>
            <pc:docMk/>
            <pc:sldMk cId="1314500098" sldId="257"/>
            <ac:spMk id="41" creationId="{100EDD19-6802-4EC3-95CE-CFFAB042CFD6}"/>
          </ac:spMkLst>
        </pc:spChg>
        <pc:spChg chg="add del">
          <ac:chgData name="Torres, Sergio E." userId="e32728b6-7cbc-4ccd-b17b-325991a4b818" providerId="ADAL" clId="{9C6018EA-39C4-4AB7-B48D-617997665656}" dt="2024-04-06T21:23:24.987" v="221" actId="26606"/>
          <ac:spMkLst>
            <pc:docMk/>
            <pc:sldMk cId="1314500098" sldId="257"/>
            <ac:spMk id="42" creationId="{DB17E863-922E-4C26-BD64-E8FD41D28661}"/>
          </ac:spMkLst>
        </pc:spChg>
        <pc:spChg chg="add del">
          <ac:chgData name="Torres, Sergio E." userId="e32728b6-7cbc-4ccd-b17b-325991a4b818" providerId="ADAL" clId="{9C6018EA-39C4-4AB7-B48D-617997665656}" dt="2024-04-06T21:41:16.434" v="355" actId="26606"/>
          <ac:spMkLst>
            <pc:docMk/>
            <pc:sldMk cId="1314500098" sldId="257"/>
            <ac:spMk id="43" creationId="{C0763A76-9F1C-4FC5-82B7-DD475DA461B2}"/>
          </ac:spMkLst>
        </pc:spChg>
        <pc:spChg chg="add del">
          <ac:chgData name="Torres, Sergio E." userId="e32728b6-7cbc-4ccd-b17b-325991a4b818" providerId="ADAL" clId="{9C6018EA-39C4-4AB7-B48D-617997665656}" dt="2024-04-06T21:41:16.434" v="355" actId="26606"/>
          <ac:spMkLst>
            <pc:docMk/>
            <pc:sldMk cId="1314500098" sldId="257"/>
            <ac:spMk id="45" creationId="{E81BF4F6-F2CF-4984-9D14-D6966D92F99F}"/>
          </ac:spMkLst>
        </pc:spChg>
        <pc:spChg chg="add del">
          <ac:chgData name="Torres, Sergio E." userId="e32728b6-7cbc-4ccd-b17b-325991a4b818" providerId="ADAL" clId="{9C6018EA-39C4-4AB7-B48D-617997665656}" dt="2024-04-06T21:41:08.472" v="354" actId="26606"/>
          <ac:spMkLst>
            <pc:docMk/>
            <pc:sldMk cId="1314500098" sldId="257"/>
            <ac:spMk id="50" creationId="{2B577FF9-3543-4875-815D-3D87BD8A2002}"/>
          </ac:spMkLst>
        </pc:spChg>
        <pc:spChg chg="add del">
          <ac:chgData name="Torres, Sergio E." userId="e32728b6-7cbc-4ccd-b17b-325991a4b818" providerId="ADAL" clId="{9C6018EA-39C4-4AB7-B48D-617997665656}" dt="2024-04-06T21:41:08.472" v="354" actId="26606"/>
          <ac:spMkLst>
            <pc:docMk/>
            <pc:sldMk cId="1314500098" sldId="257"/>
            <ac:spMk id="52" creationId="{F5569EEC-E12F-4856-B407-02B2813A4AA5}"/>
          </ac:spMkLst>
        </pc:spChg>
        <pc:spChg chg="add del">
          <ac:chgData name="Torres, Sergio E." userId="e32728b6-7cbc-4ccd-b17b-325991a4b818" providerId="ADAL" clId="{9C6018EA-39C4-4AB7-B48D-617997665656}" dt="2024-04-06T21:41:08.472" v="354" actId="26606"/>
          <ac:spMkLst>
            <pc:docMk/>
            <pc:sldMk cId="1314500098" sldId="257"/>
            <ac:spMk id="54" creationId="{CF860788-3A6A-45A3-B3F1-06F159665603}"/>
          </ac:spMkLst>
        </pc:spChg>
        <pc:spChg chg="add del">
          <ac:chgData name="Torres, Sergio E." userId="e32728b6-7cbc-4ccd-b17b-325991a4b818" providerId="ADAL" clId="{9C6018EA-39C4-4AB7-B48D-617997665656}" dt="2024-04-06T21:41:08.472" v="354" actId="26606"/>
          <ac:spMkLst>
            <pc:docMk/>
            <pc:sldMk cId="1314500098" sldId="257"/>
            <ac:spMk id="56" creationId="{DF1E3393-B852-4883-B778-ED3525112942}"/>
          </ac:spMkLst>
        </pc:spChg>
        <pc:spChg chg="add del">
          <ac:chgData name="Torres, Sergio E." userId="e32728b6-7cbc-4ccd-b17b-325991a4b818" providerId="ADAL" clId="{9C6018EA-39C4-4AB7-B48D-617997665656}" dt="2024-04-06T21:41:08.472" v="354" actId="26606"/>
          <ac:spMkLst>
            <pc:docMk/>
            <pc:sldMk cId="1314500098" sldId="257"/>
            <ac:spMk id="58" creationId="{39853D09-4205-4CC7-83EB-288E886AC9E4}"/>
          </ac:spMkLst>
        </pc:spChg>
        <pc:spChg chg="add del">
          <ac:chgData name="Torres, Sergio E." userId="e32728b6-7cbc-4ccd-b17b-325991a4b818" providerId="ADAL" clId="{9C6018EA-39C4-4AB7-B48D-617997665656}" dt="2024-04-06T21:41:08.472" v="354" actId="26606"/>
          <ac:spMkLst>
            <pc:docMk/>
            <pc:sldMk cId="1314500098" sldId="257"/>
            <ac:spMk id="60" creationId="{0D040B79-3E73-4A31-840D-D6B9C9FDFC46}"/>
          </ac:spMkLst>
        </pc:spChg>
        <pc:spChg chg="add del">
          <ac:chgData name="Torres, Sergio E." userId="e32728b6-7cbc-4ccd-b17b-325991a4b818" providerId="ADAL" clId="{9C6018EA-39C4-4AB7-B48D-617997665656}" dt="2024-04-06T21:41:08.472" v="354" actId="26606"/>
          <ac:spMkLst>
            <pc:docMk/>
            <pc:sldMk cId="1314500098" sldId="257"/>
            <ac:spMk id="62" creationId="{156C6AE5-3F8B-42AC-9EA4-1B686A11E93F}"/>
          </ac:spMkLst>
        </pc:spChg>
        <pc:grpChg chg="add del">
          <ac:chgData name="Torres, Sergio E." userId="e32728b6-7cbc-4ccd-b17b-325991a4b818" providerId="ADAL" clId="{9C6018EA-39C4-4AB7-B48D-617997665656}" dt="2024-04-06T21:23:17.476" v="215" actId="26606"/>
          <ac:grpSpMkLst>
            <pc:docMk/>
            <pc:sldMk cId="1314500098" sldId="257"/>
            <ac:grpSpMk id="19" creationId="{AE1C45F0-260A-458C-96ED-C1F6D2151219}"/>
          </ac:grpSpMkLst>
        </pc:grpChg>
        <pc:picChg chg="add del">
          <ac:chgData name="Torres, Sergio E." userId="e32728b6-7cbc-4ccd-b17b-325991a4b818" providerId="ADAL" clId="{9C6018EA-39C4-4AB7-B48D-617997665656}" dt="2024-04-06T21:23:13.517" v="211" actId="26606"/>
          <ac:picMkLst>
            <pc:docMk/>
            <pc:sldMk cId="1314500098" sldId="257"/>
            <ac:picMk id="14" creationId="{853C0F3D-6A44-6D74-6A3A-CBB784E09BE5}"/>
          </ac:picMkLst>
        </pc:picChg>
        <pc:picChg chg="add del">
          <ac:chgData name="Torres, Sergio E." userId="e32728b6-7cbc-4ccd-b17b-325991a4b818" providerId="ADAL" clId="{9C6018EA-39C4-4AB7-B48D-617997665656}" dt="2024-04-06T21:23:15.437" v="213" actId="26606"/>
          <ac:picMkLst>
            <pc:docMk/>
            <pc:sldMk cId="1314500098" sldId="257"/>
            <ac:picMk id="25" creationId="{7754C721-A2CD-DD6D-4B34-5DC4A9A15227}"/>
          </ac:picMkLst>
        </pc:picChg>
        <pc:picChg chg="add del">
          <ac:chgData name="Torres, Sergio E." userId="e32728b6-7cbc-4ccd-b17b-325991a4b818" providerId="ADAL" clId="{9C6018EA-39C4-4AB7-B48D-617997665656}" dt="2024-04-06T21:23:21.614" v="217" actId="26606"/>
          <ac:picMkLst>
            <pc:docMk/>
            <pc:sldMk cId="1314500098" sldId="257"/>
            <ac:picMk id="34" creationId="{853C0F3D-6A44-6D74-6A3A-CBB784E09BE5}"/>
          </ac:picMkLst>
        </pc:picChg>
        <pc:picChg chg="add mod">
          <ac:chgData name="Torres, Sergio E." userId="e32728b6-7cbc-4ccd-b17b-325991a4b818" providerId="ADAL" clId="{9C6018EA-39C4-4AB7-B48D-617997665656}" dt="2024-04-06T21:56:02.331" v="468" actId="14100"/>
          <ac:picMkLst>
            <pc:docMk/>
            <pc:sldMk cId="1314500098" sldId="257"/>
            <ac:picMk id="40" creationId="{2E72645C-681F-D6EA-DC87-A9DC1C0DF293}"/>
          </ac:picMkLst>
        </pc:picChg>
        <pc:cxnChg chg="add del">
          <ac:chgData name="Torres, Sergio E." userId="e32728b6-7cbc-4ccd-b17b-325991a4b818" providerId="ADAL" clId="{9C6018EA-39C4-4AB7-B48D-617997665656}" dt="2024-04-06T21:23:34.705" v="223" actId="26606"/>
          <ac:cxnSpMkLst>
            <pc:docMk/>
            <pc:sldMk cId="1314500098" sldId="257"/>
            <ac:cxnSpMk id="10" creationId="{067633D1-6EE6-4118-B9F0-B363477BEE7A}"/>
          </ac:cxnSpMkLst>
        </pc:cxnChg>
        <pc:cxnChg chg="add del">
          <ac:chgData name="Torres, Sergio E." userId="e32728b6-7cbc-4ccd-b17b-325991a4b818" providerId="ADAL" clId="{9C6018EA-39C4-4AB7-B48D-617997665656}" dt="2024-04-06T21:23:34.705" v="223" actId="26606"/>
          <ac:cxnSpMkLst>
            <pc:docMk/>
            <pc:sldMk cId="1314500098" sldId="257"/>
            <ac:cxnSpMk id="12" creationId="{4AD7FFC6-42A9-49CB-B5E9-B3F6B038331B}"/>
          </ac:cxnSpMkLst>
        </pc:cxnChg>
        <pc:cxnChg chg="add del">
          <ac:chgData name="Torres, Sergio E." userId="e32728b6-7cbc-4ccd-b17b-325991a4b818" providerId="ADAL" clId="{9C6018EA-39C4-4AB7-B48D-617997665656}" dt="2024-04-06T21:40:53.642" v="351" actId="26606"/>
          <ac:cxnSpMkLst>
            <pc:docMk/>
            <pc:sldMk cId="1314500098" sldId="257"/>
            <ac:cxnSpMk id="27" creationId="{4B3BCACB-5880-460B-9606-8C433A9AF99D}"/>
          </ac:cxnSpMkLst>
        </pc:cxnChg>
        <pc:cxnChg chg="add del">
          <ac:chgData name="Torres, Sergio E." userId="e32728b6-7cbc-4ccd-b17b-325991a4b818" providerId="ADAL" clId="{9C6018EA-39C4-4AB7-B48D-617997665656}" dt="2024-04-06T21:23:17.476" v="215" actId="26606"/>
          <ac:cxnSpMkLst>
            <pc:docMk/>
            <pc:sldMk cId="1314500098" sldId="257"/>
            <ac:cxnSpMk id="31" creationId="{6CF1BAF6-AD41-4082-B212-8A1F9A2E8779}"/>
          </ac:cxnSpMkLst>
        </pc:cxnChg>
        <pc:cxnChg chg="add">
          <ac:chgData name="Torres, Sergio E." userId="e32728b6-7cbc-4ccd-b17b-325991a4b818" providerId="ADAL" clId="{9C6018EA-39C4-4AB7-B48D-617997665656}" dt="2024-04-06T21:41:16.434" v="355" actId="26606"/>
          <ac:cxnSpMkLst>
            <pc:docMk/>
            <pc:sldMk cId="1314500098" sldId="257"/>
            <ac:cxnSpMk id="47" creationId="{249EDD1B-F94D-B4E6-ACAA-566B9A26FDE3}"/>
          </ac:cxnSpMkLst>
        </pc:cxnChg>
      </pc:sldChg>
      <pc:sldChg chg="addSp delSp modSp mod setBg">
        <pc:chgData name="Torres, Sergio E." userId="e32728b6-7cbc-4ccd-b17b-325991a4b818" providerId="ADAL" clId="{9C6018EA-39C4-4AB7-B48D-617997665656}" dt="2024-04-07T02:31:24.028" v="2496" actId="1076"/>
        <pc:sldMkLst>
          <pc:docMk/>
          <pc:sldMk cId="2176426141" sldId="258"/>
        </pc:sldMkLst>
        <pc:spChg chg="mod">
          <ac:chgData name="Torres, Sergio E." userId="e32728b6-7cbc-4ccd-b17b-325991a4b818" providerId="ADAL" clId="{9C6018EA-39C4-4AB7-B48D-617997665656}" dt="2024-04-06T21:23:51.143" v="226" actId="26606"/>
          <ac:spMkLst>
            <pc:docMk/>
            <pc:sldMk cId="2176426141" sldId="258"/>
            <ac:spMk id="2" creationId="{D2C9B0A7-E8C6-4FED-BE55-8C489D8D24AC}"/>
          </ac:spMkLst>
        </pc:spChg>
        <pc:spChg chg="mod">
          <ac:chgData name="Torres, Sergio E." userId="e32728b6-7cbc-4ccd-b17b-325991a4b818" providerId="ADAL" clId="{9C6018EA-39C4-4AB7-B48D-617997665656}" dt="2024-04-06T21:25:32.781" v="238" actId="14100"/>
          <ac:spMkLst>
            <pc:docMk/>
            <pc:sldMk cId="2176426141" sldId="258"/>
            <ac:spMk id="3" creationId="{0A3E8DE6-CD14-473B-A023-A96E5CB0C936}"/>
          </ac:spMkLst>
        </pc:spChg>
        <pc:spChg chg="add del">
          <ac:chgData name="Torres, Sergio E." userId="e32728b6-7cbc-4ccd-b17b-325991a4b818" providerId="ADAL" clId="{9C6018EA-39C4-4AB7-B48D-617997665656}" dt="2024-04-06T21:23:51.143" v="226" actId="26606"/>
          <ac:spMkLst>
            <pc:docMk/>
            <pc:sldMk cId="2176426141" sldId="258"/>
            <ac:spMk id="9" creationId="{E8A8EAB8-D2FF-444D-B34B-7D32F106AD0E}"/>
          </ac:spMkLst>
        </pc:spChg>
        <pc:spChg chg="add del">
          <ac:chgData name="Torres, Sergio E." userId="e32728b6-7cbc-4ccd-b17b-325991a4b818" providerId="ADAL" clId="{9C6018EA-39C4-4AB7-B48D-617997665656}" dt="2024-04-06T21:23:51.135" v="225" actId="26606"/>
          <ac:spMkLst>
            <pc:docMk/>
            <pc:sldMk cId="2176426141" sldId="258"/>
            <ac:spMk id="15" creationId="{F837543A-6020-4505-A233-C9DB4BF74011}"/>
          </ac:spMkLst>
        </pc:spChg>
        <pc:spChg chg="add del">
          <ac:chgData name="Torres, Sergio E." userId="e32728b6-7cbc-4ccd-b17b-325991a4b818" providerId="ADAL" clId="{9C6018EA-39C4-4AB7-B48D-617997665656}" dt="2024-04-06T21:23:51.135" v="225" actId="26606"/>
          <ac:spMkLst>
            <pc:docMk/>
            <pc:sldMk cId="2176426141" sldId="258"/>
            <ac:spMk id="16" creationId="{35B16301-FB18-48BA-A6DD-C37CAF6F9A18}"/>
          </ac:spMkLst>
        </pc:spChg>
        <pc:spChg chg="add del">
          <ac:chgData name="Torres, Sergio E." userId="e32728b6-7cbc-4ccd-b17b-325991a4b818" providerId="ADAL" clId="{9C6018EA-39C4-4AB7-B48D-617997665656}" dt="2024-04-06T21:23:51.135" v="225" actId="26606"/>
          <ac:spMkLst>
            <pc:docMk/>
            <pc:sldMk cId="2176426141" sldId="258"/>
            <ac:spMk id="17" creationId="{C3C0D90E-074A-4F52-9B11-B52BEF4BCBE5}"/>
          </ac:spMkLst>
        </pc:spChg>
        <pc:spChg chg="add del">
          <ac:chgData name="Torres, Sergio E." userId="e32728b6-7cbc-4ccd-b17b-325991a4b818" providerId="ADAL" clId="{9C6018EA-39C4-4AB7-B48D-617997665656}" dt="2024-04-06T21:22:43.083" v="208" actId="26606"/>
          <ac:spMkLst>
            <pc:docMk/>
            <pc:sldMk cId="2176426141" sldId="258"/>
            <ac:spMk id="18" creationId="{907EF6B7-1338-4443-8C46-6A318D952DFD}"/>
          </ac:spMkLst>
        </pc:spChg>
        <pc:spChg chg="add del">
          <ac:chgData name="Torres, Sergio E." userId="e32728b6-7cbc-4ccd-b17b-325991a4b818" providerId="ADAL" clId="{9C6018EA-39C4-4AB7-B48D-617997665656}" dt="2024-04-06T21:23:51.135" v="225" actId="26606"/>
          <ac:spMkLst>
            <pc:docMk/>
            <pc:sldMk cId="2176426141" sldId="258"/>
            <ac:spMk id="19" creationId="{CABBD4C1-E6F8-46F6-8152-A8A97490BF4D}"/>
          </ac:spMkLst>
        </pc:spChg>
        <pc:spChg chg="add del">
          <ac:chgData name="Torres, Sergio E." userId="e32728b6-7cbc-4ccd-b17b-325991a4b818" providerId="ADAL" clId="{9C6018EA-39C4-4AB7-B48D-617997665656}" dt="2024-04-06T21:22:43.083" v="208" actId="26606"/>
          <ac:spMkLst>
            <pc:docMk/>
            <pc:sldMk cId="2176426141" sldId="258"/>
            <ac:spMk id="20" creationId="{DAAE4CDD-124C-4DCF-9584-B6033B545DD5}"/>
          </ac:spMkLst>
        </pc:spChg>
        <pc:spChg chg="add">
          <ac:chgData name="Torres, Sergio E." userId="e32728b6-7cbc-4ccd-b17b-325991a4b818" providerId="ADAL" clId="{9C6018EA-39C4-4AB7-B48D-617997665656}" dt="2024-04-06T21:23:51.143" v="226" actId="26606"/>
          <ac:spMkLst>
            <pc:docMk/>
            <pc:sldMk cId="2176426141" sldId="258"/>
            <ac:spMk id="21" creationId="{3BA62E19-CD42-4C09-B825-844B4943D49D}"/>
          </ac:spMkLst>
        </pc:spChg>
        <pc:spChg chg="add del">
          <ac:chgData name="Torres, Sergio E." userId="e32728b6-7cbc-4ccd-b17b-325991a4b818" providerId="ADAL" clId="{9C6018EA-39C4-4AB7-B48D-617997665656}" dt="2024-04-06T21:22:43.083" v="208" actId="26606"/>
          <ac:spMkLst>
            <pc:docMk/>
            <pc:sldMk cId="2176426141" sldId="258"/>
            <ac:spMk id="22" creationId="{081E4A58-353D-44AE-B2FC-2A74E2E400F7}"/>
          </ac:spMkLst>
        </pc:spChg>
        <pc:spChg chg="add">
          <ac:chgData name="Torres, Sergio E." userId="e32728b6-7cbc-4ccd-b17b-325991a4b818" providerId="ADAL" clId="{9C6018EA-39C4-4AB7-B48D-617997665656}" dt="2024-04-06T21:23:51.143" v="226" actId="26606"/>
          <ac:spMkLst>
            <pc:docMk/>
            <pc:sldMk cId="2176426141" sldId="258"/>
            <ac:spMk id="23" creationId="{8E63CC27-1C86-4653-8866-79C24C5C51FB}"/>
          </ac:spMkLst>
        </pc:spChg>
        <pc:spChg chg="add del">
          <ac:chgData name="Torres, Sergio E." userId="e32728b6-7cbc-4ccd-b17b-325991a4b818" providerId="ADAL" clId="{9C6018EA-39C4-4AB7-B48D-617997665656}" dt="2024-04-06T21:23:26.189" v="222" actId="26606"/>
          <ac:spMkLst>
            <pc:docMk/>
            <pc:sldMk cId="2176426141" sldId="258"/>
            <ac:spMk id="24" creationId="{100EDD19-6802-4EC3-95CE-CFFAB042CFD6}"/>
          </ac:spMkLst>
        </pc:spChg>
        <pc:spChg chg="add del">
          <ac:chgData name="Torres, Sergio E." userId="e32728b6-7cbc-4ccd-b17b-325991a4b818" providerId="ADAL" clId="{9C6018EA-39C4-4AB7-B48D-617997665656}" dt="2024-04-06T21:23:26.189" v="222" actId="26606"/>
          <ac:spMkLst>
            <pc:docMk/>
            <pc:sldMk cId="2176426141" sldId="258"/>
            <ac:spMk id="25" creationId="{DB17E863-922E-4C26-BD64-E8FD41D28661}"/>
          </ac:spMkLst>
        </pc:spChg>
        <pc:spChg chg="add del">
          <ac:chgData name="Torres, Sergio E." userId="e32728b6-7cbc-4ccd-b17b-325991a4b818" providerId="ADAL" clId="{9C6018EA-39C4-4AB7-B48D-617997665656}" dt="2024-04-06T21:23:51.135" v="225" actId="26606"/>
          <ac:spMkLst>
            <pc:docMk/>
            <pc:sldMk cId="2176426141" sldId="258"/>
            <ac:spMk id="26" creationId="{83BA5EF5-1FE9-4BF9-83BB-269BCDDF6156}"/>
          </ac:spMkLst>
        </pc:spChg>
        <pc:spChg chg="add del">
          <ac:chgData name="Torres, Sergio E." userId="e32728b6-7cbc-4ccd-b17b-325991a4b818" providerId="ADAL" clId="{9C6018EA-39C4-4AB7-B48D-617997665656}" dt="2024-04-06T21:23:51.135" v="225" actId="26606"/>
          <ac:spMkLst>
            <pc:docMk/>
            <pc:sldMk cId="2176426141" sldId="258"/>
            <ac:spMk id="30" creationId="{88853921-7BC9-4BDE-ACAB-133C683C82D6}"/>
          </ac:spMkLst>
        </pc:spChg>
        <pc:spChg chg="add del">
          <ac:chgData name="Torres, Sergio E." userId="e32728b6-7cbc-4ccd-b17b-325991a4b818" providerId="ADAL" clId="{9C6018EA-39C4-4AB7-B48D-617997665656}" dt="2024-04-06T21:23:51.135" v="225" actId="26606"/>
          <ac:spMkLst>
            <pc:docMk/>
            <pc:sldMk cId="2176426141" sldId="258"/>
            <ac:spMk id="32" creationId="{09192968-3AE7-4470-A61C-97294BB92731}"/>
          </ac:spMkLst>
        </pc:spChg>
        <pc:spChg chg="add del">
          <ac:chgData name="Torres, Sergio E." userId="e32728b6-7cbc-4ccd-b17b-325991a4b818" providerId="ADAL" clId="{9C6018EA-39C4-4AB7-B48D-617997665656}" dt="2024-04-06T21:23:51.135" v="225" actId="26606"/>
          <ac:spMkLst>
            <pc:docMk/>
            <pc:sldMk cId="2176426141" sldId="258"/>
            <ac:spMk id="34" creationId="{3AB72E55-43E4-4356-BFE8-E2102CB0B505}"/>
          </ac:spMkLst>
        </pc:spChg>
        <pc:spChg chg="add">
          <ac:chgData name="Torres, Sergio E." userId="e32728b6-7cbc-4ccd-b17b-325991a4b818" providerId="ADAL" clId="{9C6018EA-39C4-4AB7-B48D-617997665656}" dt="2024-04-06T21:23:51.143" v="226" actId="26606"/>
          <ac:spMkLst>
            <pc:docMk/>
            <pc:sldMk cId="2176426141" sldId="258"/>
            <ac:spMk id="36" creationId="{CB6E2F43-29E9-49D9-91FC-E5FEFAAA70DE}"/>
          </ac:spMkLst>
        </pc:spChg>
        <pc:picChg chg="add del">
          <ac:chgData name="Torres, Sergio E." userId="e32728b6-7cbc-4ccd-b17b-325991a4b818" providerId="ADAL" clId="{9C6018EA-39C4-4AB7-B48D-617997665656}" dt="2024-04-06T21:21:48.513" v="166" actId="478"/>
          <ac:picMkLst>
            <pc:docMk/>
            <pc:sldMk cId="2176426141" sldId="258"/>
            <ac:picMk id="5" creationId="{AE605A20-0195-6E2B-E1E9-621B1F0AB71D}"/>
          </ac:picMkLst>
        </pc:picChg>
        <pc:picChg chg="add mod">
          <ac:chgData name="Torres, Sergio E." userId="e32728b6-7cbc-4ccd-b17b-325991a4b818" providerId="ADAL" clId="{9C6018EA-39C4-4AB7-B48D-617997665656}" dt="2024-04-07T02:31:24.028" v="2496" actId="1076"/>
          <ac:picMkLst>
            <pc:docMk/>
            <pc:sldMk cId="2176426141" sldId="258"/>
            <ac:picMk id="6" creationId="{58C2F87A-0BF2-31E0-4326-BC4D2AFE6229}"/>
          </ac:picMkLst>
        </pc:picChg>
        <pc:picChg chg="add del">
          <ac:chgData name="Torres, Sergio E." userId="e32728b6-7cbc-4ccd-b17b-325991a4b818" providerId="ADAL" clId="{9C6018EA-39C4-4AB7-B48D-617997665656}" dt="2024-04-06T21:23:54.653" v="227" actId="478"/>
          <ac:picMkLst>
            <pc:docMk/>
            <pc:sldMk cId="2176426141" sldId="258"/>
            <ac:picMk id="37" creationId="{5FBA7816-A28B-9132-238B-169ACA46E94B}"/>
          </ac:picMkLst>
        </pc:picChg>
        <pc:cxnChg chg="add del">
          <ac:chgData name="Torres, Sergio E." userId="e32728b6-7cbc-4ccd-b17b-325991a4b818" providerId="ADAL" clId="{9C6018EA-39C4-4AB7-B48D-617997665656}" dt="2024-04-06T21:23:51.143" v="226" actId="26606"/>
          <ac:cxnSpMkLst>
            <pc:docMk/>
            <pc:sldMk cId="2176426141" sldId="258"/>
            <ac:cxnSpMk id="11" creationId="{EEA38897-7BA3-4408-8083-3235339C4A60}"/>
          </ac:cxnSpMkLst>
        </pc:cxnChg>
        <pc:cxnChg chg="add del">
          <ac:chgData name="Torres, Sergio E." userId="e32728b6-7cbc-4ccd-b17b-325991a4b818" providerId="ADAL" clId="{9C6018EA-39C4-4AB7-B48D-617997665656}" dt="2024-04-06T21:23:51.143" v="226" actId="26606"/>
          <ac:cxnSpMkLst>
            <pc:docMk/>
            <pc:sldMk cId="2176426141" sldId="258"/>
            <ac:cxnSpMk id="13" creationId="{F11AD06B-AB20-4097-8606-5DA00DBACE88}"/>
          </ac:cxnSpMkLst>
        </pc:cxnChg>
        <pc:cxnChg chg="add del">
          <ac:chgData name="Torres, Sergio E." userId="e32728b6-7cbc-4ccd-b17b-325991a4b818" providerId="ADAL" clId="{9C6018EA-39C4-4AB7-B48D-617997665656}" dt="2024-04-06T21:23:51.135" v="225" actId="26606"/>
          <ac:cxnSpMkLst>
            <pc:docMk/>
            <pc:sldMk cId="2176426141" sldId="258"/>
            <ac:cxnSpMk id="28" creationId="{4B3BCACB-5880-460B-9606-8C433A9AF99D}"/>
          </ac:cxnSpMkLst>
        </pc:cxnChg>
      </pc:sldChg>
      <pc:sldChg chg="addSp delSp modSp del mod setBg chgLayout">
        <pc:chgData name="Torres, Sergio E." userId="e32728b6-7cbc-4ccd-b17b-325991a4b818" providerId="ADAL" clId="{9C6018EA-39C4-4AB7-B48D-617997665656}" dt="2024-04-07T02:33:25.319" v="2556" actId="47"/>
        <pc:sldMkLst>
          <pc:docMk/>
          <pc:sldMk cId="3806672215" sldId="259"/>
        </pc:sldMkLst>
        <pc:spChg chg="mod ord">
          <ac:chgData name="Torres, Sergio E." userId="e32728b6-7cbc-4ccd-b17b-325991a4b818" providerId="ADAL" clId="{9C6018EA-39C4-4AB7-B48D-617997665656}" dt="2024-04-07T02:32:51.857" v="2510" actId="20577"/>
          <ac:spMkLst>
            <pc:docMk/>
            <pc:sldMk cId="3806672215" sldId="259"/>
            <ac:spMk id="2" creationId="{4E35493B-EC95-4D54-B376-84DABC1F268E}"/>
          </ac:spMkLst>
        </pc:spChg>
        <pc:spChg chg="del">
          <ac:chgData name="Torres, Sergio E." userId="e32728b6-7cbc-4ccd-b17b-325991a4b818" providerId="ADAL" clId="{9C6018EA-39C4-4AB7-B48D-617997665656}" dt="2024-04-06T21:41:39.445" v="356" actId="478"/>
          <ac:spMkLst>
            <pc:docMk/>
            <pc:sldMk cId="3806672215" sldId="259"/>
            <ac:spMk id="3" creationId="{46EEAD8A-456E-470C-A864-EF30E1286080}"/>
          </ac:spMkLst>
        </pc:spChg>
        <pc:spChg chg="add del mod ord">
          <ac:chgData name="Torres, Sergio E." userId="e32728b6-7cbc-4ccd-b17b-325991a4b818" providerId="ADAL" clId="{9C6018EA-39C4-4AB7-B48D-617997665656}" dt="2024-04-07T02:30:50.027" v="2495" actId="478"/>
          <ac:spMkLst>
            <pc:docMk/>
            <pc:sldMk cId="3806672215" sldId="259"/>
            <ac:spMk id="3" creationId="{48F6C598-4014-2E21-22A6-F4C4D8D5AB27}"/>
          </ac:spMkLst>
        </pc:spChg>
        <pc:spChg chg="add del">
          <ac:chgData name="Torres, Sergio E." userId="e32728b6-7cbc-4ccd-b17b-325991a4b818" providerId="ADAL" clId="{9C6018EA-39C4-4AB7-B48D-617997665656}" dt="2024-04-06T21:48:56.759" v="423" actId="478"/>
          <ac:spMkLst>
            <pc:docMk/>
            <pc:sldMk cId="3806672215" sldId="259"/>
            <ac:spMk id="13" creationId="{CCE426E0-F010-CBA5-5B4E-06CFD78D0957}"/>
          </ac:spMkLst>
        </pc:spChg>
        <pc:spChg chg="add del">
          <ac:chgData name="Torres, Sergio E." userId="e32728b6-7cbc-4ccd-b17b-325991a4b818" providerId="ADAL" clId="{9C6018EA-39C4-4AB7-B48D-617997665656}" dt="2024-04-07T02:30:43.550" v="2494" actId="26606"/>
          <ac:spMkLst>
            <pc:docMk/>
            <pc:sldMk cId="3806672215" sldId="259"/>
            <ac:spMk id="20" creationId="{49B9E8A9-352D-4DCB-9485-C777000D4979}"/>
          </ac:spMkLst>
        </pc:spChg>
        <pc:spChg chg="add del">
          <ac:chgData name="Torres, Sergio E." userId="e32728b6-7cbc-4ccd-b17b-325991a4b818" providerId="ADAL" clId="{9C6018EA-39C4-4AB7-B48D-617997665656}" dt="2024-04-07T02:30:43.550" v="2494" actId="26606"/>
          <ac:spMkLst>
            <pc:docMk/>
            <pc:sldMk cId="3806672215" sldId="259"/>
            <ac:spMk id="22" creationId="{C2A9B0E5-C2C1-4B85-99A9-117A659D5FE0}"/>
          </ac:spMkLst>
        </pc:spChg>
        <pc:spChg chg="add del">
          <ac:chgData name="Torres, Sergio E." userId="e32728b6-7cbc-4ccd-b17b-325991a4b818" providerId="ADAL" clId="{9C6018EA-39C4-4AB7-B48D-617997665656}" dt="2024-04-07T02:30:43.550" v="2494" actId="26606"/>
          <ac:spMkLst>
            <pc:docMk/>
            <pc:sldMk cId="3806672215" sldId="259"/>
            <ac:spMk id="24" creationId="{3A8AEACA-9535-4BE8-A91B-8BE82BA54751}"/>
          </ac:spMkLst>
        </pc:spChg>
        <pc:picChg chg="add mod">
          <ac:chgData name="Torres, Sergio E." userId="e32728b6-7cbc-4ccd-b17b-325991a4b818" providerId="ADAL" clId="{9C6018EA-39C4-4AB7-B48D-617997665656}" dt="2024-04-07T02:30:43.550" v="2494" actId="26606"/>
          <ac:picMkLst>
            <pc:docMk/>
            <pc:sldMk cId="3806672215" sldId="259"/>
            <ac:picMk id="5" creationId="{9B47BFEA-EB7B-A4E5-DA33-08725C913790}"/>
          </ac:picMkLst>
        </pc:picChg>
        <pc:picChg chg="add del mod">
          <ac:chgData name="Torres, Sergio E." userId="e32728b6-7cbc-4ccd-b17b-325991a4b818" providerId="ADAL" clId="{9C6018EA-39C4-4AB7-B48D-617997665656}" dt="2024-04-06T21:44:37.429" v="363" actId="478"/>
          <ac:picMkLst>
            <pc:docMk/>
            <pc:sldMk cId="3806672215" sldId="259"/>
            <ac:picMk id="7" creationId="{8F5983F8-CDD3-3F1A-EDF1-F493333E35FF}"/>
          </ac:picMkLst>
        </pc:picChg>
        <pc:picChg chg="add del mod">
          <ac:chgData name="Torres, Sergio E." userId="e32728b6-7cbc-4ccd-b17b-325991a4b818" providerId="ADAL" clId="{9C6018EA-39C4-4AB7-B48D-617997665656}" dt="2024-04-06T21:45:31.875" v="367" actId="478"/>
          <ac:picMkLst>
            <pc:docMk/>
            <pc:sldMk cId="3806672215" sldId="259"/>
            <ac:picMk id="9" creationId="{FDBE8724-CBAE-8A2E-58A2-F06343A8AB56}"/>
          </ac:picMkLst>
        </pc:picChg>
        <pc:picChg chg="add del mod">
          <ac:chgData name="Torres, Sergio E." userId="e32728b6-7cbc-4ccd-b17b-325991a4b818" providerId="ADAL" clId="{9C6018EA-39C4-4AB7-B48D-617997665656}" dt="2024-04-06T21:48:53.880" v="421" actId="478"/>
          <ac:picMkLst>
            <pc:docMk/>
            <pc:sldMk cId="3806672215" sldId="259"/>
            <ac:picMk id="11" creationId="{0435358C-08C5-7740-D12A-29F1ED10F2A4}"/>
          </ac:picMkLst>
        </pc:picChg>
        <pc:picChg chg="add mod">
          <ac:chgData name="Torres, Sergio E." userId="e32728b6-7cbc-4ccd-b17b-325991a4b818" providerId="ADAL" clId="{9C6018EA-39C4-4AB7-B48D-617997665656}" dt="2024-04-07T02:30:43.550" v="2494" actId="26606"/>
          <ac:picMkLst>
            <pc:docMk/>
            <pc:sldMk cId="3806672215" sldId="259"/>
            <ac:picMk id="15" creationId="{DB8D5223-1B25-3224-7518-3BDC766A2F14}"/>
          </ac:picMkLst>
        </pc:picChg>
      </pc:sldChg>
      <pc:sldChg chg="delSp del mod">
        <pc:chgData name="Torres, Sergio E." userId="e32728b6-7cbc-4ccd-b17b-325991a4b818" providerId="ADAL" clId="{9C6018EA-39C4-4AB7-B48D-617997665656}" dt="2024-04-07T01:52:58.982" v="1978" actId="47"/>
        <pc:sldMkLst>
          <pc:docMk/>
          <pc:sldMk cId="969903800" sldId="260"/>
        </pc:sldMkLst>
        <pc:spChg chg="del">
          <ac:chgData name="Torres, Sergio E." userId="e32728b6-7cbc-4ccd-b17b-325991a4b818" providerId="ADAL" clId="{9C6018EA-39C4-4AB7-B48D-617997665656}" dt="2024-04-06T22:07:51.975" v="571" actId="478"/>
          <ac:spMkLst>
            <pc:docMk/>
            <pc:sldMk cId="969903800" sldId="260"/>
            <ac:spMk id="3" creationId="{C6DB784E-FB84-443D-A55A-091353CBE1F3}"/>
          </ac:spMkLst>
        </pc:spChg>
      </pc:sldChg>
      <pc:sldChg chg="del">
        <pc:chgData name="Torres, Sergio E." userId="e32728b6-7cbc-4ccd-b17b-325991a4b818" providerId="ADAL" clId="{9C6018EA-39C4-4AB7-B48D-617997665656}" dt="2024-04-07T02:12:07.608" v="2348" actId="47"/>
        <pc:sldMkLst>
          <pc:docMk/>
          <pc:sldMk cId="464819496" sldId="261"/>
        </pc:sldMkLst>
      </pc:sldChg>
      <pc:sldChg chg="del">
        <pc:chgData name="Torres, Sergio E." userId="e32728b6-7cbc-4ccd-b17b-325991a4b818" providerId="ADAL" clId="{9C6018EA-39C4-4AB7-B48D-617997665656}" dt="2024-04-07T01:52:55.377" v="1975" actId="47"/>
        <pc:sldMkLst>
          <pc:docMk/>
          <pc:sldMk cId="516546983" sldId="262"/>
        </pc:sldMkLst>
      </pc:sldChg>
      <pc:sldChg chg="del">
        <pc:chgData name="Torres, Sergio E." userId="e32728b6-7cbc-4ccd-b17b-325991a4b818" providerId="ADAL" clId="{9C6018EA-39C4-4AB7-B48D-617997665656}" dt="2024-04-07T02:09:20.793" v="2278" actId="47"/>
        <pc:sldMkLst>
          <pc:docMk/>
          <pc:sldMk cId="1194644777" sldId="263"/>
        </pc:sldMkLst>
      </pc:sldChg>
      <pc:sldChg chg="del">
        <pc:chgData name="Torres, Sergio E." userId="e32728b6-7cbc-4ccd-b17b-325991a4b818" providerId="ADAL" clId="{9C6018EA-39C4-4AB7-B48D-617997665656}" dt="2024-04-07T01:52:52.127" v="1974" actId="47"/>
        <pc:sldMkLst>
          <pc:docMk/>
          <pc:sldMk cId="1492169736" sldId="264"/>
        </pc:sldMkLst>
      </pc:sldChg>
      <pc:sldChg chg="del">
        <pc:chgData name="Torres, Sergio E." userId="e32728b6-7cbc-4ccd-b17b-325991a4b818" providerId="ADAL" clId="{9C6018EA-39C4-4AB7-B48D-617997665656}" dt="2024-04-07T01:52:59.927" v="1979" actId="47"/>
        <pc:sldMkLst>
          <pc:docMk/>
          <pc:sldMk cId="964853436" sldId="265"/>
        </pc:sldMkLst>
      </pc:sldChg>
      <pc:sldChg chg="del">
        <pc:chgData name="Torres, Sergio E." userId="e32728b6-7cbc-4ccd-b17b-325991a4b818" providerId="ADAL" clId="{9C6018EA-39C4-4AB7-B48D-617997665656}" dt="2024-04-07T01:52:14.353" v="1934" actId="47"/>
        <pc:sldMkLst>
          <pc:docMk/>
          <pc:sldMk cId="470317418" sldId="266"/>
        </pc:sldMkLst>
      </pc:sldChg>
      <pc:sldChg chg="del">
        <pc:chgData name="Torres, Sergio E." userId="e32728b6-7cbc-4ccd-b17b-325991a4b818" providerId="ADAL" clId="{9C6018EA-39C4-4AB7-B48D-617997665656}" dt="2024-04-07T01:52:12.768" v="1933" actId="47"/>
        <pc:sldMkLst>
          <pc:docMk/>
          <pc:sldMk cId="4009621175" sldId="267"/>
        </pc:sldMkLst>
      </pc:sldChg>
      <pc:sldChg chg="del">
        <pc:chgData name="Torres, Sergio E." userId="e32728b6-7cbc-4ccd-b17b-325991a4b818" providerId="ADAL" clId="{9C6018EA-39C4-4AB7-B48D-617997665656}" dt="2024-04-07T01:52:11.345" v="1932" actId="47"/>
        <pc:sldMkLst>
          <pc:docMk/>
          <pc:sldMk cId="632617212" sldId="268"/>
        </pc:sldMkLst>
      </pc:sldChg>
      <pc:sldChg chg="del">
        <pc:chgData name="Torres, Sergio E." userId="e32728b6-7cbc-4ccd-b17b-325991a4b818" providerId="ADAL" clId="{9C6018EA-39C4-4AB7-B48D-617997665656}" dt="2024-04-07T01:52:57.664" v="1977" actId="47"/>
        <pc:sldMkLst>
          <pc:docMk/>
          <pc:sldMk cId="1147014831" sldId="269"/>
        </pc:sldMkLst>
      </pc:sldChg>
      <pc:sldChg chg="del">
        <pc:chgData name="Torres, Sergio E." userId="e32728b6-7cbc-4ccd-b17b-325991a4b818" providerId="ADAL" clId="{9C6018EA-39C4-4AB7-B48D-617997665656}" dt="2024-04-07T01:52:56.344" v="1976" actId="47"/>
        <pc:sldMkLst>
          <pc:docMk/>
          <pc:sldMk cId="936243378" sldId="270"/>
        </pc:sldMkLst>
      </pc:sldChg>
      <pc:sldChg chg="delSp del mod">
        <pc:chgData name="Torres, Sergio E." userId="e32728b6-7cbc-4ccd-b17b-325991a4b818" providerId="ADAL" clId="{9C6018EA-39C4-4AB7-B48D-617997665656}" dt="2024-04-07T02:05:43.689" v="2242" actId="47"/>
        <pc:sldMkLst>
          <pc:docMk/>
          <pc:sldMk cId="2093077483" sldId="271"/>
        </pc:sldMkLst>
        <pc:picChg chg="del">
          <ac:chgData name="Torres, Sergio E." userId="e32728b6-7cbc-4ccd-b17b-325991a4b818" providerId="ADAL" clId="{9C6018EA-39C4-4AB7-B48D-617997665656}" dt="2024-04-07T02:05:42.295" v="2241" actId="478"/>
          <ac:picMkLst>
            <pc:docMk/>
            <pc:sldMk cId="2093077483" sldId="271"/>
            <ac:picMk id="5" creationId="{A48E93BF-FE4B-6597-C7F2-B132B3CB4352}"/>
          </ac:picMkLst>
        </pc:picChg>
      </pc:sldChg>
      <pc:sldChg chg="del">
        <pc:chgData name="Torres, Sergio E." userId="e32728b6-7cbc-4ccd-b17b-325991a4b818" providerId="ADAL" clId="{9C6018EA-39C4-4AB7-B48D-617997665656}" dt="2024-04-07T02:09:22.272" v="2279" actId="47"/>
        <pc:sldMkLst>
          <pc:docMk/>
          <pc:sldMk cId="386650827" sldId="272"/>
        </pc:sldMkLst>
      </pc:sldChg>
      <pc:sldChg chg="del">
        <pc:chgData name="Torres, Sergio E." userId="e32728b6-7cbc-4ccd-b17b-325991a4b818" providerId="ADAL" clId="{9C6018EA-39C4-4AB7-B48D-617997665656}" dt="2024-04-07T01:53:03.193" v="1980" actId="47"/>
        <pc:sldMkLst>
          <pc:docMk/>
          <pc:sldMk cId="3433901801" sldId="273"/>
        </pc:sldMkLst>
      </pc:sldChg>
      <pc:sldChg chg="del">
        <pc:chgData name="Torres, Sergio E." userId="e32728b6-7cbc-4ccd-b17b-325991a4b818" providerId="ADAL" clId="{9C6018EA-39C4-4AB7-B48D-617997665656}" dt="2024-04-07T01:53:04.317" v="1981" actId="47"/>
        <pc:sldMkLst>
          <pc:docMk/>
          <pc:sldMk cId="3240936414" sldId="274"/>
        </pc:sldMkLst>
      </pc:sldChg>
      <pc:sldChg chg="del">
        <pc:chgData name="Torres, Sergio E." userId="e32728b6-7cbc-4ccd-b17b-325991a4b818" providerId="ADAL" clId="{9C6018EA-39C4-4AB7-B48D-617997665656}" dt="2024-04-06T21:55:36.874" v="463" actId="47"/>
        <pc:sldMkLst>
          <pc:docMk/>
          <pc:sldMk cId="1118633755" sldId="275"/>
        </pc:sldMkLst>
      </pc:sldChg>
      <pc:sldChg chg="del">
        <pc:chgData name="Torres, Sergio E." userId="e32728b6-7cbc-4ccd-b17b-325991a4b818" providerId="ADAL" clId="{9C6018EA-39C4-4AB7-B48D-617997665656}" dt="2024-04-06T21:54:12.146" v="455" actId="47"/>
        <pc:sldMkLst>
          <pc:docMk/>
          <pc:sldMk cId="1870088383" sldId="276"/>
        </pc:sldMkLst>
      </pc:sldChg>
      <pc:sldChg chg="del">
        <pc:chgData name="Torres, Sergio E." userId="e32728b6-7cbc-4ccd-b17b-325991a4b818" providerId="ADAL" clId="{9C6018EA-39C4-4AB7-B48D-617997665656}" dt="2024-04-06T21:47:42.401" v="416" actId="47"/>
        <pc:sldMkLst>
          <pc:docMk/>
          <pc:sldMk cId="3417630750" sldId="277"/>
        </pc:sldMkLst>
      </pc:sldChg>
      <pc:sldChg chg="del">
        <pc:chgData name="Torres, Sergio E." userId="e32728b6-7cbc-4ccd-b17b-325991a4b818" providerId="ADAL" clId="{9C6018EA-39C4-4AB7-B48D-617997665656}" dt="2024-04-06T21:51:04.206" v="432" actId="47"/>
        <pc:sldMkLst>
          <pc:docMk/>
          <pc:sldMk cId="1239068378" sldId="278"/>
        </pc:sldMkLst>
      </pc:sldChg>
      <pc:sldChg chg="del">
        <pc:chgData name="Torres, Sergio E." userId="e32728b6-7cbc-4ccd-b17b-325991a4b818" providerId="ADAL" clId="{9C6018EA-39C4-4AB7-B48D-617997665656}" dt="2024-04-06T21:55:39.171" v="464" actId="47"/>
        <pc:sldMkLst>
          <pc:docMk/>
          <pc:sldMk cId="1753795931" sldId="279"/>
        </pc:sldMkLst>
      </pc:sldChg>
      <pc:sldChg chg="del">
        <pc:chgData name="Torres, Sergio E." userId="e32728b6-7cbc-4ccd-b17b-325991a4b818" providerId="ADAL" clId="{9C6018EA-39C4-4AB7-B48D-617997665656}" dt="2024-04-06T21:55:35.103" v="462" actId="47"/>
        <pc:sldMkLst>
          <pc:docMk/>
          <pc:sldMk cId="2785827676" sldId="280"/>
        </pc:sldMkLst>
      </pc:sldChg>
      <pc:sldChg chg="addSp delSp modSp mod setBg">
        <pc:chgData name="Torres, Sergio E." userId="e32728b6-7cbc-4ccd-b17b-325991a4b818" providerId="ADAL" clId="{9C6018EA-39C4-4AB7-B48D-617997665656}" dt="2024-04-07T02:51:24.565" v="2937" actId="26606"/>
        <pc:sldMkLst>
          <pc:docMk/>
          <pc:sldMk cId="1877841358" sldId="281"/>
        </pc:sldMkLst>
        <pc:spChg chg="mod">
          <ac:chgData name="Torres, Sergio E." userId="e32728b6-7cbc-4ccd-b17b-325991a4b818" providerId="ADAL" clId="{9C6018EA-39C4-4AB7-B48D-617997665656}" dt="2024-04-07T02:51:24.565" v="2937" actId="26606"/>
          <ac:spMkLst>
            <pc:docMk/>
            <pc:sldMk cId="1877841358" sldId="281"/>
            <ac:spMk id="2" creationId="{CE45CB79-D2D1-B812-1C0B-F1FE75BCCD3F}"/>
          </ac:spMkLst>
        </pc:spChg>
        <pc:spChg chg="mod">
          <ac:chgData name="Torres, Sergio E." userId="e32728b6-7cbc-4ccd-b17b-325991a4b818" providerId="ADAL" clId="{9C6018EA-39C4-4AB7-B48D-617997665656}" dt="2024-04-07T02:51:24.565" v="2937" actId="26606"/>
          <ac:spMkLst>
            <pc:docMk/>
            <pc:sldMk cId="1877841358" sldId="281"/>
            <ac:spMk id="3" creationId="{D042D425-C5E6-48FF-D10E-F12E5D3C9D0D}"/>
          </ac:spMkLst>
        </pc:spChg>
        <pc:spChg chg="add mod">
          <ac:chgData name="Torres, Sergio E." userId="e32728b6-7cbc-4ccd-b17b-325991a4b818" providerId="ADAL" clId="{9C6018EA-39C4-4AB7-B48D-617997665656}" dt="2024-04-06T21:31:39.644" v="326" actId="931"/>
          <ac:spMkLst>
            <pc:docMk/>
            <pc:sldMk cId="1877841358" sldId="281"/>
            <ac:spMk id="7" creationId="{DA76263B-EC5D-E43F-86AE-C6B3A8660C9A}"/>
          </ac:spMkLst>
        </pc:spChg>
        <pc:spChg chg="add del">
          <ac:chgData name="Torres, Sergio E." userId="e32728b6-7cbc-4ccd-b17b-325991a4b818" providerId="ADAL" clId="{9C6018EA-39C4-4AB7-B48D-617997665656}" dt="2024-04-06T21:30:28.151" v="315" actId="26606"/>
          <ac:spMkLst>
            <pc:docMk/>
            <pc:sldMk cId="1877841358" sldId="281"/>
            <ac:spMk id="9" creationId="{CB6E2F43-29E9-49D9-91FC-E5FEFAAA70DE}"/>
          </ac:spMkLst>
        </pc:spChg>
        <pc:spChg chg="add del">
          <ac:chgData name="Torres, Sergio E." userId="e32728b6-7cbc-4ccd-b17b-325991a4b818" providerId="ADAL" clId="{9C6018EA-39C4-4AB7-B48D-617997665656}" dt="2024-04-06T21:30:28.151" v="315" actId="26606"/>
          <ac:spMkLst>
            <pc:docMk/>
            <pc:sldMk cId="1877841358" sldId="281"/>
            <ac:spMk id="11" creationId="{3BA62E19-CD42-4C09-B825-844B4943D49D}"/>
          </ac:spMkLst>
        </pc:spChg>
        <pc:spChg chg="add del">
          <ac:chgData name="Torres, Sergio E." userId="e32728b6-7cbc-4ccd-b17b-325991a4b818" providerId="ADAL" clId="{9C6018EA-39C4-4AB7-B48D-617997665656}" dt="2024-04-06T21:30:28.151" v="315" actId="26606"/>
          <ac:spMkLst>
            <pc:docMk/>
            <pc:sldMk cId="1877841358" sldId="281"/>
            <ac:spMk id="13" creationId="{8E63CC27-1C86-4653-8866-79C24C5C51FB}"/>
          </ac:spMkLst>
        </pc:spChg>
        <pc:spChg chg="add del">
          <ac:chgData name="Torres, Sergio E." userId="e32728b6-7cbc-4ccd-b17b-325991a4b818" providerId="ADAL" clId="{9C6018EA-39C4-4AB7-B48D-617997665656}" dt="2024-04-06T21:30:54.329" v="319" actId="26606"/>
          <ac:spMkLst>
            <pc:docMk/>
            <pc:sldMk cId="1877841358" sldId="281"/>
            <ac:spMk id="27" creationId="{5D7F64A8-D625-4F61-A290-B499BB62ACFF}"/>
          </ac:spMkLst>
        </pc:spChg>
        <pc:spChg chg="add del">
          <ac:chgData name="Torres, Sergio E." userId="e32728b6-7cbc-4ccd-b17b-325991a4b818" providerId="ADAL" clId="{9C6018EA-39C4-4AB7-B48D-617997665656}" dt="2024-04-07T02:51:24.565" v="2937" actId="26606"/>
          <ac:spMkLst>
            <pc:docMk/>
            <pc:sldMk cId="1877841358" sldId="281"/>
            <ac:spMk id="33" creationId="{8FC9BE17-9A7B-462D-AE50-3D8777387304}"/>
          </ac:spMkLst>
        </pc:spChg>
        <pc:spChg chg="add del">
          <ac:chgData name="Torres, Sergio E." userId="e32728b6-7cbc-4ccd-b17b-325991a4b818" providerId="ADAL" clId="{9C6018EA-39C4-4AB7-B48D-617997665656}" dt="2024-04-07T02:51:24.565" v="2937" actId="26606"/>
          <ac:spMkLst>
            <pc:docMk/>
            <pc:sldMk cId="1877841358" sldId="281"/>
            <ac:spMk id="35" creationId="{3EBE8569-6AEC-4B8C-8D53-2DE337CDBA65}"/>
          </ac:spMkLst>
        </pc:spChg>
        <pc:spChg chg="add del">
          <ac:chgData name="Torres, Sergio E." userId="e32728b6-7cbc-4ccd-b17b-325991a4b818" providerId="ADAL" clId="{9C6018EA-39C4-4AB7-B48D-617997665656}" dt="2024-04-07T02:51:24.565" v="2937" actId="26606"/>
          <ac:spMkLst>
            <pc:docMk/>
            <pc:sldMk cId="1877841358" sldId="281"/>
            <ac:spMk id="37" creationId="{55D4142C-5077-457F-A6AD-3FECFDB39685}"/>
          </ac:spMkLst>
        </pc:spChg>
        <pc:spChg chg="add del">
          <ac:chgData name="Torres, Sergio E." userId="e32728b6-7cbc-4ccd-b17b-325991a4b818" providerId="ADAL" clId="{9C6018EA-39C4-4AB7-B48D-617997665656}" dt="2024-04-07T02:51:24.565" v="2937" actId="26606"/>
          <ac:spMkLst>
            <pc:docMk/>
            <pc:sldMk cId="1877841358" sldId="281"/>
            <ac:spMk id="39" creationId="{7A5F0580-5EE9-419F-96EE-B6529EF6E7D0}"/>
          </ac:spMkLst>
        </pc:spChg>
        <pc:picChg chg="add del mod ord">
          <ac:chgData name="Torres, Sergio E." userId="e32728b6-7cbc-4ccd-b17b-325991a4b818" providerId="ADAL" clId="{9C6018EA-39C4-4AB7-B48D-617997665656}" dt="2024-04-06T21:30:33.863" v="316" actId="478"/>
          <ac:picMkLst>
            <pc:docMk/>
            <pc:sldMk cId="1877841358" sldId="281"/>
            <ac:picMk id="5" creationId="{F8D3E01B-BBCE-FCC9-FF40-9ECCDC124FE7}"/>
          </ac:picMkLst>
        </pc:picChg>
        <pc:picChg chg="add mod">
          <ac:chgData name="Torres, Sergio E." userId="e32728b6-7cbc-4ccd-b17b-325991a4b818" providerId="ADAL" clId="{9C6018EA-39C4-4AB7-B48D-617997665656}" dt="2024-04-06T21:31:39.644" v="326" actId="931"/>
          <ac:picMkLst>
            <pc:docMk/>
            <pc:sldMk cId="1877841358" sldId="281"/>
            <ac:picMk id="6" creationId="{82E0DBF4-206A-F4A7-5518-35AFCD641FBD}"/>
          </ac:picMkLst>
        </pc:picChg>
        <pc:picChg chg="add mod ord">
          <ac:chgData name="Torres, Sergio E." userId="e32728b6-7cbc-4ccd-b17b-325991a4b818" providerId="ADAL" clId="{9C6018EA-39C4-4AB7-B48D-617997665656}" dt="2024-04-07T02:51:24.565" v="2937" actId="26606"/>
          <ac:picMkLst>
            <pc:docMk/>
            <pc:sldMk cId="1877841358" sldId="281"/>
            <ac:picMk id="10" creationId="{43441001-98FA-503D-4AE6-0840ACCF7271}"/>
          </ac:picMkLst>
        </pc:picChg>
        <pc:picChg chg="add del">
          <ac:chgData name="Torres, Sergio E." userId="e32728b6-7cbc-4ccd-b17b-325991a4b818" providerId="ADAL" clId="{9C6018EA-39C4-4AB7-B48D-617997665656}" dt="2024-04-06T21:30:54.329" v="319" actId="26606"/>
          <ac:picMkLst>
            <pc:docMk/>
            <pc:sldMk cId="1877841358" sldId="281"/>
            <ac:picMk id="22" creationId="{3E727E96-B92F-1B26-7E76-6E7084F246BF}"/>
          </ac:picMkLst>
        </pc:picChg>
        <pc:picChg chg="add del">
          <ac:chgData name="Torres, Sergio E." userId="e32728b6-7cbc-4ccd-b17b-325991a4b818" providerId="ADAL" clId="{9C6018EA-39C4-4AB7-B48D-617997665656}" dt="2024-04-06T21:30:54.329" v="319" actId="26606"/>
          <ac:picMkLst>
            <pc:docMk/>
            <pc:sldMk cId="1877841358" sldId="281"/>
            <ac:picMk id="24" creationId="{5D8A9259-20E6-4D2C-9C28-8219F7F51E87}"/>
          </ac:picMkLst>
        </pc:picChg>
        <pc:cxnChg chg="add del">
          <ac:chgData name="Torres, Sergio E." userId="e32728b6-7cbc-4ccd-b17b-325991a4b818" providerId="ADAL" clId="{9C6018EA-39C4-4AB7-B48D-617997665656}" dt="2024-04-06T21:32:31.713" v="331" actId="26606"/>
          <ac:cxnSpMkLst>
            <pc:docMk/>
            <pc:sldMk cId="1877841358" sldId="281"/>
            <ac:cxnSpMk id="18" creationId="{1503BFE4-729B-D9D0-C17B-501E6AF1127A}"/>
          </ac:cxnSpMkLst>
        </pc:cxnChg>
        <pc:cxnChg chg="add del">
          <ac:chgData name="Torres, Sergio E." userId="e32728b6-7cbc-4ccd-b17b-325991a4b818" providerId="ADAL" clId="{9C6018EA-39C4-4AB7-B48D-617997665656}" dt="2024-04-06T21:34:53.967" v="350" actId="26606"/>
          <ac:cxnSpMkLst>
            <pc:docMk/>
            <pc:sldMk cId="1877841358" sldId="281"/>
            <ac:cxnSpMk id="23" creationId="{1503BFE4-729B-D9D0-C17B-501E6AF1127A}"/>
          </ac:cxnSpMkLst>
        </pc:cxnChg>
        <pc:cxnChg chg="add del">
          <ac:chgData name="Torres, Sergio E." userId="e32728b6-7cbc-4ccd-b17b-325991a4b818" providerId="ADAL" clId="{9C6018EA-39C4-4AB7-B48D-617997665656}" dt="2024-04-07T02:51:24.565" v="2937" actId="26606"/>
          <ac:cxnSpMkLst>
            <pc:docMk/>
            <pc:sldMk cId="1877841358" sldId="281"/>
            <ac:cxnSpMk id="28" creationId="{FC23E3B9-5ABF-58B3-E2B0-E9A5DAA90037}"/>
          </ac:cxnSpMkLst>
        </pc:cxnChg>
      </pc:sldChg>
      <pc:sldChg chg="addSp delSp modSp mod setBg">
        <pc:chgData name="Torres, Sergio E." userId="e32728b6-7cbc-4ccd-b17b-325991a4b818" providerId="ADAL" clId="{9C6018EA-39C4-4AB7-B48D-617997665656}" dt="2024-04-07T02:50:46.297" v="2934" actId="14100"/>
        <pc:sldMkLst>
          <pc:docMk/>
          <pc:sldMk cId="1320582826" sldId="282"/>
        </pc:sldMkLst>
        <pc:spChg chg="mod">
          <ac:chgData name="Torres, Sergio E." userId="e32728b6-7cbc-4ccd-b17b-325991a4b818" providerId="ADAL" clId="{9C6018EA-39C4-4AB7-B48D-617997665656}" dt="2024-04-07T02:50:42.473" v="2933" actId="20577"/>
          <ac:spMkLst>
            <pc:docMk/>
            <pc:sldMk cId="1320582826" sldId="282"/>
            <ac:spMk id="2" creationId="{0B4BC548-A3C1-A401-5453-8FE2D7019197}"/>
          </ac:spMkLst>
        </pc:spChg>
        <pc:spChg chg="mod">
          <ac:chgData name="Torres, Sergio E." userId="e32728b6-7cbc-4ccd-b17b-325991a4b818" providerId="ADAL" clId="{9C6018EA-39C4-4AB7-B48D-617997665656}" dt="2024-04-07T02:50:46.297" v="2934" actId="14100"/>
          <ac:spMkLst>
            <pc:docMk/>
            <pc:sldMk cId="1320582826" sldId="282"/>
            <ac:spMk id="3" creationId="{061AA44B-7F7C-9C22-B7B7-26BD4005E467}"/>
          </ac:spMkLst>
        </pc:spChg>
        <pc:spChg chg="add del">
          <ac:chgData name="Torres, Sergio E." userId="e32728b6-7cbc-4ccd-b17b-325991a4b818" providerId="ADAL" clId="{9C6018EA-39C4-4AB7-B48D-617997665656}" dt="2024-04-06T21:34:06.777" v="341" actId="26606"/>
          <ac:spMkLst>
            <pc:docMk/>
            <pc:sldMk cId="1320582826" sldId="282"/>
            <ac:spMk id="9" creationId="{CB6E2F43-29E9-49D9-91FC-E5FEFAAA70DE}"/>
          </ac:spMkLst>
        </pc:spChg>
        <pc:spChg chg="add del">
          <ac:chgData name="Torres, Sergio E." userId="e32728b6-7cbc-4ccd-b17b-325991a4b818" providerId="ADAL" clId="{9C6018EA-39C4-4AB7-B48D-617997665656}" dt="2024-04-06T21:34:06.777" v="341" actId="26606"/>
          <ac:spMkLst>
            <pc:docMk/>
            <pc:sldMk cId="1320582826" sldId="282"/>
            <ac:spMk id="11" creationId="{3BA62E19-CD42-4C09-B825-844B4943D49D}"/>
          </ac:spMkLst>
        </pc:spChg>
        <pc:spChg chg="add del">
          <ac:chgData name="Torres, Sergio E." userId="e32728b6-7cbc-4ccd-b17b-325991a4b818" providerId="ADAL" clId="{9C6018EA-39C4-4AB7-B48D-617997665656}" dt="2024-04-06T21:34:06.777" v="341" actId="26606"/>
          <ac:spMkLst>
            <pc:docMk/>
            <pc:sldMk cId="1320582826" sldId="282"/>
            <ac:spMk id="13" creationId="{8E63CC27-1C86-4653-8866-79C24C5C51FB}"/>
          </ac:spMkLst>
        </pc:spChg>
        <pc:picChg chg="add mod ord">
          <ac:chgData name="Torres, Sergio E." userId="e32728b6-7cbc-4ccd-b17b-325991a4b818" providerId="ADAL" clId="{9C6018EA-39C4-4AB7-B48D-617997665656}" dt="2024-04-06T21:34:45.047" v="349" actId="26606"/>
          <ac:picMkLst>
            <pc:docMk/>
            <pc:sldMk cId="1320582826" sldId="282"/>
            <ac:picMk id="5" creationId="{025B1C7F-B50F-722C-6983-6A20C97CA74B}"/>
          </ac:picMkLst>
        </pc:picChg>
        <pc:cxnChg chg="add del">
          <ac:chgData name="Torres, Sergio E." userId="e32728b6-7cbc-4ccd-b17b-325991a4b818" providerId="ADAL" clId="{9C6018EA-39C4-4AB7-B48D-617997665656}" dt="2024-04-06T21:34:45.047" v="349" actId="26606"/>
          <ac:cxnSpMkLst>
            <pc:docMk/>
            <pc:sldMk cId="1320582826" sldId="282"/>
            <ac:cxnSpMk id="18" creationId="{1503BFE4-729B-D9D0-C17B-501E6AF1127A}"/>
          </ac:cxnSpMkLst>
        </pc:cxnChg>
        <pc:cxnChg chg="add">
          <ac:chgData name="Torres, Sergio E." userId="e32728b6-7cbc-4ccd-b17b-325991a4b818" providerId="ADAL" clId="{9C6018EA-39C4-4AB7-B48D-617997665656}" dt="2024-04-06T21:34:45.047" v="349" actId="26606"/>
          <ac:cxnSpMkLst>
            <pc:docMk/>
            <pc:sldMk cId="1320582826" sldId="282"/>
            <ac:cxnSpMk id="23" creationId="{FC23E3B9-5ABF-58B3-E2B0-E9A5DAA90037}"/>
          </ac:cxnSpMkLst>
        </pc:cxnChg>
      </pc:sldChg>
      <pc:sldChg chg="delSp add del setBg delDesignElem">
        <pc:chgData name="Torres, Sergio E." userId="e32728b6-7cbc-4ccd-b17b-325991a4b818" providerId="ADAL" clId="{9C6018EA-39C4-4AB7-B48D-617997665656}" dt="2024-04-06T21:19:13.788" v="141" actId="47"/>
        <pc:sldMkLst>
          <pc:docMk/>
          <pc:sldMk cId="1556653139" sldId="283"/>
        </pc:sldMkLst>
        <pc:spChg chg="del">
          <ac:chgData name="Torres, Sergio E." userId="e32728b6-7cbc-4ccd-b17b-325991a4b818" providerId="ADAL" clId="{9C6018EA-39C4-4AB7-B48D-617997665656}" dt="2024-04-06T21:16:54.055" v="96"/>
          <ac:spMkLst>
            <pc:docMk/>
            <pc:sldMk cId="1556653139" sldId="283"/>
            <ac:spMk id="8" creationId="{E8A8EAB8-D2FF-444D-B34B-7D32F106AD0E}"/>
          </ac:spMkLst>
        </pc:spChg>
        <pc:cxnChg chg="del">
          <ac:chgData name="Torres, Sergio E." userId="e32728b6-7cbc-4ccd-b17b-325991a4b818" providerId="ADAL" clId="{9C6018EA-39C4-4AB7-B48D-617997665656}" dt="2024-04-06T21:16:54.055" v="96"/>
          <ac:cxnSpMkLst>
            <pc:docMk/>
            <pc:sldMk cId="1556653139" sldId="283"/>
            <ac:cxnSpMk id="10" creationId="{067633D1-6EE6-4118-B9F0-B363477BEE7A}"/>
          </ac:cxnSpMkLst>
        </pc:cxnChg>
        <pc:cxnChg chg="del">
          <ac:chgData name="Torres, Sergio E." userId="e32728b6-7cbc-4ccd-b17b-325991a4b818" providerId="ADAL" clId="{9C6018EA-39C4-4AB7-B48D-617997665656}" dt="2024-04-06T21:16:54.055" v="96"/>
          <ac:cxnSpMkLst>
            <pc:docMk/>
            <pc:sldMk cId="1556653139" sldId="283"/>
            <ac:cxnSpMk id="12" creationId="{4AD7FFC6-42A9-49CB-B5E9-B3F6B038331B}"/>
          </ac:cxnSpMkLst>
        </pc:cxnChg>
      </pc:sldChg>
      <pc:sldChg chg="addSp delSp modSp add del mod">
        <pc:chgData name="Torres, Sergio E." userId="e32728b6-7cbc-4ccd-b17b-325991a4b818" providerId="ADAL" clId="{9C6018EA-39C4-4AB7-B48D-617997665656}" dt="2024-04-07T02:35:18.193" v="2677" actId="47"/>
        <pc:sldMkLst>
          <pc:docMk/>
          <pc:sldMk cId="3281930273" sldId="283"/>
        </pc:sldMkLst>
        <pc:picChg chg="add mod">
          <ac:chgData name="Torres, Sergio E." userId="e32728b6-7cbc-4ccd-b17b-325991a4b818" providerId="ADAL" clId="{9C6018EA-39C4-4AB7-B48D-617997665656}" dt="2024-04-06T21:49:55.845" v="427" actId="1076"/>
          <ac:picMkLst>
            <pc:docMk/>
            <pc:sldMk cId="3281930273" sldId="283"/>
            <ac:picMk id="4" creationId="{263C1C7B-D465-E3F3-53BD-01F2C7CAC039}"/>
          </ac:picMkLst>
        </pc:picChg>
        <pc:picChg chg="del">
          <ac:chgData name="Torres, Sergio E." userId="e32728b6-7cbc-4ccd-b17b-325991a4b818" providerId="ADAL" clId="{9C6018EA-39C4-4AB7-B48D-617997665656}" dt="2024-04-06T21:47:54.238" v="419" actId="478"/>
          <ac:picMkLst>
            <pc:docMk/>
            <pc:sldMk cId="3281930273" sldId="283"/>
            <ac:picMk id="5" creationId="{9B47BFEA-EB7B-A4E5-DA33-08725C913790}"/>
          </ac:picMkLst>
        </pc:picChg>
        <pc:picChg chg="add mod">
          <ac:chgData name="Torres, Sergio E." userId="e32728b6-7cbc-4ccd-b17b-325991a4b818" providerId="ADAL" clId="{9C6018EA-39C4-4AB7-B48D-617997665656}" dt="2024-04-06T21:50:22.440" v="430" actId="1076"/>
          <ac:picMkLst>
            <pc:docMk/>
            <pc:sldMk cId="3281930273" sldId="283"/>
            <ac:picMk id="7" creationId="{EA909AAB-170E-6DA3-668E-C29BEE211F3A}"/>
          </ac:picMkLst>
        </pc:picChg>
        <pc:picChg chg="del">
          <ac:chgData name="Torres, Sergio E." userId="e32728b6-7cbc-4ccd-b17b-325991a4b818" providerId="ADAL" clId="{9C6018EA-39C4-4AB7-B48D-617997665656}" dt="2024-04-06T21:47:54.687" v="420" actId="478"/>
          <ac:picMkLst>
            <pc:docMk/>
            <pc:sldMk cId="3281930273" sldId="283"/>
            <ac:picMk id="11" creationId="{0435358C-08C5-7740-D12A-29F1ED10F2A4}"/>
          </ac:picMkLst>
        </pc:picChg>
      </pc:sldChg>
      <pc:sldChg chg="add del">
        <pc:chgData name="Torres, Sergio E." userId="e32728b6-7cbc-4ccd-b17b-325991a4b818" providerId="ADAL" clId="{9C6018EA-39C4-4AB7-B48D-617997665656}" dt="2024-04-07T02:12:53.551" v="2350" actId="47"/>
        <pc:sldMkLst>
          <pc:docMk/>
          <pc:sldMk cId="1796977842" sldId="284"/>
        </pc:sldMkLst>
      </pc:sldChg>
      <pc:sldChg chg="addSp delSp modSp add del mod setBg">
        <pc:chgData name="Torres, Sergio E." userId="e32728b6-7cbc-4ccd-b17b-325991a4b818" providerId="ADAL" clId="{9C6018EA-39C4-4AB7-B48D-617997665656}" dt="2024-04-07T02:35:53.502" v="2702" actId="47"/>
        <pc:sldMkLst>
          <pc:docMk/>
          <pc:sldMk cId="2104491783" sldId="285"/>
        </pc:sldMkLst>
        <pc:spChg chg="mod">
          <ac:chgData name="Torres, Sergio E." userId="e32728b6-7cbc-4ccd-b17b-325991a4b818" providerId="ADAL" clId="{9C6018EA-39C4-4AB7-B48D-617997665656}" dt="2024-04-06T21:53:03.831" v="444" actId="26606"/>
          <ac:spMkLst>
            <pc:docMk/>
            <pc:sldMk cId="2104491783" sldId="285"/>
            <ac:spMk id="2" creationId="{4E35493B-EC95-4D54-B376-84DABC1F268E}"/>
          </ac:spMkLst>
        </pc:spChg>
        <pc:picChg chg="del">
          <ac:chgData name="Torres, Sergio E." userId="e32728b6-7cbc-4ccd-b17b-325991a4b818" providerId="ADAL" clId="{9C6018EA-39C4-4AB7-B48D-617997665656}" dt="2024-04-06T21:51:50.527" v="434" actId="478"/>
          <ac:picMkLst>
            <pc:docMk/>
            <pc:sldMk cId="2104491783" sldId="285"/>
            <ac:picMk id="4" creationId="{263C1C7B-D465-E3F3-53BD-01F2C7CAC039}"/>
          </ac:picMkLst>
        </pc:picChg>
        <pc:picChg chg="add mod ord">
          <ac:chgData name="Torres, Sergio E." userId="e32728b6-7cbc-4ccd-b17b-325991a4b818" providerId="ADAL" clId="{9C6018EA-39C4-4AB7-B48D-617997665656}" dt="2024-04-06T21:53:54.639" v="451" actId="1076"/>
          <ac:picMkLst>
            <pc:docMk/>
            <pc:sldMk cId="2104491783" sldId="285"/>
            <ac:picMk id="5" creationId="{C33D64B8-3CA5-1725-E248-4F4ACC479FF2}"/>
          </ac:picMkLst>
        </pc:picChg>
        <pc:picChg chg="del">
          <ac:chgData name="Torres, Sergio E." userId="e32728b6-7cbc-4ccd-b17b-325991a4b818" providerId="ADAL" clId="{9C6018EA-39C4-4AB7-B48D-617997665656}" dt="2024-04-06T21:51:51.028" v="435" actId="478"/>
          <ac:picMkLst>
            <pc:docMk/>
            <pc:sldMk cId="2104491783" sldId="285"/>
            <ac:picMk id="7" creationId="{EA909AAB-170E-6DA3-668E-C29BEE211F3A}"/>
          </ac:picMkLst>
        </pc:picChg>
        <pc:picChg chg="add mod">
          <ac:chgData name="Torres, Sergio E." userId="e32728b6-7cbc-4ccd-b17b-325991a4b818" providerId="ADAL" clId="{9C6018EA-39C4-4AB7-B48D-617997665656}" dt="2024-04-06T21:53:57.294" v="452" actId="1076"/>
          <ac:picMkLst>
            <pc:docMk/>
            <pc:sldMk cId="2104491783" sldId="285"/>
            <ac:picMk id="8" creationId="{BCE20FCC-8FC6-CB97-B605-1D19ECDD6485}"/>
          </ac:picMkLst>
        </pc:picChg>
        <pc:picChg chg="add mod">
          <ac:chgData name="Torres, Sergio E." userId="e32728b6-7cbc-4ccd-b17b-325991a4b818" providerId="ADAL" clId="{9C6018EA-39C4-4AB7-B48D-617997665656}" dt="2024-04-06T21:54:00.565" v="453" actId="1076"/>
          <ac:picMkLst>
            <pc:docMk/>
            <pc:sldMk cId="2104491783" sldId="285"/>
            <ac:picMk id="10" creationId="{4E9FD822-42DB-BE07-AC70-13BCE72A7F7B}"/>
          </ac:picMkLst>
        </pc:picChg>
        <pc:cxnChg chg="add del">
          <ac:chgData name="Torres, Sergio E." userId="e32728b6-7cbc-4ccd-b17b-325991a4b818" providerId="ADAL" clId="{9C6018EA-39C4-4AB7-B48D-617997665656}" dt="2024-04-06T21:53:03.831" v="444" actId="26606"/>
          <ac:cxnSpMkLst>
            <pc:docMk/>
            <pc:sldMk cId="2104491783" sldId="285"/>
            <ac:cxnSpMk id="13" creationId="{192712F8-36FA-35DF-0CE8-4098D93322A3}"/>
          </ac:cxnSpMkLst>
        </pc:cxnChg>
        <pc:cxnChg chg="add del">
          <ac:chgData name="Torres, Sergio E." userId="e32728b6-7cbc-4ccd-b17b-325991a4b818" providerId="ADAL" clId="{9C6018EA-39C4-4AB7-B48D-617997665656}" dt="2024-04-06T21:53:03.831" v="444" actId="26606"/>
          <ac:cxnSpMkLst>
            <pc:docMk/>
            <pc:sldMk cId="2104491783" sldId="285"/>
            <ac:cxnSpMk id="15" creationId="{AF9469B9-6468-5B6A-E832-8D4590388432}"/>
          </ac:cxnSpMkLst>
        </pc:cxnChg>
      </pc:sldChg>
      <pc:sldChg chg="addSp delSp modSp add del mod">
        <pc:chgData name="Torres, Sergio E." userId="e32728b6-7cbc-4ccd-b17b-325991a4b818" providerId="ADAL" clId="{9C6018EA-39C4-4AB7-B48D-617997665656}" dt="2024-04-07T02:36:55.876" v="2709" actId="47"/>
        <pc:sldMkLst>
          <pc:docMk/>
          <pc:sldMk cId="1741836393" sldId="286"/>
        </pc:sldMkLst>
        <pc:picChg chg="add mod">
          <ac:chgData name="Torres, Sergio E." userId="e32728b6-7cbc-4ccd-b17b-325991a4b818" providerId="ADAL" clId="{9C6018EA-39C4-4AB7-B48D-617997665656}" dt="2024-04-06T21:54:39.179" v="461" actId="1076"/>
          <ac:picMkLst>
            <pc:docMk/>
            <pc:sldMk cId="1741836393" sldId="286"/>
            <ac:picMk id="4" creationId="{4754BB0E-E8C1-30E6-270D-5EA0A601DB8F}"/>
          </ac:picMkLst>
        </pc:picChg>
        <pc:picChg chg="del">
          <ac:chgData name="Torres, Sergio E." userId="e32728b6-7cbc-4ccd-b17b-325991a4b818" providerId="ADAL" clId="{9C6018EA-39C4-4AB7-B48D-617997665656}" dt="2024-04-06T21:54:15.422" v="456" actId="478"/>
          <ac:picMkLst>
            <pc:docMk/>
            <pc:sldMk cId="1741836393" sldId="286"/>
            <ac:picMk id="5" creationId="{C33D64B8-3CA5-1725-E248-4F4ACC479FF2}"/>
          </ac:picMkLst>
        </pc:picChg>
        <pc:picChg chg="del">
          <ac:chgData name="Torres, Sergio E." userId="e32728b6-7cbc-4ccd-b17b-325991a4b818" providerId="ADAL" clId="{9C6018EA-39C4-4AB7-B48D-617997665656}" dt="2024-04-06T21:54:15.946" v="457" actId="478"/>
          <ac:picMkLst>
            <pc:docMk/>
            <pc:sldMk cId="1741836393" sldId="286"/>
            <ac:picMk id="8" creationId="{BCE20FCC-8FC6-CB97-B605-1D19ECDD6485}"/>
          </ac:picMkLst>
        </pc:picChg>
        <pc:picChg chg="del">
          <ac:chgData name="Torres, Sergio E." userId="e32728b6-7cbc-4ccd-b17b-325991a4b818" providerId="ADAL" clId="{9C6018EA-39C4-4AB7-B48D-617997665656}" dt="2024-04-06T21:54:16.485" v="458" actId="478"/>
          <ac:picMkLst>
            <pc:docMk/>
            <pc:sldMk cId="1741836393" sldId="286"/>
            <ac:picMk id="10" creationId="{4E9FD822-42DB-BE07-AC70-13BCE72A7F7B}"/>
          </ac:picMkLst>
        </pc:picChg>
      </pc:sldChg>
      <pc:sldChg chg="addSp delSp modSp add mod setBg">
        <pc:chgData name="Torres, Sergio E." userId="e32728b6-7cbc-4ccd-b17b-325991a4b818" providerId="ADAL" clId="{9C6018EA-39C4-4AB7-B48D-617997665656}" dt="2024-04-07T03:02:36.232" v="2961" actId="20577"/>
        <pc:sldMkLst>
          <pc:docMk/>
          <pc:sldMk cId="3965083967" sldId="287"/>
        </pc:sldMkLst>
        <pc:spChg chg="mod">
          <ac:chgData name="Torres, Sergio E." userId="e32728b6-7cbc-4ccd-b17b-325991a4b818" providerId="ADAL" clId="{9C6018EA-39C4-4AB7-B48D-617997665656}" dt="2024-04-07T03:02:36.232" v="2961" actId="20577"/>
          <ac:spMkLst>
            <pc:docMk/>
            <pc:sldMk cId="3965083967" sldId="287"/>
            <ac:spMk id="2" creationId="{4E35493B-EC95-4D54-B376-84DABC1F268E}"/>
          </ac:spMkLst>
        </pc:spChg>
        <pc:spChg chg="add del">
          <ac:chgData name="Torres, Sergio E." userId="e32728b6-7cbc-4ccd-b17b-325991a4b818" providerId="ADAL" clId="{9C6018EA-39C4-4AB7-B48D-617997665656}" dt="2024-04-06T21:59:27.025" v="511" actId="26606"/>
          <ac:spMkLst>
            <pc:docMk/>
            <pc:sldMk cId="3965083967" sldId="287"/>
            <ac:spMk id="4" creationId="{EA804283-B929-4503-802F-4585376E2B42}"/>
          </ac:spMkLst>
        </pc:spChg>
        <pc:spChg chg="add del">
          <ac:chgData name="Torres, Sergio E." userId="e32728b6-7cbc-4ccd-b17b-325991a4b818" providerId="ADAL" clId="{9C6018EA-39C4-4AB7-B48D-617997665656}" dt="2024-04-06T21:59:27.025" v="511" actId="26606"/>
          <ac:spMkLst>
            <pc:docMk/>
            <pc:sldMk cId="3965083967" sldId="287"/>
            <ac:spMk id="7" creationId="{59EF30C2-29AC-4A0D-BC0A-A679CF113EDD}"/>
          </ac:spMkLst>
        </pc:spChg>
        <pc:spChg chg="add del">
          <ac:chgData name="Torres, Sergio E." userId="e32728b6-7cbc-4ccd-b17b-325991a4b818" providerId="ADAL" clId="{9C6018EA-39C4-4AB7-B48D-617997665656}" dt="2024-04-06T21:59:27.025" v="511" actId="26606"/>
          <ac:spMkLst>
            <pc:docMk/>
            <pc:sldMk cId="3965083967" sldId="287"/>
            <ac:spMk id="9" creationId="{9C682A1A-5B2D-4111-BBD6-620165633E5B}"/>
          </ac:spMkLst>
        </pc:spChg>
        <pc:spChg chg="add del">
          <ac:chgData name="Torres, Sergio E." userId="e32728b6-7cbc-4ccd-b17b-325991a4b818" providerId="ADAL" clId="{9C6018EA-39C4-4AB7-B48D-617997665656}" dt="2024-04-06T21:59:27.025" v="511" actId="26606"/>
          <ac:spMkLst>
            <pc:docMk/>
            <pc:sldMk cId="3965083967" sldId="287"/>
            <ac:spMk id="13" creationId="{A04F1504-431A-4D86-9091-AE7E4B33376B}"/>
          </ac:spMkLst>
        </pc:spChg>
        <pc:spChg chg="add del">
          <ac:chgData name="Torres, Sergio E." userId="e32728b6-7cbc-4ccd-b17b-325991a4b818" providerId="ADAL" clId="{9C6018EA-39C4-4AB7-B48D-617997665656}" dt="2024-04-06T21:59:27.025" v="511" actId="26606"/>
          <ac:spMkLst>
            <pc:docMk/>
            <pc:sldMk cId="3965083967" sldId="287"/>
            <ac:spMk id="17" creationId="{AD3811F5-514E-49A4-B382-673ED228A4CC}"/>
          </ac:spMkLst>
        </pc:spChg>
        <pc:spChg chg="add del">
          <ac:chgData name="Torres, Sergio E." userId="e32728b6-7cbc-4ccd-b17b-325991a4b818" providerId="ADAL" clId="{9C6018EA-39C4-4AB7-B48D-617997665656}" dt="2024-04-06T21:59:27.025" v="511" actId="26606"/>
          <ac:spMkLst>
            <pc:docMk/>
            <pc:sldMk cId="3965083967" sldId="287"/>
            <ac:spMk id="19" creationId="{067AD921-1CEE-4C1B-9AA3-C66D908DDD14}"/>
          </ac:spMkLst>
        </pc:spChg>
        <pc:spChg chg="add del">
          <ac:chgData name="Torres, Sergio E." userId="e32728b6-7cbc-4ccd-b17b-325991a4b818" providerId="ADAL" clId="{9C6018EA-39C4-4AB7-B48D-617997665656}" dt="2024-04-06T21:59:27.025" v="511" actId="26606"/>
          <ac:spMkLst>
            <pc:docMk/>
            <pc:sldMk cId="3965083967" sldId="287"/>
            <ac:spMk id="21" creationId="{C36A08F5-3B56-47C5-A371-9187BE56E1E5}"/>
          </ac:spMkLst>
        </pc:spChg>
        <pc:spChg chg="add">
          <ac:chgData name="Torres, Sergio E." userId="e32728b6-7cbc-4ccd-b17b-325991a4b818" providerId="ADAL" clId="{9C6018EA-39C4-4AB7-B48D-617997665656}" dt="2024-04-06T21:59:27.025" v="511" actId="26606"/>
          <ac:spMkLst>
            <pc:docMk/>
            <pc:sldMk cId="3965083967" sldId="287"/>
            <ac:spMk id="26" creationId="{FFD48BC7-DC40-47DE-87EE-9F4B6ECB9ABB}"/>
          </ac:spMkLst>
        </pc:spChg>
        <pc:spChg chg="add">
          <ac:chgData name="Torres, Sergio E." userId="e32728b6-7cbc-4ccd-b17b-325991a4b818" providerId="ADAL" clId="{9C6018EA-39C4-4AB7-B48D-617997665656}" dt="2024-04-06T21:59:27.025" v="511" actId="26606"/>
          <ac:spMkLst>
            <pc:docMk/>
            <pc:sldMk cId="3965083967" sldId="287"/>
            <ac:spMk id="28" creationId="{E502BBC7-2C76-46F3-BC24-5985BC13DB88}"/>
          </ac:spMkLst>
        </pc:spChg>
        <pc:spChg chg="add">
          <ac:chgData name="Torres, Sergio E." userId="e32728b6-7cbc-4ccd-b17b-325991a4b818" providerId="ADAL" clId="{9C6018EA-39C4-4AB7-B48D-617997665656}" dt="2024-04-06T21:59:27.025" v="511" actId="26606"/>
          <ac:spMkLst>
            <pc:docMk/>
            <pc:sldMk cId="3965083967" sldId="287"/>
            <ac:spMk id="30" creationId="{C7F28D52-2A5F-4D23-81AE-7CB8B591C7AF}"/>
          </ac:spMkLst>
        </pc:spChg>
        <pc:spChg chg="add">
          <ac:chgData name="Torres, Sergio E." userId="e32728b6-7cbc-4ccd-b17b-325991a4b818" providerId="ADAL" clId="{9C6018EA-39C4-4AB7-B48D-617997665656}" dt="2024-04-06T21:59:27.025" v="511" actId="26606"/>
          <ac:spMkLst>
            <pc:docMk/>
            <pc:sldMk cId="3965083967" sldId="287"/>
            <ac:spMk id="32" creationId="{3629484E-3792-4B3D-89AD-7C8A1ED0E0D4}"/>
          </ac:spMkLst>
        </pc:spChg>
        <pc:picChg chg="del">
          <ac:chgData name="Torres, Sergio E." userId="e32728b6-7cbc-4ccd-b17b-325991a4b818" providerId="ADAL" clId="{9C6018EA-39C4-4AB7-B48D-617997665656}" dt="2024-04-06T21:57:25.076" v="470" actId="478"/>
          <ac:picMkLst>
            <pc:docMk/>
            <pc:sldMk cId="3965083967" sldId="287"/>
            <ac:picMk id="5" creationId="{9B47BFEA-EB7B-A4E5-DA33-08725C913790}"/>
          </ac:picMkLst>
        </pc:picChg>
        <pc:picChg chg="del">
          <ac:chgData name="Torres, Sergio E." userId="e32728b6-7cbc-4ccd-b17b-325991a4b818" providerId="ADAL" clId="{9C6018EA-39C4-4AB7-B48D-617997665656}" dt="2024-04-06T21:57:25.864" v="471" actId="478"/>
          <ac:picMkLst>
            <pc:docMk/>
            <pc:sldMk cId="3965083967" sldId="287"/>
            <ac:picMk id="15" creationId="{DB8D5223-1B25-3224-7518-3BDC766A2F14}"/>
          </ac:picMkLst>
        </pc:picChg>
        <pc:cxnChg chg="add del">
          <ac:chgData name="Torres, Sergio E." userId="e32728b6-7cbc-4ccd-b17b-325991a4b818" providerId="ADAL" clId="{9C6018EA-39C4-4AB7-B48D-617997665656}" dt="2024-04-06T21:59:27.025" v="511" actId="26606"/>
          <ac:cxnSpMkLst>
            <pc:docMk/>
            <pc:sldMk cId="3965083967" sldId="287"/>
            <ac:cxnSpMk id="11" creationId="{266A0658-1CC4-4B0D-AAB7-A702286AFB03}"/>
          </ac:cxnSpMkLst>
        </pc:cxnChg>
      </pc:sldChg>
      <pc:sldChg chg="addSp delSp modSp add del mod">
        <pc:chgData name="Torres, Sergio E." userId="e32728b6-7cbc-4ccd-b17b-325991a4b818" providerId="ADAL" clId="{9C6018EA-39C4-4AB7-B48D-617997665656}" dt="2024-04-07T01:31:43.613" v="1479" actId="47"/>
        <pc:sldMkLst>
          <pc:docMk/>
          <pc:sldMk cId="4173996588" sldId="288"/>
        </pc:sldMkLst>
        <pc:spChg chg="add del mod">
          <ac:chgData name="Torres, Sergio E." userId="e32728b6-7cbc-4ccd-b17b-325991a4b818" providerId="ADAL" clId="{9C6018EA-39C4-4AB7-B48D-617997665656}" dt="2024-04-06T22:06:48.522" v="564" actId="478"/>
          <ac:spMkLst>
            <pc:docMk/>
            <pc:sldMk cId="4173996588" sldId="288"/>
            <ac:spMk id="13" creationId="{86D5563E-3B34-DEC7-FB26-42BA7C32F02F}"/>
          </ac:spMkLst>
        </pc:spChg>
        <pc:picChg chg="add del mod">
          <ac:chgData name="Torres, Sergio E." userId="e32728b6-7cbc-4ccd-b17b-325991a4b818" providerId="ADAL" clId="{9C6018EA-39C4-4AB7-B48D-617997665656}" dt="2024-04-06T22:02:26.232" v="518" actId="478"/>
          <ac:picMkLst>
            <pc:docMk/>
            <pc:sldMk cId="4173996588" sldId="288"/>
            <ac:picMk id="4" creationId="{848626DE-3BC3-C158-C7EA-B8A7574376EA}"/>
          </ac:picMkLst>
        </pc:picChg>
        <pc:picChg chg="add del">
          <ac:chgData name="Torres, Sergio E." userId="e32728b6-7cbc-4ccd-b17b-325991a4b818" providerId="ADAL" clId="{9C6018EA-39C4-4AB7-B48D-617997665656}" dt="2024-04-06T22:02:02.006" v="515" actId="478"/>
          <ac:picMkLst>
            <pc:docMk/>
            <pc:sldMk cId="4173996588" sldId="288"/>
            <ac:picMk id="6" creationId="{B6D316CD-0F20-7CA8-C281-1FF9B411F5B5}"/>
          </ac:picMkLst>
        </pc:picChg>
        <pc:picChg chg="add mod">
          <ac:chgData name="Torres, Sergio E." userId="e32728b6-7cbc-4ccd-b17b-325991a4b818" providerId="ADAL" clId="{9C6018EA-39C4-4AB7-B48D-617997665656}" dt="2024-04-06T22:07:02.838" v="568" actId="1076"/>
          <ac:picMkLst>
            <pc:docMk/>
            <pc:sldMk cId="4173996588" sldId="288"/>
            <ac:picMk id="8" creationId="{DB0C46E0-FAB3-BDE2-1D5C-AE84CDF10B0C}"/>
          </ac:picMkLst>
        </pc:picChg>
        <pc:picChg chg="add mod">
          <ac:chgData name="Torres, Sergio E." userId="e32728b6-7cbc-4ccd-b17b-325991a4b818" providerId="ADAL" clId="{9C6018EA-39C4-4AB7-B48D-617997665656}" dt="2024-04-06T22:07:08.449" v="570" actId="1076"/>
          <ac:picMkLst>
            <pc:docMk/>
            <pc:sldMk cId="4173996588" sldId="288"/>
            <ac:picMk id="10" creationId="{EB4605AA-83F2-EE3E-7D60-E521D0749783}"/>
          </ac:picMkLst>
        </pc:picChg>
        <pc:picChg chg="add mod">
          <ac:chgData name="Torres, Sergio E." userId="e32728b6-7cbc-4ccd-b17b-325991a4b818" providerId="ADAL" clId="{9C6018EA-39C4-4AB7-B48D-617997665656}" dt="2024-04-06T22:07:05.975" v="569" actId="1076"/>
          <ac:picMkLst>
            <pc:docMk/>
            <pc:sldMk cId="4173996588" sldId="288"/>
            <ac:picMk id="12" creationId="{FDC01F36-5580-1EE8-E91D-93D821D3B8B2}"/>
          </ac:picMkLst>
        </pc:picChg>
      </pc:sldChg>
      <pc:sldChg chg="addSp delSp modSp add mod setBg">
        <pc:chgData name="Torres, Sergio E." userId="e32728b6-7cbc-4ccd-b17b-325991a4b818" providerId="ADAL" clId="{9C6018EA-39C4-4AB7-B48D-617997665656}" dt="2024-04-07T02:40:03.251" v="2757" actId="113"/>
        <pc:sldMkLst>
          <pc:docMk/>
          <pc:sldMk cId="3904493462" sldId="289"/>
        </pc:sldMkLst>
        <pc:spChg chg="mod ord">
          <ac:chgData name="Torres, Sergio E." userId="e32728b6-7cbc-4ccd-b17b-325991a4b818" providerId="ADAL" clId="{9C6018EA-39C4-4AB7-B48D-617997665656}" dt="2024-04-06T22:50:51.073" v="1410" actId="26606"/>
          <ac:spMkLst>
            <pc:docMk/>
            <pc:sldMk cId="3904493462" sldId="289"/>
            <ac:spMk id="2" creationId="{4E35493B-EC95-4D54-B376-84DABC1F268E}"/>
          </ac:spMkLst>
        </pc:spChg>
        <pc:spChg chg="add del mod">
          <ac:chgData name="Torres, Sergio E." userId="e32728b6-7cbc-4ccd-b17b-325991a4b818" providerId="ADAL" clId="{9C6018EA-39C4-4AB7-B48D-617997665656}" dt="2024-04-06T22:26:31.766" v="862" actId="478"/>
          <ac:spMkLst>
            <pc:docMk/>
            <pc:sldMk cId="3904493462" sldId="289"/>
            <ac:spMk id="7" creationId="{B9C00C49-A08A-BC1D-6158-FF6EAEE6C5EA}"/>
          </ac:spMkLst>
        </pc:spChg>
        <pc:spChg chg="add del mod">
          <ac:chgData name="Torres, Sergio E." userId="e32728b6-7cbc-4ccd-b17b-325991a4b818" providerId="ADAL" clId="{9C6018EA-39C4-4AB7-B48D-617997665656}" dt="2024-04-06T22:26:31.766" v="862" actId="478"/>
          <ac:spMkLst>
            <pc:docMk/>
            <pc:sldMk cId="3904493462" sldId="289"/>
            <ac:spMk id="9" creationId="{32EEEA44-22BC-EBC9-F680-8863305CCDB8}"/>
          </ac:spMkLst>
        </pc:spChg>
        <pc:spChg chg="add del mod">
          <ac:chgData name="Torres, Sergio E." userId="e32728b6-7cbc-4ccd-b17b-325991a4b818" providerId="ADAL" clId="{9C6018EA-39C4-4AB7-B48D-617997665656}" dt="2024-04-06T22:26:31.766" v="862" actId="478"/>
          <ac:spMkLst>
            <pc:docMk/>
            <pc:sldMk cId="3904493462" sldId="289"/>
            <ac:spMk id="11" creationId="{5D6833C5-1EBD-870E-8B4C-F093C698FDD2}"/>
          </ac:spMkLst>
        </pc:spChg>
        <pc:spChg chg="add del mod">
          <ac:chgData name="Torres, Sergio E." userId="e32728b6-7cbc-4ccd-b17b-325991a4b818" providerId="ADAL" clId="{9C6018EA-39C4-4AB7-B48D-617997665656}" dt="2024-04-06T22:26:31.766" v="862" actId="478"/>
          <ac:spMkLst>
            <pc:docMk/>
            <pc:sldMk cId="3904493462" sldId="289"/>
            <ac:spMk id="13" creationId="{14F4A664-FD13-8C89-0E42-42706D180DFD}"/>
          </ac:spMkLst>
        </pc:spChg>
        <pc:spChg chg="add del mod">
          <ac:chgData name="Torres, Sergio E." userId="e32728b6-7cbc-4ccd-b17b-325991a4b818" providerId="ADAL" clId="{9C6018EA-39C4-4AB7-B48D-617997665656}" dt="2024-04-06T22:27:48.781" v="881" actId="478"/>
          <ac:spMkLst>
            <pc:docMk/>
            <pc:sldMk cId="3904493462" sldId="289"/>
            <ac:spMk id="14" creationId="{F8D9070F-FBD0-A86C-EBA7-B53F1D6A71AE}"/>
          </ac:spMkLst>
        </pc:spChg>
        <pc:spChg chg="add del mod">
          <ac:chgData name="Torres, Sergio E." userId="e32728b6-7cbc-4ccd-b17b-325991a4b818" providerId="ADAL" clId="{9C6018EA-39C4-4AB7-B48D-617997665656}" dt="2024-04-06T22:27:13.048" v="873" actId="478"/>
          <ac:spMkLst>
            <pc:docMk/>
            <pc:sldMk cId="3904493462" sldId="289"/>
            <ac:spMk id="15" creationId="{C2D2CF30-E619-0F4D-FB8E-7D94E541E926}"/>
          </ac:spMkLst>
        </pc:spChg>
        <pc:spChg chg="add del mod">
          <ac:chgData name="Torres, Sergio E." userId="e32728b6-7cbc-4ccd-b17b-325991a4b818" providerId="ADAL" clId="{9C6018EA-39C4-4AB7-B48D-617997665656}" dt="2024-04-06T22:27:48.781" v="881" actId="478"/>
          <ac:spMkLst>
            <pc:docMk/>
            <pc:sldMk cId="3904493462" sldId="289"/>
            <ac:spMk id="16" creationId="{7DE9A0ED-D3B1-7FCB-C2A8-FE56D2BB56D3}"/>
          </ac:spMkLst>
        </pc:spChg>
        <pc:spChg chg="add del mod">
          <ac:chgData name="Torres, Sergio E." userId="e32728b6-7cbc-4ccd-b17b-325991a4b818" providerId="ADAL" clId="{9C6018EA-39C4-4AB7-B48D-617997665656}" dt="2024-04-06T22:27:48.781" v="881" actId="478"/>
          <ac:spMkLst>
            <pc:docMk/>
            <pc:sldMk cId="3904493462" sldId="289"/>
            <ac:spMk id="17" creationId="{94B95140-934C-4DF4-69FC-D06AEA3215FD}"/>
          </ac:spMkLst>
        </pc:spChg>
        <pc:spChg chg="add mod">
          <ac:chgData name="Torres, Sergio E." userId="e32728b6-7cbc-4ccd-b17b-325991a4b818" providerId="ADAL" clId="{9C6018EA-39C4-4AB7-B48D-617997665656}" dt="2024-04-06T22:50:51.073" v="1410" actId="26606"/>
          <ac:spMkLst>
            <pc:docMk/>
            <pc:sldMk cId="3904493462" sldId="289"/>
            <ac:spMk id="18" creationId="{5FBD710B-C4A6-DC1F-0F7F-D61942C5FE9D}"/>
          </ac:spMkLst>
        </pc:spChg>
        <pc:spChg chg="add mod">
          <ac:chgData name="Torres, Sergio E." userId="e32728b6-7cbc-4ccd-b17b-325991a4b818" providerId="ADAL" clId="{9C6018EA-39C4-4AB7-B48D-617997665656}" dt="2024-04-06T22:50:51.073" v="1410" actId="26606"/>
          <ac:spMkLst>
            <pc:docMk/>
            <pc:sldMk cId="3904493462" sldId="289"/>
            <ac:spMk id="19" creationId="{B76FBD87-64B3-C3F2-D6B2-2912E0F60EB5}"/>
          </ac:spMkLst>
        </pc:spChg>
        <pc:spChg chg="add mod ord">
          <ac:chgData name="Torres, Sergio E." userId="e32728b6-7cbc-4ccd-b17b-325991a4b818" providerId="ADAL" clId="{9C6018EA-39C4-4AB7-B48D-617997665656}" dt="2024-04-06T22:50:51.073" v="1410" actId="26606"/>
          <ac:spMkLst>
            <pc:docMk/>
            <pc:sldMk cId="3904493462" sldId="289"/>
            <ac:spMk id="20" creationId="{3A12EDE2-7DEE-F0AD-409D-D0F9F26F6F2E}"/>
          </ac:spMkLst>
        </pc:spChg>
        <pc:spChg chg="add mod ord">
          <ac:chgData name="Torres, Sergio E." userId="e32728b6-7cbc-4ccd-b17b-325991a4b818" providerId="ADAL" clId="{9C6018EA-39C4-4AB7-B48D-617997665656}" dt="2024-04-06T22:50:51.073" v="1410" actId="26606"/>
          <ac:spMkLst>
            <pc:docMk/>
            <pc:sldMk cId="3904493462" sldId="289"/>
            <ac:spMk id="21" creationId="{7F2FBAFA-ADE4-5BE6-B7F6-17992C6EFE9D}"/>
          </ac:spMkLst>
        </pc:spChg>
        <pc:spChg chg="add mod">
          <ac:chgData name="Torres, Sergio E." userId="e32728b6-7cbc-4ccd-b17b-325991a4b818" providerId="ADAL" clId="{9C6018EA-39C4-4AB7-B48D-617997665656}" dt="2024-04-06T22:50:51.073" v="1410" actId="26606"/>
          <ac:spMkLst>
            <pc:docMk/>
            <pc:sldMk cId="3904493462" sldId="289"/>
            <ac:spMk id="22" creationId="{C4C06D2A-F9A2-6CA6-4209-BC6F01CAE633}"/>
          </ac:spMkLst>
        </pc:spChg>
        <pc:spChg chg="add mod">
          <ac:chgData name="Torres, Sergio E." userId="e32728b6-7cbc-4ccd-b17b-325991a4b818" providerId="ADAL" clId="{9C6018EA-39C4-4AB7-B48D-617997665656}" dt="2024-04-06T22:50:51.073" v="1410" actId="26606"/>
          <ac:spMkLst>
            <pc:docMk/>
            <pc:sldMk cId="3904493462" sldId="289"/>
            <ac:spMk id="23" creationId="{EF677286-C3FD-E412-5453-F7F2DFD1EAF7}"/>
          </ac:spMkLst>
        </pc:spChg>
        <pc:spChg chg="add mod">
          <ac:chgData name="Torres, Sergio E." userId="e32728b6-7cbc-4ccd-b17b-325991a4b818" providerId="ADAL" clId="{9C6018EA-39C4-4AB7-B48D-617997665656}" dt="2024-04-06T22:50:51.073" v="1410" actId="26606"/>
          <ac:spMkLst>
            <pc:docMk/>
            <pc:sldMk cId="3904493462" sldId="289"/>
            <ac:spMk id="24" creationId="{79BE59D8-05CC-8751-1BB4-8B6C54165E5F}"/>
          </ac:spMkLst>
        </pc:spChg>
        <pc:spChg chg="add mod">
          <ac:chgData name="Torres, Sergio E." userId="e32728b6-7cbc-4ccd-b17b-325991a4b818" providerId="ADAL" clId="{9C6018EA-39C4-4AB7-B48D-617997665656}" dt="2024-04-06T22:50:51.073" v="1410" actId="26606"/>
          <ac:spMkLst>
            <pc:docMk/>
            <pc:sldMk cId="3904493462" sldId="289"/>
            <ac:spMk id="25" creationId="{680B6620-5E62-2A6B-442B-11F04546B58C}"/>
          </ac:spMkLst>
        </pc:spChg>
        <pc:spChg chg="add del">
          <ac:chgData name="Torres, Sergio E." userId="e32728b6-7cbc-4ccd-b17b-325991a4b818" providerId="ADAL" clId="{9C6018EA-39C4-4AB7-B48D-617997665656}" dt="2024-04-06T22:33:05.178" v="1047" actId="478"/>
          <ac:spMkLst>
            <pc:docMk/>
            <pc:sldMk cId="3904493462" sldId="289"/>
            <ac:spMk id="26" creationId="{7D62D775-D2AB-A818-65C1-D512FDA407F6}"/>
          </ac:spMkLst>
        </pc:spChg>
        <pc:spChg chg="add del mod">
          <ac:chgData name="Torres, Sergio E." userId="e32728b6-7cbc-4ccd-b17b-325991a4b818" providerId="ADAL" clId="{9C6018EA-39C4-4AB7-B48D-617997665656}" dt="2024-04-06T22:33:29.072" v="1052" actId="478"/>
          <ac:spMkLst>
            <pc:docMk/>
            <pc:sldMk cId="3904493462" sldId="289"/>
            <ac:spMk id="27" creationId="{96F52599-734C-FE64-EDB6-B7C5FD7456E0}"/>
          </ac:spMkLst>
        </pc:spChg>
        <pc:spChg chg="add del mod">
          <ac:chgData name="Torres, Sergio E." userId="e32728b6-7cbc-4ccd-b17b-325991a4b818" providerId="ADAL" clId="{9C6018EA-39C4-4AB7-B48D-617997665656}" dt="2024-04-06T22:39:18.428" v="1179" actId="478"/>
          <ac:spMkLst>
            <pc:docMk/>
            <pc:sldMk cId="3904493462" sldId="289"/>
            <ac:spMk id="28" creationId="{F4E1482C-7FBD-983D-57C8-4C061A86FC28}"/>
          </ac:spMkLst>
        </pc:spChg>
        <pc:spChg chg="add mod">
          <ac:chgData name="Torres, Sergio E." userId="e32728b6-7cbc-4ccd-b17b-325991a4b818" providerId="ADAL" clId="{9C6018EA-39C4-4AB7-B48D-617997665656}" dt="2024-04-06T22:50:51.073" v="1410" actId="26606"/>
          <ac:spMkLst>
            <pc:docMk/>
            <pc:sldMk cId="3904493462" sldId="289"/>
            <ac:spMk id="29" creationId="{29262421-BF90-98AE-33C7-C29A1DDB33E6}"/>
          </ac:spMkLst>
        </pc:spChg>
        <pc:spChg chg="add mod">
          <ac:chgData name="Torres, Sergio E." userId="e32728b6-7cbc-4ccd-b17b-325991a4b818" providerId="ADAL" clId="{9C6018EA-39C4-4AB7-B48D-617997665656}" dt="2024-04-06T22:50:51.073" v="1410" actId="26606"/>
          <ac:spMkLst>
            <pc:docMk/>
            <pc:sldMk cId="3904493462" sldId="289"/>
            <ac:spMk id="30" creationId="{3EB3648C-D737-71D0-4141-E36602E20E7F}"/>
          </ac:spMkLst>
        </pc:spChg>
        <pc:spChg chg="add mod">
          <ac:chgData name="Torres, Sergio E." userId="e32728b6-7cbc-4ccd-b17b-325991a4b818" providerId="ADAL" clId="{9C6018EA-39C4-4AB7-B48D-617997665656}" dt="2024-04-06T22:50:51.073" v="1410" actId="26606"/>
          <ac:spMkLst>
            <pc:docMk/>
            <pc:sldMk cId="3904493462" sldId="289"/>
            <ac:spMk id="31" creationId="{65ABD85C-8BAD-8924-3364-5EC440AE112F}"/>
          </ac:spMkLst>
        </pc:spChg>
        <pc:spChg chg="add mod">
          <ac:chgData name="Torres, Sergio E." userId="e32728b6-7cbc-4ccd-b17b-325991a4b818" providerId="ADAL" clId="{9C6018EA-39C4-4AB7-B48D-617997665656}" dt="2024-04-06T22:50:51.073" v="1410" actId="26606"/>
          <ac:spMkLst>
            <pc:docMk/>
            <pc:sldMk cId="3904493462" sldId="289"/>
            <ac:spMk id="32" creationId="{B7F178DA-7158-CD86-C246-D44EB1DFAD6E}"/>
          </ac:spMkLst>
        </pc:spChg>
        <pc:spChg chg="add del mod">
          <ac:chgData name="Torres, Sergio E." userId="e32728b6-7cbc-4ccd-b17b-325991a4b818" providerId="ADAL" clId="{9C6018EA-39C4-4AB7-B48D-617997665656}" dt="2024-04-06T22:41:53.499" v="1193" actId="478"/>
          <ac:spMkLst>
            <pc:docMk/>
            <pc:sldMk cId="3904493462" sldId="289"/>
            <ac:spMk id="33" creationId="{8BDB7D6E-133C-E708-2FF1-845978CE8C57}"/>
          </ac:spMkLst>
        </pc:spChg>
        <pc:spChg chg="add del mod">
          <ac:chgData name="Torres, Sergio E." userId="e32728b6-7cbc-4ccd-b17b-325991a4b818" providerId="ADAL" clId="{9C6018EA-39C4-4AB7-B48D-617997665656}" dt="2024-04-06T22:42:43.586" v="1200" actId="478"/>
          <ac:spMkLst>
            <pc:docMk/>
            <pc:sldMk cId="3904493462" sldId="289"/>
            <ac:spMk id="34" creationId="{9731D620-20D2-4DE6-D4EE-EB191E7C0C36}"/>
          </ac:spMkLst>
        </pc:spChg>
        <pc:spChg chg="add mod">
          <ac:chgData name="Torres, Sergio E." userId="e32728b6-7cbc-4ccd-b17b-325991a4b818" providerId="ADAL" clId="{9C6018EA-39C4-4AB7-B48D-617997665656}" dt="2024-04-06T22:50:51.073" v="1410" actId="26606"/>
          <ac:spMkLst>
            <pc:docMk/>
            <pc:sldMk cId="3904493462" sldId="289"/>
            <ac:spMk id="35" creationId="{09CE0832-280C-196A-EFA5-B06D8F169CB8}"/>
          </ac:spMkLst>
        </pc:spChg>
        <pc:spChg chg="add del mod">
          <ac:chgData name="Torres, Sergio E." userId="e32728b6-7cbc-4ccd-b17b-325991a4b818" providerId="ADAL" clId="{9C6018EA-39C4-4AB7-B48D-617997665656}" dt="2024-04-06T22:45:47.548" v="1270" actId="478"/>
          <ac:spMkLst>
            <pc:docMk/>
            <pc:sldMk cId="3904493462" sldId="289"/>
            <ac:spMk id="36" creationId="{D9E4AD04-1DF3-13F2-61EF-9439A3A19FD2}"/>
          </ac:spMkLst>
        </pc:spChg>
        <pc:spChg chg="add del">
          <ac:chgData name="Torres, Sergio E." userId="e32728b6-7cbc-4ccd-b17b-325991a4b818" providerId="ADAL" clId="{9C6018EA-39C4-4AB7-B48D-617997665656}" dt="2024-04-06T22:45:56.146" v="1272" actId="478"/>
          <ac:spMkLst>
            <pc:docMk/>
            <pc:sldMk cId="3904493462" sldId="289"/>
            <ac:spMk id="37" creationId="{3FEB0634-6169-566B-CE7C-A2D84CD78AC1}"/>
          </ac:spMkLst>
        </pc:spChg>
        <pc:spChg chg="add del">
          <ac:chgData name="Torres, Sergio E." userId="e32728b6-7cbc-4ccd-b17b-325991a4b818" providerId="ADAL" clId="{9C6018EA-39C4-4AB7-B48D-617997665656}" dt="2024-04-06T22:46:02.610" v="1274" actId="478"/>
          <ac:spMkLst>
            <pc:docMk/>
            <pc:sldMk cId="3904493462" sldId="289"/>
            <ac:spMk id="38" creationId="{92E3854C-5669-1A24-F3E9-4FDCB79D386B}"/>
          </ac:spMkLst>
        </pc:spChg>
        <pc:spChg chg="add mod">
          <ac:chgData name="Torres, Sergio E." userId="e32728b6-7cbc-4ccd-b17b-325991a4b818" providerId="ADAL" clId="{9C6018EA-39C4-4AB7-B48D-617997665656}" dt="2024-04-06T22:50:58.810" v="1411" actId="14100"/>
          <ac:spMkLst>
            <pc:docMk/>
            <pc:sldMk cId="3904493462" sldId="289"/>
            <ac:spMk id="39" creationId="{248BF519-E019-35C4-9A97-94DEA38C2163}"/>
          </ac:spMkLst>
        </pc:spChg>
        <pc:spChg chg="add mod">
          <ac:chgData name="Torres, Sergio E." userId="e32728b6-7cbc-4ccd-b17b-325991a4b818" providerId="ADAL" clId="{9C6018EA-39C4-4AB7-B48D-617997665656}" dt="2024-04-06T22:50:51.073" v="1410" actId="26606"/>
          <ac:spMkLst>
            <pc:docMk/>
            <pc:sldMk cId="3904493462" sldId="289"/>
            <ac:spMk id="40" creationId="{889526DD-729B-F1AB-F5BD-CDCF55749122}"/>
          </ac:spMkLst>
        </pc:spChg>
        <pc:spChg chg="add del mod">
          <ac:chgData name="Torres, Sergio E." userId="e32728b6-7cbc-4ccd-b17b-325991a4b818" providerId="ADAL" clId="{9C6018EA-39C4-4AB7-B48D-617997665656}" dt="2024-04-07T01:28:11.629" v="1421" actId="478"/>
          <ac:spMkLst>
            <pc:docMk/>
            <pc:sldMk cId="3904493462" sldId="289"/>
            <ac:spMk id="43" creationId="{FEF4DDC1-7D97-4B2F-109B-2E0F5D6720B1}"/>
          </ac:spMkLst>
        </pc:spChg>
        <pc:spChg chg="add">
          <ac:chgData name="Torres, Sergio E." userId="e32728b6-7cbc-4ccd-b17b-325991a4b818" providerId="ADAL" clId="{9C6018EA-39C4-4AB7-B48D-617997665656}" dt="2024-04-06T22:50:51.073" v="1410" actId="26606"/>
          <ac:spMkLst>
            <pc:docMk/>
            <pc:sldMk cId="3904493462" sldId="289"/>
            <ac:spMk id="48" creationId="{53B021B3-DE93-4AB7-8A18-CF5F1CED88B8}"/>
          </ac:spMkLst>
        </pc:spChg>
        <pc:spChg chg="add">
          <ac:chgData name="Torres, Sergio E." userId="e32728b6-7cbc-4ccd-b17b-325991a4b818" providerId="ADAL" clId="{9C6018EA-39C4-4AB7-B48D-617997665656}" dt="2024-04-06T22:50:51.073" v="1410" actId="26606"/>
          <ac:spMkLst>
            <pc:docMk/>
            <pc:sldMk cId="3904493462" sldId="289"/>
            <ac:spMk id="50" creationId="{52D502E5-F6B4-4D58-B4AE-FC466FF15EE8}"/>
          </ac:spMkLst>
        </pc:spChg>
        <pc:spChg chg="add">
          <ac:chgData name="Torres, Sergio E." userId="e32728b6-7cbc-4ccd-b17b-325991a4b818" providerId="ADAL" clId="{9C6018EA-39C4-4AB7-B48D-617997665656}" dt="2024-04-06T22:50:51.073" v="1410" actId="26606"/>
          <ac:spMkLst>
            <pc:docMk/>
            <pc:sldMk cId="3904493462" sldId="289"/>
            <ac:spMk id="52" creationId="{9DECDBF4-02B6-4BB4-B65B-B8107AD6A9E8}"/>
          </ac:spMkLst>
        </pc:spChg>
        <pc:graphicFrameChg chg="add mod modGraphic">
          <ac:chgData name="Torres, Sergio E." userId="e32728b6-7cbc-4ccd-b17b-325991a4b818" providerId="ADAL" clId="{9C6018EA-39C4-4AB7-B48D-617997665656}" dt="2024-04-07T02:40:03.251" v="2757" actId="113"/>
          <ac:graphicFrameMkLst>
            <pc:docMk/>
            <pc:sldMk cId="3904493462" sldId="289"/>
            <ac:graphicFrameMk id="44" creationId="{B2C9A4C1-82E6-9B5A-14E6-2D9552F60E73}"/>
          </ac:graphicFrameMkLst>
        </pc:graphicFrameChg>
        <pc:picChg chg="add del mod">
          <ac:chgData name="Torres, Sergio E." userId="e32728b6-7cbc-4ccd-b17b-325991a4b818" providerId="ADAL" clId="{9C6018EA-39C4-4AB7-B48D-617997665656}" dt="2024-04-06T22:10:41.463" v="583" actId="478"/>
          <ac:picMkLst>
            <pc:docMk/>
            <pc:sldMk cId="3904493462" sldId="289"/>
            <ac:picMk id="4" creationId="{D20094E7-A7FF-6765-7406-C37EFECAC0E2}"/>
          </ac:picMkLst>
        </pc:picChg>
        <pc:picChg chg="add del mod">
          <ac:chgData name="Torres, Sergio E." userId="e32728b6-7cbc-4ccd-b17b-325991a4b818" providerId="ADAL" clId="{9C6018EA-39C4-4AB7-B48D-617997665656}" dt="2024-04-06T22:10:38.943" v="582" actId="478"/>
          <ac:picMkLst>
            <pc:docMk/>
            <pc:sldMk cId="3904493462" sldId="289"/>
            <ac:picMk id="6" creationId="{71900CFC-A4A5-9FBD-25D2-AE0137E3C8FE}"/>
          </ac:picMkLst>
        </pc:picChg>
        <pc:picChg chg="del">
          <ac:chgData name="Torres, Sergio E." userId="e32728b6-7cbc-4ccd-b17b-325991a4b818" providerId="ADAL" clId="{9C6018EA-39C4-4AB7-B48D-617997665656}" dt="2024-04-06T22:09:44.577" v="574" actId="478"/>
          <ac:picMkLst>
            <pc:docMk/>
            <pc:sldMk cId="3904493462" sldId="289"/>
            <ac:picMk id="8" creationId="{DB0C46E0-FAB3-BDE2-1D5C-AE84CDF10B0C}"/>
          </ac:picMkLst>
        </pc:picChg>
        <pc:picChg chg="del">
          <ac:chgData name="Torres, Sergio E." userId="e32728b6-7cbc-4ccd-b17b-325991a4b818" providerId="ADAL" clId="{9C6018EA-39C4-4AB7-B48D-617997665656}" dt="2024-04-06T22:09:44.045" v="573" actId="478"/>
          <ac:picMkLst>
            <pc:docMk/>
            <pc:sldMk cId="3904493462" sldId="289"/>
            <ac:picMk id="10" creationId="{EB4605AA-83F2-EE3E-7D60-E521D0749783}"/>
          </ac:picMkLst>
        </pc:picChg>
        <pc:picChg chg="del">
          <ac:chgData name="Torres, Sergio E." userId="e32728b6-7cbc-4ccd-b17b-325991a4b818" providerId="ADAL" clId="{9C6018EA-39C4-4AB7-B48D-617997665656}" dt="2024-04-06T22:09:45.161" v="575" actId="478"/>
          <ac:picMkLst>
            <pc:docMk/>
            <pc:sldMk cId="3904493462" sldId="289"/>
            <ac:picMk id="12" creationId="{FDC01F36-5580-1EE8-E91D-93D821D3B8B2}"/>
          </ac:picMkLst>
        </pc:picChg>
        <pc:picChg chg="add mod">
          <ac:chgData name="Torres, Sergio E." userId="e32728b6-7cbc-4ccd-b17b-325991a4b818" providerId="ADAL" clId="{9C6018EA-39C4-4AB7-B48D-617997665656}" dt="2024-04-07T01:30:43.691" v="1477" actId="1076"/>
          <ac:picMkLst>
            <pc:docMk/>
            <pc:sldMk cId="3904493462" sldId="289"/>
            <ac:picMk id="41" creationId="{EC2FF308-1B63-F0CF-1D9C-35A336589F25}"/>
          </ac:picMkLst>
        </pc:picChg>
        <pc:picChg chg="add mod">
          <ac:chgData name="Torres, Sergio E." userId="e32728b6-7cbc-4ccd-b17b-325991a4b818" providerId="ADAL" clId="{9C6018EA-39C4-4AB7-B48D-617997665656}" dt="2024-04-07T01:30:37.728" v="1476" actId="1076"/>
          <ac:picMkLst>
            <pc:docMk/>
            <pc:sldMk cId="3904493462" sldId="289"/>
            <ac:picMk id="42" creationId="{78FCA1EE-CFF9-DFD1-3FDA-F0613FD64874}"/>
          </ac:picMkLst>
        </pc:picChg>
      </pc:sldChg>
      <pc:sldChg chg="addSp delSp modSp add del mod setBg delDesignElem">
        <pc:chgData name="Torres, Sergio E." userId="e32728b6-7cbc-4ccd-b17b-325991a4b818" providerId="ADAL" clId="{9C6018EA-39C4-4AB7-B48D-617997665656}" dt="2024-04-07T02:38:48.649" v="2719" actId="47"/>
        <pc:sldMkLst>
          <pc:docMk/>
          <pc:sldMk cId="1367497085" sldId="290"/>
        </pc:sldMkLst>
        <pc:spChg chg="mod">
          <ac:chgData name="Torres, Sergio E." userId="e32728b6-7cbc-4ccd-b17b-325991a4b818" providerId="ADAL" clId="{9C6018EA-39C4-4AB7-B48D-617997665656}" dt="2024-04-06T22:51:38.897" v="1414" actId="26606"/>
          <ac:spMkLst>
            <pc:docMk/>
            <pc:sldMk cId="1367497085" sldId="290"/>
            <ac:spMk id="2" creationId="{4E35493B-EC95-4D54-B376-84DABC1F268E}"/>
          </ac:spMkLst>
        </pc:spChg>
        <pc:spChg chg="add del">
          <ac:chgData name="Torres, Sergio E." userId="e32728b6-7cbc-4ccd-b17b-325991a4b818" providerId="ADAL" clId="{9C6018EA-39C4-4AB7-B48D-617997665656}" dt="2024-04-06T22:11:46.169" v="594" actId="478"/>
          <ac:spMkLst>
            <pc:docMk/>
            <pc:sldMk cId="1367497085" sldId="290"/>
            <ac:spMk id="6" creationId="{B0B20005-DF05-9069-85E1-EC7310E17517}"/>
          </ac:spMkLst>
        </pc:spChg>
        <pc:spChg chg="add del mod">
          <ac:chgData name="Torres, Sergio E." userId="e32728b6-7cbc-4ccd-b17b-325991a4b818" providerId="ADAL" clId="{9C6018EA-39C4-4AB7-B48D-617997665656}" dt="2024-04-06T22:12:06.997" v="597"/>
          <ac:spMkLst>
            <pc:docMk/>
            <pc:sldMk cId="1367497085" sldId="290"/>
            <ac:spMk id="7" creationId="{B59C0DE7-2E8A-25E7-70D0-0E5CB850C1C5}"/>
          </ac:spMkLst>
        </pc:spChg>
        <pc:spChg chg="add mod">
          <ac:chgData name="Torres, Sergio E." userId="e32728b6-7cbc-4ccd-b17b-325991a4b818" providerId="ADAL" clId="{9C6018EA-39C4-4AB7-B48D-617997665656}" dt="2024-04-07T01:47:07.726" v="1839" actId="123"/>
          <ac:spMkLst>
            <pc:docMk/>
            <pc:sldMk cId="1367497085" sldId="290"/>
            <ac:spMk id="9" creationId="{2A9451CE-5B75-1B9A-8896-6CE342758C6B}"/>
          </ac:spMkLst>
        </pc:spChg>
        <pc:spChg chg="add del">
          <ac:chgData name="Torres, Sergio E." userId="e32728b6-7cbc-4ccd-b17b-325991a4b818" providerId="ADAL" clId="{9C6018EA-39C4-4AB7-B48D-617997665656}" dt="2024-04-06T22:51:46.343" v="1416"/>
          <ac:spMkLst>
            <pc:docMk/>
            <pc:sldMk cId="1367497085" sldId="290"/>
            <ac:spMk id="14" creationId="{84ECDE7A-6944-466D-8FFE-149A29BA6BAE}"/>
          </ac:spMkLst>
        </pc:spChg>
        <pc:spChg chg="add del">
          <ac:chgData name="Torres, Sergio E." userId="e32728b6-7cbc-4ccd-b17b-325991a4b818" providerId="ADAL" clId="{9C6018EA-39C4-4AB7-B48D-617997665656}" dt="2024-04-06T22:51:46.343" v="1416"/>
          <ac:spMkLst>
            <pc:docMk/>
            <pc:sldMk cId="1367497085" sldId="290"/>
            <ac:spMk id="16" creationId="{B3420082-9415-44EC-802E-C77D71D59C57}"/>
          </ac:spMkLst>
        </pc:spChg>
        <pc:spChg chg="add del">
          <ac:chgData name="Torres, Sergio E." userId="e32728b6-7cbc-4ccd-b17b-325991a4b818" providerId="ADAL" clId="{9C6018EA-39C4-4AB7-B48D-617997665656}" dt="2024-04-06T22:51:46.343" v="1416"/>
          <ac:spMkLst>
            <pc:docMk/>
            <pc:sldMk cId="1367497085" sldId="290"/>
            <ac:spMk id="18" creationId="{55A52C45-1FCB-4636-A80F-2849B8226C01}"/>
          </ac:spMkLst>
        </pc:spChg>
        <pc:spChg chg="add del">
          <ac:chgData name="Torres, Sergio E." userId="e32728b6-7cbc-4ccd-b17b-325991a4b818" providerId="ADAL" clId="{9C6018EA-39C4-4AB7-B48D-617997665656}" dt="2024-04-06T22:51:46.343" v="1416"/>
          <ac:spMkLst>
            <pc:docMk/>
            <pc:sldMk cId="1367497085" sldId="290"/>
            <ac:spMk id="20" creationId="{768EB4DD-3704-43AD-92B3-C4E0C6EA92CB}"/>
          </ac:spMkLst>
        </pc:spChg>
        <pc:spChg chg="add del">
          <ac:chgData name="Torres, Sergio E." userId="e32728b6-7cbc-4ccd-b17b-325991a4b818" providerId="ADAL" clId="{9C6018EA-39C4-4AB7-B48D-617997665656}" dt="2024-04-06T22:51:38.897" v="1414" actId="26606"/>
          <ac:spMkLst>
            <pc:docMk/>
            <pc:sldMk cId="1367497085" sldId="290"/>
            <ac:spMk id="25" creationId="{92468898-5A6E-4D55-85EC-308E785EE06C}"/>
          </ac:spMkLst>
        </pc:spChg>
        <pc:spChg chg="add del">
          <ac:chgData name="Torres, Sergio E." userId="e32728b6-7cbc-4ccd-b17b-325991a4b818" providerId="ADAL" clId="{9C6018EA-39C4-4AB7-B48D-617997665656}" dt="2024-04-06T22:51:38.897" v="1414" actId="26606"/>
          <ac:spMkLst>
            <pc:docMk/>
            <pc:sldMk cId="1367497085" sldId="290"/>
            <ac:spMk id="27" creationId="{3E23A947-2D45-4208-AE2B-64948C87A3EB}"/>
          </ac:spMkLst>
        </pc:spChg>
        <pc:spChg chg="add del">
          <ac:chgData name="Torres, Sergio E." userId="e32728b6-7cbc-4ccd-b17b-325991a4b818" providerId="ADAL" clId="{9C6018EA-39C4-4AB7-B48D-617997665656}" dt="2024-04-06T22:51:38.897" v="1414" actId="26606"/>
          <ac:spMkLst>
            <pc:docMk/>
            <pc:sldMk cId="1367497085" sldId="290"/>
            <ac:spMk id="29" creationId="{E5BBB0F9-6A59-4D02-A9C7-A2D6516684CE}"/>
          </ac:spMkLst>
        </pc:spChg>
        <pc:picChg chg="add mod">
          <ac:chgData name="Torres, Sergio E." userId="e32728b6-7cbc-4ccd-b17b-325991a4b818" providerId="ADAL" clId="{9C6018EA-39C4-4AB7-B48D-617997665656}" dt="2024-04-07T01:46:45.319" v="1832" actId="1076"/>
          <ac:picMkLst>
            <pc:docMk/>
            <pc:sldMk cId="1367497085" sldId="290"/>
            <ac:picMk id="4" creationId="{0A60F14C-AD84-2E1D-DC42-FE3D26246C9E}"/>
          </ac:picMkLst>
        </pc:picChg>
        <pc:picChg chg="del">
          <ac:chgData name="Torres, Sergio E." userId="e32728b6-7cbc-4ccd-b17b-325991a4b818" providerId="ADAL" clId="{9C6018EA-39C4-4AB7-B48D-617997665656}" dt="2024-04-06T22:10:51.516" v="585" actId="478"/>
          <ac:picMkLst>
            <pc:docMk/>
            <pc:sldMk cId="1367497085" sldId="290"/>
            <ac:picMk id="8" creationId="{DB0C46E0-FAB3-BDE2-1D5C-AE84CDF10B0C}"/>
          </ac:picMkLst>
        </pc:picChg>
        <pc:picChg chg="del">
          <ac:chgData name="Torres, Sergio E." userId="e32728b6-7cbc-4ccd-b17b-325991a4b818" providerId="ADAL" clId="{9C6018EA-39C4-4AB7-B48D-617997665656}" dt="2024-04-06T22:10:52.153" v="586" actId="478"/>
          <ac:picMkLst>
            <pc:docMk/>
            <pc:sldMk cId="1367497085" sldId="290"/>
            <ac:picMk id="10" creationId="{EB4605AA-83F2-EE3E-7D60-E521D0749783}"/>
          </ac:picMkLst>
        </pc:picChg>
        <pc:picChg chg="del">
          <ac:chgData name="Torres, Sergio E." userId="e32728b6-7cbc-4ccd-b17b-325991a4b818" providerId="ADAL" clId="{9C6018EA-39C4-4AB7-B48D-617997665656}" dt="2024-04-06T22:10:53.429" v="587" actId="478"/>
          <ac:picMkLst>
            <pc:docMk/>
            <pc:sldMk cId="1367497085" sldId="290"/>
            <ac:picMk id="12" creationId="{FDC01F36-5580-1EE8-E91D-93D821D3B8B2}"/>
          </ac:picMkLst>
        </pc:picChg>
      </pc:sldChg>
      <pc:sldChg chg="addSp delSp modSp add del mod">
        <pc:chgData name="Torres, Sergio E." userId="e32728b6-7cbc-4ccd-b17b-325991a4b818" providerId="ADAL" clId="{9C6018EA-39C4-4AB7-B48D-617997665656}" dt="2024-04-07T02:38:50.435" v="2720" actId="47"/>
        <pc:sldMkLst>
          <pc:docMk/>
          <pc:sldMk cId="3425928055" sldId="291"/>
        </pc:sldMkLst>
        <pc:spChg chg="mod">
          <ac:chgData name="Torres, Sergio E." userId="e32728b6-7cbc-4ccd-b17b-325991a4b818" providerId="ADAL" clId="{9C6018EA-39C4-4AB7-B48D-617997665656}" dt="2024-04-07T01:46:18.015" v="1828" actId="113"/>
          <ac:spMkLst>
            <pc:docMk/>
            <pc:sldMk cId="3425928055" sldId="291"/>
            <ac:spMk id="9" creationId="{2A9451CE-5B75-1B9A-8896-6CE342758C6B}"/>
          </ac:spMkLst>
        </pc:spChg>
        <pc:picChg chg="del">
          <ac:chgData name="Torres, Sergio E." userId="e32728b6-7cbc-4ccd-b17b-325991a4b818" providerId="ADAL" clId="{9C6018EA-39C4-4AB7-B48D-617997665656}" dt="2024-04-06T22:15:21.952" v="690" actId="478"/>
          <ac:picMkLst>
            <pc:docMk/>
            <pc:sldMk cId="3425928055" sldId="291"/>
            <ac:picMk id="4" creationId="{0A60F14C-AD84-2E1D-DC42-FE3D26246C9E}"/>
          </ac:picMkLst>
        </pc:picChg>
        <pc:picChg chg="add mod">
          <ac:chgData name="Torres, Sergio E." userId="e32728b6-7cbc-4ccd-b17b-325991a4b818" providerId="ADAL" clId="{9C6018EA-39C4-4AB7-B48D-617997665656}" dt="2024-04-06T22:15:45.574" v="692" actId="1076"/>
          <ac:picMkLst>
            <pc:docMk/>
            <pc:sldMk cId="3425928055" sldId="291"/>
            <ac:picMk id="5" creationId="{EBA63D7F-CD54-F7D4-755E-4EDDC6438D50}"/>
          </ac:picMkLst>
        </pc:picChg>
      </pc:sldChg>
      <pc:sldChg chg="delSp modSp add del mod setBg delDesignElem">
        <pc:chgData name="Torres, Sergio E." userId="e32728b6-7cbc-4ccd-b17b-325991a4b818" providerId="ADAL" clId="{9C6018EA-39C4-4AB7-B48D-617997665656}" dt="2024-04-07T01:32:18.527" v="1511" actId="47"/>
        <pc:sldMkLst>
          <pc:docMk/>
          <pc:sldMk cId="2314751404" sldId="292"/>
        </pc:sldMkLst>
        <pc:spChg chg="mod">
          <ac:chgData name="Torres, Sergio E." userId="e32728b6-7cbc-4ccd-b17b-325991a4b818" providerId="ADAL" clId="{9C6018EA-39C4-4AB7-B48D-617997665656}" dt="2024-04-07T01:32:00.944" v="1507" actId="20577"/>
          <ac:spMkLst>
            <pc:docMk/>
            <pc:sldMk cId="2314751404" sldId="292"/>
            <ac:spMk id="2" creationId="{4E35493B-EC95-4D54-B376-84DABC1F268E}"/>
          </ac:spMkLst>
        </pc:spChg>
        <pc:spChg chg="del">
          <ac:chgData name="Torres, Sergio E." userId="e32728b6-7cbc-4ccd-b17b-325991a4b818" providerId="ADAL" clId="{9C6018EA-39C4-4AB7-B48D-617997665656}" dt="2024-04-07T01:31:50.276" v="1481"/>
          <ac:spMkLst>
            <pc:docMk/>
            <pc:sldMk cId="2314751404" sldId="292"/>
            <ac:spMk id="26" creationId="{FFD48BC7-DC40-47DE-87EE-9F4B6ECB9ABB}"/>
          </ac:spMkLst>
        </pc:spChg>
        <pc:spChg chg="del">
          <ac:chgData name="Torres, Sergio E." userId="e32728b6-7cbc-4ccd-b17b-325991a4b818" providerId="ADAL" clId="{9C6018EA-39C4-4AB7-B48D-617997665656}" dt="2024-04-07T01:31:50.276" v="1481"/>
          <ac:spMkLst>
            <pc:docMk/>
            <pc:sldMk cId="2314751404" sldId="292"/>
            <ac:spMk id="28" creationId="{E502BBC7-2C76-46F3-BC24-5985BC13DB88}"/>
          </ac:spMkLst>
        </pc:spChg>
        <pc:spChg chg="del">
          <ac:chgData name="Torres, Sergio E." userId="e32728b6-7cbc-4ccd-b17b-325991a4b818" providerId="ADAL" clId="{9C6018EA-39C4-4AB7-B48D-617997665656}" dt="2024-04-07T01:31:50.276" v="1481"/>
          <ac:spMkLst>
            <pc:docMk/>
            <pc:sldMk cId="2314751404" sldId="292"/>
            <ac:spMk id="30" creationId="{C7F28D52-2A5F-4D23-81AE-7CB8B591C7AF}"/>
          </ac:spMkLst>
        </pc:spChg>
        <pc:spChg chg="del">
          <ac:chgData name="Torres, Sergio E." userId="e32728b6-7cbc-4ccd-b17b-325991a4b818" providerId="ADAL" clId="{9C6018EA-39C4-4AB7-B48D-617997665656}" dt="2024-04-07T01:31:50.276" v="1481"/>
          <ac:spMkLst>
            <pc:docMk/>
            <pc:sldMk cId="2314751404" sldId="292"/>
            <ac:spMk id="32" creationId="{3629484E-3792-4B3D-89AD-7C8A1ED0E0D4}"/>
          </ac:spMkLst>
        </pc:spChg>
      </pc:sldChg>
      <pc:sldChg chg="modSp add mod ord">
        <pc:chgData name="Torres, Sergio E." userId="e32728b6-7cbc-4ccd-b17b-325991a4b818" providerId="ADAL" clId="{9C6018EA-39C4-4AB7-B48D-617997665656}" dt="2024-04-07T01:32:28.215" v="1525" actId="20577"/>
        <pc:sldMkLst>
          <pc:docMk/>
          <pc:sldMk cId="757143601" sldId="293"/>
        </pc:sldMkLst>
        <pc:spChg chg="mod">
          <ac:chgData name="Torres, Sergio E." userId="e32728b6-7cbc-4ccd-b17b-325991a4b818" providerId="ADAL" clId="{9C6018EA-39C4-4AB7-B48D-617997665656}" dt="2024-04-07T01:32:28.215" v="1525" actId="20577"/>
          <ac:spMkLst>
            <pc:docMk/>
            <pc:sldMk cId="757143601" sldId="293"/>
            <ac:spMk id="2" creationId="{4E35493B-EC95-4D54-B376-84DABC1F268E}"/>
          </ac:spMkLst>
        </pc:spChg>
      </pc:sldChg>
      <pc:sldChg chg="addSp delSp modSp add del mod setBg delDesignElem">
        <pc:chgData name="Torres, Sergio E." userId="e32728b6-7cbc-4ccd-b17b-325991a4b818" providerId="ADAL" clId="{9C6018EA-39C4-4AB7-B48D-617997665656}" dt="2024-04-07T02:41:36.351" v="2808" actId="47"/>
        <pc:sldMkLst>
          <pc:docMk/>
          <pc:sldMk cId="1701684582" sldId="294"/>
        </pc:sldMkLst>
        <pc:spChg chg="mod">
          <ac:chgData name="Torres, Sergio E." userId="e32728b6-7cbc-4ccd-b17b-325991a4b818" providerId="ADAL" clId="{9C6018EA-39C4-4AB7-B48D-617997665656}" dt="2024-04-07T01:32:40.739" v="1540" actId="20577"/>
          <ac:spMkLst>
            <pc:docMk/>
            <pc:sldMk cId="1701684582" sldId="294"/>
            <ac:spMk id="2" creationId="{4E35493B-EC95-4D54-B376-84DABC1F268E}"/>
          </ac:spMkLst>
        </pc:spChg>
        <pc:spChg chg="add mod">
          <ac:chgData name="Torres, Sergio E." userId="e32728b6-7cbc-4ccd-b17b-325991a4b818" providerId="ADAL" clId="{9C6018EA-39C4-4AB7-B48D-617997665656}" dt="2024-04-07T01:35:20.049" v="1597" actId="14100"/>
          <ac:spMkLst>
            <pc:docMk/>
            <pc:sldMk cId="1701684582" sldId="294"/>
            <ac:spMk id="3" creationId="{DBBA98CF-BECD-E7D6-DD0C-9F8F1BD5053D}"/>
          </ac:spMkLst>
        </pc:spChg>
        <pc:spChg chg="add mod">
          <ac:chgData name="Torres, Sergio E." userId="e32728b6-7cbc-4ccd-b17b-325991a4b818" providerId="ADAL" clId="{9C6018EA-39C4-4AB7-B48D-617997665656}" dt="2024-04-07T01:35:32.239" v="1619" actId="20577"/>
          <ac:spMkLst>
            <pc:docMk/>
            <pc:sldMk cId="1701684582" sldId="294"/>
            <ac:spMk id="4" creationId="{AEF96017-B311-275C-E54B-7B5C7221DDD1}"/>
          </ac:spMkLst>
        </pc:spChg>
        <pc:spChg chg="add del">
          <ac:chgData name="Torres, Sergio E." userId="e32728b6-7cbc-4ccd-b17b-325991a4b818" providerId="ADAL" clId="{9C6018EA-39C4-4AB7-B48D-617997665656}" dt="2024-04-07T01:38:03.296" v="1643" actId="478"/>
          <ac:spMkLst>
            <pc:docMk/>
            <pc:sldMk cId="1701684582" sldId="294"/>
            <ac:spMk id="12" creationId="{A46DC011-4196-3132-FE0D-E391AE75B847}"/>
          </ac:spMkLst>
        </pc:spChg>
        <pc:spChg chg="mod">
          <ac:chgData name="Torres, Sergio E." userId="e32728b6-7cbc-4ccd-b17b-325991a4b818" providerId="ADAL" clId="{9C6018EA-39C4-4AB7-B48D-617997665656}" dt="2024-04-07T01:33:05.342" v="1564" actId="1036"/>
          <ac:spMkLst>
            <pc:docMk/>
            <pc:sldMk cId="1701684582" sldId="294"/>
            <ac:spMk id="18" creationId="{5FBD710B-C4A6-DC1F-0F7F-D61942C5FE9D}"/>
          </ac:spMkLst>
        </pc:spChg>
        <pc:spChg chg="mod">
          <ac:chgData name="Torres, Sergio E." userId="e32728b6-7cbc-4ccd-b17b-325991a4b818" providerId="ADAL" clId="{9C6018EA-39C4-4AB7-B48D-617997665656}" dt="2024-04-07T01:33:05.342" v="1564" actId="1036"/>
          <ac:spMkLst>
            <pc:docMk/>
            <pc:sldMk cId="1701684582" sldId="294"/>
            <ac:spMk id="19" creationId="{B76FBD87-64B3-C3F2-D6B2-2912E0F60EB5}"/>
          </ac:spMkLst>
        </pc:spChg>
        <pc:spChg chg="mod">
          <ac:chgData name="Torres, Sergio E." userId="e32728b6-7cbc-4ccd-b17b-325991a4b818" providerId="ADAL" clId="{9C6018EA-39C4-4AB7-B48D-617997665656}" dt="2024-04-07T01:33:05.342" v="1564" actId="1036"/>
          <ac:spMkLst>
            <pc:docMk/>
            <pc:sldMk cId="1701684582" sldId="294"/>
            <ac:spMk id="20" creationId="{3A12EDE2-7DEE-F0AD-409D-D0F9F26F6F2E}"/>
          </ac:spMkLst>
        </pc:spChg>
        <pc:spChg chg="mod">
          <ac:chgData name="Torres, Sergio E." userId="e32728b6-7cbc-4ccd-b17b-325991a4b818" providerId="ADAL" clId="{9C6018EA-39C4-4AB7-B48D-617997665656}" dt="2024-04-07T01:33:05.342" v="1564" actId="1036"/>
          <ac:spMkLst>
            <pc:docMk/>
            <pc:sldMk cId="1701684582" sldId="294"/>
            <ac:spMk id="21" creationId="{7F2FBAFA-ADE4-5BE6-B7F6-17992C6EFE9D}"/>
          </ac:spMkLst>
        </pc:spChg>
        <pc:spChg chg="mod">
          <ac:chgData name="Torres, Sergio E." userId="e32728b6-7cbc-4ccd-b17b-325991a4b818" providerId="ADAL" clId="{9C6018EA-39C4-4AB7-B48D-617997665656}" dt="2024-04-07T01:33:05.342" v="1564" actId="1036"/>
          <ac:spMkLst>
            <pc:docMk/>
            <pc:sldMk cId="1701684582" sldId="294"/>
            <ac:spMk id="22" creationId="{C4C06D2A-F9A2-6CA6-4209-BC6F01CAE633}"/>
          </ac:spMkLst>
        </pc:spChg>
        <pc:spChg chg="mod">
          <ac:chgData name="Torres, Sergio E." userId="e32728b6-7cbc-4ccd-b17b-325991a4b818" providerId="ADAL" clId="{9C6018EA-39C4-4AB7-B48D-617997665656}" dt="2024-04-07T01:33:05.342" v="1564" actId="1036"/>
          <ac:spMkLst>
            <pc:docMk/>
            <pc:sldMk cId="1701684582" sldId="294"/>
            <ac:spMk id="23" creationId="{EF677286-C3FD-E412-5453-F7F2DFD1EAF7}"/>
          </ac:spMkLst>
        </pc:spChg>
        <pc:spChg chg="mod">
          <ac:chgData name="Torres, Sergio E." userId="e32728b6-7cbc-4ccd-b17b-325991a4b818" providerId="ADAL" clId="{9C6018EA-39C4-4AB7-B48D-617997665656}" dt="2024-04-07T01:33:05.342" v="1564" actId="1036"/>
          <ac:spMkLst>
            <pc:docMk/>
            <pc:sldMk cId="1701684582" sldId="294"/>
            <ac:spMk id="24" creationId="{79BE59D8-05CC-8751-1BB4-8B6C54165E5F}"/>
          </ac:spMkLst>
        </pc:spChg>
        <pc:spChg chg="mod">
          <ac:chgData name="Torres, Sergio E." userId="e32728b6-7cbc-4ccd-b17b-325991a4b818" providerId="ADAL" clId="{9C6018EA-39C4-4AB7-B48D-617997665656}" dt="2024-04-07T01:33:05.342" v="1564" actId="1036"/>
          <ac:spMkLst>
            <pc:docMk/>
            <pc:sldMk cId="1701684582" sldId="294"/>
            <ac:spMk id="25" creationId="{680B6620-5E62-2A6B-442B-11F04546B58C}"/>
          </ac:spMkLst>
        </pc:spChg>
        <pc:spChg chg="mod">
          <ac:chgData name="Torres, Sergio E." userId="e32728b6-7cbc-4ccd-b17b-325991a4b818" providerId="ADAL" clId="{9C6018EA-39C4-4AB7-B48D-617997665656}" dt="2024-04-07T01:33:05.342" v="1564" actId="1036"/>
          <ac:spMkLst>
            <pc:docMk/>
            <pc:sldMk cId="1701684582" sldId="294"/>
            <ac:spMk id="29" creationId="{29262421-BF90-98AE-33C7-C29A1DDB33E6}"/>
          </ac:spMkLst>
        </pc:spChg>
        <pc:spChg chg="mod">
          <ac:chgData name="Torres, Sergio E." userId="e32728b6-7cbc-4ccd-b17b-325991a4b818" providerId="ADAL" clId="{9C6018EA-39C4-4AB7-B48D-617997665656}" dt="2024-04-07T01:33:05.342" v="1564" actId="1036"/>
          <ac:spMkLst>
            <pc:docMk/>
            <pc:sldMk cId="1701684582" sldId="294"/>
            <ac:spMk id="30" creationId="{3EB3648C-D737-71D0-4141-E36602E20E7F}"/>
          </ac:spMkLst>
        </pc:spChg>
        <pc:spChg chg="mod">
          <ac:chgData name="Torres, Sergio E." userId="e32728b6-7cbc-4ccd-b17b-325991a4b818" providerId="ADAL" clId="{9C6018EA-39C4-4AB7-B48D-617997665656}" dt="2024-04-07T01:33:05.342" v="1564" actId="1036"/>
          <ac:spMkLst>
            <pc:docMk/>
            <pc:sldMk cId="1701684582" sldId="294"/>
            <ac:spMk id="31" creationId="{65ABD85C-8BAD-8924-3364-5EC440AE112F}"/>
          </ac:spMkLst>
        </pc:spChg>
        <pc:spChg chg="mod">
          <ac:chgData name="Torres, Sergio E." userId="e32728b6-7cbc-4ccd-b17b-325991a4b818" providerId="ADAL" clId="{9C6018EA-39C4-4AB7-B48D-617997665656}" dt="2024-04-07T01:33:05.342" v="1564" actId="1036"/>
          <ac:spMkLst>
            <pc:docMk/>
            <pc:sldMk cId="1701684582" sldId="294"/>
            <ac:spMk id="32" creationId="{B7F178DA-7158-CD86-C246-D44EB1DFAD6E}"/>
          </ac:spMkLst>
        </pc:spChg>
        <pc:spChg chg="mod">
          <ac:chgData name="Torres, Sergio E." userId="e32728b6-7cbc-4ccd-b17b-325991a4b818" providerId="ADAL" clId="{9C6018EA-39C4-4AB7-B48D-617997665656}" dt="2024-04-07T01:33:05.342" v="1564" actId="1036"/>
          <ac:spMkLst>
            <pc:docMk/>
            <pc:sldMk cId="1701684582" sldId="294"/>
            <ac:spMk id="35" creationId="{09CE0832-280C-196A-EFA5-B06D8F169CB8}"/>
          </ac:spMkLst>
        </pc:spChg>
        <pc:spChg chg="mod">
          <ac:chgData name="Torres, Sergio E." userId="e32728b6-7cbc-4ccd-b17b-325991a4b818" providerId="ADAL" clId="{9C6018EA-39C4-4AB7-B48D-617997665656}" dt="2024-04-07T01:33:24.733" v="1568" actId="14100"/>
          <ac:spMkLst>
            <pc:docMk/>
            <pc:sldMk cId="1701684582" sldId="294"/>
            <ac:spMk id="39" creationId="{248BF519-E019-35C4-9A97-94DEA38C2163}"/>
          </ac:spMkLst>
        </pc:spChg>
        <pc:spChg chg="mod">
          <ac:chgData name="Torres, Sergio E." userId="e32728b6-7cbc-4ccd-b17b-325991a4b818" providerId="ADAL" clId="{9C6018EA-39C4-4AB7-B48D-617997665656}" dt="2024-04-07T01:33:20.552" v="1567" actId="14100"/>
          <ac:spMkLst>
            <pc:docMk/>
            <pc:sldMk cId="1701684582" sldId="294"/>
            <ac:spMk id="40" creationId="{889526DD-729B-F1AB-F5BD-CDCF55749122}"/>
          </ac:spMkLst>
        </pc:spChg>
        <pc:spChg chg="del">
          <ac:chgData name="Torres, Sergio E." userId="e32728b6-7cbc-4ccd-b17b-325991a4b818" providerId="ADAL" clId="{9C6018EA-39C4-4AB7-B48D-617997665656}" dt="2024-04-07T01:32:35.840" v="1527"/>
          <ac:spMkLst>
            <pc:docMk/>
            <pc:sldMk cId="1701684582" sldId="294"/>
            <ac:spMk id="48" creationId="{53B021B3-DE93-4AB7-8A18-CF5F1CED88B8}"/>
          </ac:spMkLst>
        </pc:spChg>
        <pc:spChg chg="del">
          <ac:chgData name="Torres, Sergio E." userId="e32728b6-7cbc-4ccd-b17b-325991a4b818" providerId="ADAL" clId="{9C6018EA-39C4-4AB7-B48D-617997665656}" dt="2024-04-07T01:32:35.840" v="1527"/>
          <ac:spMkLst>
            <pc:docMk/>
            <pc:sldMk cId="1701684582" sldId="294"/>
            <ac:spMk id="50" creationId="{52D502E5-F6B4-4D58-B4AE-FC466FF15EE8}"/>
          </ac:spMkLst>
        </pc:spChg>
        <pc:spChg chg="del">
          <ac:chgData name="Torres, Sergio E." userId="e32728b6-7cbc-4ccd-b17b-325991a4b818" providerId="ADAL" clId="{9C6018EA-39C4-4AB7-B48D-617997665656}" dt="2024-04-07T01:32:35.840" v="1527"/>
          <ac:spMkLst>
            <pc:docMk/>
            <pc:sldMk cId="1701684582" sldId="294"/>
            <ac:spMk id="52" creationId="{9DECDBF4-02B6-4BB4-B65B-B8107AD6A9E8}"/>
          </ac:spMkLst>
        </pc:spChg>
        <pc:graphicFrameChg chg="mod">
          <ac:chgData name="Torres, Sergio E." userId="e32728b6-7cbc-4ccd-b17b-325991a4b818" providerId="ADAL" clId="{9C6018EA-39C4-4AB7-B48D-617997665656}" dt="2024-04-07T01:36:58.297" v="1636" actId="1076"/>
          <ac:graphicFrameMkLst>
            <pc:docMk/>
            <pc:sldMk cId="1701684582" sldId="294"/>
            <ac:graphicFrameMk id="44" creationId="{B2C9A4C1-82E6-9B5A-14E6-2D9552F60E73}"/>
          </ac:graphicFrameMkLst>
        </pc:graphicFrameChg>
        <pc:picChg chg="add mod">
          <ac:chgData name="Torres, Sergio E." userId="e32728b6-7cbc-4ccd-b17b-325991a4b818" providerId="ADAL" clId="{9C6018EA-39C4-4AB7-B48D-617997665656}" dt="2024-04-07T01:36:29.023" v="1628" actId="1076"/>
          <ac:picMkLst>
            <pc:docMk/>
            <pc:sldMk cId="1701684582" sldId="294"/>
            <ac:picMk id="6" creationId="{FC106E53-4E29-8225-C98D-CACB79048748}"/>
          </ac:picMkLst>
        </pc:picChg>
        <pc:picChg chg="add mod">
          <ac:chgData name="Torres, Sergio E." userId="e32728b6-7cbc-4ccd-b17b-325991a4b818" providerId="ADAL" clId="{9C6018EA-39C4-4AB7-B48D-617997665656}" dt="2024-04-07T01:38:39.704" v="1651" actId="14100"/>
          <ac:picMkLst>
            <pc:docMk/>
            <pc:sldMk cId="1701684582" sldId="294"/>
            <ac:picMk id="8" creationId="{CC7C44E8-404E-5591-51F0-D4AEC31C8BD0}"/>
          </ac:picMkLst>
        </pc:picChg>
        <pc:picChg chg="add mod">
          <ac:chgData name="Torres, Sergio E." userId="e32728b6-7cbc-4ccd-b17b-325991a4b818" providerId="ADAL" clId="{9C6018EA-39C4-4AB7-B48D-617997665656}" dt="2024-04-07T01:38:34.159" v="1649" actId="1076"/>
          <ac:picMkLst>
            <pc:docMk/>
            <pc:sldMk cId="1701684582" sldId="294"/>
            <ac:picMk id="10" creationId="{270A919D-8E22-7B67-176D-E60193B56F2B}"/>
          </ac:picMkLst>
        </pc:picChg>
        <pc:picChg chg="add mod">
          <ac:chgData name="Torres, Sergio E." userId="e32728b6-7cbc-4ccd-b17b-325991a4b818" providerId="ADAL" clId="{9C6018EA-39C4-4AB7-B48D-617997665656}" dt="2024-04-07T01:38:50.519" v="1653" actId="1076"/>
          <ac:picMkLst>
            <pc:docMk/>
            <pc:sldMk cId="1701684582" sldId="294"/>
            <ac:picMk id="14" creationId="{0F9B413A-70E0-6ADF-72AC-678D9AA95731}"/>
          </ac:picMkLst>
        </pc:picChg>
        <pc:picChg chg="del mod">
          <ac:chgData name="Torres, Sergio E." userId="e32728b6-7cbc-4ccd-b17b-325991a4b818" providerId="ADAL" clId="{9C6018EA-39C4-4AB7-B48D-617997665656}" dt="2024-04-07T01:35:49.738" v="1620" actId="478"/>
          <ac:picMkLst>
            <pc:docMk/>
            <pc:sldMk cId="1701684582" sldId="294"/>
            <ac:picMk id="41" creationId="{EC2FF308-1B63-F0CF-1D9C-35A336589F25}"/>
          </ac:picMkLst>
        </pc:picChg>
        <pc:picChg chg="del mod">
          <ac:chgData name="Torres, Sergio E." userId="e32728b6-7cbc-4ccd-b17b-325991a4b818" providerId="ADAL" clId="{9C6018EA-39C4-4AB7-B48D-617997665656}" dt="2024-04-07T01:35:51.366" v="1621" actId="478"/>
          <ac:picMkLst>
            <pc:docMk/>
            <pc:sldMk cId="1701684582" sldId="294"/>
            <ac:picMk id="42" creationId="{78FCA1EE-CFF9-DFD1-3FDA-F0613FD64874}"/>
          </ac:picMkLst>
        </pc:picChg>
      </pc:sldChg>
      <pc:sldChg chg="addSp delSp modSp add del mod setBg">
        <pc:chgData name="Torres, Sergio E." userId="e32728b6-7cbc-4ccd-b17b-325991a4b818" providerId="ADAL" clId="{9C6018EA-39C4-4AB7-B48D-617997665656}" dt="2024-04-07T02:41:38.825" v="2809" actId="47"/>
        <pc:sldMkLst>
          <pc:docMk/>
          <pc:sldMk cId="2842443277" sldId="295"/>
        </pc:sldMkLst>
        <pc:spChg chg="mod">
          <ac:chgData name="Torres, Sergio E." userId="e32728b6-7cbc-4ccd-b17b-325991a4b818" providerId="ADAL" clId="{9C6018EA-39C4-4AB7-B48D-617997665656}" dt="2024-04-07T01:39:18.735" v="1667" actId="20577"/>
          <ac:spMkLst>
            <pc:docMk/>
            <pc:sldMk cId="2842443277" sldId="295"/>
            <ac:spMk id="2" creationId="{4E35493B-EC95-4D54-B376-84DABC1F268E}"/>
          </ac:spMkLst>
        </pc:spChg>
        <pc:spChg chg="mod">
          <ac:chgData name="Torres, Sergio E." userId="e32728b6-7cbc-4ccd-b17b-325991a4b818" providerId="ADAL" clId="{9C6018EA-39C4-4AB7-B48D-617997665656}" dt="2024-04-07T01:47:30.869" v="1844" actId="113"/>
          <ac:spMkLst>
            <pc:docMk/>
            <pc:sldMk cId="2842443277" sldId="295"/>
            <ac:spMk id="9" creationId="{2A9451CE-5B75-1B9A-8896-6CE342758C6B}"/>
          </ac:spMkLst>
        </pc:spChg>
        <pc:picChg chg="del mod">
          <ac:chgData name="Torres, Sergio E." userId="e32728b6-7cbc-4ccd-b17b-325991a4b818" providerId="ADAL" clId="{9C6018EA-39C4-4AB7-B48D-617997665656}" dt="2024-04-07T01:40:17.154" v="1731" actId="478"/>
          <ac:picMkLst>
            <pc:docMk/>
            <pc:sldMk cId="2842443277" sldId="295"/>
            <ac:picMk id="4" creationId="{0A60F14C-AD84-2E1D-DC42-FE3D26246C9E}"/>
          </ac:picMkLst>
        </pc:picChg>
        <pc:picChg chg="add mod">
          <ac:chgData name="Torres, Sergio E." userId="e32728b6-7cbc-4ccd-b17b-325991a4b818" providerId="ADAL" clId="{9C6018EA-39C4-4AB7-B48D-617997665656}" dt="2024-04-07T01:42:31.436" v="1779" actId="1076"/>
          <ac:picMkLst>
            <pc:docMk/>
            <pc:sldMk cId="2842443277" sldId="295"/>
            <ac:picMk id="5" creationId="{31829C31-7D71-CDCD-AD47-9457DC1D4EA6}"/>
          </ac:picMkLst>
        </pc:picChg>
      </pc:sldChg>
      <pc:sldChg chg="addSp delSp modSp add del mod">
        <pc:chgData name="Torres, Sergio E." userId="e32728b6-7cbc-4ccd-b17b-325991a4b818" providerId="ADAL" clId="{9C6018EA-39C4-4AB7-B48D-617997665656}" dt="2024-04-07T02:41:42.171" v="2810" actId="47"/>
        <pc:sldMkLst>
          <pc:docMk/>
          <pc:sldMk cId="1139843264" sldId="296"/>
        </pc:sldMkLst>
        <pc:spChg chg="mod">
          <ac:chgData name="Torres, Sergio E." userId="e32728b6-7cbc-4ccd-b17b-325991a4b818" providerId="ADAL" clId="{9C6018EA-39C4-4AB7-B48D-617997665656}" dt="2024-04-07T01:45:50.374" v="1824" actId="113"/>
          <ac:spMkLst>
            <pc:docMk/>
            <pc:sldMk cId="1139843264" sldId="296"/>
            <ac:spMk id="9" creationId="{2A9451CE-5B75-1B9A-8896-6CE342758C6B}"/>
          </ac:spMkLst>
        </pc:spChg>
        <pc:picChg chg="add mod">
          <ac:chgData name="Torres, Sergio E." userId="e32728b6-7cbc-4ccd-b17b-325991a4b818" providerId="ADAL" clId="{9C6018EA-39C4-4AB7-B48D-617997665656}" dt="2024-04-07T01:43:07.976" v="1784" actId="1076"/>
          <ac:picMkLst>
            <pc:docMk/>
            <pc:sldMk cId="1139843264" sldId="296"/>
            <ac:picMk id="4" creationId="{95004483-9A13-6E94-E868-1AAE6F025AD6}"/>
          </ac:picMkLst>
        </pc:picChg>
        <pc:picChg chg="del">
          <ac:chgData name="Torres, Sergio E." userId="e32728b6-7cbc-4ccd-b17b-325991a4b818" providerId="ADAL" clId="{9C6018EA-39C4-4AB7-B48D-617997665656}" dt="2024-04-07T01:42:48.507" v="1782" actId="478"/>
          <ac:picMkLst>
            <pc:docMk/>
            <pc:sldMk cId="1139843264" sldId="296"/>
            <ac:picMk id="5" creationId="{31829C31-7D71-CDCD-AD47-9457DC1D4EA6}"/>
          </ac:picMkLst>
        </pc:picChg>
      </pc:sldChg>
      <pc:sldChg chg="addSp delSp modSp add del mod">
        <pc:chgData name="Torres, Sergio E." userId="e32728b6-7cbc-4ccd-b17b-325991a4b818" providerId="ADAL" clId="{9C6018EA-39C4-4AB7-B48D-617997665656}" dt="2024-04-07T02:41:43.312" v="2811" actId="47"/>
        <pc:sldMkLst>
          <pc:docMk/>
          <pc:sldMk cId="3291221404" sldId="297"/>
        </pc:sldMkLst>
        <pc:spChg chg="mod">
          <ac:chgData name="Torres, Sergio E." userId="e32728b6-7cbc-4ccd-b17b-325991a4b818" providerId="ADAL" clId="{9C6018EA-39C4-4AB7-B48D-617997665656}" dt="2024-04-07T01:51:51.679" v="1931" actId="6549"/>
          <ac:spMkLst>
            <pc:docMk/>
            <pc:sldMk cId="3291221404" sldId="297"/>
            <ac:spMk id="9" creationId="{2A9451CE-5B75-1B9A-8896-6CE342758C6B}"/>
          </ac:spMkLst>
        </pc:spChg>
        <pc:picChg chg="del">
          <ac:chgData name="Torres, Sergio E." userId="e32728b6-7cbc-4ccd-b17b-325991a4b818" providerId="ADAL" clId="{9C6018EA-39C4-4AB7-B48D-617997665656}" dt="2024-04-07T01:48:04.821" v="1846" actId="478"/>
          <ac:picMkLst>
            <pc:docMk/>
            <pc:sldMk cId="3291221404" sldId="297"/>
            <ac:picMk id="4" creationId="{95004483-9A13-6E94-E868-1AAE6F025AD6}"/>
          </ac:picMkLst>
        </pc:picChg>
        <pc:picChg chg="add del mod">
          <ac:chgData name="Torres, Sergio E." userId="e32728b6-7cbc-4ccd-b17b-325991a4b818" providerId="ADAL" clId="{9C6018EA-39C4-4AB7-B48D-617997665656}" dt="2024-04-07T01:49:14.621" v="1850" actId="478"/>
          <ac:picMkLst>
            <pc:docMk/>
            <pc:sldMk cId="3291221404" sldId="297"/>
            <ac:picMk id="5" creationId="{1BF9B6B7-B8AF-DD7B-C97A-888913C28A37}"/>
          </ac:picMkLst>
        </pc:picChg>
        <pc:picChg chg="add mod">
          <ac:chgData name="Torres, Sergio E." userId="e32728b6-7cbc-4ccd-b17b-325991a4b818" providerId="ADAL" clId="{9C6018EA-39C4-4AB7-B48D-617997665656}" dt="2024-04-07T01:49:23.818" v="1853" actId="1076"/>
          <ac:picMkLst>
            <pc:docMk/>
            <pc:sldMk cId="3291221404" sldId="297"/>
            <ac:picMk id="7" creationId="{4DE8437D-4A9B-EF1A-EBEE-E6F05C634984}"/>
          </ac:picMkLst>
        </pc:picChg>
      </pc:sldChg>
      <pc:sldChg chg="delSp add del setBg delDesignElem">
        <pc:chgData name="Torres, Sergio E." userId="e32728b6-7cbc-4ccd-b17b-325991a4b818" providerId="ADAL" clId="{9C6018EA-39C4-4AB7-B48D-617997665656}" dt="2024-04-07T01:52:20.724" v="1937" actId="47"/>
        <pc:sldMkLst>
          <pc:docMk/>
          <pc:sldMk cId="601083603" sldId="298"/>
        </pc:sldMkLst>
        <pc:spChg chg="del">
          <ac:chgData name="Torres, Sergio E." userId="e32728b6-7cbc-4ccd-b17b-325991a4b818" providerId="ADAL" clId="{9C6018EA-39C4-4AB7-B48D-617997665656}" dt="2024-04-07T01:52:18.815" v="1936"/>
          <ac:spMkLst>
            <pc:docMk/>
            <pc:sldMk cId="601083603" sldId="298"/>
            <ac:spMk id="26" creationId="{FFD48BC7-DC40-47DE-87EE-9F4B6ECB9ABB}"/>
          </ac:spMkLst>
        </pc:spChg>
        <pc:spChg chg="del">
          <ac:chgData name="Torres, Sergio E." userId="e32728b6-7cbc-4ccd-b17b-325991a4b818" providerId="ADAL" clId="{9C6018EA-39C4-4AB7-B48D-617997665656}" dt="2024-04-07T01:52:18.815" v="1936"/>
          <ac:spMkLst>
            <pc:docMk/>
            <pc:sldMk cId="601083603" sldId="298"/>
            <ac:spMk id="28" creationId="{E502BBC7-2C76-46F3-BC24-5985BC13DB88}"/>
          </ac:spMkLst>
        </pc:spChg>
        <pc:spChg chg="del">
          <ac:chgData name="Torres, Sergio E." userId="e32728b6-7cbc-4ccd-b17b-325991a4b818" providerId="ADAL" clId="{9C6018EA-39C4-4AB7-B48D-617997665656}" dt="2024-04-07T01:52:18.815" v="1936"/>
          <ac:spMkLst>
            <pc:docMk/>
            <pc:sldMk cId="601083603" sldId="298"/>
            <ac:spMk id="30" creationId="{C7F28D52-2A5F-4D23-81AE-7CB8B591C7AF}"/>
          </ac:spMkLst>
        </pc:spChg>
        <pc:spChg chg="del">
          <ac:chgData name="Torres, Sergio E." userId="e32728b6-7cbc-4ccd-b17b-325991a4b818" providerId="ADAL" clId="{9C6018EA-39C4-4AB7-B48D-617997665656}" dt="2024-04-07T01:52:18.815" v="1936"/>
          <ac:spMkLst>
            <pc:docMk/>
            <pc:sldMk cId="601083603" sldId="298"/>
            <ac:spMk id="32" creationId="{3629484E-3792-4B3D-89AD-7C8A1ED0E0D4}"/>
          </ac:spMkLst>
        </pc:spChg>
      </pc:sldChg>
      <pc:sldChg chg="modSp add mod ord">
        <pc:chgData name="Torres, Sergio E." userId="e32728b6-7cbc-4ccd-b17b-325991a4b818" providerId="ADAL" clId="{9C6018EA-39C4-4AB7-B48D-617997665656}" dt="2024-04-07T01:52:46.180" v="1973" actId="6549"/>
        <pc:sldMkLst>
          <pc:docMk/>
          <pc:sldMk cId="4273228535" sldId="298"/>
        </pc:sldMkLst>
        <pc:spChg chg="mod">
          <ac:chgData name="Torres, Sergio E." userId="e32728b6-7cbc-4ccd-b17b-325991a4b818" providerId="ADAL" clId="{9C6018EA-39C4-4AB7-B48D-617997665656}" dt="2024-04-07T01:52:46.180" v="1973" actId="6549"/>
          <ac:spMkLst>
            <pc:docMk/>
            <pc:sldMk cId="4273228535" sldId="298"/>
            <ac:spMk id="2" creationId="{4E35493B-EC95-4D54-B376-84DABC1F268E}"/>
          </ac:spMkLst>
        </pc:spChg>
      </pc:sldChg>
      <pc:sldChg chg="addSp delSp modSp add del mod">
        <pc:chgData name="Torres, Sergio E." userId="e32728b6-7cbc-4ccd-b17b-325991a4b818" providerId="ADAL" clId="{9C6018EA-39C4-4AB7-B48D-617997665656}" dt="2024-04-07T02:44:03.743" v="2887" actId="47"/>
        <pc:sldMkLst>
          <pc:docMk/>
          <pc:sldMk cId="2052635258" sldId="299"/>
        </pc:sldMkLst>
        <pc:spChg chg="mod">
          <ac:chgData name="Torres, Sergio E." userId="e32728b6-7cbc-4ccd-b17b-325991a4b818" providerId="ADAL" clId="{9C6018EA-39C4-4AB7-B48D-617997665656}" dt="2024-04-07T01:53:36.929" v="2005" actId="20577"/>
          <ac:spMkLst>
            <pc:docMk/>
            <pc:sldMk cId="2052635258" sldId="299"/>
            <ac:spMk id="2" creationId="{4E35493B-EC95-4D54-B376-84DABC1F268E}"/>
          </ac:spMkLst>
        </pc:spChg>
        <pc:spChg chg="mod">
          <ac:chgData name="Torres, Sergio E." userId="e32728b6-7cbc-4ccd-b17b-325991a4b818" providerId="ADAL" clId="{9C6018EA-39C4-4AB7-B48D-617997665656}" dt="2024-04-07T02:00:48.405" v="2162" actId="14100"/>
          <ac:spMkLst>
            <pc:docMk/>
            <pc:sldMk cId="2052635258" sldId="299"/>
            <ac:spMk id="3" creationId="{DBBA98CF-BECD-E7D6-DD0C-9F8F1BD5053D}"/>
          </ac:spMkLst>
        </pc:spChg>
        <pc:spChg chg="del">
          <ac:chgData name="Torres, Sergio E." userId="e32728b6-7cbc-4ccd-b17b-325991a4b818" providerId="ADAL" clId="{9C6018EA-39C4-4AB7-B48D-617997665656}" dt="2024-04-07T02:00:14.917" v="2161" actId="478"/>
          <ac:spMkLst>
            <pc:docMk/>
            <pc:sldMk cId="2052635258" sldId="299"/>
            <ac:spMk id="4" creationId="{AEF96017-B311-275C-E54B-7B5C7221DDD1}"/>
          </ac:spMkLst>
        </pc:spChg>
        <pc:spChg chg="add mod">
          <ac:chgData name="Torres, Sergio E." userId="e32728b6-7cbc-4ccd-b17b-325991a4b818" providerId="ADAL" clId="{9C6018EA-39C4-4AB7-B48D-617997665656}" dt="2024-04-07T01:57:50.974" v="2104" actId="1037"/>
          <ac:spMkLst>
            <pc:docMk/>
            <pc:sldMk cId="2052635258" sldId="299"/>
            <ac:spMk id="5" creationId="{FE2F731A-DA2B-0170-F0AB-7D3FE2C044BF}"/>
          </ac:spMkLst>
        </pc:spChg>
        <pc:spChg chg="add mod">
          <ac:chgData name="Torres, Sergio E." userId="e32728b6-7cbc-4ccd-b17b-325991a4b818" providerId="ADAL" clId="{9C6018EA-39C4-4AB7-B48D-617997665656}" dt="2024-04-07T01:57:50.974" v="2104" actId="1037"/>
          <ac:spMkLst>
            <pc:docMk/>
            <pc:sldMk cId="2052635258" sldId="299"/>
            <ac:spMk id="7" creationId="{F60D6788-0E31-ED13-F0F3-DA1CCB4EBCDE}"/>
          </ac:spMkLst>
        </pc:spChg>
        <pc:spChg chg="add mod">
          <ac:chgData name="Torres, Sergio E." userId="e32728b6-7cbc-4ccd-b17b-325991a4b818" providerId="ADAL" clId="{9C6018EA-39C4-4AB7-B48D-617997665656}" dt="2024-04-07T01:57:50.974" v="2104" actId="1037"/>
          <ac:spMkLst>
            <pc:docMk/>
            <pc:sldMk cId="2052635258" sldId="299"/>
            <ac:spMk id="9" creationId="{96B36EA3-7807-8B5D-07CD-68F01037B3D4}"/>
          </ac:spMkLst>
        </pc:spChg>
        <pc:spChg chg="add del mod">
          <ac:chgData name="Torres, Sergio E." userId="e32728b6-7cbc-4ccd-b17b-325991a4b818" providerId="ADAL" clId="{9C6018EA-39C4-4AB7-B48D-617997665656}" dt="2024-04-07T01:56:25.239" v="2048" actId="478"/>
          <ac:spMkLst>
            <pc:docMk/>
            <pc:sldMk cId="2052635258" sldId="299"/>
            <ac:spMk id="11" creationId="{DA1EEDAB-E060-055A-033C-C96E2A365E19}"/>
          </ac:spMkLst>
        </pc:spChg>
        <pc:spChg chg="add del mod">
          <ac:chgData name="Torres, Sergio E." userId="e32728b6-7cbc-4ccd-b17b-325991a4b818" providerId="ADAL" clId="{9C6018EA-39C4-4AB7-B48D-617997665656}" dt="2024-04-07T01:56:26.394" v="2049" actId="478"/>
          <ac:spMkLst>
            <pc:docMk/>
            <pc:sldMk cId="2052635258" sldId="299"/>
            <ac:spMk id="12" creationId="{4E8F72F2-32A5-ACFF-D032-D6DC6D9590FC}"/>
          </ac:spMkLst>
        </pc:spChg>
        <pc:spChg chg="add mod">
          <ac:chgData name="Torres, Sergio E." userId="e32728b6-7cbc-4ccd-b17b-325991a4b818" providerId="ADAL" clId="{9C6018EA-39C4-4AB7-B48D-617997665656}" dt="2024-04-07T01:59:01.929" v="2123" actId="1076"/>
          <ac:spMkLst>
            <pc:docMk/>
            <pc:sldMk cId="2052635258" sldId="299"/>
            <ac:spMk id="13" creationId="{EDD98C51-0C18-E94A-2A41-790CA9E5F298}"/>
          </ac:spMkLst>
        </pc:spChg>
        <pc:spChg chg="add mod">
          <ac:chgData name="Torres, Sergio E." userId="e32728b6-7cbc-4ccd-b17b-325991a4b818" providerId="ADAL" clId="{9C6018EA-39C4-4AB7-B48D-617997665656}" dt="2024-04-07T01:58:04.609" v="2109" actId="1037"/>
          <ac:spMkLst>
            <pc:docMk/>
            <pc:sldMk cId="2052635258" sldId="299"/>
            <ac:spMk id="15" creationId="{B2E5D3BA-97B4-40E8-0CE8-C05E96490A87}"/>
          </ac:spMkLst>
        </pc:spChg>
        <pc:spChg chg="add mod">
          <ac:chgData name="Torres, Sergio E." userId="e32728b6-7cbc-4ccd-b17b-325991a4b818" providerId="ADAL" clId="{9C6018EA-39C4-4AB7-B48D-617997665656}" dt="2024-04-07T01:57:50.974" v="2104" actId="1037"/>
          <ac:spMkLst>
            <pc:docMk/>
            <pc:sldMk cId="2052635258" sldId="299"/>
            <ac:spMk id="16" creationId="{F2611EE1-30BD-9C56-B9EA-A90FA5736725}"/>
          </ac:spMkLst>
        </pc:spChg>
        <pc:spChg chg="add del mod">
          <ac:chgData name="Torres, Sergio E." userId="e32728b6-7cbc-4ccd-b17b-325991a4b818" providerId="ADAL" clId="{9C6018EA-39C4-4AB7-B48D-617997665656}" dt="2024-04-07T01:58:20.677" v="2113" actId="478"/>
          <ac:spMkLst>
            <pc:docMk/>
            <pc:sldMk cId="2052635258" sldId="299"/>
            <ac:spMk id="17" creationId="{50CCF38E-1C52-00E0-F25F-9BC42523E173}"/>
          </ac:spMkLst>
        </pc:spChg>
        <pc:spChg chg="del">
          <ac:chgData name="Torres, Sergio E." userId="e32728b6-7cbc-4ccd-b17b-325991a4b818" providerId="ADAL" clId="{9C6018EA-39C4-4AB7-B48D-617997665656}" dt="2024-04-07T01:54:20.071" v="2008" actId="478"/>
          <ac:spMkLst>
            <pc:docMk/>
            <pc:sldMk cId="2052635258" sldId="299"/>
            <ac:spMk id="18" creationId="{5FBD710B-C4A6-DC1F-0F7F-D61942C5FE9D}"/>
          </ac:spMkLst>
        </pc:spChg>
        <pc:spChg chg="del">
          <ac:chgData name="Torres, Sergio E." userId="e32728b6-7cbc-4ccd-b17b-325991a4b818" providerId="ADAL" clId="{9C6018EA-39C4-4AB7-B48D-617997665656}" dt="2024-04-07T01:54:17.138" v="2006" actId="478"/>
          <ac:spMkLst>
            <pc:docMk/>
            <pc:sldMk cId="2052635258" sldId="299"/>
            <ac:spMk id="19" creationId="{B76FBD87-64B3-C3F2-D6B2-2912E0F60EB5}"/>
          </ac:spMkLst>
        </pc:spChg>
        <pc:spChg chg="del">
          <ac:chgData name="Torres, Sergio E." userId="e32728b6-7cbc-4ccd-b17b-325991a4b818" providerId="ADAL" clId="{9C6018EA-39C4-4AB7-B48D-617997665656}" dt="2024-04-07T01:55:21.651" v="2036" actId="478"/>
          <ac:spMkLst>
            <pc:docMk/>
            <pc:sldMk cId="2052635258" sldId="299"/>
            <ac:spMk id="20" creationId="{3A12EDE2-7DEE-F0AD-409D-D0F9F26F6F2E}"/>
          </ac:spMkLst>
        </pc:spChg>
        <pc:spChg chg="del">
          <ac:chgData name="Torres, Sergio E." userId="e32728b6-7cbc-4ccd-b17b-325991a4b818" providerId="ADAL" clId="{9C6018EA-39C4-4AB7-B48D-617997665656}" dt="2024-04-07T01:54:39.094" v="2034" actId="478"/>
          <ac:spMkLst>
            <pc:docMk/>
            <pc:sldMk cId="2052635258" sldId="299"/>
            <ac:spMk id="21" creationId="{7F2FBAFA-ADE4-5BE6-B7F6-17992C6EFE9D}"/>
          </ac:spMkLst>
        </pc:spChg>
        <pc:spChg chg="del">
          <ac:chgData name="Torres, Sergio E." userId="e32728b6-7cbc-4ccd-b17b-325991a4b818" providerId="ADAL" clId="{9C6018EA-39C4-4AB7-B48D-617997665656}" dt="2024-04-07T01:54:19.359" v="2007" actId="478"/>
          <ac:spMkLst>
            <pc:docMk/>
            <pc:sldMk cId="2052635258" sldId="299"/>
            <ac:spMk id="22" creationId="{C4C06D2A-F9A2-6CA6-4209-BC6F01CAE633}"/>
          </ac:spMkLst>
        </pc:spChg>
        <pc:spChg chg="del">
          <ac:chgData name="Torres, Sergio E." userId="e32728b6-7cbc-4ccd-b17b-325991a4b818" providerId="ADAL" clId="{9C6018EA-39C4-4AB7-B48D-617997665656}" dt="2024-04-07T01:54:23.273" v="2009" actId="478"/>
          <ac:spMkLst>
            <pc:docMk/>
            <pc:sldMk cId="2052635258" sldId="299"/>
            <ac:spMk id="23" creationId="{EF677286-C3FD-E412-5453-F7F2DFD1EAF7}"/>
          </ac:spMkLst>
        </pc:spChg>
        <pc:spChg chg="del mod">
          <ac:chgData name="Torres, Sergio E." userId="e32728b6-7cbc-4ccd-b17b-325991a4b818" providerId="ADAL" clId="{9C6018EA-39C4-4AB7-B48D-617997665656}" dt="2024-04-07T01:55:31.755" v="2037" actId="478"/>
          <ac:spMkLst>
            <pc:docMk/>
            <pc:sldMk cId="2052635258" sldId="299"/>
            <ac:spMk id="24" creationId="{79BE59D8-05CC-8751-1BB4-8B6C54165E5F}"/>
          </ac:spMkLst>
        </pc:spChg>
        <pc:spChg chg="del">
          <ac:chgData name="Torres, Sergio E." userId="e32728b6-7cbc-4ccd-b17b-325991a4b818" providerId="ADAL" clId="{9C6018EA-39C4-4AB7-B48D-617997665656}" dt="2024-04-07T01:54:40.353" v="2035" actId="478"/>
          <ac:spMkLst>
            <pc:docMk/>
            <pc:sldMk cId="2052635258" sldId="299"/>
            <ac:spMk id="25" creationId="{680B6620-5E62-2A6B-442B-11F04546B58C}"/>
          </ac:spMkLst>
        </pc:spChg>
        <pc:spChg chg="add mod ord">
          <ac:chgData name="Torres, Sergio E." userId="e32728b6-7cbc-4ccd-b17b-325991a4b818" providerId="ADAL" clId="{9C6018EA-39C4-4AB7-B48D-617997665656}" dt="2024-04-07T01:58:54.622" v="2122" actId="14100"/>
          <ac:spMkLst>
            <pc:docMk/>
            <pc:sldMk cId="2052635258" sldId="299"/>
            <ac:spMk id="26" creationId="{E6FEB34B-F6C8-C0C7-D2FE-7CA34323A7C4}"/>
          </ac:spMkLst>
        </pc:spChg>
        <pc:spChg chg="mod">
          <ac:chgData name="Torres, Sergio E." userId="e32728b6-7cbc-4ccd-b17b-325991a4b818" providerId="ADAL" clId="{9C6018EA-39C4-4AB7-B48D-617997665656}" dt="2024-04-07T01:59:39.275" v="2139" actId="20577"/>
          <ac:spMkLst>
            <pc:docMk/>
            <pc:sldMk cId="2052635258" sldId="299"/>
            <ac:spMk id="35" creationId="{09CE0832-280C-196A-EFA5-B06D8F169CB8}"/>
          </ac:spMkLst>
        </pc:spChg>
        <pc:graphicFrameChg chg="del">
          <ac:chgData name="Torres, Sergio E." userId="e32728b6-7cbc-4ccd-b17b-325991a4b818" providerId="ADAL" clId="{9C6018EA-39C4-4AB7-B48D-617997665656}" dt="2024-04-07T02:00:58.045" v="2164" actId="478"/>
          <ac:graphicFrameMkLst>
            <pc:docMk/>
            <pc:sldMk cId="2052635258" sldId="299"/>
            <ac:graphicFrameMk id="44" creationId="{B2C9A4C1-82E6-9B5A-14E6-2D9552F60E73}"/>
          </ac:graphicFrameMkLst>
        </pc:graphicFrameChg>
        <pc:picChg chg="del">
          <ac:chgData name="Torres, Sergio E." userId="e32728b6-7cbc-4ccd-b17b-325991a4b818" providerId="ADAL" clId="{9C6018EA-39C4-4AB7-B48D-617997665656}" dt="2024-04-07T02:00:54.710" v="2163" actId="478"/>
          <ac:picMkLst>
            <pc:docMk/>
            <pc:sldMk cId="2052635258" sldId="299"/>
            <ac:picMk id="6" creationId="{FC106E53-4E29-8225-C98D-CACB79048748}"/>
          </ac:picMkLst>
        </pc:picChg>
        <pc:picChg chg="del">
          <ac:chgData name="Torres, Sergio E." userId="e32728b6-7cbc-4ccd-b17b-325991a4b818" providerId="ADAL" clId="{9C6018EA-39C4-4AB7-B48D-617997665656}" dt="2024-04-07T02:00:58.626" v="2165" actId="478"/>
          <ac:picMkLst>
            <pc:docMk/>
            <pc:sldMk cId="2052635258" sldId="299"/>
            <ac:picMk id="8" creationId="{CC7C44E8-404E-5591-51F0-D4AEC31C8BD0}"/>
          </ac:picMkLst>
        </pc:picChg>
        <pc:picChg chg="del">
          <ac:chgData name="Torres, Sergio E." userId="e32728b6-7cbc-4ccd-b17b-325991a4b818" providerId="ADAL" clId="{9C6018EA-39C4-4AB7-B48D-617997665656}" dt="2024-04-07T02:00:59.770" v="2167" actId="478"/>
          <ac:picMkLst>
            <pc:docMk/>
            <pc:sldMk cId="2052635258" sldId="299"/>
            <ac:picMk id="10" creationId="{270A919D-8E22-7B67-176D-E60193B56F2B}"/>
          </ac:picMkLst>
        </pc:picChg>
        <pc:picChg chg="del">
          <ac:chgData name="Torres, Sergio E." userId="e32728b6-7cbc-4ccd-b17b-325991a4b818" providerId="ADAL" clId="{9C6018EA-39C4-4AB7-B48D-617997665656}" dt="2024-04-07T02:00:59.330" v="2166" actId="478"/>
          <ac:picMkLst>
            <pc:docMk/>
            <pc:sldMk cId="2052635258" sldId="299"/>
            <ac:picMk id="14" creationId="{0F9B413A-70E0-6ADF-72AC-678D9AA95731}"/>
          </ac:picMkLst>
        </pc:picChg>
        <pc:picChg chg="add mod">
          <ac:chgData name="Torres, Sergio E." userId="e32728b6-7cbc-4ccd-b17b-325991a4b818" providerId="ADAL" clId="{9C6018EA-39C4-4AB7-B48D-617997665656}" dt="2024-04-07T02:03:46.852" v="2206" actId="14100"/>
          <ac:picMkLst>
            <pc:docMk/>
            <pc:sldMk cId="2052635258" sldId="299"/>
            <ac:picMk id="28" creationId="{D07C3188-8139-4215-C2BF-CE4B9520A822}"/>
          </ac:picMkLst>
        </pc:picChg>
        <pc:picChg chg="add mod">
          <ac:chgData name="Torres, Sergio E." userId="e32728b6-7cbc-4ccd-b17b-325991a4b818" providerId="ADAL" clId="{9C6018EA-39C4-4AB7-B48D-617997665656}" dt="2024-04-07T02:03:42.490" v="2205" actId="1076"/>
          <ac:picMkLst>
            <pc:docMk/>
            <pc:sldMk cId="2052635258" sldId="299"/>
            <ac:picMk id="34" creationId="{8720CD2B-456B-0203-632C-F2E3225ABCD0}"/>
          </ac:picMkLst>
        </pc:picChg>
        <pc:picChg chg="add del mod">
          <ac:chgData name="Torres, Sergio E." userId="e32728b6-7cbc-4ccd-b17b-325991a4b818" providerId="ADAL" clId="{9C6018EA-39C4-4AB7-B48D-617997665656}" dt="2024-04-07T02:03:22.317" v="2199" actId="478"/>
          <ac:picMkLst>
            <pc:docMk/>
            <pc:sldMk cId="2052635258" sldId="299"/>
            <ac:picMk id="37" creationId="{06ADCE47-657F-083E-9946-BE45C5574A68}"/>
          </ac:picMkLst>
        </pc:picChg>
        <pc:picChg chg="add mod">
          <ac:chgData name="Torres, Sergio E." userId="e32728b6-7cbc-4ccd-b17b-325991a4b818" providerId="ADAL" clId="{9C6018EA-39C4-4AB7-B48D-617997665656}" dt="2024-04-07T02:03:31.102" v="2201" actId="1076"/>
          <ac:picMkLst>
            <pc:docMk/>
            <pc:sldMk cId="2052635258" sldId="299"/>
            <ac:picMk id="41" creationId="{2ACDE98C-7CC7-A0A8-B023-6EB2D7954679}"/>
          </ac:picMkLst>
        </pc:picChg>
      </pc:sldChg>
      <pc:sldChg chg="addSp delSp modSp add del mod">
        <pc:chgData name="Torres, Sergio E." userId="e32728b6-7cbc-4ccd-b17b-325991a4b818" providerId="ADAL" clId="{9C6018EA-39C4-4AB7-B48D-617997665656}" dt="2024-04-07T02:44:05.586" v="2888" actId="47"/>
        <pc:sldMkLst>
          <pc:docMk/>
          <pc:sldMk cId="1603483864" sldId="300"/>
        </pc:sldMkLst>
        <pc:spChg chg="mod">
          <ac:chgData name="Torres, Sergio E." userId="e32728b6-7cbc-4ccd-b17b-325991a4b818" providerId="ADAL" clId="{9C6018EA-39C4-4AB7-B48D-617997665656}" dt="2024-04-07T02:04:26.589" v="2231" actId="20577"/>
          <ac:spMkLst>
            <pc:docMk/>
            <pc:sldMk cId="1603483864" sldId="300"/>
            <ac:spMk id="2" creationId="{4E35493B-EC95-4D54-B376-84DABC1F268E}"/>
          </ac:spMkLst>
        </pc:spChg>
        <pc:spChg chg="del">
          <ac:chgData name="Torres, Sergio E." userId="e32728b6-7cbc-4ccd-b17b-325991a4b818" providerId="ADAL" clId="{9C6018EA-39C4-4AB7-B48D-617997665656}" dt="2024-04-07T02:04:30.897" v="2233" actId="478"/>
          <ac:spMkLst>
            <pc:docMk/>
            <pc:sldMk cId="1603483864" sldId="300"/>
            <ac:spMk id="9" creationId="{2A9451CE-5B75-1B9A-8896-6CE342758C6B}"/>
          </ac:spMkLst>
        </pc:spChg>
        <pc:picChg chg="add mod">
          <ac:chgData name="Torres, Sergio E." userId="e32728b6-7cbc-4ccd-b17b-325991a4b818" providerId="ADAL" clId="{9C6018EA-39C4-4AB7-B48D-617997665656}" dt="2024-04-07T02:05:06.770" v="2238" actId="1076"/>
          <ac:picMkLst>
            <pc:docMk/>
            <pc:sldMk cId="1603483864" sldId="300"/>
            <ac:picMk id="4" creationId="{2D95CBB2-68CB-FD1B-6011-46BD30D51CAF}"/>
          </ac:picMkLst>
        </pc:picChg>
        <pc:picChg chg="del">
          <ac:chgData name="Torres, Sergio E." userId="e32728b6-7cbc-4ccd-b17b-325991a4b818" providerId="ADAL" clId="{9C6018EA-39C4-4AB7-B48D-617997665656}" dt="2024-04-07T02:04:29.303" v="2232" actId="478"/>
          <ac:picMkLst>
            <pc:docMk/>
            <pc:sldMk cId="1603483864" sldId="300"/>
            <ac:picMk id="5" creationId="{31829C31-7D71-CDCD-AD47-9457DC1D4EA6}"/>
          </ac:picMkLst>
        </pc:picChg>
        <pc:picChg chg="add mod">
          <ac:chgData name="Torres, Sergio E." userId="e32728b6-7cbc-4ccd-b17b-325991a4b818" providerId="ADAL" clId="{9C6018EA-39C4-4AB7-B48D-617997665656}" dt="2024-04-07T02:05:12.772" v="2239" actId="1076"/>
          <ac:picMkLst>
            <pc:docMk/>
            <pc:sldMk cId="1603483864" sldId="300"/>
            <ac:picMk id="7" creationId="{87E4CFB9-4A77-59E3-7F52-BECDF21C43AE}"/>
          </ac:picMkLst>
        </pc:picChg>
      </pc:sldChg>
      <pc:sldChg chg="addSp delSp modSp add del mod">
        <pc:chgData name="Torres, Sergio E." userId="e32728b6-7cbc-4ccd-b17b-325991a4b818" providerId="ADAL" clId="{9C6018EA-39C4-4AB7-B48D-617997665656}" dt="2024-04-07T02:44:06.535" v="2889" actId="47"/>
        <pc:sldMkLst>
          <pc:docMk/>
          <pc:sldMk cId="4261231465" sldId="301"/>
        </pc:sldMkLst>
        <pc:picChg chg="del">
          <ac:chgData name="Torres, Sergio E." userId="e32728b6-7cbc-4ccd-b17b-325991a4b818" providerId="ADAL" clId="{9C6018EA-39C4-4AB7-B48D-617997665656}" dt="2024-04-07T02:05:45.730" v="2243" actId="478"/>
          <ac:picMkLst>
            <pc:docMk/>
            <pc:sldMk cId="4261231465" sldId="301"/>
            <ac:picMk id="4" creationId="{2D95CBB2-68CB-FD1B-6011-46BD30D51CAF}"/>
          </ac:picMkLst>
        </pc:picChg>
        <pc:picChg chg="add mod">
          <ac:chgData name="Torres, Sergio E." userId="e32728b6-7cbc-4ccd-b17b-325991a4b818" providerId="ADAL" clId="{9C6018EA-39C4-4AB7-B48D-617997665656}" dt="2024-04-07T02:06:50.363" v="2253" actId="1076"/>
          <ac:picMkLst>
            <pc:docMk/>
            <pc:sldMk cId="4261231465" sldId="301"/>
            <ac:picMk id="5" creationId="{BE8887D2-BFEF-6E7F-6280-05D45ABB94C4}"/>
          </ac:picMkLst>
        </pc:picChg>
        <pc:picChg chg="del">
          <ac:chgData name="Torres, Sergio E." userId="e32728b6-7cbc-4ccd-b17b-325991a4b818" providerId="ADAL" clId="{9C6018EA-39C4-4AB7-B48D-617997665656}" dt="2024-04-07T02:05:46.153" v="2244" actId="478"/>
          <ac:picMkLst>
            <pc:docMk/>
            <pc:sldMk cId="4261231465" sldId="301"/>
            <ac:picMk id="7" creationId="{87E4CFB9-4A77-59E3-7F52-BECDF21C43AE}"/>
          </ac:picMkLst>
        </pc:picChg>
        <pc:picChg chg="add mod">
          <ac:chgData name="Torres, Sergio E." userId="e32728b6-7cbc-4ccd-b17b-325991a4b818" providerId="ADAL" clId="{9C6018EA-39C4-4AB7-B48D-617997665656}" dt="2024-04-07T02:06:48.371" v="2252" actId="1076"/>
          <ac:picMkLst>
            <pc:docMk/>
            <pc:sldMk cId="4261231465" sldId="301"/>
            <ac:picMk id="8" creationId="{B97C1FF1-8798-53B7-54CC-3C7DF27DA6AD}"/>
          </ac:picMkLst>
        </pc:picChg>
      </pc:sldChg>
      <pc:sldChg chg="addSp delSp modSp add del mod">
        <pc:chgData name="Torres, Sergio E." userId="e32728b6-7cbc-4ccd-b17b-325991a4b818" providerId="ADAL" clId="{9C6018EA-39C4-4AB7-B48D-617997665656}" dt="2024-04-07T02:44:09.274" v="2890" actId="47"/>
        <pc:sldMkLst>
          <pc:docMk/>
          <pc:sldMk cId="1149493887" sldId="302"/>
        </pc:sldMkLst>
        <pc:picChg chg="add mod">
          <ac:chgData name="Torres, Sergio E." userId="e32728b6-7cbc-4ccd-b17b-325991a4b818" providerId="ADAL" clId="{9C6018EA-39C4-4AB7-B48D-617997665656}" dt="2024-04-07T02:08:52.416" v="2276" actId="14100"/>
          <ac:picMkLst>
            <pc:docMk/>
            <pc:sldMk cId="1149493887" sldId="302"/>
            <ac:picMk id="4" creationId="{A14D5CE9-8C63-D9B7-0226-6EC835694949}"/>
          </ac:picMkLst>
        </pc:picChg>
        <pc:picChg chg="del">
          <ac:chgData name="Torres, Sergio E." userId="e32728b6-7cbc-4ccd-b17b-325991a4b818" providerId="ADAL" clId="{9C6018EA-39C4-4AB7-B48D-617997665656}" dt="2024-04-07T02:07:06.324" v="2256" actId="478"/>
          <ac:picMkLst>
            <pc:docMk/>
            <pc:sldMk cId="1149493887" sldId="302"/>
            <ac:picMk id="5" creationId="{BE8887D2-BFEF-6E7F-6280-05D45ABB94C4}"/>
          </ac:picMkLst>
        </pc:picChg>
        <pc:picChg chg="add mod">
          <ac:chgData name="Torres, Sergio E." userId="e32728b6-7cbc-4ccd-b17b-325991a4b818" providerId="ADAL" clId="{9C6018EA-39C4-4AB7-B48D-617997665656}" dt="2024-04-07T02:08:54.911" v="2277" actId="14100"/>
          <ac:picMkLst>
            <pc:docMk/>
            <pc:sldMk cId="1149493887" sldId="302"/>
            <ac:picMk id="7" creationId="{9DF77C2E-2438-7A13-F749-1C372AB8BABF}"/>
          </ac:picMkLst>
        </pc:picChg>
        <pc:picChg chg="del">
          <ac:chgData name="Torres, Sergio E." userId="e32728b6-7cbc-4ccd-b17b-325991a4b818" providerId="ADAL" clId="{9C6018EA-39C4-4AB7-B48D-617997665656}" dt="2024-04-07T02:07:05.846" v="2255" actId="478"/>
          <ac:picMkLst>
            <pc:docMk/>
            <pc:sldMk cId="1149493887" sldId="302"/>
            <ac:picMk id="8" creationId="{B97C1FF1-8798-53B7-54CC-3C7DF27DA6AD}"/>
          </ac:picMkLst>
        </pc:picChg>
      </pc:sldChg>
      <pc:sldChg chg="modSp add mod ord">
        <pc:chgData name="Torres, Sergio E." userId="e32728b6-7cbc-4ccd-b17b-325991a4b818" providerId="ADAL" clId="{9C6018EA-39C4-4AB7-B48D-617997665656}" dt="2024-04-07T02:10:20.860" v="2294" actId="20577"/>
        <pc:sldMkLst>
          <pc:docMk/>
          <pc:sldMk cId="351898531" sldId="303"/>
        </pc:sldMkLst>
        <pc:spChg chg="mod">
          <ac:chgData name="Torres, Sergio E." userId="e32728b6-7cbc-4ccd-b17b-325991a4b818" providerId="ADAL" clId="{9C6018EA-39C4-4AB7-B48D-617997665656}" dt="2024-04-07T02:10:20.860" v="2294" actId="20577"/>
          <ac:spMkLst>
            <pc:docMk/>
            <pc:sldMk cId="351898531" sldId="303"/>
            <ac:spMk id="2" creationId="{4E35493B-EC95-4D54-B376-84DABC1F268E}"/>
          </ac:spMkLst>
        </pc:spChg>
      </pc:sldChg>
      <pc:sldChg chg="addSp delSp add del setBg delDesignElem">
        <pc:chgData name="Torres, Sergio E." userId="e32728b6-7cbc-4ccd-b17b-325991a4b818" providerId="ADAL" clId="{9C6018EA-39C4-4AB7-B48D-617997665656}" dt="2024-04-07T02:10:03.764" v="2282"/>
        <pc:sldMkLst>
          <pc:docMk/>
          <pc:sldMk cId="3819633338" sldId="303"/>
        </pc:sldMkLst>
        <pc:spChg chg="add del">
          <ac:chgData name="Torres, Sergio E." userId="e32728b6-7cbc-4ccd-b17b-325991a4b818" providerId="ADAL" clId="{9C6018EA-39C4-4AB7-B48D-617997665656}" dt="2024-04-07T02:10:03.764" v="2282"/>
          <ac:spMkLst>
            <pc:docMk/>
            <pc:sldMk cId="3819633338" sldId="303"/>
            <ac:spMk id="26" creationId="{FFD48BC7-DC40-47DE-87EE-9F4B6ECB9ABB}"/>
          </ac:spMkLst>
        </pc:spChg>
        <pc:spChg chg="add del">
          <ac:chgData name="Torres, Sergio E." userId="e32728b6-7cbc-4ccd-b17b-325991a4b818" providerId="ADAL" clId="{9C6018EA-39C4-4AB7-B48D-617997665656}" dt="2024-04-07T02:10:03.764" v="2282"/>
          <ac:spMkLst>
            <pc:docMk/>
            <pc:sldMk cId="3819633338" sldId="303"/>
            <ac:spMk id="28" creationId="{E502BBC7-2C76-46F3-BC24-5985BC13DB88}"/>
          </ac:spMkLst>
        </pc:spChg>
        <pc:spChg chg="add del">
          <ac:chgData name="Torres, Sergio E." userId="e32728b6-7cbc-4ccd-b17b-325991a4b818" providerId="ADAL" clId="{9C6018EA-39C4-4AB7-B48D-617997665656}" dt="2024-04-07T02:10:03.764" v="2282"/>
          <ac:spMkLst>
            <pc:docMk/>
            <pc:sldMk cId="3819633338" sldId="303"/>
            <ac:spMk id="30" creationId="{C7F28D52-2A5F-4D23-81AE-7CB8B591C7AF}"/>
          </ac:spMkLst>
        </pc:spChg>
        <pc:spChg chg="add del">
          <ac:chgData name="Torres, Sergio E." userId="e32728b6-7cbc-4ccd-b17b-325991a4b818" providerId="ADAL" clId="{9C6018EA-39C4-4AB7-B48D-617997665656}" dt="2024-04-07T02:10:03.764" v="2282"/>
          <ac:spMkLst>
            <pc:docMk/>
            <pc:sldMk cId="3819633338" sldId="303"/>
            <ac:spMk id="32" creationId="{3629484E-3792-4B3D-89AD-7C8A1ED0E0D4}"/>
          </ac:spMkLst>
        </pc:spChg>
      </pc:sldChg>
      <pc:sldChg chg="modSp add mod ord">
        <pc:chgData name="Torres, Sergio E." userId="e32728b6-7cbc-4ccd-b17b-325991a4b818" providerId="ADAL" clId="{9C6018EA-39C4-4AB7-B48D-617997665656}" dt="2024-04-07T02:12:03.360" v="2347" actId="20577"/>
        <pc:sldMkLst>
          <pc:docMk/>
          <pc:sldMk cId="4102338518" sldId="304"/>
        </pc:sldMkLst>
        <pc:spChg chg="mod">
          <ac:chgData name="Torres, Sergio E." userId="e32728b6-7cbc-4ccd-b17b-325991a4b818" providerId="ADAL" clId="{9C6018EA-39C4-4AB7-B48D-617997665656}" dt="2024-04-07T02:12:03.360" v="2347" actId="20577"/>
          <ac:spMkLst>
            <pc:docMk/>
            <pc:sldMk cId="4102338518" sldId="304"/>
            <ac:spMk id="2" creationId="{4E35493B-EC95-4D54-B376-84DABC1F268E}"/>
          </ac:spMkLst>
        </pc:spChg>
      </pc:sldChg>
      <pc:sldChg chg="addSp delSp modSp new del mod">
        <pc:chgData name="Torres, Sergio E." userId="e32728b6-7cbc-4ccd-b17b-325991a4b818" providerId="ADAL" clId="{9C6018EA-39C4-4AB7-B48D-617997665656}" dt="2024-04-07T02:44:51.386" v="2894" actId="47"/>
        <pc:sldMkLst>
          <pc:docMk/>
          <pc:sldMk cId="1750413373" sldId="305"/>
        </pc:sldMkLst>
        <pc:spChg chg="mod">
          <ac:chgData name="Torres, Sergio E." userId="e32728b6-7cbc-4ccd-b17b-325991a4b818" providerId="ADAL" clId="{9C6018EA-39C4-4AB7-B48D-617997665656}" dt="2024-04-07T02:23:46.974" v="2481"/>
          <ac:spMkLst>
            <pc:docMk/>
            <pc:sldMk cId="1750413373" sldId="305"/>
            <ac:spMk id="2" creationId="{41A282D6-C748-01CA-EC46-BE0166FEE924}"/>
          </ac:spMkLst>
        </pc:spChg>
        <pc:spChg chg="del mod">
          <ac:chgData name="Torres, Sergio E." userId="e32728b6-7cbc-4ccd-b17b-325991a4b818" providerId="ADAL" clId="{9C6018EA-39C4-4AB7-B48D-617997665656}" dt="2024-04-07T02:13:52.535" v="2353" actId="478"/>
          <ac:spMkLst>
            <pc:docMk/>
            <pc:sldMk cId="1750413373" sldId="305"/>
            <ac:spMk id="3" creationId="{DB8398BE-1BD1-DE98-F515-A850D3E301A6}"/>
          </ac:spMkLst>
        </pc:spChg>
        <pc:spChg chg="add mod">
          <ac:chgData name="Torres, Sergio E." userId="e32728b6-7cbc-4ccd-b17b-325991a4b818" providerId="ADAL" clId="{9C6018EA-39C4-4AB7-B48D-617997665656}" dt="2024-04-07T02:23:24.177" v="2479" actId="207"/>
          <ac:spMkLst>
            <pc:docMk/>
            <pc:sldMk cId="1750413373" sldId="305"/>
            <ac:spMk id="4" creationId="{9398B474-5D25-CD16-E74E-CFC34C9ECED1}"/>
          </ac:spMkLst>
        </pc:spChg>
        <pc:spChg chg="add mod">
          <ac:chgData name="Torres, Sergio E." userId="e32728b6-7cbc-4ccd-b17b-325991a4b818" providerId="ADAL" clId="{9C6018EA-39C4-4AB7-B48D-617997665656}" dt="2024-04-07T02:23:36.950" v="2480" actId="207"/>
          <ac:spMkLst>
            <pc:docMk/>
            <pc:sldMk cId="1750413373" sldId="305"/>
            <ac:spMk id="5" creationId="{65A1FED6-C6F7-CC3D-FE65-7AC15FB21E5B}"/>
          </ac:spMkLst>
        </pc:spChg>
        <pc:spChg chg="add mod">
          <ac:chgData name="Torres, Sergio E." userId="e32728b6-7cbc-4ccd-b17b-325991a4b818" providerId="ADAL" clId="{9C6018EA-39C4-4AB7-B48D-617997665656}" dt="2024-04-07T02:23:24.177" v="2479" actId="207"/>
          <ac:spMkLst>
            <pc:docMk/>
            <pc:sldMk cId="1750413373" sldId="305"/>
            <ac:spMk id="6" creationId="{2695BB91-0968-F99A-37F6-8272061C3E3E}"/>
          </ac:spMkLst>
        </pc:spChg>
      </pc:sldChg>
      <pc:sldChg chg="delSp add del setBg delDesignElem">
        <pc:chgData name="Torres, Sergio E." userId="e32728b6-7cbc-4ccd-b17b-325991a4b818" providerId="ADAL" clId="{9C6018EA-39C4-4AB7-B48D-617997665656}" dt="2024-04-07T02:28:16.502" v="2486" actId="47"/>
        <pc:sldMkLst>
          <pc:docMk/>
          <pc:sldMk cId="209306538" sldId="306"/>
        </pc:sldMkLst>
        <pc:spChg chg="del">
          <ac:chgData name="Torres, Sergio E." userId="e32728b6-7cbc-4ccd-b17b-325991a4b818" providerId="ADAL" clId="{9C6018EA-39C4-4AB7-B48D-617997665656}" dt="2024-04-07T02:28:10.045" v="2485"/>
          <ac:spMkLst>
            <pc:docMk/>
            <pc:sldMk cId="209306538" sldId="306"/>
            <ac:spMk id="11" creationId="{0671A8AE-40A1-4631-A6B8-581AFF065482}"/>
          </ac:spMkLst>
        </pc:spChg>
        <pc:spChg chg="del">
          <ac:chgData name="Torres, Sergio E." userId="e32728b6-7cbc-4ccd-b17b-325991a4b818" providerId="ADAL" clId="{9C6018EA-39C4-4AB7-B48D-617997665656}" dt="2024-04-07T02:28:10.045" v="2485"/>
          <ac:spMkLst>
            <pc:docMk/>
            <pc:sldMk cId="209306538" sldId="306"/>
            <ac:spMk id="13" creationId="{AB58EF07-17C2-48CF-ABB0-EEF1F17CB8F0}"/>
          </ac:spMkLst>
        </pc:spChg>
        <pc:spChg chg="del">
          <ac:chgData name="Torres, Sergio E." userId="e32728b6-7cbc-4ccd-b17b-325991a4b818" providerId="ADAL" clId="{9C6018EA-39C4-4AB7-B48D-617997665656}" dt="2024-04-07T02:28:10.045" v="2485"/>
          <ac:spMkLst>
            <pc:docMk/>
            <pc:sldMk cId="209306538" sldId="306"/>
            <ac:spMk id="15" creationId="{AF2F604E-43BE-4DC3-B983-E071523364F8}"/>
          </ac:spMkLst>
        </pc:spChg>
        <pc:spChg chg="del">
          <ac:chgData name="Torres, Sergio E." userId="e32728b6-7cbc-4ccd-b17b-325991a4b818" providerId="ADAL" clId="{9C6018EA-39C4-4AB7-B48D-617997665656}" dt="2024-04-07T02:28:10.045" v="2485"/>
          <ac:spMkLst>
            <pc:docMk/>
            <pc:sldMk cId="209306538" sldId="306"/>
            <ac:spMk id="17" creationId="{08C9B587-E65E-4B52-B37C-ABEBB6E87928}"/>
          </ac:spMkLst>
        </pc:spChg>
      </pc:sldChg>
      <pc:sldChg chg="add del">
        <pc:chgData name="Torres, Sergio E." userId="e32728b6-7cbc-4ccd-b17b-325991a4b818" providerId="ADAL" clId="{9C6018EA-39C4-4AB7-B48D-617997665656}" dt="2024-04-07T02:28:02.510" v="2483" actId="47"/>
        <pc:sldMkLst>
          <pc:docMk/>
          <pc:sldMk cId="3048652854" sldId="306"/>
        </pc:sldMkLst>
      </pc:sldChg>
      <pc:sldChg chg="add ord">
        <pc:chgData name="Torres, Sergio E." userId="e32728b6-7cbc-4ccd-b17b-325991a4b818" providerId="ADAL" clId="{9C6018EA-39C4-4AB7-B48D-617997665656}" dt="2024-04-07T02:28:28.179" v="2489"/>
        <pc:sldMkLst>
          <pc:docMk/>
          <pc:sldMk cId="3823223804" sldId="306"/>
        </pc:sldMkLst>
      </pc:sldChg>
      <pc:sldChg chg="addSp delSp modSp add mod">
        <pc:chgData name="Torres, Sergio E." userId="e32728b6-7cbc-4ccd-b17b-325991a4b818" providerId="ADAL" clId="{9C6018EA-39C4-4AB7-B48D-617997665656}" dt="2024-04-07T02:33:21.660" v="2555" actId="1076"/>
        <pc:sldMkLst>
          <pc:docMk/>
          <pc:sldMk cId="477998575" sldId="307"/>
        </pc:sldMkLst>
        <pc:spChg chg="mod">
          <ac:chgData name="Torres, Sergio E." userId="e32728b6-7cbc-4ccd-b17b-325991a4b818" providerId="ADAL" clId="{9C6018EA-39C4-4AB7-B48D-617997665656}" dt="2024-04-07T02:33:18.352" v="2554" actId="20577"/>
          <ac:spMkLst>
            <pc:docMk/>
            <pc:sldMk cId="477998575" sldId="307"/>
            <ac:spMk id="2" creationId="{CE45CB79-D2D1-B812-1C0B-F1FE75BCCD3F}"/>
          </ac:spMkLst>
        </pc:spChg>
        <pc:spChg chg="del">
          <ac:chgData name="Torres, Sergio E." userId="e32728b6-7cbc-4ccd-b17b-325991a4b818" providerId="ADAL" clId="{9C6018EA-39C4-4AB7-B48D-617997665656}" dt="2024-04-07T02:32:00.590" v="2498" actId="478"/>
          <ac:spMkLst>
            <pc:docMk/>
            <pc:sldMk cId="477998575" sldId="307"/>
            <ac:spMk id="3" creationId="{D042D425-C5E6-48FF-D10E-F12E5D3C9D0D}"/>
          </ac:spMkLst>
        </pc:spChg>
        <pc:spChg chg="add del mod">
          <ac:chgData name="Torres, Sergio E." userId="e32728b6-7cbc-4ccd-b17b-325991a4b818" providerId="ADAL" clId="{9C6018EA-39C4-4AB7-B48D-617997665656}" dt="2024-04-07T02:32:34.459" v="2505" actId="478"/>
          <ac:spMkLst>
            <pc:docMk/>
            <pc:sldMk cId="477998575" sldId="307"/>
            <ac:spMk id="5" creationId="{5310A301-5971-2361-9485-7D7C1CF0A09D}"/>
          </ac:spMkLst>
        </pc:spChg>
        <pc:picChg chg="add mod">
          <ac:chgData name="Torres, Sergio E." userId="e32728b6-7cbc-4ccd-b17b-325991a4b818" providerId="ADAL" clId="{9C6018EA-39C4-4AB7-B48D-617997665656}" dt="2024-04-07T02:32:29.405" v="2503" actId="1076"/>
          <ac:picMkLst>
            <pc:docMk/>
            <pc:sldMk cId="477998575" sldId="307"/>
            <ac:picMk id="6" creationId="{463790BF-BFA0-54AC-E3DF-E10B13ED8BA5}"/>
          </ac:picMkLst>
        </pc:picChg>
        <pc:picChg chg="add mod">
          <ac:chgData name="Torres, Sergio E." userId="e32728b6-7cbc-4ccd-b17b-325991a4b818" providerId="ADAL" clId="{9C6018EA-39C4-4AB7-B48D-617997665656}" dt="2024-04-07T02:33:21.660" v="2555" actId="1076"/>
          <ac:picMkLst>
            <pc:docMk/>
            <pc:sldMk cId="477998575" sldId="307"/>
            <ac:picMk id="7" creationId="{95773B40-6585-7CCF-C8DE-B3EE494DF56B}"/>
          </ac:picMkLst>
        </pc:picChg>
        <pc:picChg chg="del">
          <ac:chgData name="Torres, Sergio E." userId="e32728b6-7cbc-4ccd-b17b-325991a4b818" providerId="ADAL" clId="{9C6018EA-39C4-4AB7-B48D-617997665656}" dt="2024-04-07T02:32:03.556" v="2499" actId="478"/>
          <ac:picMkLst>
            <pc:docMk/>
            <pc:sldMk cId="477998575" sldId="307"/>
            <ac:picMk id="10" creationId="{43441001-98FA-503D-4AE6-0840ACCF7271}"/>
          </ac:picMkLst>
        </pc:picChg>
      </pc:sldChg>
      <pc:sldChg chg="delSp add del setBg delDesignElem">
        <pc:chgData name="Torres, Sergio E." userId="e32728b6-7cbc-4ccd-b17b-325991a4b818" providerId="ADAL" clId="{9C6018EA-39C4-4AB7-B48D-617997665656}" dt="2024-04-07T02:34:48.572" v="2633" actId="47"/>
        <pc:sldMkLst>
          <pc:docMk/>
          <pc:sldMk cId="592723199" sldId="308"/>
        </pc:sldMkLst>
        <pc:cxnChg chg="del">
          <ac:chgData name="Torres, Sergio E." userId="e32728b6-7cbc-4ccd-b17b-325991a4b818" providerId="ADAL" clId="{9C6018EA-39C4-4AB7-B48D-617997665656}" dt="2024-04-07T02:32:10.866" v="2501"/>
          <ac:cxnSpMkLst>
            <pc:docMk/>
            <pc:sldMk cId="592723199" sldId="308"/>
            <ac:cxnSpMk id="28" creationId="{FC23E3B9-5ABF-58B3-E2B0-E9A5DAA90037}"/>
          </ac:cxnSpMkLst>
        </pc:cxnChg>
      </pc:sldChg>
      <pc:sldChg chg="addSp delSp modSp add mod">
        <pc:chgData name="Torres, Sergio E." userId="e32728b6-7cbc-4ccd-b17b-325991a4b818" providerId="ADAL" clId="{9C6018EA-39C4-4AB7-B48D-617997665656}" dt="2024-04-07T02:35:13.263" v="2676" actId="1036"/>
        <pc:sldMkLst>
          <pc:docMk/>
          <pc:sldMk cId="3397815393" sldId="308"/>
        </pc:sldMkLst>
        <pc:picChg chg="add mod">
          <ac:chgData name="Torres, Sergio E." userId="e32728b6-7cbc-4ccd-b17b-325991a4b818" providerId="ADAL" clId="{9C6018EA-39C4-4AB7-B48D-617997665656}" dt="2024-04-07T02:35:13.263" v="2676" actId="1036"/>
          <ac:picMkLst>
            <pc:docMk/>
            <pc:sldMk cId="3397815393" sldId="308"/>
            <ac:picMk id="3" creationId="{996AEB25-BA1C-E4FF-5CCE-9237F4A7B3C2}"/>
          </ac:picMkLst>
        </pc:picChg>
        <pc:picChg chg="add mod">
          <ac:chgData name="Torres, Sergio E." userId="e32728b6-7cbc-4ccd-b17b-325991a4b818" providerId="ADAL" clId="{9C6018EA-39C4-4AB7-B48D-617997665656}" dt="2024-04-07T02:35:13.263" v="2676" actId="1036"/>
          <ac:picMkLst>
            <pc:docMk/>
            <pc:sldMk cId="3397815393" sldId="308"/>
            <ac:picMk id="4" creationId="{9C966D58-2415-B84E-DF83-8C33BAF5B70B}"/>
          </ac:picMkLst>
        </pc:picChg>
        <pc:picChg chg="del">
          <ac:chgData name="Torres, Sergio E." userId="e32728b6-7cbc-4ccd-b17b-325991a4b818" providerId="ADAL" clId="{9C6018EA-39C4-4AB7-B48D-617997665656}" dt="2024-04-07T02:35:01.591" v="2635" actId="478"/>
          <ac:picMkLst>
            <pc:docMk/>
            <pc:sldMk cId="3397815393" sldId="308"/>
            <ac:picMk id="6" creationId="{463790BF-BFA0-54AC-E3DF-E10B13ED8BA5}"/>
          </ac:picMkLst>
        </pc:picChg>
        <pc:picChg chg="del">
          <ac:chgData name="Torres, Sergio E." userId="e32728b6-7cbc-4ccd-b17b-325991a4b818" providerId="ADAL" clId="{9C6018EA-39C4-4AB7-B48D-617997665656}" dt="2024-04-07T02:35:02.260" v="2636" actId="478"/>
          <ac:picMkLst>
            <pc:docMk/>
            <pc:sldMk cId="3397815393" sldId="308"/>
            <ac:picMk id="7" creationId="{95773B40-6585-7CCF-C8DE-B3EE494DF56B}"/>
          </ac:picMkLst>
        </pc:picChg>
      </pc:sldChg>
      <pc:sldChg chg="addSp delSp modSp add mod">
        <pc:chgData name="Torres, Sergio E." userId="e32728b6-7cbc-4ccd-b17b-325991a4b818" providerId="ADAL" clId="{9C6018EA-39C4-4AB7-B48D-617997665656}" dt="2024-04-07T02:35:49.486" v="2701" actId="14100"/>
        <pc:sldMkLst>
          <pc:docMk/>
          <pc:sldMk cId="2796835967" sldId="309"/>
        </pc:sldMkLst>
        <pc:picChg chg="del">
          <ac:chgData name="Torres, Sergio E." userId="e32728b6-7cbc-4ccd-b17b-325991a4b818" providerId="ADAL" clId="{9C6018EA-39C4-4AB7-B48D-617997665656}" dt="2024-04-07T02:35:28.718" v="2680" actId="478"/>
          <ac:picMkLst>
            <pc:docMk/>
            <pc:sldMk cId="2796835967" sldId="309"/>
            <ac:picMk id="3" creationId="{996AEB25-BA1C-E4FF-5CCE-9237F4A7B3C2}"/>
          </ac:picMkLst>
        </pc:picChg>
        <pc:picChg chg="del">
          <ac:chgData name="Torres, Sergio E." userId="e32728b6-7cbc-4ccd-b17b-325991a4b818" providerId="ADAL" clId="{9C6018EA-39C4-4AB7-B48D-617997665656}" dt="2024-04-07T02:35:28.144" v="2679" actId="478"/>
          <ac:picMkLst>
            <pc:docMk/>
            <pc:sldMk cId="2796835967" sldId="309"/>
            <ac:picMk id="4" creationId="{9C966D58-2415-B84E-DF83-8C33BAF5B70B}"/>
          </ac:picMkLst>
        </pc:picChg>
        <pc:picChg chg="add mod">
          <ac:chgData name="Torres, Sergio E." userId="e32728b6-7cbc-4ccd-b17b-325991a4b818" providerId="ADAL" clId="{9C6018EA-39C4-4AB7-B48D-617997665656}" dt="2024-04-07T02:35:40.813" v="2698" actId="14100"/>
          <ac:picMkLst>
            <pc:docMk/>
            <pc:sldMk cId="2796835967" sldId="309"/>
            <ac:picMk id="5" creationId="{D8EF13D0-90E3-66F4-E886-9582B629B523}"/>
          </ac:picMkLst>
        </pc:picChg>
        <pc:picChg chg="add mod">
          <ac:chgData name="Torres, Sergio E." userId="e32728b6-7cbc-4ccd-b17b-325991a4b818" providerId="ADAL" clId="{9C6018EA-39C4-4AB7-B48D-617997665656}" dt="2024-04-07T02:35:44.570" v="2699" actId="14100"/>
          <ac:picMkLst>
            <pc:docMk/>
            <pc:sldMk cId="2796835967" sldId="309"/>
            <ac:picMk id="6" creationId="{1801DEEC-65CB-9FD5-86FC-EB95EA43D648}"/>
          </ac:picMkLst>
        </pc:picChg>
        <pc:picChg chg="add mod">
          <ac:chgData name="Torres, Sergio E." userId="e32728b6-7cbc-4ccd-b17b-325991a4b818" providerId="ADAL" clId="{9C6018EA-39C4-4AB7-B48D-617997665656}" dt="2024-04-07T02:35:49.486" v="2701" actId="14100"/>
          <ac:picMkLst>
            <pc:docMk/>
            <pc:sldMk cId="2796835967" sldId="309"/>
            <ac:picMk id="7" creationId="{C9F48D84-5461-1D65-FAA2-6DC74D9CE330}"/>
          </ac:picMkLst>
        </pc:picChg>
      </pc:sldChg>
      <pc:sldChg chg="addSp delSp modSp add mod">
        <pc:chgData name="Torres, Sergio E." userId="e32728b6-7cbc-4ccd-b17b-325991a4b818" providerId="ADAL" clId="{9C6018EA-39C4-4AB7-B48D-617997665656}" dt="2024-04-07T02:54:00.759" v="2938" actId="14100"/>
        <pc:sldMkLst>
          <pc:docMk/>
          <pc:sldMk cId="2775679689" sldId="310"/>
        </pc:sldMkLst>
        <pc:picChg chg="add mod">
          <ac:chgData name="Torres, Sergio E." userId="e32728b6-7cbc-4ccd-b17b-325991a4b818" providerId="ADAL" clId="{9C6018EA-39C4-4AB7-B48D-617997665656}" dt="2024-04-07T02:54:00.759" v="2938" actId="14100"/>
          <ac:picMkLst>
            <pc:docMk/>
            <pc:sldMk cId="2775679689" sldId="310"/>
            <ac:picMk id="3" creationId="{2FED41FE-8749-0E4E-3A82-3C03B7A7712B}"/>
          </ac:picMkLst>
        </pc:picChg>
        <pc:picChg chg="del">
          <ac:chgData name="Torres, Sergio E." userId="e32728b6-7cbc-4ccd-b17b-325991a4b818" providerId="ADAL" clId="{9C6018EA-39C4-4AB7-B48D-617997665656}" dt="2024-04-07T02:36:40.248" v="2704" actId="478"/>
          <ac:picMkLst>
            <pc:docMk/>
            <pc:sldMk cId="2775679689" sldId="310"/>
            <ac:picMk id="5" creationId="{D8EF13D0-90E3-66F4-E886-9582B629B523}"/>
          </ac:picMkLst>
        </pc:picChg>
        <pc:picChg chg="del">
          <ac:chgData name="Torres, Sergio E." userId="e32728b6-7cbc-4ccd-b17b-325991a4b818" providerId="ADAL" clId="{9C6018EA-39C4-4AB7-B48D-617997665656}" dt="2024-04-07T02:36:40.669" v="2705" actId="478"/>
          <ac:picMkLst>
            <pc:docMk/>
            <pc:sldMk cId="2775679689" sldId="310"/>
            <ac:picMk id="6" creationId="{1801DEEC-65CB-9FD5-86FC-EB95EA43D648}"/>
          </ac:picMkLst>
        </pc:picChg>
        <pc:picChg chg="del">
          <ac:chgData name="Torres, Sergio E." userId="e32728b6-7cbc-4ccd-b17b-325991a4b818" providerId="ADAL" clId="{9C6018EA-39C4-4AB7-B48D-617997665656}" dt="2024-04-07T02:36:41.287" v="2706" actId="478"/>
          <ac:picMkLst>
            <pc:docMk/>
            <pc:sldMk cId="2775679689" sldId="310"/>
            <ac:picMk id="7" creationId="{C9F48D84-5461-1D65-FAA2-6DC74D9CE330}"/>
          </ac:picMkLst>
        </pc:picChg>
      </pc:sldChg>
      <pc:sldChg chg="addSp delSp modSp add mod">
        <pc:chgData name="Torres, Sergio E." userId="e32728b6-7cbc-4ccd-b17b-325991a4b818" providerId="ADAL" clId="{9C6018EA-39C4-4AB7-B48D-617997665656}" dt="2024-04-07T02:38:05.205" v="2713"/>
        <pc:sldMkLst>
          <pc:docMk/>
          <pc:sldMk cId="184840645" sldId="311"/>
        </pc:sldMkLst>
        <pc:spChg chg="add mod">
          <ac:chgData name="Torres, Sergio E." userId="e32728b6-7cbc-4ccd-b17b-325991a4b818" providerId="ADAL" clId="{9C6018EA-39C4-4AB7-B48D-617997665656}" dt="2024-04-07T02:38:05.205" v="2713"/>
          <ac:spMkLst>
            <pc:docMk/>
            <pc:sldMk cId="184840645" sldId="311"/>
            <ac:spMk id="4" creationId="{70EBDA3B-7CA2-F9CA-77F6-FC3B08EEA192}"/>
          </ac:spMkLst>
        </pc:spChg>
        <pc:spChg chg="del">
          <ac:chgData name="Torres, Sergio E." userId="e32728b6-7cbc-4ccd-b17b-325991a4b818" providerId="ADAL" clId="{9C6018EA-39C4-4AB7-B48D-617997665656}" dt="2024-04-07T02:37:49.447" v="2711" actId="478"/>
          <ac:spMkLst>
            <pc:docMk/>
            <pc:sldMk cId="184840645" sldId="311"/>
            <ac:spMk id="18" creationId="{5FBD710B-C4A6-DC1F-0F7F-D61942C5FE9D}"/>
          </ac:spMkLst>
        </pc:spChg>
        <pc:spChg chg="del">
          <ac:chgData name="Torres, Sergio E." userId="e32728b6-7cbc-4ccd-b17b-325991a4b818" providerId="ADAL" clId="{9C6018EA-39C4-4AB7-B48D-617997665656}" dt="2024-04-07T02:37:49.447" v="2711" actId="478"/>
          <ac:spMkLst>
            <pc:docMk/>
            <pc:sldMk cId="184840645" sldId="311"/>
            <ac:spMk id="19" creationId="{B76FBD87-64B3-C3F2-D6B2-2912E0F60EB5}"/>
          </ac:spMkLst>
        </pc:spChg>
        <pc:spChg chg="del">
          <ac:chgData name="Torres, Sergio E." userId="e32728b6-7cbc-4ccd-b17b-325991a4b818" providerId="ADAL" clId="{9C6018EA-39C4-4AB7-B48D-617997665656}" dt="2024-04-07T02:37:49.447" v="2711" actId="478"/>
          <ac:spMkLst>
            <pc:docMk/>
            <pc:sldMk cId="184840645" sldId="311"/>
            <ac:spMk id="20" creationId="{3A12EDE2-7DEE-F0AD-409D-D0F9F26F6F2E}"/>
          </ac:spMkLst>
        </pc:spChg>
        <pc:spChg chg="del">
          <ac:chgData name="Torres, Sergio E." userId="e32728b6-7cbc-4ccd-b17b-325991a4b818" providerId="ADAL" clId="{9C6018EA-39C4-4AB7-B48D-617997665656}" dt="2024-04-07T02:37:49.447" v="2711" actId="478"/>
          <ac:spMkLst>
            <pc:docMk/>
            <pc:sldMk cId="184840645" sldId="311"/>
            <ac:spMk id="21" creationId="{7F2FBAFA-ADE4-5BE6-B7F6-17992C6EFE9D}"/>
          </ac:spMkLst>
        </pc:spChg>
        <pc:spChg chg="del">
          <ac:chgData name="Torres, Sergio E." userId="e32728b6-7cbc-4ccd-b17b-325991a4b818" providerId="ADAL" clId="{9C6018EA-39C4-4AB7-B48D-617997665656}" dt="2024-04-07T02:37:49.447" v="2711" actId="478"/>
          <ac:spMkLst>
            <pc:docMk/>
            <pc:sldMk cId="184840645" sldId="311"/>
            <ac:spMk id="22" creationId="{C4C06D2A-F9A2-6CA6-4209-BC6F01CAE633}"/>
          </ac:spMkLst>
        </pc:spChg>
        <pc:spChg chg="del">
          <ac:chgData name="Torres, Sergio E." userId="e32728b6-7cbc-4ccd-b17b-325991a4b818" providerId="ADAL" clId="{9C6018EA-39C4-4AB7-B48D-617997665656}" dt="2024-04-07T02:37:49.447" v="2711" actId="478"/>
          <ac:spMkLst>
            <pc:docMk/>
            <pc:sldMk cId="184840645" sldId="311"/>
            <ac:spMk id="23" creationId="{EF677286-C3FD-E412-5453-F7F2DFD1EAF7}"/>
          </ac:spMkLst>
        </pc:spChg>
        <pc:spChg chg="del">
          <ac:chgData name="Torres, Sergio E." userId="e32728b6-7cbc-4ccd-b17b-325991a4b818" providerId="ADAL" clId="{9C6018EA-39C4-4AB7-B48D-617997665656}" dt="2024-04-07T02:37:49.447" v="2711" actId="478"/>
          <ac:spMkLst>
            <pc:docMk/>
            <pc:sldMk cId="184840645" sldId="311"/>
            <ac:spMk id="24" creationId="{79BE59D8-05CC-8751-1BB4-8B6C54165E5F}"/>
          </ac:spMkLst>
        </pc:spChg>
        <pc:spChg chg="del">
          <ac:chgData name="Torres, Sergio E." userId="e32728b6-7cbc-4ccd-b17b-325991a4b818" providerId="ADAL" clId="{9C6018EA-39C4-4AB7-B48D-617997665656}" dt="2024-04-07T02:37:49.447" v="2711" actId="478"/>
          <ac:spMkLst>
            <pc:docMk/>
            <pc:sldMk cId="184840645" sldId="311"/>
            <ac:spMk id="25" creationId="{680B6620-5E62-2A6B-442B-11F04546B58C}"/>
          </ac:spMkLst>
        </pc:spChg>
        <pc:spChg chg="del">
          <ac:chgData name="Torres, Sergio E." userId="e32728b6-7cbc-4ccd-b17b-325991a4b818" providerId="ADAL" clId="{9C6018EA-39C4-4AB7-B48D-617997665656}" dt="2024-04-07T02:37:49.447" v="2711" actId="478"/>
          <ac:spMkLst>
            <pc:docMk/>
            <pc:sldMk cId="184840645" sldId="311"/>
            <ac:spMk id="29" creationId="{29262421-BF90-98AE-33C7-C29A1DDB33E6}"/>
          </ac:spMkLst>
        </pc:spChg>
        <pc:spChg chg="del">
          <ac:chgData name="Torres, Sergio E." userId="e32728b6-7cbc-4ccd-b17b-325991a4b818" providerId="ADAL" clId="{9C6018EA-39C4-4AB7-B48D-617997665656}" dt="2024-04-07T02:37:49.447" v="2711" actId="478"/>
          <ac:spMkLst>
            <pc:docMk/>
            <pc:sldMk cId="184840645" sldId="311"/>
            <ac:spMk id="30" creationId="{3EB3648C-D737-71D0-4141-E36602E20E7F}"/>
          </ac:spMkLst>
        </pc:spChg>
        <pc:spChg chg="del">
          <ac:chgData name="Torres, Sergio E." userId="e32728b6-7cbc-4ccd-b17b-325991a4b818" providerId="ADAL" clId="{9C6018EA-39C4-4AB7-B48D-617997665656}" dt="2024-04-07T02:37:49.447" v="2711" actId="478"/>
          <ac:spMkLst>
            <pc:docMk/>
            <pc:sldMk cId="184840645" sldId="311"/>
            <ac:spMk id="31" creationId="{65ABD85C-8BAD-8924-3364-5EC440AE112F}"/>
          </ac:spMkLst>
        </pc:spChg>
        <pc:spChg chg="del">
          <ac:chgData name="Torres, Sergio E." userId="e32728b6-7cbc-4ccd-b17b-325991a4b818" providerId="ADAL" clId="{9C6018EA-39C4-4AB7-B48D-617997665656}" dt="2024-04-07T02:37:49.447" v="2711" actId="478"/>
          <ac:spMkLst>
            <pc:docMk/>
            <pc:sldMk cId="184840645" sldId="311"/>
            <ac:spMk id="32" creationId="{B7F178DA-7158-CD86-C246-D44EB1DFAD6E}"/>
          </ac:spMkLst>
        </pc:spChg>
        <pc:spChg chg="del">
          <ac:chgData name="Torres, Sergio E." userId="e32728b6-7cbc-4ccd-b17b-325991a4b818" providerId="ADAL" clId="{9C6018EA-39C4-4AB7-B48D-617997665656}" dt="2024-04-07T02:37:49.447" v="2711" actId="478"/>
          <ac:spMkLst>
            <pc:docMk/>
            <pc:sldMk cId="184840645" sldId="311"/>
            <ac:spMk id="35" creationId="{09CE0832-280C-196A-EFA5-B06D8F169CB8}"/>
          </ac:spMkLst>
        </pc:spChg>
        <pc:spChg chg="del">
          <ac:chgData name="Torres, Sergio E." userId="e32728b6-7cbc-4ccd-b17b-325991a4b818" providerId="ADAL" clId="{9C6018EA-39C4-4AB7-B48D-617997665656}" dt="2024-04-07T02:37:49.447" v="2711" actId="478"/>
          <ac:spMkLst>
            <pc:docMk/>
            <pc:sldMk cId="184840645" sldId="311"/>
            <ac:spMk id="39" creationId="{248BF519-E019-35C4-9A97-94DEA38C2163}"/>
          </ac:spMkLst>
        </pc:spChg>
        <pc:spChg chg="del">
          <ac:chgData name="Torres, Sergio E." userId="e32728b6-7cbc-4ccd-b17b-325991a4b818" providerId="ADAL" clId="{9C6018EA-39C4-4AB7-B48D-617997665656}" dt="2024-04-07T02:37:49.447" v="2711" actId="478"/>
          <ac:spMkLst>
            <pc:docMk/>
            <pc:sldMk cId="184840645" sldId="311"/>
            <ac:spMk id="40" creationId="{889526DD-729B-F1AB-F5BD-CDCF55749122}"/>
          </ac:spMkLst>
        </pc:spChg>
        <pc:graphicFrameChg chg="del">
          <ac:chgData name="Torres, Sergio E." userId="e32728b6-7cbc-4ccd-b17b-325991a4b818" providerId="ADAL" clId="{9C6018EA-39C4-4AB7-B48D-617997665656}" dt="2024-04-07T02:37:49.447" v="2711" actId="478"/>
          <ac:graphicFrameMkLst>
            <pc:docMk/>
            <pc:sldMk cId="184840645" sldId="311"/>
            <ac:graphicFrameMk id="44" creationId="{B2C9A4C1-82E6-9B5A-14E6-2D9552F60E73}"/>
          </ac:graphicFrameMkLst>
        </pc:graphicFrameChg>
        <pc:picChg chg="add mod">
          <ac:chgData name="Torres, Sergio E." userId="e32728b6-7cbc-4ccd-b17b-325991a4b818" providerId="ADAL" clId="{9C6018EA-39C4-4AB7-B48D-617997665656}" dt="2024-04-07T02:38:05.205" v="2713"/>
          <ac:picMkLst>
            <pc:docMk/>
            <pc:sldMk cId="184840645" sldId="311"/>
            <ac:picMk id="3" creationId="{DA45201B-9C67-4692-F2DC-7B492B6A3AFF}"/>
          </ac:picMkLst>
        </pc:picChg>
        <pc:picChg chg="del">
          <ac:chgData name="Torres, Sergio E." userId="e32728b6-7cbc-4ccd-b17b-325991a4b818" providerId="ADAL" clId="{9C6018EA-39C4-4AB7-B48D-617997665656}" dt="2024-04-07T02:37:49.447" v="2711" actId="478"/>
          <ac:picMkLst>
            <pc:docMk/>
            <pc:sldMk cId="184840645" sldId="311"/>
            <ac:picMk id="41" creationId="{EC2FF308-1B63-F0CF-1D9C-35A336589F25}"/>
          </ac:picMkLst>
        </pc:picChg>
        <pc:picChg chg="del">
          <ac:chgData name="Torres, Sergio E." userId="e32728b6-7cbc-4ccd-b17b-325991a4b818" providerId="ADAL" clId="{9C6018EA-39C4-4AB7-B48D-617997665656}" dt="2024-04-07T02:37:49.447" v="2711" actId="478"/>
          <ac:picMkLst>
            <pc:docMk/>
            <pc:sldMk cId="184840645" sldId="311"/>
            <ac:picMk id="42" creationId="{78FCA1EE-CFF9-DFD1-3FDA-F0613FD64874}"/>
          </ac:picMkLst>
        </pc:picChg>
      </pc:sldChg>
      <pc:sldChg chg="addSp modSp add mod">
        <pc:chgData name="Torres, Sergio E." userId="e32728b6-7cbc-4ccd-b17b-325991a4b818" providerId="ADAL" clId="{9C6018EA-39C4-4AB7-B48D-617997665656}" dt="2024-04-07T02:38:40.095" v="2718" actId="1076"/>
        <pc:sldMkLst>
          <pc:docMk/>
          <pc:sldMk cId="578829396" sldId="312"/>
        </pc:sldMkLst>
        <pc:spChg chg="add mod">
          <ac:chgData name="Torres, Sergio E." userId="e32728b6-7cbc-4ccd-b17b-325991a4b818" providerId="ADAL" clId="{9C6018EA-39C4-4AB7-B48D-617997665656}" dt="2024-04-07T02:38:17.056" v="2714"/>
          <ac:spMkLst>
            <pc:docMk/>
            <pc:sldMk cId="578829396" sldId="312"/>
            <ac:spMk id="3" creationId="{AD726C2E-898F-9CD9-3AB0-30CB11D8B084}"/>
          </ac:spMkLst>
        </pc:spChg>
        <pc:spChg chg="add mod">
          <ac:chgData name="Torres, Sergio E." userId="e32728b6-7cbc-4ccd-b17b-325991a4b818" providerId="ADAL" clId="{9C6018EA-39C4-4AB7-B48D-617997665656}" dt="2024-04-07T02:38:40.095" v="2718" actId="1076"/>
          <ac:spMkLst>
            <pc:docMk/>
            <pc:sldMk cId="578829396" sldId="312"/>
            <ac:spMk id="5" creationId="{4F55C7B1-33CC-725C-209C-D61D6AAAD9FF}"/>
          </ac:spMkLst>
        </pc:spChg>
        <pc:picChg chg="add mod">
          <ac:chgData name="Torres, Sergio E." userId="e32728b6-7cbc-4ccd-b17b-325991a4b818" providerId="ADAL" clId="{9C6018EA-39C4-4AB7-B48D-617997665656}" dt="2024-04-07T02:38:17.056" v="2714"/>
          <ac:picMkLst>
            <pc:docMk/>
            <pc:sldMk cId="578829396" sldId="312"/>
            <ac:picMk id="4" creationId="{D81CD237-7E1D-847A-1388-CF2D7BD1E0E5}"/>
          </ac:picMkLst>
        </pc:picChg>
        <pc:picChg chg="add mod">
          <ac:chgData name="Torres, Sergio E." userId="e32728b6-7cbc-4ccd-b17b-325991a4b818" providerId="ADAL" clId="{9C6018EA-39C4-4AB7-B48D-617997665656}" dt="2024-04-07T02:38:35.920" v="2717" actId="1076"/>
          <ac:picMkLst>
            <pc:docMk/>
            <pc:sldMk cId="578829396" sldId="312"/>
            <ac:picMk id="6" creationId="{94A98E46-EF51-4315-A60E-42CF53850053}"/>
          </ac:picMkLst>
        </pc:picChg>
      </pc:sldChg>
      <pc:sldChg chg="addSp delSp modSp add mod ord">
        <pc:chgData name="Torres, Sergio E." userId="e32728b6-7cbc-4ccd-b17b-325991a4b818" providerId="ADAL" clId="{9C6018EA-39C4-4AB7-B48D-617997665656}" dt="2024-04-07T02:39:57.567" v="2756" actId="113"/>
        <pc:sldMkLst>
          <pc:docMk/>
          <pc:sldMk cId="1306767820" sldId="313"/>
        </pc:sldMkLst>
        <pc:spChg chg="mod">
          <ac:chgData name="Torres, Sergio E." userId="e32728b6-7cbc-4ccd-b17b-325991a4b818" providerId="ADAL" clId="{9C6018EA-39C4-4AB7-B48D-617997665656}" dt="2024-04-07T02:39:11.900" v="2738" actId="20577"/>
          <ac:spMkLst>
            <pc:docMk/>
            <pc:sldMk cId="1306767820" sldId="313"/>
            <ac:spMk id="2" creationId="{4E35493B-EC95-4D54-B376-84DABC1F268E}"/>
          </ac:spMkLst>
        </pc:spChg>
        <pc:spChg chg="add mod">
          <ac:chgData name="Torres, Sergio E." userId="e32728b6-7cbc-4ccd-b17b-325991a4b818" providerId="ADAL" clId="{9C6018EA-39C4-4AB7-B48D-617997665656}" dt="2024-04-07T02:39:42.457" v="2755" actId="1036"/>
          <ac:spMkLst>
            <pc:docMk/>
            <pc:sldMk cId="1306767820" sldId="313"/>
            <ac:spMk id="3" creationId="{9F73EBEB-7287-4A68-B347-874B196C6BE9}"/>
          </ac:spMkLst>
        </pc:spChg>
        <pc:spChg chg="add mod">
          <ac:chgData name="Torres, Sergio E." userId="e32728b6-7cbc-4ccd-b17b-325991a4b818" providerId="ADAL" clId="{9C6018EA-39C4-4AB7-B48D-617997665656}" dt="2024-04-07T02:39:42.457" v="2755" actId="1036"/>
          <ac:spMkLst>
            <pc:docMk/>
            <pc:sldMk cId="1306767820" sldId="313"/>
            <ac:spMk id="4" creationId="{1E6E693F-D9C9-FF66-75D6-F6FABE861C7B}"/>
          </ac:spMkLst>
        </pc:spChg>
        <pc:spChg chg="del">
          <ac:chgData name="Torres, Sergio E." userId="e32728b6-7cbc-4ccd-b17b-325991a4b818" providerId="ADAL" clId="{9C6018EA-39C4-4AB7-B48D-617997665656}" dt="2024-04-07T02:39:06.950" v="2725" actId="478"/>
          <ac:spMkLst>
            <pc:docMk/>
            <pc:sldMk cId="1306767820" sldId="313"/>
            <ac:spMk id="5" creationId="{4F55C7B1-33CC-725C-209C-D61D6AAAD9FF}"/>
          </ac:spMkLst>
        </pc:spChg>
        <pc:spChg chg="add mod">
          <ac:chgData name="Torres, Sergio E." userId="e32728b6-7cbc-4ccd-b17b-325991a4b818" providerId="ADAL" clId="{9C6018EA-39C4-4AB7-B48D-617997665656}" dt="2024-04-07T02:39:42.457" v="2755" actId="1036"/>
          <ac:spMkLst>
            <pc:docMk/>
            <pc:sldMk cId="1306767820" sldId="313"/>
            <ac:spMk id="7" creationId="{D4FE89DE-553B-2E7A-3868-C3A82B738E19}"/>
          </ac:spMkLst>
        </pc:spChg>
        <pc:spChg chg="add mod">
          <ac:chgData name="Torres, Sergio E." userId="e32728b6-7cbc-4ccd-b17b-325991a4b818" providerId="ADAL" clId="{9C6018EA-39C4-4AB7-B48D-617997665656}" dt="2024-04-07T02:39:42.457" v="2755" actId="1036"/>
          <ac:spMkLst>
            <pc:docMk/>
            <pc:sldMk cId="1306767820" sldId="313"/>
            <ac:spMk id="8" creationId="{E12537BA-39B4-CB78-0213-E2247A3C0675}"/>
          </ac:spMkLst>
        </pc:spChg>
        <pc:spChg chg="add mod">
          <ac:chgData name="Torres, Sergio E." userId="e32728b6-7cbc-4ccd-b17b-325991a4b818" providerId="ADAL" clId="{9C6018EA-39C4-4AB7-B48D-617997665656}" dt="2024-04-07T02:39:42.457" v="2755" actId="1036"/>
          <ac:spMkLst>
            <pc:docMk/>
            <pc:sldMk cId="1306767820" sldId="313"/>
            <ac:spMk id="9" creationId="{6A568516-E98C-86D1-80E4-E8DAA2E51DB6}"/>
          </ac:spMkLst>
        </pc:spChg>
        <pc:spChg chg="add mod">
          <ac:chgData name="Torres, Sergio E." userId="e32728b6-7cbc-4ccd-b17b-325991a4b818" providerId="ADAL" clId="{9C6018EA-39C4-4AB7-B48D-617997665656}" dt="2024-04-07T02:39:42.457" v="2755" actId="1036"/>
          <ac:spMkLst>
            <pc:docMk/>
            <pc:sldMk cId="1306767820" sldId="313"/>
            <ac:spMk id="10" creationId="{171AC288-3394-F81E-360D-E6F941CE6E2E}"/>
          </ac:spMkLst>
        </pc:spChg>
        <pc:spChg chg="add mod">
          <ac:chgData name="Torres, Sergio E." userId="e32728b6-7cbc-4ccd-b17b-325991a4b818" providerId="ADAL" clId="{9C6018EA-39C4-4AB7-B48D-617997665656}" dt="2024-04-07T02:39:42.457" v="2755" actId="1036"/>
          <ac:spMkLst>
            <pc:docMk/>
            <pc:sldMk cId="1306767820" sldId="313"/>
            <ac:spMk id="11" creationId="{70749F4E-95CD-84E7-AC47-24D4AAAC61BD}"/>
          </ac:spMkLst>
        </pc:spChg>
        <pc:spChg chg="add mod">
          <ac:chgData name="Torres, Sergio E." userId="e32728b6-7cbc-4ccd-b17b-325991a4b818" providerId="ADAL" clId="{9C6018EA-39C4-4AB7-B48D-617997665656}" dt="2024-04-07T02:39:42.457" v="2755" actId="1036"/>
          <ac:spMkLst>
            <pc:docMk/>
            <pc:sldMk cId="1306767820" sldId="313"/>
            <ac:spMk id="12" creationId="{EE524495-EF9A-D0E6-B41C-76C5FAE1134E}"/>
          </ac:spMkLst>
        </pc:spChg>
        <pc:spChg chg="add mod">
          <ac:chgData name="Torres, Sergio E." userId="e32728b6-7cbc-4ccd-b17b-325991a4b818" providerId="ADAL" clId="{9C6018EA-39C4-4AB7-B48D-617997665656}" dt="2024-04-07T02:39:42.457" v="2755" actId="1036"/>
          <ac:spMkLst>
            <pc:docMk/>
            <pc:sldMk cId="1306767820" sldId="313"/>
            <ac:spMk id="13" creationId="{D6B0F4A8-E32C-02C9-3771-0AA90E602FE2}"/>
          </ac:spMkLst>
        </pc:spChg>
        <pc:spChg chg="add mod">
          <ac:chgData name="Torres, Sergio E." userId="e32728b6-7cbc-4ccd-b17b-325991a4b818" providerId="ADAL" clId="{9C6018EA-39C4-4AB7-B48D-617997665656}" dt="2024-04-07T02:39:42.457" v="2755" actId="1036"/>
          <ac:spMkLst>
            <pc:docMk/>
            <pc:sldMk cId="1306767820" sldId="313"/>
            <ac:spMk id="14" creationId="{764AE8FF-C12F-E29A-6D42-5DAEDB75A1DC}"/>
          </ac:spMkLst>
        </pc:spChg>
        <pc:spChg chg="add mod">
          <ac:chgData name="Torres, Sergio E." userId="e32728b6-7cbc-4ccd-b17b-325991a4b818" providerId="ADAL" clId="{9C6018EA-39C4-4AB7-B48D-617997665656}" dt="2024-04-07T02:39:42.457" v="2755" actId="1036"/>
          <ac:spMkLst>
            <pc:docMk/>
            <pc:sldMk cId="1306767820" sldId="313"/>
            <ac:spMk id="15" creationId="{4992F63C-3303-D784-9A8C-CE7C00C3C7D1}"/>
          </ac:spMkLst>
        </pc:spChg>
        <pc:spChg chg="add mod">
          <ac:chgData name="Torres, Sergio E." userId="e32728b6-7cbc-4ccd-b17b-325991a4b818" providerId="ADAL" clId="{9C6018EA-39C4-4AB7-B48D-617997665656}" dt="2024-04-07T02:39:42.457" v="2755" actId="1036"/>
          <ac:spMkLst>
            <pc:docMk/>
            <pc:sldMk cId="1306767820" sldId="313"/>
            <ac:spMk id="16" creationId="{F2B4B967-3ADD-C709-3D0C-A212B81E9E72}"/>
          </ac:spMkLst>
        </pc:spChg>
        <pc:spChg chg="add mod">
          <ac:chgData name="Torres, Sergio E." userId="e32728b6-7cbc-4ccd-b17b-325991a4b818" providerId="ADAL" clId="{9C6018EA-39C4-4AB7-B48D-617997665656}" dt="2024-04-07T02:39:42.457" v="2755" actId="1036"/>
          <ac:spMkLst>
            <pc:docMk/>
            <pc:sldMk cId="1306767820" sldId="313"/>
            <ac:spMk id="17" creationId="{639FEAB6-348D-C19F-EA9D-188F9AD8747C}"/>
          </ac:spMkLst>
        </pc:spChg>
        <pc:spChg chg="add mod">
          <ac:chgData name="Torres, Sergio E." userId="e32728b6-7cbc-4ccd-b17b-325991a4b818" providerId="ADAL" clId="{9C6018EA-39C4-4AB7-B48D-617997665656}" dt="2024-04-07T02:39:42.457" v="2755" actId="1036"/>
          <ac:spMkLst>
            <pc:docMk/>
            <pc:sldMk cId="1306767820" sldId="313"/>
            <ac:spMk id="18" creationId="{919F9C07-C9DD-A290-B41D-11ACF7B2A86F}"/>
          </ac:spMkLst>
        </pc:spChg>
        <pc:spChg chg="add mod">
          <ac:chgData name="Torres, Sergio E." userId="e32728b6-7cbc-4ccd-b17b-325991a4b818" providerId="ADAL" clId="{9C6018EA-39C4-4AB7-B48D-617997665656}" dt="2024-04-07T02:39:42.457" v="2755" actId="1036"/>
          <ac:spMkLst>
            <pc:docMk/>
            <pc:sldMk cId="1306767820" sldId="313"/>
            <ac:spMk id="19" creationId="{F2595F93-1E89-1D2F-E979-1CD9650AAB49}"/>
          </ac:spMkLst>
        </pc:spChg>
        <pc:spChg chg="add mod">
          <ac:chgData name="Torres, Sergio E." userId="e32728b6-7cbc-4ccd-b17b-325991a4b818" providerId="ADAL" clId="{9C6018EA-39C4-4AB7-B48D-617997665656}" dt="2024-04-07T02:39:42.457" v="2755" actId="1036"/>
          <ac:spMkLst>
            <pc:docMk/>
            <pc:sldMk cId="1306767820" sldId="313"/>
            <ac:spMk id="21" creationId="{EE2EDE85-6A08-3FEA-3271-96A3DAC6B6CC}"/>
          </ac:spMkLst>
        </pc:spChg>
        <pc:spChg chg="add mod">
          <ac:chgData name="Torres, Sergio E." userId="e32728b6-7cbc-4ccd-b17b-325991a4b818" providerId="ADAL" clId="{9C6018EA-39C4-4AB7-B48D-617997665656}" dt="2024-04-07T02:39:42.457" v="2755" actId="1036"/>
          <ac:spMkLst>
            <pc:docMk/>
            <pc:sldMk cId="1306767820" sldId="313"/>
            <ac:spMk id="22" creationId="{381EA86D-C806-CDD0-D949-43E2FDA101A7}"/>
          </ac:spMkLst>
        </pc:spChg>
        <pc:graphicFrameChg chg="add mod modGraphic">
          <ac:chgData name="Torres, Sergio E." userId="e32728b6-7cbc-4ccd-b17b-325991a4b818" providerId="ADAL" clId="{9C6018EA-39C4-4AB7-B48D-617997665656}" dt="2024-04-07T02:39:57.567" v="2756" actId="113"/>
          <ac:graphicFrameMkLst>
            <pc:docMk/>
            <pc:sldMk cId="1306767820" sldId="313"/>
            <ac:graphicFrameMk id="20" creationId="{B2CFAE69-B337-04A5-70A0-05559AFFED8B}"/>
          </ac:graphicFrameMkLst>
        </pc:graphicFrameChg>
        <pc:picChg chg="del">
          <ac:chgData name="Torres, Sergio E." userId="e32728b6-7cbc-4ccd-b17b-325991a4b818" providerId="ADAL" clId="{9C6018EA-39C4-4AB7-B48D-617997665656}" dt="2024-04-07T02:39:05.138" v="2724" actId="478"/>
          <ac:picMkLst>
            <pc:docMk/>
            <pc:sldMk cId="1306767820" sldId="313"/>
            <ac:picMk id="6" creationId="{94A98E46-EF51-4315-A60E-42CF53850053}"/>
          </ac:picMkLst>
        </pc:picChg>
        <pc:picChg chg="add mod">
          <ac:chgData name="Torres, Sergio E." userId="e32728b6-7cbc-4ccd-b17b-325991a4b818" providerId="ADAL" clId="{9C6018EA-39C4-4AB7-B48D-617997665656}" dt="2024-04-07T02:39:42.457" v="2755" actId="1036"/>
          <ac:picMkLst>
            <pc:docMk/>
            <pc:sldMk cId="1306767820" sldId="313"/>
            <ac:picMk id="23" creationId="{4A198CAB-7847-5EEB-C3E5-77435BE231C4}"/>
          </ac:picMkLst>
        </pc:picChg>
        <pc:picChg chg="add mod">
          <ac:chgData name="Torres, Sergio E." userId="e32728b6-7cbc-4ccd-b17b-325991a4b818" providerId="ADAL" clId="{9C6018EA-39C4-4AB7-B48D-617997665656}" dt="2024-04-07T02:39:42.457" v="2755" actId="1036"/>
          <ac:picMkLst>
            <pc:docMk/>
            <pc:sldMk cId="1306767820" sldId="313"/>
            <ac:picMk id="24" creationId="{128392BA-BD23-CB84-1CAB-8D7CB3DCEE4E}"/>
          </ac:picMkLst>
        </pc:picChg>
        <pc:picChg chg="add mod">
          <ac:chgData name="Torres, Sergio E." userId="e32728b6-7cbc-4ccd-b17b-325991a4b818" providerId="ADAL" clId="{9C6018EA-39C4-4AB7-B48D-617997665656}" dt="2024-04-07T02:39:42.457" v="2755" actId="1036"/>
          <ac:picMkLst>
            <pc:docMk/>
            <pc:sldMk cId="1306767820" sldId="313"/>
            <ac:picMk id="25" creationId="{2FB209A7-AF43-D5DD-E2F0-01365B488489}"/>
          </ac:picMkLst>
        </pc:picChg>
        <pc:picChg chg="add mod">
          <ac:chgData name="Torres, Sergio E." userId="e32728b6-7cbc-4ccd-b17b-325991a4b818" providerId="ADAL" clId="{9C6018EA-39C4-4AB7-B48D-617997665656}" dt="2024-04-07T02:39:42.457" v="2755" actId="1036"/>
          <ac:picMkLst>
            <pc:docMk/>
            <pc:sldMk cId="1306767820" sldId="313"/>
            <ac:picMk id="26" creationId="{BFD9AC36-CCD8-88B3-A724-24DB544B2FD3}"/>
          </ac:picMkLst>
        </pc:picChg>
      </pc:sldChg>
      <pc:sldChg chg="addSp modSp add">
        <pc:chgData name="Torres, Sergio E." userId="e32728b6-7cbc-4ccd-b17b-325991a4b818" providerId="ADAL" clId="{9C6018EA-39C4-4AB7-B48D-617997665656}" dt="2024-04-07T02:40:29.702" v="2758"/>
        <pc:sldMkLst>
          <pc:docMk/>
          <pc:sldMk cId="1588002110" sldId="314"/>
        </pc:sldMkLst>
        <pc:spChg chg="add mod">
          <ac:chgData name="Torres, Sergio E." userId="e32728b6-7cbc-4ccd-b17b-325991a4b818" providerId="ADAL" clId="{9C6018EA-39C4-4AB7-B48D-617997665656}" dt="2024-04-07T02:40:29.702" v="2758"/>
          <ac:spMkLst>
            <pc:docMk/>
            <pc:sldMk cId="1588002110" sldId="314"/>
            <ac:spMk id="3" creationId="{F937E67B-4E61-5583-EF38-ED9103FE056D}"/>
          </ac:spMkLst>
        </pc:spChg>
        <pc:picChg chg="add mod">
          <ac:chgData name="Torres, Sergio E." userId="e32728b6-7cbc-4ccd-b17b-325991a4b818" providerId="ADAL" clId="{9C6018EA-39C4-4AB7-B48D-617997665656}" dt="2024-04-07T02:40:29.702" v="2758"/>
          <ac:picMkLst>
            <pc:docMk/>
            <pc:sldMk cId="1588002110" sldId="314"/>
            <ac:picMk id="4" creationId="{C4811094-EF60-24E2-0C67-3178FE82DA03}"/>
          </ac:picMkLst>
        </pc:picChg>
      </pc:sldChg>
      <pc:sldChg chg="addSp modSp add mod">
        <pc:chgData name="Torres, Sergio E." userId="e32728b6-7cbc-4ccd-b17b-325991a4b818" providerId="ADAL" clId="{9C6018EA-39C4-4AB7-B48D-617997665656}" dt="2024-04-07T02:41:18.385" v="2807" actId="403"/>
        <pc:sldMkLst>
          <pc:docMk/>
          <pc:sldMk cId="1450504668" sldId="315"/>
        </pc:sldMkLst>
        <pc:spChg chg="add mod">
          <ac:chgData name="Torres, Sergio E." userId="e32728b6-7cbc-4ccd-b17b-325991a4b818" providerId="ADAL" clId="{9C6018EA-39C4-4AB7-B48D-617997665656}" dt="2024-04-07T02:41:18.385" v="2807" actId="403"/>
          <ac:spMkLst>
            <pc:docMk/>
            <pc:sldMk cId="1450504668" sldId="315"/>
            <ac:spMk id="3" creationId="{0F03CB6E-9E9B-31A9-EA13-FB0502AE725E}"/>
          </ac:spMkLst>
        </pc:spChg>
        <pc:picChg chg="add mod">
          <ac:chgData name="Torres, Sergio E." userId="e32728b6-7cbc-4ccd-b17b-325991a4b818" providerId="ADAL" clId="{9C6018EA-39C4-4AB7-B48D-617997665656}" dt="2024-04-07T02:40:51.321" v="2760" actId="1076"/>
          <ac:picMkLst>
            <pc:docMk/>
            <pc:sldMk cId="1450504668" sldId="315"/>
            <ac:picMk id="4" creationId="{C2DA3C0F-2E58-C83A-A710-26204C3ACF86}"/>
          </ac:picMkLst>
        </pc:picChg>
      </pc:sldChg>
      <pc:sldChg chg="addSp delSp modSp add mod ord">
        <pc:chgData name="Torres, Sergio E." userId="e32728b6-7cbc-4ccd-b17b-325991a4b818" providerId="ADAL" clId="{9C6018EA-39C4-4AB7-B48D-617997665656}" dt="2024-04-07T02:43:00.312" v="2856" actId="1035"/>
        <pc:sldMkLst>
          <pc:docMk/>
          <pc:sldMk cId="2133069272" sldId="316"/>
        </pc:sldMkLst>
        <pc:spChg chg="mod">
          <ac:chgData name="Torres, Sergio E." userId="e32728b6-7cbc-4ccd-b17b-325991a4b818" providerId="ADAL" clId="{9C6018EA-39C4-4AB7-B48D-617997665656}" dt="2024-04-07T02:42:15.480" v="2837" actId="5793"/>
          <ac:spMkLst>
            <pc:docMk/>
            <pc:sldMk cId="2133069272" sldId="316"/>
            <ac:spMk id="2" creationId="{4E35493B-EC95-4D54-B376-84DABC1F268E}"/>
          </ac:spMkLst>
        </pc:spChg>
        <pc:spChg chg="del">
          <ac:chgData name="Torres, Sergio E." userId="e32728b6-7cbc-4ccd-b17b-325991a4b818" providerId="ADAL" clId="{9C6018EA-39C4-4AB7-B48D-617997665656}" dt="2024-04-07T02:42:00.685" v="2816" actId="478"/>
          <ac:spMkLst>
            <pc:docMk/>
            <pc:sldMk cId="2133069272" sldId="316"/>
            <ac:spMk id="3" creationId="{0F03CB6E-9E9B-31A9-EA13-FB0502AE725E}"/>
          </ac:spMkLst>
        </pc:spChg>
        <pc:spChg chg="add mod">
          <ac:chgData name="Torres, Sergio E." userId="e32728b6-7cbc-4ccd-b17b-325991a4b818" providerId="ADAL" clId="{9C6018EA-39C4-4AB7-B48D-617997665656}" dt="2024-04-07T02:43:00.312" v="2856" actId="1035"/>
          <ac:spMkLst>
            <pc:docMk/>
            <pc:sldMk cId="2133069272" sldId="316"/>
            <ac:spMk id="5" creationId="{E427129C-C06D-B0C6-B6BD-C0F6222990A0}"/>
          </ac:spMkLst>
        </pc:spChg>
        <pc:spChg chg="add mod">
          <ac:chgData name="Torres, Sergio E." userId="e32728b6-7cbc-4ccd-b17b-325991a4b818" providerId="ADAL" clId="{9C6018EA-39C4-4AB7-B48D-617997665656}" dt="2024-04-07T02:43:00.312" v="2856" actId="1035"/>
          <ac:spMkLst>
            <pc:docMk/>
            <pc:sldMk cId="2133069272" sldId="316"/>
            <ac:spMk id="6" creationId="{6B4E8794-3835-05DC-D16E-EACCB82D69F5}"/>
          </ac:spMkLst>
        </pc:spChg>
        <pc:spChg chg="add mod">
          <ac:chgData name="Torres, Sergio E." userId="e32728b6-7cbc-4ccd-b17b-325991a4b818" providerId="ADAL" clId="{9C6018EA-39C4-4AB7-B48D-617997665656}" dt="2024-04-07T02:43:00.312" v="2856" actId="1035"/>
          <ac:spMkLst>
            <pc:docMk/>
            <pc:sldMk cId="2133069272" sldId="316"/>
            <ac:spMk id="7" creationId="{C409143C-244D-0E41-455B-CB34E64404BF}"/>
          </ac:spMkLst>
        </pc:spChg>
        <pc:spChg chg="add mod">
          <ac:chgData name="Torres, Sergio E." userId="e32728b6-7cbc-4ccd-b17b-325991a4b818" providerId="ADAL" clId="{9C6018EA-39C4-4AB7-B48D-617997665656}" dt="2024-04-07T02:43:00.312" v="2856" actId="1035"/>
          <ac:spMkLst>
            <pc:docMk/>
            <pc:sldMk cId="2133069272" sldId="316"/>
            <ac:spMk id="8" creationId="{A64323CE-4EF3-8F62-644E-A6611BC6FFB6}"/>
          </ac:spMkLst>
        </pc:spChg>
        <pc:spChg chg="add mod">
          <ac:chgData name="Torres, Sergio E." userId="e32728b6-7cbc-4ccd-b17b-325991a4b818" providerId="ADAL" clId="{9C6018EA-39C4-4AB7-B48D-617997665656}" dt="2024-04-07T02:43:00.312" v="2856" actId="1035"/>
          <ac:spMkLst>
            <pc:docMk/>
            <pc:sldMk cId="2133069272" sldId="316"/>
            <ac:spMk id="9" creationId="{FF3B3D78-32AC-62BD-7415-9199774537DB}"/>
          </ac:spMkLst>
        </pc:spChg>
        <pc:spChg chg="add mod">
          <ac:chgData name="Torres, Sergio E." userId="e32728b6-7cbc-4ccd-b17b-325991a4b818" providerId="ADAL" clId="{9C6018EA-39C4-4AB7-B48D-617997665656}" dt="2024-04-07T02:43:00.312" v="2856" actId="1035"/>
          <ac:spMkLst>
            <pc:docMk/>
            <pc:sldMk cId="2133069272" sldId="316"/>
            <ac:spMk id="10" creationId="{E1845689-7466-67D3-FFD7-75D3E53687A5}"/>
          </ac:spMkLst>
        </pc:spChg>
        <pc:spChg chg="add mod">
          <ac:chgData name="Torres, Sergio E." userId="e32728b6-7cbc-4ccd-b17b-325991a4b818" providerId="ADAL" clId="{9C6018EA-39C4-4AB7-B48D-617997665656}" dt="2024-04-07T02:43:00.312" v="2856" actId="1035"/>
          <ac:spMkLst>
            <pc:docMk/>
            <pc:sldMk cId="2133069272" sldId="316"/>
            <ac:spMk id="11" creationId="{56C539B7-A89F-ABD2-9C92-6A1C8E6D5218}"/>
          </ac:spMkLst>
        </pc:spChg>
        <pc:spChg chg="add mod">
          <ac:chgData name="Torres, Sergio E." userId="e32728b6-7cbc-4ccd-b17b-325991a4b818" providerId="ADAL" clId="{9C6018EA-39C4-4AB7-B48D-617997665656}" dt="2024-04-07T02:43:00.312" v="2856" actId="1035"/>
          <ac:spMkLst>
            <pc:docMk/>
            <pc:sldMk cId="2133069272" sldId="316"/>
            <ac:spMk id="12" creationId="{9D593426-C6F8-08D0-6233-F8EB624F43FE}"/>
          </ac:spMkLst>
        </pc:spChg>
        <pc:spChg chg="add mod">
          <ac:chgData name="Torres, Sergio E." userId="e32728b6-7cbc-4ccd-b17b-325991a4b818" providerId="ADAL" clId="{9C6018EA-39C4-4AB7-B48D-617997665656}" dt="2024-04-07T02:43:00.312" v="2856" actId="1035"/>
          <ac:spMkLst>
            <pc:docMk/>
            <pc:sldMk cId="2133069272" sldId="316"/>
            <ac:spMk id="13" creationId="{48AEE09B-6988-901B-B268-6AD92F9713FF}"/>
          </ac:spMkLst>
        </pc:spChg>
        <pc:spChg chg="add mod">
          <ac:chgData name="Torres, Sergio E." userId="e32728b6-7cbc-4ccd-b17b-325991a4b818" providerId="ADAL" clId="{9C6018EA-39C4-4AB7-B48D-617997665656}" dt="2024-04-07T02:43:00.312" v="2856" actId="1035"/>
          <ac:spMkLst>
            <pc:docMk/>
            <pc:sldMk cId="2133069272" sldId="316"/>
            <ac:spMk id="14" creationId="{923F6E08-88E2-A6C0-FD64-AE9850892A07}"/>
          </ac:spMkLst>
        </pc:spChg>
        <pc:spChg chg="add mod">
          <ac:chgData name="Torres, Sergio E." userId="e32728b6-7cbc-4ccd-b17b-325991a4b818" providerId="ADAL" clId="{9C6018EA-39C4-4AB7-B48D-617997665656}" dt="2024-04-07T02:43:00.312" v="2856" actId="1035"/>
          <ac:spMkLst>
            <pc:docMk/>
            <pc:sldMk cId="2133069272" sldId="316"/>
            <ac:spMk id="15" creationId="{2EA549A6-CFB5-A708-9713-3BF9E0AADE6A}"/>
          </ac:spMkLst>
        </pc:spChg>
        <pc:spChg chg="add mod">
          <ac:chgData name="Torres, Sergio E." userId="e32728b6-7cbc-4ccd-b17b-325991a4b818" providerId="ADAL" clId="{9C6018EA-39C4-4AB7-B48D-617997665656}" dt="2024-04-07T02:43:00.312" v="2856" actId="1035"/>
          <ac:spMkLst>
            <pc:docMk/>
            <pc:sldMk cId="2133069272" sldId="316"/>
            <ac:spMk id="16" creationId="{9CF5F859-87A5-5E5D-0386-D03590B26567}"/>
          </ac:spMkLst>
        </pc:spChg>
        <pc:spChg chg="add mod">
          <ac:chgData name="Torres, Sergio E." userId="e32728b6-7cbc-4ccd-b17b-325991a4b818" providerId="ADAL" clId="{9C6018EA-39C4-4AB7-B48D-617997665656}" dt="2024-04-07T02:43:00.312" v="2856" actId="1035"/>
          <ac:spMkLst>
            <pc:docMk/>
            <pc:sldMk cId="2133069272" sldId="316"/>
            <ac:spMk id="17" creationId="{54380315-398C-24D1-AB7C-DEDCEAE0795A}"/>
          </ac:spMkLst>
        </pc:spChg>
        <pc:spChg chg="add mod">
          <ac:chgData name="Torres, Sergio E." userId="e32728b6-7cbc-4ccd-b17b-325991a4b818" providerId="ADAL" clId="{9C6018EA-39C4-4AB7-B48D-617997665656}" dt="2024-04-07T02:43:00.312" v="2856" actId="1035"/>
          <ac:spMkLst>
            <pc:docMk/>
            <pc:sldMk cId="2133069272" sldId="316"/>
            <ac:spMk id="18" creationId="{069FC3B6-6FE5-0513-0F19-F2FDA3BAA300}"/>
          </ac:spMkLst>
        </pc:spChg>
        <pc:spChg chg="add mod">
          <ac:chgData name="Torres, Sergio E." userId="e32728b6-7cbc-4ccd-b17b-325991a4b818" providerId="ADAL" clId="{9C6018EA-39C4-4AB7-B48D-617997665656}" dt="2024-04-07T02:43:00.312" v="2856" actId="1035"/>
          <ac:spMkLst>
            <pc:docMk/>
            <pc:sldMk cId="2133069272" sldId="316"/>
            <ac:spMk id="19" creationId="{60E26C91-F4F2-0228-8E3A-C32C8575B72B}"/>
          </ac:spMkLst>
        </pc:spChg>
        <pc:picChg chg="del">
          <ac:chgData name="Torres, Sergio E." userId="e32728b6-7cbc-4ccd-b17b-325991a4b818" providerId="ADAL" clId="{9C6018EA-39C4-4AB7-B48D-617997665656}" dt="2024-04-07T02:41:58.644" v="2815" actId="478"/>
          <ac:picMkLst>
            <pc:docMk/>
            <pc:sldMk cId="2133069272" sldId="316"/>
            <ac:picMk id="4" creationId="{C2DA3C0F-2E58-C83A-A710-26204C3ACF86}"/>
          </ac:picMkLst>
        </pc:picChg>
        <pc:picChg chg="add mod">
          <ac:chgData name="Torres, Sergio E." userId="e32728b6-7cbc-4ccd-b17b-325991a4b818" providerId="ADAL" clId="{9C6018EA-39C4-4AB7-B48D-617997665656}" dt="2024-04-07T02:43:00.312" v="2856" actId="1035"/>
          <ac:picMkLst>
            <pc:docMk/>
            <pc:sldMk cId="2133069272" sldId="316"/>
            <ac:picMk id="20" creationId="{DA4E3617-7CC0-A05A-598D-33F19577EF16}"/>
          </ac:picMkLst>
        </pc:picChg>
        <pc:picChg chg="add mod">
          <ac:chgData name="Torres, Sergio E." userId="e32728b6-7cbc-4ccd-b17b-325991a4b818" providerId="ADAL" clId="{9C6018EA-39C4-4AB7-B48D-617997665656}" dt="2024-04-07T02:43:00.312" v="2856" actId="1035"/>
          <ac:picMkLst>
            <pc:docMk/>
            <pc:sldMk cId="2133069272" sldId="316"/>
            <ac:picMk id="21" creationId="{89355B4E-5C27-3B72-EB90-E87DA6D7C40D}"/>
          </ac:picMkLst>
        </pc:picChg>
        <pc:picChg chg="add mod">
          <ac:chgData name="Torres, Sergio E." userId="e32728b6-7cbc-4ccd-b17b-325991a4b818" providerId="ADAL" clId="{9C6018EA-39C4-4AB7-B48D-617997665656}" dt="2024-04-07T02:43:00.312" v="2856" actId="1035"/>
          <ac:picMkLst>
            <pc:docMk/>
            <pc:sldMk cId="2133069272" sldId="316"/>
            <ac:picMk id="22" creationId="{F052E6CA-F520-7D8F-1122-469BF6EC5E93}"/>
          </ac:picMkLst>
        </pc:picChg>
      </pc:sldChg>
      <pc:sldChg chg="addSp modSp add">
        <pc:chgData name="Torres, Sergio E." userId="e32728b6-7cbc-4ccd-b17b-325991a4b818" providerId="ADAL" clId="{9C6018EA-39C4-4AB7-B48D-617997665656}" dt="2024-04-07T02:43:52.866" v="2886"/>
        <pc:sldMkLst>
          <pc:docMk/>
          <pc:sldMk cId="2859120986" sldId="317"/>
        </pc:sldMkLst>
        <pc:picChg chg="add mod">
          <ac:chgData name="Torres, Sergio E." userId="e32728b6-7cbc-4ccd-b17b-325991a4b818" providerId="ADAL" clId="{9C6018EA-39C4-4AB7-B48D-617997665656}" dt="2024-04-07T02:43:52.866" v="2886"/>
          <ac:picMkLst>
            <pc:docMk/>
            <pc:sldMk cId="2859120986" sldId="317"/>
            <ac:picMk id="3" creationId="{B1ABA4CD-F3BF-D15E-82B9-46E7CE2480DA}"/>
          </ac:picMkLst>
        </pc:picChg>
        <pc:picChg chg="add mod">
          <ac:chgData name="Torres, Sergio E." userId="e32728b6-7cbc-4ccd-b17b-325991a4b818" providerId="ADAL" clId="{9C6018EA-39C4-4AB7-B48D-617997665656}" dt="2024-04-07T02:43:52.866" v="2886"/>
          <ac:picMkLst>
            <pc:docMk/>
            <pc:sldMk cId="2859120986" sldId="317"/>
            <ac:picMk id="4" creationId="{CBBA11E4-4DD3-048B-269A-8683B403C63F}"/>
          </ac:picMkLst>
        </pc:picChg>
      </pc:sldChg>
      <pc:sldChg chg="addSp modSp add mod">
        <pc:chgData name="Torres, Sergio E." userId="e32728b6-7cbc-4ccd-b17b-325991a4b818" providerId="ADAL" clId="{9C6018EA-39C4-4AB7-B48D-617997665656}" dt="2024-04-07T02:43:28.977" v="2884" actId="1035"/>
        <pc:sldMkLst>
          <pc:docMk/>
          <pc:sldMk cId="1985676203" sldId="318"/>
        </pc:sldMkLst>
        <pc:picChg chg="add mod">
          <ac:chgData name="Torres, Sergio E." userId="e32728b6-7cbc-4ccd-b17b-325991a4b818" providerId="ADAL" clId="{9C6018EA-39C4-4AB7-B48D-617997665656}" dt="2024-04-07T02:43:28.977" v="2884" actId="1035"/>
          <ac:picMkLst>
            <pc:docMk/>
            <pc:sldMk cId="1985676203" sldId="318"/>
            <ac:picMk id="3" creationId="{745DD60C-A0BF-A6FF-BEB5-F220FBCA856D}"/>
          </ac:picMkLst>
        </pc:picChg>
        <pc:picChg chg="add mod">
          <ac:chgData name="Torres, Sergio E." userId="e32728b6-7cbc-4ccd-b17b-325991a4b818" providerId="ADAL" clId="{9C6018EA-39C4-4AB7-B48D-617997665656}" dt="2024-04-07T02:43:28.977" v="2884" actId="1035"/>
          <ac:picMkLst>
            <pc:docMk/>
            <pc:sldMk cId="1985676203" sldId="318"/>
            <ac:picMk id="4" creationId="{44641527-CE28-5219-3AC1-65D05979FD46}"/>
          </ac:picMkLst>
        </pc:picChg>
      </pc:sldChg>
      <pc:sldChg chg="addSp delSp modSp add mod ord">
        <pc:chgData name="Torres, Sergio E." userId="e32728b6-7cbc-4ccd-b17b-325991a4b818" providerId="ADAL" clId="{9C6018EA-39C4-4AB7-B48D-617997665656}" dt="2024-04-07T03:01:22.673" v="2960" actId="1076"/>
        <pc:sldMkLst>
          <pc:docMk/>
          <pc:sldMk cId="2721228401" sldId="319"/>
        </pc:sldMkLst>
        <pc:spChg chg="mod">
          <ac:chgData name="Torres, Sergio E." userId="e32728b6-7cbc-4ccd-b17b-325991a4b818" providerId="ADAL" clId="{9C6018EA-39C4-4AB7-B48D-617997665656}" dt="2024-04-07T02:45:58.725" v="2917" actId="20577"/>
          <ac:spMkLst>
            <pc:docMk/>
            <pc:sldMk cId="2721228401" sldId="319"/>
            <ac:spMk id="2" creationId="{4E35493B-EC95-4D54-B376-84DABC1F268E}"/>
          </ac:spMkLst>
        </pc:spChg>
        <pc:spChg chg="add mod">
          <ac:chgData name="Torres, Sergio E." userId="e32728b6-7cbc-4ccd-b17b-325991a4b818" providerId="ADAL" clId="{9C6018EA-39C4-4AB7-B48D-617997665656}" dt="2024-04-07T03:01:06.572" v="2958" actId="1076"/>
          <ac:spMkLst>
            <pc:docMk/>
            <pc:sldMk cId="2721228401" sldId="319"/>
            <ac:spMk id="3" creationId="{B18EE540-C219-47F7-F5C5-246903EC48C0}"/>
          </ac:spMkLst>
        </pc:spChg>
        <pc:spChg chg="add mod">
          <ac:chgData name="Torres, Sergio E." userId="e32728b6-7cbc-4ccd-b17b-325991a4b818" providerId="ADAL" clId="{9C6018EA-39C4-4AB7-B48D-617997665656}" dt="2024-04-07T03:01:17.283" v="2959" actId="1076"/>
          <ac:spMkLst>
            <pc:docMk/>
            <pc:sldMk cId="2721228401" sldId="319"/>
            <ac:spMk id="4" creationId="{BCA18A83-44B6-7AD0-8C91-522B04BA2FFF}"/>
          </ac:spMkLst>
        </pc:spChg>
        <pc:spChg chg="add mod">
          <ac:chgData name="Torres, Sergio E." userId="e32728b6-7cbc-4ccd-b17b-325991a4b818" providerId="ADAL" clId="{9C6018EA-39C4-4AB7-B48D-617997665656}" dt="2024-04-07T03:01:22.673" v="2960" actId="1076"/>
          <ac:spMkLst>
            <pc:docMk/>
            <pc:sldMk cId="2721228401" sldId="319"/>
            <ac:spMk id="5" creationId="{1ED6AE18-B613-A07F-5CAD-714BE726D74B}"/>
          </ac:spMkLst>
        </pc:spChg>
        <pc:spChg chg="add del mod">
          <ac:chgData name="Torres, Sergio E." userId="e32728b6-7cbc-4ccd-b17b-325991a4b818" providerId="ADAL" clId="{9C6018EA-39C4-4AB7-B48D-617997665656}" dt="2024-04-07T03:00:03.738" v="2954" actId="478"/>
          <ac:spMkLst>
            <pc:docMk/>
            <pc:sldMk cId="2721228401" sldId="319"/>
            <ac:spMk id="6" creationId="{1738511A-CF0B-C1A1-63E2-85D10CF7A627}"/>
          </ac:spMkLst>
        </pc:spChg>
      </pc:sldChg>
      <pc:sldChg chg="addSp modSp add">
        <pc:chgData name="Torres, Sergio E." userId="e32728b6-7cbc-4ccd-b17b-325991a4b818" providerId="ADAL" clId="{9C6018EA-39C4-4AB7-B48D-617997665656}" dt="2024-04-07T02:43:42.440" v="2885"/>
        <pc:sldMkLst>
          <pc:docMk/>
          <pc:sldMk cId="1627067803" sldId="320"/>
        </pc:sldMkLst>
        <pc:picChg chg="add mod">
          <ac:chgData name="Torres, Sergio E." userId="e32728b6-7cbc-4ccd-b17b-325991a4b818" providerId="ADAL" clId="{9C6018EA-39C4-4AB7-B48D-617997665656}" dt="2024-04-07T02:43:42.440" v="2885"/>
          <ac:picMkLst>
            <pc:docMk/>
            <pc:sldMk cId="1627067803" sldId="320"/>
            <ac:picMk id="3" creationId="{D343B4E3-150C-16A2-F79E-CC2598939F97}"/>
          </ac:picMkLst>
        </pc:picChg>
        <pc:picChg chg="add mod">
          <ac:chgData name="Torres, Sergio E." userId="e32728b6-7cbc-4ccd-b17b-325991a4b818" providerId="ADAL" clId="{9C6018EA-39C4-4AB7-B48D-617997665656}" dt="2024-04-07T02:43:42.440" v="2885"/>
          <ac:picMkLst>
            <pc:docMk/>
            <pc:sldMk cId="1627067803" sldId="320"/>
            <ac:picMk id="4" creationId="{9D013888-9545-5ECA-2F50-A3BB84F24F7E}"/>
          </ac:picMkLst>
        </pc:picChg>
      </pc:sldChg>
      <pc:sldMasterChg chg="delSldLayout">
        <pc:chgData name="Torres, Sergio E." userId="e32728b6-7cbc-4ccd-b17b-325991a4b818" providerId="ADAL" clId="{9C6018EA-39C4-4AB7-B48D-617997665656}" dt="2024-04-07T02:29:03.768" v="2491" actId="2696"/>
        <pc:sldMasterMkLst>
          <pc:docMk/>
          <pc:sldMasterMk cId="3274637864" sldId="2147483648"/>
        </pc:sldMasterMkLst>
        <pc:sldLayoutChg chg="del">
          <pc:chgData name="Torres, Sergio E." userId="e32728b6-7cbc-4ccd-b17b-325991a4b818" providerId="ADAL" clId="{9C6018EA-39C4-4AB7-B48D-617997665656}" dt="2024-04-07T02:29:01.468" v="2490" actId="2696"/>
          <pc:sldLayoutMkLst>
            <pc:docMk/>
            <pc:sldMasterMk cId="3274637864" sldId="2147483648"/>
            <pc:sldLayoutMk cId="1283932147" sldId="2147483654"/>
          </pc:sldLayoutMkLst>
        </pc:sldLayoutChg>
        <pc:sldLayoutChg chg="del">
          <pc:chgData name="Torres, Sergio E." userId="e32728b6-7cbc-4ccd-b17b-325991a4b818" providerId="ADAL" clId="{9C6018EA-39C4-4AB7-B48D-617997665656}" dt="2024-04-07T02:29:03.768" v="2491" actId="2696"/>
          <pc:sldLayoutMkLst>
            <pc:docMk/>
            <pc:sldMasterMk cId="3274637864" sldId="2147483648"/>
            <pc:sldLayoutMk cId="2338082198" sldId="214748365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8890-EA81-465B-B029-4A7655D5E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D9E8E44-1D0C-4886-8A0A-F77F2E594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B4D2556-9322-49B1-B528-F88F3794459F}"/>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5" name="Footer Placeholder 4">
            <a:extLst>
              <a:ext uri="{FF2B5EF4-FFF2-40B4-BE49-F238E27FC236}">
                <a16:creationId xmlns:a16="http://schemas.microsoft.com/office/drawing/2014/main" id="{BD3A63C7-7F5A-4274-B453-740E011A14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45D376-6BD6-4265-BA74-69D40EB53031}"/>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34264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8524-A3A3-435A-9802-37B141BE0E6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848A872-19EF-4118-902D-8F412C8260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8F04B4-7DD1-4CED-933B-AB9DE40F3CEE}"/>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5" name="Footer Placeholder 4">
            <a:extLst>
              <a:ext uri="{FF2B5EF4-FFF2-40B4-BE49-F238E27FC236}">
                <a16:creationId xmlns:a16="http://schemas.microsoft.com/office/drawing/2014/main" id="{36393069-5A03-4964-838A-C3AC748E6D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C41C5C-4491-41FF-AC70-312E3F50BC21}"/>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209137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CAC5-2659-4E2E-BBD9-54F05765F8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442D7FB-AC35-46DD-A133-0696B505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16DCFF-073C-48F5-8D95-7FF6EE6528C8}"/>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5" name="Footer Placeholder 4">
            <a:extLst>
              <a:ext uri="{FF2B5EF4-FFF2-40B4-BE49-F238E27FC236}">
                <a16:creationId xmlns:a16="http://schemas.microsoft.com/office/drawing/2014/main" id="{CFD3FBD2-ACEF-42C7-9C9C-D4A3A2D2D5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77A5A3-EC58-4F43-AFA3-DD0F23DB097E}"/>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219415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6DF3-6FB6-4AB2-9827-91C3A2EDBEF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FDDAE4-87D7-49A6-A3E8-772DA2CAF5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A4F20CA-3582-45D7-9E40-B96DB74FCC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18EE7A8-4412-4AE0-A797-D6D6808DADE9}"/>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6" name="Footer Placeholder 5">
            <a:extLst>
              <a:ext uri="{FF2B5EF4-FFF2-40B4-BE49-F238E27FC236}">
                <a16:creationId xmlns:a16="http://schemas.microsoft.com/office/drawing/2014/main" id="{5F8D922C-268C-4529-81DC-99FFD6E16C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1F74CB6-A2E9-412F-941B-18506620343B}"/>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384162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BA0F-233F-456B-B111-5EBCE68119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F9B452-9D8D-496A-8831-6416CB491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C5BFE3-8458-496E-90BE-620CD2A08B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7ACA374-CABA-41C0-B191-FB282107E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AAFAD1-EC36-4EF3-98C6-B447BC7D94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4E8C3FD-3B26-408B-B770-ADB694C05CE4}"/>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8" name="Footer Placeholder 7">
            <a:extLst>
              <a:ext uri="{FF2B5EF4-FFF2-40B4-BE49-F238E27FC236}">
                <a16:creationId xmlns:a16="http://schemas.microsoft.com/office/drawing/2014/main" id="{9CE75EAD-BFBE-474F-82BF-775F8248A64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8669639-99B0-438B-B252-C1483D692982}"/>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078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30C3-6904-4A51-ACBF-9391D648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424320D-EDB4-42DF-AA73-6490E7A48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B878979-EF44-4CB4-A12F-B5C39F87D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473BC2-74DC-4C09-9CD2-ADE990547111}"/>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6" name="Footer Placeholder 5">
            <a:extLst>
              <a:ext uri="{FF2B5EF4-FFF2-40B4-BE49-F238E27FC236}">
                <a16:creationId xmlns:a16="http://schemas.microsoft.com/office/drawing/2014/main" id="{D3DCDC02-CEC2-4D69-BE4B-4DDCF72F41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ED866B-C1F8-418E-8502-56D53F59588E}"/>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27568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69D5-478F-4FE2-B933-A80DA37AA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17BAECA-D932-4609-85A2-2F9D872A9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C0A7005-0866-473F-99EA-8B5A9F2D4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3D5D54-F022-4466-8463-D872392E8229}"/>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6" name="Footer Placeholder 5">
            <a:extLst>
              <a:ext uri="{FF2B5EF4-FFF2-40B4-BE49-F238E27FC236}">
                <a16:creationId xmlns:a16="http://schemas.microsoft.com/office/drawing/2014/main" id="{08F9133B-7357-4640-A18F-1DB3B0D041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1C8498-067E-4D06-B7AC-7E112CF906C8}"/>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37886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B21E-A1D4-4C65-B16E-5D0E50DE0E2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DB1A34-92A2-4FFC-B17D-D3D16090A9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7C81A0-3E28-410D-A6AF-BDF1C63A8353}"/>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5" name="Footer Placeholder 4">
            <a:extLst>
              <a:ext uri="{FF2B5EF4-FFF2-40B4-BE49-F238E27FC236}">
                <a16:creationId xmlns:a16="http://schemas.microsoft.com/office/drawing/2014/main" id="{5DA9E0B3-09E8-43CD-8369-331E5AEAEB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3F88E8-4F9A-4E68-9B90-CB4C5730C5E8}"/>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409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A5A72-9858-41EE-89B0-941D8905E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4DC3E65-3A4B-41F3-8BBD-02D3491059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51247E-6F8D-4B41-B038-26900E5B5141}"/>
              </a:ext>
            </a:extLst>
          </p:cNvPr>
          <p:cNvSpPr>
            <a:spLocks noGrp="1"/>
          </p:cNvSpPr>
          <p:nvPr>
            <p:ph type="dt" sz="half" idx="10"/>
          </p:nvPr>
        </p:nvSpPr>
        <p:spPr/>
        <p:txBody>
          <a:bodyPr/>
          <a:lstStyle/>
          <a:p>
            <a:fld id="{60AFC7E9-2C41-4931-9D17-B7C30FDA9379}" type="datetimeFigureOut">
              <a:rPr lang="en-CA" smtClean="0"/>
              <a:t>2024-04-06</a:t>
            </a:fld>
            <a:endParaRPr lang="en-CA"/>
          </a:p>
        </p:txBody>
      </p:sp>
      <p:sp>
        <p:nvSpPr>
          <p:cNvPr id="5" name="Footer Placeholder 4">
            <a:extLst>
              <a:ext uri="{FF2B5EF4-FFF2-40B4-BE49-F238E27FC236}">
                <a16:creationId xmlns:a16="http://schemas.microsoft.com/office/drawing/2014/main" id="{8D791524-C329-4B4E-99E2-1507AD0BAC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0E70A7-3E23-42BF-A994-C9D0B7B6F8A2}"/>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48930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D5294-F163-483F-963B-60B25293E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940E2E-A2D6-415A-AB98-56133F53DF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4A75003-4088-46D3-B18B-89FAA6921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C7E9-2C41-4931-9D17-B7C30FDA9379}" type="datetimeFigureOut">
              <a:rPr lang="en-CA" smtClean="0"/>
              <a:t>2024-04-06</a:t>
            </a:fld>
            <a:endParaRPr lang="en-CA"/>
          </a:p>
        </p:txBody>
      </p:sp>
      <p:sp>
        <p:nvSpPr>
          <p:cNvPr id="5" name="Footer Placeholder 4">
            <a:extLst>
              <a:ext uri="{FF2B5EF4-FFF2-40B4-BE49-F238E27FC236}">
                <a16:creationId xmlns:a16="http://schemas.microsoft.com/office/drawing/2014/main" id="{AF7D99D0-1D02-40DD-AF08-ACF89C873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1ABD3CE-2B39-4ABD-A6C0-840D6D5C2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E8606-1487-4268-88F1-6D89BE982839}" type="slidenum">
              <a:rPr lang="en-CA" smtClean="0"/>
              <a:t>‹#›</a:t>
            </a:fld>
            <a:endParaRPr lang="en-CA"/>
          </a:p>
        </p:txBody>
      </p:sp>
    </p:spTree>
    <p:extLst>
      <p:ext uri="{BB962C8B-B14F-4D97-AF65-F5344CB8AC3E}">
        <p14:creationId xmlns:p14="http://schemas.microsoft.com/office/powerpoint/2010/main" val="327463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uristicd.blogspot.com/2019/10/what-do-we-want-to-achieve.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ouristicd.blogspot.com/2019/10/what-do-we-want-to-achieve.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view-image.php?image=276890&amp;picture=airplane-snack-service"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in the sky&#10;&#10;Description automatically generated">
            <a:extLst>
              <a:ext uri="{FF2B5EF4-FFF2-40B4-BE49-F238E27FC236}">
                <a16:creationId xmlns:a16="http://schemas.microsoft.com/office/drawing/2014/main" id="{325A31AD-E280-C7A0-E691-0D02754932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091" t="9091" r="15273"/>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1C927-789F-4B74-8901-079399108935}"/>
              </a:ext>
            </a:extLst>
          </p:cNvPr>
          <p:cNvSpPr>
            <a:spLocks noGrp="1"/>
          </p:cNvSpPr>
          <p:nvPr>
            <p:ph type="ctrTitle"/>
          </p:nvPr>
        </p:nvSpPr>
        <p:spPr>
          <a:xfrm>
            <a:off x="477980" y="1122363"/>
            <a:ext cx="5845182" cy="3204134"/>
          </a:xfrm>
        </p:spPr>
        <p:txBody>
          <a:bodyPr anchor="b">
            <a:normAutofit/>
          </a:bodyPr>
          <a:lstStyle/>
          <a:p>
            <a:pPr algn="l"/>
            <a:r>
              <a:rPr lang="en-CA" sz="4400" b="1" dirty="0">
                <a:solidFill>
                  <a:schemeClr val="bg1"/>
                </a:solidFill>
              </a:rPr>
              <a:t>Airline Passenger Satisfaction</a:t>
            </a:r>
            <a:br>
              <a:rPr lang="en-CA" sz="4400" b="1" dirty="0">
                <a:solidFill>
                  <a:schemeClr val="bg1"/>
                </a:solidFill>
              </a:rPr>
            </a:br>
            <a:br>
              <a:rPr lang="en-CA" sz="4400" b="1" dirty="0">
                <a:solidFill>
                  <a:schemeClr val="bg1"/>
                </a:solidFill>
              </a:rPr>
            </a:br>
            <a:r>
              <a:rPr lang="en-CA" sz="2800" b="1" dirty="0">
                <a:solidFill>
                  <a:schemeClr val="bg1"/>
                </a:solidFill>
              </a:rPr>
              <a:t>CSIS 3360-002</a:t>
            </a:r>
            <a:br>
              <a:rPr lang="en-CA" sz="3600" b="1" dirty="0">
                <a:solidFill>
                  <a:schemeClr val="bg1"/>
                </a:solidFill>
              </a:rPr>
            </a:br>
            <a:r>
              <a:rPr lang="en-CA" sz="2400" b="1" dirty="0">
                <a:solidFill>
                  <a:schemeClr val="bg1"/>
                </a:solidFill>
              </a:rPr>
              <a:t>Final Project - Group 8</a:t>
            </a:r>
            <a:endParaRPr lang="en-CA" sz="4400" b="1" dirty="0">
              <a:solidFill>
                <a:schemeClr val="bg1"/>
              </a:solidFill>
            </a:endParaRPr>
          </a:p>
        </p:txBody>
      </p:sp>
      <p:sp>
        <p:nvSpPr>
          <p:cNvPr id="3" name="Subtitle 2">
            <a:extLst>
              <a:ext uri="{FF2B5EF4-FFF2-40B4-BE49-F238E27FC236}">
                <a16:creationId xmlns:a16="http://schemas.microsoft.com/office/drawing/2014/main" id="{955DC183-3E53-4215-B987-E6AC882E7520}"/>
              </a:ext>
            </a:extLst>
          </p:cNvPr>
          <p:cNvSpPr>
            <a:spLocks noGrp="1"/>
          </p:cNvSpPr>
          <p:nvPr>
            <p:ph type="subTitle" idx="1"/>
          </p:nvPr>
        </p:nvSpPr>
        <p:spPr>
          <a:xfrm>
            <a:off x="477981" y="4872922"/>
            <a:ext cx="3688666" cy="807851"/>
          </a:xfrm>
        </p:spPr>
        <p:txBody>
          <a:bodyPr>
            <a:noAutofit/>
          </a:bodyPr>
          <a:lstStyle/>
          <a:p>
            <a:pPr algn="l"/>
            <a:r>
              <a:rPr lang="en-CA" sz="1400" b="1" dirty="0" err="1">
                <a:solidFill>
                  <a:schemeClr val="bg1"/>
                </a:solidFill>
                <a:ea typeface="Arial"/>
                <a:cs typeface="Arial"/>
                <a:sym typeface="Arial"/>
              </a:rPr>
              <a:t>Ianna</a:t>
            </a:r>
            <a:r>
              <a:rPr lang="en-CA" sz="1400" b="1" dirty="0">
                <a:solidFill>
                  <a:schemeClr val="bg1"/>
                </a:solidFill>
                <a:ea typeface="Arial"/>
                <a:cs typeface="Arial"/>
                <a:sym typeface="Arial"/>
              </a:rPr>
              <a:t> </a:t>
            </a:r>
            <a:r>
              <a:rPr lang="en-CA" sz="1400" b="1" dirty="0" err="1">
                <a:solidFill>
                  <a:schemeClr val="bg1"/>
                </a:solidFill>
                <a:ea typeface="Arial"/>
                <a:cs typeface="Arial"/>
                <a:sym typeface="Arial"/>
              </a:rPr>
              <a:t>Iaichikina</a:t>
            </a:r>
            <a:r>
              <a:rPr lang="en-CA" sz="1400" b="1" dirty="0">
                <a:solidFill>
                  <a:schemeClr val="bg1"/>
                </a:solidFill>
                <a:ea typeface="Arial"/>
                <a:cs typeface="Arial"/>
                <a:sym typeface="Arial"/>
              </a:rPr>
              <a:t> 	300234152 	     </a:t>
            </a:r>
          </a:p>
          <a:p>
            <a:pPr algn="l"/>
            <a:r>
              <a:rPr lang="en-CA" sz="1400" b="1" dirty="0">
                <a:solidFill>
                  <a:schemeClr val="bg1"/>
                </a:solidFill>
                <a:ea typeface="Arial"/>
                <a:cs typeface="Arial"/>
                <a:sym typeface="Arial"/>
              </a:rPr>
              <a:t>Hazel </a:t>
            </a:r>
            <a:r>
              <a:rPr lang="en-CA" sz="1400" b="1" dirty="0" err="1">
                <a:solidFill>
                  <a:schemeClr val="bg1"/>
                </a:solidFill>
                <a:ea typeface="Arial"/>
                <a:cs typeface="Arial"/>
                <a:sym typeface="Arial"/>
              </a:rPr>
              <a:t>Ibasco</a:t>
            </a:r>
            <a:r>
              <a:rPr lang="en-CA" sz="1400" b="1" dirty="0">
                <a:solidFill>
                  <a:schemeClr val="bg1"/>
                </a:solidFill>
                <a:ea typeface="Arial"/>
                <a:cs typeface="Arial"/>
                <a:sym typeface="Arial"/>
              </a:rPr>
              <a:t>	    	300366644</a:t>
            </a:r>
            <a:endParaRPr lang="en-CA" sz="1400" b="1" dirty="0">
              <a:solidFill>
                <a:schemeClr val="bg1"/>
              </a:solidFill>
            </a:endParaRPr>
          </a:p>
          <a:p>
            <a:pPr algn="l"/>
            <a:r>
              <a:rPr lang="en-CA" sz="1400" b="1" dirty="0">
                <a:solidFill>
                  <a:schemeClr val="bg1"/>
                </a:solidFill>
              </a:rPr>
              <a:t>Sergio Torres 	300366657</a:t>
            </a:r>
          </a:p>
          <a:p>
            <a:pPr algn="l"/>
            <a:r>
              <a:rPr lang="en-CA" sz="1400" b="1" dirty="0">
                <a:solidFill>
                  <a:schemeClr val="bg1"/>
                </a:solidFill>
              </a:rPr>
              <a:t>Samira </a:t>
            </a:r>
            <a:r>
              <a:rPr lang="en-CA" sz="1400" b="1" dirty="0" err="1">
                <a:solidFill>
                  <a:schemeClr val="bg1"/>
                </a:solidFill>
              </a:rPr>
              <a:t>Mehdizadeh</a:t>
            </a:r>
            <a:r>
              <a:rPr lang="en-CA" sz="1400" b="1" dirty="0">
                <a:solidFill>
                  <a:schemeClr val="bg1"/>
                </a:solidFill>
              </a:rPr>
              <a:t>	300369611</a:t>
            </a:r>
          </a:p>
          <a:p>
            <a:pPr algn="l"/>
            <a:r>
              <a:rPr lang="en-CA" sz="1400" b="1" dirty="0">
                <a:solidFill>
                  <a:schemeClr val="bg1"/>
                </a:solidFill>
                <a:ea typeface="Arial"/>
                <a:cs typeface="Arial"/>
                <a:sym typeface="Arial"/>
              </a:rPr>
              <a:t>	</a:t>
            </a:r>
          </a:p>
          <a:p>
            <a:pPr algn="l"/>
            <a:endParaRPr lang="en-CA" sz="1400" b="1" dirty="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07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FED41FE-8749-0E4E-3A82-3C03B7A7712B}"/>
              </a:ext>
            </a:extLst>
          </p:cNvPr>
          <p:cNvPicPr>
            <a:picLocks noChangeAspect="1"/>
          </p:cNvPicPr>
          <p:nvPr/>
        </p:nvPicPr>
        <p:blipFill>
          <a:blip r:embed="rId2"/>
          <a:stretch>
            <a:fillRect/>
          </a:stretch>
        </p:blipFill>
        <p:spPr>
          <a:xfrm>
            <a:off x="1187776" y="1583703"/>
            <a:ext cx="9393145" cy="5274296"/>
          </a:xfrm>
          <a:prstGeom prst="rect">
            <a:avLst/>
          </a:prstGeom>
        </p:spPr>
      </p:pic>
    </p:spTree>
    <p:extLst>
      <p:ext uri="{BB962C8B-B14F-4D97-AF65-F5344CB8AC3E}">
        <p14:creationId xmlns:p14="http://schemas.microsoft.com/office/powerpoint/2010/main" val="277567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Classification – </a:t>
            </a:r>
            <a:br>
              <a:rPr lang="en-US" sz="7200" b="1" kern="1200" dirty="0">
                <a:solidFill>
                  <a:schemeClr val="tx1"/>
                </a:solidFill>
                <a:latin typeface="+mj-lt"/>
                <a:ea typeface="+mj-ea"/>
                <a:cs typeface="+mj-cs"/>
              </a:rPr>
            </a:br>
            <a:r>
              <a:rPr lang="en-US" sz="7200" b="1" kern="1200">
                <a:solidFill>
                  <a:schemeClr val="tx1"/>
                </a:solidFill>
                <a:latin typeface="+mj-lt"/>
                <a:ea typeface="+mj-ea"/>
                <a:cs typeface="+mj-cs"/>
              </a:rPr>
              <a:t>Naïve Bayes </a:t>
            </a:r>
            <a:endParaRPr lang="en-US" sz="7200" kern="120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508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Arrow: Pentagon 20">
            <a:extLst>
              <a:ext uri="{FF2B5EF4-FFF2-40B4-BE49-F238E27FC236}">
                <a16:creationId xmlns:a16="http://schemas.microsoft.com/office/drawing/2014/main" id="{7F2FBAFA-ADE4-5BE6-B7F6-17992C6EFE9D}"/>
              </a:ext>
            </a:extLst>
          </p:cNvPr>
          <p:cNvSpPr/>
          <p:nvPr/>
        </p:nvSpPr>
        <p:spPr>
          <a:xfrm>
            <a:off x="6213179" y="400973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0" name="Arrow: Pentagon 19">
            <a:extLst>
              <a:ext uri="{FF2B5EF4-FFF2-40B4-BE49-F238E27FC236}">
                <a16:creationId xmlns:a16="http://schemas.microsoft.com/office/drawing/2014/main" id="{3A12EDE2-7DEE-F0AD-409D-D0F9F26F6F2E}"/>
              </a:ext>
            </a:extLst>
          </p:cNvPr>
          <p:cNvSpPr/>
          <p:nvPr/>
        </p:nvSpPr>
        <p:spPr>
          <a:xfrm>
            <a:off x="4603642" y="400973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8" name="Arrow: Pentagon 17">
            <a:extLst>
              <a:ext uri="{FF2B5EF4-FFF2-40B4-BE49-F238E27FC236}">
                <a16:creationId xmlns:a16="http://schemas.microsoft.com/office/drawing/2014/main" id="{5FBD710B-C4A6-DC1F-0F7F-D61942C5FE9D}"/>
              </a:ext>
            </a:extLst>
          </p:cNvPr>
          <p:cNvSpPr/>
          <p:nvPr/>
        </p:nvSpPr>
        <p:spPr>
          <a:xfrm>
            <a:off x="2994105" y="4009737"/>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9" name="Arrow: Pentagon 18">
            <a:extLst>
              <a:ext uri="{FF2B5EF4-FFF2-40B4-BE49-F238E27FC236}">
                <a16:creationId xmlns:a16="http://schemas.microsoft.com/office/drawing/2014/main" id="{B76FBD87-64B3-C3F2-D6B2-2912E0F60EB5}"/>
              </a:ext>
            </a:extLst>
          </p:cNvPr>
          <p:cNvSpPr/>
          <p:nvPr/>
        </p:nvSpPr>
        <p:spPr>
          <a:xfrm>
            <a:off x="1384568" y="4009738"/>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2" name="TextBox 21">
            <a:extLst>
              <a:ext uri="{FF2B5EF4-FFF2-40B4-BE49-F238E27FC236}">
                <a16:creationId xmlns:a16="http://schemas.microsoft.com/office/drawing/2014/main" id="{C4C06D2A-F9A2-6CA6-4209-BC6F01CAE633}"/>
              </a:ext>
            </a:extLst>
          </p:cNvPr>
          <p:cNvSpPr txBox="1"/>
          <p:nvPr/>
        </p:nvSpPr>
        <p:spPr>
          <a:xfrm>
            <a:off x="2033284" y="4226717"/>
            <a:ext cx="1508357" cy="799739"/>
          </a:xfrm>
          <a:prstGeom prst="rect">
            <a:avLst/>
          </a:prstGeom>
          <a:noFill/>
          <a:ln>
            <a:noFill/>
          </a:ln>
        </p:spPr>
        <p:txBody>
          <a:bodyPr wrap="square" rtlCol="0">
            <a:spAutoFit/>
          </a:bodyPr>
          <a:lstStyle/>
          <a:p>
            <a:pPr defTabSz="987552">
              <a:spcAft>
                <a:spcPts val="600"/>
              </a:spcAft>
            </a:pPr>
            <a:r>
              <a:rPr lang="en-CA" sz="1512" kern="1200">
                <a:solidFill>
                  <a:schemeClr val="tx1"/>
                </a:solidFill>
                <a:latin typeface="+mn-lt"/>
                <a:ea typeface="+mn-ea"/>
                <a:cs typeface="+mn-cs"/>
              </a:rPr>
              <a:t>Select dependent feature</a:t>
            </a:r>
            <a:endParaRPr lang="en-CA" sz="1400"/>
          </a:p>
        </p:txBody>
      </p:sp>
      <p:sp>
        <p:nvSpPr>
          <p:cNvPr id="23" name="TextBox 22">
            <a:extLst>
              <a:ext uri="{FF2B5EF4-FFF2-40B4-BE49-F238E27FC236}">
                <a16:creationId xmlns:a16="http://schemas.microsoft.com/office/drawing/2014/main" id="{EF677286-C3FD-E412-5453-F7F2DFD1EAF7}"/>
              </a:ext>
            </a:extLst>
          </p:cNvPr>
          <p:cNvSpPr txBox="1"/>
          <p:nvPr/>
        </p:nvSpPr>
        <p:spPr>
          <a:xfrm>
            <a:off x="3973990" y="4363292"/>
            <a:ext cx="1508357"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Features selection</a:t>
            </a:r>
            <a:endParaRPr lang="en-CA" sz="1400"/>
          </a:p>
        </p:txBody>
      </p:sp>
      <p:sp>
        <p:nvSpPr>
          <p:cNvPr id="24" name="TextBox 23">
            <a:extLst>
              <a:ext uri="{FF2B5EF4-FFF2-40B4-BE49-F238E27FC236}">
                <a16:creationId xmlns:a16="http://schemas.microsoft.com/office/drawing/2014/main" id="{79BE59D8-05CC-8751-1BB4-8B6C54165E5F}"/>
              </a:ext>
            </a:extLst>
          </p:cNvPr>
          <p:cNvSpPr txBox="1"/>
          <p:nvPr/>
        </p:nvSpPr>
        <p:spPr>
          <a:xfrm>
            <a:off x="5583527" y="4479920"/>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Scaling</a:t>
            </a:r>
            <a:endParaRPr lang="en-CA" sz="1400"/>
          </a:p>
        </p:txBody>
      </p:sp>
      <p:sp>
        <p:nvSpPr>
          <p:cNvPr id="25" name="TextBox 24">
            <a:extLst>
              <a:ext uri="{FF2B5EF4-FFF2-40B4-BE49-F238E27FC236}">
                <a16:creationId xmlns:a16="http://schemas.microsoft.com/office/drawing/2014/main" id="{680B6620-5E62-2A6B-442B-11F04546B58C}"/>
              </a:ext>
            </a:extLst>
          </p:cNvPr>
          <p:cNvSpPr txBox="1"/>
          <p:nvPr/>
        </p:nvSpPr>
        <p:spPr>
          <a:xfrm>
            <a:off x="7029619" y="4363292"/>
            <a:ext cx="1383833"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Split training and test data</a:t>
            </a:r>
            <a:endParaRPr lang="en-CA" sz="1400"/>
          </a:p>
        </p:txBody>
      </p:sp>
      <p:sp>
        <p:nvSpPr>
          <p:cNvPr id="29" name="Rectangle 28">
            <a:extLst>
              <a:ext uri="{FF2B5EF4-FFF2-40B4-BE49-F238E27FC236}">
                <a16:creationId xmlns:a16="http://schemas.microsoft.com/office/drawing/2014/main" id="{29262421-BF90-98AE-33C7-C29A1DDB33E6}"/>
              </a:ext>
            </a:extLst>
          </p:cNvPr>
          <p:cNvSpPr/>
          <p:nvPr/>
        </p:nvSpPr>
        <p:spPr>
          <a:xfrm>
            <a:off x="1384568" y="351247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30" name="Rectangle 29">
            <a:extLst>
              <a:ext uri="{FF2B5EF4-FFF2-40B4-BE49-F238E27FC236}">
                <a16:creationId xmlns:a16="http://schemas.microsoft.com/office/drawing/2014/main" id="{3EB3648C-D737-71D0-4141-E36602E20E7F}"/>
              </a:ext>
            </a:extLst>
          </p:cNvPr>
          <p:cNvSpPr/>
          <p:nvPr/>
        </p:nvSpPr>
        <p:spPr>
          <a:xfrm>
            <a:off x="1384568" y="2574570"/>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31" name="Rectangle 30">
            <a:extLst>
              <a:ext uri="{FF2B5EF4-FFF2-40B4-BE49-F238E27FC236}">
                <a16:creationId xmlns:a16="http://schemas.microsoft.com/office/drawing/2014/main" id="{65ABD85C-8BAD-8924-3364-5EC440AE112F}"/>
              </a:ext>
            </a:extLst>
          </p:cNvPr>
          <p:cNvSpPr/>
          <p:nvPr/>
        </p:nvSpPr>
        <p:spPr>
          <a:xfrm>
            <a:off x="1384569" y="214092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32" name="Rectangle 31">
            <a:extLst>
              <a:ext uri="{FF2B5EF4-FFF2-40B4-BE49-F238E27FC236}">
                <a16:creationId xmlns:a16="http://schemas.microsoft.com/office/drawing/2014/main" id="{B7F178DA-7158-CD86-C246-D44EB1DFAD6E}"/>
              </a:ext>
            </a:extLst>
          </p:cNvPr>
          <p:cNvSpPr/>
          <p:nvPr/>
        </p:nvSpPr>
        <p:spPr>
          <a:xfrm>
            <a:off x="1384568" y="3015213"/>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35" name="Rectangle 34">
            <a:extLst>
              <a:ext uri="{FF2B5EF4-FFF2-40B4-BE49-F238E27FC236}">
                <a16:creationId xmlns:a16="http://schemas.microsoft.com/office/drawing/2014/main" id="{09CE0832-280C-196A-EFA5-B06D8F169CB8}"/>
              </a:ext>
            </a:extLst>
          </p:cNvPr>
          <p:cNvSpPr/>
          <p:nvPr/>
        </p:nvSpPr>
        <p:spPr>
          <a:xfrm>
            <a:off x="1384568" y="5566957"/>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Applying Naïve Bayes - </a:t>
            </a:r>
            <a:r>
              <a:rPr lang="en-CA" sz="1512" kern="1200" err="1">
                <a:solidFill>
                  <a:sysClr val="windowText" lastClr="000000"/>
                </a:solidFill>
                <a:latin typeface="+mn-lt"/>
                <a:ea typeface="+mn-ea"/>
                <a:cs typeface="+mn-cs"/>
              </a:rPr>
              <a:t>GaussianNB</a:t>
            </a:r>
            <a:endParaRPr lang="en-CA" sz="1400">
              <a:solidFill>
                <a:sysClr val="windowText" lastClr="000000"/>
              </a:solidFill>
            </a:endParaRPr>
          </a:p>
        </p:txBody>
      </p:sp>
      <p:sp>
        <p:nvSpPr>
          <p:cNvPr id="39" name="Arrow: Pentagon 38">
            <a:extLst>
              <a:ext uri="{FF2B5EF4-FFF2-40B4-BE49-F238E27FC236}">
                <a16:creationId xmlns:a16="http://schemas.microsoft.com/office/drawing/2014/main" id="{248BF519-E019-35C4-9A97-94DEA38C2163}"/>
              </a:ext>
            </a:extLst>
          </p:cNvPr>
          <p:cNvSpPr/>
          <p:nvPr/>
        </p:nvSpPr>
        <p:spPr>
          <a:xfrm>
            <a:off x="8690916" y="2140924"/>
            <a:ext cx="741337" cy="3928208"/>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40" name="Arrow: Right 39">
            <a:extLst>
              <a:ext uri="{FF2B5EF4-FFF2-40B4-BE49-F238E27FC236}">
                <a16:creationId xmlns:a16="http://schemas.microsoft.com/office/drawing/2014/main" id="{889526DD-729B-F1AB-F5BD-CDCF55749122}"/>
              </a:ext>
            </a:extLst>
          </p:cNvPr>
          <p:cNvSpPr/>
          <p:nvPr/>
        </p:nvSpPr>
        <p:spPr>
          <a:xfrm rot="5400000">
            <a:off x="-841010" y="3832853"/>
            <a:ext cx="3915489"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pic>
        <p:nvPicPr>
          <p:cNvPr id="41" name="Picture 40">
            <a:extLst>
              <a:ext uri="{FF2B5EF4-FFF2-40B4-BE49-F238E27FC236}">
                <a16:creationId xmlns:a16="http://schemas.microsoft.com/office/drawing/2014/main" id="{EC2FF308-1B63-F0CF-1D9C-35A336589F25}"/>
              </a:ext>
            </a:extLst>
          </p:cNvPr>
          <p:cNvPicPr>
            <a:picLocks noChangeAspect="1"/>
          </p:cNvPicPr>
          <p:nvPr/>
        </p:nvPicPr>
        <p:blipFill>
          <a:blip r:embed="rId2"/>
          <a:stretch>
            <a:fillRect/>
          </a:stretch>
        </p:blipFill>
        <p:spPr>
          <a:xfrm>
            <a:off x="9791681" y="2219248"/>
            <a:ext cx="1395326" cy="1047366"/>
          </a:xfrm>
          <a:prstGeom prst="rect">
            <a:avLst/>
          </a:prstGeom>
        </p:spPr>
      </p:pic>
      <p:pic>
        <p:nvPicPr>
          <p:cNvPr id="42" name="Picture 41">
            <a:extLst>
              <a:ext uri="{FF2B5EF4-FFF2-40B4-BE49-F238E27FC236}">
                <a16:creationId xmlns:a16="http://schemas.microsoft.com/office/drawing/2014/main" id="{78FCA1EE-CFF9-DFD1-3FDA-F0613FD64874}"/>
              </a:ext>
            </a:extLst>
          </p:cNvPr>
          <p:cNvPicPr>
            <a:picLocks noChangeAspect="1"/>
          </p:cNvPicPr>
          <p:nvPr/>
        </p:nvPicPr>
        <p:blipFill>
          <a:blip r:embed="rId3"/>
          <a:stretch>
            <a:fillRect/>
          </a:stretch>
        </p:blipFill>
        <p:spPr>
          <a:xfrm>
            <a:off x="9746648" y="4833544"/>
            <a:ext cx="1485393" cy="1169297"/>
          </a:xfrm>
          <a:prstGeom prst="rect">
            <a:avLst/>
          </a:prstGeom>
        </p:spPr>
      </p:pic>
      <p:graphicFrame>
        <p:nvGraphicFramePr>
          <p:cNvPr id="44" name="Table 43">
            <a:extLst>
              <a:ext uri="{FF2B5EF4-FFF2-40B4-BE49-F238E27FC236}">
                <a16:creationId xmlns:a16="http://schemas.microsoft.com/office/drawing/2014/main" id="{B2C9A4C1-82E6-9B5A-14E6-2D9552F60E73}"/>
              </a:ext>
            </a:extLst>
          </p:cNvPr>
          <p:cNvGraphicFramePr>
            <a:graphicFrameLocks noGrp="1"/>
          </p:cNvGraphicFramePr>
          <p:nvPr>
            <p:extLst>
              <p:ext uri="{D42A27DB-BD31-4B8C-83A1-F6EECF244321}">
                <p14:modId xmlns:p14="http://schemas.microsoft.com/office/powerpoint/2010/main" val="4289343229"/>
              </p:ext>
            </p:extLst>
          </p:nvPr>
        </p:nvGraphicFramePr>
        <p:xfrm>
          <a:off x="10045809" y="3577769"/>
          <a:ext cx="887069" cy="902151"/>
        </p:xfrm>
        <a:graphic>
          <a:graphicData uri="http://schemas.openxmlformats.org/drawingml/2006/table">
            <a:tbl>
              <a:tblPr firstRow="1" bandRow="1">
                <a:tableStyleId>{0505E3EF-67EA-436B-97B2-0124C06EBD24}</a:tableStyleId>
              </a:tblPr>
              <a:tblGrid>
                <a:gridCol w="887069">
                  <a:extLst>
                    <a:ext uri="{9D8B030D-6E8A-4147-A177-3AD203B41FA5}">
                      <a16:colId xmlns:a16="http://schemas.microsoft.com/office/drawing/2014/main" val="3611391408"/>
                    </a:ext>
                  </a:extLst>
                </a:gridCol>
              </a:tblGrid>
              <a:tr h="300717">
                <a:tc>
                  <a:txBody>
                    <a:bodyPr/>
                    <a:lstStyle/>
                    <a:p>
                      <a:pPr algn="ctr"/>
                      <a:r>
                        <a:rPr lang="en-CA" sz="1000" b="1" dirty="0"/>
                        <a:t>Mean Score</a:t>
                      </a:r>
                    </a:p>
                  </a:txBody>
                  <a:tcPr/>
                </a:tc>
                <a:extLst>
                  <a:ext uri="{0D108BD9-81ED-4DB2-BD59-A6C34878D82A}">
                    <a16:rowId xmlns:a16="http://schemas.microsoft.com/office/drawing/2014/main" val="1961569742"/>
                  </a:ext>
                </a:extLst>
              </a:tr>
              <a:tr h="300717">
                <a:tc>
                  <a:txBody>
                    <a:bodyPr/>
                    <a:lstStyle/>
                    <a:p>
                      <a:pPr algn="ctr"/>
                      <a:r>
                        <a:rPr lang="en-CA" sz="1000" b="1" dirty="0"/>
                        <a:t>Accuracy</a:t>
                      </a:r>
                    </a:p>
                  </a:txBody>
                  <a:tcPr/>
                </a:tc>
                <a:extLst>
                  <a:ext uri="{0D108BD9-81ED-4DB2-BD59-A6C34878D82A}">
                    <a16:rowId xmlns:a16="http://schemas.microsoft.com/office/drawing/2014/main" val="2585518750"/>
                  </a:ext>
                </a:extLst>
              </a:tr>
              <a:tr h="300717">
                <a:tc>
                  <a:txBody>
                    <a:bodyPr/>
                    <a:lstStyle/>
                    <a:p>
                      <a:pPr algn="ctr"/>
                      <a:r>
                        <a:rPr lang="en-CA" sz="1000" b="1" dirty="0"/>
                        <a:t>Recall</a:t>
                      </a:r>
                    </a:p>
                  </a:txBody>
                  <a:tcPr/>
                </a:tc>
                <a:extLst>
                  <a:ext uri="{0D108BD9-81ED-4DB2-BD59-A6C34878D82A}">
                    <a16:rowId xmlns:a16="http://schemas.microsoft.com/office/drawing/2014/main" val="2457488005"/>
                  </a:ext>
                </a:extLst>
              </a:tr>
            </a:tbl>
          </a:graphicData>
        </a:graphic>
      </p:graphicFrame>
    </p:spTree>
    <p:extLst>
      <p:ext uri="{BB962C8B-B14F-4D97-AF65-F5344CB8AC3E}">
        <p14:creationId xmlns:p14="http://schemas.microsoft.com/office/powerpoint/2010/main" val="390449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DA45201B-9C67-4692-F2DC-7B492B6A3AFF}"/>
              </a:ext>
            </a:extLst>
          </p:cNvPr>
          <p:cNvPicPr>
            <a:picLocks noChangeAspect="1"/>
          </p:cNvPicPr>
          <p:nvPr/>
        </p:nvPicPr>
        <p:blipFill rotWithShape="1">
          <a:blip r:embed="rId2"/>
          <a:srcRect t="3257" r="2" b="14787"/>
          <a:stretch/>
        </p:blipFill>
        <p:spPr>
          <a:xfrm>
            <a:off x="908304" y="2056918"/>
            <a:ext cx="6009855" cy="3694176"/>
          </a:xfrm>
          <a:prstGeom prst="rect">
            <a:avLst/>
          </a:prstGeom>
        </p:spPr>
      </p:pic>
      <p:sp>
        <p:nvSpPr>
          <p:cNvPr id="4" name="TextBox 3">
            <a:extLst>
              <a:ext uri="{FF2B5EF4-FFF2-40B4-BE49-F238E27FC236}">
                <a16:creationId xmlns:a16="http://schemas.microsoft.com/office/drawing/2014/main" id="{70EBDA3B-7CA2-F9CA-77F6-FC3B08EEA192}"/>
              </a:ext>
            </a:extLst>
          </p:cNvPr>
          <p:cNvSpPr txBox="1"/>
          <p:nvPr/>
        </p:nvSpPr>
        <p:spPr>
          <a:xfrm>
            <a:off x="7411453" y="2056918"/>
            <a:ext cx="4066673" cy="3694176"/>
          </a:xfrm>
          <a:prstGeom prst="rect">
            <a:avLst/>
          </a:prstGeom>
        </p:spPr>
        <p:txBody>
          <a:bodyPr vert="horz" lIns="91440" tIns="45720" rIns="91440" bIns="45720" rtlCol="0" anchor="ctr">
            <a:normAutofit lnSpcReduction="10000"/>
          </a:bodyPr>
          <a:lstStyle/>
          <a:p>
            <a:pPr algn="just">
              <a:lnSpc>
                <a:spcPct val="90000"/>
              </a:lnSpc>
              <a:spcAft>
                <a:spcPts val="600"/>
              </a:spcAft>
            </a:pPr>
            <a:r>
              <a:rPr lang="en-US" sz="1400" dirty="0"/>
              <a:t>Each cell in the </a:t>
            </a:r>
            <a:r>
              <a:rPr lang="en-US" sz="1400" b="1" dirty="0"/>
              <a:t>confusion matrix </a:t>
            </a:r>
            <a:r>
              <a:rPr lang="en-US" sz="1400" dirty="0"/>
              <a:t>represents a specific outcome of the classification process:</a:t>
            </a:r>
          </a:p>
          <a:p>
            <a:pPr indent="-228600" algn="just">
              <a:lnSpc>
                <a:spcPct val="90000"/>
              </a:lnSpc>
              <a:spcAft>
                <a:spcPts val="600"/>
              </a:spcAft>
              <a:buFont typeface="Arial" panose="020B0604020202020204" pitchFamily="34" charset="0"/>
              <a:buChar char="•"/>
            </a:pPr>
            <a:endParaRPr lang="en-US" sz="1400" dirty="0"/>
          </a:p>
          <a:p>
            <a:pPr marL="171450" indent="-228600" algn="just">
              <a:lnSpc>
                <a:spcPct val="90000"/>
              </a:lnSpc>
              <a:spcAft>
                <a:spcPts val="600"/>
              </a:spcAft>
              <a:buFont typeface="Arial" panose="020B0604020202020204" pitchFamily="34" charset="0"/>
              <a:buChar char="•"/>
            </a:pPr>
            <a:r>
              <a:rPr lang="en-US" sz="1400" b="1" dirty="0"/>
              <a:t>8078</a:t>
            </a:r>
            <a:r>
              <a:rPr lang="en-US" sz="1400" dirty="0"/>
              <a:t> represents the number of True Negatives</a:t>
            </a:r>
            <a:r>
              <a:rPr lang="en-US" sz="1400" b="1" dirty="0"/>
              <a:t> </a:t>
            </a:r>
            <a:r>
              <a:rPr lang="en-US" sz="1400" dirty="0"/>
              <a:t>(TN) cases in which the model </a:t>
            </a:r>
            <a:r>
              <a:rPr lang="en-US" sz="1400" b="1" dirty="0"/>
              <a:t>correctly predicted</a:t>
            </a:r>
            <a:r>
              <a:rPr lang="en-US" sz="1400" dirty="0"/>
              <a:t> the negative class.</a:t>
            </a:r>
          </a:p>
          <a:p>
            <a:pPr marL="171450" indent="-228600" algn="just">
              <a:lnSpc>
                <a:spcPct val="90000"/>
              </a:lnSpc>
              <a:spcAft>
                <a:spcPts val="600"/>
              </a:spcAft>
              <a:buFont typeface="Arial" panose="020B0604020202020204" pitchFamily="34" charset="0"/>
              <a:buChar char="•"/>
            </a:pPr>
            <a:r>
              <a:rPr lang="en-US" sz="1400" b="1" dirty="0"/>
              <a:t>3743</a:t>
            </a:r>
            <a:r>
              <a:rPr lang="en-US" sz="1400" dirty="0"/>
              <a:t> represents the number of False Positives (FP). These are the cases where the model </a:t>
            </a:r>
            <a:r>
              <a:rPr lang="en-US" sz="1400" b="1" dirty="0"/>
              <a:t>incorrectly predicted</a:t>
            </a:r>
            <a:r>
              <a:rPr lang="en-US" sz="1400" dirty="0"/>
              <a:t> the positive class when the actual class was negative.</a:t>
            </a:r>
          </a:p>
          <a:p>
            <a:pPr marL="171450" indent="-228600" algn="just">
              <a:lnSpc>
                <a:spcPct val="90000"/>
              </a:lnSpc>
              <a:spcAft>
                <a:spcPts val="600"/>
              </a:spcAft>
              <a:buFont typeface="Arial" panose="020B0604020202020204" pitchFamily="34" charset="0"/>
              <a:buChar char="•"/>
            </a:pPr>
            <a:r>
              <a:rPr lang="en-US" sz="1400" b="1" dirty="0"/>
              <a:t>2495</a:t>
            </a:r>
            <a:r>
              <a:rPr lang="en-US" sz="1400" dirty="0"/>
              <a:t> represents the number of False Negatives (FN). These are the cases where the model </a:t>
            </a:r>
            <a:r>
              <a:rPr lang="en-US" sz="1400" b="1" dirty="0"/>
              <a:t>incorrectly predicted</a:t>
            </a:r>
            <a:r>
              <a:rPr lang="en-US" sz="1400" dirty="0"/>
              <a:t> the negative class when the actual class was positive.</a:t>
            </a:r>
          </a:p>
          <a:p>
            <a:pPr marL="171450" indent="-228600" algn="just">
              <a:lnSpc>
                <a:spcPct val="90000"/>
              </a:lnSpc>
              <a:spcAft>
                <a:spcPts val="600"/>
              </a:spcAft>
              <a:buFont typeface="Arial" panose="020B0604020202020204" pitchFamily="34" charset="0"/>
              <a:buChar char="•"/>
            </a:pPr>
            <a:r>
              <a:rPr lang="en-US" sz="1400" b="1" dirty="0"/>
              <a:t>11582</a:t>
            </a:r>
            <a:r>
              <a:rPr lang="en-US" sz="1400" dirty="0"/>
              <a:t> represents the number of True Positives (TP) cases where the model </a:t>
            </a:r>
            <a:r>
              <a:rPr lang="en-US" sz="1400" b="1" dirty="0"/>
              <a:t>correctly predicted</a:t>
            </a:r>
            <a:r>
              <a:rPr lang="en-US" sz="1400" dirty="0"/>
              <a:t> the positive class.</a:t>
            </a:r>
          </a:p>
          <a:p>
            <a:pPr marL="171450" indent="-228600" algn="just">
              <a:lnSpc>
                <a:spcPct val="90000"/>
              </a:lnSpc>
              <a:spcAft>
                <a:spcPts val="600"/>
              </a:spcAft>
              <a:buFont typeface="Arial" panose="020B0604020202020204" pitchFamily="34" charset="0"/>
              <a:buChar char="•"/>
            </a:pPr>
            <a:endParaRPr lang="en-US" sz="1400" dirty="0"/>
          </a:p>
          <a:p>
            <a:pPr marL="171450" indent="-228600" algn="just">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48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4F55C7B1-33CC-725C-209C-D61D6AAAD9FF}"/>
              </a:ext>
            </a:extLst>
          </p:cNvPr>
          <p:cNvSpPr txBox="1"/>
          <p:nvPr/>
        </p:nvSpPr>
        <p:spPr>
          <a:xfrm>
            <a:off x="6288798" y="1964657"/>
            <a:ext cx="5058906" cy="4401205"/>
          </a:xfrm>
          <a:prstGeom prst="rect">
            <a:avLst/>
          </a:prstGeom>
          <a:noFill/>
        </p:spPr>
        <p:txBody>
          <a:bodyPr wrap="square" rtlCol="0">
            <a:spAutoFit/>
          </a:bodyPr>
          <a:lstStyle/>
          <a:p>
            <a:pPr algn="just"/>
            <a:r>
              <a:rPr lang="en-US" sz="1400" b="1" dirty="0"/>
              <a:t>Accuracy:</a:t>
            </a:r>
          </a:p>
          <a:p>
            <a:pPr marL="171450" indent="-171450" algn="just">
              <a:buFont typeface="Arial" panose="020B0604020202020204" pitchFamily="34" charset="0"/>
              <a:buChar char="•"/>
            </a:pPr>
            <a:r>
              <a:rPr lang="en-US" sz="1400" dirty="0"/>
              <a:t>The accuracy of the </a:t>
            </a:r>
            <a:r>
              <a:rPr lang="en-US" sz="1400" b="1" dirty="0"/>
              <a:t>training set</a:t>
            </a:r>
            <a:r>
              <a:rPr lang="en-US" sz="1400" dirty="0"/>
              <a:t> is approximately </a:t>
            </a:r>
            <a:r>
              <a:rPr lang="en-US" sz="1400" b="1" dirty="0"/>
              <a:t>75.71%</a:t>
            </a:r>
            <a:r>
              <a:rPr lang="en-US" sz="1400" dirty="0"/>
              <a:t>. The classifier correctly predicts the class of about 75.71% of the instances in the training dataset.</a:t>
            </a:r>
          </a:p>
          <a:p>
            <a:pPr marL="171450" indent="-171450" algn="just">
              <a:buFont typeface="Arial" panose="020B0604020202020204" pitchFamily="34" charset="0"/>
              <a:buChar char="•"/>
            </a:pPr>
            <a:r>
              <a:rPr lang="en-US" sz="1400" dirty="0"/>
              <a:t>The accuracy on the </a:t>
            </a:r>
            <a:r>
              <a:rPr lang="en-US" sz="1400" b="1" dirty="0"/>
              <a:t>test set</a:t>
            </a:r>
            <a:r>
              <a:rPr lang="en-US" sz="1400" dirty="0"/>
              <a:t> is approximately </a:t>
            </a:r>
            <a:r>
              <a:rPr lang="en-US" sz="1400" b="1" dirty="0"/>
              <a:t>75.91%</a:t>
            </a:r>
            <a:r>
              <a:rPr lang="en-US" sz="1400" dirty="0"/>
              <a:t>. The classifier correctly predicts the class of about 75.91% of the instances in the test dataset.</a:t>
            </a:r>
          </a:p>
          <a:p>
            <a:pPr algn="just"/>
            <a:endParaRPr lang="en-US" sz="1400" dirty="0"/>
          </a:p>
          <a:p>
            <a:pPr algn="just"/>
            <a:r>
              <a:rPr lang="en-US" sz="1400" b="1" dirty="0"/>
              <a:t>Recall:</a:t>
            </a:r>
          </a:p>
          <a:p>
            <a:pPr marL="171450" indent="-171450" algn="just">
              <a:buFont typeface="Arial" panose="020B0604020202020204" pitchFamily="34" charset="0"/>
              <a:buChar char="•"/>
            </a:pPr>
            <a:r>
              <a:rPr lang="en-US" sz="1400" dirty="0"/>
              <a:t>The recall on the training set is approximately </a:t>
            </a:r>
            <a:r>
              <a:rPr lang="en-US" sz="1400" b="1" dirty="0"/>
              <a:t>82.39%</a:t>
            </a:r>
            <a:r>
              <a:rPr lang="en-US" sz="1400" dirty="0"/>
              <a:t>. The classifier correctly identifies about 82.39% of the positive instances in the training dataset.</a:t>
            </a:r>
          </a:p>
          <a:p>
            <a:pPr marL="171450" indent="-171450" algn="just">
              <a:buFont typeface="Arial" panose="020B0604020202020204" pitchFamily="34" charset="0"/>
              <a:buChar char="•"/>
            </a:pPr>
            <a:r>
              <a:rPr lang="en-US" sz="1400" dirty="0"/>
              <a:t>The recall on the test set is approximately </a:t>
            </a:r>
            <a:r>
              <a:rPr lang="en-US" sz="1400" b="1" dirty="0"/>
              <a:t>82.28%</a:t>
            </a:r>
            <a:r>
              <a:rPr lang="en-US" sz="1400" dirty="0"/>
              <a:t>. The classifier correctly identifies about 82.28% of the positive instances in the test dataset.</a:t>
            </a:r>
            <a:endParaRPr lang="en-CA" sz="1400" dirty="0"/>
          </a:p>
          <a:p>
            <a:endParaRPr lang="en-US" sz="1400" dirty="0"/>
          </a:p>
          <a:p>
            <a:endParaRPr lang="en-US" sz="1400" dirty="0"/>
          </a:p>
          <a:p>
            <a:r>
              <a:rPr lang="en-US" sz="1400" dirty="0"/>
              <a:t>The </a:t>
            </a:r>
            <a:r>
              <a:rPr lang="en-US" sz="1400" b="1" dirty="0"/>
              <a:t>ROC curve </a:t>
            </a:r>
            <a:r>
              <a:rPr lang="en-US" sz="1400" dirty="0"/>
              <a:t>value of 0.75 can be considered </a:t>
            </a:r>
            <a:r>
              <a:rPr lang="en-US" sz="1400" b="1" dirty="0"/>
              <a:t>acceptable</a:t>
            </a:r>
            <a:r>
              <a:rPr lang="en-US" sz="1400" dirty="0"/>
              <a:t> because it indicates that it can distinguish between the positive and negative classes.</a:t>
            </a:r>
            <a:endParaRPr lang="en-CA" sz="1400" dirty="0"/>
          </a:p>
        </p:txBody>
      </p:sp>
      <p:pic>
        <p:nvPicPr>
          <p:cNvPr id="6" name="Picture 5">
            <a:extLst>
              <a:ext uri="{FF2B5EF4-FFF2-40B4-BE49-F238E27FC236}">
                <a16:creationId xmlns:a16="http://schemas.microsoft.com/office/drawing/2014/main" id="{94A98E46-EF51-4315-A60E-42CF53850053}"/>
              </a:ext>
            </a:extLst>
          </p:cNvPr>
          <p:cNvPicPr>
            <a:picLocks noChangeAspect="1"/>
          </p:cNvPicPr>
          <p:nvPr/>
        </p:nvPicPr>
        <p:blipFill>
          <a:blip r:embed="rId2"/>
          <a:stretch>
            <a:fillRect/>
          </a:stretch>
        </p:blipFill>
        <p:spPr>
          <a:xfrm>
            <a:off x="397753" y="1921523"/>
            <a:ext cx="5505450" cy="4333875"/>
          </a:xfrm>
          <a:prstGeom prst="rect">
            <a:avLst/>
          </a:prstGeom>
        </p:spPr>
      </p:pic>
    </p:spTree>
    <p:extLst>
      <p:ext uri="{BB962C8B-B14F-4D97-AF65-F5344CB8AC3E}">
        <p14:creationId xmlns:p14="http://schemas.microsoft.com/office/powerpoint/2010/main" val="57882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Classification – </a:t>
            </a:r>
            <a:br>
              <a:rPr lang="en-US" sz="7200" b="1" kern="1200" dirty="0">
                <a:solidFill>
                  <a:schemeClr val="tx1"/>
                </a:solidFill>
                <a:latin typeface="+mj-lt"/>
                <a:ea typeface="+mj-ea"/>
                <a:cs typeface="+mj-cs"/>
              </a:rPr>
            </a:br>
            <a:r>
              <a:rPr lang="en-US" sz="7200" b="1" kern="1200" dirty="0">
                <a:solidFill>
                  <a:schemeClr val="tx1"/>
                </a:solidFill>
                <a:latin typeface="+mj-lt"/>
                <a:ea typeface="+mj-ea"/>
                <a:cs typeface="+mj-cs"/>
              </a:rPr>
              <a:t>Decision Tree</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14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Arrow: Pentagon 2">
            <a:extLst>
              <a:ext uri="{FF2B5EF4-FFF2-40B4-BE49-F238E27FC236}">
                <a16:creationId xmlns:a16="http://schemas.microsoft.com/office/drawing/2014/main" id="{9F73EBEB-7287-4A68-B347-874B196C6BE9}"/>
              </a:ext>
            </a:extLst>
          </p:cNvPr>
          <p:cNvSpPr/>
          <p:nvPr/>
        </p:nvSpPr>
        <p:spPr>
          <a:xfrm>
            <a:off x="6213179" y="3702814"/>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4" name="Arrow: Pentagon 3">
            <a:extLst>
              <a:ext uri="{FF2B5EF4-FFF2-40B4-BE49-F238E27FC236}">
                <a16:creationId xmlns:a16="http://schemas.microsoft.com/office/drawing/2014/main" id="{1E6E693F-D9C9-FF66-75D6-F6FABE861C7B}"/>
              </a:ext>
            </a:extLst>
          </p:cNvPr>
          <p:cNvSpPr/>
          <p:nvPr/>
        </p:nvSpPr>
        <p:spPr>
          <a:xfrm>
            <a:off x="4603642" y="3702814"/>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7" name="Arrow: Pentagon 6">
            <a:extLst>
              <a:ext uri="{FF2B5EF4-FFF2-40B4-BE49-F238E27FC236}">
                <a16:creationId xmlns:a16="http://schemas.microsoft.com/office/drawing/2014/main" id="{D4FE89DE-553B-2E7A-3868-C3A82B738E19}"/>
              </a:ext>
            </a:extLst>
          </p:cNvPr>
          <p:cNvSpPr/>
          <p:nvPr/>
        </p:nvSpPr>
        <p:spPr>
          <a:xfrm>
            <a:off x="2994105" y="3702815"/>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8" name="Arrow: Pentagon 7">
            <a:extLst>
              <a:ext uri="{FF2B5EF4-FFF2-40B4-BE49-F238E27FC236}">
                <a16:creationId xmlns:a16="http://schemas.microsoft.com/office/drawing/2014/main" id="{E12537BA-39B4-CB78-0213-E2247A3C0675}"/>
              </a:ext>
            </a:extLst>
          </p:cNvPr>
          <p:cNvSpPr/>
          <p:nvPr/>
        </p:nvSpPr>
        <p:spPr>
          <a:xfrm>
            <a:off x="1384568" y="370281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9" name="TextBox 8">
            <a:extLst>
              <a:ext uri="{FF2B5EF4-FFF2-40B4-BE49-F238E27FC236}">
                <a16:creationId xmlns:a16="http://schemas.microsoft.com/office/drawing/2014/main" id="{6A568516-E98C-86D1-80E4-E8DAA2E51DB6}"/>
              </a:ext>
            </a:extLst>
          </p:cNvPr>
          <p:cNvSpPr txBox="1"/>
          <p:nvPr/>
        </p:nvSpPr>
        <p:spPr>
          <a:xfrm>
            <a:off x="2033284" y="3919795"/>
            <a:ext cx="1508357" cy="799739"/>
          </a:xfrm>
          <a:prstGeom prst="rect">
            <a:avLst/>
          </a:prstGeom>
          <a:noFill/>
          <a:ln>
            <a:noFill/>
          </a:ln>
        </p:spPr>
        <p:txBody>
          <a:bodyPr wrap="square" rtlCol="0">
            <a:spAutoFit/>
          </a:bodyPr>
          <a:lstStyle/>
          <a:p>
            <a:pPr defTabSz="987552">
              <a:spcAft>
                <a:spcPts val="600"/>
              </a:spcAft>
            </a:pPr>
            <a:r>
              <a:rPr lang="en-CA" sz="1512" kern="1200">
                <a:solidFill>
                  <a:schemeClr val="tx1"/>
                </a:solidFill>
                <a:latin typeface="+mn-lt"/>
                <a:ea typeface="+mn-ea"/>
                <a:cs typeface="+mn-cs"/>
              </a:rPr>
              <a:t>Select dependent feature</a:t>
            </a:r>
            <a:endParaRPr lang="en-CA" sz="1400"/>
          </a:p>
        </p:txBody>
      </p:sp>
      <p:sp>
        <p:nvSpPr>
          <p:cNvPr id="10" name="TextBox 9">
            <a:extLst>
              <a:ext uri="{FF2B5EF4-FFF2-40B4-BE49-F238E27FC236}">
                <a16:creationId xmlns:a16="http://schemas.microsoft.com/office/drawing/2014/main" id="{171AC288-3394-F81E-360D-E6F941CE6E2E}"/>
              </a:ext>
            </a:extLst>
          </p:cNvPr>
          <p:cNvSpPr txBox="1"/>
          <p:nvPr/>
        </p:nvSpPr>
        <p:spPr>
          <a:xfrm>
            <a:off x="3973990" y="4056370"/>
            <a:ext cx="1508357"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Features selection</a:t>
            </a:r>
            <a:endParaRPr lang="en-CA" sz="1400"/>
          </a:p>
        </p:txBody>
      </p:sp>
      <p:sp>
        <p:nvSpPr>
          <p:cNvPr id="11" name="TextBox 10">
            <a:extLst>
              <a:ext uri="{FF2B5EF4-FFF2-40B4-BE49-F238E27FC236}">
                <a16:creationId xmlns:a16="http://schemas.microsoft.com/office/drawing/2014/main" id="{70749F4E-95CD-84E7-AC47-24D4AAAC61BD}"/>
              </a:ext>
            </a:extLst>
          </p:cNvPr>
          <p:cNvSpPr txBox="1"/>
          <p:nvPr/>
        </p:nvSpPr>
        <p:spPr>
          <a:xfrm>
            <a:off x="5583527" y="4172998"/>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Scaling</a:t>
            </a:r>
            <a:endParaRPr lang="en-CA" sz="1400"/>
          </a:p>
        </p:txBody>
      </p:sp>
      <p:sp>
        <p:nvSpPr>
          <p:cNvPr id="12" name="TextBox 11">
            <a:extLst>
              <a:ext uri="{FF2B5EF4-FFF2-40B4-BE49-F238E27FC236}">
                <a16:creationId xmlns:a16="http://schemas.microsoft.com/office/drawing/2014/main" id="{EE524495-EF9A-D0E6-B41C-76C5FAE1134E}"/>
              </a:ext>
            </a:extLst>
          </p:cNvPr>
          <p:cNvSpPr txBox="1"/>
          <p:nvPr/>
        </p:nvSpPr>
        <p:spPr>
          <a:xfrm>
            <a:off x="7029619" y="4056370"/>
            <a:ext cx="1383833"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Split training and test data</a:t>
            </a:r>
            <a:endParaRPr lang="en-CA" sz="1400"/>
          </a:p>
        </p:txBody>
      </p:sp>
      <p:sp>
        <p:nvSpPr>
          <p:cNvPr id="13" name="Rectangle 12">
            <a:extLst>
              <a:ext uri="{FF2B5EF4-FFF2-40B4-BE49-F238E27FC236}">
                <a16:creationId xmlns:a16="http://schemas.microsoft.com/office/drawing/2014/main" id="{D6B0F4A8-E32C-02C9-3771-0AA90E602FE2}"/>
              </a:ext>
            </a:extLst>
          </p:cNvPr>
          <p:cNvSpPr/>
          <p:nvPr/>
        </p:nvSpPr>
        <p:spPr>
          <a:xfrm>
            <a:off x="1384568" y="3205552"/>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14" name="Rectangle 13">
            <a:extLst>
              <a:ext uri="{FF2B5EF4-FFF2-40B4-BE49-F238E27FC236}">
                <a16:creationId xmlns:a16="http://schemas.microsoft.com/office/drawing/2014/main" id="{764AE8FF-C12F-E29A-6D42-5DAEDB75A1DC}"/>
              </a:ext>
            </a:extLst>
          </p:cNvPr>
          <p:cNvSpPr/>
          <p:nvPr/>
        </p:nvSpPr>
        <p:spPr>
          <a:xfrm>
            <a:off x="1384568" y="226764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15" name="Rectangle 14">
            <a:extLst>
              <a:ext uri="{FF2B5EF4-FFF2-40B4-BE49-F238E27FC236}">
                <a16:creationId xmlns:a16="http://schemas.microsoft.com/office/drawing/2014/main" id="{4992F63C-3303-D784-9A8C-CE7C00C3C7D1}"/>
              </a:ext>
            </a:extLst>
          </p:cNvPr>
          <p:cNvSpPr/>
          <p:nvPr/>
        </p:nvSpPr>
        <p:spPr>
          <a:xfrm>
            <a:off x="1384569" y="1834002"/>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16" name="Rectangle 15">
            <a:extLst>
              <a:ext uri="{FF2B5EF4-FFF2-40B4-BE49-F238E27FC236}">
                <a16:creationId xmlns:a16="http://schemas.microsoft.com/office/drawing/2014/main" id="{F2B4B967-3ADD-C709-3D0C-A212B81E9E72}"/>
              </a:ext>
            </a:extLst>
          </p:cNvPr>
          <p:cNvSpPr/>
          <p:nvPr/>
        </p:nvSpPr>
        <p:spPr>
          <a:xfrm>
            <a:off x="1384568" y="2708291"/>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17" name="Rectangle 16">
            <a:extLst>
              <a:ext uri="{FF2B5EF4-FFF2-40B4-BE49-F238E27FC236}">
                <a16:creationId xmlns:a16="http://schemas.microsoft.com/office/drawing/2014/main" id="{639FEAB6-348D-C19F-EA9D-188F9AD8747C}"/>
              </a:ext>
            </a:extLst>
          </p:cNvPr>
          <p:cNvSpPr/>
          <p:nvPr/>
        </p:nvSpPr>
        <p:spPr>
          <a:xfrm>
            <a:off x="1384568" y="5260035"/>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Applying Naïve Bayes - </a:t>
            </a:r>
            <a:r>
              <a:rPr lang="en-CA" sz="1512" kern="1200" err="1">
                <a:solidFill>
                  <a:sysClr val="windowText" lastClr="000000"/>
                </a:solidFill>
                <a:latin typeface="+mn-lt"/>
                <a:ea typeface="+mn-ea"/>
                <a:cs typeface="+mn-cs"/>
              </a:rPr>
              <a:t>GaussianNB</a:t>
            </a:r>
            <a:endParaRPr lang="en-CA" sz="1400">
              <a:solidFill>
                <a:sysClr val="windowText" lastClr="000000"/>
              </a:solidFill>
            </a:endParaRPr>
          </a:p>
        </p:txBody>
      </p:sp>
      <p:sp>
        <p:nvSpPr>
          <p:cNvPr id="18" name="Arrow: Pentagon 17">
            <a:extLst>
              <a:ext uri="{FF2B5EF4-FFF2-40B4-BE49-F238E27FC236}">
                <a16:creationId xmlns:a16="http://schemas.microsoft.com/office/drawing/2014/main" id="{919F9C07-C9DD-A290-B41D-11ACF7B2A86F}"/>
              </a:ext>
            </a:extLst>
          </p:cNvPr>
          <p:cNvSpPr/>
          <p:nvPr/>
        </p:nvSpPr>
        <p:spPr>
          <a:xfrm>
            <a:off x="8690916" y="1834002"/>
            <a:ext cx="741337" cy="4587506"/>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19" name="Arrow: Right 18">
            <a:extLst>
              <a:ext uri="{FF2B5EF4-FFF2-40B4-BE49-F238E27FC236}">
                <a16:creationId xmlns:a16="http://schemas.microsoft.com/office/drawing/2014/main" id="{F2595F93-1E89-1D2F-E979-1CD9650AAB49}"/>
              </a:ext>
            </a:extLst>
          </p:cNvPr>
          <p:cNvSpPr/>
          <p:nvPr/>
        </p:nvSpPr>
        <p:spPr>
          <a:xfrm rot="5400000">
            <a:off x="-1177018" y="3861940"/>
            <a:ext cx="4587505"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graphicFrame>
        <p:nvGraphicFramePr>
          <p:cNvPr id="20" name="Table 19">
            <a:extLst>
              <a:ext uri="{FF2B5EF4-FFF2-40B4-BE49-F238E27FC236}">
                <a16:creationId xmlns:a16="http://schemas.microsoft.com/office/drawing/2014/main" id="{B2CFAE69-B337-04A5-70A0-05559AFFED8B}"/>
              </a:ext>
            </a:extLst>
          </p:cNvPr>
          <p:cNvGraphicFramePr>
            <a:graphicFrameLocks noGrp="1"/>
          </p:cNvGraphicFramePr>
          <p:nvPr>
            <p:extLst>
              <p:ext uri="{D42A27DB-BD31-4B8C-83A1-F6EECF244321}">
                <p14:modId xmlns:p14="http://schemas.microsoft.com/office/powerpoint/2010/main" val="2031407860"/>
              </p:ext>
            </p:extLst>
          </p:nvPr>
        </p:nvGraphicFramePr>
        <p:xfrm>
          <a:off x="9545577" y="3848836"/>
          <a:ext cx="887069" cy="902151"/>
        </p:xfrm>
        <a:graphic>
          <a:graphicData uri="http://schemas.openxmlformats.org/drawingml/2006/table">
            <a:tbl>
              <a:tblPr firstRow="1" bandRow="1">
                <a:tableStyleId>{0505E3EF-67EA-436B-97B2-0124C06EBD24}</a:tableStyleId>
              </a:tblPr>
              <a:tblGrid>
                <a:gridCol w="887069">
                  <a:extLst>
                    <a:ext uri="{9D8B030D-6E8A-4147-A177-3AD203B41FA5}">
                      <a16:colId xmlns:a16="http://schemas.microsoft.com/office/drawing/2014/main" val="3611391408"/>
                    </a:ext>
                  </a:extLst>
                </a:gridCol>
              </a:tblGrid>
              <a:tr h="300717">
                <a:tc>
                  <a:txBody>
                    <a:bodyPr/>
                    <a:lstStyle/>
                    <a:p>
                      <a:pPr algn="ctr"/>
                      <a:r>
                        <a:rPr lang="en-CA" sz="1000" b="1" dirty="0"/>
                        <a:t>Mean Score</a:t>
                      </a:r>
                    </a:p>
                  </a:txBody>
                  <a:tcPr/>
                </a:tc>
                <a:extLst>
                  <a:ext uri="{0D108BD9-81ED-4DB2-BD59-A6C34878D82A}">
                    <a16:rowId xmlns:a16="http://schemas.microsoft.com/office/drawing/2014/main" val="1961569742"/>
                  </a:ext>
                </a:extLst>
              </a:tr>
              <a:tr h="300717">
                <a:tc>
                  <a:txBody>
                    <a:bodyPr/>
                    <a:lstStyle/>
                    <a:p>
                      <a:pPr algn="ctr"/>
                      <a:r>
                        <a:rPr lang="en-CA" sz="1000" b="1" dirty="0"/>
                        <a:t>Accuracy</a:t>
                      </a:r>
                    </a:p>
                  </a:txBody>
                  <a:tcPr/>
                </a:tc>
                <a:extLst>
                  <a:ext uri="{0D108BD9-81ED-4DB2-BD59-A6C34878D82A}">
                    <a16:rowId xmlns:a16="http://schemas.microsoft.com/office/drawing/2014/main" val="2585518750"/>
                  </a:ext>
                </a:extLst>
              </a:tr>
              <a:tr h="300717">
                <a:tc>
                  <a:txBody>
                    <a:bodyPr/>
                    <a:lstStyle/>
                    <a:p>
                      <a:pPr algn="ctr"/>
                      <a:r>
                        <a:rPr lang="en-CA" sz="1000" b="1" dirty="0"/>
                        <a:t>Recall</a:t>
                      </a:r>
                    </a:p>
                  </a:txBody>
                  <a:tcPr/>
                </a:tc>
                <a:extLst>
                  <a:ext uri="{0D108BD9-81ED-4DB2-BD59-A6C34878D82A}">
                    <a16:rowId xmlns:a16="http://schemas.microsoft.com/office/drawing/2014/main" val="2457488005"/>
                  </a:ext>
                </a:extLst>
              </a:tr>
            </a:tbl>
          </a:graphicData>
        </a:graphic>
      </p:graphicFrame>
      <p:sp>
        <p:nvSpPr>
          <p:cNvPr id="21" name="Rectangle 20">
            <a:extLst>
              <a:ext uri="{FF2B5EF4-FFF2-40B4-BE49-F238E27FC236}">
                <a16:creationId xmlns:a16="http://schemas.microsoft.com/office/drawing/2014/main" id="{EE2EDE85-6A08-3FEA-3271-96A3DAC6B6CC}"/>
              </a:ext>
            </a:extLst>
          </p:cNvPr>
          <p:cNvSpPr/>
          <p:nvPr/>
        </p:nvSpPr>
        <p:spPr>
          <a:xfrm>
            <a:off x="1395270" y="5932050"/>
            <a:ext cx="3528000"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Features Importance</a:t>
            </a:r>
            <a:endParaRPr lang="en-CA" sz="1400" dirty="0">
              <a:solidFill>
                <a:sysClr val="windowText" lastClr="000000"/>
              </a:solidFill>
            </a:endParaRPr>
          </a:p>
        </p:txBody>
      </p:sp>
      <p:sp>
        <p:nvSpPr>
          <p:cNvPr id="22" name="Rectangle 21">
            <a:extLst>
              <a:ext uri="{FF2B5EF4-FFF2-40B4-BE49-F238E27FC236}">
                <a16:creationId xmlns:a16="http://schemas.microsoft.com/office/drawing/2014/main" id="{381EA86D-C806-CDD0-D949-43E2FDA101A7}"/>
              </a:ext>
            </a:extLst>
          </p:cNvPr>
          <p:cNvSpPr/>
          <p:nvPr/>
        </p:nvSpPr>
        <p:spPr>
          <a:xfrm>
            <a:off x="5049261" y="5932050"/>
            <a:ext cx="3528000"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Plot Decision Tree</a:t>
            </a:r>
            <a:endParaRPr lang="en-CA" sz="1400" dirty="0">
              <a:solidFill>
                <a:sysClr val="windowText" lastClr="000000"/>
              </a:solidFill>
            </a:endParaRPr>
          </a:p>
        </p:txBody>
      </p:sp>
      <p:pic>
        <p:nvPicPr>
          <p:cNvPr id="23" name="Picture 22">
            <a:extLst>
              <a:ext uri="{FF2B5EF4-FFF2-40B4-BE49-F238E27FC236}">
                <a16:creationId xmlns:a16="http://schemas.microsoft.com/office/drawing/2014/main" id="{4A198CAB-7847-5EEB-C3E5-77435BE231C4}"/>
              </a:ext>
            </a:extLst>
          </p:cNvPr>
          <p:cNvPicPr>
            <a:picLocks noChangeAspect="1"/>
          </p:cNvPicPr>
          <p:nvPr/>
        </p:nvPicPr>
        <p:blipFill>
          <a:blip r:embed="rId2"/>
          <a:stretch>
            <a:fillRect/>
          </a:stretch>
        </p:blipFill>
        <p:spPr>
          <a:xfrm>
            <a:off x="9303183" y="1859628"/>
            <a:ext cx="1456726" cy="1095269"/>
          </a:xfrm>
          <a:prstGeom prst="rect">
            <a:avLst/>
          </a:prstGeom>
        </p:spPr>
      </p:pic>
      <p:pic>
        <p:nvPicPr>
          <p:cNvPr id="24" name="Picture 23">
            <a:extLst>
              <a:ext uri="{FF2B5EF4-FFF2-40B4-BE49-F238E27FC236}">
                <a16:creationId xmlns:a16="http://schemas.microsoft.com/office/drawing/2014/main" id="{128392BA-BD23-CB84-1CAB-8D7CB3DCEE4E}"/>
              </a:ext>
            </a:extLst>
          </p:cNvPr>
          <p:cNvPicPr>
            <a:picLocks noChangeAspect="1"/>
          </p:cNvPicPr>
          <p:nvPr/>
        </p:nvPicPr>
        <p:blipFill>
          <a:blip r:embed="rId3"/>
          <a:stretch>
            <a:fillRect/>
          </a:stretch>
        </p:blipFill>
        <p:spPr>
          <a:xfrm>
            <a:off x="10442782" y="2954897"/>
            <a:ext cx="1474631" cy="1160826"/>
          </a:xfrm>
          <a:prstGeom prst="rect">
            <a:avLst/>
          </a:prstGeom>
        </p:spPr>
      </p:pic>
      <p:pic>
        <p:nvPicPr>
          <p:cNvPr id="25" name="Picture 24">
            <a:extLst>
              <a:ext uri="{FF2B5EF4-FFF2-40B4-BE49-F238E27FC236}">
                <a16:creationId xmlns:a16="http://schemas.microsoft.com/office/drawing/2014/main" id="{2FB209A7-AF43-D5DD-E2F0-01365B488489}"/>
              </a:ext>
            </a:extLst>
          </p:cNvPr>
          <p:cNvPicPr>
            <a:picLocks noChangeAspect="1"/>
          </p:cNvPicPr>
          <p:nvPr/>
        </p:nvPicPr>
        <p:blipFill>
          <a:blip r:embed="rId4"/>
          <a:stretch>
            <a:fillRect/>
          </a:stretch>
        </p:blipFill>
        <p:spPr>
          <a:xfrm>
            <a:off x="10747543" y="4685089"/>
            <a:ext cx="1197990" cy="1685577"/>
          </a:xfrm>
          <a:prstGeom prst="rect">
            <a:avLst/>
          </a:prstGeom>
        </p:spPr>
      </p:pic>
      <p:pic>
        <p:nvPicPr>
          <p:cNvPr id="26" name="Picture 25">
            <a:extLst>
              <a:ext uri="{FF2B5EF4-FFF2-40B4-BE49-F238E27FC236}">
                <a16:creationId xmlns:a16="http://schemas.microsoft.com/office/drawing/2014/main" id="{BFD9AC36-CCD8-88B3-A724-24DB544B2FD3}"/>
              </a:ext>
            </a:extLst>
          </p:cNvPr>
          <p:cNvPicPr>
            <a:picLocks noChangeAspect="1"/>
          </p:cNvPicPr>
          <p:nvPr/>
        </p:nvPicPr>
        <p:blipFill>
          <a:blip r:embed="rId5"/>
          <a:stretch>
            <a:fillRect/>
          </a:stretch>
        </p:blipFill>
        <p:spPr>
          <a:xfrm>
            <a:off x="9351101" y="5071210"/>
            <a:ext cx="1276020" cy="902151"/>
          </a:xfrm>
          <a:prstGeom prst="rect">
            <a:avLst/>
          </a:prstGeom>
        </p:spPr>
      </p:pic>
    </p:spTree>
    <p:extLst>
      <p:ext uri="{BB962C8B-B14F-4D97-AF65-F5344CB8AC3E}">
        <p14:creationId xmlns:p14="http://schemas.microsoft.com/office/powerpoint/2010/main" val="130676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F937E67B-4E61-5583-EF38-ED9103FE056D}"/>
              </a:ext>
            </a:extLst>
          </p:cNvPr>
          <p:cNvSpPr txBox="1"/>
          <p:nvPr/>
        </p:nvSpPr>
        <p:spPr>
          <a:xfrm>
            <a:off x="7074568" y="1889932"/>
            <a:ext cx="4209128" cy="4065700"/>
          </a:xfrm>
          <a:prstGeom prst="rect">
            <a:avLst/>
          </a:prstGeom>
        </p:spPr>
        <p:txBody>
          <a:bodyPr vert="horz" lIns="91440" tIns="45720" rIns="91440" bIns="45720" rtlCol="0" anchor="ctr">
            <a:normAutofit/>
          </a:bodyPr>
          <a:lstStyle/>
          <a:p>
            <a:pPr algn="just">
              <a:lnSpc>
                <a:spcPct val="90000"/>
              </a:lnSpc>
              <a:spcAft>
                <a:spcPts val="600"/>
              </a:spcAft>
            </a:pPr>
            <a:r>
              <a:rPr lang="en-US" sz="1400" dirty="0"/>
              <a:t>Each cell in the </a:t>
            </a:r>
            <a:r>
              <a:rPr lang="en-US" sz="1400" b="1" dirty="0"/>
              <a:t>confusion matrix</a:t>
            </a:r>
            <a:r>
              <a:rPr lang="en-US" sz="1400" dirty="0"/>
              <a:t> represents a specific outcome of the classification process:</a:t>
            </a:r>
          </a:p>
          <a:p>
            <a:pPr algn="just">
              <a:lnSpc>
                <a:spcPct val="90000"/>
              </a:lnSpc>
              <a:spcAft>
                <a:spcPts val="600"/>
              </a:spcAft>
            </a:pPr>
            <a:endParaRPr lang="en-US" sz="1400" dirty="0"/>
          </a:p>
          <a:p>
            <a:pPr marL="285750" indent="-285750" algn="just">
              <a:lnSpc>
                <a:spcPct val="90000"/>
              </a:lnSpc>
              <a:spcAft>
                <a:spcPts val="600"/>
              </a:spcAft>
              <a:buFont typeface="Arial" panose="020B0604020202020204" pitchFamily="34" charset="0"/>
              <a:buChar char="•"/>
            </a:pPr>
            <a:r>
              <a:rPr lang="en-US" sz="1400" b="1" dirty="0"/>
              <a:t>9730</a:t>
            </a:r>
            <a:r>
              <a:rPr lang="en-US" sz="1400" dirty="0"/>
              <a:t> represents the number of True Negatives (TN). These are the cases where the model </a:t>
            </a:r>
            <a:r>
              <a:rPr lang="en-US" sz="1400" b="1" dirty="0"/>
              <a:t>correctly predicted</a:t>
            </a:r>
            <a:r>
              <a:rPr lang="en-US" sz="1400" dirty="0"/>
              <a:t> the negative class.</a:t>
            </a:r>
          </a:p>
          <a:p>
            <a:pPr marL="285750" indent="-285750" algn="just">
              <a:lnSpc>
                <a:spcPct val="90000"/>
              </a:lnSpc>
              <a:spcAft>
                <a:spcPts val="600"/>
              </a:spcAft>
              <a:buFont typeface="Arial" panose="020B0604020202020204" pitchFamily="34" charset="0"/>
              <a:buChar char="•"/>
            </a:pPr>
            <a:r>
              <a:rPr lang="en-US" sz="1400" b="1" dirty="0"/>
              <a:t>2091</a:t>
            </a:r>
            <a:r>
              <a:rPr lang="en-US" sz="1400" dirty="0"/>
              <a:t> represents the number of False Positives (FP). These are the cases where the model </a:t>
            </a:r>
            <a:r>
              <a:rPr lang="en-US" sz="1400" b="1" dirty="0"/>
              <a:t>incorrectly predicted</a:t>
            </a:r>
            <a:r>
              <a:rPr lang="en-US" sz="1400" dirty="0"/>
              <a:t> the positive class when the actual class was negative.</a:t>
            </a:r>
          </a:p>
          <a:p>
            <a:pPr marL="285750" indent="-285750" algn="just">
              <a:lnSpc>
                <a:spcPct val="90000"/>
              </a:lnSpc>
              <a:spcAft>
                <a:spcPts val="600"/>
              </a:spcAft>
              <a:buFont typeface="Arial" panose="020B0604020202020204" pitchFamily="34" charset="0"/>
              <a:buChar char="•"/>
            </a:pPr>
            <a:r>
              <a:rPr lang="en-US" sz="1400" b="1" dirty="0"/>
              <a:t>2000</a:t>
            </a:r>
            <a:r>
              <a:rPr lang="en-US" sz="1400" dirty="0"/>
              <a:t> represents the number of False Negatives (FN). These are the cases where the model </a:t>
            </a:r>
            <a:r>
              <a:rPr lang="en-US" sz="1400" b="1" dirty="0"/>
              <a:t>incorrectly predicted</a:t>
            </a:r>
            <a:r>
              <a:rPr lang="en-US" sz="1400" dirty="0"/>
              <a:t> the negative class when the actual class was positive.</a:t>
            </a:r>
          </a:p>
          <a:p>
            <a:pPr marL="285750" indent="-285750" algn="just">
              <a:lnSpc>
                <a:spcPct val="90000"/>
              </a:lnSpc>
              <a:spcAft>
                <a:spcPts val="600"/>
              </a:spcAft>
              <a:buFont typeface="Arial" panose="020B0604020202020204" pitchFamily="34" charset="0"/>
              <a:buChar char="•"/>
            </a:pPr>
            <a:r>
              <a:rPr lang="en-US" sz="1400" b="1" dirty="0"/>
              <a:t>12077</a:t>
            </a:r>
            <a:r>
              <a:rPr lang="en-US" sz="1400" dirty="0"/>
              <a:t> represents the number of True Positives (TP). These are the cases where the model </a:t>
            </a:r>
            <a:r>
              <a:rPr lang="en-US" sz="1400" b="1" dirty="0"/>
              <a:t>correctly predicted</a:t>
            </a:r>
            <a:r>
              <a:rPr lang="en-US" sz="1400" dirty="0"/>
              <a:t> the positive class.</a:t>
            </a:r>
          </a:p>
          <a:p>
            <a:pPr marL="171450" indent="-228600" algn="just">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4811094-EF60-24E2-0C67-3178FE82DA03}"/>
              </a:ext>
            </a:extLst>
          </p:cNvPr>
          <p:cNvPicPr>
            <a:picLocks noChangeAspect="1"/>
          </p:cNvPicPr>
          <p:nvPr/>
        </p:nvPicPr>
        <p:blipFill>
          <a:blip r:embed="rId2"/>
          <a:stretch>
            <a:fillRect/>
          </a:stretch>
        </p:blipFill>
        <p:spPr>
          <a:xfrm>
            <a:off x="1115568" y="1889932"/>
            <a:ext cx="5405548" cy="4064271"/>
          </a:xfrm>
          <a:prstGeom prst="rect">
            <a:avLst/>
          </a:prstGeom>
        </p:spPr>
      </p:pic>
    </p:spTree>
    <p:extLst>
      <p:ext uri="{BB962C8B-B14F-4D97-AF65-F5344CB8AC3E}">
        <p14:creationId xmlns:p14="http://schemas.microsoft.com/office/powerpoint/2010/main" val="1588002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0F03CB6E-9E9B-31A9-EA13-FB0502AE725E}"/>
              </a:ext>
            </a:extLst>
          </p:cNvPr>
          <p:cNvSpPr txBox="1"/>
          <p:nvPr/>
        </p:nvSpPr>
        <p:spPr>
          <a:xfrm>
            <a:off x="6545179" y="1889932"/>
            <a:ext cx="4738517" cy="4065700"/>
          </a:xfrm>
          <a:prstGeom prst="rect">
            <a:avLst/>
          </a:prstGeom>
        </p:spPr>
        <p:txBody>
          <a:bodyPr vert="horz" lIns="91440" tIns="45720" rIns="91440" bIns="45720" rtlCol="0" anchor="ctr">
            <a:noAutofit/>
          </a:bodyPr>
          <a:lstStyle/>
          <a:p>
            <a:pPr algn="just">
              <a:lnSpc>
                <a:spcPct val="90000"/>
              </a:lnSpc>
              <a:spcAft>
                <a:spcPts val="600"/>
              </a:spcAft>
            </a:pPr>
            <a:r>
              <a:rPr lang="en-US" sz="2000" b="1" dirty="0"/>
              <a:t>Features Importances</a:t>
            </a:r>
          </a:p>
          <a:p>
            <a:pPr marL="285750" indent="-285750" algn="just">
              <a:lnSpc>
                <a:spcPct val="90000"/>
              </a:lnSpc>
              <a:spcAft>
                <a:spcPts val="600"/>
              </a:spcAft>
              <a:buFont typeface="Arial" panose="020B0604020202020204" pitchFamily="34" charset="0"/>
              <a:buChar char="•"/>
            </a:pPr>
            <a:r>
              <a:rPr lang="en-US" sz="1600" dirty="0"/>
              <a:t>Inflight entertainment          	 	0.755</a:t>
            </a:r>
          </a:p>
          <a:p>
            <a:pPr marL="285750" indent="-285750" algn="just">
              <a:lnSpc>
                <a:spcPct val="90000"/>
              </a:lnSpc>
              <a:spcAft>
                <a:spcPts val="600"/>
              </a:spcAft>
              <a:buFont typeface="Arial" panose="020B0604020202020204" pitchFamily="34" charset="0"/>
              <a:buChar char="•"/>
            </a:pPr>
            <a:r>
              <a:rPr lang="en-US" sz="1600" dirty="0"/>
              <a:t>Type of Travel Personal/Business 	0.091</a:t>
            </a:r>
          </a:p>
          <a:p>
            <a:pPr marL="285750" indent="-285750" algn="just">
              <a:lnSpc>
                <a:spcPct val="90000"/>
              </a:lnSpc>
              <a:spcAft>
                <a:spcPts val="600"/>
              </a:spcAft>
              <a:buFont typeface="Arial" panose="020B0604020202020204" pitchFamily="34" charset="0"/>
              <a:buChar char="•"/>
            </a:pPr>
            <a:r>
              <a:rPr lang="en-US" sz="1600" dirty="0"/>
              <a:t>Male                             		0.085</a:t>
            </a:r>
          </a:p>
          <a:p>
            <a:pPr marL="285750" indent="-285750" algn="just">
              <a:lnSpc>
                <a:spcPct val="90000"/>
              </a:lnSpc>
              <a:spcAft>
                <a:spcPts val="600"/>
              </a:spcAft>
              <a:buFont typeface="Arial" panose="020B0604020202020204" pitchFamily="34" charset="0"/>
              <a:buChar char="•"/>
            </a:pPr>
            <a:r>
              <a:rPr lang="en-US" sz="1600" dirty="0"/>
              <a:t>Customer </a:t>
            </a:r>
            <a:r>
              <a:rPr lang="en-US" sz="1600" dirty="0" err="1"/>
              <a:t>Type_disloyal</a:t>
            </a:r>
            <a:r>
              <a:rPr lang="en-US" sz="1600" dirty="0"/>
              <a:t> Customer 	0.034</a:t>
            </a:r>
          </a:p>
          <a:p>
            <a:pPr marL="285750" indent="-285750" algn="just">
              <a:lnSpc>
                <a:spcPct val="90000"/>
              </a:lnSpc>
              <a:spcAft>
                <a:spcPts val="600"/>
              </a:spcAft>
              <a:buFont typeface="Arial" panose="020B0604020202020204" pitchFamily="34" charset="0"/>
              <a:buChar char="•"/>
            </a:pPr>
            <a:r>
              <a:rPr lang="en-US" sz="1600" dirty="0"/>
              <a:t>Class Eco/Business               	 	0.027</a:t>
            </a:r>
          </a:p>
          <a:p>
            <a:pPr marL="285750" indent="-285750" algn="just">
              <a:lnSpc>
                <a:spcPct val="90000"/>
              </a:lnSpc>
              <a:spcAft>
                <a:spcPts val="600"/>
              </a:spcAft>
              <a:buFont typeface="Arial" panose="020B0604020202020204" pitchFamily="34" charset="0"/>
              <a:buChar char="•"/>
            </a:pPr>
            <a:r>
              <a:rPr lang="en-US" sz="1600" dirty="0" err="1"/>
              <a:t>Class_Eco</a:t>
            </a:r>
            <a:r>
              <a:rPr lang="en-US" sz="1600" dirty="0"/>
              <a:t> Plus                   	 	0.005</a:t>
            </a:r>
          </a:p>
        </p:txBody>
      </p:sp>
      <p:pic>
        <p:nvPicPr>
          <p:cNvPr id="4" name="Picture 3">
            <a:extLst>
              <a:ext uri="{FF2B5EF4-FFF2-40B4-BE49-F238E27FC236}">
                <a16:creationId xmlns:a16="http://schemas.microsoft.com/office/drawing/2014/main" id="{C2DA3C0F-2E58-C83A-A710-26204C3ACF86}"/>
              </a:ext>
            </a:extLst>
          </p:cNvPr>
          <p:cNvPicPr>
            <a:picLocks noChangeAspect="1"/>
          </p:cNvPicPr>
          <p:nvPr/>
        </p:nvPicPr>
        <p:blipFill>
          <a:blip r:embed="rId2"/>
          <a:stretch>
            <a:fillRect/>
          </a:stretch>
        </p:blipFill>
        <p:spPr>
          <a:xfrm>
            <a:off x="507930" y="1813400"/>
            <a:ext cx="5824691" cy="4788568"/>
          </a:xfrm>
          <a:prstGeom prst="rect">
            <a:avLst/>
          </a:prstGeom>
        </p:spPr>
      </p:pic>
    </p:spTree>
    <p:extLst>
      <p:ext uri="{BB962C8B-B14F-4D97-AF65-F5344CB8AC3E}">
        <p14:creationId xmlns:p14="http://schemas.microsoft.com/office/powerpoint/2010/main" val="145050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Clustering</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22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02-A137-4364-960E-6ACE46B922E3}"/>
              </a:ext>
            </a:extLst>
          </p:cNvPr>
          <p:cNvSpPr>
            <a:spLocks noGrp="1"/>
          </p:cNvSpPr>
          <p:nvPr>
            <p:ph type="ctrTitle"/>
          </p:nvPr>
        </p:nvSpPr>
        <p:spPr>
          <a:xfrm>
            <a:off x="8153400" y="1128094"/>
            <a:ext cx="3434180" cy="1415270"/>
          </a:xfrm>
        </p:spPr>
        <p:txBody>
          <a:bodyPr vert="horz" lIns="91440" tIns="45720" rIns="91440" bIns="45720" rtlCol="0" anchor="t">
            <a:normAutofit/>
          </a:bodyPr>
          <a:lstStyle/>
          <a:p>
            <a:pPr algn="l"/>
            <a:r>
              <a:rPr lang="en-US" sz="3200" b="1"/>
              <a:t>Agenda</a:t>
            </a:r>
          </a:p>
        </p:txBody>
      </p:sp>
      <p:pic>
        <p:nvPicPr>
          <p:cNvPr id="40" name="Picture 39" descr="Writing an appointment on a paper agenda">
            <a:extLst>
              <a:ext uri="{FF2B5EF4-FFF2-40B4-BE49-F238E27FC236}">
                <a16:creationId xmlns:a16="http://schemas.microsoft.com/office/drawing/2014/main" id="{2E72645C-681F-D6EA-DC87-A9DC1C0DF293}"/>
              </a:ext>
            </a:extLst>
          </p:cNvPr>
          <p:cNvPicPr>
            <a:picLocks noChangeAspect="1"/>
          </p:cNvPicPr>
          <p:nvPr/>
        </p:nvPicPr>
        <p:blipFill rotWithShape="1">
          <a:blip r:embed="rId2"/>
          <a:srcRect r="26294" b="-1"/>
          <a:stretch/>
        </p:blipFill>
        <p:spPr>
          <a:xfrm>
            <a:off x="-9886" y="10"/>
            <a:ext cx="7572605" cy="6857990"/>
          </a:xfrm>
          <a:prstGeom prst="rect">
            <a:avLst/>
          </a:prstGeom>
        </p:spPr>
      </p:pic>
      <p:cxnSp>
        <p:nvCxnSpPr>
          <p:cNvPr id="47" name="Straight Connector 4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E8BA5FB-6C9E-4A1C-8038-6871E8514952}"/>
              </a:ext>
            </a:extLst>
          </p:cNvPr>
          <p:cNvSpPr>
            <a:spLocks noGrp="1"/>
          </p:cNvSpPr>
          <p:nvPr>
            <p:ph type="subTitle" idx="1"/>
          </p:nvPr>
        </p:nvSpPr>
        <p:spPr>
          <a:xfrm>
            <a:off x="8153400" y="1779814"/>
            <a:ext cx="3897086" cy="4362569"/>
          </a:xfrm>
        </p:spPr>
        <p:txBody>
          <a:bodyPr vert="horz" lIns="91440" tIns="45720" rIns="91440" bIns="45720" rtlCol="0">
            <a:normAutofit/>
          </a:bodyPr>
          <a:lstStyle/>
          <a:p>
            <a:pPr indent="-228600" algn="l">
              <a:buFont typeface="Arial" panose="020B0604020202020204" pitchFamily="34" charset="0"/>
              <a:buChar char="•"/>
            </a:pPr>
            <a:r>
              <a:rPr lang="en-US" sz="2000" dirty="0"/>
              <a:t>Context</a:t>
            </a:r>
          </a:p>
          <a:p>
            <a:pPr marL="800100" lvl="1" indent="-228600" algn="l">
              <a:buFont typeface="Arial" panose="020B0604020202020204" pitchFamily="34" charset="0"/>
              <a:buChar char="•"/>
            </a:pPr>
            <a:r>
              <a:rPr lang="en-US" dirty="0"/>
              <a:t>Business Case</a:t>
            </a:r>
          </a:p>
          <a:p>
            <a:pPr marL="800100" lvl="1" indent="-228600" algn="l">
              <a:buFont typeface="Arial" panose="020B0604020202020204" pitchFamily="34" charset="0"/>
              <a:buChar char="•"/>
            </a:pPr>
            <a:r>
              <a:rPr lang="en-US" dirty="0"/>
              <a:t>Objectives</a:t>
            </a:r>
          </a:p>
          <a:p>
            <a:pPr marL="800100" lvl="1" indent="-228600" algn="l">
              <a:buFont typeface="Arial" panose="020B0604020202020204" pitchFamily="34" charset="0"/>
              <a:buChar char="•"/>
            </a:pPr>
            <a:r>
              <a:rPr lang="en-US" dirty="0"/>
              <a:t>Exploratory Data Analysis</a:t>
            </a:r>
          </a:p>
          <a:p>
            <a:pPr indent="-228600" algn="l">
              <a:buFont typeface="Arial" panose="020B0604020202020204" pitchFamily="34" charset="0"/>
              <a:buChar char="•"/>
            </a:pPr>
            <a:r>
              <a:rPr lang="en-US" sz="2000" dirty="0"/>
              <a:t>Classification - </a:t>
            </a:r>
            <a:r>
              <a:rPr lang="en-US" sz="2000" dirty="0">
                <a:sym typeface="Tahoma"/>
              </a:rPr>
              <a:t>Naïve Bayes</a:t>
            </a:r>
          </a:p>
          <a:p>
            <a:pPr indent="-228600" algn="l">
              <a:buFont typeface="Arial" panose="020B0604020202020204" pitchFamily="34" charset="0"/>
              <a:buChar char="•"/>
            </a:pPr>
            <a:r>
              <a:rPr lang="en-US" sz="2000" dirty="0"/>
              <a:t>Classification - </a:t>
            </a:r>
            <a:r>
              <a:rPr lang="en-US" sz="2000" dirty="0">
                <a:sym typeface="Tahoma"/>
              </a:rPr>
              <a:t>Decision Tree</a:t>
            </a:r>
          </a:p>
          <a:p>
            <a:pPr indent="-228600" algn="l">
              <a:buFont typeface="Arial" panose="020B0604020202020204" pitchFamily="34" charset="0"/>
              <a:buChar char="•"/>
            </a:pPr>
            <a:r>
              <a:rPr lang="en-US" sz="2000" dirty="0"/>
              <a:t>Clustering</a:t>
            </a:r>
          </a:p>
          <a:p>
            <a:pPr indent="-228600" algn="l">
              <a:buFont typeface="Arial" panose="020B0604020202020204" pitchFamily="34" charset="0"/>
              <a:buChar char="•"/>
            </a:pPr>
            <a:r>
              <a:rPr lang="en-US" sz="2000" dirty="0"/>
              <a:t>Conclusion and Insights</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31450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E427129C-C06D-B0C6-B6BD-C0F6222990A0}"/>
              </a:ext>
            </a:extLst>
          </p:cNvPr>
          <p:cNvSpPr/>
          <p:nvPr/>
        </p:nvSpPr>
        <p:spPr>
          <a:xfrm>
            <a:off x="1384568" y="322280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6" name="Rectangle 5">
            <a:extLst>
              <a:ext uri="{FF2B5EF4-FFF2-40B4-BE49-F238E27FC236}">
                <a16:creationId xmlns:a16="http://schemas.microsoft.com/office/drawing/2014/main" id="{6B4E8794-3835-05DC-D16E-EACCB82D69F5}"/>
              </a:ext>
            </a:extLst>
          </p:cNvPr>
          <p:cNvSpPr/>
          <p:nvPr/>
        </p:nvSpPr>
        <p:spPr>
          <a:xfrm>
            <a:off x="1384568" y="228490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7" name="Rectangle 6">
            <a:extLst>
              <a:ext uri="{FF2B5EF4-FFF2-40B4-BE49-F238E27FC236}">
                <a16:creationId xmlns:a16="http://schemas.microsoft.com/office/drawing/2014/main" id="{C409143C-244D-0E41-455B-CB34E64404BF}"/>
              </a:ext>
            </a:extLst>
          </p:cNvPr>
          <p:cNvSpPr/>
          <p:nvPr/>
        </p:nvSpPr>
        <p:spPr>
          <a:xfrm>
            <a:off x="1384569" y="185125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8" name="Rectangle 7">
            <a:extLst>
              <a:ext uri="{FF2B5EF4-FFF2-40B4-BE49-F238E27FC236}">
                <a16:creationId xmlns:a16="http://schemas.microsoft.com/office/drawing/2014/main" id="{A64323CE-4EF3-8F62-644E-A6611BC6FFB6}"/>
              </a:ext>
            </a:extLst>
          </p:cNvPr>
          <p:cNvSpPr/>
          <p:nvPr/>
        </p:nvSpPr>
        <p:spPr>
          <a:xfrm>
            <a:off x="1384568" y="2725547"/>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9" name="Rectangle 8">
            <a:extLst>
              <a:ext uri="{FF2B5EF4-FFF2-40B4-BE49-F238E27FC236}">
                <a16:creationId xmlns:a16="http://schemas.microsoft.com/office/drawing/2014/main" id="{FF3B3D78-32AC-62BD-7415-9199774537DB}"/>
              </a:ext>
            </a:extLst>
          </p:cNvPr>
          <p:cNvSpPr/>
          <p:nvPr/>
        </p:nvSpPr>
        <p:spPr>
          <a:xfrm>
            <a:off x="1384568" y="5277291"/>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Applying Clustering - </a:t>
            </a:r>
            <a:r>
              <a:rPr lang="en-CA" sz="1512" kern="1200" dirty="0" err="1">
                <a:solidFill>
                  <a:sysClr val="windowText" lastClr="000000"/>
                </a:solidFill>
                <a:latin typeface="+mn-lt"/>
                <a:ea typeface="+mn-ea"/>
                <a:cs typeface="+mn-cs"/>
              </a:rPr>
              <a:t>KMeans</a:t>
            </a:r>
            <a:endParaRPr lang="en-CA" sz="1400" dirty="0">
              <a:solidFill>
                <a:sysClr val="windowText" lastClr="000000"/>
              </a:solidFill>
            </a:endParaRPr>
          </a:p>
        </p:txBody>
      </p:sp>
      <p:sp>
        <p:nvSpPr>
          <p:cNvPr id="10" name="Arrow: Pentagon 9">
            <a:extLst>
              <a:ext uri="{FF2B5EF4-FFF2-40B4-BE49-F238E27FC236}">
                <a16:creationId xmlns:a16="http://schemas.microsoft.com/office/drawing/2014/main" id="{E1845689-7466-67D3-FFD7-75D3E53687A5}"/>
              </a:ext>
            </a:extLst>
          </p:cNvPr>
          <p:cNvSpPr/>
          <p:nvPr/>
        </p:nvSpPr>
        <p:spPr>
          <a:xfrm>
            <a:off x="8690916" y="1851258"/>
            <a:ext cx="741337" cy="4587506"/>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11" name="Arrow: Right 10">
            <a:extLst>
              <a:ext uri="{FF2B5EF4-FFF2-40B4-BE49-F238E27FC236}">
                <a16:creationId xmlns:a16="http://schemas.microsoft.com/office/drawing/2014/main" id="{56C539B7-A89F-ABD2-9C92-6A1C8E6D5218}"/>
              </a:ext>
            </a:extLst>
          </p:cNvPr>
          <p:cNvSpPr/>
          <p:nvPr/>
        </p:nvSpPr>
        <p:spPr>
          <a:xfrm rot="5400000">
            <a:off x="-1177018" y="3879196"/>
            <a:ext cx="4587505"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sp>
        <p:nvSpPr>
          <p:cNvPr id="12" name="Rectangle 11">
            <a:extLst>
              <a:ext uri="{FF2B5EF4-FFF2-40B4-BE49-F238E27FC236}">
                <a16:creationId xmlns:a16="http://schemas.microsoft.com/office/drawing/2014/main" id="{9D593426-C6F8-08D0-6233-F8EB624F43FE}"/>
              </a:ext>
            </a:extLst>
          </p:cNvPr>
          <p:cNvSpPr/>
          <p:nvPr/>
        </p:nvSpPr>
        <p:spPr>
          <a:xfrm>
            <a:off x="1395270" y="5949306"/>
            <a:ext cx="7210226"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Generate Clusters</a:t>
            </a:r>
            <a:endParaRPr lang="en-CA" sz="1400" dirty="0">
              <a:solidFill>
                <a:sysClr val="windowText" lastClr="000000"/>
              </a:solidFill>
            </a:endParaRPr>
          </a:p>
        </p:txBody>
      </p:sp>
      <p:sp>
        <p:nvSpPr>
          <p:cNvPr id="13" name="Arrow: Pentagon 12">
            <a:extLst>
              <a:ext uri="{FF2B5EF4-FFF2-40B4-BE49-F238E27FC236}">
                <a16:creationId xmlns:a16="http://schemas.microsoft.com/office/drawing/2014/main" id="{48AEE09B-6988-901B-B268-6AD92F9713FF}"/>
              </a:ext>
            </a:extLst>
          </p:cNvPr>
          <p:cNvSpPr/>
          <p:nvPr/>
        </p:nvSpPr>
        <p:spPr>
          <a:xfrm>
            <a:off x="5419091" y="3720070"/>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4" name="Arrow: Pentagon 13">
            <a:extLst>
              <a:ext uri="{FF2B5EF4-FFF2-40B4-BE49-F238E27FC236}">
                <a16:creationId xmlns:a16="http://schemas.microsoft.com/office/drawing/2014/main" id="{923F6E08-88E2-A6C0-FD64-AE9850892A07}"/>
              </a:ext>
            </a:extLst>
          </p:cNvPr>
          <p:cNvSpPr/>
          <p:nvPr/>
        </p:nvSpPr>
        <p:spPr>
          <a:xfrm>
            <a:off x="3809554" y="3720070"/>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5" name="Arrow: Pentagon 14">
            <a:extLst>
              <a:ext uri="{FF2B5EF4-FFF2-40B4-BE49-F238E27FC236}">
                <a16:creationId xmlns:a16="http://schemas.microsoft.com/office/drawing/2014/main" id="{2EA549A6-CFB5-A708-9713-3BF9E0AADE6A}"/>
              </a:ext>
            </a:extLst>
          </p:cNvPr>
          <p:cNvSpPr/>
          <p:nvPr/>
        </p:nvSpPr>
        <p:spPr>
          <a:xfrm>
            <a:off x="2200017" y="3720071"/>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6" name="TextBox 15">
            <a:extLst>
              <a:ext uri="{FF2B5EF4-FFF2-40B4-BE49-F238E27FC236}">
                <a16:creationId xmlns:a16="http://schemas.microsoft.com/office/drawing/2014/main" id="{9CF5F859-87A5-5E5D-0386-D03590B26567}"/>
              </a:ext>
            </a:extLst>
          </p:cNvPr>
          <p:cNvSpPr txBox="1"/>
          <p:nvPr/>
        </p:nvSpPr>
        <p:spPr>
          <a:xfrm>
            <a:off x="2859248" y="4202976"/>
            <a:ext cx="1508357" cy="325025"/>
          </a:xfrm>
          <a:prstGeom prst="rect">
            <a:avLst/>
          </a:prstGeom>
          <a:noFill/>
          <a:ln>
            <a:noFill/>
          </a:ln>
        </p:spPr>
        <p:txBody>
          <a:bodyPr wrap="square" rtlCol="0">
            <a:spAutoFit/>
          </a:bodyPr>
          <a:lstStyle>
            <a:defPPr>
              <a:defRPr lang="en-US"/>
            </a:defPPr>
            <a:lvl1pPr>
              <a:defRPr/>
            </a:lvl1pPr>
          </a:lstStyle>
          <a:p>
            <a:pPr algn="ctr" defTabSz="987552">
              <a:spcAft>
                <a:spcPts val="600"/>
              </a:spcAft>
            </a:pPr>
            <a:r>
              <a:rPr lang="en-CA" sz="1512" kern="1200" dirty="0">
                <a:solidFill>
                  <a:schemeClr val="tx1"/>
                </a:solidFill>
                <a:latin typeface="+mn-lt"/>
                <a:ea typeface="+mn-ea"/>
                <a:cs typeface="+mn-cs"/>
              </a:rPr>
              <a:t>Scaling</a:t>
            </a:r>
            <a:endParaRPr lang="en-CA" sz="1400" dirty="0"/>
          </a:p>
        </p:txBody>
      </p:sp>
      <p:sp>
        <p:nvSpPr>
          <p:cNvPr id="17" name="TextBox 16">
            <a:extLst>
              <a:ext uri="{FF2B5EF4-FFF2-40B4-BE49-F238E27FC236}">
                <a16:creationId xmlns:a16="http://schemas.microsoft.com/office/drawing/2014/main" id="{54380315-398C-24D1-AB7C-DEDCEAE0795A}"/>
              </a:ext>
            </a:extLst>
          </p:cNvPr>
          <p:cNvSpPr txBox="1"/>
          <p:nvPr/>
        </p:nvSpPr>
        <p:spPr>
          <a:xfrm>
            <a:off x="4634797" y="4190253"/>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dirty="0">
                <a:solidFill>
                  <a:schemeClr val="tx1"/>
                </a:solidFill>
                <a:latin typeface="+mn-lt"/>
                <a:ea typeface="+mn-ea"/>
                <a:cs typeface="+mn-cs"/>
              </a:rPr>
              <a:t>Elbow Method</a:t>
            </a:r>
            <a:endParaRPr lang="en-CA" sz="1400" dirty="0"/>
          </a:p>
        </p:txBody>
      </p:sp>
      <p:sp>
        <p:nvSpPr>
          <p:cNvPr id="18" name="TextBox 17">
            <a:extLst>
              <a:ext uri="{FF2B5EF4-FFF2-40B4-BE49-F238E27FC236}">
                <a16:creationId xmlns:a16="http://schemas.microsoft.com/office/drawing/2014/main" id="{069FC3B6-6FE5-0513-0F19-F2FDA3BAA300}"/>
              </a:ext>
            </a:extLst>
          </p:cNvPr>
          <p:cNvSpPr txBox="1"/>
          <p:nvPr/>
        </p:nvSpPr>
        <p:spPr>
          <a:xfrm>
            <a:off x="6287290" y="4202976"/>
            <a:ext cx="1383833" cy="307777"/>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400" dirty="0"/>
              <a:t>Silhouette Score</a:t>
            </a:r>
          </a:p>
        </p:txBody>
      </p:sp>
      <p:sp>
        <p:nvSpPr>
          <p:cNvPr id="19" name="Arrow: Pentagon 18">
            <a:extLst>
              <a:ext uri="{FF2B5EF4-FFF2-40B4-BE49-F238E27FC236}">
                <a16:creationId xmlns:a16="http://schemas.microsoft.com/office/drawing/2014/main" id="{60E26C91-F4F2-0228-8E3A-C32C8575B72B}"/>
              </a:ext>
            </a:extLst>
          </p:cNvPr>
          <p:cNvSpPr/>
          <p:nvPr/>
        </p:nvSpPr>
        <p:spPr>
          <a:xfrm>
            <a:off x="1893286" y="3717234"/>
            <a:ext cx="1111521" cy="1340242"/>
          </a:xfrm>
          <a:prstGeom prst="homePlat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pic>
        <p:nvPicPr>
          <p:cNvPr id="20" name="Picture 19">
            <a:extLst>
              <a:ext uri="{FF2B5EF4-FFF2-40B4-BE49-F238E27FC236}">
                <a16:creationId xmlns:a16="http://schemas.microsoft.com/office/drawing/2014/main" id="{DA4E3617-7CC0-A05A-598D-33F19577EF16}"/>
              </a:ext>
            </a:extLst>
          </p:cNvPr>
          <p:cNvPicPr>
            <a:picLocks noChangeAspect="1"/>
          </p:cNvPicPr>
          <p:nvPr/>
        </p:nvPicPr>
        <p:blipFill>
          <a:blip r:embed="rId2"/>
          <a:stretch>
            <a:fillRect/>
          </a:stretch>
        </p:blipFill>
        <p:spPr>
          <a:xfrm>
            <a:off x="9383488" y="1876681"/>
            <a:ext cx="1763399" cy="1415074"/>
          </a:xfrm>
          <a:prstGeom prst="rect">
            <a:avLst/>
          </a:prstGeom>
        </p:spPr>
      </p:pic>
      <p:pic>
        <p:nvPicPr>
          <p:cNvPr id="21" name="Picture 20">
            <a:extLst>
              <a:ext uri="{FF2B5EF4-FFF2-40B4-BE49-F238E27FC236}">
                <a16:creationId xmlns:a16="http://schemas.microsoft.com/office/drawing/2014/main" id="{89355B4E-5C27-3B72-EB90-E87DA6D7C40D}"/>
              </a:ext>
            </a:extLst>
          </p:cNvPr>
          <p:cNvPicPr>
            <a:picLocks noChangeAspect="1"/>
          </p:cNvPicPr>
          <p:nvPr/>
        </p:nvPicPr>
        <p:blipFill>
          <a:blip r:embed="rId3"/>
          <a:stretch>
            <a:fillRect/>
          </a:stretch>
        </p:blipFill>
        <p:spPr>
          <a:xfrm>
            <a:off x="9991983" y="3363930"/>
            <a:ext cx="1763399" cy="1392963"/>
          </a:xfrm>
          <a:prstGeom prst="rect">
            <a:avLst/>
          </a:prstGeom>
        </p:spPr>
      </p:pic>
      <p:pic>
        <p:nvPicPr>
          <p:cNvPr id="22" name="Picture 21">
            <a:extLst>
              <a:ext uri="{FF2B5EF4-FFF2-40B4-BE49-F238E27FC236}">
                <a16:creationId xmlns:a16="http://schemas.microsoft.com/office/drawing/2014/main" id="{F052E6CA-F520-7D8F-1122-469BF6EC5E93}"/>
              </a:ext>
            </a:extLst>
          </p:cNvPr>
          <p:cNvPicPr>
            <a:picLocks noChangeAspect="1"/>
          </p:cNvPicPr>
          <p:nvPr/>
        </p:nvPicPr>
        <p:blipFill>
          <a:blip r:embed="rId4"/>
          <a:stretch>
            <a:fillRect/>
          </a:stretch>
        </p:blipFill>
        <p:spPr>
          <a:xfrm>
            <a:off x="9517673" y="4871076"/>
            <a:ext cx="2058493" cy="1567688"/>
          </a:xfrm>
          <a:prstGeom prst="rect">
            <a:avLst/>
          </a:prstGeom>
        </p:spPr>
      </p:pic>
    </p:spTree>
    <p:extLst>
      <p:ext uri="{BB962C8B-B14F-4D97-AF65-F5344CB8AC3E}">
        <p14:creationId xmlns:p14="http://schemas.microsoft.com/office/powerpoint/2010/main" val="2133069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745DD60C-A0BF-A6FF-BEB5-F220FBCA856D}"/>
              </a:ext>
            </a:extLst>
          </p:cNvPr>
          <p:cNvPicPr>
            <a:picLocks noChangeAspect="1"/>
          </p:cNvPicPr>
          <p:nvPr/>
        </p:nvPicPr>
        <p:blipFill>
          <a:blip r:embed="rId2"/>
          <a:stretch>
            <a:fillRect/>
          </a:stretch>
        </p:blipFill>
        <p:spPr>
          <a:xfrm>
            <a:off x="382505" y="1983097"/>
            <a:ext cx="5400675" cy="4333875"/>
          </a:xfrm>
          <a:prstGeom prst="rect">
            <a:avLst/>
          </a:prstGeom>
        </p:spPr>
      </p:pic>
      <p:pic>
        <p:nvPicPr>
          <p:cNvPr id="4" name="Picture 3">
            <a:extLst>
              <a:ext uri="{FF2B5EF4-FFF2-40B4-BE49-F238E27FC236}">
                <a16:creationId xmlns:a16="http://schemas.microsoft.com/office/drawing/2014/main" id="{44641527-CE28-5219-3AC1-65D05979FD46}"/>
              </a:ext>
            </a:extLst>
          </p:cNvPr>
          <p:cNvPicPr>
            <a:picLocks noChangeAspect="1"/>
          </p:cNvPicPr>
          <p:nvPr/>
        </p:nvPicPr>
        <p:blipFill>
          <a:blip r:embed="rId3"/>
          <a:stretch>
            <a:fillRect/>
          </a:stretch>
        </p:blipFill>
        <p:spPr>
          <a:xfrm>
            <a:off x="6323095" y="1983097"/>
            <a:ext cx="5486400" cy="4333875"/>
          </a:xfrm>
          <a:prstGeom prst="rect">
            <a:avLst/>
          </a:prstGeom>
        </p:spPr>
      </p:pic>
    </p:spTree>
    <p:extLst>
      <p:ext uri="{BB962C8B-B14F-4D97-AF65-F5344CB8AC3E}">
        <p14:creationId xmlns:p14="http://schemas.microsoft.com/office/powerpoint/2010/main" val="1985676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D343B4E3-150C-16A2-F79E-CC2598939F97}"/>
              </a:ext>
            </a:extLst>
          </p:cNvPr>
          <p:cNvPicPr>
            <a:picLocks noChangeAspect="1"/>
          </p:cNvPicPr>
          <p:nvPr/>
        </p:nvPicPr>
        <p:blipFill>
          <a:blip r:embed="rId2"/>
          <a:stretch>
            <a:fillRect/>
          </a:stretch>
        </p:blipFill>
        <p:spPr>
          <a:xfrm>
            <a:off x="1147761" y="1728216"/>
            <a:ext cx="9896475" cy="2307055"/>
          </a:xfrm>
          <a:prstGeom prst="rect">
            <a:avLst/>
          </a:prstGeom>
        </p:spPr>
      </p:pic>
      <p:pic>
        <p:nvPicPr>
          <p:cNvPr id="4" name="Picture 3">
            <a:extLst>
              <a:ext uri="{FF2B5EF4-FFF2-40B4-BE49-F238E27FC236}">
                <a16:creationId xmlns:a16="http://schemas.microsoft.com/office/drawing/2014/main" id="{9D013888-9545-5ECA-2F50-A3BB84F24F7E}"/>
              </a:ext>
            </a:extLst>
          </p:cNvPr>
          <p:cNvPicPr>
            <a:picLocks noChangeAspect="1"/>
          </p:cNvPicPr>
          <p:nvPr/>
        </p:nvPicPr>
        <p:blipFill>
          <a:blip r:embed="rId3"/>
          <a:stretch>
            <a:fillRect/>
          </a:stretch>
        </p:blipFill>
        <p:spPr>
          <a:xfrm>
            <a:off x="1147761" y="4199021"/>
            <a:ext cx="9896475" cy="2307055"/>
          </a:xfrm>
          <a:prstGeom prst="rect">
            <a:avLst/>
          </a:prstGeom>
        </p:spPr>
      </p:pic>
    </p:spTree>
    <p:extLst>
      <p:ext uri="{BB962C8B-B14F-4D97-AF65-F5344CB8AC3E}">
        <p14:creationId xmlns:p14="http://schemas.microsoft.com/office/powerpoint/2010/main" val="1627067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B1ABA4CD-F3BF-D15E-82B9-46E7CE2480DA}"/>
              </a:ext>
            </a:extLst>
          </p:cNvPr>
          <p:cNvPicPr>
            <a:picLocks noChangeAspect="1"/>
          </p:cNvPicPr>
          <p:nvPr/>
        </p:nvPicPr>
        <p:blipFill>
          <a:blip r:embed="rId2"/>
          <a:stretch>
            <a:fillRect/>
          </a:stretch>
        </p:blipFill>
        <p:spPr>
          <a:xfrm>
            <a:off x="252663" y="1728216"/>
            <a:ext cx="5400000" cy="4322284"/>
          </a:xfrm>
          <a:prstGeom prst="rect">
            <a:avLst/>
          </a:prstGeom>
        </p:spPr>
      </p:pic>
      <p:pic>
        <p:nvPicPr>
          <p:cNvPr id="4" name="Picture 3">
            <a:extLst>
              <a:ext uri="{FF2B5EF4-FFF2-40B4-BE49-F238E27FC236}">
                <a16:creationId xmlns:a16="http://schemas.microsoft.com/office/drawing/2014/main" id="{CBBA11E4-4DD3-048B-269A-8683B403C63F}"/>
              </a:ext>
            </a:extLst>
          </p:cNvPr>
          <p:cNvPicPr>
            <a:picLocks noChangeAspect="1"/>
          </p:cNvPicPr>
          <p:nvPr/>
        </p:nvPicPr>
        <p:blipFill>
          <a:blip r:embed="rId3"/>
          <a:stretch>
            <a:fillRect/>
          </a:stretch>
        </p:blipFill>
        <p:spPr>
          <a:xfrm>
            <a:off x="6199632" y="1728216"/>
            <a:ext cx="5400000" cy="4322284"/>
          </a:xfrm>
          <a:prstGeom prst="rect">
            <a:avLst/>
          </a:prstGeom>
        </p:spPr>
      </p:pic>
    </p:spTree>
    <p:extLst>
      <p:ext uri="{BB962C8B-B14F-4D97-AF65-F5344CB8AC3E}">
        <p14:creationId xmlns:p14="http://schemas.microsoft.com/office/powerpoint/2010/main" val="2859120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Conclusion and Insight</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338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Conclusion and Insights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Arrow: Pentagon 2">
            <a:extLst>
              <a:ext uri="{FF2B5EF4-FFF2-40B4-BE49-F238E27FC236}">
                <a16:creationId xmlns:a16="http://schemas.microsoft.com/office/drawing/2014/main" id="{B18EE540-C219-47F7-F5C5-246903EC48C0}"/>
              </a:ext>
            </a:extLst>
          </p:cNvPr>
          <p:cNvSpPr/>
          <p:nvPr/>
        </p:nvSpPr>
        <p:spPr>
          <a:xfrm>
            <a:off x="838199" y="1741360"/>
            <a:ext cx="10479345" cy="1431759"/>
          </a:xfrm>
          <a:prstGeom prst="homePlate">
            <a:avLst>
              <a:gd name="adj" fmla="val 0"/>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Naive Bayes</a:t>
            </a:r>
            <a:r>
              <a:rPr lang="en-US" sz="1400" dirty="0">
                <a:solidFill>
                  <a:schemeClr val="tx1"/>
                </a:solidFill>
              </a:rPr>
              <a:t>:</a:t>
            </a:r>
          </a:p>
          <a:p>
            <a:pPr marL="285750" indent="-285750" algn="just">
              <a:buFont typeface="Arial" panose="020B0604020202020204" pitchFamily="34" charset="0"/>
              <a:buChar char="•"/>
            </a:pPr>
            <a:r>
              <a:rPr lang="en-US" sz="1400" dirty="0">
                <a:solidFill>
                  <a:schemeClr val="tx1"/>
                </a:solidFill>
              </a:rPr>
              <a:t>In this first classification model, Naive Bayes is applied, precisely the </a:t>
            </a:r>
            <a:r>
              <a:rPr lang="en-US" sz="1400" dirty="0" err="1">
                <a:solidFill>
                  <a:schemeClr val="tx1"/>
                </a:solidFill>
              </a:rPr>
              <a:t>GaussianNB</a:t>
            </a:r>
            <a:r>
              <a:rPr lang="en-US" sz="1400" dirty="0">
                <a:solidFill>
                  <a:schemeClr val="tx1"/>
                </a:solidFill>
              </a:rPr>
              <a:t> algorithm. Where feature selection is carried out with Logistic Regression and scaling with Standard Scaler.</a:t>
            </a:r>
          </a:p>
          <a:p>
            <a:pPr marL="285750" indent="-285750" algn="just">
              <a:buFont typeface="Arial" panose="020B0604020202020204" pitchFamily="34" charset="0"/>
              <a:buChar char="•"/>
            </a:pPr>
            <a:r>
              <a:rPr lang="en-US" sz="1400" dirty="0">
                <a:solidFill>
                  <a:schemeClr val="tx1"/>
                </a:solidFill>
              </a:rPr>
              <a:t>The </a:t>
            </a:r>
            <a:r>
              <a:rPr lang="en-US" sz="1400" b="1" dirty="0">
                <a:solidFill>
                  <a:schemeClr val="tx1"/>
                </a:solidFill>
              </a:rPr>
              <a:t>mean score was 75.76%</a:t>
            </a:r>
            <a:r>
              <a:rPr lang="en-US" sz="1400" dirty="0">
                <a:solidFill>
                  <a:schemeClr val="tx1"/>
                </a:solidFill>
              </a:rPr>
              <a:t>, the accuracy on the training set was 75.71%, and the </a:t>
            </a:r>
            <a:r>
              <a:rPr lang="en-US" sz="1400" b="1" dirty="0">
                <a:solidFill>
                  <a:schemeClr val="tx1"/>
                </a:solidFill>
              </a:rPr>
              <a:t>accuracy on the test set was 75.91%</a:t>
            </a:r>
            <a:r>
              <a:rPr lang="en-US" sz="1400" dirty="0">
                <a:solidFill>
                  <a:schemeClr val="tx1"/>
                </a:solidFill>
              </a:rPr>
              <a:t>, which results in a model with no overfitting or underfitting.</a:t>
            </a:r>
          </a:p>
          <a:p>
            <a:pPr marL="285750" indent="-285750" algn="just">
              <a:buFont typeface="Arial" panose="020B0604020202020204" pitchFamily="34" charset="0"/>
              <a:buChar char="•"/>
            </a:pPr>
            <a:r>
              <a:rPr lang="en-US" sz="1400" dirty="0">
                <a:solidFill>
                  <a:schemeClr val="tx1"/>
                </a:solidFill>
              </a:rPr>
              <a:t>These values provide insights into how the Naive Bayes model performs well in terms of accuracy, recall, and ROC curve analysis.</a:t>
            </a:r>
            <a:endParaRPr lang="en-CA" sz="1400" dirty="0">
              <a:solidFill>
                <a:schemeClr val="tx1"/>
              </a:solidFill>
            </a:endParaRPr>
          </a:p>
        </p:txBody>
      </p:sp>
      <p:sp>
        <p:nvSpPr>
          <p:cNvPr id="4" name="Arrow: Pentagon 3">
            <a:extLst>
              <a:ext uri="{FF2B5EF4-FFF2-40B4-BE49-F238E27FC236}">
                <a16:creationId xmlns:a16="http://schemas.microsoft.com/office/drawing/2014/main" id="{BCA18A83-44B6-7AD0-8C91-522B04BA2FFF}"/>
              </a:ext>
            </a:extLst>
          </p:cNvPr>
          <p:cNvSpPr/>
          <p:nvPr/>
        </p:nvSpPr>
        <p:spPr>
          <a:xfrm>
            <a:off x="838198" y="3287838"/>
            <a:ext cx="10479345" cy="1551571"/>
          </a:xfrm>
          <a:prstGeom prst="homePlate">
            <a:avLst>
              <a:gd name="adj" fmla="val 0"/>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Decision Tree</a:t>
            </a:r>
            <a:r>
              <a:rPr lang="en-US" sz="1400" dirty="0">
                <a:solidFill>
                  <a:schemeClr val="tx1"/>
                </a:solidFill>
              </a:rPr>
              <a:t>:</a:t>
            </a:r>
          </a:p>
          <a:p>
            <a:pPr marL="285750" indent="-285750" algn="just">
              <a:buFont typeface="Arial" panose="020B0604020202020204" pitchFamily="34" charset="0"/>
              <a:buChar char="•"/>
            </a:pPr>
            <a:r>
              <a:rPr lang="en-US" sz="1400" dirty="0">
                <a:solidFill>
                  <a:schemeClr val="tx1"/>
                </a:solidFill>
              </a:rPr>
              <a:t>In the second classification model, a Decision Tree is applied, using a parameter of </a:t>
            </a:r>
            <a:r>
              <a:rPr lang="en-US" sz="1400" dirty="0" err="1">
                <a:solidFill>
                  <a:schemeClr val="tx1"/>
                </a:solidFill>
              </a:rPr>
              <a:t>max_depth</a:t>
            </a:r>
            <a:r>
              <a:rPr lang="en-US" sz="1400" dirty="0">
                <a:solidFill>
                  <a:schemeClr val="tx1"/>
                </a:solidFill>
              </a:rPr>
              <a:t>=5.</a:t>
            </a:r>
          </a:p>
          <a:p>
            <a:pPr marL="285750" indent="-285750" algn="just">
              <a:buFont typeface="Arial" panose="020B0604020202020204" pitchFamily="34" charset="0"/>
              <a:buChar char="•"/>
            </a:pPr>
            <a:r>
              <a:rPr lang="en-US" sz="1400" dirty="0">
                <a:solidFill>
                  <a:schemeClr val="tx1"/>
                </a:solidFill>
              </a:rPr>
              <a:t>The </a:t>
            </a:r>
            <a:r>
              <a:rPr lang="en-US" sz="1400" b="1" dirty="0">
                <a:solidFill>
                  <a:schemeClr val="tx1"/>
                </a:solidFill>
              </a:rPr>
              <a:t>mean score was 84.27%</a:t>
            </a:r>
            <a:r>
              <a:rPr lang="en-US" sz="1400" dirty="0">
                <a:solidFill>
                  <a:schemeClr val="tx1"/>
                </a:solidFill>
              </a:rPr>
              <a:t>, the accuracy on the training set was 84.20%, and the </a:t>
            </a:r>
            <a:r>
              <a:rPr lang="en-US" sz="1400" b="1" dirty="0">
                <a:solidFill>
                  <a:schemeClr val="tx1"/>
                </a:solidFill>
              </a:rPr>
              <a:t>accuracy on the test set was 84.20%</a:t>
            </a:r>
            <a:r>
              <a:rPr lang="en-US" sz="1400" dirty="0">
                <a:solidFill>
                  <a:schemeClr val="tx1"/>
                </a:solidFill>
              </a:rPr>
              <a:t>.</a:t>
            </a:r>
          </a:p>
          <a:p>
            <a:pPr marL="285750" indent="-285750" algn="just">
              <a:buFont typeface="Arial" panose="020B0604020202020204" pitchFamily="34" charset="0"/>
              <a:buChar char="•"/>
            </a:pPr>
            <a:r>
              <a:rPr lang="en-US" sz="1400" dirty="0">
                <a:solidFill>
                  <a:schemeClr val="tx1"/>
                </a:solidFill>
              </a:rPr>
              <a:t>These values provide insights into how the Decision Tree model performs well in terms of accuracy, recall, and ROC curve analysis. It also has </a:t>
            </a:r>
            <a:r>
              <a:rPr lang="en-US" sz="1400" b="1" dirty="0">
                <a:solidFill>
                  <a:schemeClr val="tx1"/>
                </a:solidFill>
              </a:rPr>
              <a:t>better prediction probability than the Naive Bayes</a:t>
            </a:r>
            <a:r>
              <a:rPr lang="en-US" sz="1400" dirty="0">
                <a:solidFill>
                  <a:schemeClr val="tx1"/>
                </a:solidFill>
              </a:rPr>
              <a:t> model.</a:t>
            </a:r>
          </a:p>
          <a:p>
            <a:pPr marL="285750" indent="-285750" algn="just">
              <a:buFont typeface="Arial" panose="020B0604020202020204" pitchFamily="34" charset="0"/>
              <a:buChar char="•"/>
            </a:pPr>
            <a:r>
              <a:rPr lang="en-US" sz="1400" dirty="0">
                <a:solidFill>
                  <a:schemeClr val="tx1"/>
                </a:solidFill>
              </a:rPr>
              <a:t>In addition, it manages to identify six features that are the most relevant in decision-making. Still, the </a:t>
            </a:r>
            <a:r>
              <a:rPr lang="en-US" sz="1400" b="1" dirty="0">
                <a:solidFill>
                  <a:schemeClr val="tx1"/>
                </a:solidFill>
              </a:rPr>
              <a:t>positive evaluation of Inflight entertainment is essential</a:t>
            </a:r>
            <a:r>
              <a:rPr lang="en-US" sz="1400" dirty="0">
                <a:solidFill>
                  <a:schemeClr val="tx1"/>
                </a:solidFill>
              </a:rPr>
              <a:t> in determining passenger satisfaction.</a:t>
            </a:r>
            <a:endParaRPr lang="en-CA" sz="1400" dirty="0">
              <a:solidFill>
                <a:schemeClr val="tx1"/>
              </a:solidFill>
            </a:endParaRPr>
          </a:p>
        </p:txBody>
      </p:sp>
      <p:sp>
        <p:nvSpPr>
          <p:cNvPr id="5" name="Arrow: Pentagon 4">
            <a:extLst>
              <a:ext uri="{FF2B5EF4-FFF2-40B4-BE49-F238E27FC236}">
                <a16:creationId xmlns:a16="http://schemas.microsoft.com/office/drawing/2014/main" id="{1ED6AE18-B613-A07F-5CAD-714BE726D74B}"/>
              </a:ext>
            </a:extLst>
          </p:cNvPr>
          <p:cNvSpPr/>
          <p:nvPr/>
        </p:nvSpPr>
        <p:spPr>
          <a:xfrm>
            <a:off x="838198" y="4948067"/>
            <a:ext cx="10479345" cy="1684421"/>
          </a:xfrm>
          <a:prstGeom prst="homePlate">
            <a:avLst>
              <a:gd name="adj" fmla="val 0"/>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Clustering:</a:t>
            </a:r>
          </a:p>
          <a:p>
            <a:pPr marL="285750" indent="-285750" algn="just">
              <a:buFont typeface="Arial" panose="020B0604020202020204" pitchFamily="34" charset="0"/>
              <a:buChar char="•"/>
            </a:pPr>
            <a:r>
              <a:rPr lang="en-US" sz="1400" dirty="0">
                <a:solidFill>
                  <a:schemeClr val="tx1"/>
                </a:solidFill>
              </a:rPr>
              <a:t>Calculating the </a:t>
            </a:r>
            <a:r>
              <a:rPr lang="en-US" sz="1400" b="1" dirty="0">
                <a:solidFill>
                  <a:schemeClr val="tx1"/>
                </a:solidFill>
              </a:rPr>
              <a:t>Elbow method</a:t>
            </a:r>
            <a:r>
              <a:rPr lang="en-US" sz="1400" dirty="0">
                <a:solidFill>
                  <a:schemeClr val="tx1"/>
                </a:solidFill>
              </a:rPr>
              <a:t>, and then to achieve better precision, the </a:t>
            </a:r>
            <a:r>
              <a:rPr lang="en-US" sz="1400" b="1" dirty="0">
                <a:solidFill>
                  <a:schemeClr val="tx1"/>
                </a:solidFill>
              </a:rPr>
              <a:t>Silhouette Score </a:t>
            </a:r>
            <a:r>
              <a:rPr lang="en-US" sz="1400" dirty="0">
                <a:solidFill>
                  <a:schemeClr val="tx1"/>
                </a:solidFill>
              </a:rPr>
              <a:t>is applied, generating </a:t>
            </a:r>
            <a:r>
              <a:rPr lang="en-US" sz="1400" b="1" dirty="0">
                <a:solidFill>
                  <a:schemeClr val="tx1"/>
                </a:solidFill>
              </a:rPr>
              <a:t>2 clusters </a:t>
            </a:r>
            <a:r>
              <a:rPr lang="en-US" sz="1400" dirty="0">
                <a:solidFill>
                  <a:schemeClr val="tx1"/>
                </a:solidFill>
              </a:rPr>
              <a:t>as a result.</a:t>
            </a:r>
          </a:p>
          <a:p>
            <a:pPr marL="285750" indent="-285750" algn="just">
              <a:buFont typeface="Arial" panose="020B0604020202020204" pitchFamily="34" charset="0"/>
              <a:buChar char="•"/>
            </a:pPr>
            <a:r>
              <a:rPr lang="en-US" sz="1400" dirty="0">
                <a:solidFill>
                  <a:schemeClr val="tx1"/>
                </a:solidFill>
              </a:rPr>
              <a:t>The most significant differences between the clusters are observed in that Cluster 1 has more passengers with positive satisfaction than Cluster 0. Concerning the </a:t>
            </a:r>
            <a:r>
              <a:rPr lang="en-US" sz="1400" b="1" dirty="0">
                <a:solidFill>
                  <a:schemeClr val="tx1"/>
                </a:solidFill>
              </a:rPr>
              <a:t>ages between 41 and 50 and 51 and 60</a:t>
            </a:r>
            <a:r>
              <a:rPr lang="en-US" sz="1400" dirty="0">
                <a:solidFill>
                  <a:schemeClr val="tx1"/>
                </a:solidFill>
              </a:rPr>
              <a:t>, and those who fly long distances, </a:t>
            </a:r>
            <a:r>
              <a:rPr lang="en-US" sz="1400" b="1" dirty="0">
                <a:solidFill>
                  <a:schemeClr val="tx1"/>
                </a:solidFill>
              </a:rPr>
              <a:t>less than 1000 kilometers</a:t>
            </a:r>
            <a:r>
              <a:rPr lang="en-US" sz="1400" dirty="0">
                <a:solidFill>
                  <a:schemeClr val="tx1"/>
                </a:solidFill>
              </a:rPr>
              <a:t>, are mostly passengers with </a:t>
            </a:r>
            <a:r>
              <a:rPr lang="en-US" sz="1400" b="1" dirty="0">
                <a:solidFill>
                  <a:schemeClr val="tx1"/>
                </a:solidFill>
              </a:rPr>
              <a:t>positive satisfaction</a:t>
            </a:r>
            <a:r>
              <a:rPr lang="en-US" sz="1400" dirty="0">
                <a:solidFill>
                  <a:schemeClr val="tx1"/>
                </a:solidFill>
              </a:rPr>
              <a:t>.   </a:t>
            </a:r>
          </a:p>
          <a:p>
            <a:pPr marL="285750" indent="-285750" algn="just">
              <a:buFont typeface="Arial" panose="020B0604020202020204" pitchFamily="34" charset="0"/>
              <a:buChar char="•"/>
            </a:pPr>
            <a:r>
              <a:rPr lang="en-US" sz="1400" dirty="0">
                <a:solidFill>
                  <a:schemeClr val="tx1"/>
                </a:solidFill>
              </a:rPr>
              <a:t>Regarding the most crucial feature in the Decision Tree model, which is </a:t>
            </a:r>
            <a:r>
              <a:rPr lang="en-US" sz="1400" b="1" dirty="0">
                <a:solidFill>
                  <a:schemeClr val="tx1"/>
                </a:solidFill>
              </a:rPr>
              <a:t>Inflight entertainment</a:t>
            </a:r>
            <a:r>
              <a:rPr lang="en-US" sz="1400" dirty="0">
                <a:solidFill>
                  <a:schemeClr val="tx1"/>
                </a:solidFill>
              </a:rPr>
              <a:t>, a correlation is observed because passengers with positive satisfaction mainly evaluate the service with </a:t>
            </a:r>
            <a:r>
              <a:rPr lang="en-US" sz="1400" b="1" dirty="0">
                <a:solidFill>
                  <a:schemeClr val="tx1"/>
                </a:solidFill>
              </a:rPr>
              <a:t>scores 4 and 5</a:t>
            </a:r>
            <a:r>
              <a:rPr lang="en-US" sz="1400" dirty="0">
                <a:solidFill>
                  <a:schemeClr val="tx1"/>
                </a:solidFill>
              </a:rPr>
              <a:t>, corresponding to the highest scores.</a:t>
            </a:r>
            <a:endParaRPr lang="en-CA" sz="1400" dirty="0">
              <a:solidFill>
                <a:schemeClr val="tx1"/>
              </a:solidFill>
            </a:endParaRPr>
          </a:p>
        </p:txBody>
      </p:sp>
    </p:spTree>
    <p:extLst>
      <p:ext uri="{BB962C8B-B14F-4D97-AF65-F5344CB8AC3E}">
        <p14:creationId xmlns:p14="http://schemas.microsoft.com/office/powerpoint/2010/main" val="2721228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in the sky&#10;&#10;Description automatically generated">
            <a:extLst>
              <a:ext uri="{FF2B5EF4-FFF2-40B4-BE49-F238E27FC236}">
                <a16:creationId xmlns:a16="http://schemas.microsoft.com/office/drawing/2014/main" id="{325A31AD-E280-C7A0-E691-0D02754932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091" t="9091" r="15273"/>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1C927-789F-4B74-8901-079399108935}"/>
              </a:ext>
            </a:extLst>
          </p:cNvPr>
          <p:cNvSpPr>
            <a:spLocks noGrp="1"/>
          </p:cNvSpPr>
          <p:nvPr>
            <p:ph type="ctrTitle"/>
          </p:nvPr>
        </p:nvSpPr>
        <p:spPr>
          <a:xfrm>
            <a:off x="477980" y="1122363"/>
            <a:ext cx="5845182" cy="3204134"/>
          </a:xfrm>
        </p:spPr>
        <p:txBody>
          <a:bodyPr anchor="b">
            <a:normAutofit/>
          </a:bodyPr>
          <a:lstStyle/>
          <a:p>
            <a:pPr algn="l"/>
            <a:r>
              <a:rPr lang="en-CA" sz="4400" b="1" dirty="0">
                <a:solidFill>
                  <a:schemeClr val="bg1"/>
                </a:solidFill>
              </a:rPr>
              <a:t>Airline Passenger Satisfaction</a:t>
            </a:r>
            <a:br>
              <a:rPr lang="en-CA" sz="4400" b="1" dirty="0">
                <a:solidFill>
                  <a:schemeClr val="bg1"/>
                </a:solidFill>
              </a:rPr>
            </a:br>
            <a:br>
              <a:rPr lang="en-CA" sz="4400" b="1" dirty="0">
                <a:solidFill>
                  <a:schemeClr val="bg1"/>
                </a:solidFill>
              </a:rPr>
            </a:br>
            <a:r>
              <a:rPr lang="en-CA" sz="2800" b="1" dirty="0">
                <a:solidFill>
                  <a:schemeClr val="bg1"/>
                </a:solidFill>
              </a:rPr>
              <a:t>CSIS 3360-002</a:t>
            </a:r>
            <a:br>
              <a:rPr lang="en-CA" sz="3600" b="1" dirty="0">
                <a:solidFill>
                  <a:schemeClr val="bg1"/>
                </a:solidFill>
              </a:rPr>
            </a:br>
            <a:r>
              <a:rPr lang="en-CA" sz="2400" b="1" dirty="0">
                <a:solidFill>
                  <a:schemeClr val="bg1"/>
                </a:solidFill>
              </a:rPr>
              <a:t>Final Project- Group 8</a:t>
            </a:r>
            <a:endParaRPr lang="en-CA" sz="4400" b="1" dirty="0">
              <a:solidFill>
                <a:schemeClr val="bg1"/>
              </a:solidFill>
            </a:endParaRPr>
          </a:p>
        </p:txBody>
      </p:sp>
      <p:sp>
        <p:nvSpPr>
          <p:cNvPr id="3" name="Subtitle 2">
            <a:extLst>
              <a:ext uri="{FF2B5EF4-FFF2-40B4-BE49-F238E27FC236}">
                <a16:creationId xmlns:a16="http://schemas.microsoft.com/office/drawing/2014/main" id="{955DC183-3E53-4215-B987-E6AC882E7520}"/>
              </a:ext>
            </a:extLst>
          </p:cNvPr>
          <p:cNvSpPr>
            <a:spLocks noGrp="1"/>
          </p:cNvSpPr>
          <p:nvPr>
            <p:ph type="subTitle" idx="1"/>
          </p:nvPr>
        </p:nvSpPr>
        <p:spPr>
          <a:xfrm>
            <a:off x="477981" y="4872922"/>
            <a:ext cx="3688666" cy="807851"/>
          </a:xfrm>
        </p:spPr>
        <p:txBody>
          <a:bodyPr>
            <a:noAutofit/>
          </a:bodyPr>
          <a:lstStyle/>
          <a:p>
            <a:pPr algn="l"/>
            <a:r>
              <a:rPr lang="en-CA" sz="1400" b="1" dirty="0" err="1">
                <a:solidFill>
                  <a:schemeClr val="bg1"/>
                </a:solidFill>
                <a:ea typeface="Arial"/>
                <a:cs typeface="Arial"/>
                <a:sym typeface="Arial"/>
              </a:rPr>
              <a:t>Ianna</a:t>
            </a:r>
            <a:r>
              <a:rPr lang="en-CA" sz="1400" b="1" dirty="0">
                <a:solidFill>
                  <a:schemeClr val="bg1"/>
                </a:solidFill>
                <a:ea typeface="Arial"/>
                <a:cs typeface="Arial"/>
                <a:sym typeface="Arial"/>
              </a:rPr>
              <a:t> </a:t>
            </a:r>
            <a:r>
              <a:rPr lang="en-CA" sz="1400" b="1" dirty="0" err="1">
                <a:solidFill>
                  <a:schemeClr val="bg1"/>
                </a:solidFill>
                <a:ea typeface="Arial"/>
                <a:cs typeface="Arial"/>
                <a:sym typeface="Arial"/>
              </a:rPr>
              <a:t>Iaichikina</a:t>
            </a:r>
            <a:r>
              <a:rPr lang="en-CA" sz="1400" b="1" dirty="0">
                <a:solidFill>
                  <a:schemeClr val="bg1"/>
                </a:solidFill>
                <a:ea typeface="Arial"/>
                <a:cs typeface="Arial"/>
                <a:sym typeface="Arial"/>
              </a:rPr>
              <a:t> 	300234152 	     </a:t>
            </a:r>
          </a:p>
          <a:p>
            <a:pPr algn="l"/>
            <a:r>
              <a:rPr lang="en-CA" sz="1400" b="1" dirty="0">
                <a:solidFill>
                  <a:schemeClr val="bg1"/>
                </a:solidFill>
                <a:ea typeface="Arial"/>
                <a:cs typeface="Arial"/>
                <a:sym typeface="Arial"/>
              </a:rPr>
              <a:t>Hazel </a:t>
            </a:r>
            <a:r>
              <a:rPr lang="en-CA" sz="1400" b="1" dirty="0" err="1">
                <a:solidFill>
                  <a:schemeClr val="bg1"/>
                </a:solidFill>
                <a:ea typeface="Arial"/>
                <a:cs typeface="Arial"/>
                <a:sym typeface="Arial"/>
              </a:rPr>
              <a:t>Ibasco</a:t>
            </a:r>
            <a:r>
              <a:rPr lang="en-CA" sz="1400" b="1" dirty="0">
                <a:solidFill>
                  <a:schemeClr val="bg1"/>
                </a:solidFill>
                <a:ea typeface="Arial"/>
                <a:cs typeface="Arial"/>
                <a:sym typeface="Arial"/>
              </a:rPr>
              <a:t>	    	300366644</a:t>
            </a:r>
            <a:endParaRPr lang="en-CA" sz="1400" b="1" dirty="0">
              <a:solidFill>
                <a:schemeClr val="bg1"/>
              </a:solidFill>
            </a:endParaRPr>
          </a:p>
          <a:p>
            <a:pPr algn="l"/>
            <a:r>
              <a:rPr lang="en-CA" sz="1400" b="1" dirty="0">
                <a:solidFill>
                  <a:schemeClr val="bg1"/>
                </a:solidFill>
              </a:rPr>
              <a:t>Sergio Torres 	300366657</a:t>
            </a:r>
          </a:p>
          <a:p>
            <a:pPr algn="l"/>
            <a:r>
              <a:rPr lang="en-CA" sz="1400" b="1" dirty="0">
                <a:solidFill>
                  <a:schemeClr val="bg1"/>
                </a:solidFill>
              </a:rPr>
              <a:t>Samira </a:t>
            </a:r>
            <a:r>
              <a:rPr lang="en-CA" sz="1400" b="1" dirty="0" err="1">
                <a:solidFill>
                  <a:schemeClr val="bg1"/>
                </a:solidFill>
              </a:rPr>
              <a:t>Mehdizadeh</a:t>
            </a:r>
            <a:r>
              <a:rPr lang="en-CA" sz="1400" b="1" dirty="0">
                <a:solidFill>
                  <a:schemeClr val="bg1"/>
                </a:solidFill>
              </a:rPr>
              <a:t>	300369611</a:t>
            </a:r>
          </a:p>
          <a:p>
            <a:pPr algn="l"/>
            <a:r>
              <a:rPr lang="en-CA" sz="1400" b="1" dirty="0">
                <a:solidFill>
                  <a:schemeClr val="bg1"/>
                </a:solidFill>
                <a:ea typeface="Arial"/>
                <a:cs typeface="Arial"/>
                <a:sym typeface="Arial"/>
              </a:rPr>
              <a:t>	</a:t>
            </a:r>
          </a:p>
          <a:p>
            <a:pPr algn="l"/>
            <a:endParaRPr lang="en-CA" sz="1400" b="1" dirty="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322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Context</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9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C9B0A7-E8C6-4FED-BE55-8C489D8D24AC}"/>
              </a:ext>
            </a:extLst>
          </p:cNvPr>
          <p:cNvSpPr>
            <a:spLocks noGrp="1"/>
          </p:cNvSpPr>
          <p:nvPr>
            <p:ph type="ctrTitle"/>
          </p:nvPr>
        </p:nvSpPr>
        <p:spPr>
          <a:xfrm>
            <a:off x="838200" y="365125"/>
            <a:ext cx="10515599" cy="1325563"/>
          </a:xfrm>
        </p:spPr>
        <p:txBody>
          <a:bodyPr vert="horz" lIns="91440" tIns="45720" rIns="91440" bIns="45720" rtlCol="0" anchor="ctr">
            <a:normAutofit/>
          </a:bodyPr>
          <a:lstStyle/>
          <a:p>
            <a:pPr algn="l"/>
            <a:r>
              <a:rPr lang="en-US" sz="4400" b="1" kern="1200" dirty="0">
                <a:solidFill>
                  <a:schemeClr val="tx1"/>
                </a:solidFill>
                <a:latin typeface="+mj-lt"/>
                <a:ea typeface="+mj-ea"/>
                <a:cs typeface="+mj-cs"/>
              </a:rPr>
              <a:t>Context</a:t>
            </a:r>
            <a:endParaRPr lang="en-US" sz="4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0A3E8DE6-CD14-473B-A023-A96E5CB0C936}"/>
              </a:ext>
            </a:extLst>
          </p:cNvPr>
          <p:cNvSpPr>
            <a:spLocks noGrp="1"/>
          </p:cNvSpPr>
          <p:nvPr>
            <p:ph type="subTitle" idx="1"/>
          </p:nvPr>
        </p:nvSpPr>
        <p:spPr>
          <a:xfrm>
            <a:off x="838201" y="1366887"/>
            <a:ext cx="4176859" cy="4810076"/>
          </a:xfrm>
        </p:spPr>
        <p:txBody>
          <a:bodyPr vert="horz" lIns="91440" tIns="45720" rIns="91440" bIns="45720" rtlCol="0">
            <a:normAutofit/>
          </a:bodyPr>
          <a:lstStyle/>
          <a:p>
            <a:pPr indent="-228600" algn="l">
              <a:spcBef>
                <a:spcPts val="0"/>
              </a:spcBef>
              <a:spcAft>
                <a:spcPts val="600"/>
              </a:spcAft>
              <a:buFont typeface="Arial" panose="020B0604020202020204" pitchFamily="34" charset="0"/>
              <a:buChar char="•"/>
            </a:pPr>
            <a:r>
              <a:rPr lang="en-US" sz="1500" dirty="0"/>
              <a:t>This analysis is based on the 'Airline Passenger Satisfaction' dataset from Kaggle, which covers various aspects of the air travel experience. </a:t>
            </a:r>
          </a:p>
          <a:p>
            <a:pPr indent="-228600" algn="l">
              <a:spcBef>
                <a:spcPts val="0"/>
              </a:spcBef>
              <a:spcAft>
                <a:spcPts val="600"/>
              </a:spcAft>
              <a:buFont typeface="Arial" panose="020B0604020202020204" pitchFamily="34" charset="0"/>
              <a:buChar char="•"/>
            </a:pPr>
            <a:endParaRPr lang="en-US" sz="1500" u="sng" dirty="0"/>
          </a:p>
          <a:p>
            <a:pPr indent="-228600" algn="l">
              <a:spcBef>
                <a:spcPts val="0"/>
              </a:spcBef>
              <a:spcAft>
                <a:spcPts val="600"/>
              </a:spcAft>
              <a:buFont typeface="Arial" panose="020B0604020202020204" pitchFamily="34" charset="0"/>
              <a:buChar char="•"/>
            </a:pPr>
            <a:r>
              <a:rPr lang="en-US" sz="1500" b="1" u="sng" dirty="0"/>
              <a:t>Main Variables:</a:t>
            </a:r>
          </a:p>
          <a:p>
            <a:pPr marL="342900" indent="-228600" algn="l">
              <a:spcBef>
                <a:spcPts val="0"/>
              </a:spcBef>
              <a:spcAft>
                <a:spcPts val="600"/>
              </a:spcAft>
              <a:buFont typeface="Arial" panose="020B0604020202020204" pitchFamily="34" charset="0"/>
              <a:buChar char="•"/>
            </a:pPr>
            <a:r>
              <a:rPr lang="en-US" sz="1500" dirty="0"/>
              <a:t>Customer satisfaction </a:t>
            </a:r>
          </a:p>
          <a:p>
            <a:pPr marL="342900" indent="-228600" algn="l">
              <a:spcBef>
                <a:spcPts val="0"/>
              </a:spcBef>
              <a:spcAft>
                <a:spcPts val="600"/>
              </a:spcAft>
              <a:buFont typeface="Arial" panose="020B0604020202020204" pitchFamily="34" charset="0"/>
              <a:buChar char="•"/>
            </a:pPr>
            <a:r>
              <a:rPr lang="en-US" sz="1500" dirty="0"/>
              <a:t>Gender</a:t>
            </a:r>
          </a:p>
          <a:p>
            <a:pPr marL="342900" indent="-228600" algn="l">
              <a:spcBef>
                <a:spcPts val="0"/>
              </a:spcBef>
              <a:spcAft>
                <a:spcPts val="600"/>
              </a:spcAft>
              <a:buFont typeface="Arial" panose="020B0604020202020204" pitchFamily="34" charset="0"/>
              <a:buChar char="•"/>
            </a:pPr>
            <a:r>
              <a:rPr lang="en-US" sz="1500" dirty="0"/>
              <a:t>Customer type (loyal or disloyal) </a:t>
            </a:r>
          </a:p>
          <a:p>
            <a:pPr marL="342900" indent="-228600" algn="l">
              <a:spcBef>
                <a:spcPts val="0"/>
              </a:spcBef>
              <a:spcAft>
                <a:spcPts val="600"/>
              </a:spcAft>
              <a:buFont typeface="Arial" panose="020B0604020202020204" pitchFamily="34" charset="0"/>
              <a:buChar char="•"/>
            </a:pPr>
            <a:r>
              <a:rPr lang="en-US" sz="1500" dirty="0"/>
              <a:t>Age</a:t>
            </a:r>
          </a:p>
          <a:p>
            <a:pPr marL="342900" indent="-228600" algn="l">
              <a:spcBef>
                <a:spcPts val="0"/>
              </a:spcBef>
              <a:spcAft>
                <a:spcPts val="600"/>
              </a:spcAft>
              <a:buFont typeface="Arial" panose="020B0604020202020204" pitchFamily="34" charset="0"/>
              <a:buChar char="•"/>
            </a:pPr>
            <a:r>
              <a:rPr lang="en-US" sz="1500" dirty="0"/>
              <a:t>Type of travel class (e.g., Business, Economy)</a:t>
            </a:r>
          </a:p>
          <a:p>
            <a:pPr marL="342900" indent="-228600" algn="l">
              <a:spcBef>
                <a:spcPts val="0"/>
              </a:spcBef>
              <a:spcAft>
                <a:spcPts val="600"/>
              </a:spcAft>
              <a:buFont typeface="Arial" panose="020B0604020202020204" pitchFamily="34" charset="0"/>
              <a:buChar char="•"/>
            </a:pPr>
            <a:r>
              <a:rPr lang="en-US" sz="1500" dirty="0"/>
              <a:t>Flight distance</a:t>
            </a:r>
          </a:p>
          <a:p>
            <a:pPr marL="342900" indent="-228600" algn="l">
              <a:spcBef>
                <a:spcPts val="0"/>
              </a:spcBef>
              <a:spcAft>
                <a:spcPts val="600"/>
              </a:spcAft>
              <a:buFont typeface="Arial" panose="020B0604020202020204" pitchFamily="34" charset="0"/>
              <a:buChar char="•"/>
            </a:pPr>
            <a:r>
              <a:rPr lang="en-US" sz="1500" dirty="0"/>
              <a:t>Departure delay in minutes</a:t>
            </a:r>
          </a:p>
          <a:p>
            <a:pPr marL="342900" indent="-228600" algn="l">
              <a:spcBef>
                <a:spcPts val="0"/>
              </a:spcBef>
              <a:spcAft>
                <a:spcPts val="600"/>
              </a:spcAft>
              <a:buFont typeface="Arial" panose="020B0604020202020204" pitchFamily="34" charset="0"/>
              <a:buChar char="•"/>
            </a:pPr>
            <a:r>
              <a:rPr lang="en-US" sz="1500" dirty="0"/>
              <a:t>Arrival delay in minutes</a:t>
            </a:r>
          </a:p>
          <a:p>
            <a:pPr indent="-228600" algn="l">
              <a:spcBef>
                <a:spcPts val="0"/>
              </a:spcBef>
              <a:spcAft>
                <a:spcPts val="600"/>
              </a:spcAft>
              <a:buFont typeface="Arial" panose="020B0604020202020204" pitchFamily="34" charset="0"/>
              <a:buChar char="•"/>
            </a:pPr>
            <a:endParaRPr lang="en-US" sz="1500" dirty="0"/>
          </a:p>
          <a:p>
            <a:pPr algn="l">
              <a:spcBef>
                <a:spcPts val="0"/>
              </a:spcBef>
              <a:spcAft>
                <a:spcPts val="600"/>
              </a:spcAft>
            </a:pPr>
            <a:r>
              <a:rPr lang="en-US" sz="1500" dirty="0"/>
              <a:t>The dataset also encompasses a range of onboard services variables.</a:t>
            </a:r>
          </a:p>
        </p:txBody>
      </p:sp>
      <p:sp>
        <p:nvSpPr>
          <p:cNvPr id="23" name="Oval 2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8C2F87A-0BF2-31E0-4326-BC4D2AFE6229}"/>
              </a:ext>
            </a:extLst>
          </p:cNvPr>
          <p:cNvPicPr>
            <a:picLocks noChangeAspect="1"/>
          </p:cNvPicPr>
          <p:nvPr/>
        </p:nvPicPr>
        <p:blipFill>
          <a:blip r:embed="rId2"/>
          <a:stretch>
            <a:fillRect/>
          </a:stretch>
        </p:blipFill>
        <p:spPr>
          <a:xfrm>
            <a:off x="5294138" y="1265078"/>
            <a:ext cx="6478762" cy="3951630"/>
          </a:xfrm>
          <a:prstGeom prst="rect">
            <a:avLst/>
          </a:prstGeom>
          <a:ln>
            <a:solidFill>
              <a:schemeClr val="tx1"/>
            </a:solidFill>
          </a:ln>
        </p:spPr>
      </p:pic>
    </p:spTree>
    <p:extLst>
      <p:ext uri="{BB962C8B-B14F-4D97-AF65-F5344CB8AC3E}">
        <p14:creationId xmlns:p14="http://schemas.microsoft.com/office/powerpoint/2010/main" val="217642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C548-A3C1-A401-5453-8FE2D7019197}"/>
              </a:ext>
            </a:extLst>
          </p:cNvPr>
          <p:cNvSpPr>
            <a:spLocks noGrp="1"/>
          </p:cNvSpPr>
          <p:nvPr>
            <p:ph type="title"/>
          </p:nvPr>
        </p:nvSpPr>
        <p:spPr>
          <a:xfrm>
            <a:off x="753389" y="1138265"/>
            <a:ext cx="4843762" cy="1401183"/>
          </a:xfrm>
        </p:spPr>
        <p:txBody>
          <a:bodyPr vert="horz" lIns="91440" tIns="45720" rIns="91440" bIns="45720" rtlCol="0" anchor="t">
            <a:normAutofit/>
          </a:bodyPr>
          <a:lstStyle/>
          <a:p>
            <a:pPr lvl="1"/>
            <a:r>
              <a:rPr lang="en-CA" sz="3200" b="1" dirty="0">
                <a:latin typeface="Calibri Light (Headings)"/>
              </a:rPr>
              <a:t>Business Case</a:t>
            </a:r>
          </a:p>
        </p:txBody>
      </p:sp>
      <p:cxnSp>
        <p:nvCxnSpPr>
          <p:cNvPr id="23" name="Straight Connector 2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1AA44B-7F7C-9C22-B7B7-26BD4005E467}"/>
              </a:ext>
            </a:extLst>
          </p:cNvPr>
          <p:cNvSpPr>
            <a:spLocks noGrp="1"/>
          </p:cNvSpPr>
          <p:nvPr>
            <p:ph idx="1"/>
          </p:nvPr>
        </p:nvSpPr>
        <p:spPr>
          <a:xfrm>
            <a:off x="753389" y="2053088"/>
            <a:ext cx="4843762" cy="4101024"/>
          </a:xfrm>
        </p:spPr>
        <p:txBody>
          <a:bodyPr>
            <a:normAutofit/>
          </a:bodyPr>
          <a:lstStyle/>
          <a:p>
            <a:r>
              <a:rPr lang="en-US" sz="1700" b="1" dirty="0"/>
              <a:t>Airline Passenger Satisfaction</a:t>
            </a:r>
            <a:r>
              <a:rPr lang="en-US" sz="1700" dirty="0"/>
              <a:t> dataset provides a comprehensive collection of variables that offer valuable insights into the factors influencing passenger satisfaction with airline services. </a:t>
            </a:r>
          </a:p>
          <a:p>
            <a:r>
              <a:rPr lang="en-US" sz="1700" dirty="0"/>
              <a:t>This dataset includes a wide range of information, such as passenger demographics (e.g., gender and age), travel details (e.g., flight distance and travel class), and satisfaction ratings for various aspects of the travel experience (e.g., inflight entertainment, seat comfort, and cleanliness). </a:t>
            </a:r>
          </a:p>
          <a:p>
            <a:r>
              <a:rPr lang="en-US" sz="1700" dirty="0"/>
              <a:t>Additionally, the dataset includes departure and arrival delay times data and an overall satisfaction rating. </a:t>
            </a:r>
            <a:endParaRPr lang="en-CA" sz="1700" dirty="0"/>
          </a:p>
        </p:txBody>
      </p:sp>
      <p:pic>
        <p:nvPicPr>
          <p:cNvPr id="5" name="Picture 4" descr="Back view of an aeroplane">
            <a:extLst>
              <a:ext uri="{FF2B5EF4-FFF2-40B4-BE49-F238E27FC236}">
                <a16:creationId xmlns:a16="http://schemas.microsoft.com/office/drawing/2014/main" id="{025B1C7F-B50F-722C-6983-6A20C97CA74B}"/>
              </a:ext>
            </a:extLst>
          </p:cNvPr>
          <p:cNvPicPr>
            <a:picLocks noChangeAspect="1"/>
          </p:cNvPicPr>
          <p:nvPr/>
        </p:nvPicPr>
        <p:blipFill rotWithShape="1">
          <a:blip r:embed="rId2"/>
          <a:srcRect l="8438" r="24813" b="2"/>
          <a:stretch/>
        </p:blipFill>
        <p:spPr>
          <a:xfrm>
            <a:off x="6524941" y="1023779"/>
            <a:ext cx="4810442" cy="4810442"/>
          </a:xfrm>
          <a:custGeom>
            <a:avLst/>
            <a:gdLst/>
            <a:ahLst/>
            <a:cxnLst/>
            <a:rect l="l" t="t" r="r" b="b"/>
            <a:pathLst>
              <a:path w="4810442" h="4810442">
                <a:moveTo>
                  <a:pt x="2405221" y="0"/>
                </a:moveTo>
                <a:cubicBezTo>
                  <a:pt x="3733588" y="0"/>
                  <a:pt x="4810442" y="1076854"/>
                  <a:pt x="4810442" y="2405221"/>
                </a:cubicBezTo>
                <a:cubicBezTo>
                  <a:pt x="4810442" y="3733588"/>
                  <a:pt x="3733588" y="4810442"/>
                  <a:pt x="2405221" y="4810442"/>
                </a:cubicBezTo>
                <a:cubicBezTo>
                  <a:pt x="1076854" y="4810442"/>
                  <a:pt x="0" y="3733588"/>
                  <a:pt x="0" y="2405221"/>
                </a:cubicBezTo>
                <a:cubicBezTo>
                  <a:pt x="0" y="1076854"/>
                  <a:pt x="1076854" y="0"/>
                  <a:pt x="2405221" y="0"/>
                </a:cubicBezTo>
                <a:close/>
              </a:path>
            </a:pathLst>
          </a:custGeom>
        </p:spPr>
      </p:pic>
    </p:spTree>
    <p:extLst>
      <p:ext uri="{BB962C8B-B14F-4D97-AF65-F5344CB8AC3E}">
        <p14:creationId xmlns:p14="http://schemas.microsoft.com/office/powerpoint/2010/main" val="132058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a:t>Objectives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42D425-C5E6-48FF-D10E-F12E5D3C9D0D}"/>
              </a:ext>
            </a:extLst>
          </p:cNvPr>
          <p:cNvSpPr>
            <a:spLocks noGrp="1"/>
          </p:cNvSpPr>
          <p:nvPr>
            <p:ph idx="1"/>
          </p:nvPr>
        </p:nvSpPr>
        <p:spPr>
          <a:xfrm>
            <a:off x="761839" y="1999085"/>
            <a:ext cx="4651205" cy="3602935"/>
          </a:xfrm>
        </p:spPr>
        <p:txBody>
          <a:bodyPr>
            <a:normAutofit/>
          </a:bodyPr>
          <a:lstStyle/>
          <a:p>
            <a:pPr marL="0" indent="0">
              <a:buNone/>
            </a:pPr>
            <a:r>
              <a:rPr lang="en-US" sz="2000"/>
              <a:t>By analyzing this dataset, we aim to:</a:t>
            </a:r>
          </a:p>
          <a:p>
            <a:pPr marL="514350" indent="-514350">
              <a:buAutoNum type="arabicPeriod"/>
            </a:pPr>
            <a:r>
              <a:rPr lang="en-US" sz="2000"/>
              <a:t>Uncover key drivers of passenger satisfaction</a:t>
            </a:r>
          </a:p>
          <a:p>
            <a:pPr marL="514350" indent="-514350">
              <a:buAutoNum type="arabicPeriod"/>
            </a:pPr>
            <a:r>
              <a:rPr lang="en-US" sz="2000"/>
              <a:t>Identify areas for improvement in airline services</a:t>
            </a:r>
          </a:p>
          <a:p>
            <a:pPr marL="514350" indent="-514350">
              <a:buAutoNum type="arabicPeriod"/>
            </a:pPr>
            <a:r>
              <a:rPr lang="en-US" sz="2000"/>
              <a:t>Make data-driven decisions to enhance the overall passenger experience, increase customer satisfaction, and improve loyalty to the airline.</a:t>
            </a:r>
            <a:endParaRPr lang="en-US" sz="2000" dirty="0"/>
          </a:p>
        </p:txBody>
      </p:sp>
      <p:pic>
        <p:nvPicPr>
          <p:cNvPr id="10" name="Picture 9" descr="A group of people sitting in an airplane">
            <a:extLst>
              <a:ext uri="{FF2B5EF4-FFF2-40B4-BE49-F238E27FC236}">
                <a16:creationId xmlns:a16="http://schemas.microsoft.com/office/drawing/2014/main" id="{43441001-98FA-503D-4AE6-0840ACCF727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743" r="27483"/>
          <a:stretch/>
        </p:blipFill>
        <p:spPr>
          <a:xfrm>
            <a:off x="6096000" y="838013"/>
            <a:ext cx="5234538" cy="5186267"/>
          </a:xfrm>
          <a:prstGeom prst="rect">
            <a:avLst/>
          </a:prstGeom>
        </p:spPr>
      </p:pic>
    </p:spTree>
    <p:extLst>
      <p:ext uri="{BB962C8B-B14F-4D97-AF65-F5344CB8AC3E}">
        <p14:creationId xmlns:p14="http://schemas.microsoft.com/office/powerpoint/2010/main" val="18778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63790BF-BFA0-54AC-E3DF-E10B13ED8BA5}"/>
              </a:ext>
            </a:extLst>
          </p:cNvPr>
          <p:cNvPicPr>
            <a:picLocks noChangeAspect="1"/>
          </p:cNvPicPr>
          <p:nvPr/>
        </p:nvPicPr>
        <p:blipFill>
          <a:blip r:embed="rId2"/>
          <a:stretch>
            <a:fillRect/>
          </a:stretch>
        </p:blipFill>
        <p:spPr>
          <a:xfrm>
            <a:off x="571500" y="1744966"/>
            <a:ext cx="4436086" cy="4663578"/>
          </a:xfrm>
          <a:prstGeom prst="rect">
            <a:avLst/>
          </a:prstGeom>
        </p:spPr>
      </p:pic>
      <p:pic>
        <p:nvPicPr>
          <p:cNvPr id="7" name="Picture 6">
            <a:extLst>
              <a:ext uri="{FF2B5EF4-FFF2-40B4-BE49-F238E27FC236}">
                <a16:creationId xmlns:a16="http://schemas.microsoft.com/office/drawing/2014/main" id="{95773B40-6585-7CCF-C8DE-B3EE494DF56B}"/>
              </a:ext>
            </a:extLst>
          </p:cNvPr>
          <p:cNvPicPr>
            <a:picLocks noChangeAspect="1"/>
          </p:cNvPicPr>
          <p:nvPr/>
        </p:nvPicPr>
        <p:blipFill>
          <a:blip r:embed="rId3"/>
          <a:stretch>
            <a:fillRect/>
          </a:stretch>
        </p:blipFill>
        <p:spPr>
          <a:xfrm>
            <a:off x="6096000" y="1744966"/>
            <a:ext cx="5524500" cy="4333875"/>
          </a:xfrm>
          <a:prstGeom prst="rect">
            <a:avLst/>
          </a:prstGeom>
        </p:spPr>
      </p:pic>
    </p:spTree>
    <p:extLst>
      <p:ext uri="{BB962C8B-B14F-4D97-AF65-F5344CB8AC3E}">
        <p14:creationId xmlns:p14="http://schemas.microsoft.com/office/powerpoint/2010/main" val="47799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96AEB25-BA1C-E4FF-5CCE-9237F4A7B3C2}"/>
              </a:ext>
            </a:extLst>
          </p:cNvPr>
          <p:cNvPicPr>
            <a:picLocks noChangeAspect="1"/>
          </p:cNvPicPr>
          <p:nvPr/>
        </p:nvPicPr>
        <p:blipFill>
          <a:blip r:embed="rId2"/>
          <a:stretch>
            <a:fillRect/>
          </a:stretch>
        </p:blipFill>
        <p:spPr>
          <a:xfrm>
            <a:off x="349918" y="1902142"/>
            <a:ext cx="5524500" cy="4333875"/>
          </a:xfrm>
          <a:prstGeom prst="rect">
            <a:avLst/>
          </a:prstGeom>
        </p:spPr>
      </p:pic>
      <p:pic>
        <p:nvPicPr>
          <p:cNvPr id="4" name="Picture 3">
            <a:extLst>
              <a:ext uri="{FF2B5EF4-FFF2-40B4-BE49-F238E27FC236}">
                <a16:creationId xmlns:a16="http://schemas.microsoft.com/office/drawing/2014/main" id="{9C966D58-2415-B84E-DF83-8C33BAF5B70B}"/>
              </a:ext>
            </a:extLst>
          </p:cNvPr>
          <p:cNvPicPr>
            <a:picLocks noChangeAspect="1"/>
          </p:cNvPicPr>
          <p:nvPr/>
        </p:nvPicPr>
        <p:blipFill>
          <a:blip r:embed="rId3"/>
          <a:stretch>
            <a:fillRect/>
          </a:stretch>
        </p:blipFill>
        <p:spPr>
          <a:xfrm>
            <a:off x="6096000" y="1902141"/>
            <a:ext cx="5524500" cy="4333875"/>
          </a:xfrm>
          <a:prstGeom prst="rect">
            <a:avLst/>
          </a:prstGeom>
        </p:spPr>
      </p:pic>
    </p:spTree>
    <p:extLst>
      <p:ext uri="{BB962C8B-B14F-4D97-AF65-F5344CB8AC3E}">
        <p14:creationId xmlns:p14="http://schemas.microsoft.com/office/powerpoint/2010/main" val="339781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EF13D0-90E3-66F4-E886-9582B629B523}"/>
              </a:ext>
            </a:extLst>
          </p:cNvPr>
          <p:cNvPicPr>
            <a:picLocks noChangeAspect="1"/>
          </p:cNvPicPr>
          <p:nvPr/>
        </p:nvPicPr>
        <p:blipFill>
          <a:blip r:embed="rId2"/>
          <a:stretch>
            <a:fillRect/>
          </a:stretch>
        </p:blipFill>
        <p:spPr>
          <a:xfrm>
            <a:off x="133350" y="1782646"/>
            <a:ext cx="5610225" cy="2673852"/>
          </a:xfrm>
          <a:prstGeom prst="rect">
            <a:avLst/>
          </a:prstGeom>
        </p:spPr>
      </p:pic>
      <p:pic>
        <p:nvPicPr>
          <p:cNvPr id="6" name="Picture 5">
            <a:extLst>
              <a:ext uri="{FF2B5EF4-FFF2-40B4-BE49-F238E27FC236}">
                <a16:creationId xmlns:a16="http://schemas.microsoft.com/office/drawing/2014/main" id="{1801DEEC-65CB-9FD5-86FC-EB95EA43D648}"/>
              </a:ext>
            </a:extLst>
          </p:cNvPr>
          <p:cNvPicPr>
            <a:picLocks noChangeAspect="1"/>
          </p:cNvPicPr>
          <p:nvPr/>
        </p:nvPicPr>
        <p:blipFill>
          <a:blip r:embed="rId3"/>
          <a:stretch>
            <a:fillRect/>
          </a:stretch>
        </p:blipFill>
        <p:spPr>
          <a:xfrm>
            <a:off x="5965372" y="1782645"/>
            <a:ext cx="5610225" cy="2673853"/>
          </a:xfrm>
          <a:prstGeom prst="rect">
            <a:avLst/>
          </a:prstGeom>
        </p:spPr>
      </p:pic>
      <p:pic>
        <p:nvPicPr>
          <p:cNvPr id="7" name="Picture 6">
            <a:extLst>
              <a:ext uri="{FF2B5EF4-FFF2-40B4-BE49-F238E27FC236}">
                <a16:creationId xmlns:a16="http://schemas.microsoft.com/office/drawing/2014/main" id="{C9F48D84-5461-1D65-FAA2-6DC74D9CE330}"/>
              </a:ext>
            </a:extLst>
          </p:cNvPr>
          <p:cNvPicPr>
            <a:picLocks noChangeAspect="1"/>
          </p:cNvPicPr>
          <p:nvPr/>
        </p:nvPicPr>
        <p:blipFill>
          <a:blip r:embed="rId4"/>
          <a:stretch>
            <a:fillRect/>
          </a:stretch>
        </p:blipFill>
        <p:spPr>
          <a:xfrm>
            <a:off x="2332068" y="4456498"/>
            <a:ext cx="6296705" cy="2233060"/>
          </a:xfrm>
          <a:prstGeom prst="rect">
            <a:avLst/>
          </a:prstGeom>
        </p:spPr>
      </p:pic>
    </p:spTree>
    <p:extLst>
      <p:ext uri="{BB962C8B-B14F-4D97-AF65-F5344CB8AC3E}">
        <p14:creationId xmlns:p14="http://schemas.microsoft.com/office/powerpoint/2010/main" val="2796835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9DEC13F-9130-4ECA-BF3B-9D493987F2CC}">
  <we:reference id="wa104380278" version="1.0.0.6" store="en-US" storeType="OMEX"/>
  <we:alternateReferences>
    <we:reference id="wa104380278" version="1.0.0.6" store="WA10438027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3DB2EBA-A305-4341-973D-7E77C54171A3}">
  <we:reference id="wa200003052" version="2.0.0.0" store="en-US" storeType="OMEX"/>
  <we:alternateReferences>
    <we:reference id="wa200003052" version="2.0.0.0" store="WA200003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556</TotalTime>
  <Words>1204</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Calibri Light (Headings)</vt:lpstr>
      <vt:lpstr>Tahoma</vt:lpstr>
      <vt:lpstr>Office Theme</vt:lpstr>
      <vt:lpstr>Airline Passenger Satisfaction  CSIS 3360-002 Final Project - Group 8</vt:lpstr>
      <vt:lpstr>Agenda</vt:lpstr>
      <vt:lpstr>Context</vt:lpstr>
      <vt:lpstr>Context</vt:lpstr>
      <vt:lpstr>Business Case</vt:lpstr>
      <vt:lpstr>Objectives</vt:lpstr>
      <vt:lpstr>Exploratory Data Analysis</vt:lpstr>
      <vt:lpstr>Exploratory Data Analysis</vt:lpstr>
      <vt:lpstr>Exploratory Data Analysis</vt:lpstr>
      <vt:lpstr>Exploratory Data Analysis</vt:lpstr>
      <vt:lpstr>Classification –  Naïve Bayes </vt:lpstr>
      <vt:lpstr>Classification – Naïve Bayes </vt:lpstr>
      <vt:lpstr>Classification – Naïve Bayes </vt:lpstr>
      <vt:lpstr>Classification – Naïve Bayes </vt:lpstr>
      <vt:lpstr>Classification –  Decision Tree</vt:lpstr>
      <vt:lpstr>Classification – Decision Tree</vt:lpstr>
      <vt:lpstr>Classification – Decision Tree</vt:lpstr>
      <vt:lpstr>Classification – Decision Tree</vt:lpstr>
      <vt:lpstr>Clustering</vt:lpstr>
      <vt:lpstr>Clustering – K-means</vt:lpstr>
      <vt:lpstr>Clustering – K-means</vt:lpstr>
      <vt:lpstr>Clustering – K-means</vt:lpstr>
      <vt:lpstr>Clustering – K-means</vt:lpstr>
      <vt:lpstr>Conclusion and Insight</vt:lpstr>
      <vt:lpstr>Conclusion and Insights</vt:lpstr>
      <vt:lpstr>Airline Passenger Satisfaction  CSIS 3360-002 Final Project- Group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samira mehdizadeh</dc:creator>
  <cp:lastModifiedBy>Sergio Torres</cp:lastModifiedBy>
  <cp:revision>5</cp:revision>
  <dcterms:created xsi:type="dcterms:W3CDTF">2024-03-04T16:26:55Z</dcterms:created>
  <dcterms:modified xsi:type="dcterms:W3CDTF">2024-04-07T03:08:42Z</dcterms:modified>
</cp:coreProperties>
</file>