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a195de8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a195de8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a195de8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a195de8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a20b0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a20b0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a195de8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a195de8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a195de8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a195de8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419275"/>
            <a:ext cx="8633700" cy="2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PB138 - Moderní značkovací jazyky a jejich aplikace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c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Kriminalita na území Brna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Složení týmu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Bc. Matěj Kavka, učo 433677, ESF N-SI POIN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Matúš Jarkovič, učo 456441, FI B-IN PSZD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Kristián Kosorín, učo 456620, FI B-IN PSZD</a:t>
            </a:r>
            <a:endParaRPr sz="2000"/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Bc. Milan Šůstek, učo 433724, FI N-AP SSME</a:t>
            </a:r>
            <a:endParaRPr sz="2000"/>
          </a:p>
          <a:p>
            <a:pPr marL="457200" marR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95700" y="435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Kriminalita v Brně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8900" y="1299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Rozdělení rolí v týmu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Výběr dat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cs" sz="2000"/>
              <a:t>Období, rozdílnost dat</a:t>
            </a:r>
            <a:endParaRPr sz="200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s" sz="2000"/>
              <a:t>Finální vize projektu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cs" sz="2000"/>
              <a:t>Mapa</a:t>
            </a:r>
            <a:endParaRPr sz="2000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cs" sz="2000"/>
              <a:t>14 faktických údajů </a:t>
            </a:r>
            <a:endParaRPr sz="20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Backend	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16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 smtClean="0"/>
              <a:t>Maven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 smtClean="0"/>
              <a:t>Java </a:t>
            </a:r>
            <a:r>
              <a:rPr lang="cs" dirty="0"/>
              <a:t>DOM API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xPath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SPRING BOOT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XML REST API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CSV Parser - OpenCSV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500" y="1017725"/>
            <a:ext cx="2867600" cy="27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84625" y="288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Frontend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84625" y="990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Bootstrap 4.3.1.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jQuery 3.3.1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JSP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949" y="701333"/>
            <a:ext cx="4778275" cy="294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25" y="2636300"/>
            <a:ext cx="3742325" cy="229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Děkujeme za pozornost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cs"/>
              <a:t>Prostor pro dotazy a otázky.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Předvádění na obrazovce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Proxima Nova</vt:lpstr>
      <vt:lpstr>Arial</vt:lpstr>
      <vt:lpstr>Spearmint</vt:lpstr>
      <vt:lpstr>PB138 - Moderní značkovací jazyky a jejich aplikace </vt:lpstr>
      <vt:lpstr>Složení týmu</vt:lpstr>
      <vt:lpstr>Kriminalita v Brně</vt:lpstr>
      <vt:lpstr>Backend </vt:lpstr>
      <vt:lpstr>Frontend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PB138 - Moderní značkovací jazyky a jejich aplikace </dc:title>
  <cp:lastModifiedBy>xsustek4</cp:lastModifiedBy>
  <cp:revision>1</cp:revision>
  <dcterms:modified xsi:type="dcterms:W3CDTF">2019-05-27T11:20:03Z</dcterms:modified>
</cp:coreProperties>
</file>