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339" r:id="rId2"/>
    <p:sldId id="365" r:id="rId3"/>
    <p:sldId id="356" r:id="rId4"/>
    <p:sldId id="357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358" r:id="rId13"/>
    <p:sldId id="366" r:id="rId14"/>
    <p:sldId id="359" r:id="rId15"/>
    <p:sldId id="360" r:id="rId16"/>
    <p:sldId id="361" r:id="rId17"/>
    <p:sldId id="428" r:id="rId18"/>
    <p:sldId id="362" r:id="rId19"/>
    <p:sldId id="363" r:id="rId20"/>
    <p:sldId id="429" r:id="rId21"/>
    <p:sldId id="430" r:id="rId22"/>
    <p:sldId id="364" r:id="rId23"/>
    <p:sldId id="431" r:id="rId24"/>
    <p:sldId id="323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99CC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1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ded5562-169c-4081-a244-02cef392ad76"/>
  <p:tag name="COMMONDATA" val="eyJoZGlkIjoiNjZjMTBlMzQzNzU5YTllZWNmNjA1ZjY5NzMzMDc0ND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全屏显示(4:3)</PresentationFormat>
  <Paragraphs>0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Fei</dc:creator>
  <cp:lastModifiedBy>飞 马</cp:lastModifiedBy>
  <cp:revision>43</cp:revision>
  <dcterms:created xsi:type="dcterms:W3CDTF">2021-10-07T08:29:00Z</dcterms:created>
  <dcterms:modified xsi:type="dcterms:W3CDTF">2024-04-25T08:29:17Z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F518211513CB441DA371606C62A03F75</vt:lpwstr>
  </property>
</Properties>
</file>