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1203" r:id="rId5"/>
    <p:sldId id="1204" r:id="rId6"/>
    <p:sldId id="1318" r:id="rId7"/>
    <p:sldId id="1561" r:id="rId8"/>
    <p:sldId id="1210" r:id="rId9"/>
    <p:sldId id="1211" r:id="rId10"/>
    <p:sldId id="1212" r:id="rId12"/>
    <p:sldId id="1213" r:id="rId13"/>
    <p:sldId id="1214" r:id="rId14"/>
    <p:sldId id="1541" r:id="rId15"/>
    <p:sldId id="1542" r:id="rId16"/>
    <p:sldId id="1543" r:id="rId17"/>
    <p:sldId id="1544" r:id="rId18"/>
    <p:sldId id="1562" r:id="rId19"/>
    <p:sldId id="1545" r:id="rId20"/>
    <p:sldId id="1546" r:id="rId21"/>
    <p:sldId id="1553" r:id="rId22"/>
    <p:sldId id="1555" r:id="rId23"/>
    <p:sldId id="1554" r:id="rId24"/>
    <p:sldId id="1556" r:id="rId25"/>
    <p:sldId id="1559" r:id="rId26"/>
    <p:sldId id="1558" r:id="rId27"/>
    <p:sldId id="1580" r:id="rId28"/>
    <p:sldId id="1581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0000FF"/>
    <a:srgbClr val="9E7EFF"/>
    <a:srgbClr val="6175C4"/>
    <a:srgbClr val="3059D6"/>
    <a:srgbClr val="6480C8"/>
    <a:srgbClr val="4872C5"/>
    <a:srgbClr val="830707"/>
    <a:srgbClr val="AE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d70184e-632c-4d6e-8b64-cc830654237c"/>
  <p:tag name="COMMONDATA" val="eyJoZGlkIjoiZTQ4ODQwNThiYTg4YTBlNDhkZDRmNGNiNWM5NWE1YzAifQ=="/>
  <p:tag name="commondata" val="eyJoZGlkIjoiNjZjMTBlMzQzNzU5YTllZWNmNjA1ZjY5NzMzMDc0N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 Fei</dc:creator>
  <cp:lastModifiedBy>飞马</cp:lastModifiedBy>
  <cp:revision>275</cp:revision>
  <dcterms:created xsi:type="dcterms:W3CDTF">2021-10-07T08:29:00Z</dcterms:created>
  <dcterms:modified xsi:type="dcterms:W3CDTF">2024-06-27T09:15:00Z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F518211513CB441DA371606C62A03F75</vt:lpwstr>
  </property>
</Properties>
</file>