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424" r:id="rId5"/>
    <p:sldId id="861" r:id="rId7"/>
    <p:sldId id="864" r:id="rId8"/>
    <p:sldId id="865" r:id="rId9"/>
    <p:sldId id="863" r:id="rId10"/>
    <p:sldId id="868" r:id="rId11"/>
    <p:sldId id="874" r:id="rId12"/>
    <p:sldId id="881" r:id="rId13"/>
    <p:sldId id="869" r:id="rId14"/>
    <p:sldId id="882" r:id="rId15"/>
    <p:sldId id="871" r:id="rId16"/>
    <p:sldId id="870" r:id="rId17"/>
    <p:sldId id="872" r:id="rId18"/>
    <p:sldId id="898" r:id="rId19"/>
    <p:sldId id="897" r:id="rId20"/>
    <p:sldId id="889" r:id="rId21"/>
    <p:sldId id="891" r:id="rId22"/>
    <p:sldId id="893" r:id="rId23"/>
    <p:sldId id="890" r:id="rId24"/>
    <p:sldId id="873" r:id="rId25"/>
    <p:sldId id="906" r:id="rId26"/>
    <p:sldId id="353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333399"/>
    <a:srgbClr val="4E4EFF"/>
    <a:srgbClr val="0000FF"/>
    <a:srgbClr val="4D4DFF"/>
    <a:srgbClr val="6060FF"/>
    <a:srgbClr val="CF4E27"/>
    <a:srgbClr val="0000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1672404-d012-45ac-9fda-abcc85c49b50"/>
  <p:tag name="COMMONDATA" val="eyJoZGlkIjoiNjZjMTBlMzQzNzU5YTllZWNmNjA1ZjY5NzMzMDc0N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 Fei</dc:creator>
  <cp:lastModifiedBy>飞马</cp:lastModifiedBy>
  <cp:revision>119</cp:revision>
  <dcterms:created xsi:type="dcterms:W3CDTF">2021-10-07T08:29:00Z</dcterms:created>
  <dcterms:modified xsi:type="dcterms:W3CDTF">2024-06-27T09:21:01Z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F518211513CB441DA371606C62A03F75</vt:lpwstr>
  </property>
</Properties>
</file>