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424" r:id="rId4"/>
    <p:sldId id="906" r:id="rId5"/>
    <p:sldId id="907" r:id="rId6"/>
    <p:sldId id="908" r:id="rId7"/>
    <p:sldId id="909" r:id="rId8"/>
    <p:sldId id="910" r:id="rId9"/>
    <p:sldId id="911" r:id="rId10"/>
    <p:sldId id="913" r:id="rId11"/>
    <p:sldId id="914" r:id="rId12"/>
    <p:sldId id="915" r:id="rId13"/>
    <p:sldId id="916" r:id="rId14"/>
    <p:sldId id="919" r:id="rId15"/>
    <p:sldId id="920" r:id="rId16"/>
  </p:sldIdLst>
  <p:sldSz cx="9144000" cy="6858000" type="screen4x3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0000"/>
    <a:srgbClr val="333399"/>
    <a:srgbClr val="4E4EFF"/>
    <a:srgbClr val="0000FF"/>
    <a:srgbClr val="4D4DFF"/>
    <a:srgbClr val="6060FF"/>
    <a:srgbClr val="CF4E27"/>
    <a:srgbClr val="0000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591" autoAdjust="0"/>
  </p:normalViewPr>
  <p:slideViewPr>
    <p:cSldViewPr snapToGrid="0">
      <p:cViewPr varScale="1">
        <p:scale>
          <a:sx n="149" d="100"/>
          <a:sy n="149" d="100"/>
        </p:scale>
        <p:origin x="21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2c74b92-f430-426f-a848-08f941014afb"/>
  <p:tag name="COMMONDATA" val="eyJoZGlkIjoiNjZjMTBlMzQzNzU5YTllZWNmNjA1ZjY5NzMzMDc0ND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全屏显示(4:3)</PresentationFormat>
  <Paragraphs>0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 Fei</dc:creator>
  <cp:lastModifiedBy>飞 马</cp:lastModifiedBy>
  <cp:revision>121</cp:revision>
  <dcterms:created xsi:type="dcterms:W3CDTF">2021-10-07T08:29:00Z</dcterms:created>
  <dcterms:modified xsi:type="dcterms:W3CDTF">2024-06-10T08:57:49Z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F518211513CB441DA371606C62A03F75</vt:lpwstr>
  </property>
</Properties>
</file>