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6"/>
  </p:notesMasterIdLst>
  <p:handoutMasterIdLst>
    <p:handoutMasterId r:id="rId27"/>
  </p:handoutMasterIdLst>
  <p:sldIdLst>
    <p:sldId id="256" r:id="rId2"/>
    <p:sldId id="1099" r:id="rId3"/>
    <p:sldId id="1117" r:id="rId4"/>
    <p:sldId id="1118" r:id="rId5"/>
    <p:sldId id="1119" r:id="rId6"/>
    <p:sldId id="1120" r:id="rId7"/>
    <p:sldId id="1121" r:id="rId8"/>
    <p:sldId id="1122" r:id="rId9"/>
    <p:sldId id="1123" r:id="rId10"/>
    <p:sldId id="1124" r:id="rId11"/>
    <p:sldId id="1125" r:id="rId12"/>
    <p:sldId id="1126" r:id="rId13"/>
    <p:sldId id="1127" r:id="rId14"/>
    <p:sldId id="1128" r:id="rId15"/>
    <p:sldId id="1129" r:id="rId16"/>
    <p:sldId id="1130" r:id="rId17"/>
    <p:sldId id="1134" r:id="rId18"/>
    <p:sldId id="1131" r:id="rId19"/>
    <p:sldId id="1132" r:id="rId20"/>
    <p:sldId id="1133" r:id="rId21"/>
    <p:sldId id="1116" r:id="rId22"/>
    <p:sldId id="1135" r:id="rId23"/>
    <p:sldId id="1136" r:id="rId24"/>
    <p:sldId id="1137" r:id="rId2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猛 王" initials="猛" lastIdx="1" clrIdx="0">
    <p:extLst>
      <p:ext uri="{19B8F6BF-5375-455C-9EA6-DF929625EA0E}">
        <p15:presenceInfo xmlns:p15="http://schemas.microsoft.com/office/powerpoint/2012/main" userId="0d81975924bbeedc" providerId="Windows Live"/>
      </p:ext>
    </p:extLst>
  </p:cmAuthor>
  <p:cmAuthor id="2" name="Zhang Xiaoyue" initials="ZX" lastIdx="2" clrIdx="1">
    <p:extLst>
      <p:ext uri="{19B8F6BF-5375-455C-9EA6-DF929625EA0E}">
        <p15:presenceInfo xmlns:p15="http://schemas.microsoft.com/office/powerpoint/2012/main" userId="ab1c86b30b2b085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00"/>
        </p14:laserClr>
      </p:ext>
      <p:ext uri="{2FDB2607-1784-4EEB-B798-7EB5836EED8A}">
        <p14:showMediaCtrls xmlns:p14="http://schemas.microsoft.com/office/powerpoint/2010/main" val="1"/>
      </p:ext>
    </p:extLst>
  </p:showPr>
  <p:clrMru>
    <a:srgbClr val="0000FF"/>
    <a:srgbClr val="2433F8"/>
    <a:srgbClr val="E9EDF4"/>
    <a:srgbClr val="FFFF99"/>
    <a:srgbClr val="408049"/>
    <a:srgbClr val="2E923C"/>
    <a:srgbClr val="66CCFF"/>
    <a:srgbClr val="FB15D5"/>
    <a:srgbClr val="E927DB"/>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浅色样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16DA210-FB5B-4158-B5E0-FEB733F419BA}" styleName="浅色样式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0505E3EF-67EA-436B-97B2-0124C06EBD24}" styleName="中度样式 4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770" autoAdjust="0"/>
    <p:restoredTop sz="94227" autoAdjust="0"/>
  </p:normalViewPr>
  <p:slideViewPr>
    <p:cSldViewPr>
      <p:cViewPr varScale="1">
        <p:scale>
          <a:sx n="108" d="100"/>
          <a:sy n="108" d="100"/>
        </p:scale>
        <p:origin x="1188" y="120"/>
      </p:cViewPr>
      <p:guideLst>
        <p:guide orient="horz" pos="2160"/>
        <p:guide pos="2880"/>
      </p:guideLst>
    </p:cSldViewPr>
  </p:slideViewPr>
  <p:outlineViewPr>
    <p:cViewPr>
      <p:scale>
        <a:sx n="33" d="100"/>
        <a:sy n="33" d="100"/>
      </p:scale>
      <p:origin x="0" y="570"/>
    </p:cViewPr>
  </p:outlin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6634D4-6826-4280-8DB9-19D143CADB2E}" type="datetimeFigureOut">
              <a:rPr lang="zh-CN" altLang="en-US" smtClean="0"/>
              <a:pPr/>
              <a:t>2022/09/21</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E61C9F4-D0A3-417B-B817-AAD999A50B0B}" type="slidenum">
              <a:rPr lang="zh-CN" altLang="en-US" smtClean="0"/>
              <a:pPr/>
              <a:t>‹#›</a:t>
            </a:fld>
            <a:endParaRPr lang="zh-CN" altLang="en-US"/>
          </a:p>
        </p:txBody>
      </p:sp>
    </p:spTree>
    <p:extLst>
      <p:ext uri="{BB962C8B-B14F-4D97-AF65-F5344CB8AC3E}">
        <p14:creationId xmlns:p14="http://schemas.microsoft.com/office/powerpoint/2010/main" val="27450817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宋体" pitchFamily="2" charset="-122"/>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charset="0"/>
                <a:ea typeface="宋体" pitchFamily="2" charset="-122"/>
              </a:defRPr>
            </a:lvl1pPr>
          </a:lstStyle>
          <a:p>
            <a:pPr>
              <a:defRPr/>
            </a:pPr>
            <a:fld id="{2D2B385D-30C0-42A3-A406-FDA826925B69}" type="datetimeFigureOut">
              <a:rPr lang="zh-CN" altLang="en-US"/>
              <a:pPr>
                <a:defRPr/>
              </a:pPr>
              <a:t>2022/09/21</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宋体" pitchFamily="2" charset="-122"/>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vl1pPr>
          </a:lstStyle>
          <a:p>
            <a:pPr>
              <a:defRPr/>
            </a:pPr>
            <a:fld id="{0C994A22-7990-4147-B722-23103CA33D18}" type="slidenum">
              <a:rPr lang="zh-CN" altLang="en-US"/>
              <a:pPr>
                <a:defRPr/>
              </a:pPr>
              <a:t>‹#›</a:t>
            </a:fld>
            <a:endParaRPr lang="zh-CN" altLang="en-US"/>
          </a:p>
        </p:txBody>
      </p:sp>
    </p:spTree>
    <p:extLst>
      <p:ext uri="{BB962C8B-B14F-4D97-AF65-F5344CB8AC3E}">
        <p14:creationId xmlns:p14="http://schemas.microsoft.com/office/powerpoint/2010/main" val="223702453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p:spPr>
      </p:sp>
      <p:sp>
        <p:nvSpPr>
          <p:cNvPr id="44035" name="备注占位符 2"/>
          <p:cNvSpPr>
            <a:spLocks noGrp="1"/>
          </p:cNvSpPr>
          <p:nvPr>
            <p:ph type="body" idx="1"/>
          </p:nvPr>
        </p:nvSpPr>
        <p:spPr bwMode="auto">
          <a:noFill/>
        </p:spPr>
        <p:txBody>
          <a:bodyPr wrap="square" numCol="1" anchor="t" anchorCtr="0" compatLnSpc="1">
            <a:prstTxWarp prst="textNoShape">
              <a:avLst/>
            </a:prstTxWarp>
          </a:bodyPr>
          <a:lstStyle/>
          <a:p>
            <a:endParaRPr lang="zh-CN" altLang="en-US"/>
          </a:p>
        </p:txBody>
      </p:sp>
      <p:sp>
        <p:nvSpPr>
          <p:cNvPr id="44036" name="灯片编号占位符 3"/>
          <p:cNvSpPr>
            <a:spLocks noGrp="1"/>
          </p:cNvSpPr>
          <p:nvPr>
            <p:ph type="sldNum" sz="quarter" idx="5"/>
          </p:nvPr>
        </p:nvSpPr>
        <p:spPr bwMode="auto">
          <a:noFill/>
          <a:ln>
            <a:miter lim="800000"/>
            <a:headEnd/>
            <a:tailEnd/>
          </a:ln>
        </p:spPr>
        <p:txBody>
          <a:bodyPr/>
          <a:lstStyle/>
          <a:p>
            <a:fld id="{762903DF-7627-4477-BEC9-58DD6FA03911}" type="slidenum">
              <a:rPr lang="zh-CN" altLang="en-US"/>
              <a:pPr/>
              <a:t>1</a:t>
            </a:fld>
            <a:endParaRPr lang="en-US" altLang="zh-CN"/>
          </a:p>
        </p:txBody>
      </p:sp>
    </p:spTree>
    <p:extLst>
      <p:ext uri="{BB962C8B-B14F-4D97-AF65-F5344CB8AC3E}">
        <p14:creationId xmlns:p14="http://schemas.microsoft.com/office/powerpoint/2010/main" val="40480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798ED2C-142E-4F7E-A9E8-F288D65DD3EC}" type="slidenum">
              <a:rPr lang="en-US" altLang="zh-CN"/>
              <a:pPr/>
              <a:t>6</a:t>
            </a:fld>
            <a:endParaRPr lang="en-US" altLang="zh-CN"/>
          </a:p>
        </p:txBody>
      </p:sp>
      <p:sp>
        <p:nvSpPr>
          <p:cNvPr id="132098" name="Rectangle 2"/>
          <p:cNvSpPr>
            <a:spLocks noGrp="1" noRot="1" noChangeAspect="1" noChangeArrowheads="1" noTextEdit="1"/>
          </p:cNvSpPr>
          <p:nvPr>
            <p:ph type="sldImg"/>
          </p:nvPr>
        </p:nvSpPr>
        <p:spPr>
          <a:ln/>
        </p:spPr>
      </p:sp>
      <p:sp>
        <p:nvSpPr>
          <p:cNvPr id="132099" name="Rectangle 3"/>
          <p:cNvSpPr>
            <a:spLocks noGrp="1" noChangeArrowheads="1"/>
          </p:cNvSpPr>
          <p:nvPr>
            <p:ph type="body" idx="1"/>
          </p:nvPr>
        </p:nvSpPr>
        <p:spPr>
          <a:xfrm>
            <a:off x="914400" y="4343400"/>
            <a:ext cx="5029200" cy="4114800"/>
          </a:xfrm>
        </p:spPr>
        <p:txBody>
          <a:bodyPr/>
          <a:lstStyle/>
          <a:p>
            <a:pPr>
              <a:buFontTx/>
              <a:buChar char="•"/>
            </a:pPr>
            <a:endParaRPr lang="zh-CN" altLang="zh-CN"/>
          </a:p>
        </p:txBody>
      </p:sp>
    </p:spTree>
    <p:extLst>
      <p:ext uri="{BB962C8B-B14F-4D97-AF65-F5344CB8AC3E}">
        <p14:creationId xmlns:p14="http://schemas.microsoft.com/office/powerpoint/2010/main" val="35991710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r>
              <a:rPr lang="en-US" altLang="zh-CN" dirty="0"/>
              <a:t>2018</a:t>
            </a:r>
            <a:r>
              <a:rPr lang="en-US" altLang="en-US" dirty="0"/>
              <a:t>/7/22</a:t>
            </a:r>
            <a:endParaRPr lang="en-US" altLang="zh-CN" dirty="0"/>
          </a:p>
        </p:txBody>
      </p:sp>
      <p:sp>
        <p:nvSpPr>
          <p:cNvPr id="5" name="页脚占位符 4"/>
          <p:cNvSpPr>
            <a:spLocks noGrp="1"/>
          </p:cNvSpPr>
          <p:nvPr>
            <p:ph type="ftr" sz="quarter" idx="11"/>
          </p:nvPr>
        </p:nvSpPr>
        <p:spPr/>
        <p:txBody>
          <a:bodyPr/>
          <a:lstStyle>
            <a:lvl1pPr>
              <a:defRPr/>
            </a:lvl1pPr>
          </a:lstStyle>
          <a:p>
            <a:pPr>
              <a:defRPr/>
            </a:pPr>
            <a:r>
              <a:rPr lang="en-US" altLang="zh-CN" dirty="0"/>
              <a:t>CSNS</a:t>
            </a:r>
            <a:r>
              <a:rPr lang="zh-CN" altLang="en-US" dirty="0"/>
              <a:t>反角白光中子实验装置用户会</a:t>
            </a: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213E9945-95FD-4340-AC95-868156AD12A9}" type="slidenum">
              <a:rPr lang="en-US" altLang="zh-CN"/>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dirty="0"/>
              <a:t>CSNS</a:t>
            </a:r>
            <a:r>
              <a:rPr lang="zh-CN" altLang="en-US" dirty="0"/>
              <a:t>反角白光中子实验装置用户会</a:t>
            </a: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6F4C598D-9B25-41F2-B008-9EA8DB91FF4C}" type="slidenum">
              <a:rPr lang="en-US" altLang="zh-CN"/>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dirty="0"/>
              <a:t>CSNS</a:t>
            </a:r>
            <a:r>
              <a:rPr lang="zh-CN" altLang="en-US" dirty="0"/>
              <a:t>反角白光中子实验装置用户会</a:t>
            </a: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FE10E28F-C52D-4A97-95D4-C0569AAA1EFD}" type="slidenum">
              <a:rPr lang="en-US" altLang="zh-CN"/>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150938" y="36513"/>
            <a:ext cx="5797550" cy="223837"/>
          </a:xfrm>
        </p:spPr>
        <p:txBody>
          <a:bodyPr/>
          <a:lstStyle/>
          <a:p>
            <a:r>
              <a:rPr lang="zh-CN" altLang="en-US"/>
              <a:t>单击此处编辑母版标题样式</a:t>
            </a:r>
          </a:p>
        </p:txBody>
      </p:sp>
      <p:sp>
        <p:nvSpPr>
          <p:cNvPr id="3" name="表格占位符 2"/>
          <p:cNvSpPr>
            <a:spLocks noGrp="1"/>
          </p:cNvSpPr>
          <p:nvPr>
            <p:ph type="tbl" idx="1"/>
          </p:nvPr>
        </p:nvSpPr>
        <p:spPr>
          <a:xfrm>
            <a:off x="0" y="0"/>
            <a:ext cx="9144000" cy="6689725"/>
          </a:xfrm>
        </p:spPr>
        <p:txBody>
          <a:bodyPr/>
          <a:lstStyle/>
          <a:p>
            <a:endParaRPr lang="zh-CN" altLang="en-US"/>
          </a:p>
        </p:txBody>
      </p:sp>
    </p:spTree>
    <p:extLst>
      <p:ext uri="{BB962C8B-B14F-4D97-AF65-F5344CB8AC3E}">
        <p14:creationId xmlns:p14="http://schemas.microsoft.com/office/powerpoint/2010/main" val="24568425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dirty="0"/>
              <a:t>CSNS</a:t>
            </a:r>
            <a:r>
              <a:rPr lang="zh-CN" altLang="en-US" dirty="0"/>
              <a:t>反角白光中子实验装置用户会</a:t>
            </a: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F22E5DDF-294A-47C7-9938-98EB7AF5D866}" type="slidenum">
              <a:rPr lang="en-US" altLang="zh-CN"/>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dirty="0"/>
              <a:t>CSNS</a:t>
            </a:r>
            <a:r>
              <a:rPr lang="zh-CN" altLang="en-US" dirty="0"/>
              <a:t>反角白光中子实验装置用户会</a:t>
            </a:r>
            <a:endParaRPr lang="en-US" altLang="zh-CN" dirty="0"/>
          </a:p>
        </p:txBody>
      </p:sp>
      <p:sp>
        <p:nvSpPr>
          <p:cNvPr id="6" name="灯片编号占位符 5"/>
          <p:cNvSpPr>
            <a:spLocks noGrp="1"/>
          </p:cNvSpPr>
          <p:nvPr>
            <p:ph type="sldNum" sz="quarter" idx="12"/>
          </p:nvPr>
        </p:nvSpPr>
        <p:spPr/>
        <p:txBody>
          <a:bodyPr/>
          <a:lstStyle>
            <a:lvl1pPr>
              <a:defRPr/>
            </a:lvl1pPr>
          </a:lstStyle>
          <a:p>
            <a:pPr>
              <a:defRPr/>
            </a:pPr>
            <a:fld id="{F64CCFD9-E225-4027-8A39-47BB1E8B305B}" type="slidenum">
              <a:rPr lang="en-US" altLang="zh-CN"/>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r>
              <a:rPr lang="en-US" altLang="zh-CN" dirty="0"/>
              <a:t>CSNS</a:t>
            </a:r>
            <a:r>
              <a:rPr lang="zh-CN" altLang="en-US" dirty="0"/>
              <a:t>反角白光中子实验装置用户会</a:t>
            </a: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C04E8E55-4005-43B9-AF5B-63A4A6F5E9C4}" type="slidenum">
              <a:rPr lang="en-US" altLang="zh-CN"/>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endParaRPr lang="en-US" altLang="zh-CN"/>
          </a:p>
        </p:txBody>
      </p:sp>
      <p:sp>
        <p:nvSpPr>
          <p:cNvPr id="8" name="页脚占位符 4"/>
          <p:cNvSpPr>
            <a:spLocks noGrp="1"/>
          </p:cNvSpPr>
          <p:nvPr>
            <p:ph type="ftr" sz="quarter" idx="11"/>
          </p:nvPr>
        </p:nvSpPr>
        <p:spPr/>
        <p:txBody>
          <a:bodyPr/>
          <a:lstStyle>
            <a:lvl1pPr>
              <a:defRPr/>
            </a:lvl1pPr>
          </a:lstStyle>
          <a:p>
            <a:pPr>
              <a:defRPr/>
            </a:pPr>
            <a:r>
              <a:rPr lang="en-US" altLang="zh-CN" dirty="0"/>
              <a:t>CSNS</a:t>
            </a:r>
            <a:r>
              <a:rPr lang="zh-CN" altLang="en-US" dirty="0"/>
              <a:t>反角白光中子实验装置用户会</a:t>
            </a:r>
            <a:endParaRPr lang="en-US" altLang="zh-CN" dirty="0"/>
          </a:p>
        </p:txBody>
      </p:sp>
      <p:sp>
        <p:nvSpPr>
          <p:cNvPr id="9" name="灯片编号占位符 5"/>
          <p:cNvSpPr>
            <a:spLocks noGrp="1"/>
          </p:cNvSpPr>
          <p:nvPr>
            <p:ph type="sldNum" sz="quarter" idx="12"/>
          </p:nvPr>
        </p:nvSpPr>
        <p:spPr/>
        <p:txBody>
          <a:bodyPr/>
          <a:lstStyle>
            <a:lvl1pPr>
              <a:defRPr/>
            </a:lvl1pPr>
          </a:lstStyle>
          <a:p>
            <a:pPr>
              <a:defRPr/>
            </a:pPr>
            <a:fld id="{BB7E7009-F018-417B-A00B-621B4BA5E7A7}" type="slidenum">
              <a:rPr lang="en-US" altLang="zh-CN"/>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endParaRPr lang="en-US" altLang="zh-CN"/>
          </a:p>
        </p:txBody>
      </p:sp>
      <p:sp>
        <p:nvSpPr>
          <p:cNvPr id="4" name="页脚占位符 4"/>
          <p:cNvSpPr>
            <a:spLocks noGrp="1"/>
          </p:cNvSpPr>
          <p:nvPr>
            <p:ph type="ftr" sz="quarter" idx="11"/>
          </p:nvPr>
        </p:nvSpPr>
        <p:spPr/>
        <p:txBody>
          <a:bodyPr/>
          <a:lstStyle>
            <a:lvl1pPr>
              <a:defRPr/>
            </a:lvl1pPr>
          </a:lstStyle>
          <a:p>
            <a:pPr>
              <a:defRPr/>
            </a:pPr>
            <a:r>
              <a:rPr lang="en-US" altLang="zh-CN" dirty="0"/>
              <a:t>CSNS</a:t>
            </a:r>
            <a:r>
              <a:rPr lang="zh-CN" altLang="en-US" dirty="0"/>
              <a:t>反角白光中子实验装置用户会</a:t>
            </a:r>
            <a:endParaRPr lang="en-US" altLang="zh-CN" dirty="0"/>
          </a:p>
        </p:txBody>
      </p:sp>
      <p:sp>
        <p:nvSpPr>
          <p:cNvPr id="5" name="灯片编号占位符 5"/>
          <p:cNvSpPr>
            <a:spLocks noGrp="1"/>
          </p:cNvSpPr>
          <p:nvPr>
            <p:ph type="sldNum" sz="quarter" idx="12"/>
          </p:nvPr>
        </p:nvSpPr>
        <p:spPr/>
        <p:txBody>
          <a:bodyPr/>
          <a:lstStyle>
            <a:lvl1pPr>
              <a:defRPr/>
            </a:lvl1pPr>
          </a:lstStyle>
          <a:p>
            <a:pPr>
              <a:defRPr/>
            </a:pPr>
            <a:fld id="{973742EE-A927-47F0-8C6F-13CEA9EFBA92}" type="slidenum">
              <a:rPr lang="en-US" altLang="zh-CN"/>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en-US" altLang="zh-CN"/>
          </a:p>
        </p:txBody>
      </p:sp>
      <p:sp>
        <p:nvSpPr>
          <p:cNvPr id="3" name="页脚占位符 4"/>
          <p:cNvSpPr>
            <a:spLocks noGrp="1"/>
          </p:cNvSpPr>
          <p:nvPr>
            <p:ph type="ftr" sz="quarter" idx="11"/>
          </p:nvPr>
        </p:nvSpPr>
        <p:spPr/>
        <p:txBody>
          <a:bodyPr/>
          <a:lstStyle>
            <a:lvl1pPr>
              <a:defRPr/>
            </a:lvl1pPr>
          </a:lstStyle>
          <a:p>
            <a:pPr>
              <a:defRPr/>
            </a:pPr>
            <a:r>
              <a:rPr lang="en-US" altLang="zh-CN" dirty="0"/>
              <a:t>CSNS</a:t>
            </a:r>
            <a:r>
              <a:rPr lang="zh-CN" altLang="en-US" dirty="0"/>
              <a:t>反角白光中子实验装置用户会</a:t>
            </a:r>
            <a:endParaRPr lang="en-US" altLang="zh-CN" dirty="0"/>
          </a:p>
        </p:txBody>
      </p:sp>
      <p:sp>
        <p:nvSpPr>
          <p:cNvPr id="4" name="灯片编号占位符 5"/>
          <p:cNvSpPr>
            <a:spLocks noGrp="1"/>
          </p:cNvSpPr>
          <p:nvPr>
            <p:ph type="sldNum" sz="quarter" idx="12"/>
          </p:nvPr>
        </p:nvSpPr>
        <p:spPr/>
        <p:txBody>
          <a:bodyPr/>
          <a:lstStyle>
            <a:lvl1pPr>
              <a:defRPr/>
            </a:lvl1pPr>
          </a:lstStyle>
          <a:p>
            <a:pPr>
              <a:defRPr/>
            </a:pPr>
            <a:fld id="{D64A89ED-2AB0-4A45-9A5F-8F7C8E84949C}" type="slidenum">
              <a:rPr lang="en-US" altLang="zh-CN"/>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r>
              <a:rPr lang="en-US" altLang="zh-CN" dirty="0"/>
              <a:t>CSNS</a:t>
            </a:r>
            <a:r>
              <a:rPr lang="zh-CN" altLang="en-US" dirty="0"/>
              <a:t>反角白光中子实验装置用户会</a:t>
            </a: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AC42F39D-253D-47DE-8C96-79F70A04D70E}" type="slidenum">
              <a:rPr lang="en-US" altLang="zh-CN"/>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en-US" altLang="zh-CN"/>
          </a:p>
        </p:txBody>
      </p:sp>
      <p:sp>
        <p:nvSpPr>
          <p:cNvPr id="6" name="页脚占位符 4"/>
          <p:cNvSpPr>
            <a:spLocks noGrp="1"/>
          </p:cNvSpPr>
          <p:nvPr>
            <p:ph type="ftr" sz="quarter" idx="11"/>
          </p:nvPr>
        </p:nvSpPr>
        <p:spPr/>
        <p:txBody>
          <a:bodyPr/>
          <a:lstStyle>
            <a:lvl1pPr>
              <a:defRPr/>
            </a:lvl1pPr>
          </a:lstStyle>
          <a:p>
            <a:pPr>
              <a:defRPr/>
            </a:pPr>
            <a:r>
              <a:rPr lang="en-US" altLang="zh-CN" dirty="0"/>
              <a:t>CSNS</a:t>
            </a:r>
            <a:r>
              <a:rPr lang="zh-CN" altLang="en-US" dirty="0"/>
              <a:t>反角白光中子实验装置用户会</a:t>
            </a:r>
            <a:endParaRPr lang="en-US" altLang="zh-CN" dirty="0"/>
          </a:p>
        </p:txBody>
      </p:sp>
      <p:sp>
        <p:nvSpPr>
          <p:cNvPr id="7" name="灯片编号占位符 5"/>
          <p:cNvSpPr>
            <a:spLocks noGrp="1"/>
          </p:cNvSpPr>
          <p:nvPr>
            <p:ph type="sldNum" sz="quarter" idx="12"/>
          </p:nvPr>
        </p:nvSpPr>
        <p:spPr/>
        <p:txBody>
          <a:bodyPr/>
          <a:lstStyle>
            <a:lvl1pPr>
              <a:defRPr/>
            </a:lvl1pPr>
          </a:lstStyle>
          <a:p>
            <a:pPr>
              <a:defRPr/>
            </a:pPr>
            <a:fld id="{7AE90104-07A5-48B5-BEDE-05F658D4D210}" type="slidenum">
              <a:rPr lang="en-US" altLang="zh-CN"/>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1" name="文本占位符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solidFill>
                <a:latin typeface="Arial" pitchFamily="34" charset="0"/>
                <a:ea typeface="宋体" pitchFamily="2" charset="-122"/>
              </a:defRPr>
            </a:lvl1pPr>
          </a:lstStyle>
          <a:p>
            <a:pPr>
              <a:defRPr/>
            </a:pPr>
            <a:r>
              <a:rPr lang="en-US" altLang="zh-CN" dirty="0"/>
              <a:t>2018</a:t>
            </a:r>
            <a:r>
              <a:rPr lang="en-US" altLang="en-US" dirty="0"/>
              <a:t>/7/22</a:t>
            </a:r>
            <a:endParaRPr lang="en-US" altLang="zh-CN" dirty="0"/>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rgbClr val="000000"/>
                </a:solidFill>
                <a:latin typeface="Arial" pitchFamily="34" charset="0"/>
                <a:ea typeface="宋体" pitchFamily="2" charset="-122"/>
              </a:defRPr>
            </a:lvl1pPr>
          </a:lstStyle>
          <a:p>
            <a:pPr>
              <a:defRPr/>
            </a:pPr>
            <a:r>
              <a:rPr lang="en-US" altLang="zh-CN" dirty="0"/>
              <a:t>CSNS</a:t>
            </a:r>
            <a:r>
              <a:rPr lang="zh-CN" altLang="en-US" dirty="0"/>
              <a:t>反角白光中子实验装置用户会</a:t>
            </a:r>
            <a:endParaRPr lang="en-US" altLang="zh-CN" dirty="0"/>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defRPr>
            </a:lvl1pPr>
          </a:lstStyle>
          <a:p>
            <a:pPr>
              <a:defRPr/>
            </a:pPr>
            <a:fld id="{54C4A90C-E326-4071-A758-2EBBA93615FA}"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4.wmf"/><Relationship Id="rId3" Type="http://schemas.openxmlformats.org/officeDocument/2006/relationships/oleObject" Target="../embeddings/oleObject27.bin"/><Relationship Id="rId7" Type="http://schemas.openxmlformats.org/officeDocument/2006/relationships/oleObject" Target="../embeddings/oleObject29.bin"/><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33.wmf"/><Relationship Id="rId5" Type="http://schemas.openxmlformats.org/officeDocument/2006/relationships/oleObject" Target="../embeddings/oleObject28.bin"/><Relationship Id="rId10" Type="http://schemas.openxmlformats.org/officeDocument/2006/relationships/image" Target="../media/image35.wmf"/><Relationship Id="rId4" Type="http://schemas.openxmlformats.org/officeDocument/2006/relationships/image" Target="../media/image32.emf"/><Relationship Id="rId9" Type="http://schemas.openxmlformats.org/officeDocument/2006/relationships/oleObject" Target="../embeddings/oleObject30.bin"/></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37.wmf"/><Relationship Id="rId5" Type="http://schemas.openxmlformats.org/officeDocument/2006/relationships/oleObject" Target="../embeddings/oleObject32.bin"/><Relationship Id="rId4" Type="http://schemas.openxmlformats.org/officeDocument/2006/relationships/image" Target="../media/image36.wmf"/></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38.bin"/><Relationship Id="rId18" Type="http://schemas.openxmlformats.org/officeDocument/2006/relationships/image" Target="../media/image45.png"/><Relationship Id="rId26" Type="http://schemas.openxmlformats.org/officeDocument/2006/relationships/image" Target="../media/image49.png"/><Relationship Id="rId39" Type="http://schemas.openxmlformats.org/officeDocument/2006/relationships/oleObject" Target="../embeddings/oleObject51.bin"/><Relationship Id="rId21" Type="http://schemas.openxmlformats.org/officeDocument/2006/relationships/oleObject" Target="../embeddings/oleObject42.bin"/><Relationship Id="rId34" Type="http://schemas.openxmlformats.org/officeDocument/2006/relationships/image" Target="../media/image53.png"/><Relationship Id="rId42" Type="http://schemas.openxmlformats.org/officeDocument/2006/relationships/image" Target="../media/image57.png"/><Relationship Id="rId47" Type="http://schemas.openxmlformats.org/officeDocument/2006/relationships/oleObject" Target="../embeddings/oleObject55.bin"/><Relationship Id="rId50" Type="http://schemas.openxmlformats.org/officeDocument/2006/relationships/image" Target="../media/image61.png"/><Relationship Id="rId55" Type="http://schemas.openxmlformats.org/officeDocument/2006/relationships/oleObject" Target="../embeddings/oleObject59.bin"/><Relationship Id="rId63" Type="http://schemas.openxmlformats.org/officeDocument/2006/relationships/image" Target="../media/image68.jpeg"/><Relationship Id="rId7" Type="http://schemas.openxmlformats.org/officeDocument/2006/relationships/oleObject" Target="../embeddings/oleObject35.bin"/><Relationship Id="rId2" Type="http://schemas.openxmlformats.org/officeDocument/2006/relationships/image" Target="../media/image2.jpeg"/><Relationship Id="rId16" Type="http://schemas.openxmlformats.org/officeDocument/2006/relationships/image" Target="../media/image44.png"/><Relationship Id="rId29" Type="http://schemas.openxmlformats.org/officeDocument/2006/relationships/oleObject" Target="../embeddings/oleObject46.bin"/><Relationship Id="rId11" Type="http://schemas.openxmlformats.org/officeDocument/2006/relationships/oleObject" Target="../embeddings/oleObject37.bin"/><Relationship Id="rId24" Type="http://schemas.openxmlformats.org/officeDocument/2006/relationships/image" Target="../media/image48.png"/><Relationship Id="rId32" Type="http://schemas.openxmlformats.org/officeDocument/2006/relationships/image" Target="../media/image52.png"/><Relationship Id="rId37" Type="http://schemas.openxmlformats.org/officeDocument/2006/relationships/oleObject" Target="../embeddings/oleObject50.bin"/><Relationship Id="rId40" Type="http://schemas.openxmlformats.org/officeDocument/2006/relationships/image" Target="../media/image56.png"/><Relationship Id="rId45" Type="http://schemas.openxmlformats.org/officeDocument/2006/relationships/oleObject" Target="../embeddings/oleObject54.bin"/><Relationship Id="rId53" Type="http://schemas.openxmlformats.org/officeDocument/2006/relationships/oleObject" Target="../embeddings/oleObject58.bin"/><Relationship Id="rId58" Type="http://schemas.openxmlformats.org/officeDocument/2006/relationships/image" Target="../media/image65.png"/><Relationship Id="rId5" Type="http://schemas.openxmlformats.org/officeDocument/2006/relationships/oleObject" Target="../embeddings/oleObject34.bin"/><Relationship Id="rId61" Type="http://schemas.openxmlformats.org/officeDocument/2006/relationships/oleObject" Target="../embeddings/oleObject62.bin"/><Relationship Id="rId19" Type="http://schemas.openxmlformats.org/officeDocument/2006/relationships/oleObject" Target="../embeddings/oleObject41.bin"/><Relationship Id="rId14" Type="http://schemas.openxmlformats.org/officeDocument/2006/relationships/image" Target="../media/image43.png"/><Relationship Id="rId22" Type="http://schemas.openxmlformats.org/officeDocument/2006/relationships/image" Target="../media/image47.png"/><Relationship Id="rId27" Type="http://schemas.openxmlformats.org/officeDocument/2006/relationships/oleObject" Target="../embeddings/oleObject45.bin"/><Relationship Id="rId30" Type="http://schemas.openxmlformats.org/officeDocument/2006/relationships/image" Target="../media/image51.png"/><Relationship Id="rId35" Type="http://schemas.openxmlformats.org/officeDocument/2006/relationships/oleObject" Target="../embeddings/oleObject49.bin"/><Relationship Id="rId43" Type="http://schemas.openxmlformats.org/officeDocument/2006/relationships/oleObject" Target="../embeddings/oleObject53.bin"/><Relationship Id="rId48" Type="http://schemas.openxmlformats.org/officeDocument/2006/relationships/image" Target="../media/image60.png"/><Relationship Id="rId56" Type="http://schemas.openxmlformats.org/officeDocument/2006/relationships/image" Target="../media/image64.png"/><Relationship Id="rId8" Type="http://schemas.openxmlformats.org/officeDocument/2006/relationships/image" Target="../media/image40.png"/><Relationship Id="rId51" Type="http://schemas.openxmlformats.org/officeDocument/2006/relationships/oleObject" Target="../embeddings/oleObject57.bin"/><Relationship Id="rId3" Type="http://schemas.openxmlformats.org/officeDocument/2006/relationships/oleObject" Target="../embeddings/oleObject33.bin"/><Relationship Id="rId12" Type="http://schemas.openxmlformats.org/officeDocument/2006/relationships/image" Target="../media/image42.png"/><Relationship Id="rId17" Type="http://schemas.openxmlformats.org/officeDocument/2006/relationships/oleObject" Target="../embeddings/oleObject40.bin"/><Relationship Id="rId25" Type="http://schemas.openxmlformats.org/officeDocument/2006/relationships/oleObject" Target="../embeddings/oleObject44.bin"/><Relationship Id="rId33" Type="http://schemas.openxmlformats.org/officeDocument/2006/relationships/oleObject" Target="../embeddings/oleObject48.bin"/><Relationship Id="rId38" Type="http://schemas.openxmlformats.org/officeDocument/2006/relationships/image" Target="../media/image55.png"/><Relationship Id="rId46" Type="http://schemas.openxmlformats.org/officeDocument/2006/relationships/image" Target="../media/image59.png"/><Relationship Id="rId59" Type="http://schemas.openxmlformats.org/officeDocument/2006/relationships/oleObject" Target="../embeddings/oleObject61.bin"/><Relationship Id="rId20" Type="http://schemas.openxmlformats.org/officeDocument/2006/relationships/image" Target="../media/image46.png"/><Relationship Id="rId41" Type="http://schemas.openxmlformats.org/officeDocument/2006/relationships/oleObject" Target="../embeddings/oleObject52.bin"/><Relationship Id="rId54" Type="http://schemas.openxmlformats.org/officeDocument/2006/relationships/image" Target="../media/image63.png"/><Relationship Id="rId62" Type="http://schemas.openxmlformats.org/officeDocument/2006/relationships/image" Target="../media/image67.png"/><Relationship Id="rId1" Type="http://schemas.openxmlformats.org/officeDocument/2006/relationships/slideLayout" Target="../slideLayouts/slideLayout7.xml"/><Relationship Id="rId6" Type="http://schemas.openxmlformats.org/officeDocument/2006/relationships/image" Target="../media/image39.png"/><Relationship Id="rId15" Type="http://schemas.openxmlformats.org/officeDocument/2006/relationships/oleObject" Target="../embeddings/oleObject39.bin"/><Relationship Id="rId23" Type="http://schemas.openxmlformats.org/officeDocument/2006/relationships/oleObject" Target="../embeddings/oleObject43.bin"/><Relationship Id="rId28" Type="http://schemas.openxmlformats.org/officeDocument/2006/relationships/image" Target="../media/image50.png"/><Relationship Id="rId36" Type="http://schemas.openxmlformats.org/officeDocument/2006/relationships/image" Target="../media/image54.png"/><Relationship Id="rId49" Type="http://schemas.openxmlformats.org/officeDocument/2006/relationships/oleObject" Target="../embeddings/oleObject56.bin"/><Relationship Id="rId57" Type="http://schemas.openxmlformats.org/officeDocument/2006/relationships/oleObject" Target="../embeddings/oleObject60.bin"/><Relationship Id="rId10" Type="http://schemas.openxmlformats.org/officeDocument/2006/relationships/image" Target="../media/image41.png"/><Relationship Id="rId31" Type="http://schemas.openxmlformats.org/officeDocument/2006/relationships/oleObject" Target="../embeddings/oleObject47.bin"/><Relationship Id="rId44" Type="http://schemas.openxmlformats.org/officeDocument/2006/relationships/image" Target="../media/image58.png"/><Relationship Id="rId52" Type="http://schemas.openxmlformats.org/officeDocument/2006/relationships/image" Target="../media/image62.png"/><Relationship Id="rId60" Type="http://schemas.openxmlformats.org/officeDocument/2006/relationships/image" Target="../media/image66.png"/><Relationship Id="rId4" Type="http://schemas.openxmlformats.org/officeDocument/2006/relationships/image" Target="../media/image38.png"/><Relationship Id="rId9" Type="http://schemas.openxmlformats.org/officeDocument/2006/relationships/oleObject" Target="../embeddings/oleObject36.bin"/></Relationships>
</file>

<file path=ppt/slides/_rels/slide13.xml.rels><?xml version="1.0" encoding="UTF-8" standalone="yes"?>
<Relationships xmlns="http://schemas.openxmlformats.org/package/2006/relationships"><Relationship Id="rId13" Type="http://schemas.openxmlformats.org/officeDocument/2006/relationships/image" Target="../media/image73.wmf"/><Relationship Id="rId18" Type="http://schemas.openxmlformats.org/officeDocument/2006/relationships/oleObject" Target="../embeddings/oleObject71.bin"/><Relationship Id="rId26" Type="http://schemas.openxmlformats.org/officeDocument/2006/relationships/oleObject" Target="../embeddings/oleObject75.bin"/><Relationship Id="rId3" Type="http://schemas.openxmlformats.org/officeDocument/2006/relationships/oleObject" Target="../embeddings/oleObject63.bin"/><Relationship Id="rId21" Type="http://schemas.openxmlformats.org/officeDocument/2006/relationships/image" Target="../media/image77.wmf"/><Relationship Id="rId7" Type="http://schemas.openxmlformats.org/officeDocument/2006/relationships/oleObject" Target="../embeddings/oleObject65.bin"/><Relationship Id="rId12" Type="http://schemas.openxmlformats.org/officeDocument/2006/relationships/oleObject" Target="../embeddings/oleObject68.bin"/><Relationship Id="rId17" Type="http://schemas.openxmlformats.org/officeDocument/2006/relationships/image" Target="../media/image75.wmf"/><Relationship Id="rId25" Type="http://schemas.openxmlformats.org/officeDocument/2006/relationships/image" Target="../media/image79.wmf"/><Relationship Id="rId33" Type="http://schemas.openxmlformats.org/officeDocument/2006/relationships/image" Target="../media/image83.wmf"/><Relationship Id="rId2" Type="http://schemas.openxmlformats.org/officeDocument/2006/relationships/image" Target="../media/image2.jpeg"/><Relationship Id="rId16" Type="http://schemas.openxmlformats.org/officeDocument/2006/relationships/oleObject" Target="../embeddings/oleObject70.bin"/><Relationship Id="rId20" Type="http://schemas.openxmlformats.org/officeDocument/2006/relationships/oleObject" Target="../embeddings/oleObject72.bin"/><Relationship Id="rId29" Type="http://schemas.openxmlformats.org/officeDocument/2006/relationships/image" Target="../media/image81.wmf"/><Relationship Id="rId1" Type="http://schemas.openxmlformats.org/officeDocument/2006/relationships/slideLayout" Target="../slideLayouts/slideLayout7.xml"/><Relationship Id="rId6" Type="http://schemas.openxmlformats.org/officeDocument/2006/relationships/image" Target="../media/image70.png"/><Relationship Id="rId11" Type="http://schemas.openxmlformats.org/officeDocument/2006/relationships/image" Target="../media/image72.wmf"/><Relationship Id="rId24" Type="http://schemas.openxmlformats.org/officeDocument/2006/relationships/oleObject" Target="../embeddings/oleObject74.bin"/><Relationship Id="rId32" Type="http://schemas.openxmlformats.org/officeDocument/2006/relationships/oleObject" Target="../embeddings/oleObject78.bin"/><Relationship Id="rId5" Type="http://schemas.openxmlformats.org/officeDocument/2006/relationships/oleObject" Target="../embeddings/oleObject64.bin"/><Relationship Id="rId15" Type="http://schemas.openxmlformats.org/officeDocument/2006/relationships/image" Target="../media/image74.wmf"/><Relationship Id="rId23" Type="http://schemas.openxmlformats.org/officeDocument/2006/relationships/image" Target="../media/image78.wmf"/><Relationship Id="rId28" Type="http://schemas.openxmlformats.org/officeDocument/2006/relationships/oleObject" Target="../embeddings/oleObject76.bin"/><Relationship Id="rId10" Type="http://schemas.openxmlformats.org/officeDocument/2006/relationships/oleObject" Target="../embeddings/oleObject67.bin"/><Relationship Id="rId19" Type="http://schemas.openxmlformats.org/officeDocument/2006/relationships/image" Target="../media/image76.wmf"/><Relationship Id="rId31" Type="http://schemas.openxmlformats.org/officeDocument/2006/relationships/image" Target="../media/image82.wmf"/><Relationship Id="rId4" Type="http://schemas.openxmlformats.org/officeDocument/2006/relationships/image" Target="../media/image69.png"/><Relationship Id="rId9" Type="http://schemas.openxmlformats.org/officeDocument/2006/relationships/image" Target="../media/image71.png"/><Relationship Id="rId14" Type="http://schemas.openxmlformats.org/officeDocument/2006/relationships/oleObject" Target="../embeddings/oleObject69.bin"/><Relationship Id="rId22" Type="http://schemas.openxmlformats.org/officeDocument/2006/relationships/oleObject" Target="../embeddings/oleObject73.bin"/><Relationship Id="rId27" Type="http://schemas.openxmlformats.org/officeDocument/2006/relationships/image" Target="../media/image80.wmf"/><Relationship Id="rId30" Type="http://schemas.openxmlformats.org/officeDocument/2006/relationships/oleObject" Target="../embeddings/oleObject77.bin"/><Relationship Id="rId8" Type="http://schemas.openxmlformats.org/officeDocument/2006/relationships/oleObject" Target="../embeddings/oleObject66.bin"/></Relationships>
</file>

<file path=ppt/slides/_rels/slide14.xml.rels><?xml version="1.0" encoding="UTF-8" standalone="yes"?>
<Relationships xmlns="http://schemas.openxmlformats.org/package/2006/relationships"><Relationship Id="rId8" Type="http://schemas.openxmlformats.org/officeDocument/2006/relationships/image" Target="../media/image70.png"/><Relationship Id="rId13" Type="http://schemas.openxmlformats.org/officeDocument/2006/relationships/image" Target="../media/image85.png"/><Relationship Id="rId18" Type="http://schemas.openxmlformats.org/officeDocument/2006/relationships/oleObject" Target="../embeddings/oleObject87.bin"/><Relationship Id="rId3" Type="http://schemas.openxmlformats.org/officeDocument/2006/relationships/oleObject" Target="../embeddings/oleObject79.bin"/><Relationship Id="rId21" Type="http://schemas.openxmlformats.org/officeDocument/2006/relationships/image" Target="../media/image89.wmf"/><Relationship Id="rId7" Type="http://schemas.openxmlformats.org/officeDocument/2006/relationships/oleObject" Target="../embeddings/oleObject81.bin"/><Relationship Id="rId12" Type="http://schemas.openxmlformats.org/officeDocument/2006/relationships/oleObject" Target="../embeddings/oleObject84.bin"/><Relationship Id="rId17" Type="http://schemas.openxmlformats.org/officeDocument/2006/relationships/image" Target="../media/image87.wmf"/><Relationship Id="rId2" Type="http://schemas.openxmlformats.org/officeDocument/2006/relationships/image" Target="../media/image2.jpeg"/><Relationship Id="rId16" Type="http://schemas.openxmlformats.org/officeDocument/2006/relationships/oleObject" Target="../embeddings/oleObject86.bin"/><Relationship Id="rId20" Type="http://schemas.openxmlformats.org/officeDocument/2006/relationships/oleObject" Target="../embeddings/oleObject88.bin"/><Relationship Id="rId1" Type="http://schemas.openxmlformats.org/officeDocument/2006/relationships/slideLayout" Target="../slideLayouts/slideLayout7.xml"/><Relationship Id="rId6" Type="http://schemas.openxmlformats.org/officeDocument/2006/relationships/image" Target="../media/image69.png"/><Relationship Id="rId11" Type="http://schemas.openxmlformats.org/officeDocument/2006/relationships/image" Target="../media/image71.png"/><Relationship Id="rId5" Type="http://schemas.openxmlformats.org/officeDocument/2006/relationships/oleObject" Target="../embeddings/oleObject80.bin"/><Relationship Id="rId15" Type="http://schemas.openxmlformats.org/officeDocument/2006/relationships/image" Target="../media/image86.png"/><Relationship Id="rId23" Type="http://schemas.openxmlformats.org/officeDocument/2006/relationships/image" Target="../media/image90.wmf"/><Relationship Id="rId10" Type="http://schemas.openxmlformats.org/officeDocument/2006/relationships/oleObject" Target="../embeddings/oleObject83.bin"/><Relationship Id="rId19" Type="http://schemas.openxmlformats.org/officeDocument/2006/relationships/image" Target="../media/image88.wmf"/><Relationship Id="rId4" Type="http://schemas.openxmlformats.org/officeDocument/2006/relationships/image" Target="../media/image84.wmf"/><Relationship Id="rId9" Type="http://schemas.openxmlformats.org/officeDocument/2006/relationships/oleObject" Target="../embeddings/oleObject82.bin"/><Relationship Id="rId14" Type="http://schemas.openxmlformats.org/officeDocument/2006/relationships/oleObject" Target="../embeddings/oleObject85.bin"/><Relationship Id="rId22" Type="http://schemas.openxmlformats.org/officeDocument/2006/relationships/oleObject" Target="../embeddings/oleObject89.bin"/></Relationships>
</file>

<file path=ppt/slides/_rels/slide15.xml.rels><?xml version="1.0" encoding="UTF-8" standalone="yes"?>
<Relationships xmlns="http://schemas.openxmlformats.org/package/2006/relationships"><Relationship Id="rId8" Type="http://schemas.openxmlformats.org/officeDocument/2006/relationships/image" Target="../media/image93.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92.wmf"/><Relationship Id="rId5" Type="http://schemas.openxmlformats.org/officeDocument/2006/relationships/oleObject" Target="../embeddings/oleObject91.bin"/><Relationship Id="rId10" Type="http://schemas.openxmlformats.org/officeDocument/2006/relationships/image" Target="../media/image95.png"/><Relationship Id="rId4" Type="http://schemas.openxmlformats.org/officeDocument/2006/relationships/image" Target="../media/image91.wmf"/><Relationship Id="rId9" Type="http://schemas.openxmlformats.org/officeDocument/2006/relationships/image" Target="../media/image94.png"/></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95.bin"/><Relationship Id="rId3" Type="http://schemas.openxmlformats.org/officeDocument/2006/relationships/image" Target="../media/image95.png"/><Relationship Id="rId7" Type="http://schemas.openxmlformats.org/officeDocument/2006/relationships/image" Target="../media/image97.wmf"/><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oleObject" Target="../embeddings/oleObject94.bin"/><Relationship Id="rId11" Type="http://schemas.openxmlformats.org/officeDocument/2006/relationships/image" Target="../media/image99.wmf"/><Relationship Id="rId5" Type="http://schemas.openxmlformats.org/officeDocument/2006/relationships/image" Target="../media/image96.wmf"/><Relationship Id="rId10" Type="http://schemas.openxmlformats.org/officeDocument/2006/relationships/oleObject" Target="../embeddings/oleObject96.bin"/><Relationship Id="rId4" Type="http://schemas.openxmlformats.org/officeDocument/2006/relationships/oleObject" Target="../embeddings/oleObject93.bin"/><Relationship Id="rId9" Type="http://schemas.openxmlformats.org/officeDocument/2006/relationships/image" Target="../media/image98.wmf"/></Relationships>
</file>

<file path=ppt/slides/_rels/slide17.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oleObject" Target="../embeddings/oleObject97.bin"/><Relationship Id="rId1" Type="http://schemas.openxmlformats.org/officeDocument/2006/relationships/slideLayout" Target="../slideLayouts/slideLayout7.xml"/><Relationship Id="rId4" Type="http://schemas.openxmlformats.org/officeDocument/2006/relationships/image" Target="../media/image102.png"/></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01.bin"/><Relationship Id="rId13" Type="http://schemas.openxmlformats.org/officeDocument/2006/relationships/image" Target="../media/image108.png"/><Relationship Id="rId18" Type="http://schemas.openxmlformats.org/officeDocument/2006/relationships/oleObject" Target="../embeddings/oleObject106.bin"/><Relationship Id="rId3" Type="http://schemas.openxmlformats.org/officeDocument/2006/relationships/image" Target="../media/image103.png"/><Relationship Id="rId7" Type="http://schemas.openxmlformats.org/officeDocument/2006/relationships/image" Target="../media/image105.png"/><Relationship Id="rId12" Type="http://schemas.openxmlformats.org/officeDocument/2006/relationships/oleObject" Target="../embeddings/oleObject103.bin"/><Relationship Id="rId17" Type="http://schemas.openxmlformats.org/officeDocument/2006/relationships/image" Target="../media/image110.png"/><Relationship Id="rId2" Type="http://schemas.openxmlformats.org/officeDocument/2006/relationships/oleObject" Target="../embeddings/oleObject98.bin"/><Relationship Id="rId16" Type="http://schemas.openxmlformats.org/officeDocument/2006/relationships/oleObject" Target="../embeddings/oleObject105.bin"/><Relationship Id="rId1" Type="http://schemas.openxmlformats.org/officeDocument/2006/relationships/slideLayout" Target="../slideLayouts/slideLayout7.xml"/><Relationship Id="rId6" Type="http://schemas.openxmlformats.org/officeDocument/2006/relationships/oleObject" Target="../embeddings/oleObject100.bin"/><Relationship Id="rId11" Type="http://schemas.openxmlformats.org/officeDocument/2006/relationships/image" Target="../media/image107.png"/><Relationship Id="rId5" Type="http://schemas.openxmlformats.org/officeDocument/2006/relationships/image" Target="../media/image104.png"/><Relationship Id="rId15" Type="http://schemas.openxmlformats.org/officeDocument/2006/relationships/image" Target="../media/image109.png"/><Relationship Id="rId10" Type="http://schemas.openxmlformats.org/officeDocument/2006/relationships/oleObject" Target="../embeddings/oleObject102.bin"/><Relationship Id="rId19" Type="http://schemas.openxmlformats.org/officeDocument/2006/relationships/image" Target="../media/image111.png"/><Relationship Id="rId4" Type="http://schemas.openxmlformats.org/officeDocument/2006/relationships/oleObject" Target="../embeddings/oleObject99.bin"/><Relationship Id="rId9" Type="http://schemas.openxmlformats.org/officeDocument/2006/relationships/image" Target="../media/image106.png"/><Relationship Id="rId14" Type="http://schemas.openxmlformats.org/officeDocument/2006/relationships/oleObject" Target="../embeddings/oleObject104.bin"/></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20.xml.rels><?xml version="1.0" encoding="UTF-8" standalone="yes"?>
<Relationships xmlns="http://schemas.openxmlformats.org/package/2006/relationships"><Relationship Id="rId13" Type="http://schemas.openxmlformats.org/officeDocument/2006/relationships/image" Target="../media/image117.png"/><Relationship Id="rId18" Type="http://schemas.openxmlformats.org/officeDocument/2006/relationships/oleObject" Target="../embeddings/oleObject115.bin"/><Relationship Id="rId26" Type="http://schemas.openxmlformats.org/officeDocument/2006/relationships/oleObject" Target="../embeddings/oleObject119.bin"/><Relationship Id="rId3" Type="http://schemas.openxmlformats.org/officeDocument/2006/relationships/image" Target="../media/image112.png"/><Relationship Id="rId21" Type="http://schemas.openxmlformats.org/officeDocument/2006/relationships/image" Target="../media/image121.png"/><Relationship Id="rId7" Type="http://schemas.openxmlformats.org/officeDocument/2006/relationships/image" Target="../media/image114.png"/><Relationship Id="rId12" Type="http://schemas.openxmlformats.org/officeDocument/2006/relationships/oleObject" Target="../embeddings/oleObject112.bin"/><Relationship Id="rId17" Type="http://schemas.openxmlformats.org/officeDocument/2006/relationships/image" Target="../media/image119.png"/><Relationship Id="rId25" Type="http://schemas.openxmlformats.org/officeDocument/2006/relationships/image" Target="../media/image123.png"/><Relationship Id="rId33" Type="http://schemas.openxmlformats.org/officeDocument/2006/relationships/image" Target="../media/image127.png"/><Relationship Id="rId2" Type="http://schemas.openxmlformats.org/officeDocument/2006/relationships/oleObject" Target="../embeddings/oleObject107.bin"/><Relationship Id="rId16" Type="http://schemas.openxmlformats.org/officeDocument/2006/relationships/oleObject" Target="../embeddings/oleObject114.bin"/><Relationship Id="rId20" Type="http://schemas.openxmlformats.org/officeDocument/2006/relationships/oleObject" Target="../embeddings/oleObject116.bin"/><Relationship Id="rId29" Type="http://schemas.openxmlformats.org/officeDocument/2006/relationships/image" Target="../media/image125.png"/><Relationship Id="rId1" Type="http://schemas.openxmlformats.org/officeDocument/2006/relationships/slideLayout" Target="../slideLayouts/slideLayout7.xml"/><Relationship Id="rId6" Type="http://schemas.openxmlformats.org/officeDocument/2006/relationships/oleObject" Target="../embeddings/oleObject109.bin"/><Relationship Id="rId11" Type="http://schemas.openxmlformats.org/officeDocument/2006/relationships/image" Target="../media/image116.png"/><Relationship Id="rId24" Type="http://schemas.openxmlformats.org/officeDocument/2006/relationships/oleObject" Target="../embeddings/oleObject118.bin"/><Relationship Id="rId32" Type="http://schemas.openxmlformats.org/officeDocument/2006/relationships/oleObject" Target="../embeddings/oleObject122.bin"/><Relationship Id="rId5" Type="http://schemas.openxmlformats.org/officeDocument/2006/relationships/image" Target="../media/image113.png"/><Relationship Id="rId15" Type="http://schemas.openxmlformats.org/officeDocument/2006/relationships/image" Target="../media/image118.png"/><Relationship Id="rId23" Type="http://schemas.openxmlformats.org/officeDocument/2006/relationships/image" Target="../media/image122.png"/><Relationship Id="rId28" Type="http://schemas.openxmlformats.org/officeDocument/2006/relationships/oleObject" Target="../embeddings/oleObject120.bin"/><Relationship Id="rId10" Type="http://schemas.openxmlformats.org/officeDocument/2006/relationships/oleObject" Target="../embeddings/oleObject111.bin"/><Relationship Id="rId19" Type="http://schemas.openxmlformats.org/officeDocument/2006/relationships/image" Target="../media/image120.png"/><Relationship Id="rId31" Type="http://schemas.openxmlformats.org/officeDocument/2006/relationships/image" Target="../media/image126.png"/><Relationship Id="rId4" Type="http://schemas.openxmlformats.org/officeDocument/2006/relationships/oleObject" Target="../embeddings/oleObject108.bin"/><Relationship Id="rId9" Type="http://schemas.openxmlformats.org/officeDocument/2006/relationships/image" Target="../media/image115.png"/><Relationship Id="rId14" Type="http://schemas.openxmlformats.org/officeDocument/2006/relationships/oleObject" Target="../embeddings/oleObject113.bin"/><Relationship Id="rId22" Type="http://schemas.openxmlformats.org/officeDocument/2006/relationships/oleObject" Target="../embeddings/oleObject117.bin"/><Relationship Id="rId27" Type="http://schemas.openxmlformats.org/officeDocument/2006/relationships/image" Target="../media/image124.png"/><Relationship Id="rId30" Type="http://schemas.openxmlformats.org/officeDocument/2006/relationships/oleObject" Target="../embeddings/oleObject121.bin"/><Relationship Id="rId8" Type="http://schemas.openxmlformats.org/officeDocument/2006/relationships/oleObject" Target="../embeddings/oleObject110.bin"/></Relationships>
</file>

<file path=ppt/slides/_rels/slide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8.jp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29.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7.xml"/><Relationship Id="rId5" Type="http://schemas.openxmlformats.org/officeDocument/2006/relationships/image" Target="../media/image133.png"/><Relationship Id="rId4" Type="http://schemas.openxmlformats.org/officeDocument/2006/relationships/image" Target="../media/image132.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10.wmf"/><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7.png"/><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9.wmf"/><Relationship Id="rId4" Type="http://schemas.openxmlformats.org/officeDocument/2006/relationships/image" Target="../media/image6.png"/><Relationship Id="rId9"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8" Type="http://schemas.openxmlformats.org/officeDocument/2006/relationships/image" Target="../media/image13.wmf"/><Relationship Id="rId3" Type="http://schemas.openxmlformats.org/officeDocument/2006/relationships/oleObject" Target="../embeddings/oleObject6.bin"/><Relationship Id="rId7" Type="http://schemas.openxmlformats.org/officeDocument/2006/relationships/oleObject" Target="../embeddings/oleObject8.bin"/><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oleObject" Target="../embeddings/oleObject7.bin"/><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oleObject" Target="../embeddings/oleObject9.bin"/><Relationship Id="rId7" Type="http://schemas.openxmlformats.org/officeDocument/2006/relationships/oleObject" Target="../embeddings/oleObject11.bin"/><Relationship Id="rId2" Type="http://schemas.openxmlformats.org/officeDocument/2006/relationships/notesSlide" Target="../notesSlides/notesSlide2.xml"/><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oleObject" Target="../embeddings/oleObject10.bin"/><Relationship Id="rId10" Type="http://schemas.openxmlformats.org/officeDocument/2006/relationships/image" Target="../media/image17.png"/><Relationship Id="rId4" Type="http://schemas.openxmlformats.org/officeDocument/2006/relationships/image" Target="../media/image14.png"/><Relationship Id="rId9" Type="http://schemas.openxmlformats.org/officeDocument/2006/relationships/oleObject" Target="../embeddings/oleObject12.bin"/></Relationships>
</file>

<file path=ppt/slides/_rels/slide7.xml.rels><?xml version="1.0" encoding="UTF-8" standalone="yes"?>
<Relationships xmlns="http://schemas.openxmlformats.org/package/2006/relationships"><Relationship Id="rId8" Type="http://schemas.openxmlformats.org/officeDocument/2006/relationships/image" Target="../media/image20.emf"/><Relationship Id="rId13" Type="http://schemas.openxmlformats.org/officeDocument/2006/relationships/oleObject" Target="../embeddings/oleObject18.bin"/><Relationship Id="rId3" Type="http://schemas.openxmlformats.org/officeDocument/2006/relationships/oleObject" Target="../embeddings/oleObject13.bin"/><Relationship Id="rId7" Type="http://schemas.openxmlformats.org/officeDocument/2006/relationships/oleObject" Target="../embeddings/oleObject15.bin"/><Relationship Id="rId12" Type="http://schemas.openxmlformats.org/officeDocument/2006/relationships/image" Target="../media/image22.wmf"/><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9.emf"/><Relationship Id="rId11" Type="http://schemas.openxmlformats.org/officeDocument/2006/relationships/oleObject" Target="../embeddings/oleObject17.bin"/><Relationship Id="rId5" Type="http://schemas.openxmlformats.org/officeDocument/2006/relationships/oleObject" Target="../embeddings/oleObject14.bin"/><Relationship Id="rId10" Type="http://schemas.openxmlformats.org/officeDocument/2006/relationships/image" Target="../media/image21.emf"/><Relationship Id="rId4" Type="http://schemas.openxmlformats.org/officeDocument/2006/relationships/image" Target="../media/image18.emf"/><Relationship Id="rId9" Type="http://schemas.openxmlformats.org/officeDocument/2006/relationships/oleObject" Target="../embeddings/oleObject16.bin"/><Relationship Id="rId14" Type="http://schemas.openxmlformats.org/officeDocument/2006/relationships/image" Target="../media/image23.emf"/></Relationships>
</file>

<file path=ppt/slides/_rels/slide8.xml.rels><?xml version="1.0" encoding="UTF-8" standalone="yes"?>
<Relationships xmlns="http://schemas.openxmlformats.org/package/2006/relationships"><Relationship Id="rId8" Type="http://schemas.openxmlformats.org/officeDocument/2006/relationships/image" Target="../media/image26.emf"/><Relationship Id="rId13" Type="http://schemas.openxmlformats.org/officeDocument/2006/relationships/oleObject" Target="../embeddings/oleObject24.bin"/><Relationship Id="rId3" Type="http://schemas.openxmlformats.org/officeDocument/2006/relationships/oleObject" Target="../embeddings/oleObject19.bin"/><Relationship Id="rId7" Type="http://schemas.openxmlformats.org/officeDocument/2006/relationships/oleObject" Target="../embeddings/oleObject21.bin"/><Relationship Id="rId12" Type="http://schemas.openxmlformats.org/officeDocument/2006/relationships/image" Target="../media/image28.wmf"/><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25.emf"/><Relationship Id="rId11" Type="http://schemas.openxmlformats.org/officeDocument/2006/relationships/oleObject" Target="../embeddings/oleObject23.bin"/><Relationship Id="rId5" Type="http://schemas.openxmlformats.org/officeDocument/2006/relationships/oleObject" Target="../embeddings/oleObject20.bin"/><Relationship Id="rId10" Type="http://schemas.openxmlformats.org/officeDocument/2006/relationships/image" Target="../media/image27.emf"/><Relationship Id="rId4" Type="http://schemas.openxmlformats.org/officeDocument/2006/relationships/image" Target="../media/image24.emf"/><Relationship Id="rId9" Type="http://schemas.openxmlformats.org/officeDocument/2006/relationships/oleObject" Target="../embeddings/oleObject22.bin"/><Relationship Id="rId14" Type="http://schemas.openxmlformats.org/officeDocument/2006/relationships/image" Target="../media/image29.wmf"/></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31.emf"/><Relationship Id="rId5" Type="http://schemas.openxmlformats.org/officeDocument/2006/relationships/oleObject" Target="../embeddings/oleObject26.bin"/><Relationship Id="rId4" Type="http://schemas.openxmlformats.org/officeDocument/2006/relationships/image" Target="../media/image3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ph type="ctrTitle"/>
          </p:nvPr>
        </p:nvSpPr>
        <p:spPr>
          <a:xfrm>
            <a:off x="-237222" y="1340768"/>
            <a:ext cx="9906473" cy="2257809"/>
          </a:xfrm>
        </p:spPr>
        <p:txBody>
          <a:bodyPr/>
          <a:lstStyle/>
          <a:p>
            <a:pPr eaLnBrk="1" hangingPunct="1">
              <a:lnSpc>
                <a:spcPct val="120000"/>
              </a:lnSpc>
              <a:spcBef>
                <a:spcPts val="3000"/>
              </a:spcBef>
              <a:defRPr/>
            </a:pPr>
            <a:r>
              <a:rPr lang="zh-CN" altLang="en-US" b="1" dirty="0">
                <a:solidFill>
                  <a:srgbClr val="002060"/>
                </a:solidFill>
                <a:latin typeface="微软雅黑" panose="020B0503020204020204" pitchFamily="34" charset="-122"/>
                <a:ea typeface="微软雅黑" panose="020B0503020204020204" pitchFamily="34" charset="-122"/>
                <a:cs typeface="+mn-cs"/>
              </a:rPr>
              <a:t>力学</a:t>
            </a:r>
          </a:p>
        </p:txBody>
      </p:sp>
      <p:sp>
        <p:nvSpPr>
          <p:cNvPr id="3076" name="矩形 1"/>
          <p:cNvSpPr>
            <a:spLocks noChangeArrowheads="1"/>
          </p:cNvSpPr>
          <p:nvPr/>
        </p:nvSpPr>
        <p:spPr bwMode="auto">
          <a:xfrm>
            <a:off x="2483764" y="4221088"/>
            <a:ext cx="4464497" cy="1015663"/>
          </a:xfrm>
          <a:prstGeom prst="rect">
            <a:avLst/>
          </a:prstGeom>
          <a:noFill/>
          <a:ln w="9525">
            <a:noFill/>
            <a:miter lim="800000"/>
            <a:headEnd/>
            <a:tailEnd/>
          </a:ln>
        </p:spPr>
        <p:txBody>
          <a:bodyPr wrap="square">
            <a:spAutoFit/>
          </a:bodyPr>
          <a:lstStyle/>
          <a:p>
            <a:pPr algn="ctr" eaLnBrk="1" hangingPunct="1">
              <a:lnSpc>
                <a:spcPts val="3280"/>
              </a:lnSpc>
              <a:spcBef>
                <a:spcPts val="600"/>
              </a:spcBef>
            </a:pPr>
            <a:r>
              <a:rPr lang="zh-CN" altLang="en-US" sz="2400" b="1" dirty="0">
                <a:latin typeface="楷体" panose="02010609060101010101" pitchFamily="49" charset="-122"/>
                <a:ea typeface="楷体" panose="02010609060101010101" pitchFamily="49" charset="-122"/>
                <a:cs typeface="Arial" pitchFamily="34" charset="0"/>
              </a:rPr>
              <a:t>张潇悦</a:t>
            </a:r>
            <a:endParaRPr lang="en-US" altLang="zh-CN" sz="2400" b="1" dirty="0">
              <a:latin typeface="楷体" panose="02010609060101010101" pitchFamily="49" charset="-122"/>
              <a:ea typeface="楷体" panose="02010609060101010101" pitchFamily="49" charset="-122"/>
              <a:cs typeface="Arial" pitchFamily="34" charset="0"/>
            </a:endParaRPr>
          </a:p>
          <a:p>
            <a:pPr algn="ctr" eaLnBrk="1" hangingPunct="1">
              <a:lnSpc>
                <a:spcPts val="3280"/>
              </a:lnSpc>
              <a:spcBef>
                <a:spcPts val="600"/>
              </a:spcBef>
            </a:pPr>
            <a:r>
              <a:rPr lang="en-US" altLang="zh-CN" sz="1600" b="1" dirty="0">
                <a:latin typeface="微软雅黑" panose="020B0503020204020204" pitchFamily="34" charset="-122"/>
                <a:ea typeface="微软雅黑" panose="020B0503020204020204" pitchFamily="34" charset="-122"/>
                <a:cs typeface="Times New Roman" panose="02020603050405020304" pitchFamily="18" charset="0"/>
              </a:rPr>
              <a:t>Email: zhangxy26@mail.sysue.du.cn</a:t>
            </a:r>
          </a:p>
        </p:txBody>
      </p:sp>
      <p:sp>
        <p:nvSpPr>
          <p:cNvPr id="3" name="文本框 2"/>
          <p:cNvSpPr txBox="1"/>
          <p:nvPr/>
        </p:nvSpPr>
        <p:spPr>
          <a:xfrm>
            <a:off x="2123725" y="3104964"/>
            <a:ext cx="5184576" cy="648072"/>
          </a:xfrm>
          <a:prstGeom prst="rect">
            <a:avLst/>
          </a:prstGeom>
          <a:noFill/>
        </p:spPr>
        <p:txBody>
          <a:bodyPr wrap="square" rtlCol="0">
            <a:noAutofit/>
          </a:bodyPr>
          <a:lstStyle/>
          <a:p>
            <a:pPr algn="ctr">
              <a:lnSpc>
                <a:spcPct val="110000"/>
              </a:lnSpc>
              <a:spcBef>
                <a:spcPts val="0"/>
              </a:spcBef>
              <a:spcAft>
                <a:spcPts val="600"/>
              </a:spcAft>
              <a:buClr>
                <a:schemeClr val="tx1"/>
              </a:buClr>
            </a:pPr>
            <a:r>
              <a:rPr lang="zh-CN" altLang="en-US" sz="3200" b="1" dirty="0">
                <a:latin typeface="微软雅黑" panose="020B0503020204020204" pitchFamily="34" charset="-122"/>
                <a:ea typeface="微软雅黑" panose="020B0503020204020204" pitchFamily="34" charset="-122"/>
                <a:cs typeface="Times New Roman" pitchFamily="18" charset="0"/>
              </a:rPr>
              <a:t>第一章 质点运动学</a:t>
            </a:r>
          </a:p>
        </p:txBody>
      </p:sp>
      <p:pic>
        <p:nvPicPr>
          <p:cNvPr id="8" name="图片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927016" y="350085"/>
            <a:ext cx="1578000" cy="1410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灯片编号占位符 3">
            <a:extLst>
              <a:ext uri="{FF2B5EF4-FFF2-40B4-BE49-F238E27FC236}">
                <a16:creationId xmlns:a16="http://schemas.microsoft.com/office/drawing/2014/main" id="{C9CCEADD-6AAD-4B8F-8292-25BC8600F5CF}"/>
              </a:ext>
            </a:extLst>
          </p:cNvPr>
          <p:cNvSpPr txBox="1">
            <a:spLocks noGrp="1"/>
          </p:cNvSpPr>
          <p:nvPr/>
        </p:nvSpPr>
        <p:spPr bwMode="auto">
          <a:xfrm>
            <a:off x="8687313" y="6516688"/>
            <a:ext cx="436563" cy="341312"/>
          </a:xfrm>
          <a:prstGeom prst="rect">
            <a:avLst/>
          </a:prstGeom>
          <a:noFill/>
          <a:ln w="9525">
            <a:noFill/>
            <a:miter lim="800000"/>
            <a:headEnd/>
            <a:tailEnd/>
          </a:ln>
        </p:spPr>
        <p:txBody>
          <a:bodyPr/>
          <a:lstStyle/>
          <a:p>
            <a:pPr algn="r" eaLnBrk="1" hangingPunct="1"/>
            <a:fld id="{D46E5C8B-4D44-458B-83B4-8741D0B78E09}" type="slidenum">
              <a:rPr lang="en-US" altLang="zh-CN" sz="900">
                <a:solidFill>
                  <a:srgbClr val="4D5E68"/>
                </a:solidFill>
                <a:latin typeface="Impact" pitchFamily="34" charset="0"/>
              </a:rPr>
              <a:pPr algn="r" eaLnBrk="1" hangingPunct="1"/>
              <a:t>1</a:t>
            </a:fld>
            <a:endParaRPr lang="en-US" altLang="zh-CN" sz="900" dirty="0">
              <a:solidFill>
                <a:srgbClr val="4D5E68"/>
              </a:solidFill>
              <a:latin typeface="Impact" pitchFamily="34" charset="0"/>
              <a:ea typeface="Arial Unicode MS" pitchFamily="34" charset="-122"/>
              <a:cs typeface="Arial Unicode MS" pitchFamily="34" charset="-122"/>
            </a:endParaRPr>
          </a:p>
        </p:txBody>
      </p:sp>
    </p:spTree>
  </p:cSld>
  <p:clrMapOvr>
    <a:masterClrMapping/>
  </p:clrMapOvr>
  <p:transition advTm="14687"/>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8" name="矩形 7"/>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pic>
        <p:nvPicPr>
          <p:cNvPr id="10" name="图片 4">
            <a:extLst>
              <a:ext uri="{FF2B5EF4-FFF2-40B4-BE49-F238E27FC236}">
                <a16:creationId xmlns:a16="http://schemas.microsoft.com/office/drawing/2014/main" id="{D581B58B-2E72-43DE-9B1B-004D714A5A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016" y="13655"/>
            <a:ext cx="903700" cy="8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质点曲线运动（一般运动）</a:t>
            </a:r>
          </a:p>
        </p:txBody>
      </p:sp>
      <p:sp>
        <p:nvSpPr>
          <p:cNvPr id="51" name="Rectangle 4"/>
          <p:cNvSpPr>
            <a:spLocks noChangeArrowheads="1"/>
          </p:cNvSpPr>
          <p:nvPr/>
        </p:nvSpPr>
        <p:spPr bwMode="auto">
          <a:xfrm>
            <a:off x="153167" y="1392722"/>
            <a:ext cx="18430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400">
                <a:latin typeface="Dotum" panose="020B0600000101010101" pitchFamily="34" charset="-127"/>
                <a:ea typeface="Dotum" panose="020B0600000101010101" pitchFamily="34" charset="-127"/>
              </a:rPr>
              <a:t>ⅱ° </a:t>
            </a:r>
            <a:r>
              <a:rPr lang="zh-CN" altLang="en-US" sz="2400"/>
              <a:t>平均速率 </a:t>
            </a:r>
          </a:p>
        </p:txBody>
      </p:sp>
      <p:graphicFrame>
        <p:nvGraphicFramePr>
          <p:cNvPr id="52" name="Object 5"/>
          <p:cNvGraphicFramePr>
            <a:graphicFrameLocks noChangeAspect="1"/>
          </p:cNvGraphicFramePr>
          <p:nvPr>
            <p:extLst>
              <p:ext uri="{D42A27DB-BD31-4B8C-83A1-F6EECF244321}">
                <p14:modId xmlns:p14="http://schemas.microsoft.com/office/powerpoint/2010/main" val="3533917074"/>
              </p:ext>
            </p:extLst>
          </p:nvPr>
        </p:nvGraphicFramePr>
        <p:xfrm>
          <a:off x="2066104" y="1242175"/>
          <a:ext cx="1008112" cy="801795"/>
        </p:xfrm>
        <a:graphic>
          <a:graphicData uri="http://schemas.openxmlformats.org/presentationml/2006/ole">
            <mc:AlternateContent xmlns:mc="http://schemas.openxmlformats.org/markup-compatibility/2006">
              <mc:Choice xmlns:v="urn:schemas-microsoft-com:vml" Requires="v">
                <p:oleObj name="公式" r:id="rId3" imgW="489109" imgH="387191" progId="Equation.3">
                  <p:embed/>
                </p:oleObj>
              </mc:Choice>
              <mc:Fallback>
                <p:oleObj name="公式" r:id="rId3" imgW="489109" imgH="387191"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66104" y="1242175"/>
                        <a:ext cx="1008112" cy="801795"/>
                      </a:xfrm>
                      <a:prstGeom prst="rect">
                        <a:avLst/>
                      </a:prstGeom>
                      <a:noFill/>
                      <a:ln>
                        <a:noFill/>
                      </a:ln>
                      <a:effectLst/>
                    </p:spPr>
                  </p:pic>
                </p:oleObj>
              </mc:Fallback>
            </mc:AlternateContent>
          </a:graphicData>
        </a:graphic>
      </p:graphicFrame>
      <p:sp>
        <p:nvSpPr>
          <p:cNvPr id="53" name="Text Box 6"/>
          <p:cNvSpPr txBox="1">
            <a:spLocks noChangeArrowheads="1"/>
          </p:cNvSpPr>
          <p:nvPr/>
        </p:nvSpPr>
        <p:spPr bwMode="auto">
          <a:xfrm>
            <a:off x="3594073" y="1355154"/>
            <a:ext cx="2376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solidFill>
                  <a:srgbClr val="006600"/>
                </a:solidFill>
              </a:rPr>
              <a:t>——</a:t>
            </a:r>
            <a:r>
              <a:rPr lang="zh-CN" altLang="en-US" sz="2400">
                <a:solidFill>
                  <a:srgbClr val="006600"/>
                </a:solidFill>
              </a:rPr>
              <a:t>标量</a:t>
            </a:r>
          </a:p>
        </p:txBody>
      </p:sp>
      <p:sp>
        <p:nvSpPr>
          <p:cNvPr id="54" name="Rectangle 7"/>
          <p:cNvSpPr>
            <a:spLocks noChangeArrowheads="1"/>
          </p:cNvSpPr>
          <p:nvPr/>
        </p:nvSpPr>
        <p:spPr bwMode="auto">
          <a:xfrm>
            <a:off x="153167" y="2516672"/>
            <a:ext cx="191293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400">
                <a:latin typeface="Dotum" panose="020B0600000101010101" pitchFamily="34" charset="-127"/>
                <a:ea typeface="Dotum" panose="020B0600000101010101" pitchFamily="34" charset="-127"/>
              </a:rPr>
              <a:t>ⅲ° </a:t>
            </a:r>
            <a:r>
              <a:rPr lang="zh-CN" altLang="en-US" sz="2400"/>
              <a:t>瞬时速度 </a:t>
            </a:r>
          </a:p>
        </p:txBody>
      </p:sp>
      <p:sp>
        <p:nvSpPr>
          <p:cNvPr id="56" name="Rectangle 9"/>
          <p:cNvSpPr>
            <a:spLocks noChangeArrowheads="1"/>
          </p:cNvSpPr>
          <p:nvPr/>
        </p:nvSpPr>
        <p:spPr bwMode="auto">
          <a:xfrm>
            <a:off x="226192" y="3572360"/>
            <a:ext cx="192405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400">
                <a:latin typeface="Dotum" panose="020B0600000101010101" pitchFamily="34" charset="-127"/>
                <a:ea typeface="Dotum" panose="020B0600000101010101" pitchFamily="34" charset="-127"/>
              </a:rPr>
              <a:t>ⅳ° </a:t>
            </a:r>
            <a:r>
              <a:rPr lang="zh-CN" altLang="en-US" sz="2400"/>
              <a:t>瞬时速率 </a:t>
            </a:r>
          </a:p>
        </p:txBody>
      </p:sp>
      <p:sp>
        <p:nvSpPr>
          <p:cNvPr id="58" name="Text Box 11"/>
          <p:cNvSpPr txBox="1">
            <a:spLocks noChangeArrowheads="1"/>
          </p:cNvSpPr>
          <p:nvPr/>
        </p:nvSpPr>
        <p:spPr bwMode="auto">
          <a:xfrm>
            <a:off x="7310785" y="3535333"/>
            <a:ext cx="2376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solidFill>
                  <a:srgbClr val="006600"/>
                </a:solidFill>
              </a:rPr>
              <a:t>——</a:t>
            </a:r>
            <a:r>
              <a:rPr lang="zh-CN" altLang="en-US" sz="2400" dirty="0">
                <a:solidFill>
                  <a:srgbClr val="006600"/>
                </a:solidFill>
              </a:rPr>
              <a:t>标量</a:t>
            </a:r>
          </a:p>
        </p:txBody>
      </p:sp>
      <p:sp>
        <p:nvSpPr>
          <p:cNvPr id="59" name="Text Box 12"/>
          <p:cNvSpPr txBox="1">
            <a:spLocks noChangeArrowheads="1"/>
          </p:cNvSpPr>
          <p:nvPr/>
        </p:nvSpPr>
        <p:spPr bwMode="auto">
          <a:xfrm>
            <a:off x="7310785" y="2584636"/>
            <a:ext cx="23764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dirty="0">
                <a:solidFill>
                  <a:srgbClr val="006600"/>
                </a:solidFill>
              </a:rPr>
              <a:t>——</a:t>
            </a:r>
            <a:r>
              <a:rPr lang="zh-CN" altLang="en-US" sz="2400" dirty="0">
                <a:solidFill>
                  <a:srgbClr val="006600"/>
                </a:solidFill>
              </a:rPr>
              <a:t>矢量</a:t>
            </a:r>
          </a:p>
        </p:txBody>
      </p:sp>
      <p:sp>
        <p:nvSpPr>
          <p:cNvPr id="60" name="Text Box 39"/>
          <p:cNvSpPr txBox="1">
            <a:spLocks noChangeArrowheads="1"/>
          </p:cNvSpPr>
          <p:nvPr/>
        </p:nvSpPr>
        <p:spPr bwMode="auto">
          <a:xfrm>
            <a:off x="150449" y="4616414"/>
            <a:ext cx="550377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000" dirty="0">
                <a:solidFill>
                  <a:srgbClr val="2433F8"/>
                </a:solidFill>
              </a:rPr>
              <a:t>以线代曲：</a:t>
            </a:r>
            <a:r>
              <a:rPr lang="zh-CN" altLang="en-US" sz="2000" dirty="0"/>
              <a:t>平均速度与所取的时间间隔有关，时间间隔越短，平均速度就越接近于瞬时速度：</a:t>
            </a:r>
            <a:endParaRPr lang="en-US" altLang="zh-CN" sz="2000" dirty="0"/>
          </a:p>
          <a:p>
            <a:pPr eaLnBrk="1" hangingPunct="1">
              <a:spcBef>
                <a:spcPct val="50000"/>
              </a:spcBef>
            </a:pPr>
            <a:endParaRPr lang="en-US" altLang="zh-CN" sz="2000" dirty="0"/>
          </a:p>
          <a:p>
            <a:pPr eaLnBrk="1" hangingPunct="1">
              <a:spcBef>
                <a:spcPct val="50000"/>
              </a:spcBef>
            </a:pPr>
            <a:r>
              <a:rPr lang="zh-CN" altLang="en-US" sz="2000" dirty="0">
                <a:solidFill>
                  <a:srgbClr val="FF0000"/>
                </a:solidFill>
              </a:rPr>
              <a:t>瞬时速度的方向是切线方向。</a:t>
            </a:r>
            <a:r>
              <a:rPr lang="zh-CN" altLang="en-US" sz="2000" dirty="0">
                <a:solidFill>
                  <a:srgbClr val="008000"/>
                </a:solidFill>
              </a:rPr>
              <a:t>速率只反映大小，没有方向。</a:t>
            </a:r>
          </a:p>
        </p:txBody>
      </p:sp>
      <p:grpSp>
        <p:nvGrpSpPr>
          <p:cNvPr id="61" name="Group 161"/>
          <p:cNvGrpSpPr>
            <a:grpSpLocks/>
          </p:cNvGrpSpPr>
          <p:nvPr/>
        </p:nvGrpSpPr>
        <p:grpSpPr bwMode="auto">
          <a:xfrm>
            <a:off x="5398641" y="4105030"/>
            <a:ext cx="3852863" cy="3384550"/>
            <a:chOff x="3107" y="1480"/>
            <a:chExt cx="2427" cy="2132"/>
          </a:xfrm>
        </p:grpSpPr>
        <p:sp>
          <p:nvSpPr>
            <p:cNvPr id="62" name="Text Box 122"/>
            <p:cNvSpPr txBox="1">
              <a:spLocks noChangeArrowheads="1"/>
            </p:cNvSpPr>
            <p:nvPr/>
          </p:nvSpPr>
          <p:spPr bwMode="auto">
            <a:xfrm>
              <a:off x="4396" y="2511"/>
              <a:ext cx="91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dirty="0">
                  <a:solidFill>
                    <a:srgbClr val="000099"/>
                  </a:solidFill>
                </a:rPr>
                <a:t>r</a:t>
              </a:r>
              <a:r>
                <a:rPr kumimoji="1" lang="en-US" altLang="zh-CN" sz="2400" dirty="0">
                  <a:solidFill>
                    <a:srgbClr val="000099"/>
                  </a:solidFill>
                </a:rPr>
                <a:t>(</a:t>
              </a:r>
              <a:r>
                <a:rPr kumimoji="1" lang="en-US" altLang="zh-CN" sz="2400" i="1" dirty="0" err="1">
                  <a:solidFill>
                    <a:srgbClr val="000099"/>
                  </a:solidFill>
                </a:rPr>
                <a:t>t</a:t>
              </a:r>
              <a:r>
                <a:rPr kumimoji="1" lang="en-US" altLang="zh-CN" sz="2400" dirty="0" err="1">
                  <a:solidFill>
                    <a:srgbClr val="000099"/>
                  </a:solidFill>
                </a:rPr>
                <a:t>+</a:t>
              </a:r>
              <a:r>
                <a:rPr kumimoji="1" lang="en-US" altLang="zh-CN" sz="2400" dirty="0" err="1">
                  <a:solidFill>
                    <a:srgbClr val="000099"/>
                  </a:solidFill>
                  <a:latin typeface="宋体" panose="02010600030101010101" pitchFamily="2" charset="-122"/>
                </a:rPr>
                <a:t>Δ</a:t>
              </a:r>
              <a:r>
                <a:rPr kumimoji="1" lang="en-US" altLang="zh-CN" sz="2400" i="1" dirty="0" err="1">
                  <a:solidFill>
                    <a:srgbClr val="000099"/>
                  </a:solidFill>
                </a:rPr>
                <a:t>t</a:t>
              </a:r>
              <a:r>
                <a:rPr kumimoji="1" lang="en-US" altLang="zh-CN" sz="2400" dirty="0">
                  <a:solidFill>
                    <a:srgbClr val="000099"/>
                  </a:solidFill>
                </a:rPr>
                <a:t> )</a:t>
              </a:r>
            </a:p>
          </p:txBody>
        </p:sp>
        <p:sp>
          <p:nvSpPr>
            <p:cNvPr id="63" name="Line 123"/>
            <p:cNvSpPr>
              <a:spLocks noChangeShapeType="1"/>
            </p:cNvSpPr>
            <p:nvPr/>
          </p:nvSpPr>
          <p:spPr bwMode="auto">
            <a:xfrm flipV="1">
              <a:off x="3732" y="2144"/>
              <a:ext cx="182" cy="762"/>
            </a:xfrm>
            <a:prstGeom prst="line">
              <a:avLst/>
            </a:prstGeom>
            <a:noFill/>
            <a:ln w="19050">
              <a:solidFill>
                <a:srgbClr val="0000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4" name="Line 124"/>
            <p:cNvSpPr>
              <a:spLocks noChangeShapeType="1"/>
            </p:cNvSpPr>
            <p:nvPr/>
          </p:nvSpPr>
          <p:spPr bwMode="auto">
            <a:xfrm flipV="1">
              <a:off x="3732" y="2346"/>
              <a:ext cx="984" cy="560"/>
            </a:xfrm>
            <a:prstGeom prst="line">
              <a:avLst/>
            </a:prstGeom>
            <a:noFill/>
            <a:ln w="19050">
              <a:solidFill>
                <a:srgbClr val="0000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5" name="Line 125"/>
            <p:cNvSpPr>
              <a:spLocks noChangeShapeType="1"/>
            </p:cNvSpPr>
            <p:nvPr/>
          </p:nvSpPr>
          <p:spPr bwMode="auto">
            <a:xfrm>
              <a:off x="3916" y="2140"/>
              <a:ext cx="794" cy="192"/>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66" name="Line 126"/>
            <p:cNvSpPr>
              <a:spLocks noChangeShapeType="1"/>
            </p:cNvSpPr>
            <p:nvPr/>
          </p:nvSpPr>
          <p:spPr bwMode="auto">
            <a:xfrm>
              <a:off x="4428" y="2561"/>
              <a:ext cx="164" cy="0"/>
            </a:xfrm>
            <a:prstGeom prst="line">
              <a:avLst/>
            </a:prstGeom>
            <a:noFill/>
            <a:ln w="9525">
              <a:solidFill>
                <a:srgbClr val="000099"/>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7" name="Text Box 127"/>
            <p:cNvSpPr txBox="1">
              <a:spLocks noChangeArrowheads="1"/>
            </p:cNvSpPr>
            <p:nvPr/>
          </p:nvSpPr>
          <p:spPr bwMode="auto">
            <a:xfrm>
              <a:off x="3792" y="2430"/>
              <a:ext cx="4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000099"/>
                  </a:solidFill>
                </a:rPr>
                <a:t>r</a:t>
              </a:r>
              <a:r>
                <a:rPr kumimoji="1" lang="en-US" altLang="zh-CN" sz="2400">
                  <a:solidFill>
                    <a:srgbClr val="000099"/>
                  </a:solidFill>
                </a:rPr>
                <a:t>(</a:t>
              </a:r>
              <a:r>
                <a:rPr kumimoji="1" lang="en-US" altLang="zh-CN" sz="2400" i="1">
                  <a:solidFill>
                    <a:srgbClr val="000099"/>
                  </a:solidFill>
                </a:rPr>
                <a:t>t</a:t>
              </a:r>
              <a:r>
                <a:rPr kumimoji="1" lang="en-US" altLang="zh-CN" sz="2400">
                  <a:solidFill>
                    <a:srgbClr val="000099"/>
                  </a:solidFill>
                </a:rPr>
                <a:t>)</a:t>
              </a:r>
            </a:p>
          </p:txBody>
        </p:sp>
        <p:sp>
          <p:nvSpPr>
            <p:cNvPr id="68" name="Line 128"/>
            <p:cNvSpPr>
              <a:spLocks noChangeShapeType="1"/>
            </p:cNvSpPr>
            <p:nvPr/>
          </p:nvSpPr>
          <p:spPr bwMode="auto">
            <a:xfrm>
              <a:off x="3855" y="2493"/>
              <a:ext cx="152" cy="0"/>
            </a:xfrm>
            <a:prstGeom prst="line">
              <a:avLst/>
            </a:prstGeom>
            <a:noFill/>
            <a:ln w="9525">
              <a:solidFill>
                <a:srgbClr val="000099"/>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69" name="Line 129"/>
            <p:cNvSpPr>
              <a:spLocks noChangeShapeType="1"/>
            </p:cNvSpPr>
            <p:nvPr/>
          </p:nvSpPr>
          <p:spPr bwMode="auto">
            <a:xfrm flipV="1">
              <a:off x="3724" y="1788"/>
              <a:ext cx="0" cy="1109"/>
            </a:xfrm>
            <a:prstGeom prst="line">
              <a:avLst/>
            </a:prstGeom>
            <a:noFill/>
            <a:ln w="19050">
              <a:solidFill>
                <a:srgbClr val="FFFF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0" name="Line 130"/>
            <p:cNvSpPr>
              <a:spLocks noChangeShapeType="1"/>
            </p:cNvSpPr>
            <p:nvPr/>
          </p:nvSpPr>
          <p:spPr bwMode="auto">
            <a:xfrm>
              <a:off x="3732" y="2906"/>
              <a:ext cx="1687" cy="0"/>
            </a:xfrm>
            <a:prstGeom prst="line">
              <a:avLst/>
            </a:prstGeom>
            <a:noFill/>
            <a:ln w="19050">
              <a:solidFill>
                <a:srgbClr val="FFFF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1" name="Line 131"/>
            <p:cNvSpPr>
              <a:spLocks noChangeShapeType="1"/>
            </p:cNvSpPr>
            <p:nvPr/>
          </p:nvSpPr>
          <p:spPr bwMode="auto">
            <a:xfrm flipH="1">
              <a:off x="3346" y="2897"/>
              <a:ext cx="386" cy="444"/>
            </a:xfrm>
            <a:prstGeom prst="line">
              <a:avLst/>
            </a:prstGeom>
            <a:noFill/>
            <a:ln w="19050">
              <a:solidFill>
                <a:srgbClr val="FFFF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72" name="Text Box 132"/>
            <p:cNvSpPr txBox="1">
              <a:spLocks noChangeArrowheads="1"/>
            </p:cNvSpPr>
            <p:nvPr/>
          </p:nvSpPr>
          <p:spPr bwMode="auto">
            <a:xfrm>
              <a:off x="4032" y="2249"/>
              <a:ext cx="416"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dirty="0" err="1">
                  <a:solidFill>
                    <a:srgbClr val="FF0000"/>
                  </a:solidFill>
                  <a:latin typeface="宋体" panose="02010600030101010101" pitchFamily="2" charset="-122"/>
                </a:rPr>
                <a:t>Δ</a:t>
              </a:r>
              <a:r>
                <a:rPr kumimoji="1" lang="en-US" altLang="zh-CN" sz="2400" i="1" dirty="0" err="1">
                  <a:solidFill>
                    <a:srgbClr val="FF0000"/>
                  </a:solidFill>
                </a:rPr>
                <a:t>r</a:t>
              </a:r>
              <a:endParaRPr kumimoji="1" lang="en-US" altLang="zh-CN" sz="2400" dirty="0">
                <a:solidFill>
                  <a:srgbClr val="FF0000"/>
                </a:solidFill>
              </a:endParaRPr>
            </a:p>
          </p:txBody>
        </p:sp>
        <p:sp>
          <p:nvSpPr>
            <p:cNvPr id="73" name="Line 133"/>
            <p:cNvSpPr>
              <a:spLocks noChangeShapeType="1"/>
            </p:cNvSpPr>
            <p:nvPr/>
          </p:nvSpPr>
          <p:spPr bwMode="auto">
            <a:xfrm>
              <a:off x="4223" y="2319"/>
              <a:ext cx="177" cy="0"/>
            </a:xfrm>
            <a:prstGeom prst="line">
              <a:avLst/>
            </a:prstGeom>
            <a:noFill/>
            <a:ln w="9525">
              <a:solidFill>
                <a:srgbClr val="FF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4" name="Text Box 134"/>
            <p:cNvSpPr txBox="1">
              <a:spLocks noChangeArrowheads="1"/>
            </p:cNvSpPr>
            <p:nvPr/>
          </p:nvSpPr>
          <p:spPr bwMode="auto">
            <a:xfrm>
              <a:off x="3107" y="3189"/>
              <a:ext cx="285"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FFFFFF"/>
                  </a:solidFill>
                </a:rPr>
                <a:t>x</a:t>
              </a:r>
            </a:p>
          </p:txBody>
        </p:sp>
        <p:sp>
          <p:nvSpPr>
            <p:cNvPr id="75" name="Text Box 135"/>
            <p:cNvSpPr txBox="1">
              <a:spLocks noChangeArrowheads="1"/>
            </p:cNvSpPr>
            <p:nvPr/>
          </p:nvSpPr>
          <p:spPr bwMode="auto">
            <a:xfrm>
              <a:off x="5141" y="2866"/>
              <a:ext cx="39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FFFFFF"/>
                  </a:solidFill>
                </a:rPr>
                <a:t> y</a:t>
              </a:r>
            </a:p>
          </p:txBody>
        </p:sp>
        <p:sp>
          <p:nvSpPr>
            <p:cNvPr id="76" name="Text Box 136"/>
            <p:cNvSpPr txBox="1">
              <a:spLocks noChangeArrowheads="1"/>
            </p:cNvSpPr>
            <p:nvPr/>
          </p:nvSpPr>
          <p:spPr bwMode="auto">
            <a:xfrm>
              <a:off x="3440" y="1480"/>
              <a:ext cx="393"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FFFFFF"/>
                  </a:solidFill>
                </a:rPr>
                <a:t> z</a:t>
              </a:r>
            </a:p>
          </p:txBody>
        </p:sp>
        <p:sp>
          <p:nvSpPr>
            <p:cNvPr id="77" name="Text Box 137"/>
            <p:cNvSpPr txBox="1">
              <a:spLocks noChangeArrowheads="1"/>
            </p:cNvSpPr>
            <p:nvPr/>
          </p:nvSpPr>
          <p:spPr bwMode="auto">
            <a:xfrm>
              <a:off x="4698" y="2008"/>
              <a:ext cx="47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FFFFFF"/>
                  </a:solidFill>
                </a:rPr>
                <a:t> </a:t>
              </a:r>
              <a:r>
                <a:rPr kumimoji="1" lang="en-US" altLang="zh-CN" sz="2400">
                  <a:solidFill>
                    <a:srgbClr val="FFFFFF"/>
                  </a:solidFill>
                </a:rPr>
                <a:t>P</a:t>
              </a:r>
              <a:r>
                <a:rPr kumimoji="1" lang="en-US" altLang="zh-CN" sz="2400" baseline="-25000">
                  <a:solidFill>
                    <a:srgbClr val="FFFFFF"/>
                  </a:solidFill>
                </a:rPr>
                <a:t>2</a:t>
              </a:r>
              <a:endParaRPr kumimoji="1" lang="en-US" altLang="zh-CN" sz="2400">
                <a:solidFill>
                  <a:srgbClr val="FFFFFF"/>
                </a:solidFill>
              </a:endParaRPr>
            </a:p>
          </p:txBody>
        </p:sp>
        <p:sp>
          <p:nvSpPr>
            <p:cNvPr id="78" name="Text Box 138"/>
            <p:cNvSpPr txBox="1">
              <a:spLocks noChangeArrowheads="1"/>
            </p:cNvSpPr>
            <p:nvPr/>
          </p:nvSpPr>
          <p:spPr bwMode="auto">
            <a:xfrm>
              <a:off x="3719" y="1691"/>
              <a:ext cx="453"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FFFFFF"/>
                  </a:solidFill>
                </a:rPr>
                <a:t> </a:t>
              </a:r>
              <a:r>
                <a:rPr kumimoji="1" lang="en-US" altLang="zh-CN" sz="2400">
                  <a:solidFill>
                    <a:srgbClr val="FFFFFF"/>
                  </a:solidFill>
                </a:rPr>
                <a:t>P</a:t>
              </a:r>
              <a:r>
                <a:rPr kumimoji="1" lang="en-US" altLang="zh-CN" sz="2400" baseline="-25000">
                  <a:solidFill>
                    <a:srgbClr val="FFFFFF"/>
                  </a:solidFill>
                </a:rPr>
                <a:t>1</a:t>
              </a:r>
              <a:endParaRPr kumimoji="1" lang="en-US" altLang="zh-CN" sz="2400">
                <a:solidFill>
                  <a:srgbClr val="FFFFFF"/>
                </a:solidFill>
              </a:endParaRPr>
            </a:p>
          </p:txBody>
        </p:sp>
        <p:sp>
          <p:nvSpPr>
            <p:cNvPr id="79" name="Text Box 139"/>
            <p:cNvSpPr txBox="1">
              <a:spLocks noChangeArrowheads="1"/>
            </p:cNvSpPr>
            <p:nvPr/>
          </p:nvSpPr>
          <p:spPr bwMode="auto">
            <a:xfrm>
              <a:off x="3623" y="2868"/>
              <a:ext cx="393"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FFFFFF"/>
                  </a:solidFill>
                </a:rPr>
                <a:t> </a:t>
              </a:r>
              <a:r>
                <a:rPr kumimoji="1" lang="en-US" altLang="zh-CN" sz="2400">
                  <a:solidFill>
                    <a:srgbClr val="FFFFFF"/>
                  </a:solidFill>
                </a:rPr>
                <a:t>0</a:t>
              </a:r>
            </a:p>
          </p:txBody>
        </p:sp>
        <p:sp>
          <p:nvSpPr>
            <p:cNvPr id="80" name="Text Box 140"/>
            <p:cNvSpPr txBox="1">
              <a:spLocks noChangeArrowheads="1"/>
            </p:cNvSpPr>
            <p:nvPr/>
          </p:nvSpPr>
          <p:spPr bwMode="auto">
            <a:xfrm>
              <a:off x="4124" y="1817"/>
              <a:ext cx="50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a:solidFill>
                    <a:srgbClr val="006600"/>
                  </a:solidFill>
                  <a:latin typeface="宋体" panose="02010600030101010101" pitchFamily="2" charset="-122"/>
                </a:rPr>
                <a:t>Δ</a:t>
              </a:r>
              <a:r>
                <a:rPr kumimoji="1" lang="en-US" altLang="zh-CN" sz="2400" i="1">
                  <a:solidFill>
                    <a:srgbClr val="006600"/>
                  </a:solidFill>
                </a:rPr>
                <a:t>S</a:t>
              </a:r>
            </a:p>
          </p:txBody>
        </p:sp>
        <p:sp>
          <p:nvSpPr>
            <p:cNvPr id="81" name="Freeform 157"/>
            <p:cNvSpPr>
              <a:spLocks/>
            </p:cNvSpPr>
            <p:nvPr/>
          </p:nvSpPr>
          <p:spPr bwMode="auto">
            <a:xfrm>
              <a:off x="3562" y="2051"/>
              <a:ext cx="1487" cy="815"/>
            </a:xfrm>
            <a:custGeom>
              <a:avLst/>
              <a:gdLst>
                <a:gd name="T0" fmla="*/ 0 w 3120"/>
                <a:gd name="T1" fmla="*/ 378 h 897"/>
                <a:gd name="T2" fmla="*/ 0 w 3120"/>
                <a:gd name="T3" fmla="*/ 75 h 897"/>
                <a:gd name="T4" fmla="*/ 2 w 3120"/>
                <a:gd name="T5" fmla="*/ 24 h 897"/>
                <a:gd name="T6" fmla="*/ 4 w 3120"/>
                <a:gd name="T7" fmla="*/ 220 h 897"/>
                <a:gd name="T8" fmla="*/ 0 60000 65536"/>
                <a:gd name="T9" fmla="*/ 0 60000 65536"/>
                <a:gd name="T10" fmla="*/ 0 60000 65536"/>
                <a:gd name="T11" fmla="*/ 0 60000 65536"/>
                <a:gd name="T12" fmla="*/ 0 w 3120"/>
                <a:gd name="T13" fmla="*/ 0 h 897"/>
                <a:gd name="T14" fmla="*/ 3120 w 3120"/>
                <a:gd name="T15" fmla="*/ 897 h 897"/>
              </a:gdLst>
              <a:ahLst/>
              <a:cxnLst>
                <a:cxn ang="T8">
                  <a:pos x="T0" y="T1"/>
                </a:cxn>
                <a:cxn ang="T9">
                  <a:pos x="T2" y="T3"/>
                </a:cxn>
                <a:cxn ang="T10">
                  <a:pos x="T4" y="T5"/>
                </a:cxn>
                <a:cxn ang="T11">
                  <a:pos x="T6" y="T7"/>
                </a:cxn>
              </a:cxnLst>
              <a:rect l="T12" t="T13" r="T14" b="T15"/>
              <a:pathLst>
                <a:path w="3120" h="897">
                  <a:moveTo>
                    <a:pt x="0" y="897"/>
                  </a:moveTo>
                  <a:cubicBezTo>
                    <a:pt x="135" y="607"/>
                    <a:pt x="270" y="317"/>
                    <a:pt x="510" y="177"/>
                  </a:cubicBezTo>
                  <a:cubicBezTo>
                    <a:pt x="750" y="37"/>
                    <a:pt x="1005" y="0"/>
                    <a:pt x="1440" y="57"/>
                  </a:cubicBezTo>
                  <a:cubicBezTo>
                    <a:pt x="1875" y="114"/>
                    <a:pt x="2497" y="318"/>
                    <a:pt x="3120" y="522"/>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2" name="Text Box 158"/>
            <p:cNvSpPr txBox="1">
              <a:spLocks noChangeArrowheads="1"/>
            </p:cNvSpPr>
            <p:nvPr/>
          </p:nvSpPr>
          <p:spPr bwMode="auto">
            <a:xfrm>
              <a:off x="3824" y="1930"/>
              <a:ext cx="315"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3200">
                  <a:solidFill>
                    <a:srgbClr val="FFFFFF"/>
                  </a:solidFill>
                </a:rPr>
                <a:t>·</a:t>
              </a:r>
            </a:p>
          </p:txBody>
        </p:sp>
        <p:sp>
          <p:nvSpPr>
            <p:cNvPr id="83" name="Text Box 159"/>
            <p:cNvSpPr txBox="1">
              <a:spLocks noChangeArrowheads="1"/>
            </p:cNvSpPr>
            <p:nvPr/>
          </p:nvSpPr>
          <p:spPr bwMode="auto">
            <a:xfrm>
              <a:off x="4640" y="2124"/>
              <a:ext cx="316"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3200">
                  <a:solidFill>
                    <a:srgbClr val="FFFFFF"/>
                  </a:solidFill>
                </a:rPr>
                <a:t>·</a:t>
              </a:r>
            </a:p>
          </p:txBody>
        </p:sp>
      </p:grpSp>
      <p:grpSp>
        <p:nvGrpSpPr>
          <p:cNvPr id="84" name="Group 38"/>
          <p:cNvGrpSpPr>
            <a:grpSpLocks/>
          </p:cNvGrpSpPr>
          <p:nvPr/>
        </p:nvGrpSpPr>
        <p:grpSpPr bwMode="auto">
          <a:xfrm>
            <a:off x="6679754" y="4898780"/>
            <a:ext cx="1628775" cy="738188"/>
            <a:chOff x="4014" y="2750"/>
            <a:chExt cx="1026" cy="465"/>
          </a:xfrm>
        </p:grpSpPr>
        <p:sp>
          <p:nvSpPr>
            <p:cNvPr id="85" name="Line 36"/>
            <p:cNvSpPr>
              <a:spLocks noChangeShapeType="1"/>
            </p:cNvSpPr>
            <p:nvPr/>
          </p:nvSpPr>
          <p:spPr bwMode="auto">
            <a:xfrm flipV="1">
              <a:off x="4014" y="2750"/>
              <a:ext cx="227" cy="136"/>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pPr>
                <a:defRPr/>
              </a:pPr>
              <a:endParaRPr lang="zh-CN" altLang="en-US"/>
            </a:p>
          </p:txBody>
        </p:sp>
        <p:sp>
          <p:nvSpPr>
            <p:cNvPr id="86" name="Line 37"/>
            <p:cNvSpPr>
              <a:spLocks noChangeShapeType="1"/>
            </p:cNvSpPr>
            <p:nvPr/>
          </p:nvSpPr>
          <p:spPr bwMode="auto">
            <a:xfrm>
              <a:off x="4813" y="3079"/>
              <a:ext cx="227" cy="136"/>
            </a:xfrm>
            <a:prstGeom prst="line">
              <a:avLst/>
            </a:prstGeom>
            <a:ln>
              <a:headEnd/>
              <a:tailEnd type="triangle" w="med" len="med"/>
            </a:ln>
          </p:spPr>
          <p:style>
            <a:lnRef idx="3">
              <a:schemeClr val="dk1"/>
            </a:lnRef>
            <a:fillRef idx="0">
              <a:schemeClr val="dk1"/>
            </a:fillRef>
            <a:effectRef idx="2">
              <a:schemeClr val="dk1"/>
            </a:effectRef>
            <a:fontRef idx="minor">
              <a:schemeClr val="tx1"/>
            </a:fontRef>
          </p:style>
          <p:txBody>
            <a:bodyPr/>
            <a:lstStyle/>
            <a:p>
              <a:pPr>
                <a:defRPr/>
              </a:pPr>
              <a:endParaRPr lang="zh-CN" altLang="en-US"/>
            </a:p>
          </p:txBody>
        </p:sp>
      </p:grpSp>
      <p:sp>
        <p:nvSpPr>
          <p:cNvPr id="2" name="弧形 1"/>
          <p:cNvSpPr/>
          <p:nvPr/>
        </p:nvSpPr>
        <p:spPr>
          <a:xfrm>
            <a:off x="2807672" y="1241918"/>
            <a:ext cx="189332" cy="180299"/>
          </a:xfrm>
          <a:prstGeom prst="arc">
            <a:avLst>
              <a:gd name="adj1" fmla="val 12508187"/>
              <a:gd name="adj2" fmla="val 19631573"/>
            </a:avLst>
          </a:prstGeom>
          <a:ln w="15875"/>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graphicFrame>
        <p:nvGraphicFramePr>
          <p:cNvPr id="4" name="对象 3"/>
          <p:cNvGraphicFramePr>
            <a:graphicFrameLocks noChangeAspect="1"/>
          </p:cNvGraphicFramePr>
          <p:nvPr>
            <p:extLst>
              <p:ext uri="{D42A27DB-BD31-4B8C-83A1-F6EECF244321}">
                <p14:modId xmlns:p14="http://schemas.microsoft.com/office/powerpoint/2010/main" val="320694046"/>
              </p:ext>
            </p:extLst>
          </p:nvPr>
        </p:nvGraphicFramePr>
        <p:xfrm>
          <a:off x="1319213" y="5303838"/>
          <a:ext cx="2706687" cy="536575"/>
        </p:xfrm>
        <a:graphic>
          <a:graphicData uri="http://schemas.openxmlformats.org/presentationml/2006/ole">
            <mc:AlternateContent xmlns:mc="http://schemas.openxmlformats.org/markup-compatibility/2006">
              <mc:Choice xmlns:v="urn:schemas-microsoft-com:vml" Requires="v">
                <p:oleObj name="Equation" r:id="rId5" imgW="1346040" imgH="266400" progId="Equation.DSMT4">
                  <p:embed/>
                </p:oleObj>
              </mc:Choice>
              <mc:Fallback>
                <p:oleObj name="Equation" r:id="rId5" imgW="1346040" imgH="266400" progId="Equation.DSMT4">
                  <p:embed/>
                  <p:pic>
                    <p:nvPicPr>
                      <p:cNvPr id="0" name=""/>
                      <p:cNvPicPr/>
                      <p:nvPr/>
                    </p:nvPicPr>
                    <p:blipFill>
                      <a:blip r:embed="rId6"/>
                      <a:stretch>
                        <a:fillRect/>
                      </a:stretch>
                    </p:blipFill>
                    <p:spPr>
                      <a:xfrm>
                        <a:off x="1319213" y="5303838"/>
                        <a:ext cx="2706687" cy="536575"/>
                      </a:xfrm>
                      <a:prstGeom prst="rect">
                        <a:avLst/>
                      </a:prstGeom>
                    </p:spPr>
                  </p:pic>
                </p:oleObj>
              </mc:Fallback>
            </mc:AlternateContent>
          </a:graphicData>
        </a:graphic>
      </p:graphicFrame>
      <p:graphicFrame>
        <p:nvGraphicFramePr>
          <p:cNvPr id="3" name="对象 2"/>
          <p:cNvGraphicFramePr>
            <a:graphicFrameLocks noChangeAspect="1"/>
          </p:cNvGraphicFramePr>
          <p:nvPr>
            <p:extLst>
              <p:ext uri="{D42A27DB-BD31-4B8C-83A1-F6EECF244321}">
                <p14:modId xmlns:p14="http://schemas.microsoft.com/office/powerpoint/2010/main" val="3535249465"/>
              </p:ext>
            </p:extLst>
          </p:nvPr>
        </p:nvGraphicFramePr>
        <p:xfrm>
          <a:off x="2145719" y="2396395"/>
          <a:ext cx="4375150" cy="752475"/>
        </p:xfrm>
        <a:graphic>
          <a:graphicData uri="http://schemas.openxmlformats.org/presentationml/2006/ole">
            <mc:AlternateContent xmlns:mc="http://schemas.openxmlformats.org/markup-compatibility/2006">
              <mc:Choice xmlns:v="urn:schemas-microsoft-com:vml" Requires="v">
                <p:oleObj name="Equation" r:id="rId7" imgW="2286000" imgH="393480" progId="Equation.DSMT4">
                  <p:embed/>
                </p:oleObj>
              </mc:Choice>
              <mc:Fallback>
                <p:oleObj name="Equation" r:id="rId7" imgW="2286000" imgH="393480" progId="Equation.DSMT4">
                  <p:embed/>
                  <p:pic>
                    <p:nvPicPr>
                      <p:cNvPr id="0" name=""/>
                      <p:cNvPicPr/>
                      <p:nvPr/>
                    </p:nvPicPr>
                    <p:blipFill>
                      <a:blip r:embed="rId8"/>
                      <a:stretch>
                        <a:fillRect/>
                      </a:stretch>
                    </p:blipFill>
                    <p:spPr>
                      <a:xfrm>
                        <a:off x="2145719" y="2396395"/>
                        <a:ext cx="4375150" cy="752475"/>
                      </a:xfrm>
                      <a:prstGeom prst="rect">
                        <a:avLst/>
                      </a:prstGeom>
                    </p:spPr>
                  </p:pic>
                </p:oleObj>
              </mc:Fallback>
            </mc:AlternateContent>
          </a:graphicData>
        </a:graphic>
      </p:graphicFrame>
      <p:graphicFrame>
        <p:nvGraphicFramePr>
          <p:cNvPr id="5" name="对象 4"/>
          <p:cNvGraphicFramePr>
            <a:graphicFrameLocks noChangeAspect="1"/>
          </p:cNvGraphicFramePr>
          <p:nvPr>
            <p:extLst>
              <p:ext uri="{D42A27DB-BD31-4B8C-83A1-F6EECF244321}">
                <p14:modId xmlns:p14="http://schemas.microsoft.com/office/powerpoint/2010/main" val="2547890067"/>
              </p:ext>
            </p:extLst>
          </p:nvPr>
        </p:nvGraphicFramePr>
        <p:xfrm>
          <a:off x="2191097" y="3380206"/>
          <a:ext cx="5110163" cy="776287"/>
        </p:xfrm>
        <a:graphic>
          <a:graphicData uri="http://schemas.openxmlformats.org/presentationml/2006/ole">
            <mc:AlternateContent xmlns:mc="http://schemas.openxmlformats.org/markup-compatibility/2006">
              <mc:Choice xmlns:v="urn:schemas-microsoft-com:vml" Requires="v">
                <p:oleObj name="Equation" r:id="rId9" imgW="3009600" imgH="457200" progId="Equation.DSMT4">
                  <p:embed/>
                </p:oleObj>
              </mc:Choice>
              <mc:Fallback>
                <p:oleObj name="Equation" r:id="rId9" imgW="3009600" imgH="457200" progId="Equation.DSMT4">
                  <p:embed/>
                  <p:pic>
                    <p:nvPicPr>
                      <p:cNvPr id="0" name=""/>
                      <p:cNvPicPr/>
                      <p:nvPr/>
                    </p:nvPicPr>
                    <p:blipFill>
                      <a:blip r:embed="rId10"/>
                      <a:stretch>
                        <a:fillRect/>
                      </a:stretch>
                    </p:blipFill>
                    <p:spPr>
                      <a:xfrm>
                        <a:off x="2191097" y="3380206"/>
                        <a:ext cx="5110163" cy="776287"/>
                      </a:xfrm>
                      <a:prstGeom prst="rect">
                        <a:avLst/>
                      </a:prstGeom>
                    </p:spPr>
                  </p:pic>
                </p:oleObj>
              </mc:Fallback>
            </mc:AlternateContent>
          </a:graphicData>
        </a:graphic>
      </p:graphicFrame>
    </p:spTree>
    <p:extLst>
      <p:ext uri="{BB962C8B-B14F-4D97-AF65-F5344CB8AC3E}">
        <p14:creationId xmlns:p14="http://schemas.microsoft.com/office/powerpoint/2010/main" val="1486024576"/>
      </p:ext>
    </p:extLst>
  </p:cSld>
  <p:clrMapOvr>
    <a:masterClrMapping/>
  </p:clrMapOvr>
  <p:transition advTm="5281"/>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8" name="矩形 7"/>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pic>
        <p:nvPicPr>
          <p:cNvPr id="10" name="图片 4">
            <a:extLst>
              <a:ext uri="{FF2B5EF4-FFF2-40B4-BE49-F238E27FC236}">
                <a16:creationId xmlns:a16="http://schemas.microsoft.com/office/drawing/2014/main" id="{D581B58B-2E72-43DE-9B1B-004D714A5A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016" y="13655"/>
            <a:ext cx="903700" cy="8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质点曲线运动（一般运动）</a:t>
            </a:r>
          </a:p>
        </p:txBody>
      </p:sp>
      <p:sp>
        <p:nvSpPr>
          <p:cNvPr id="210" name="矩形 209"/>
          <p:cNvSpPr/>
          <p:nvPr/>
        </p:nvSpPr>
        <p:spPr>
          <a:xfrm>
            <a:off x="107504" y="1087061"/>
            <a:ext cx="5479405" cy="461665"/>
          </a:xfrm>
          <a:prstGeom prst="rect">
            <a:avLst/>
          </a:prstGeom>
        </p:spPr>
        <p:txBody>
          <a:bodyPr wrap="square">
            <a:spAutoFit/>
          </a:bodyPr>
          <a:lstStyle/>
          <a:p>
            <a:pPr marL="342900" indent="-3429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加速度（</a:t>
            </a:r>
            <a:r>
              <a:rPr lang="en-US" altLang="zh-CN" sz="2400" b="1" dirty="0">
                <a:latin typeface="微软雅黑" panose="020B0503020204020204" pitchFamily="34" charset="-122"/>
                <a:ea typeface="微软雅黑" panose="020B0503020204020204" pitchFamily="34" charset="-122"/>
              </a:rPr>
              <a:t>acceleration</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19" name="Text Box 6"/>
          <p:cNvSpPr txBox="1">
            <a:spLocks noChangeArrowheads="1"/>
          </p:cNvSpPr>
          <p:nvPr/>
        </p:nvSpPr>
        <p:spPr bwMode="auto">
          <a:xfrm>
            <a:off x="470520" y="1566188"/>
            <a:ext cx="7467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zh-CN" altLang="en-US" sz="2400" dirty="0"/>
              <a:t>质点速度对时间的变化率叫</a:t>
            </a:r>
            <a:r>
              <a:rPr kumimoji="1" lang="zh-CN" altLang="en-US" sz="2400" dirty="0">
                <a:solidFill>
                  <a:schemeClr val="tx2"/>
                </a:solidFill>
              </a:rPr>
              <a:t>加速度</a:t>
            </a:r>
            <a:r>
              <a:rPr kumimoji="1" lang="zh-CN" altLang="en-US" sz="2400" dirty="0"/>
              <a:t>。</a:t>
            </a:r>
          </a:p>
        </p:txBody>
      </p:sp>
      <p:grpSp>
        <p:nvGrpSpPr>
          <p:cNvPr id="20" name="Group 112"/>
          <p:cNvGrpSpPr>
            <a:grpSpLocks/>
          </p:cNvGrpSpPr>
          <p:nvPr/>
        </p:nvGrpSpPr>
        <p:grpSpPr bwMode="auto">
          <a:xfrm>
            <a:off x="1634158" y="1994591"/>
            <a:ext cx="6234113" cy="2711450"/>
            <a:chOff x="976" y="1024"/>
            <a:chExt cx="3927" cy="1708"/>
          </a:xfrm>
        </p:grpSpPr>
        <p:sp>
          <p:nvSpPr>
            <p:cNvPr id="21" name="Text Box 76"/>
            <p:cNvSpPr txBox="1">
              <a:spLocks noChangeArrowheads="1"/>
            </p:cNvSpPr>
            <p:nvPr/>
          </p:nvSpPr>
          <p:spPr bwMode="auto">
            <a:xfrm>
              <a:off x="1110" y="2488"/>
              <a:ext cx="193" cy="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t>x</a:t>
              </a:r>
            </a:p>
          </p:txBody>
        </p:sp>
        <p:sp>
          <p:nvSpPr>
            <p:cNvPr id="22" name="Line 77"/>
            <p:cNvSpPr>
              <a:spLocks noChangeShapeType="1"/>
            </p:cNvSpPr>
            <p:nvPr/>
          </p:nvSpPr>
          <p:spPr bwMode="auto">
            <a:xfrm flipV="1">
              <a:off x="1394" y="1558"/>
              <a:ext cx="198" cy="640"/>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3" name="Line 78"/>
            <p:cNvSpPr>
              <a:spLocks noChangeShapeType="1"/>
            </p:cNvSpPr>
            <p:nvPr/>
          </p:nvSpPr>
          <p:spPr bwMode="auto">
            <a:xfrm flipV="1">
              <a:off x="1394" y="1719"/>
              <a:ext cx="1072" cy="479"/>
            </a:xfrm>
            <a:prstGeom prst="line">
              <a:avLst/>
            </a:prstGeom>
            <a:noFill/>
            <a:ln w="19050">
              <a:solidFill>
                <a:srgbClr val="0000FF"/>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24" name="Freeform 79"/>
            <p:cNvSpPr>
              <a:spLocks/>
            </p:cNvSpPr>
            <p:nvPr/>
          </p:nvSpPr>
          <p:spPr bwMode="auto">
            <a:xfrm>
              <a:off x="1253" y="1454"/>
              <a:ext cx="1622" cy="788"/>
            </a:xfrm>
            <a:custGeom>
              <a:avLst/>
              <a:gdLst>
                <a:gd name="T0" fmla="*/ 0 w 3120"/>
                <a:gd name="T1" fmla="*/ 279 h 897"/>
                <a:gd name="T2" fmla="*/ 2 w 3120"/>
                <a:gd name="T3" fmla="*/ 54 h 897"/>
                <a:gd name="T4" fmla="*/ 4 w 3120"/>
                <a:gd name="T5" fmla="*/ 18 h 897"/>
                <a:gd name="T6" fmla="*/ 9 w 3120"/>
                <a:gd name="T7" fmla="*/ 163 h 897"/>
                <a:gd name="T8" fmla="*/ 0 60000 65536"/>
                <a:gd name="T9" fmla="*/ 0 60000 65536"/>
                <a:gd name="T10" fmla="*/ 0 60000 65536"/>
                <a:gd name="T11" fmla="*/ 0 60000 65536"/>
                <a:gd name="T12" fmla="*/ 0 w 3120"/>
                <a:gd name="T13" fmla="*/ 0 h 897"/>
                <a:gd name="T14" fmla="*/ 3120 w 3120"/>
                <a:gd name="T15" fmla="*/ 897 h 897"/>
              </a:gdLst>
              <a:ahLst/>
              <a:cxnLst>
                <a:cxn ang="T8">
                  <a:pos x="T0" y="T1"/>
                </a:cxn>
                <a:cxn ang="T9">
                  <a:pos x="T2" y="T3"/>
                </a:cxn>
                <a:cxn ang="T10">
                  <a:pos x="T4" y="T5"/>
                </a:cxn>
                <a:cxn ang="T11">
                  <a:pos x="T6" y="T7"/>
                </a:cxn>
              </a:cxnLst>
              <a:rect l="T12" t="T13" r="T14" b="T15"/>
              <a:pathLst>
                <a:path w="3120" h="897">
                  <a:moveTo>
                    <a:pt x="0" y="897"/>
                  </a:moveTo>
                  <a:cubicBezTo>
                    <a:pt x="135" y="607"/>
                    <a:pt x="270" y="317"/>
                    <a:pt x="510" y="177"/>
                  </a:cubicBezTo>
                  <a:cubicBezTo>
                    <a:pt x="750" y="37"/>
                    <a:pt x="1005" y="0"/>
                    <a:pt x="1440" y="57"/>
                  </a:cubicBezTo>
                  <a:cubicBezTo>
                    <a:pt x="1875" y="114"/>
                    <a:pt x="2497" y="318"/>
                    <a:pt x="3120" y="522"/>
                  </a:cubicBezTo>
                </a:path>
              </a:pathLst>
            </a:custGeom>
            <a:noFill/>
            <a:ln w="38100">
              <a:solidFill>
                <a:srgbClr val="66FF99"/>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25" name="Text Box 80"/>
            <p:cNvSpPr txBox="1">
              <a:spLocks noChangeArrowheads="1"/>
            </p:cNvSpPr>
            <p:nvPr/>
          </p:nvSpPr>
          <p:spPr bwMode="auto">
            <a:xfrm>
              <a:off x="2102" y="1813"/>
              <a:ext cx="832" cy="2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0000FF"/>
                  </a:solidFill>
                </a:rPr>
                <a:t>r</a:t>
              </a:r>
              <a:r>
                <a:rPr kumimoji="1" lang="en-US" altLang="zh-CN" sz="2400">
                  <a:solidFill>
                    <a:srgbClr val="0000FF"/>
                  </a:solidFill>
                </a:rPr>
                <a:t>(</a:t>
              </a:r>
              <a:r>
                <a:rPr kumimoji="1" lang="en-US" altLang="zh-CN" sz="2400" i="1">
                  <a:solidFill>
                    <a:srgbClr val="0000FF"/>
                  </a:solidFill>
                </a:rPr>
                <a:t>t</a:t>
              </a:r>
              <a:r>
                <a:rPr kumimoji="1" lang="en-US" altLang="zh-CN" sz="2400">
                  <a:solidFill>
                    <a:srgbClr val="0000FF"/>
                  </a:solidFill>
                </a:rPr>
                <a:t>+</a:t>
              </a:r>
              <a:r>
                <a:rPr kumimoji="1" lang="en-US" altLang="zh-CN" sz="2400">
                  <a:solidFill>
                    <a:srgbClr val="0000FF"/>
                  </a:solidFill>
                  <a:latin typeface="宋体" panose="02010600030101010101" pitchFamily="2" charset="-122"/>
                </a:rPr>
                <a:t>Δ</a:t>
              </a:r>
              <a:r>
                <a:rPr kumimoji="1" lang="en-US" altLang="zh-CN" sz="2400" i="1">
                  <a:solidFill>
                    <a:srgbClr val="0000FF"/>
                  </a:solidFill>
                </a:rPr>
                <a:t>t</a:t>
              </a:r>
              <a:r>
                <a:rPr kumimoji="1" lang="en-US" altLang="zh-CN" sz="2400">
                  <a:solidFill>
                    <a:srgbClr val="0000FF"/>
                  </a:solidFill>
                </a:rPr>
                <a:t> )</a:t>
              </a:r>
            </a:p>
          </p:txBody>
        </p:sp>
        <p:sp>
          <p:nvSpPr>
            <p:cNvPr id="26" name="Line 81"/>
            <p:cNvSpPr>
              <a:spLocks noChangeShapeType="1"/>
            </p:cNvSpPr>
            <p:nvPr/>
          </p:nvSpPr>
          <p:spPr bwMode="auto">
            <a:xfrm>
              <a:off x="2152" y="1858"/>
              <a:ext cx="179" cy="1"/>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7" name="Text Box 82"/>
            <p:cNvSpPr txBox="1">
              <a:spLocks noChangeArrowheads="1"/>
            </p:cNvSpPr>
            <p:nvPr/>
          </p:nvSpPr>
          <p:spPr bwMode="auto">
            <a:xfrm>
              <a:off x="1455" y="1735"/>
              <a:ext cx="454"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0000FF"/>
                  </a:solidFill>
                </a:rPr>
                <a:t>r</a:t>
              </a:r>
              <a:r>
                <a:rPr kumimoji="1" lang="en-US" altLang="zh-CN" sz="2400">
                  <a:solidFill>
                    <a:srgbClr val="0000FF"/>
                  </a:solidFill>
                </a:rPr>
                <a:t>(</a:t>
              </a:r>
              <a:r>
                <a:rPr kumimoji="1" lang="en-US" altLang="zh-CN" sz="2400" i="1">
                  <a:solidFill>
                    <a:srgbClr val="0000FF"/>
                  </a:solidFill>
                </a:rPr>
                <a:t>t</a:t>
              </a:r>
              <a:r>
                <a:rPr kumimoji="1" lang="en-US" altLang="zh-CN" sz="2400">
                  <a:solidFill>
                    <a:srgbClr val="0000FF"/>
                  </a:solidFill>
                </a:rPr>
                <a:t>)</a:t>
              </a:r>
            </a:p>
          </p:txBody>
        </p:sp>
        <p:sp>
          <p:nvSpPr>
            <p:cNvPr id="28" name="Line 83"/>
            <p:cNvSpPr>
              <a:spLocks noChangeShapeType="1"/>
            </p:cNvSpPr>
            <p:nvPr/>
          </p:nvSpPr>
          <p:spPr bwMode="auto">
            <a:xfrm>
              <a:off x="1536" y="1776"/>
              <a:ext cx="146" cy="0"/>
            </a:xfrm>
            <a:prstGeom prst="line">
              <a:avLst/>
            </a:prstGeom>
            <a:noFill/>
            <a:ln w="9525">
              <a:solidFill>
                <a:srgbClr val="0000FF"/>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29" name="Line 84"/>
            <p:cNvSpPr>
              <a:spLocks noChangeShapeType="1"/>
            </p:cNvSpPr>
            <p:nvPr/>
          </p:nvSpPr>
          <p:spPr bwMode="auto">
            <a:xfrm flipV="1">
              <a:off x="1388" y="1247"/>
              <a:ext cx="0" cy="943"/>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0" name="Line 85"/>
            <p:cNvSpPr>
              <a:spLocks noChangeShapeType="1"/>
            </p:cNvSpPr>
            <p:nvPr/>
          </p:nvSpPr>
          <p:spPr bwMode="auto">
            <a:xfrm>
              <a:off x="1396" y="2198"/>
              <a:ext cx="1840"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1" name="Line 86"/>
            <p:cNvSpPr>
              <a:spLocks noChangeShapeType="1"/>
            </p:cNvSpPr>
            <p:nvPr/>
          </p:nvSpPr>
          <p:spPr bwMode="auto">
            <a:xfrm flipH="1">
              <a:off x="976" y="2190"/>
              <a:ext cx="420" cy="377"/>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2" name="Text Box 87"/>
            <p:cNvSpPr txBox="1">
              <a:spLocks noChangeArrowheads="1"/>
            </p:cNvSpPr>
            <p:nvPr/>
          </p:nvSpPr>
          <p:spPr bwMode="auto">
            <a:xfrm>
              <a:off x="2934" y="2165"/>
              <a:ext cx="428" cy="2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t> y</a:t>
              </a:r>
            </a:p>
          </p:txBody>
        </p:sp>
        <p:sp>
          <p:nvSpPr>
            <p:cNvPr id="33" name="Text Box 88"/>
            <p:cNvSpPr txBox="1">
              <a:spLocks noChangeArrowheads="1"/>
            </p:cNvSpPr>
            <p:nvPr/>
          </p:nvSpPr>
          <p:spPr bwMode="auto">
            <a:xfrm>
              <a:off x="1068" y="1100"/>
              <a:ext cx="429" cy="3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9050">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t> z</a:t>
              </a:r>
            </a:p>
          </p:txBody>
        </p:sp>
        <p:sp>
          <p:nvSpPr>
            <p:cNvPr id="34" name="Text Box 89"/>
            <p:cNvSpPr txBox="1">
              <a:spLocks noChangeArrowheads="1"/>
            </p:cNvSpPr>
            <p:nvPr/>
          </p:nvSpPr>
          <p:spPr bwMode="auto">
            <a:xfrm>
              <a:off x="2343" y="1402"/>
              <a:ext cx="512"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t> </a:t>
              </a:r>
              <a:r>
                <a:rPr kumimoji="1" lang="en-US" altLang="zh-CN" sz="2400"/>
                <a:t>P</a:t>
              </a:r>
              <a:r>
                <a:rPr kumimoji="1" lang="en-US" altLang="zh-CN" sz="2400" baseline="-25000"/>
                <a:t>2</a:t>
              </a:r>
            </a:p>
          </p:txBody>
        </p:sp>
        <p:sp>
          <p:nvSpPr>
            <p:cNvPr id="35" name="Text Box 90"/>
            <p:cNvSpPr txBox="1">
              <a:spLocks noChangeArrowheads="1"/>
            </p:cNvSpPr>
            <p:nvPr/>
          </p:nvSpPr>
          <p:spPr bwMode="auto">
            <a:xfrm>
              <a:off x="1368" y="1238"/>
              <a:ext cx="538"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t> </a:t>
              </a:r>
              <a:r>
                <a:rPr kumimoji="1" lang="en-US" altLang="zh-CN" sz="2400"/>
                <a:t>P</a:t>
              </a:r>
              <a:r>
                <a:rPr kumimoji="1" lang="en-US" altLang="zh-CN" sz="2400" baseline="-25000"/>
                <a:t>1</a:t>
              </a:r>
              <a:endParaRPr kumimoji="1" lang="en-US" altLang="zh-CN" sz="2400"/>
            </a:p>
          </p:txBody>
        </p:sp>
        <p:sp>
          <p:nvSpPr>
            <p:cNvPr id="36" name="Text Box 91"/>
            <p:cNvSpPr txBox="1">
              <a:spLocks noChangeArrowheads="1"/>
            </p:cNvSpPr>
            <p:nvPr/>
          </p:nvSpPr>
          <p:spPr bwMode="auto">
            <a:xfrm>
              <a:off x="1288" y="2192"/>
              <a:ext cx="30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t> </a:t>
              </a:r>
              <a:r>
                <a:rPr kumimoji="1" lang="en-US" altLang="zh-CN" sz="2400"/>
                <a:t>0</a:t>
              </a:r>
            </a:p>
          </p:txBody>
        </p:sp>
        <p:sp>
          <p:nvSpPr>
            <p:cNvPr id="37" name="Line 92"/>
            <p:cNvSpPr>
              <a:spLocks noChangeShapeType="1"/>
            </p:cNvSpPr>
            <p:nvPr/>
          </p:nvSpPr>
          <p:spPr bwMode="auto">
            <a:xfrm flipV="1">
              <a:off x="1599" y="1212"/>
              <a:ext cx="664" cy="326"/>
            </a:xfrm>
            <a:prstGeom prst="line">
              <a:avLst/>
            </a:prstGeom>
            <a:noFill/>
            <a:ln w="19050">
              <a:solidFill>
                <a:srgbClr val="FF99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8" name="Line 93"/>
            <p:cNvSpPr>
              <a:spLocks noChangeShapeType="1"/>
            </p:cNvSpPr>
            <p:nvPr/>
          </p:nvSpPr>
          <p:spPr bwMode="auto">
            <a:xfrm>
              <a:off x="2482" y="1693"/>
              <a:ext cx="597" cy="266"/>
            </a:xfrm>
            <a:prstGeom prst="line">
              <a:avLst/>
            </a:prstGeom>
            <a:noFill/>
            <a:ln w="19050">
              <a:solidFill>
                <a:srgbClr val="FF99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9" name="Text Box 94"/>
            <p:cNvSpPr txBox="1">
              <a:spLocks noChangeArrowheads="1"/>
            </p:cNvSpPr>
            <p:nvPr/>
          </p:nvSpPr>
          <p:spPr bwMode="auto">
            <a:xfrm>
              <a:off x="1675" y="1024"/>
              <a:ext cx="588"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FF9900"/>
                  </a:solidFill>
                  <a:latin typeface="Bookman Old Style" panose="02050604050505020204" pitchFamily="18" charset="0"/>
                </a:rPr>
                <a:t>v</a:t>
              </a:r>
              <a:r>
                <a:rPr kumimoji="1" lang="en-US" altLang="zh-CN" sz="2400">
                  <a:solidFill>
                    <a:srgbClr val="FF9900"/>
                  </a:solidFill>
                  <a:latin typeface="Bookman Old Style" panose="02050604050505020204" pitchFamily="18" charset="0"/>
                </a:rPr>
                <a:t> </a:t>
              </a:r>
              <a:r>
                <a:rPr kumimoji="1" lang="en-US" altLang="zh-CN" sz="2400">
                  <a:solidFill>
                    <a:srgbClr val="FF9900"/>
                  </a:solidFill>
                </a:rPr>
                <a:t>(</a:t>
              </a:r>
              <a:r>
                <a:rPr kumimoji="1" lang="en-US" altLang="zh-CN" sz="2400" i="1">
                  <a:solidFill>
                    <a:srgbClr val="FF9900"/>
                  </a:solidFill>
                </a:rPr>
                <a:t>t </a:t>
              </a:r>
              <a:r>
                <a:rPr kumimoji="1" lang="en-US" altLang="zh-CN" sz="2400">
                  <a:solidFill>
                    <a:srgbClr val="FF9900"/>
                  </a:solidFill>
                </a:rPr>
                <a:t>)</a:t>
              </a:r>
            </a:p>
          </p:txBody>
        </p:sp>
        <p:sp>
          <p:nvSpPr>
            <p:cNvPr id="40" name="Line 95"/>
            <p:cNvSpPr>
              <a:spLocks noChangeShapeType="1"/>
            </p:cNvSpPr>
            <p:nvPr/>
          </p:nvSpPr>
          <p:spPr bwMode="auto">
            <a:xfrm>
              <a:off x="1749" y="1066"/>
              <a:ext cx="212" cy="0"/>
            </a:xfrm>
            <a:prstGeom prst="line">
              <a:avLst/>
            </a:prstGeom>
            <a:noFill/>
            <a:ln w="9525">
              <a:solidFill>
                <a:srgbClr val="FF9966"/>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1" name="Text Box 96"/>
            <p:cNvSpPr txBox="1">
              <a:spLocks noChangeArrowheads="1"/>
            </p:cNvSpPr>
            <p:nvPr/>
          </p:nvSpPr>
          <p:spPr bwMode="auto">
            <a:xfrm>
              <a:off x="2791" y="1610"/>
              <a:ext cx="1000" cy="3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FF9900"/>
                  </a:solidFill>
                  <a:latin typeface="Bookman Old Style" panose="02050604050505020204" pitchFamily="18" charset="0"/>
                </a:rPr>
                <a:t>v</a:t>
              </a:r>
              <a:r>
                <a:rPr kumimoji="1" lang="en-US" altLang="zh-CN" sz="2400">
                  <a:solidFill>
                    <a:srgbClr val="FF9900"/>
                  </a:solidFill>
                  <a:latin typeface="Bookman Old Style" panose="02050604050505020204" pitchFamily="18" charset="0"/>
                </a:rPr>
                <a:t> </a:t>
              </a:r>
              <a:r>
                <a:rPr kumimoji="1" lang="en-US" altLang="zh-CN" sz="2400">
                  <a:solidFill>
                    <a:srgbClr val="FF9900"/>
                  </a:solidFill>
                </a:rPr>
                <a:t>(</a:t>
              </a:r>
              <a:r>
                <a:rPr kumimoji="1" lang="en-US" altLang="zh-CN" sz="2400" i="1">
                  <a:solidFill>
                    <a:srgbClr val="FF9900"/>
                  </a:solidFill>
                </a:rPr>
                <a:t>t</a:t>
              </a:r>
              <a:r>
                <a:rPr kumimoji="1" lang="en-US" altLang="zh-CN" sz="2400">
                  <a:solidFill>
                    <a:srgbClr val="FF9900"/>
                  </a:solidFill>
                </a:rPr>
                <a:t>+</a:t>
              </a:r>
              <a:r>
                <a:rPr kumimoji="1" lang="en-US" altLang="zh-CN" sz="2400">
                  <a:solidFill>
                    <a:srgbClr val="FF9900"/>
                  </a:solidFill>
                  <a:latin typeface="宋体" panose="02010600030101010101" pitchFamily="2" charset="-122"/>
                </a:rPr>
                <a:t>Δ</a:t>
              </a:r>
              <a:r>
                <a:rPr kumimoji="1" lang="en-US" altLang="zh-CN" sz="2400" i="1">
                  <a:solidFill>
                    <a:srgbClr val="FF9900"/>
                  </a:solidFill>
                </a:rPr>
                <a:t>t </a:t>
              </a:r>
              <a:r>
                <a:rPr kumimoji="1" lang="en-US" altLang="zh-CN" sz="2400">
                  <a:solidFill>
                    <a:srgbClr val="FF9900"/>
                  </a:solidFill>
                </a:rPr>
                <a:t>)</a:t>
              </a:r>
            </a:p>
          </p:txBody>
        </p:sp>
        <p:sp>
          <p:nvSpPr>
            <p:cNvPr id="42" name="Line 97"/>
            <p:cNvSpPr>
              <a:spLocks noChangeShapeType="1"/>
            </p:cNvSpPr>
            <p:nvPr/>
          </p:nvSpPr>
          <p:spPr bwMode="auto">
            <a:xfrm>
              <a:off x="2779" y="1661"/>
              <a:ext cx="213" cy="0"/>
            </a:xfrm>
            <a:prstGeom prst="line">
              <a:avLst/>
            </a:prstGeom>
            <a:noFill/>
            <a:ln w="9525">
              <a:solidFill>
                <a:srgbClr val="FF9966"/>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3" name="Text Box 98"/>
            <p:cNvSpPr txBox="1">
              <a:spLocks noChangeArrowheads="1"/>
            </p:cNvSpPr>
            <p:nvPr/>
          </p:nvSpPr>
          <p:spPr bwMode="auto">
            <a:xfrm>
              <a:off x="4315" y="1440"/>
              <a:ext cx="58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a:solidFill>
                    <a:srgbClr val="FF0000"/>
                  </a:solidFill>
                  <a:latin typeface="宋体" panose="02010600030101010101" pitchFamily="2" charset="-122"/>
                </a:rPr>
                <a:t>Δ</a:t>
              </a:r>
              <a:r>
                <a:rPr kumimoji="1" lang="en-US" altLang="zh-CN" sz="2400" i="1">
                  <a:solidFill>
                    <a:srgbClr val="FF0000"/>
                  </a:solidFill>
                  <a:latin typeface="Bookman Old Style" panose="02050604050505020204" pitchFamily="18" charset="0"/>
                </a:rPr>
                <a:t>v</a:t>
              </a:r>
              <a:endParaRPr kumimoji="1" lang="en-US" altLang="zh-CN" sz="2400">
                <a:solidFill>
                  <a:srgbClr val="FF0000"/>
                </a:solidFill>
              </a:endParaRPr>
            </a:p>
          </p:txBody>
        </p:sp>
        <p:sp>
          <p:nvSpPr>
            <p:cNvPr id="44" name="Line 99"/>
            <p:cNvSpPr>
              <a:spLocks noChangeShapeType="1"/>
            </p:cNvSpPr>
            <p:nvPr/>
          </p:nvSpPr>
          <p:spPr bwMode="auto">
            <a:xfrm>
              <a:off x="4466" y="1488"/>
              <a:ext cx="213" cy="0"/>
            </a:xfrm>
            <a:prstGeom prst="line">
              <a:avLst/>
            </a:prstGeom>
            <a:noFill/>
            <a:ln w="9525">
              <a:solidFill>
                <a:srgbClr val="FF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5" name="Line 100"/>
            <p:cNvSpPr>
              <a:spLocks noChangeShapeType="1"/>
            </p:cNvSpPr>
            <p:nvPr/>
          </p:nvSpPr>
          <p:spPr bwMode="auto">
            <a:xfrm flipV="1">
              <a:off x="3698" y="1298"/>
              <a:ext cx="664" cy="326"/>
            </a:xfrm>
            <a:prstGeom prst="line">
              <a:avLst/>
            </a:prstGeom>
            <a:noFill/>
            <a:ln w="38100">
              <a:solidFill>
                <a:srgbClr val="FF99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6" name="Line 101"/>
            <p:cNvSpPr>
              <a:spLocks noChangeShapeType="1"/>
            </p:cNvSpPr>
            <p:nvPr/>
          </p:nvSpPr>
          <p:spPr bwMode="auto">
            <a:xfrm>
              <a:off x="3698" y="1616"/>
              <a:ext cx="597" cy="265"/>
            </a:xfrm>
            <a:prstGeom prst="line">
              <a:avLst/>
            </a:prstGeom>
            <a:noFill/>
            <a:ln w="38100">
              <a:solidFill>
                <a:srgbClr val="FF9966"/>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7" name="Line 102"/>
            <p:cNvSpPr>
              <a:spLocks noChangeShapeType="1"/>
            </p:cNvSpPr>
            <p:nvPr/>
          </p:nvSpPr>
          <p:spPr bwMode="auto">
            <a:xfrm flipH="1">
              <a:off x="4286" y="1298"/>
              <a:ext cx="67" cy="583"/>
            </a:xfrm>
            <a:prstGeom prst="line">
              <a:avLst/>
            </a:prstGeom>
            <a:noFill/>
            <a:ln w="38100">
              <a:solidFill>
                <a:srgbClr val="FF0000"/>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8" name="Text Box 103"/>
            <p:cNvSpPr txBox="1">
              <a:spLocks noChangeArrowheads="1"/>
            </p:cNvSpPr>
            <p:nvPr/>
          </p:nvSpPr>
          <p:spPr bwMode="auto">
            <a:xfrm>
              <a:off x="3782" y="1079"/>
              <a:ext cx="58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FF9900"/>
                  </a:solidFill>
                  <a:latin typeface="Bookman Old Style" panose="02050604050505020204" pitchFamily="18" charset="0"/>
                </a:rPr>
                <a:t>v</a:t>
              </a:r>
              <a:r>
                <a:rPr kumimoji="1" lang="en-US" altLang="zh-CN" sz="2400">
                  <a:solidFill>
                    <a:srgbClr val="FF9900"/>
                  </a:solidFill>
                  <a:latin typeface="Bookman Old Style" panose="02050604050505020204" pitchFamily="18" charset="0"/>
                </a:rPr>
                <a:t> </a:t>
              </a:r>
              <a:r>
                <a:rPr kumimoji="1" lang="en-US" altLang="zh-CN" sz="2400">
                  <a:solidFill>
                    <a:srgbClr val="FF9900"/>
                  </a:solidFill>
                </a:rPr>
                <a:t>(</a:t>
              </a:r>
              <a:r>
                <a:rPr kumimoji="1" lang="en-US" altLang="zh-CN" sz="2400" i="1">
                  <a:solidFill>
                    <a:srgbClr val="FF9900"/>
                  </a:solidFill>
                </a:rPr>
                <a:t>t </a:t>
              </a:r>
              <a:r>
                <a:rPr kumimoji="1" lang="en-US" altLang="zh-CN" sz="2400">
                  <a:solidFill>
                    <a:srgbClr val="FF9900"/>
                  </a:solidFill>
                </a:rPr>
                <a:t>)</a:t>
              </a:r>
            </a:p>
          </p:txBody>
        </p:sp>
        <p:sp>
          <p:nvSpPr>
            <p:cNvPr id="49" name="Line 104"/>
            <p:cNvSpPr>
              <a:spLocks noChangeShapeType="1"/>
            </p:cNvSpPr>
            <p:nvPr/>
          </p:nvSpPr>
          <p:spPr bwMode="auto">
            <a:xfrm>
              <a:off x="3855" y="1111"/>
              <a:ext cx="212" cy="0"/>
            </a:xfrm>
            <a:prstGeom prst="line">
              <a:avLst/>
            </a:prstGeom>
            <a:noFill/>
            <a:ln w="9525">
              <a:solidFill>
                <a:srgbClr val="FF9966"/>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0" name="Text Box 105"/>
            <p:cNvSpPr txBox="1">
              <a:spLocks noChangeArrowheads="1"/>
            </p:cNvSpPr>
            <p:nvPr/>
          </p:nvSpPr>
          <p:spPr bwMode="auto">
            <a:xfrm>
              <a:off x="3782" y="1837"/>
              <a:ext cx="891"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FF9900"/>
                  </a:solidFill>
                  <a:latin typeface="Bookman Old Style" panose="02050604050505020204" pitchFamily="18" charset="0"/>
                </a:rPr>
                <a:t>v</a:t>
              </a:r>
              <a:r>
                <a:rPr kumimoji="1" lang="en-US" altLang="zh-CN" sz="2400">
                  <a:solidFill>
                    <a:srgbClr val="FF9900"/>
                  </a:solidFill>
                  <a:latin typeface="Bookman Old Style" panose="02050604050505020204" pitchFamily="18" charset="0"/>
                </a:rPr>
                <a:t> </a:t>
              </a:r>
              <a:r>
                <a:rPr kumimoji="1" lang="en-US" altLang="zh-CN" sz="2400">
                  <a:solidFill>
                    <a:srgbClr val="FF9900"/>
                  </a:solidFill>
                </a:rPr>
                <a:t>(</a:t>
              </a:r>
              <a:r>
                <a:rPr kumimoji="1" lang="en-US" altLang="zh-CN" sz="2400" i="1">
                  <a:solidFill>
                    <a:srgbClr val="FF9900"/>
                  </a:solidFill>
                </a:rPr>
                <a:t>t</a:t>
              </a:r>
              <a:r>
                <a:rPr kumimoji="1" lang="en-US" altLang="zh-CN" sz="2400">
                  <a:solidFill>
                    <a:srgbClr val="FF9900"/>
                  </a:solidFill>
                </a:rPr>
                <a:t>+</a:t>
              </a:r>
              <a:r>
                <a:rPr kumimoji="1" lang="en-US" altLang="zh-CN" sz="2400">
                  <a:solidFill>
                    <a:srgbClr val="FF9900"/>
                  </a:solidFill>
                  <a:latin typeface="宋体" panose="02010600030101010101" pitchFamily="2" charset="-122"/>
                </a:rPr>
                <a:t>Δ</a:t>
              </a:r>
              <a:r>
                <a:rPr kumimoji="1" lang="en-US" altLang="zh-CN" sz="2400" i="1">
                  <a:solidFill>
                    <a:srgbClr val="FF9900"/>
                  </a:solidFill>
                </a:rPr>
                <a:t>t </a:t>
              </a:r>
              <a:r>
                <a:rPr kumimoji="1" lang="en-US" altLang="zh-CN" sz="2400">
                  <a:solidFill>
                    <a:srgbClr val="FF9900"/>
                  </a:solidFill>
                </a:rPr>
                <a:t>)</a:t>
              </a:r>
            </a:p>
          </p:txBody>
        </p:sp>
        <p:sp>
          <p:nvSpPr>
            <p:cNvPr id="51" name="Line 106"/>
            <p:cNvSpPr>
              <a:spLocks noChangeShapeType="1"/>
            </p:cNvSpPr>
            <p:nvPr/>
          </p:nvSpPr>
          <p:spPr bwMode="auto">
            <a:xfrm>
              <a:off x="3847" y="1901"/>
              <a:ext cx="213" cy="0"/>
            </a:xfrm>
            <a:prstGeom prst="line">
              <a:avLst/>
            </a:prstGeom>
            <a:noFill/>
            <a:ln w="9525">
              <a:solidFill>
                <a:srgbClr val="FF9966"/>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52" name="Text Box 107"/>
            <p:cNvSpPr txBox="1">
              <a:spLocks noChangeArrowheads="1"/>
            </p:cNvSpPr>
            <p:nvPr/>
          </p:nvSpPr>
          <p:spPr bwMode="auto">
            <a:xfrm>
              <a:off x="1495" y="1402"/>
              <a:ext cx="196" cy="2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3200"/>
                <a:t>·</a:t>
              </a:r>
            </a:p>
          </p:txBody>
        </p:sp>
        <p:sp>
          <p:nvSpPr>
            <p:cNvPr id="53" name="Text Box 108"/>
            <p:cNvSpPr txBox="1">
              <a:spLocks noChangeArrowheads="1"/>
            </p:cNvSpPr>
            <p:nvPr/>
          </p:nvSpPr>
          <p:spPr bwMode="auto">
            <a:xfrm>
              <a:off x="2399" y="1526"/>
              <a:ext cx="344" cy="5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3200"/>
                <a:t>·</a:t>
              </a:r>
            </a:p>
          </p:txBody>
        </p:sp>
      </p:grpSp>
      <p:sp>
        <p:nvSpPr>
          <p:cNvPr id="56" name="Rectangle 113"/>
          <p:cNvSpPr>
            <a:spLocks noChangeArrowheads="1"/>
          </p:cNvSpPr>
          <p:nvPr/>
        </p:nvSpPr>
        <p:spPr bwMode="auto">
          <a:xfrm>
            <a:off x="250478" y="4807407"/>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400" dirty="0"/>
              <a:t>瞬时加速度</a:t>
            </a:r>
          </a:p>
        </p:txBody>
      </p:sp>
      <p:graphicFrame>
        <p:nvGraphicFramePr>
          <p:cNvPr id="2" name="对象 1"/>
          <p:cNvGraphicFramePr>
            <a:graphicFrameLocks noChangeAspect="1"/>
          </p:cNvGraphicFramePr>
          <p:nvPr>
            <p:extLst>
              <p:ext uri="{D42A27DB-BD31-4B8C-83A1-F6EECF244321}">
                <p14:modId xmlns:p14="http://schemas.microsoft.com/office/powerpoint/2010/main" val="4099160913"/>
              </p:ext>
            </p:extLst>
          </p:nvPr>
        </p:nvGraphicFramePr>
        <p:xfrm>
          <a:off x="2195787" y="4642704"/>
          <a:ext cx="4648126" cy="786606"/>
        </p:xfrm>
        <a:graphic>
          <a:graphicData uri="http://schemas.openxmlformats.org/presentationml/2006/ole">
            <mc:AlternateContent xmlns:mc="http://schemas.openxmlformats.org/markup-compatibility/2006">
              <mc:Choice xmlns:v="urn:schemas-microsoft-com:vml" Requires="v">
                <p:oleObj name="Equation" r:id="rId3" imgW="2476440" imgH="419040" progId="Equation.DSMT4">
                  <p:embed/>
                </p:oleObj>
              </mc:Choice>
              <mc:Fallback>
                <p:oleObj name="Equation" r:id="rId3" imgW="2476440" imgH="419040" progId="Equation.DSMT4">
                  <p:embed/>
                  <p:pic>
                    <p:nvPicPr>
                      <p:cNvPr id="0" name=""/>
                      <p:cNvPicPr/>
                      <p:nvPr/>
                    </p:nvPicPr>
                    <p:blipFill>
                      <a:blip r:embed="rId4"/>
                      <a:stretch>
                        <a:fillRect/>
                      </a:stretch>
                    </p:blipFill>
                    <p:spPr>
                      <a:xfrm>
                        <a:off x="2195787" y="4642704"/>
                        <a:ext cx="4648126" cy="786606"/>
                      </a:xfrm>
                      <a:prstGeom prst="rect">
                        <a:avLst/>
                      </a:prstGeom>
                    </p:spPr>
                  </p:pic>
                </p:oleObj>
              </mc:Fallback>
            </mc:AlternateContent>
          </a:graphicData>
        </a:graphic>
      </p:graphicFrame>
      <p:sp>
        <p:nvSpPr>
          <p:cNvPr id="58" name="Rectangle 113"/>
          <p:cNvSpPr>
            <a:spLocks noChangeArrowheads="1"/>
          </p:cNvSpPr>
          <p:nvPr/>
        </p:nvSpPr>
        <p:spPr bwMode="auto">
          <a:xfrm>
            <a:off x="1043458" y="5746972"/>
            <a:ext cx="80342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r" eaLnBrk="1" hangingPunct="1"/>
            <a:r>
              <a:rPr kumimoji="1" lang="zh-CN" altLang="en-US" sz="2400" dirty="0"/>
              <a:t>大小</a:t>
            </a:r>
          </a:p>
        </p:txBody>
      </p:sp>
      <p:graphicFrame>
        <p:nvGraphicFramePr>
          <p:cNvPr id="3" name="对象 2"/>
          <p:cNvGraphicFramePr>
            <a:graphicFrameLocks noChangeAspect="1"/>
          </p:cNvGraphicFramePr>
          <p:nvPr>
            <p:extLst>
              <p:ext uri="{D42A27DB-BD31-4B8C-83A1-F6EECF244321}">
                <p14:modId xmlns:p14="http://schemas.microsoft.com/office/powerpoint/2010/main" val="2953822410"/>
              </p:ext>
            </p:extLst>
          </p:nvPr>
        </p:nvGraphicFramePr>
        <p:xfrm>
          <a:off x="2195787" y="5625204"/>
          <a:ext cx="4306071" cy="900139"/>
        </p:xfrm>
        <a:graphic>
          <a:graphicData uri="http://schemas.openxmlformats.org/presentationml/2006/ole">
            <mc:AlternateContent xmlns:mc="http://schemas.openxmlformats.org/markup-compatibility/2006">
              <mc:Choice xmlns:v="urn:schemas-microsoft-com:vml" Requires="v">
                <p:oleObj name="Equation" r:id="rId5" imgW="2247840" imgH="469800" progId="Equation.DSMT4">
                  <p:embed/>
                </p:oleObj>
              </mc:Choice>
              <mc:Fallback>
                <p:oleObj name="Equation" r:id="rId5" imgW="2247840" imgH="469800" progId="Equation.DSMT4">
                  <p:embed/>
                  <p:pic>
                    <p:nvPicPr>
                      <p:cNvPr id="0" name=""/>
                      <p:cNvPicPr/>
                      <p:nvPr/>
                    </p:nvPicPr>
                    <p:blipFill>
                      <a:blip r:embed="rId6"/>
                      <a:stretch>
                        <a:fillRect/>
                      </a:stretch>
                    </p:blipFill>
                    <p:spPr>
                      <a:xfrm>
                        <a:off x="2195787" y="5625204"/>
                        <a:ext cx="4306071" cy="900139"/>
                      </a:xfrm>
                      <a:prstGeom prst="rect">
                        <a:avLst/>
                      </a:prstGeom>
                    </p:spPr>
                  </p:pic>
                </p:oleObj>
              </mc:Fallback>
            </mc:AlternateContent>
          </a:graphicData>
        </a:graphic>
      </p:graphicFrame>
    </p:spTree>
    <p:extLst>
      <p:ext uri="{BB962C8B-B14F-4D97-AF65-F5344CB8AC3E}">
        <p14:creationId xmlns:p14="http://schemas.microsoft.com/office/powerpoint/2010/main" val="1932731367"/>
      </p:ext>
    </p:extLst>
  </p:cSld>
  <p:clrMapOvr>
    <a:masterClrMapping/>
  </p:clrMapOvr>
  <p:transition advTm="5281"/>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8" name="矩形 7"/>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pic>
        <p:nvPicPr>
          <p:cNvPr id="10" name="图片 4">
            <a:extLst>
              <a:ext uri="{FF2B5EF4-FFF2-40B4-BE49-F238E27FC236}">
                <a16:creationId xmlns:a16="http://schemas.microsoft.com/office/drawing/2014/main" id="{D581B58B-2E72-43DE-9B1B-004D714A5A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016" y="13655"/>
            <a:ext cx="903700" cy="8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质点曲线运动（一般运动）</a:t>
            </a:r>
          </a:p>
        </p:txBody>
      </p:sp>
      <p:graphicFrame>
        <p:nvGraphicFramePr>
          <p:cNvPr id="57" name="Object 7"/>
          <p:cNvGraphicFramePr>
            <a:graphicFrameLocks/>
          </p:cNvGraphicFramePr>
          <p:nvPr>
            <p:extLst>
              <p:ext uri="{D42A27DB-BD31-4B8C-83A1-F6EECF244321}">
                <p14:modId xmlns:p14="http://schemas.microsoft.com/office/powerpoint/2010/main" val="4171362064"/>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3" imgW="4800000" imgH="5885714" progId="Paint.Picture">
                  <p:embed/>
                </p:oleObj>
              </mc:Choice>
              <mc:Fallback>
                <p:oleObj name="BMP 图像" r:id="rId3" imgW="4800000" imgH="5885714" progId="Paint.Picture">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59" name="Object 38"/>
          <p:cNvGraphicFramePr>
            <a:graphicFrameLocks/>
          </p:cNvGraphicFramePr>
          <p:nvPr>
            <p:extLst>
              <p:ext uri="{D42A27DB-BD31-4B8C-83A1-F6EECF244321}">
                <p14:modId xmlns:p14="http://schemas.microsoft.com/office/powerpoint/2010/main" val="2834083386"/>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5" imgW="4800000" imgH="5885714" progId="Paint.Picture">
                  <p:embed/>
                </p:oleObj>
              </mc:Choice>
              <mc:Fallback>
                <p:oleObj name="BMP 图像" r:id="rId5" imgW="4800000" imgH="5885714" progId="Paint.Picture">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60" name="Object 39"/>
          <p:cNvGraphicFramePr>
            <a:graphicFrameLocks/>
          </p:cNvGraphicFramePr>
          <p:nvPr>
            <p:extLst>
              <p:ext uri="{D42A27DB-BD31-4B8C-83A1-F6EECF244321}">
                <p14:modId xmlns:p14="http://schemas.microsoft.com/office/powerpoint/2010/main" val="1263820397"/>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7" imgW="4800000" imgH="5885714" progId="Paint.Picture">
                  <p:embed/>
                </p:oleObj>
              </mc:Choice>
              <mc:Fallback>
                <p:oleObj name="BMP 图像" r:id="rId7" imgW="4800000" imgH="5885714" progId="Paint.Picture">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61" name="Object 40"/>
          <p:cNvGraphicFramePr>
            <a:graphicFrameLocks/>
          </p:cNvGraphicFramePr>
          <p:nvPr>
            <p:extLst>
              <p:ext uri="{D42A27DB-BD31-4B8C-83A1-F6EECF244321}">
                <p14:modId xmlns:p14="http://schemas.microsoft.com/office/powerpoint/2010/main" val="4196778741"/>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9" imgW="4800000" imgH="5885714" progId="Paint.Picture">
                  <p:embed/>
                </p:oleObj>
              </mc:Choice>
              <mc:Fallback>
                <p:oleObj name="BMP 图像" r:id="rId9" imgW="4800000" imgH="5885714" progId="Paint.Picture">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62" name="Object 41"/>
          <p:cNvGraphicFramePr>
            <a:graphicFrameLocks/>
          </p:cNvGraphicFramePr>
          <p:nvPr>
            <p:extLst>
              <p:ext uri="{D42A27DB-BD31-4B8C-83A1-F6EECF244321}">
                <p14:modId xmlns:p14="http://schemas.microsoft.com/office/powerpoint/2010/main" val="93068788"/>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11" imgW="4800000" imgH="5885714" progId="Paint.Picture">
                  <p:embed/>
                </p:oleObj>
              </mc:Choice>
              <mc:Fallback>
                <p:oleObj name="BMP 图像" r:id="rId11" imgW="4800000" imgH="5885714" progId="Paint.Picture">
                  <p:embed/>
                  <p:pic>
                    <p:nvPicPr>
                      <p:cNvPr id="0" name=""/>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63" name="Object 42"/>
          <p:cNvGraphicFramePr>
            <a:graphicFrameLocks/>
          </p:cNvGraphicFramePr>
          <p:nvPr>
            <p:extLst>
              <p:ext uri="{D42A27DB-BD31-4B8C-83A1-F6EECF244321}">
                <p14:modId xmlns:p14="http://schemas.microsoft.com/office/powerpoint/2010/main" val="998746076"/>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13" imgW="4800000" imgH="5885714" progId="Paint.Picture">
                  <p:embed/>
                </p:oleObj>
              </mc:Choice>
              <mc:Fallback>
                <p:oleObj name="BMP 图像" r:id="rId13" imgW="4800000" imgH="5885714" progId="Paint.Picture">
                  <p:embed/>
                  <p:pic>
                    <p:nvPicPr>
                      <p:cNvPr id="0" name=""/>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64" name="Object 43"/>
          <p:cNvGraphicFramePr>
            <a:graphicFrameLocks/>
          </p:cNvGraphicFramePr>
          <p:nvPr>
            <p:extLst>
              <p:ext uri="{D42A27DB-BD31-4B8C-83A1-F6EECF244321}">
                <p14:modId xmlns:p14="http://schemas.microsoft.com/office/powerpoint/2010/main" val="3710593070"/>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15" imgW="4800000" imgH="5885714" progId="Paint.Picture">
                  <p:embed/>
                </p:oleObj>
              </mc:Choice>
              <mc:Fallback>
                <p:oleObj name="BMP 图像" r:id="rId15" imgW="4800000" imgH="5885714" progId="Paint.Picture">
                  <p:embed/>
                  <p:pic>
                    <p:nvPicPr>
                      <p:cNvPr id="0" name=""/>
                      <p:cNvPicPr>
                        <a:picLocks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65" name="Object 44"/>
          <p:cNvGraphicFramePr>
            <a:graphicFrameLocks/>
          </p:cNvGraphicFramePr>
          <p:nvPr>
            <p:extLst>
              <p:ext uri="{D42A27DB-BD31-4B8C-83A1-F6EECF244321}">
                <p14:modId xmlns:p14="http://schemas.microsoft.com/office/powerpoint/2010/main" val="3698475014"/>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17" imgW="4800000" imgH="5885714" progId="Paint.Picture">
                  <p:embed/>
                </p:oleObj>
              </mc:Choice>
              <mc:Fallback>
                <p:oleObj name="BMP 图像" r:id="rId17" imgW="4800000" imgH="5885714" progId="Paint.Picture">
                  <p:embed/>
                  <p:pic>
                    <p:nvPicPr>
                      <p:cNvPr id="0" name=""/>
                      <p:cNvPicPr>
                        <a:picLocks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66" name="Object 45"/>
          <p:cNvGraphicFramePr>
            <a:graphicFrameLocks/>
          </p:cNvGraphicFramePr>
          <p:nvPr>
            <p:extLst>
              <p:ext uri="{D42A27DB-BD31-4B8C-83A1-F6EECF244321}">
                <p14:modId xmlns:p14="http://schemas.microsoft.com/office/powerpoint/2010/main" val="1720742164"/>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19" imgW="4800000" imgH="5885714" progId="Paint.Picture">
                  <p:embed/>
                </p:oleObj>
              </mc:Choice>
              <mc:Fallback>
                <p:oleObj name="BMP 图像" r:id="rId19" imgW="4800000" imgH="5885714" progId="Paint.Picture">
                  <p:embed/>
                  <p:pic>
                    <p:nvPicPr>
                      <p:cNvPr id="0" name=""/>
                      <p:cNvPicPr>
                        <a:picLocks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67" name="Object 46"/>
          <p:cNvGraphicFramePr>
            <a:graphicFrameLocks/>
          </p:cNvGraphicFramePr>
          <p:nvPr>
            <p:extLst>
              <p:ext uri="{D42A27DB-BD31-4B8C-83A1-F6EECF244321}">
                <p14:modId xmlns:p14="http://schemas.microsoft.com/office/powerpoint/2010/main" val="2719147227"/>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21" imgW="4800000" imgH="5885714" progId="Paint.Picture">
                  <p:embed/>
                </p:oleObj>
              </mc:Choice>
              <mc:Fallback>
                <p:oleObj name="BMP 图像" r:id="rId21" imgW="4800000" imgH="5885714" progId="Paint.Picture">
                  <p:embed/>
                  <p:pic>
                    <p:nvPicPr>
                      <p:cNvPr id="0" name=""/>
                      <p:cNvPicPr>
                        <a:picLocks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68" name="Object 47"/>
          <p:cNvGraphicFramePr>
            <a:graphicFrameLocks/>
          </p:cNvGraphicFramePr>
          <p:nvPr>
            <p:extLst>
              <p:ext uri="{D42A27DB-BD31-4B8C-83A1-F6EECF244321}">
                <p14:modId xmlns:p14="http://schemas.microsoft.com/office/powerpoint/2010/main" val="1871293317"/>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23" imgW="4800000" imgH="5885714" progId="Paint.Picture">
                  <p:embed/>
                </p:oleObj>
              </mc:Choice>
              <mc:Fallback>
                <p:oleObj name="BMP 图像" r:id="rId23" imgW="4800000" imgH="5885714" progId="Paint.Picture">
                  <p:embed/>
                  <p:pic>
                    <p:nvPicPr>
                      <p:cNvPr id="0" name=""/>
                      <p:cNvPicPr>
                        <a:picLocks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69" name="Object 48"/>
          <p:cNvGraphicFramePr>
            <a:graphicFrameLocks/>
          </p:cNvGraphicFramePr>
          <p:nvPr>
            <p:extLst>
              <p:ext uri="{D42A27DB-BD31-4B8C-83A1-F6EECF244321}">
                <p14:modId xmlns:p14="http://schemas.microsoft.com/office/powerpoint/2010/main" val="1594775892"/>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25" imgW="4800000" imgH="5885714" progId="Paint.Picture">
                  <p:embed/>
                </p:oleObj>
              </mc:Choice>
              <mc:Fallback>
                <p:oleObj name="BMP 图像" r:id="rId25" imgW="4800000" imgH="5885714" progId="Paint.Picture">
                  <p:embed/>
                  <p:pic>
                    <p:nvPicPr>
                      <p:cNvPr id="0" name=""/>
                      <p:cNvPicPr>
                        <a:picLocks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70" name="Object 50"/>
          <p:cNvGraphicFramePr>
            <a:graphicFrameLocks/>
          </p:cNvGraphicFramePr>
          <p:nvPr>
            <p:extLst>
              <p:ext uri="{D42A27DB-BD31-4B8C-83A1-F6EECF244321}">
                <p14:modId xmlns:p14="http://schemas.microsoft.com/office/powerpoint/2010/main" val="3735078994"/>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27" imgW="4800000" imgH="5885714" progId="Paint.Picture">
                  <p:embed/>
                </p:oleObj>
              </mc:Choice>
              <mc:Fallback>
                <p:oleObj name="BMP 图像" r:id="rId27" imgW="4800000" imgH="5885714" progId="Paint.Picture">
                  <p:embed/>
                  <p:pic>
                    <p:nvPicPr>
                      <p:cNvPr id="0" name=""/>
                      <p:cNvPicPr>
                        <a:picLocks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71" name="Object 51"/>
          <p:cNvGraphicFramePr>
            <a:graphicFrameLocks/>
          </p:cNvGraphicFramePr>
          <p:nvPr>
            <p:extLst>
              <p:ext uri="{D42A27DB-BD31-4B8C-83A1-F6EECF244321}">
                <p14:modId xmlns:p14="http://schemas.microsoft.com/office/powerpoint/2010/main" val="3811553603"/>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29" imgW="4800000" imgH="5885714" progId="Paint.Picture">
                  <p:embed/>
                </p:oleObj>
              </mc:Choice>
              <mc:Fallback>
                <p:oleObj name="BMP 图像" r:id="rId29" imgW="4800000" imgH="5885714" progId="Paint.Picture">
                  <p:embed/>
                  <p:pic>
                    <p:nvPicPr>
                      <p:cNvPr id="0" name=""/>
                      <p:cNvPicPr>
                        <a:picLocks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72" name="Object 52"/>
          <p:cNvGraphicFramePr>
            <a:graphicFrameLocks/>
          </p:cNvGraphicFramePr>
          <p:nvPr>
            <p:extLst>
              <p:ext uri="{D42A27DB-BD31-4B8C-83A1-F6EECF244321}">
                <p14:modId xmlns:p14="http://schemas.microsoft.com/office/powerpoint/2010/main" val="3997476847"/>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31" imgW="4800000" imgH="5885714" progId="Paint.Picture">
                  <p:embed/>
                </p:oleObj>
              </mc:Choice>
              <mc:Fallback>
                <p:oleObj name="BMP 图像" r:id="rId31" imgW="4800000" imgH="5885714" progId="Paint.Picture">
                  <p:embed/>
                  <p:pic>
                    <p:nvPicPr>
                      <p:cNvPr id="0" name=""/>
                      <p:cNvPicPr>
                        <a:picLocks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73" name="Object 53"/>
          <p:cNvGraphicFramePr>
            <a:graphicFrameLocks/>
          </p:cNvGraphicFramePr>
          <p:nvPr>
            <p:extLst>
              <p:ext uri="{D42A27DB-BD31-4B8C-83A1-F6EECF244321}">
                <p14:modId xmlns:p14="http://schemas.microsoft.com/office/powerpoint/2010/main" val="1158678241"/>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33" imgW="4800000" imgH="5885714" progId="Paint.Picture">
                  <p:embed/>
                </p:oleObj>
              </mc:Choice>
              <mc:Fallback>
                <p:oleObj name="BMP 图像" r:id="rId33" imgW="4800000" imgH="5885714" progId="Paint.Picture">
                  <p:embed/>
                  <p:pic>
                    <p:nvPicPr>
                      <p:cNvPr id="0" name=""/>
                      <p:cNvPicPr>
                        <a:picLocks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74" name="Object 54"/>
          <p:cNvGraphicFramePr>
            <a:graphicFrameLocks/>
          </p:cNvGraphicFramePr>
          <p:nvPr>
            <p:extLst>
              <p:ext uri="{D42A27DB-BD31-4B8C-83A1-F6EECF244321}">
                <p14:modId xmlns:p14="http://schemas.microsoft.com/office/powerpoint/2010/main" val="3951977639"/>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35" imgW="4800000" imgH="5885714" progId="Paint.Picture">
                  <p:embed/>
                </p:oleObj>
              </mc:Choice>
              <mc:Fallback>
                <p:oleObj name="BMP 图像" r:id="rId35" imgW="4800000" imgH="5885714" progId="Paint.Picture">
                  <p:embed/>
                  <p:pic>
                    <p:nvPicPr>
                      <p:cNvPr id="0" name=""/>
                      <p:cNvPicPr>
                        <a:picLocks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75" name="Object 55"/>
          <p:cNvGraphicFramePr>
            <a:graphicFrameLocks/>
          </p:cNvGraphicFramePr>
          <p:nvPr>
            <p:extLst>
              <p:ext uri="{D42A27DB-BD31-4B8C-83A1-F6EECF244321}">
                <p14:modId xmlns:p14="http://schemas.microsoft.com/office/powerpoint/2010/main" val="276648831"/>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37" imgW="4800000" imgH="5885714" progId="Paint.Picture">
                  <p:embed/>
                </p:oleObj>
              </mc:Choice>
              <mc:Fallback>
                <p:oleObj name="BMP 图像" r:id="rId37" imgW="4800000" imgH="5885714" progId="Paint.Picture">
                  <p:embed/>
                  <p:pic>
                    <p:nvPicPr>
                      <p:cNvPr id="0" name=""/>
                      <p:cNvPicPr>
                        <a:picLocks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76" name="Object 57"/>
          <p:cNvGraphicFramePr>
            <a:graphicFrameLocks/>
          </p:cNvGraphicFramePr>
          <p:nvPr>
            <p:extLst>
              <p:ext uri="{D42A27DB-BD31-4B8C-83A1-F6EECF244321}">
                <p14:modId xmlns:p14="http://schemas.microsoft.com/office/powerpoint/2010/main" val="2270088622"/>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39" imgW="4800000" imgH="5885714" progId="Paint.Picture">
                  <p:embed/>
                </p:oleObj>
              </mc:Choice>
              <mc:Fallback>
                <p:oleObj name="BMP 图像" r:id="rId39" imgW="4800000" imgH="5885714" progId="Paint.Picture">
                  <p:embed/>
                  <p:pic>
                    <p:nvPicPr>
                      <p:cNvPr id="0" name=""/>
                      <p:cNvPicPr>
                        <a:picLocks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77" name="Object 58"/>
          <p:cNvGraphicFramePr>
            <a:graphicFrameLocks/>
          </p:cNvGraphicFramePr>
          <p:nvPr>
            <p:extLst>
              <p:ext uri="{D42A27DB-BD31-4B8C-83A1-F6EECF244321}">
                <p14:modId xmlns:p14="http://schemas.microsoft.com/office/powerpoint/2010/main" val="3439365305"/>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41" imgW="4800000" imgH="5885714" progId="Paint.Picture">
                  <p:embed/>
                </p:oleObj>
              </mc:Choice>
              <mc:Fallback>
                <p:oleObj name="BMP 图像" r:id="rId41" imgW="4800000" imgH="5885714" progId="Paint.Picture">
                  <p:embed/>
                  <p:pic>
                    <p:nvPicPr>
                      <p:cNvPr id="0" name=""/>
                      <p:cNvPicPr>
                        <a:picLocks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78" name="Object 59"/>
          <p:cNvGraphicFramePr>
            <a:graphicFrameLocks/>
          </p:cNvGraphicFramePr>
          <p:nvPr>
            <p:extLst>
              <p:ext uri="{D42A27DB-BD31-4B8C-83A1-F6EECF244321}">
                <p14:modId xmlns:p14="http://schemas.microsoft.com/office/powerpoint/2010/main" val="3428617116"/>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43" imgW="4800000" imgH="5885714" progId="Paint.Picture">
                  <p:embed/>
                </p:oleObj>
              </mc:Choice>
              <mc:Fallback>
                <p:oleObj name="BMP 图像" r:id="rId43" imgW="4800000" imgH="5885714" progId="Paint.Picture">
                  <p:embed/>
                  <p:pic>
                    <p:nvPicPr>
                      <p:cNvPr id="0" name=""/>
                      <p:cNvPicPr>
                        <a:picLocks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79" name="Object 60"/>
          <p:cNvGraphicFramePr>
            <a:graphicFrameLocks/>
          </p:cNvGraphicFramePr>
          <p:nvPr>
            <p:extLst>
              <p:ext uri="{D42A27DB-BD31-4B8C-83A1-F6EECF244321}">
                <p14:modId xmlns:p14="http://schemas.microsoft.com/office/powerpoint/2010/main" val="3073114195"/>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45" imgW="4800000" imgH="5885714" progId="Paint.Picture">
                  <p:embed/>
                </p:oleObj>
              </mc:Choice>
              <mc:Fallback>
                <p:oleObj name="BMP 图像" r:id="rId45" imgW="4800000" imgH="5885714" progId="Paint.Picture">
                  <p:embed/>
                  <p:pic>
                    <p:nvPicPr>
                      <p:cNvPr id="0" name=""/>
                      <p:cNvPicPr>
                        <a:picLocks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80" name="Object 61"/>
          <p:cNvGraphicFramePr>
            <a:graphicFrameLocks/>
          </p:cNvGraphicFramePr>
          <p:nvPr>
            <p:extLst>
              <p:ext uri="{D42A27DB-BD31-4B8C-83A1-F6EECF244321}">
                <p14:modId xmlns:p14="http://schemas.microsoft.com/office/powerpoint/2010/main" val="2422277629"/>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47" imgW="4800000" imgH="5885714" progId="Paint.Picture">
                  <p:embed/>
                </p:oleObj>
              </mc:Choice>
              <mc:Fallback>
                <p:oleObj name="BMP 图像" r:id="rId47" imgW="4800000" imgH="5885714" progId="Paint.Picture">
                  <p:embed/>
                  <p:pic>
                    <p:nvPicPr>
                      <p:cNvPr id="0" name=""/>
                      <p:cNvPicPr>
                        <a:picLocks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81" name="Object 62"/>
          <p:cNvGraphicFramePr>
            <a:graphicFrameLocks/>
          </p:cNvGraphicFramePr>
          <p:nvPr>
            <p:extLst>
              <p:ext uri="{D42A27DB-BD31-4B8C-83A1-F6EECF244321}">
                <p14:modId xmlns:p14="http://schemas.microsoft.com/office/powerpoint/2010/main" val="410342273"/>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49" imgW="4800000" imgH="5885714" progId="Paint.Picture">
                  <p:embed/>
                </p:oleObj>
              </mc:Choice>
              <mc:Fallback>
                <p:oleObj name="BMP 图像" r:id="rId49" imgW="4800000" imgH="5885714" progId="Paint.Picture">
                  <p:embed/>
                  <p:pic>
                    <p:nvPicPr>
                      <p:cNvPr id="0" name=""/>
                      <p:cNvPicPr>
                        <a:picLocks noChangeArrowheads="1"/>
                      </p:cNvPicPr>
                      <p:nvPr/>
                    </p:nvPicPr>
                    <p:blipFill>
                      <a:blip r:embed="rId50">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82" name="Object 63"/>
          <p:cNvGraphicFramePr>
            <a:graphicFrameLocks/>
          </p:cNvGraphicFramePr>
          <p:nvPr>
            <p:extLst>
              <p:ext uri="{D42A27DB-BD31-4B8C-83A1-F6EECF244321}">
                <p14:modId xmlns:p14="http://schemas.microsoft.com/office/powerpoint/2010/main" val="146952863"/>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51" imgW="4800000" imgH="5885714" progId="Paint.Picture">
                  <p:embed/>
                </p:oleObj>
              </mc:Choice>
              <mc:Fallback>
                <p:oleObj name="BMP 图像" r:id="rId51" imgW="4800000" imgH="5885714" progId="Paint.Picture">
                  <p:embed/>
                  <p:pic>
                    <p:nvPicPr>
                      <p:cNvPr id="0" name=""/>
                      <p:cNvPicPr>
                        <a:picLocks noChangeArrowheads="1"/>
                      </p:cNvPicPr>
                      <p:nvPr/>
                    </p:nvPicPr>
                    <p:blipFill>
                      <a:blip r:embed="rId52">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83" name="Object 64"/>
          <p:cNvGraphicFramePr>
            <a:graphicFrameLocks/>
          </p:cNvGraphicFramePr>
          <p:nvPr>
            <p:extLst>
              <p:ext uri="{D42A27DB-BD31-4B8C-83A1-F6EECF244321}">
                <p14:modId xmlns:p14="http://schemas.microsoft.com/office/powerpoint/2010/main" val="2209524438"/>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53" imgW="4800000" imgH="5885714" progId="Paint.Picture">
                  <p:embed/>
                </p:oleObj>
              </mc:Choice>
              <mc:Fallback>
                <p:oleObj name="BMP 图像" r:id="rId53" imgW="4800000" imgH="5885714" progId="Paint.Picture">
                  <p:embed/>
                  <p:pic>
                    <p:nvPicPr>
                      <p:cNvPr id="0" name=""/>
                      <p:cNvPicPr>
                        <a:picLocks noChangeArrowheads="1"/>
                      </p:cNvPicPr>
                      <p:nvPr/>
                    </p:nvPicPr>
                    <p:blipFill>
                      <a:blip r:embed="rId54">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graphicFrame>
        <p:nvGraphicFramePr>
          <p:cNvPr id="84" name="Object 65"/>
          <p:cNvGraphicFramePr>
            <a:graphicFrameLocks/>
          </p:cNvGraphicFramePr>
          <p:nvPr>
            <p:extLst>
              <p:ext uri="{D42A27DB-BD31-4B8C-83A1-F6EECF244321}">
                <p14:modId xmlns:p14="http://schemas.microsoft.com/office/powerpoint/2010/main" val="1045138178"/>
              </p:ext>
            </p:extLst>
          </p:nvPr>
        </p:nvGraphicFramePr>
        <p:xfrm>
          <a:off x="539751" y="1911045"/>
          <a:ext cx="4476568" cy="4899329"/>
        </p:xfrm>
        <a:graphic>
          <a:graphicData uri="http://schemas.openxmlformats.org/presentationml/2006/ole">
            <mc:AlternateContent xmlns:mc="http://schemas.openxmlformats.org/markup-compatibility/2006">
              <mc:Choice xmlns:v="urn:schemas-microsoft-com:vml" Requires="v">
                <p:oleObj name="BMP 图像" r:id="rId55" imgW="4800000" imgH="5885714" progId="Paint.Picture">
                  <p:embed/>
                </p:oleObj>
              </mc:Choice>
              <mc:Fallback>
                <p:oleObj name="BMP 图像" r:id="rId55" imgW="4800000" imgH="5885714" progId="Paint.Picture">
                  <p:embed/>
                  <p:pic>
                    <p:nvPicPr>
                      <p:cNvPr id="0" name=""/>
                      <p:cNvPicPr>
                        <a:picLocks noChangeArrowheads="1"/>
                      </p:cNvPicPr>
                      <p:nvPr/>
                    </p:nvPicPr>
                    <p:blipFill>
                      <a:blip r:embed="rId56">
                        <a:extLst>
                          <a:ext uri="{28A0092B-C50C-407E-A947-70E740481C1C}">
                            <a14:useLocalDpi xmlns:a14="http://schemas.microsoft.com/office/drawing/2010/main" val="0"/>
                          </a:ext>
                        </a:extLst>
                      </a:blip>
                      <a:srcRect/>
                      <a:stretch>
                        <a:fillRect/>
                      </a:stretch>
                    </p:blipFill>
                    <p:spPr bwMode="auto">
                      <a:xfrm>
                        <a:off x="539751" y="1911045"/>
                        <a:ext cx="4476568" cy="4899329"/>
                      </a:xfrm>
                      <a:prstGeom prst="rect">
                        <a:avLst/>
                      </a:prstGeom>
                      <a:noFill/>
                      <a:ln>
                        <a:noFill/>
                      </a:ln>
                      <a:effectLst/>
                    </p:spPr>
                  </p:pic>
                </p:oleObj>
              </mc:Fallback>
            </mc:AlternateContent>
          </a:graphicData>
        </a:graphic>
      </p:graphicFrame>
      <p:sp>
        <p:nvSpPr>
          <p:cNvPr id="87" name="Rectangle 73"/>
          <p:cNvSpPr>
            <a:spLocks noChangeArrowheads="1"/>
          </p:cNvSpPr>
          <p:nvPr/>
        </p:nvSpPr>
        <p:spPr bwMode="auto">
          <a:xfrm>
            <a:off x="8668875" y="3596260"/>
            <a:ext cx="402921" cy="244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i="1">
                <a:solidFill>
                  <a:srgbClr val="0000FF"/>
                </a:solidFill>
                <a:latin typeface="Times New Roman" panose="02020603050405020304" pitchFamily="18" charset="0"/>
              </a:rPr>
              <a:t>x</a:t>
            </a:r>
            <a:r>
              <a:rPr lang="en-US" altLang="zh-CN" sz="2000" b="1" baseline="-25000">
                <a:solidFill>
                  <a:srgbClr val="0000FF"/>
                </a:solidFill>
                <a:latin typeface="Times New Roman" panose="02020603050405020304" pitchFamily="18" charset="0"/>
              </a:rPr>
              <a:t>m</a:t>
            </a:r>
          </a:p>
        </p:txBody>
      </p:sp>
      <p:grpSp>
        <p:nvGrpSpPr>
          <p:cNvPr id="88" name="Group 85"/>
          <p:cNvGrpSpPr>
            <a:grpSpLocks/>
          </p:cNvGrpSpPr>
          <p:nvPr/>
        </p:nvGrpSpPr>
        <p:grpSpPr bwMode="auto">
          <a:xfrm>
            <a:off x="5660562" y="1228819"/>
            <a:ext cx="3478154" cy="2767520"/>
            <a:chOff x="3344" y="59"/>
            <a:chExt cx="2348" cy="2094"/>
          </a:xfrm>
        </p:grpSpPr>
        <p:sp>
          <p:nvSpPr>
            <p:cNvPr id="89" name="AutoShape 18"/>
            <p:cNvSpPr>
              <a:spLocks noChangeArrowheads="1"/>
            </p:cNvSpPr>
            <p:nvPr/>
          </p:nvSpPr>
          <p:spPr bwMode="auto">
            <a:xfrm rot="16200000">
              <a:off x="2708" y="974"/>
              <a:ext cx="1793" cy="68"/>
            </a:xfrm>
            <a:prstGeom prst="rightArrow">
              <a:avLst>
                <a:gd name="adj1" fmla="val 33704"/>
                <a:gd name="adj2" fmla="val 144656"/>
              </a:avLst>
            </a:prstGeom>
            <a:solidFill>
              <a:srgbClr val="0000FF"/>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90" name="Rectangle 25"/>
            <p:cNvSpPr>
              <a:spLocks noChangeArrowheads="1"/>
            </p:cNvSpPr>
            <p:nvPr/>
          </p:nvSpPr>
          <p:spPr bwMode="auto">
            <a:xfrm>
              <a:off x="3344" y="59"/>
              <a:ext cx="272"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i="1">
                  <a:solidFill>
                    <a:srgbClr val="0000FF"/>
                  </a:solidFill>
                  <a:latin typeface="Times New Roman" panose="02020603050405020304" pitchFamily="18" charset="0"/>
                </a:rPr>
                <a:t>y</a:t>
              </a:r>
            </a:p>
          </p:txBody>
        </p:sp>
        <p:sp>
          <p:nvSpPr>
            <p:cNvPr id="91" name="AutoShape 17"/>
            <p:cNvSpPr>
              <a:spLocks noChangeArrowheads="1"/>
            </p:cNvSpPr>
            <p:nvPr/>
          </p:nvSpPr>
          <p:spPr bwMode="auto">
            <a:xfrm>
              <a:off x="3661" y="1822"/>
              <a:ext cx="2020" cy="68"/>
            </a:xfrm>
            <a:prstGeom prst="rightArrow">
              <a:avLst>
                <a:gd name="adj1" fmla="val 33704"/>
                <a:gd name="adj2" fmla="val 162970"/>
              </a:avLst>
            </a:prstGeom>
            <a:solidFill>
              <a:srgbClr val="0000FF"/>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sp>
          <p:nvSpPr>
            <p:cNvPr id="92" name="Rectangle 23"/>
            <p:cNvSpPr>
              <a:spLocks noChangeArrowheads="1"/>
            </p:cNvSpPr>
            <p:nvPr/>
          </p:nvSpPr>
          <p:spPr bwMode="auto">
            <a:xfrm>
              <a:off x="5555" y="1824"/>
              <a:ext cx="137"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i="1">
                  <a:solidFill>
                    <a:srgbClr val="0000FF"/>
                  </a:solidFill>
                  <a:latin typeface="Times New Roman" panose="02020603050405020304" pitchFamily="18" charset="0"/>
                </a:rPr>
                <a:t>x</a:t>
              </a:r>
            </a:p>
          </p:txBody>
        </p:sp>
        <p:sp>
          <p:nvSpPr>
            <p:cNvPr id="93" name="Rectangle 22"/>
            <p:cNvSpPr>
              <a:spLocks noChangeArrowheads="1"/>
            </p:cNvSpPr>
            <p:nvPr/>
          </p:nvSpPr>
          <p:spPr bwMode="auto">
            <a:xfrm>
              <a:off x="3403" y="1880"/>
              <a:ext cx="272" cy="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i="1">
                  <a:solidFill>
                    <a:srgbClr val="0000FF"/>
                  </a:solidFill>
                  <a:latin typeface="Times New Roman" panose="02020603050405020304" pitchFamily="18" charset="0"/>
                </a:rPr>
                <a:t>O</a:t>
              </a:r>
            </a:p>
          </p:txBody>
        </p:sp>
      </p:grpSp>
      <p:sp>
        <p:nvSpPr>
          <p:cNvPr id="95" name="Freeform 20"/>
          <p:cNvSpPr>
            <a:spLocks/>
          </p:cNvSpPr>
          <p:nvPr/>
        </p:nvSpPr>
        <p:spPr bwMode="auto">
          <a:xfrm>
            <a:off x="6114375" y="1507782"/>
            <a:ext cx="2620467" cy="2039294"/>
          </a:xfrm>
          <a:custGeom>
            <a:avLst/>
            <a:gdLst>
              <a:gd name="T0" fmla="*/ 0 w 1769"/>
              <a:gd name="T1" fmla="*/ 1498 h 1543"/>
              <a:gd name="T2" fmla="*/ 403 w 1769"/>
              <a:gd name="T3" fmla="*/ 475 h 1543"/>
              <a:gd name="T4" fmla="*/ 897 w 1769"/>
              <a:gd name="T5" fmla="*/ 4 h 1543"/>
              <a:gd name="T6" fmla="*/ 1428 w 1769"/>
              <a:gd name="T7" fmla="*/ 497 h 1543"/>
              <a:gd name="T8" fmla="*/ 1769 w 1769"/>
              <a:gd name="T9" fmla="*/ 1543 h 1543"/>
            </a:gdLst>
            <a:ahLst/>
            <a:cxnLst>
              <a:cxn ang="0">
                <a:pos x="T0" y="T1"/>
              </a:cxn>
              <a:cxn ang="0">
                <a:pos x="T2" y="T3"/>
              </a:cxn>
              <a:cxn ang="0">
                <a:pos x="T4" y="T5"/>
              </a:cxn>
              <a:cxn ang="0">
                <a:pos x="T6" y="T7"/>
              </a:cxn>
              <a:cxn ang="0">
                <a:pos x="T8" y="T9"/>
              </a:cxn>
            </a:cxnLst>
            <a:rect l="0" t="0" r="r" b="b"/>
            <a:pathLst>
              <a:path w="1769" h="1543">
                <a:moveTo>
                  <a:pt x="0" y="1498"/>
                </a:moveTo>
                <a:cubicBezTo>
                  <a:pt x="67" y="1328"/>
                  <a:pt x="254" y="724"/>
                  <a:pt x="403" y="475"/>
                </a:cubicBezTo>
                <a:cubicBezTo>
                  <a:pt x="552" y="226"/>
                  <a:pt x="726" y="0"/>
                  <a:pt x="897" y="4"/>
                </a:cubicBezTo>
                <a:cubicBezTo>
                  <a:pt x="1068" y="8"/>
                  <a:pt x="1283" y="241"/>
                  <a:pt x="1428" y="497"/>
                </a:cubicBezTo>
                <a:cubicBezTo>
                  <a:pt x="1573" y="753"/>
                  <a:pt x="1698" y="1325"/>
                  <a:pt x="1769" y="1543"/>
                </a:cubicBezTo>
              </a:path>
            </a:pathLst>
          </a:custGeom>
          <a:noFill/>
          <a:ln w="38100">
            <a:solidFill>
              <a:srgbClr val="808000"/>
            </a:solidFill>
            <a:round/>
            <a:headEnd/>
            <a:tailEnd/>
          </a:ln>
          <a:effectLst/>
          <a:extLst>
            <a:ext uri="{909E8E84-426E-40DD-AFC4-6F175D3DCCD1}">
              <a14:hiddenFill xmlns:a14="http://schemas.microsoft.com/office/drawing/2010/main">
                <a:solidFill>
                  <a:schemeClr val="accent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grpSp>
        <p:nvGrpSpPr>
          <p:cNvPr id="97" name="Group 89"/>
          <p:cNvGrpSpPr>
            <a:grpSpLocks/>
          </p:cNvGrpSpPr>
          <p:nvPr/>
        </p:nvGrpSpPr>
        <p:grpSpPr bwMode="auto">
          <a:xfrm>
            <a:off x="5678026" y="1385104"/>
            <a:ext cx="1715376" cy="2131810"/>
            <a:chOff x="3355" y="238"/>
            <a:chExt cx="1158" cy="1613"/>
          </a:xfrm>
        </p:grpSpPr>
        <p:sp>
          <p:nvSpPr>
            <p:cNvPr id="98" name="Line 70"/>
            <p:cNvSpPr>
              <a:spLocks noChangeShapeType="1"/>
            </p:cNvSpPr>
            <p:nvPr/>
          </p:nvSpPr>
          <p:spPr bwMode="auto">
            <a:xfrm>
              <a:off x="4513" y="332"/>
              <a:ext cx="0" cy="1519"/>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99" name="Line 71"/>
            <p:cNvSpPr>
              <a:spLocks noChangeShapeType="1"/>
            </p:cNvSpPr>
            <p:nvPr/>
          </p:nvSpPr>
          <p:spPr bwMode="auto">
            <a:xfrm flipH="1">
              <a:off x="3606" y="332"/>
              <a:ext cx="907" cy="0"/>
            </a:xfrm>
            <a:prstGeom prst="line">
              <a:avLst/>
            </a:prstGeom>
            <a:noFill/>
            <a:ln w="9525">
              <a:solidFill>
                <a:srgbClr val="00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0" name="Rectangle 72"/>
            <p:cNvSpPr>
              <a:spLocks noChangeArrowheads="1"/>
            </p:cNvSpPr>
            <p:nvPr/>
          </p:nvSpPr>
          <p:spPr bwMode="auto">
            <a:xfrm>
              <a:off x="3355" y="238"/>
              <a:ext cx="272" cy="1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b="1" i="1" dirty="0" err="1">
                  <a:solidFill>
                    <a:srgbClr val="0000FF"/>
                  </a:solidFill>
                  <a:latin typeface="Times New Roman" panose="02020603050405020304" pitchFamily="18" charset="0"/>
                </a:rPr>
                <a:t>y</a:t>
              </a:r>
              <a:r>
                <a:rPr lang="en-US" altLang="zh-CN" sz="2000" b="1" baseline="-25000" dirty="0" err="1">
                  <a:solidFill>
                    <a:srgbClr val="0000FF"/>
                  </a:solidFill>
                  <a:latin typeface="Times New Roman" panose="02020603050405020304" pitchFamily="18" charset="0"/>
                </a:rPr>
                <a:t>m</a:t>
              </a:r>
              <a:endParaRPr lang="en-US" altLang="zh-CN" sz="2000" b="1" baseline="-25000" dirty="0">
                <a:solidFill>
                  <a:srgbClr val="0000FF"/>
                </a:solidFill>
                <a:latin typeface="Times New Roman" panose="02020603050405020304" pitchFamily="18" charset="0"/>
              </a:endParaRPr>
            </a:p>
          </p:txBody>
        </p:sp>
      </p:grpSp>
      <p:grpSp>
        <p:nvGrpSpPr>
          <p:cNvPr id="101" name="Group 88"/>
          <p:cNvGrpSpPr>
            <a:grpSpLocks/>
          </p:cNvGrpSpPr>
          <p:nvPr/>
        </p:nvGrpSpPr>
        <p:grpSpPr bwMode="auto">
          <a:xfrm>
            <a:off x="5763750" y="1849830"/>
            <a:ext cx="876945" cy="1979821"/>
            <a:chOff x="3409" y="550"/>
            <a:chExt cx="592" cy="1498"/>
          </a:xfrm>
        </p:grpSpPr>
        <p:sp>
          <p:nvSpPr>
            <p:cNvPr id="102" name="AutoShape 19"/>
            <p:cNvSpPr>
              <a:spLocks noChangeArrowheads="1"/>
            </p:cNvSpPr>
            <p:nvPr/>
          </p:nvSpPr>
          <p:spPr bwMode="auto">
            <a:xfrm rot="17220000">
              <a:off x="3231" y="1242"/>
              <a:ext cx="1134" cy="68"/>
            </a:xfrm>
            <a:prstGeom prst="rightArrow">
              <a:avLst>
                <a:gd name="adj1" fmla="val 33704"/>
                <a:gd name="adj2" fmla="val 91489"/>
              </a:avLst>
            </a:prstGeom>
            <a:solidFill>
              <a:srgbClr val="FF00FF"/>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aphicFrame>
          <p:nvGraphicFramePr>
            <p:cNvPr id="103" name="Object 28"/>
            <p:cNvGraphicFramePr>
              <a:graphicFrameLocks/>
            </p:cNvGraphicFramePr>
            <p:nvPr/>
          </p:nvGraphicFramePr>
          <p:xfrm>
            <a:off x="3849" y="550"/>
            <a:ext cx="144" cy="186"/>
          </p:xfrm>
          <a:graphic>
            <a:graphicData uri="http://schemas.openxmlformats.org/presentationml/2006/ole">
              <mc:AlternateContent xmlns:mc="http://schemas.openxmlformats.org/markup-compatibility/2006">
                <mc:Choice xmlns:v="urn:schemas-microsoft-com:vml" Requires="v">
                  <p:oleObj name="BMP 图像" r:id="rId57" imgW="228571" imgH="295238" progId="Paint.Picture">
                    <p:embed/>
                  </p:oleObj>
                </mc:Choice>
                <mc:Fallback>
                  <p:oleObj name="BMP 图像" r:id="rId57" imgW="228571" imgH="295238" progId="Paint.Picture">
                    <p:embed/>
                    <p:pic>
                      <p:nvPicPr>
                        <p:cNvPr id="0" name=""/>
                        <p:cNvPicPr>
                          <a:picLocks noChangeArrowheads="1"/>
                        </p:cNvPicPr>
                        <p:nvPr/>
                      </p:nvPicPr>
                      <p:blipFill>
                        <a:blip r:embed="rId5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49" y="550"/>
                          <a:ext cx="144"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4" name="AutoShape 31"/>
            <p:cNvSpPr>
              <a:spLocks noChangeArrowheads="1"/>
            </p:cNvSpPr>
            <p:nvPr/>
          </p:nvSpPr>
          <p:spPr bwMode="auto">
            <a:xfrm rot="16200000">
              <a:off x="3045" y="1263"/>
              <a:ext cx="1134" cy="68"/>
            </a:xfrm>
            <a:prstGeom prst="rightArrow">
              <a:avLst>
                <a:gd name="adj1" fmla="val 33704"/>
                <a:gd name="adj2" fmla="val 91489"/>
              </a:avLst>
            </a:prstGeom>
            <a:solidFill>
              <a:srgbClr val="FF00FF"/>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aphicFrame>
          <p:nvGraphicFramePr>
            <p:cNvPr id="105" name="Object 33"/>
            <p:cNvGraphicFramePr>
              <a:graphicFrameLocks/>
            </p:cNvGraphicFramePr>
            <p:nvPr/>
          </p:nvGraphicFramePr>
          <p:xfrm>
            <a:off x="3857" y="1916"/>
            <a:ext cx="144" cy="132"/>
          </p:xfrm>
          <a:graphic>
            <a:graphicData uri="http://schemas.openxmlformats.org/presentationml/2006/ole">
              <mc:AlternateContent xmlns:mc="http://schemas.openxmlformats.org/markup-compatibility/2006">
                <mc:Choice xmlns:v="urn:schemas-microsoft-com:vml" Requires="v">
                  <p:oleObj name="BMP 图像" r:id="rId59" imgW="228571" imgH="209524" progId="Paint.Picture">
                    <p:embed/>
                  </p:oleObj>
                </mc:Choice>
                <mc:Fallback>
                  <p:oleObj name="BMP 图像" r:id="rId59" imgW="228571" imgH="209524" progId="Paint.Picture">
                    <p:embed/>
                    <p:pic>
                      <p:nvPicPr>
                        <p:cNvPr id="0" name=""/>
                        <p:cNvPicPr>
                          <a:picLocks noChangeArrowheads="1"/>
                        </p:cNvPicPr>
                        <p:nvPr/>
                      </p:nvPicPr>
                      <p:blipFill>
                        <a:blip r:embed="rId6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857" y="1916"/>
                          <a:ext cx="144" cy="1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 name="Object 34"/>
            <p:cNvGraphicFramePr>
              <a:graphicFrameLocks/>
            </p:cNvGraphicFramePr>
            <p:nvPr/>
          </p:nvGraphicFramePr>
          <p:xfrm>
            <a:off x="3409" y="600"/>
            <a:ext cx="144" cy="156"/>
          </p:xfrm>
          <a:graphic>
            <a:graphicData uri="http://schemas.openxmlformats.org/presentationml/2006/ole">
              <mc:AlternateContent xmlns:mc="http://schemas.openxmlformats.org/markup-compatibility/2006">
                <mc:Choice xmlns:v="urn:schemas-microsoft-com:vml" Requires="v">
                  <p:oleObj name="BMP 图像" r:id="rId61" imgW="228571" imgH="247685" progId="Paint.Picture">
                    <p:embed/>
                  </p:oleObj>
                </mc:Choice>
                <mc:Fallback>
                  <p:oleObj name="BMP 图像" r:id="rId61" imgW="228571" imgH="247685" progId="Paint.Picture">
                    <p:embed/>
                    <p:pic>
                      <p:nvPicPr>
                        <p:cNvPr id="0" name=""/>
                        <p:cNvPicPr>
                          <a:picLocks noChangeArrowheads="1"/>
                        </p:cNvPicPr>
                        <p:nvPr/>
                      </p:nvPicPr>
                      <p:blipFill>
                        <a:blip r:embed="rId6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09" y="600"/>
                          <a:ext cx="144" cy="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 name="Line 35"/>
            <p:cNvSpPr>
              <a:spLocks noChangeShapeType="1"/>
            </p:cNvSpPr>
            <p:nvPr/>
          </p:nvSpPr>
          <p:spPr bwMode="auto">
            <a:xfrm>
              <a:off x="3609" y="740"/>
              <a:ext cx="363" cy="0"/>
            </a:xfrm>
            <a:prstGeom prst="line">
              <a:avLst/>
            </a:prstGeom>
            <a:noFill/>
            <a:ln w="9525">
              <a:solidFill>
                <a:srgbClr val="FF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8" name="Line 36"/>
            <p:cNvSpPr>
              <a:spLocks noChangeShapeType="1"/>
            </p:cNvSpPr>
            <p:nvPr/>
          </p:nvSpPr>
          <p:spPr bwMode="auto">
            <a:xfrm>
              <a:off x="3962" y="736"/>
              <a:ext cx="0" cy="1111"/>
            </a:xfrm>
            <a:prstGeom prst="line">
              <a:avLst/>
            </a:prstGeom>
            <a:noFill/>
            <a:ln w="9525">
              <a:solidFill>
                <a:srgbClr val="FF00FF"/>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p>
          </p:txBody>
        </p:sp>
        <p:sp>
          <p:nvSpPr>
            <p:cNvPr id="109" name="AutoShape 32"/>
            <p:cNvSpPr>
              <a:spLocks noChangeArrowheads="1"/>
            </p:cNvSpPr>
            <p:nvPr/>
          </p:nvSpPr>
          <p:spPr bwMode="auto">
            <a:xfrm>
              <a:off x="3613" y="1823"/>
              <a:ext cx="358" cy="68"/>
            </a:xfrm>
            <a:prstGeom prst="rightArrow">
              <a:avLst>
                <a:gd name="adj1" fmla="val 34917"/>
                <a:gd name="adj2" fmla="val 101126"/>
              </a:avLst>
            </a:prstGeom>
            <a:solidFill>
              <a:srgbClr val="FF00FF"/>
            </a:solidFill>
            <a:ln w="9525">
              <a:solidFill>
                <a:srgbClr val="FFFF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sp>
        <p:nvSpPr>
          <p:cNvPr id="110" name="Rectangle 3"/>
          <p:cNvSpPr>
            <a:spLocks noChangeArrowheads="1"/>
          </p:cNvSpPr>
          <p:nvPr/>
        </p:nvSpPr>
        <p:spPr bwMode="auto">
          <a:xfrm>
            <a:off x="-48665" y="1125858"/>
            <a:ext cx="8532440" cy="555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008000"/>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rgbClr val="CC0066"/>
              </a:buClr>
              <a:buSzPct val="55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rPr>
              <a:t>举例一：抛体运动</a:t>
            </a:r>
            <a:r>
              <a:rPr lang="en-US" altLang="zh-CN" dirty="0">
                <a:latin typeface="微软雅黑" panose="020B0503020204020204" pitchFamily="34" charset="-122"/>
                <a:ea typeface="微软雅黑" panose="020B0503020204020204" pitchFamily="34" charset="-122"/>
              </a:rPr>
              <a:t>(p</a:t>
            </a:r>
            <a:r>
              <a:rPr lang="en-US" altLang="en-US" dirty="0">
                <a:latin typeface="微软雅黑" panose="020B0503020204020204" pitchFamily="34" charset="-122"/>
                <a:ea typeface="微软雅黑" panose="020B0503020204020204" pitchFamily="34" charset="-122"/>
              </a:rPr>
              <a:t>rojectile motion</a:t>
            </a:r>
            <a:r>
              <a:rPr lang="en-US" altLang="zh-CN" dirty="0">
                <a:latin typeface="微软雅黑" panose="020B0503020204020204" pitchFamily="34" charset="-122"/>
                <a:ea typeface="微软雅黑" panose="020B0503020204020204" pitchFamily="34" charset="-122"/>
              </a:rPr>
              <a:t>)</a:t>
            </a:r>
          </a:p>
          <a:p>
            <a:pPr lvl="1"/>
            <a:r>
              <a:rPr lang="en-US" altLang="zh-CN" sz="2000" b="0" dirty="0">
                <a:latin typeface="Symbol" panose="05050102010706020507" pitchFamily="18" charset="2"/>
              </a:rPr>
              <a:t>= </a:t>
            </a:r>
            <a:r>
              <a:rPr lang="zh-CN" altLang="en-US" sz="2000" b="0" dirty="0">
                <a:latin typeface="Symbol" panose="05050102010706020507" pitchFamily="18" charset="2"/>
              </a:rPr>
              <a:t>水平匀速直线 </a:t>
            </a:r>
            <a:r>
              <a:rPr lang="en-US" altLang="zh-CN" sz="2000" b="0" dirty="0">
                <a:latin typeface="Symbol" panose="05050102010706020507" pitchFamily="18" charset="2"/>
              </a:rPr>
              <a:t>+ </a:t>
            </a:r>
            <a:r>
              <a:rPr lang="zh-CN" altLang="en-US" sz="2000" b="0" dirty="0">
                <a:latin typeface="Symbol" panose="05050102010706020507" pitchFamily="18" charset="2"/>
              </a:rPr>
              <a:t>竖直</a:t>
            </a:r>
            <a:r>
              <a:rPr lang="zh-CN" altLang="en-US" sz="2000" b="0" dirty="0"/>
              <a:t>匀变速</a:t>
            </a:r>
          </a:p>
          <a:p>
            <a:pPr lvl="1"/>
            <a:endParaRPr lang="zh-CN" altLang="en-US" sz="2000" dirty="0"/>
          </a:p>
          <a:p>
            <a:pPr lvl="1"/>
            <a:endParaRPr lang="zh-CN" altLang="en-US" sz="2000" dirty="0"/>
          </a:p>
          <a:p>
            <a:pPr lvl="1"/>
            <a:endParaRPr lang="zh-CN" altLang="en-US" sz="2000" dirty="0"/>
          </a:p>
          <a:p>
            <a:pPr lvl="1"/>
            <a:endParaRPr lang="zh-CN" altLang="en-US" sz="2000" dirty="0"/>
          </a:p>
          <a:p>
            <a:pPr lvl="1"/>
            <a:endParaRPr lang="zh-CN" altLang="en-US" sz="2000" dirty="0"/>
          </a:p>
          <a:p>
            <a:pPr lvl="1"/>
            <a:endParaRPr lang="zh-CN" altLang="en-US" sz="2000" dirty="0"/>
          </a:p>
          <a:p>
            <a:pPr lvl="1"/>
            <a:endParaRPr lang="zh-CN" altLang="en-US" sz="2000" dirty="0"/>
          </a:p>
          <a:p>
            <a:pPr lvl="1"/>
            <a:endParaRPr lang="zh-CN" altLang="en-US" sz="2000" dirty="0"/>
          </a:p>
          <a:p>
            <a:pPr lvl="1">
              <a:lnSpc>
                <a:spcPct val="150000"/>
              </a:lnSpc>
            </a:pPr>
            <a:endParaRPr lang="zh-CN" altLang="en-US" sz="2000" dirty="0"/>
          </a:p>
          <a:p>
            <a:pPr lvl="1"/>
            <a:r>
              <a:rPr lang="en-US" altLang="zh-CN" sz="2000" b="0" dirty="0">
                <a:latin typeface="Symbol" panose="05050102010706020507" pitchFamily="18" charset="2"/>
              </a:rPr>
              <a:t>= </a:t>
            </a:r>
            <a:r>
              <a:rPr lang="zh-CN" altLang="en-US" sz="2000" b="0" dirty="0">
                <a:latin typeface="Symbol" panose="05050102010706020507" pitchFamily="18" charset="2"/>
              </a:rPr>
              <a:t>初速方向匀速直线</a:t>
            </a:r>
            <a:r>
              <a:rPr lang="en-US" altLang="zh-CN" sz="2000" b="0" dirty="0">
                <a:latin typeface="Symbol" panose="05050102010706020507" pitchFamily="18" charset="2"/>
              </a:rPr>
              <a:t>+</a:t>
            </a:r>
            <a:r>
              <a:rPr lang="zh-CN" altLang="en-US" sz="2000" b="0" dirty="0">
                <a:latin typeface="Symbol" panose="05050102010706020507" pitchFamily="18" charset="2"/>
              </a:rPr>
              <a:t>自由落体</a:t>
            </a:r>
            <a:endParaRPr lang="zh-CN" altLang="en-US" sz="2000" b="0" dirty="0"/>
          </a:p>
          <a:p>
            <a:pPr lvl="1"/>
            <a:r>
              <a:rPr lang="zh-CN" altLang="en-US" sz="2000" b="0" dirty="0"/>
              <a:t>	例：猎人与猴子</a:t>
            </a:r>
          </a:p>
          <a:p>
            <a:pPr lvl="1"/>
            <a:r>
              <a:rPr lang="zh-CN" altLang="en-US" sz="2000" b="0" dirty="0"/>
              <a:t>运动分解的本质是参考系的选择</a:t>
            </a:r>
          </a:p>
        </p:txBody>
      </p:sp>
      <p:sp>
        <p:nvSpPr>
          <p:cNvPr id="111" name="Oval 16"/>
          <p:cNvSpPr>
            <a:spLocks noChangeArrowheads="1"/>
          </p:cNvSpPr>
          <p:nvPr/>
        </p:nvSpPr>
        <p:spPr bwMode="auto">
          <a:xfrm>
            <a:off x="5970125" y="3440357"/>
            <a:ext cx="201460" cy="179743"/>
          </a:xfrm>
          <a:prstGeom prst="ellipse">
            <a:avLst/>
          </a:prstGeom>
          <a:solidFill>
            <a:srgbClr val="FF0000"/>
          </a:solidFill>
          <a:ln w="9525">
            <a:solidFill>
              <a:srgbClr val="FFFF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1600"/>
          </a:p>
        </p:txBody>
      </p:sp>
      <p:grpSp>
        <p:nvGrpSpPr>
          <p:cNvPr id="112" name="Group 83"/>
          <p:cNvGrpSpPr>
            <a:grpSpLocks/>
          </p:cNvGrpSpPr>
          <p:nvPr/>
        </p:nvGrpSpPr>
        <p:grpSpPr bwMode="auto">
          <a:xfrm>
            <a:off x="5014768" y="4277879"/>
            <a:ext cx="4070685" cy="2410676"/>
            <a:chOff x="2971" y="2377"/>
            <a:chExt cx="2748" cy="1824"/>
          </a:xfrm>
        </p:grpSpPr>
        <p:pic>
          <p:nvPicPr>
            <p:cNvPr id="113" name="Picture 82" descr="1-23"/>
            <p:cNvPicPr>
              <a:picLocks noChangeAspect="1" noChangeArrowheads="1"/>
            </p:cNvPicPr>
            <p:nvPr/>
          </p:nvPicPr>
          <p:blipFill>
            <a:blip r:embed="rId63">
              <a:clrChange>
                <a:clrFrom>
                  <a:srgbClr val="F8FFF8"/>
                </a:clrFrom>
                <a:clrTo>
                  <a:srgbClr val="F8FFF8">
                    <a:alpha val="0"/>
                  </a:srgbClr>
                </a:clrTo>
              </a:clrChange>
              <a:extLst>
                <a:ext uri="{28A0092B-C50C-407E-A947-70E740481C1C}">
                  <a14:useLocalDpi xmlns:a14="http://schemas.microsoft.com/office/drawing/2010/main" val="0"/>
                </a:ext>
              </a:extLst>
            </a:blip>
            <a:srcRect/>
            <a:stretch>
              <a:fillRect/>
            </a:stretch>
          </p:blipFill>
          <p:spPr bwMode="auto">
            <a:xfrm>
              <a:off x="2971" y="2377"/>
              <a:ext cx="2748" cy="1824"/>
            </a:xfrm>
            <a:prstGeom prst="rect">
              <a:avLst/>
            </a:prstGeom>
            <a:noFill/>
            <a:extLst>
              <a:ext uri="{909E8E84-426E-40DD-AFC4-6F175D3DCCD1}">
                <a14:hiddenFill xmlns:a14="http://schemas.microsoft.com/office/drawing/2010/main">
                  <a:solidFill>
                    <a:srgbClr val="FFFFFF"/>
                  </a:solidFill>
                </a14:hiddenFill>
              </a:ext>
            </a:extLst>
          </p:spPr>
        </p:pic>
        <p:sp>
          <p:nvSpPr>
            <p:cNvPr id="114" name="Rectangle 74"/>
            <p:cNvSpPr>
              <a:spLocks noChangeArrowheads="1"/>
            </p:cNvSpPr>
            <p:nvPr/>
          </p:nvSpPr>
          <p:spPr bwMode="auto">
            <a:xfrm>
              <a:off x="4384" y="3524"/>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99FF"/>
                  </a:solidFill>
                  <a:latin typeface="Symbol" panose="05050102010706020507" pitchFamily="18" charset="2"/>
                </a:rPr>
                <a:t>20</a:t>
              </a:r>
              <a:r>
                <a:rPr lang="en-US" altLang="zh-CN" b="1" baseline="30000">
                  <a:solidFill>
                    <a:srgbClr val="0099FF"/>
                  </a:solidFill>
                  <a:latin typeface="Symbol" panose="05050102010706020507" pitchFamily="18" charset="2"/>
                </a:rPr>
                <a:t>o</a:t>
              </a:r>
            </a:p>
          </p:txBody>
        </p:sp>
        <p:sp>
          <p:nvSpPr>
            <p:cNvPr id="115" name="Rectangle 75"/>
            <p:cNvSpPr>
              <a:spLocks noChangeArrowheads="1"/>
            </p:cNvSpPr>
            <p:nvPr/>
          </p:nvSpPr>
          <p:spPr bwMode="auto">
            <a:xfrm>
              <a:off x="4287" y="3297"/>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008000"/>
                  </a:solidFill>
                  <a:latin typeface="Symbol" panose="05050102010706020507" pitchFamily="18" charset="2"/>
                </a:rPr>
                <a:t>30</a:t>
              </a:r>
              <a:r>
                <a:rPr lang="en-US" altLang="zh-CN" b="1" baseline="30000">
                  <a:solidFill>
                    <a:srgbClr val="008000"/>
                  </a:solidFill>
                  <a:latin typeface="Symbol" panose="05050102010706020507" pitchFamily="18" charset="2"/>
                </a:rPr>
                <a:t>o</a:t>
              </a:r>
            </a:p>
          </p:txBody>
        </p:sp>
        <p:sp>
          <p:nvSpPr>
            <p:cNvPr id="116" name="Rectangle 76"/>
            <p:cNvSpPr>
              <a:spLocks noChangeArrowheads="1"/>
            </p:cNvSpPr>
            <p:nvPr/>
          </p:nvSpPr>
          <p:spPr bwMode="auto">
            <a:xfrm>
              <a:off x="4154" y="2959"/>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chemeClr val="hlink"/>
                  </a:solidFill>
                  <a:latin typeface="Symbol" panose="05050102010706020507" pitchFamily="18" charset="2"/>
                </a:rPr>
                <a:t>45</a:t>
              </a:r>
              <a:r>
                <a:rPr lang="en-US" altLang="zh-CN" b="1" baseline="30000">
                  <a:solidFill>
                    <a:schemeClr val="hlink"/>
                  </a:solidFill>
                  <a:latin typeface="Symbol" panose="05050102010706020507" pitchFamily="18" charset="2"/>
                </a:rPr>
                <a:t>o</a:t>
              </a:r>
            </a:p>
          </p:txBody>
        </p:sp>
        <p:sp>
          <p:nvSpPr>
            <p:cNvPr id="117" name="Rectangle 78"/>
            <p:cNvSpPr>
              <a:spLocks noChangeArrowheads="1"/>
            </p:cNvSpPr>
            <p:nvPr/>
          </p:nvSpPr>
          <p:spPr bwMode="auto">
            <a:xfrm>
              <a:off x="3837" y="2425"/>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CC6600"/>
                  </a:solidFill>
                  <a:latin typeface="Symbol" panose="05050102010706020507" pitchFamily="18" charset="2"/>
                </a:rPr>
                <a:t>70</a:t>
              </a:r>
              <a:r>
                <a:rPr lang="en-US" altLang="zh-CN" b="1" baseline="30000">
                  <a:solidFill>
                    <a:srgbClr val="CC6600"/>
                  </a:solidFill>
                  <a:latin typeface="Symbol" panose="05050102010706020507" pitchFamily="18" charset="2"/>
                </a:rPr>
                <a:t>o</a:t>
              </a:r>
            </a:p>
          </p:txBody>
        </p:sp>
        <p:sp>
          <p:nvSpPr>
            <p:cNvPr id="118" name="Rectangle 77"/>
            <p:cNvSpPr>
              <a:spLocks noChangeArrowheads="1"/>
            </p:cNvSpPr>
            <p:nvPr/>
          </p:nvSpPr>
          <p:spPr bwMode="auto">
            <a:xfrm>
              <a:off x="4008" y="2634"/>
              <a:ext cx="408" cy="2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00FF"/>
                  </a:solidFill>
                  <a:latin typeface="Symbol" panose="05050102010706020507" pitchFamily="18" charset="2"/>
                </a:rPr>
                <a:t>60</a:t>
              </a:r>
              <a:r>
                <a:rPr lang="en-US" altLang="zh-CN" b="1" baseline="30000">
                  <a:solidFill>
                    <a:srgbClr val="FF00FF"/>
                  </a:solidFill>
                  <a:latin typeface="Symbol" panose="05050102010706020507" pitchFamily="18" charset="2"/>
                </a:rPr>
                <a:t>o</a:t>
              </a:r>
            </a:p>
          </p:txBody>
        </p:sp>
      </p:grpSp>
    </p:spTree>
    <p:extLst>
      <p:ext uri="{BB962C8B-B14F-4D97-AF65-F5344CB8AC3E}">
        <p14:creationId xmlns:p14="http://schemas.microsoft.com/office/powerpoint/2010/main" val="2393927575"/>
      </p:ext>
    </p:extLst>
  </p:cSld>
  <p:clrMapOvr>
    <a:masterClrMapping/>
  </p:clrMapOvr>
  <p:transition advTm="5281"/>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8" name="矩形 7"/>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pic>
        <p:nvPicPr>
          <p:cNvPr id="10" name="图片 4">
            <a:extLst>
              <a:ext uri="{FF2B5EF4-FFF2-40B4-BE49-F238E27FC236}">
                <a16:creationId xmlns:a16="http://schemas.microsoft.com/office/drawing/2014/main" id="{D581B58B-2E72-43DE-9B1B-004D714A5A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016" y="13655"/>
            <a:ext cx="903700" cy="8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质点曲线运动（一般运动）</a:t>
            </a:r>
          </a:p>
        </p:txBody>
      </p:sp>
      <p:sp>
        <p:nvSpPr>
          <p:cNvPr id="210" name="矩形 209"/>
          <p:cNvSpPr/>
          <p:nvPr/>
        </p:nvSpPr>
        <p:spPr>
          <a:xfrm>
            <a:off x="107504" y="1087061"/>
            <a:ext cx="8568952" cy="461665"/>
          </a:xfrm>
          <a:prstGeom prst="rect">
            <a:avLst/>
          </a:prstGeom>
        </p:spPr>
        <p:txBody>
          <a:bodyPr wrap="square">
            <a:spAutoFit/>
          </a:bodyPr>
          <a:lstStyle/>
          <a:p>
            <a:pPr marL="342900" indent="-3429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举例二：匀速圆周运动（</a:t>
            </a:r>
            <a:r>
              <a:rPr lang="en-US" altLang="zh-CN" sz="2400" dirty="0">
                <a:latin typeface="Times New Roman" panose="02020603050405020304" pitchFamily="18" charset="0"/>
              </a:rPr>
              <a:t> </a:t>
            </a:r>
            <a:r>
              <a:rPr lang="en-US" altLang="zh-CN" sz="2400" b="1" dirty="0">
                <a:latin typeface="微软雅黑" panose="020B0503020204020204" pitchFamily="34" charset="-122"/>
                <a:ea typeface="微软雅黑" panose="020B0503020204020204" pitchFamily="34" charset="-122"/>
              </a:rPr>
              <a:t>uniform circular motion </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grpSp>
        <p:nvGrpSpPr>
          <p:cNvPr id="4" name="组合 3"/>
          <p:cNvGrpSpPr/>
          <p:nvPr/>
        </p:nvGrpSpPr>
        <p:grpSpPr>
          <a:xfrm>
            <a:off x="5683349" y="1649129"/>
            <a:ext cx="3209925" cy="2593975"/>
            <a:chOff x="5683349" y="1649129"/>
            <a:chExt cx="3209925" cy="2593975"/>
          </a:xfrm>
        </p:grpSpPr>
        <p:sp>
          <p:nvSpPr>
            <p:cNvPr id="54" name="Oval 35"/>
            <p:cNvSpPr>
              <a:spLocks noChangeArrowheads="1"/>
            </p:cNvSpPr>
            <p:nvPr/>
          </p:nvSpPr>
          <p:spPr bwMode="auto">
            <a:xfrm>
              <a:off x="6588224" y="1938054"/>
              <a:ext cx="2305050" cy="2305050"/>
            </a:xfrm>
            <a:prstGeom prst="ellipse">
              <a:avLst/>
            </a:prstGeom>
            <a:noFill/>
            <a:ln w="19050">
              <a:solidFill>
                <a:srgbClr val="8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 name="Group 200"/>
            <p:cNvGrpSpPr>
              <a:grpSpLocks/>
            </p:cNvGrpSpPr>
            <p:nvPr/>
          </p:nvGrpSpPr>
          <p:grpSpPr bwMode="auto">
            <a:xfrm>
              <a:off x="5827812" y="2153954"/>
              <a:ext cx="1882775" cy="1446213"/>
              <a:chOff x="3751" y="346"/>
              <a:chExt cx="1186" cy="911"/>
            </a:xfrm>
          </p:grpSpPr>
          <p:sp>
            <p:nvSpPr>
              <p:cNvPr id="57" name="Freeform 49"/>
              <p:cNvSpPr>
                <a:spLocks/>
              </p:cNvSpPr>
              <p:nvPr/>
            </p:nvSpPr>
            <p:spPr bwMode="auto">
              <a:xfrm rot="1680000">
                <a:off x="4458" y="346"/>
                <a:ext cx="236" cy="96"/>
              </a:xfrm>
              <a:custGeom>
                <a:avLst/>
                <a:gdLst>
                  <a:gd name="T0" fmla="*/ 0 w 236"/>
                  <a:gd name="T1" fmla="*/ 0 h 96"/>
                  <a:gd name="T2" fmla="*/ 104 w 236"/>
                  <a:gd name="T3" fmla="*/ 70 h 96"/>
                  <a:gd name="T4" fmla="*/ 236 w 236"/>
                  <a:gd name="T5" fmla="*/ 96 h 96"/>
                </a:gdLst>
                <a:ahLst/>
                <a:cxnLst>
                  <a:cxn ang="0">
                    <a:pos x="T0" y="T1"/>
                  </a:cxn>
                  <a:cxn ang="0">
                    <a:pos x="T2" y="T3"/>
                  </a:cxn>
                  <a:cxn ang="0">
                    <a:pos x="T4" y="T5"/>
                  </a:cxn>
                </a:cxnLst>
                <a:rect l="0" t="0" r="r" b="b"/>
                <a:pathLst>
                  <a:path w="236" h="96">
                    <a:moveTo>
                      <a:pt x="0" y="0"/>
                    </a:moveTo>
                    <a:cubicBezTo>
                      <a:pt x="17" y="12"/>
                      <a:pt x="65" y="54"/>
                      <a:pt x="104" y="70"/>
                    </a:cubicBezTo>
                    <a:cubicBezTo>
                      <a:pt x="143" y="86"/>
                      <a:pt x="209" y="91"/>
                      <a:pt x="236" y="96"/>
                    </a:cubicBezTo>
                  </a:path>
                </a:pathLst>
              </a:custGeom>
              <a:noFill/>
              <a:ln w="9525">
                <a:solidFill>
                  <a:srgbClr val="008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9" name="Line 48"/>
              <p:cNvSpPr>
                <a:spLocks noChangeShapeType="1"/>
              </p:cNvSpPr>
              <p:nvPr/>
            </p:nvSpPr>
            <p:spPr bwMode="auto">
              <a:xfrm rot="20280000" flipH="1">
                <a:off x="4209" y="346"/>
                <a:ext cx="728" cy="611"/>
              </a:xfrm>
              <a:prstGeom prst="line">
                <a:avLst/>
              </a:prstGeom>
              <a:noFill/>
              <a:ln w="19050" cap="rnd">
                <a:solidFill>
                  <a:srgbClr val="008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0" name="Line 52"/>
              <p:cNvSpPr>
                <a:spLocks noChangeShapeType="1"/>
              </p:cNvSpPr>
              <p:nvPr/>
            </p:nvSpPr>
            <p:spPr bwMode="auto">
              <a:xfrm rot="1680000">
                <a:off x="3751" y="586"/>
                <a:ext cx="716" cy="330"/>
              </a:xfrm>
              <a:prstGeom prst="line">
                <a:avLst/>
              </a:prstGeom>
              <a:noFill/>
              <a:ln w="19050">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1" name="Object 56"/>
              <p:cNvGraphicFramePr>
                <a:graphicFrameLocks/>
              </p:cNvGraphicFramePr>
              <p:nvPr/>
            </p:nvGraphicFramePr>
            <p:xfrm>
              <a:off x="4332" y="1071"/>
              <a:ext cx="162" cy="186"/>
            </p:xfrm>
            <a:graphic>
              <a:graphicData uri="http://schemas.openxmlformats.org/presentationml/2006/ole">
                <mc:AlternateContent xmlns:mc="http://schemas.openxmlformats.org/markup-compatibility/2006">
                  <mc:Choice xmlns:v="urn:schemas-microsoft-com:vml" Requires="v">
                    <p:oleObj name="BMP 图像" r:id="rId3" imgW="257007" imgH="295238" progId="Paint.Picture">
                      <p:embed/>
                    </p:oleObj>
                  </mc:Choice>
                  <mc:Fallback>
                    <p:oleObj name="BMP 图像" r:id="rId3" imgW="257007" imgH="295238" progId="Paint.Picture">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32" y="1071"/>
                            <a:ext cx="162"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2" name="Object 57"/>
              <p:cNvGraphicFramePr>
                <a:graphicFrameLocks/>
              </p:cNvGraphicFramePr>
              <p:nvPr/>
            </p:nvGraphicFramePr>
            <p:xfrm>
              <a:off x="3833" y="754"/>
              <a:ext cx="210" cy="138"/>
            </p:xfrm>
            <a:graphic>
              <a:graphicData uri="http://schemas.openxmlformats.org/presentationml/2006/ole">
                <mc:AlternateContent xmlns:mc="http://schemas.openxmlformats.org/markup-compatibility/2006">
                  <mc:Choice xmlns:v="urn:schemas-microsoft-com:vml" Requires="v">
                    <p:oleObj name="BMP 图像" r:id="rId5" imgW="333333" imgH="219222" progId="Paint.Picture">
                      <p:embed/>
                    </p:oleObj>
                  </mc:Choice>
                  <mc:Fallback>
                    <p:oleObj name="BMP 图像" r:id="rId5" imgW="333333" imgH="219222" progId="Paint.Picture">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33" y="754"/>
                            <a:ext cx="210"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63" name="Group 207"/>
            <p:cNvGrpSpPr>
              <a:grpSpLocks/>
            </p:cNvGrpSpPr>
            <p:nvPr/>
          </p:nvGrpSpPr>
          <p:grpSpPr bwMode="auto">
            <a:xfrm>
              <a:off x="5803999" y="2368267"/>
              <a:ext cx="1778000" cy="1592263"/>
              <a:chOff x="3736" y="481"/>
              <a:chExt cx="1120" cy="1003"/>
            </a:xfrm>
          </p:grpSpPr>
          <p:sp>
            <p:nvSpPr>
              <p:cNvPr id="64" name="Line 43"/>
              <p:cNvSpPr>
                <a:spLocks noChangeShapeType="1"/>
              </p:cNvSpPr>
              <p:nvPr/>
            </p:nvSpPr>
            <p:spPr bwMode="auto">
              <a:xfrm rot="20280000" flipH="1">
                <a:off x="3736" y="701"/>
                <a:ext cx="728" cy="611"/>
              </a:xfrm>
              <a:prstGeom prst="line">
                <a:avLst/>
              </a:prstGeom>
              <a:noFill/>
              <a:ln w="19050">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5" name="Object 55"/>
              <p:cNvGraphicFramePr>
                <a:graphicFrameLocks/>
              </p:cNvGraphicFramePr>
              <p:nvPr/>
            </p:nvGraphicFramePr>
            <p:xfrm>
              <a:off x="4014" y="1298"/>
              <a:ext cx="162" cy="186"/>
            </p:xfrm>
            <a:graphic>
              <a:graphicData uri="http://schemas.openxmlformats.org/presentationml/2006/ole">
                <mc:AlternateContent xmlns:mc="http://schemas.openxmlformats.org/markup-compatibility/2006">
                  <mc:Choice xmlns:v="urn:schemas-microsoft-com:vml" Requires="v">
                    <p:oleObj name="BMP 图像" r:id="rId7" imgW="257007" imgH="295238" progId="Paint.Picture">
                      <p:embed/>
                    </p:oleObj>
                  </mc:Choice>
                  <mc:Fallback>
                    <p:oleObj name="BMP 图像" r:id="rId7" imgW="257007" imgH="295238" progId="Paint.Picture">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14" y="1298"/>
                            <a:ext cx="162"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6" name="Line 45"/>
              <p:cNvSpPr>
                <a:spLocks noChangeShapeType="1"/>
              </p:cNvSpPr>
              <p:nvPr/>
            </p:nvSpPr>
            <p:spPr bwMode="auto">
              <a:xfrm rot="20280000">
                <a:off x="4403" y="482"/>
                <a:ext cx="453" cy="544"/>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7" name="Freeform 46"/>
              <p:cNvSpPr>
                <a:spLocks/>
              </p:cNvSpPr>
              <p:nvPr/>
            </p:nvSpPr>
            <p:spPr bwMode="auto">
              <a:xfrm rot="1680000">
                <a:off x="4721" y="559"/>
                <a:ext cx="97" cy="248"/>
              </a:xfrm>
              <a:custGeom>
                <a:avLst/>
                <a:gdLst>
                  <a:gd name="T0" fmla="*/ 122 w 122"/>
                  <a:gd name="T1" fmla="*/ 0 h 248"/>
                  <a:gd name="T2" fmla="*/ 33 w 122"/>
                  <a:gd name="T3" fmla="*/ 122 h 248"/>
                  <a:gd name="T4" fmla="*/ 0 w 122"/>
                  <a:gd name="T5" fmla="*/ 248 h 248"/>
                </a:gdLst>
                <a:ahLst/>
                <a:cxnLst>
                  <a:cxn ang="0">
                    <a:pos x="T0" y="T1"/>
                  </a:cxn>
                  <a:cxn ang="0">
                    <a:pos x="T2" y="T3"/>
                  </a:cxn>
                  <a:cxn ang="0">
                    <a:pos x="T4" y="T5"/>
                  </a:cxn>
                </a:cxnLst>
                <a:rect l="0" t="0" r="r" b="b"/>
                <a:pathLst>
                  <a:path w="122" h="248">
                    <a:moveTo>
                      <a:pt x="122" y="0"/>
                    </a:moveTo>
                    <a:cubicBezTo>
                      <a:pt x="107" y="20"/>
                      <a:pt x="53" y="81"/>
                      <a:pt x="33" y="122"/>
                    </a:cubicBezTo>
                    <a:cubicBezTo>
                      <a:pt x="13" y="163"/>
                      <a:pt x="7" y="222"/>
                      <a:pt x="0" y="248"/>
                    </a:cubicBezTo>
                  </a:path>
                </a:pathLst>
              </a:custGeom>
              <a:noFill/>
              <a:ln w="9525">
                <a:solidFill>
                  <a:srgbClr val="008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8" name="Rectangle 47"/>
              <p:cNvSpPr>
                <a:spLocks noChangeArrowheads="1"/>
              </p:cNvSpPr>
              <p:nvPr/>
            </p:nvSpPr>
            <p:spPr bwMode="auto">
              <a:xfrm>
                <a:off x="4513" y="481"/>
                <a:ext cx="18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dirty="0" err="1">
                    <a:solidFill>
                      <a:srgbClr val="996600"/>
                    </a:solidFill>
                    <a:latin typeface="Symbol" panose="05050102010706020507" pitchFamily="18" charset="2"/>
                  </a:rPr>
                  <a:t>D</a:t>
                </a:r>
                <a:r>
                  <a:rPr lang="en-US" altLang="zh-CN" sz="2400" b="1" i="1" dirty="0" err="1">
                    <a:solidFill>
                      <a:srgbClr val="996600"/>
                    </a:solidFill>
                    <a:latin typeface="Symbol" panose="05050102010706020507" pitchFamily="18" charset="2"/>
                  </a:rPr>
                  <a:t>j</a:t>
                </a:r>
                <a:endParaRPr lang="en-US" altLang="zh-CN" sz="2400" b="1" i="1" dirty="0">
                  <a:solidFill>
                    <a:srgbClr val="996600"/>
                  </a:solidFill>
                  <a:latin typeface="Symbol" panose="05050102010706020507" pitchFamily="18" charset="2"/>
                </a:endParaRPr>
              </a:p>
            </p:txBody>
          </p:sp>
          <p:sp>
            <p:nvSpPr>
              <p:cNvPr id="69" name="Rectangle 51"/>
              <p:cNvSpPr>
                <a:spLocks noChangeArrowheads="1"/>
              </p:cNvSpPr>
              <p:nvPr/>
            </p:nvSpPr>
            <p:spPr bwMode="auto">
              <a:xfrm>
                <a:off x="4095" y="503"/>
                <a:ext cx="18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dirty="0">
                    <a:solidFill>
                      <a:srgbClr val="996600"/>
                    </a:solidFill>
                    <a:latin typeface="Times New Roman" panose="02020603050405020304" pitchFamily="18" charset="0"/>
                  </a:rPr>
                  <a:t>B</a:t>
                </a:r>
              </a:p>
            </p:txBody>
          </p:sp>
        </p:grpSp>
        <p:sp>
          <p:nvSpPr>
            <p:cNvPr id="70" name="Oval 36"/>
            <p:cNvSpPr>
              <a:spLocks noChangeArrowheads="1"/>
            </p:cNvSpPr>
            <p:nvPr/>
          </p:nvSpPr>
          <p:spPr bwMode="auto">
            <a:xfrm>
              <a:off x="6645374" y="2447642"/>
              <a:ext cx="179388" cy="179387"/>
            </a:xfrm>
            <a:prstGeom prst="ellipse">
              <a:avLst/>
            </a:prstGeom>
            <a:solidFill>
              <a:srgbClr val="FFFF00"/>
            </a:solidFill>
            <a:ln w="9525">
              <a:solidFill>
                <a:srgbClr val="CC66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71" name="Oval 16"/>
            <p:cNvSpPr>
              <a:spLocks noChangeArrowheads="1"/>
            </p:cNvSpPr>
            <p:nvPr/>
          </p:nvSpPr>
          <p:spPr bwMode="auto">
            <a:xfrm>
              <a:off x="7397849" y="1880904"/>
              <a:ext cx="179388" cy="179388"/>
            </a:xfrm>
            <a:prstGeom prst="ellipse">
              <a:avLst/>
            </a:prstGeom>
            <a:solidFill>
              <a:srgbClr val="FFFF00"/>
            </a:solidFill>
            <a:ln w="952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72" name="Group 208"/>
            <p:cNvGrpSpPr>
              <a:grpSpLocks/>
            </p:cNvGrpSpPr>
            <p:nvPr/>
          </p:nvGrpSpPr>
          <p:grpSpPr bwMode="auto">
            <a:xfrm>
              <a:off x="5683349" y="1649129"/>
              <a:ext cx="2322513" cy="1679575"/>
              <a:chOff x="3660" y="28"/>
              <a:chExt cx="1463" cy="1058"/>
            </a:xfrm>
          </p:grpSpPr>
          <p:sp>
            <p:nvSpPr>
              <p:cNvPr id="73" name="Rectangle 58"/>
              <p:cNvSpPr>
                <a:spLocks noChangeArrowheads="1"/>
              </p:cNvSpPr>
              <p:nvPr/>
            </p:nvSpPr>
            <p:spPr bwMode="auto">
              <a:xfrm>
                <a:off x="4941" y="904"/>
                <a:ext cx="18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dirty="0">
                    <a:solidFill>
                      <a:srgbClr val="0000FF"/>
                    </a:solidFill>
                    <a:latin typeface="Times New Roman" panose="02020603050405020304" pitchFamily="18" charset="0"/>
                  </a:rPr>
                  <a:t>O</a:t>
                </a:r>
              </a:p>
            </p:txBody>
          </p:sp>
          <p:sp>
            <p:nvSpPr>
              <p:cNvPr id="74" name="Line 44"/>
              <p:cNvSpPr>
                <a:spLocks noChangeShapeType="1"/>
              </p:cNvSpPr>
              <p:nvPr/>
            </p:nvSpPr>
            <p:spPr bwMode="auto">
              <a:xfrm rot="1680000">
                <a:off x="4642" y="306"/>
                <a:ext cx="453" cy="544"/>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75" name="Rectangle 53"/>
              <p:cNvSpPr>
                <a:spLocks noChangeArrowheads="1"/>
              </p:cNvSpPr>
              <p:nvPr/>
            </p:nvSpPr>
            <p:spPr bwMode="auto">
              <a:xfrm>
                <a:off x="4875" y="346"/>
                <a:ext cx="18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996600"/>
                    </a:solidFill>
                    <a:latin typeface="Times New Roman" panose="02020603050405020304" pitchFamily="18" charset="0"/>
                  </a:rPr>
                  <a:t>R</a:t>
                </a:r>
              </a:p>
            </p:txBody>
          </p:sp>
          <p:sp>
            <p:nvSpPr>
              <p:cNvPr id="76" name="Line 41"/>
              <p:cNvSpPr>
                <a:spLocks noChangeShapeType="1"/>
              </p:cNvSpPr>
              <p:nvPr/>
            </p:nvSpPr>
            <p:spPr bwMode="auto">
              <a:xfrm rot="1680000" flipH="1">
                <a:off x="3969" y="28"/>
                <a:ext cx="728" cy="611"/>
              </a:xfrm>
              <a:prstGeom prst="line">
                <a:avLst/>
              </a:prstGeom>
              <a:noFill/>
              <a:ln w="19050">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77" name="Object 54"/>
              <p:cNvGraphicFramePr>
                <a:graphicFrameLocks/>
              </p:cNvGraphicFramePr>
              <p:nvPr/>
            </p:nvGraphicFramePr>
            <p:xfrm>
              <a:off x="3660" y="296"/>
              <a:ext cx="162" cy="186"/>
            </p:xfrm>
            <a:graphic>
              <a:graphicData uri="http://schemas.openxmlformats.org/presentationml/2006/ole">
                <mc:AlternateContent xmlns:mc="http://schemas.openxmlformats.org/markup-compatibility/2006">
                  <mc:Choice xmlns:v="urn:schemas-microsoft-com:vml" Requires="v">
                    <p:oleObj name="BMP 图像" r:id="rId8" imgW="257007" imgH="295238" progId="Paint.Picture">
                      <p:embed/>
                    </p:oleObj>
                  </mc:Choice>
                  <mc:Fallback>
                    <p:oleObj name="BMP 图像" r:id="rId8" imgW="257007" imgH="295238" progId="Paint.Picture">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660" y="296"/>
                            <a:ext cx="162"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8" name="Rectangle 50"/>
              <p:cNvSpPr>
                <a:spLocks noChangeArrowheads="1"/>
              </p:cNvSpPr>
              <p:nvPr/>
            </p:nvSpPr>
            <p:spPr bwMode="auto">
              <a:xfrm>
                <a:off x="4520" y="60"/>
                <a:ext cx="228"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996600"/>
                    </a:solidFill>
                    <a:latin typeface="Times New Roman" panose="02020603050405020304" pitchFamily="18" charset="0"/>
                  </a:rPr>
                  <a:t>A</a:t>
                </a:r>
              </a:p>
            </p:txBody>
          </p:sp>
        </p:grpSp>
        <p:sp>
          <p:nvSpPr>
            <p:cNvPr id="80" name="Oval 37"/>
            <p:cNvSpPr>
              <a:spLocks noChangeArrowheads="1"/>
            </p:cNvSpPr>
            <p:nvPr/>
          </p:nvSpPr>
          <p:spPr bwMode="auto">
            <a:xfrm>
              <a:off x="7397849" y="1879317"/>
              <a:ext cx="179388" cy="179387"/>
            </a:xfrm>
            <a:prstGeom prst="ellipse">
              <a:avLst/>
            </a:prstGeom>
            <a:solidFill>
              <a:srgbClr val="FFFF00"/>
            </a:solidFill>
            <a:ln w="952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6" name="对象 5"/>
          <p:cNvGraphicFramePr>
            <a:graphicFrameLocks noChangeAspect="1"/>
          </p:cNvGraphicFramePr>
          <p:nvPr>
            <p:extLst>
              <p:ext uri="{D42A27DB-BD31-4B8C-83A1-F6EECF244321}">
                <p14:modId xmlns:p14="http://schemas.microsoft.com/office/powerpoint/2010/main" val="3616426199"/>
              </p:ext>
            </p:extLst>
          </p:nvPr>
        </p:nvGraphicFramePr>
        <p:xfrm>
          <a:off x="1418758" y="1556792"/>
          <a:ext cx="1072733" cy="550863"/>
        </p:xfrm>
        <a:graphic>
          <a:graphicData uri="http://schemas.openxmlformats.org/presentationml/2006/ole">
            <mc:AlternateContent xmlns:mc="http://schemas.openxmlformats.org/markup-compatibility/2006">
              <mc:Choice xmlns:v="urn:schemas-microsoft-com:vml" Requires="v">
                <p:oleObj name="Equation" r:id="rId10" imgW="469800" imgH="241200" progId="Equation.DSMT4">
                  <p:embed/>
                </p:oleObj>
              </mc:Choice>
              <mc:Fallback>
                <p:oleObj name="Equation" r:id="rId10" imgW="469800" imgH="241200" progId="Equation.DSMT4">
                  <p:embed/>
                  <p:pic>
                    <p:nvPicPr>
                      <p:cNvPr id="0" name=""/>
                      <p:cNvPicPr/>
                      <p:nvPr/>
                    </p:nvPicPr>
                    <p:blipFill>
                      <a:blip r:embed="rId11"/>
                      <a:stretch>
                        <a:fillRect/>
                      </a:stretch>
                    </p:blipFill>
                    <p:spPr>
                      <a:xfrm>
                        <a:off x="1418758" y="1556792"/>
                        <a:ext cx="1072733" cy="550863"/>
                      </a:xfrm>
                      <a:prstGeom prst="rect">
                        <a:avLst/>
                      </a:prstGeom>
                    </p:spPr>
                  </p:pic>
                </p:oleObj>
              </mc:Fallback>
            </mc:AlternateContent>
          </a:graphicData>
        </a:graphic>
      </p:graphicFrame>
      <p:graphicFrame>
        <p:nvGraphicFramePr>
          <p:cNvPr id="9" name="对象 8"/>
          <p:cNvGraphicFramePr>
            <a:graphicFrameLocks noChangeAspect="1"/>
          </p:cNvGraphicFramePr>
          <p:nvPr>
            <p:extLst>
              <p:ext uri="{D42A27DB-BD31-4B8C-83A1-F6EECF244321}">
                <p14:modId xmlns:p14="http://schemas.microsoft.com/office/powerpoint/2010/main" val="1624094438"/>
              </p:ext>
            </p:extLst>
          </p:nvPr>
        </p:nvGraphicFramePr>
        <p:xfrm>
          <a:off x="2746153" y="1671090"/>
          <a:ext cx="1262219" cy="322268"/>
        </p:xfrm>
        <a:graphic>
          <a:graphicData uri="http://schemas.openxmlformats.org/presentationml/2006/ole">
            <mc:AlternateContent xmlns:mc="http://schemas.openxmlformats.org/markup-compatibility/2006">
              <mc:Choice xmlns:v="urn:schemas-microsoft-com:vml" Requires="v">
                <p:oleObj name="Equation" r:id="rId12" imgW="596880" imgH="152280" progId="Equation.DSMT4">
                  <p:embed/>
                </p:oleObj>
              </mc:Choice>
              <mc:Fallback>
                <p:oleObj name="Equation" r:id="rId12" imgW="596880" imgH="152280" progId="Equation.DSMT4">
                  <p:embed/>
                  <p:pic>
                    <p:nvPicPr>
                      <p:cNvPr id="0" name=""/>
                      <p:cNvPicPr/>
                      <p:nvPr/>
                    </p:nvPicPr>
                    <p:blipFill>
                      <a:blip r:embed="rId13"/>
                      <a:stretch>
                        <a:fillRect/>
                      </a:stretch>
                    </p:blipFill>
                    <p:spPr>
                      <a:xfrm>
                        <a:off x="2746153" y="1671090"/>
                        <a:ext cx="1262219" cy="322268"/>
                      </a:xfrm>
                      <a:prstGeom prst="rect">
                        <a:avLst/>
                      </a:prstGeom>
                    </p:spPr>
                  </p:pic>
                </p:oleObj>
              </mc:Fallback>
            </mc:AlternateContent>
          </a:graphicData>
        </a:graphic>
      </p:graphicFrame>
      <p:sp>
        <p:nvSpPr>
          <p:cNvPr id="11" name="矩形 10"/>
          <p:cNvSpPr/>
          <p:nvPr/>
        </p:nvSpPr>
        <p:spPr>
          <a:xfrm>
            <a:off x="472240" y="1592294"/>
            <a:ext cx="803425" cy="461665"/>
          </a:xfrm>
          <a:prstGeom prst="rect">
            <a:avLst/>
          </a:prstGeom>
        </p:spPr>
        <p:txBody>
          <a:bodyPr wrap="none">
            <a:spAutoFit/>
          </a:bodyPr>
          <a:lstStyle/>
          <a:p>
            <a:r>
              <a:rPr lang="zh-CN" altLang="en-US" sz="2400" b="1" dirty="0"/>
              <a:t>速度</a:t>
            </a:r>
          </a:p>
        </p:txBody>
      </p:sp>
      <p:sp>
        <p:nvSpPr>
          <p:cNvPr id="81" name="矩形 80"/>
          <p:cNvSpPr/>
          <p:nvPr/>
        </p:nvSpPr>
        <p:spPr>
          <a:xfrm>
            <a:off x="472239" y="2206494"/>
            <a:ext cx="2040943" cy="461665"/>
          </a:xfrm>
          <a:prstGeom prst="rect">
            <a:avLst/>
          </a:prstGeom>
        </p:spPr>
        <p:txBody>
          <a:bodyPr wrap="none">
            <a:spAutoFit/>
          </a:bodyPr>
          <a:lstStyle/>
          <a:p>
            <a:r>
              <a:rPr lang="zh-CN" altLang="en-US" sz="2400" b="1" dirty="0"/>
              <a:t>加速度大小：</a:t>
            </a:r>
          </a:p>
        </p:txBody>
      </p:sp>
      <p:sp>
        <p:nvSpPr>
          <p:cNvPr id="82" name="矩形 81"/>
          <p:cNvSpPr/>
          <p:nvPr/>
        </p:nvSpPr>
        <p:spPr>
          <a:xfrm>
            <a:off x="472239" y="5759303"/>
            <a:ext cx="2040943" cy="461665"/>
          </a:xfrm>
          <a:prstGeom prst="rect">
            <a:avLst/>
          </a:prstGeom>
        </p:spPr>
        <p:txBody>
          <a:bodyPr wrap="none">
            <a:spAutoFit/>
          </a:bodyPr>
          <a:lstStyle/>
          <a:p>
            <a:r>
              <a:rPr lang="zh-CN" altLang="en-US" sz="2400" b="1" dirty="0"/>
              <a:t>加速度方向：</a:t>
            </a:r>
          </a:p>
        </p:txBody>
      </p:sp>
      <p:graphicFrame>
        <p:nvGraphicFramePr>
          <p:cNvPr id="14" name="对象 13"/>
          <p:cNvGraphicFramePr>
            <a:graphicFrameLocks noChangeAspect="1"/>
          </p:cNvGraphicFramePr>
          <p:nvPr>
            <p:extLst>
              <p:ext uri="{D42A27DB-BD31-4B8C-83A1-F6EECF244321}">
                <p14:modId xmlns:p14="http://schemas.microsoft.com/office/powerpoint/2010/main" val="3833781929"/>
              </p:ext>
            </p:extLst>
          </p:nvPr>
        </p:nvGraphicFramePr>
        <p:xfrm>
          <a:off x="903288" y="6351342"/>
          <a:ext cx="1262062" cy="395287"/>
        </p:xfrm>
        <a:graphic>
          <a:graphicData uri="http://schemas.openxmlformats.org/presentationml/2006/ole">
            <mc:AlternateContent xmlns:mc="http://schemas.openxmlformats.org/markup-compatibility/2006">
              <mc:Choice xmlns:v="urn:schemas-microsoft-com:vml" Requires="v">
                <p:oleObj name="Equation" r:id="rId14" imgW="647640" imgH="203040" progId="Equation.DSMT4">
                  <p:embed/>
                </p:oleObj>
              </mc:Choice>
              <mc:Fallback>
                <p:oleObj name="Equation" r:id="rId14" imgW="647640" imgH="203040" progId="Equation.DSMT4">
                  <p:embed/>
                  <p:pic>
                    <p:nvPicPr>
                      <p:cNvPr id="0" name=""/>
                      <p:cNvPicPr/>
                      <p:nvPr/>
                    </p:nvPicPr>
                    <p:blipFill>
                      <a:blip r:embed="rId15"/>
                      <a:stretch>
                        <a:fillRect/>
                      </a:stretch>
                    </p:blipFill>
                    <p:spPr>
                      <a:xfrm>
                        <a:off x="903288" y="6351342"/>
                        <a:ext cx="1262062" cy="395287"/>
                      </a:xfrm>
                      <a:prstGeom prst="rect">
                        <a:avLst/>
                      </a:prstGeom>
                    </p:spPr>
                  </p:pic>
                </p:oleObj>
              </mc:Fallback>
            </mc:AlternateContent>
          </a:graphicData>
        </a:graphic>
      </p:graphicFrame>
      <p:graphicFrame>
        <p:nvGraphicFramePr>
          <p:cNvPr id="15" name="对象 14"/>
          <p:cNvGraphicFramePr>
            <a:graphicFrameLocks noChangeAspect="1"/>
          </p:cNvGraphicFramePr>
          <p:nvPr>
            <p:extLst>
              <p:ext uri="{D42A27DB-BD31-4B8C-83A1-F6EECF244321}">
                <p14:modId xmlns:p14="http://schemas.microsoft.com/office/powerpoint/2010/main" val="167556595"/>
              </p:ext>
            </p:extLst>
          </p:nvPr>
        </p:nvGraphicFramePr>
        <p:xfrm>
          <a:off x="2311938" y="6344196"/>
          <a:ext cx="1241425" cy="382587"/>
        </p:xfrm>
        <a:graphic>
          <a:graphicData uri="http://schemas.openxmlformats.org/presentationml/2006/ole">
            <mc:AlternateContent xmlns:mc="http://schemas.openxmlformats.org/markup-compatibility/2006">
              <mc:Choice xmlns:v="urn:schemas-microsoft-com:vml" Requires="v">
                <p:oleObj name="Equation" r:id="rId16" imgW="660240" imgH="203040" progId="Equation.DSMT4">
                  <p:embed/>
                </p:oleObj>
              </mc:Choice>
              <mc:Fallback>
                <p:oleObj name="Equation" r:id="rId16" imgW="660240" imgH="203040" progId="Equation.DSMT4">
                  <p:embed/>
                  <p:pic>
                    <p:nvPicPr>
                      <p:cNvPr id="0" name=""/>
                      <p:cNvPicPr/>
                      <p:nvPr/>
                    </p:nvPicPr>
                    <p:blipFill>
                      <a:blip r:embed="rId17"/>
                      <a:stretch>
                        <a:fillRect/>
                      </a:stretch>
                    </p:blipFill>
                    <p:spPr>
                      <a:xfrm>
                        <a:off x="2311938" y="6344196"/>
                        <a:ext cx="1241425" cy="382587"/>
                      </a:xfrm>
                      <a:prstGeom prst="rect">
                        <a:avLst/>
                      </a:prstGeom>
                    </p:spPr>
                  </p:pic>
                </p:oleObj>
              </mc:Fallback>
            </mc:AlternateContent>
          </a:graphicData>
        </a:graphic>
      </p:graphicFrame>
      <p:sp>
        <p:nvSpPr>
          <p:cNvPr id="83" name="Freeform 49"/>
          <p:cNvSpPr>
            <a:spLocks/>
          </p:cNvSpPr>
          <p:nvPr/>
        </p:nvSpPr>
        <p:spPr bwMode="auto">
          <a:xfrm rot="16200000">
            <a:off x="6070608" y="2326384"/>
            <a:ext cx="176166" cy="45719"/>
          </a:xfrm>
          <a:custGeom>
            <a:avLst/>
            <a:gdLst>
              <a:gd name="T0" fmla="*/ 0 w 236"/>
              <a:gd name="T1" fmla="*/ 0 h 96"/>
              <a:gd name="T2" fmla="*/ 104 w 236"/>
              <a:gd name="T3" fmla="*/ 70 h 96"/>
              <a:gd name="T4" fmla="*/ 236 w 236"/>
              <a:gd name="T5" fmla="*/ 96 h 96"/>
            </a:gdLst>
            <a:ahLst/>
            <a:cxnLst>
              <a:cxn ang="0">
                <a:pos x="T0" y="T1"/>
              </a:cxn>
              <a:cxn ang="0">
                <a:pos x="T2" y="T3"/>
              </a:cxn>
              <a:cxn ang="0">
                <a:pos x="T4" y="T5"/>
              </a:cxn>
            </a:cxnLst>
            <a:rect l="0" t="0" r="r" b="b"/>
            <a:pathLst>
              <a:path w="236" h="96">
                <a:moveTo>
                  <a:pt x="0" y="0"/>
                </a:moveTo>
                <a:cubicBezTo>
                  <a:pt x="17" y="12"/>
                  <a:pt x="65" y="54"/>
                  <a:pt x="104" y="70"/>
                </a:cubicBezTo>
                <a:cubicBezTo>
                  <a:pt x="143" y="86"/>
                  <a:pt x="209" y="91"/>
                  <a:pt x="236" y="96"/>
                </a:cubicBezTo>
              </a:path>
            </a:pathLst>
          </a:custGeom>
          <a:noFill/>
          <a:ln w="9525">
            <a:solidFill>
              <a:srgbClr val="008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4" name="Rectangle 51"/>
          <p:cNvSpPr>
            <a:spLocks noChangeArrowheads="1"/>
          </p:cNvSpPr>
          <p:nvPr/>
        </p:nvSpPr>
        <p:spPr bwMode="auto">
          <a:xfrm>
            <a:off x="6100547" y="2214644"/>
            <a:ext cx="288925" cy="2889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l-GR" altLang="zh-CN" sz="2400" b="1" i="1" dirty="0">
                <a:solidFill>
                  <a:srgbClr val="996600"/>
                </a:solidFill>
                <a:latin typeface="Times New Roman" panose="02020603050405020304" pitchFamily="18" charset="0"/>
                <a:cs typeface="Times New Roman" panose="02020603050405020304" pitchFamily="18" charset="0"/>
              </a:rPr>
              <a:t>θ</a:t>
            </a:r>
            <a:endParaRPr lang="en-US" altLang="zh-CN" sz="2400" b="1" i="1" dirty="0">
              <a:solidFill>
                <a:srgbClr val="996600"/>
              </a:solidFill>
              <a:latin typeface="Times New Roman" panose="02020603050405020304" pitchFamily="18" charset="0"/>
            </a:endParaRPr>
          </a:p>
        </p:txBody>
      </p:sp>
      <p:graphicFrame>
        <p:nvGraphicFramePr>
          <p:cNvPr id="85" name="对象 84"/>
          <p:cNvGraphicFramePr>
            <a:graphicFrameLocks noChangeAspect="1"/>
          </p:cNvGraphicFramePr>
          <p:nvPr>
            <p:extLst>
              <p:ext uri="{D42A27DB-BD31-4B8C-83A1-F6EECF244321}">
                <p14:modId xmlns:p14="http://schemas.microsoft.com/office/powerpoint/2010/main" val="4076719047"/>
              </p:ext>
            </p:extLst>
          </p:nvPr>
        </p:nvGraphicFramePr>
        <p:xfrm>
          <a:off x="3844925" y="6148142"/>
          <a:ext cx="1096963" cy="741362"/>
        </p:xfrm>
        <a:graphic>
          <a:graphicData uri="http://schemas.openxmlformats.org/presentationml/2006/ole">
            <mc:AlternateContent xmlns:mc="http://schemas.openxmlformats.org/markup-compatibility/2006">
              <mc:Choice xmlns:v="urn:schemas-microsoft-com:vml" Requires="v">
                <p:oleObj name="Equation" r:id="rId18" imgW="583920" imgH="393480" progId="Equation.DSMT4">
                  <p:embed/>
                </p:oleObj>
              </mc:Choice>
              <mc:Fallback>
                <p:oleObj name="Equation" r:id="rId18" imgW="583920" imgH="393480" progId="Equation.DSMT4">
                  <p:embed/>
                  <p:pic>
                    <p:nvPicPr>
                      <p:cNvPr id="0" name=""/>
                      <p:cNvPicPr/>
                      <p:nvPr/>
                    </p:nvPicPr>
                    <p:blipFill>
                      <a:blip r:embed="rId19"/>
                      <a:stretch>
                        <a:fillRect/>
                      </a:stretch>
                    </p:blipFill>
                    <p:spPr>
                      <a:xfrm>
                        <a:off x="3844925" y="6148142"/>
                        <a:ext cx="1096963" cy="741362"/>
                      </a:xfrm>
                      <a:prstGeom prst="rect">
                        <a:avLst/>
                      </a:prstGeom>
                    </p:spPr>
                  </p:pic>
                </p:oleObj>
              </mc:Fallback>
            </mc:AlternateContent>
          </a:graphicData>
        </a:graphic>
      </p:graphicFrame>
      <p:sp>
        <p:nvSpPr>
          <p:cNvPr id="86" name="矩形 85"/>
          <p:cNvSpPr/>
          <p:nvPr/>
        </p:nvSpPr>
        <p:spPr>
          <a:xfrm>
            <a:off x="5279253" y="6284964"/>
            <a:ext cx="2969083" cy="461665"/>
          </a:xfrm>
          <a:prstGeom prst="rect">
            <a:avLst/>
          </a:prstGeom>
        </p:spPr>
        <p:txBody>
          <a:bodyPr wrap="none">
            <a:spAutoFit/>
          </a:bodyPr>
          <a:lstStyle/>
          <a:p>
            <a:r>
              <a:rPr lang="zh-CN" altLang="en-US" sz="2400" b="1" dirty="0">
                <a:solidFill>
                  <a:srgbClr val="0000FF"/>
                </a:solidFill>
              </a:rPr>
              <a:t>瞬时加速度指向圆心</a:t>
            </a:r>
          </a:p>
        </p:txBody>
      </p:sp>
      <p:graphicFrame>
        <p:nvGraphicFramePr>
          <p:cNvPr id="17" name="对象 16"/>
          <p:cNvGraphicFramePr>
            <a:graphicFrameLocks noChangeAspect="1"/>
          </p:cNvGraphicFramePr>
          <p:nvPr>
            <p:extLst>
              <p:ext uri="{D42A27DB-BD31-4B8C-83A1-F6EECF244321}">
                <p14:modId xmlns:p14="http://schemas.microsoft.com/office/powerpoint/2010/main" val="579947273"/>
              </p:ext>
            </p:extLst>
          </p:nvPr>
        </p:nvGraphicFramePr>
        <p:xfrm>
          <a:off x="3526408" y="3988470"/>
          <a:ext cx="1327559" cy="695388"/>
        </p:xfrm>
        <a:graphic>
          <a:graphicData uri="http://schemas.openxmlformats.org/presentationml/2006/ole">
            <mc:AlternateContent xmlns:mc="http://schemas.openxmlformats.org/markup-compatibility/2006">
              <mc:Choice xmlns:v="urn:schemas-microsoft-com:vml" Requires="v">
                <p:oleObj name="Equation" r:id="rId20" imgW="799920" imgH="419040" progId="Equation.DSMT4">
                  <p:embed/>
                </p:oleObj>
              </mc:Choice>
              <mc:Fallback>
                <p:oleObj name="Equation" r:id="rId20" imgW="799920" imgH="419040" progId="Equation.DSMT4">
                  <p:embed/>
                  <p:pic>
                    <p:nvPicPr>
                      <p:cNvPr id="0" name=""/>
                      <p:cNvPicPr/>
                      <p:nvPr/>
                    </p:nvPicPr>
                    <p:blipFill>
                      <a:blip r:embed="rId21"/>
                      <a:stretch>
                        <a:fillRect/>
                      </a:stretch>
                    </p:blipFill>
                    <p:spPr>
                      <a:xfrm>
                        <a:off x="3526408" y="3988470"/>
                        <a:ext cx="1327559" cy="695388"/>
                      </a:xfrm>
                      <a:prstGeom prst="rect">
                        <a:avLst/>
                      </a:prstGeom>
                    </p:spPr>
                  </p:pic>
                </p:oleObj>
              </mc:Fallback>
            </mc:AlternateContent>
          </a:graphicData>
        </a:graphic>
      </p:graphicFrame>
      <p:graphicFrame>
        <p:nvGraphicFramePr>
          <p:cNvPr id="18" name="对象 17"/>
          <p:cNvGraphicFramePr>
            <a:graphicFrameLocks noChangeAspect="1"/>
          </p:cNvGraphicFramePr>
          <p:nvPr>
            <p:extLst>
              <p:ext uri="{D42A27DB-BD31-4B8C-83A1-F6EECF244321}">
                <p14:modId xmlns:p14="http://schemas.microsoft.com/office/powerpoint/2010/main" val="1262525251"/>
              </p:ext>
            </p:extLst>
          </p:nvPr>
        </p:nvGraphicFramePr>
        <p:xfrm>
          <a:off x="3525595" y="4875661"/>
          <a:ext cx="1403472" cy="701736"/>
        </p:xfrm>
        <a:graphic>
          <a:graphicData uri="http://schemas.openxmlformats.org/presentationml/2006/ole">
            <mc:AlternateContent xmlns:mc="http://schemas.openxmlformats.org/markup-compatibility/2006">
              <mc:Choice xmlns:v="urn:schemas-microsoft-com:vml" Requires="v">
                <p:oleObj name="Equation" r:id="rId22" imgW="838080" imgH="419040" progId="Equation.DSMT4">
                  <p:embed/>
                </p:oleObj>
              </mc:Choice>
              <mc:Fallback>
                <p:oleObj name="Equation" r:id="rId22" imgW="838080" imgH="419040" progId="Equation.DSMT4">
                  <p:embed/>
                  <p:pic>
                    <p:nvPicPr>
                      <p:cNvPr id="0" name=""/>
                      <p:cNvPicPr/>
                      <p:nvPr/>
                    </p:nvPicPr>
                    <p:blipFill>
                      <a:blip r:embed="rId23"/>
                      <a:stretch>
                        <a:fillRect/>
                      </a:stretch>
                    </p:blipFill>
                    <p:spPr>
                      <a:xfrm>
                        <a:off x="3525595" y="4875661"/>
                        <a:ext cx="1403472" cy="701736"/>
                      </a:xfrm>
                      <a:prstGeom prst="rect">
                        <a:avLst/>
                      </a:prstGeom>
                    </p:spPr>
                  </p:pic>
                </p:oleObj>
              </mc:Fallback>
            </mc:AlternateContent>
          </a:graphicData>
        </a:graphic>
      </p:graphicFrame>
      <p:sp>
        <p:nvSpPr>
          <p:cNvPr id="47" name="矩形 46"/>
          <p:cNvSpPr/>
          <p:nvPr/>
        </p:nvSpPr>
        <p:spPr>
          <a:xfrm>
            <a:off x="-55938" y="5045425"/>
            <a:ext cx="2967438" cy="369332"/>
          </a:xfrm>
          <a:prstGeom prst="rect">
            <a:avLst/>
          </a:prstGeom>
        </p:spPr>
        <p:txBody>
          <a:bodyPr wrap="square">
            <a:spAutoFit/>
          </a:bodyPr>
          <a:lstStyle/>
          <a:p>
            <a:r>
              <a:rPr lang="zh-CN" altLang="en-US" b="1" dirty="0">
                <a:solidFill>
                  <a:srgbClr val="0000FF"/>
                </a:solidFill>
              </a:rPr>
              <a:t>（以直代曲）</a:t>
            </a:r>
          </a:p>
        </p:txBody>
      </p:sp>
      <p:graphicFrame>
        <p:nvGraphicFramePr>
          <p:cNvPr id="48" name="对象 47"/>
          <p:cNvGraphicFramePr>
            <a:graphicFrameLocks noChangeAspect="1"/>
          </p:cNvGraphicFramePr>
          <p:nvPr>
            <p:extLst>
              <p:ext uri="{D42A27DB-BD31-4B8C-83A1-F6EECF244321}">
                <p14:modId xmlns:p14="http://schemas.microsoft.com/office/powerpoint/2010/main" val="3723331729"/>
              </p:ext>
            </p:extLst>
          </p:nvPr>
        </p:nvGraphicFramePr>
        <p:xfrm>
          <a:off x="1068635" y="2679994"/>
          <a:ext cx="1508472" cy="445100"/>
        </p:xfrm>
        <a:graphic>
          <a:graphicData uri="http://schemas.openxmlformats.org/presentationml/2006/ole">
            <mc:AlternateContent xmlns:mc="http://schemas.openxmlformats.org/markup-compatibility/2006">
              <mc:Choice xmlns:v="urn:schemas-microsoft-com:vml" Requires="v">
                <p:oleObj name="Equation" r:id="rId24" imgW="774360" imgH="228600" progId="Equation.DSMT4">
                  <p:embed/>
                </p:oleObj>
              </mc:Choice>
              <mc:Fallback>
                <p:oleObj name="Equation" r:id="rId24" imgW="774360" imgH="228600" progId="Equation.DSMT4">
                  <p:embed/>
                  <p:pic>
                    <p:nvPicPr>
                      <p:cNvPr id="0" name=""/>
                      <p:cNvPicPr/>
                      <p:nvPr/>
                    </p:nvPicPr>
                    <p:blipFill>
                      <a:blip r:embed="rId25"/>
                      <a:stretch>
                        <a:fillRect/>
                      </a:stretch>
                    </p:blipFill>
                    <p:spPr>
                      <a:xfrm>
                        <a:off x="1068635" y="2679994"/>
                        <a:ext cx="1508472" cy="445100"/>
                      </a:xfrm>
                      <a:prstGeom prst="rect">
                        <a:avLst/>
                      </a:prstGeom>
                    </p:spPr>
                  </p:pic>
                </p:oleObj>
              </mc:Fallback>
            </mc:AlternateContent>
          </a:graphicData>
        </a:graphic>
      </p:graphicFrame>
      <p:graphicFrame>
        <p:nvGraphicFramePr>
          <p:cNvPr id="3" name="对象 2">
            <a:extLst>
              <a:ext uri="{FF2B5EF4-FFF2-40B4-BE49-F238E27FC236}">
                <a16:creationId xmlns:a16="http://schemas.microsoft.com/office/drawing/2014/main" id="{5220AECC-3774-4C6E-BFCD-404FFB8EDE6E}"/>
              </a:ext>
            </a:extLst>
          </p:cNvPr>
          <p:cNvGraphicFramePr>
            <a:graphicFrameLocks noChangeAspect="1"/>
          </p:cNvGraphicFramePr>
          <p:nvPr>
            <p:extLst>
              <p:ext uri="{D42A27DB-BD31-4B8C-83A1-F6EECF244321}">
                <p14:modId xmlns:p14="http://schemas.microsoft.com/office/powerpoint/2010/main" val="2771974080"/>
              </p:ext>
            </p:extLst>
          </p:nvPr>
        </p:nvGraphicFramePr>
        <p:xfrm>
          <a:off x="1039299" y="3039779"/>
          <a:ext cx="2660978" cy="839047"/>
        </p:xfrm>
        <a:graphic>
          <a:graphicData uri="http://schemas.openxmlformats.org/presentationml/2006/ole">
            <mc:AlternateContent xmlns:mc="http://schemas.openxmlformats.org/markup-compatibility/2006">
              <mc:Choice xmlns:v="urn:schemas-microsoft-com:vml" Requires="v">
                <p:oleObj name="Equation" r:id="rId26" imgW="1409400" imgH="444240" progId="Equation.DSMT4">
                  <p:embed/>
                </p:oleObj>
              </mc:Choice>
              <mc:Fallback>
                <p:oleObj name="Equation" r:id="rId26" imgW="1409400" imgH="444240" progId="Equation.DSMT4">
                  <p:embed/>
                  <p:pic>
                    <p:nvPicPr>
                      <p:cNvPr id="0" name=""/>
                      <p:cNvPicPr/>
                      <p:nvPr/>
                    </p:nvPicPr>
                    <p:blipFill>
                      <a:blip r:embed="rId27"/>
                      <a:stretch>
                        <a:fillRect/>
                      </a:stretch>
                    </p:blipFill>
                    <p:spPr>
                      <a:xfrm>
                        <a:off x="1039299" y="3039779"/>
                        <a:ext cx="2660978" cy="839047"/>
                      </a:xfrm>
                      <a:prstGeom prst="rect">
                        <a:avLst/>
                      </a:prstGeom>
                    </p:spPr>
                  </p:pic>
                </p:oleObj>
              </mc:Fallback>
            </mc:AlternateContent>
          </a:graphicData>
        </a:graphic>
      </p:graphicFrame>
      <p:graphicFrame>
        <p:nvGraphicFramePr>
          <p:cNvPr id="5" name="对象 4">
            <a:extLst>
              <a:ext uri="{FF2B5EF4-FFF2-40B4-BE49-F238E27FC236}">
                <a16:creationId xmlns:a16="http://schemas.microsoft.com/office/drawing/2014/main" id="{C295038B-9E90-4CAF-9505-3C3FB1029D71}"/>
              </a:ext>
            </a:extLst>
          </p:cNvPr>
          <p:cNvGraphicFramePr>
            <a:graphicFrameLocks noChangeAspect="1"/>
          </p:cNvGraphicFramePr>
          <p:nvPr>
            <p:extLst>
              <p:ext uri="{D42A27DB-BD31-4B8C-83A1-F6EECF244321}">
                <p14:modId xmlns:p14="http://schemas.microsoft.com/office/powerpoint/2010/main" val="1583844041"/>
              </p:ext>
            </p:extLst>
          </p:nvPr>
        </p:nvGraphicFramePr>
        <p:xfrm>
          <a:off x="3667918" y="3075177"/>
          <a:ext cx="1505190" cy="741362"/>
        </p:xfrm>
        <a:graphic>
          <a:graphicData uri="http://schemas.openxmlformats.org/presentationml/2006/ole">
            <mc:AlternateContent xmlns:mc="http://schemas.openxmlformats.org/markup-compatibility/2006">
              <mc:Choice xmlns:v="urn:schemas-microsoft-com:vml" Requires="v">
                <p:oleObj name="Equation" r:id="rId28" imgW="850680" imgH="419040" progId="Equation.DSMT4">
                  <p:embed/>
                </p:oleObj>
              </mc:Choice>
              <mc:Fallback>
                <p:oleObj name="Equation" r:id="rId28" imgW="850680" imgH="419040" progId="Equation.DSMT4">
                  <p:embed/>
                  <p:pic>
                    <p:nvPicPr>
                      <p:cNvPr id="0" name=""/>
                      <p:cNvPicPr/>
                      <p:nvPr/>
                    </p:nvPicPr>
                    <p:blipFill>
                      <a:blip r:embed="rId29"/>
                      <a:stretch>
                        <a:fillRect/>
                      </a:stretch>
                    </p:blipFill>
                    <p:spPr>
                      <a:xfrm>
                        <a:off x="3667918" y="3075177"/>
                        <a:ext cx="1505190" cy="741362"/>
                      </a:xfrm>
                      <a:prstGeom prst="rect">
                        <a:avLst/>
                      </a:prstGeom>
                    </p:spPr>
                  </p:pic>
                </p:oleObj>
              </mc:Fallback>
            </mc:AlternateContent>
          </a:graphicData>
        </a:graphic>
      </p:graphicFrame>
      <p:graphicFrame>
        <p:nvGraphicFramePr>
          <p:cNvPr id="16" name="对象 15">
            <a:extLst>
              <a:ext uri="{FF2B5EF4-FFF2-40B4-BE49-F238E27FC236}">
                <a16:creationId xmlns:a16="http://schemas.microsoft.com/office/drawing/2014/main" id="{81CA1E7C-D391-4DDF-B1E8-489F948AC14F}"/>
              </a:ext>
            </a:extLst>
          </p:cNvPr>
          <p:cNvGraphicFramePr>
            <a:graphicFrameLocks noChangeAspect="1"/>
          </p:cNvGraphicFramePr>
          <p:nvPr>
            <p:extLst>
              <p:ext uri="{D42A27DB-BD31-4B8C-83A1-F6EECF244321}">
                <p14:modId xmlns:p14="http://schemas.microsoft.com/office/powerpoint/2010/main" val="2860120899"/>
              </p:ext>
            </p:extLst>
          </p:nvPr>
        </p:nvGraphicFramePr>
        <p:xfrm>
          <a:off x="1039299" y="3973812"/>
          <a:ext cx="1825840" cy="754680"/>
        </p:xfrm>
        <a:graphic>
          <a:graphicData uri="http://schemas.openxmlformats.org/presentationml/2006/ole">
            <mc:AlternateContent xmlns:mc="http://schemas.openxmlformats.org/markup-compatibility/2006">
              <mc:Choice xmlns:v="urn:schemas-microsoft-com:vml" Requires="v">
                <p:oleObj name="Equation" r:id="rId30" imgW="952200" imgH="393480" progId="Equation.DSMT4">
                  <p:embed/>
                </p:oleObj>
              </mc:Choice>
              <mc:Fallback>
                <p:oleObj name="Equation" r:id="rId30" imgW="952200" imgH="393480" progId="Equation.DSMT4">
                  <p:embed/>
                  <p:pic>
                    <p:nvPicPr>
                      <p:cNvPr id="0" name=""/>
                      <p:cNvPicPr/>
                      <p:nvPr/>
                    </p:nvPicPr>
                    <p:blipFill>
                      <a:blip r:embed="rId31"/>
                      <a:stretch>
                        <a:fillRect/>
                      </a:stretch>
                    </p:blipFill>
                    <p:spPr>
                      <a:xfrm>
                        <a:off x="1039299" y="3973812"/>
                        <a:ext cx="1825840" cy="754680"/>
                      </a:xfrm>
                      <a:prstGeom prst="rect">
                        <a:avLst/>
                      </a:prstGeom>
                    </p:spPr>
                  </p:pic>
                </p:oleObj>
              </mc:Fallback>
            </mc:AlternateContent>
          </a:graphicData>
        </a:graphic>
      </p:graphicFrame>
      <p:graphicFrame>
        <p:nvGraphicFramePr>
          <p:cNvPr id="19" name="对象 18">
            <a:extLst>
              <a:ext uri="{FF2B5EF4-FFF2-40B4-BE49-F238E27FC236}">
                <a16:creationId xmlns:a16="http://schemas.microsoft.com/office/drawing/2014/main" id="{8382B28F-260A-4881-97A7-2AAD4CA370C5}"/>
              </a:ext>
            </a:extLst>
          </p:cNvPr>
          <p:cNvGraphicFramePr>
            <a:graphicFrameLocks noChangeAspect="1"/>
          </p:cNvGraphicFramePr>
          <p:nvPr>
            <p:extLst>
              <p:ext uri="{D42A27DB-BD31-4B8C-83A1-F6EECF244321}">
                <p14:modId xmlns:p14="http://schemas.microsoft.com/office/powerpoint/2010/main" val="3296695302"/>
              </p:ext>
            </p:extLst>
          </p:nvPr>
        </p:nvGraphicFramePr>
        <p:xfrm>
          <a:off x="1039299" y="4793502"/>
          <a:ext cx="2351949" cy="816993"/>
        </p:xfrm>
        <a:graphic>
          <a:graphicData uri="http://schemas.openxmlformats.org/presentationml/2006/ole">
            <mc:AlternateContent xmlns:mc="http://schemas.openxmlformats.org/markup-compatibility/2006">
              <mc:Choice xmlns:v="urn:schemas-microsoft-com:vml" Requires="v">
                <p:oleObj name="Equation" r:id="rId32" imgW="1206360" imgH="419040" progId="Equation.DSMT4">
                  <p:embed/>
                </p:oleObj>
              </mc:Choice>
              <mc:Fallback>
                <p:oleObj name="Equation" r:id="rId32" imgW="1206360" imgH="419040" progId="Equation.DSMT4">
                  <p:embed/>
                  <p:pic>
                    <p:nvPicPr>
                      <p:cNvPr id="0" name=""/>
                      <p:cNvPicPr/>
                      <p:nvPr/>
                    </p:nvPicPr>
                    <p:blipFill>
                      <a:blip r:embed="rId33"/>
                      <a:stretch>
                        <a:fillRect/>
                      </a:stretch>
                    </p:blipFill>
                    <p:spPr>
                      <a:xfrm>
                        <a:off x="1039299" y="4793502"/>
                        <a:ext cx="2351949" cy="816993"/>
                      </a:xfrm>
                      <a:prstGeom prst="rect">
                        <a:avLst/>
                      </a:prstGeom>
                    </p:spPr>
                  </p:pic>
                </p:oleObj>
              </mc:Fallback>
            </mc:AlternateContent>
          </a:graphicData>
        </a:graphic>
      </p:graphicFrame>
    </p:spTree>
    <p:extLst>
      <p:ext uri="{BB962C8B-B14F-4D97-AF65-F5344CB8AC3E}">
        <p14:creationId xmlns:p14="http://schemas.microsoft.com/office/powerpoint/2010/main" val="1194740929"/>
      </p:ext>
    </p:extLst>
  </p:cSld>
  <p:clrMapOvr>
    <a:masterClrMapping/>
  </p:clrMapOvr>
  <p:transition advTm="528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fade">
                                      <p:cBhvr>
                                        <p:cTn id="13" dur="500"/>
                                        <p:tgtEl>
                                          <p:spTgt spid="9"/>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1"/>
                                        </p:tgtEl>
                                        <p:attrNameLst>
                                          <p:attrName>style.visibility</p:attrName>
                                        </p:attrNameLst>
                                      </p:cBhvr>
                                      <p:to>
                                        <p:strVal val="visible"/>
                                      </p:to>
                                    </p:set>
                                    <p:animEffect transition="in" filter="fade">
                                      <p:cBhvr>
                                        <p:cTn id="18" dur="500"/>
                                        <p:tgtEl>
                                          <p:spTgt spid="81"/>
                                        </p:tgtEl>
                                      </p:cBhvr>
                                    </p:animEffect>
                                  </p:childTnLst>
                                </p:cTn>
                              </p:par>
                              <p:par>
                                <p:cTn id="19" presetID="10"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10" presetClass="entr" presetSubtype="0" fill="hold" nodeType="withEffect">
                                  <p:stCondLst>
                                    <p:cond delay="0"/>
                                  </p:stCondLst>
                                  <p:childTnLst>
                                    <p:set>
                                      <p:cBhvr>
                                        <p:cTn id="23" dur="1" fill="hold">
                                          <p:stCondLst>
                                            <p:cond delay="0"/>
                                          </p:stCondLst>
                                        </p:cTn>
                                        <p:tgtEl>
                                          <p:spTgt spid="3"/>
                                        </p:tgtEl>
                                        <p:attrNameLst>
                                          <p:attrName>style.visibility</p:attrName>
                                        </p:attrNameLst>
                                      </p:cBhvr>
                                      <p:to>
                                        <p:strVal val="visible"/>
                                      </p:to>
                                    </p:set>
                                    <p:animEffect transition="in" filter="fade">
                                      <p:cBhvr>
                                        <p:cTn id="24" dur="500"/>
                                        <p:tgtEl>
                                          <p:spTgt spid="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Effect transition="in" filter="fade">
                                      <p:cBhvr>
                                        <p:cTn id="29" dur="500"/>
                                        <p:tgtEl>
                                          <p:spTgt spid="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500"/>
                                        <p:tgtEl>
                                          <p:spTgt spid="17"/>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47"/>
                                        </p:tgtEl>
                                        <p:attrNameLst>
                                          <p:attrName>style.visibility</p:attrName>
                                        </p:attrNameLst>
                                      </p:cBhvr>
                                      <p:to>
                                        <p:strVal val="visible"/>
                                      </p:to>
                                    </p:set>
                                    <p:animEffect transition="in" filter="fade">
                                      <p:cBhvr>
                                        <p:cTn id="44" dur="500"/>
                                        <p:tgtEl>
                                          <p:spTgt spid="47"/>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82"/>
                                        </p:tgtEl>
                                        <p:attrNameLst>
                                          <p:attrName>style.visibility</p:attrName>
                                        </p:attrNameLst>
                                      </p:cBhvr>
                                      <p:to>
                                        <p:strVal val="visible"/>
                                      </p:to>
                                    </p:set>
                                    <p:animEffect transition="in" filter="fade">
                                      <p:cBhvr>
                                        <p:cTn id="57" dur="500"/>
                                        <p:tgtEl>
                                          <p:spTgt spid="82"/>
                                        </p:tgtEl>
                                      </p:cBhvr>
                                    </p:animEffect>
                                  </p:childTnLst>
                                </p:cTn>
                              </p:par>
                              <p:par>
                                <p:cTn id="58" presetID="10" presetClass="entr" presetSubtype="0" fill="hold" nodeType="withEffect">
                                  <p:stCondLst>
                                    <p:cond delay="0"/>
                                  </p:stCondLst>
                                  <p:childTnLst>
                                    <p:set>
                                      <p:cBhvr>
                                        <p:cTn id="59" dur="1" fill="hold">
                                          <p:stCondLst>
                                            <p:cond delay="0"/>
                                          </p:stCondLst>
                                        </p:cTn>
                                        <p:tgtEl>
                                          <p:spTgt spid="14"/>
                                        </p:tgtEl>
                                        <p:attrNameLst>
                                          <p:attrName>style.visibility</p:attrName>
                                        </p:attrNameLst>
                                      </p:cBhvr>
                                      <p:to>
                                        <p:strVal val="visible"/>
                                      </p:to>
                                    </p:set>
                                    <p:animEffect transition="in" filter="fade">
                                      <p:cBhvr>
                                        <p:cTn id="60" dur="500"/>
                                        <p:tgtEl>
                                          <p:spTgt spid="14"/>
                                        </p:tgtEl>
                                      </p:cBhvr>
                                    </p:animEffect>
                                  </p:childTnLst>
                                </p:cTn>
                              </p:par>
                              <p:par>
                                <p:cTn id="61" presetID="10" presetClass="entr" presetSubtype="0" fill="hold" nodeType="withEffect">
                                  <p:stCondLst>
                                    <p:cond delay="0"/>
                                  </p:stCondLst>
                                  <p:childTnLst>
                                    <p:set>
                                      <p:cBhvr>
                                        <p:cTn id="62" dur="1" fill="hold">
                                          <p:stCondLst>
                                            <p:cond delay="0"/>
                                          </p:stCondLst>
                                        </p:cTn>
                                        <p:tgtEl>
                                          <p:spTgt spid="15"/>
                                        </p:tgtEl>
                                        <p:attrNameLst>
                                          <p:attrName>style.visibility</p:attrName>
                                        </p:attrNameLst>
                                      </p:cBhvr>
                                      <p:to>
                                        <p:strVal val="visible"/>
                                      </p:to>
                                    </p:set>
                                    <p:animEffect transition="in" filter="fade">
                                      <p:cBhvr>
                                        <p:cTn id="63" dur="500"/>
                                        <p:tgtEl>
                                          <p:spTgt spid="15"/>
                                        </p:tgtEl>
                                      </p:cBhvr>
                                    </p:animEffect>
                                  </p:childTnLst>
                                </p:cTn>
                              </p:par>
                              <p:par>
                                <p:cTn id="64" presetID="10" presetClass="entr" presetSubtype="0" fill="hold" nodeType="withEffect">
                                  <p:stCondLst>
                                    <p:cond delay="0"/>
                                  </p:stCondLst>
                                  <p:childTnLst>
                                    <p:set>
                                      <p:cBhvr>
                                        <p:cTn id="65" dur="1" fill="hold">
                                          <p:stCondLst>
                                            <p:cond delay="0"/>
                                          </p:stCondLst>
                                        </p:cTn>
                                        <p:tgtEl>
                                          <p:spTgt spid="85"/>
                                        </p:tgtEl>
                                        <p:attrNameLst>
                                          <p:attrName>style.visibility</p:attrName>
                                        </p:attrNameLst>
                                      </p:cBhvr>
                                      <p:to>
                                        <p:strVal val="visible"/>
                                      </p:to>
                                    </p:set>
                                    <p:animEffect transition="in" filter="fade">
                                      <p:cBhvr>
                                        <p:cTn id="66" dur="500"/>
                                        <p:tgtEl>
                                          <p:spTgt spid="85"/>
                                        </p:tgtEl>
                                      </p:cBhvr>
                                    </p:animEffect>
                                  </p:childTnLst>
                                </p:cTn>
                              </p:par>
                              <p:par>
                                <p:cTn id="67" presetID="10" presetClass="entr" presetSubtype="0" fill="hold" grpId="0" nodeType="withEffect">
                                  <p:stCondLst>
                                    <p:cond delay="0"/>
                                  </p:stCondLst>
                                  <p:childTnLst>
                                    <p:set>
                                      <p:cBhvr>
                                        <p:cTn id="68" dur="1" fill="hold">
                                          <p:stCondLst>
                                            <p:cond delay="0"/>
                                          </p:stCondLst>
                                        </p:cTn>
                                        <p:tgtEl>
                                          <p:spTgt spid="86"/>
                                        </p:tgtEl>
                                        <p:attrNameLst>
                                          <p:attrName>style.visibility</p:attrName>
                                        </p:attrNameLst>
                                      </p:cBhvr>
                                      <p:to>
                                        <p:strVal val="visible"/>
                                      </p:to>
                                    </p:set>
                                    <p:animEffect transition="in" filter="fade">
                                      <p:cBhvr>
                                        <p:cTn id="69" dur="500"/>
                                        <p:tgtEl>
                                          <p:spTgt spid="8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1" grpId="0"/>
      <p:bldP spid="82" grpId="0"/>
      <p:bldP spid="86" grpId="0"/>
      <p:bldP spid="4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8" name="矩形 7"/>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pic>
        <p:nvPicPr>
          <p:cNvPr id="10" name="图片 4">
            <a:extLst>
              <a:ext uri="{FF2B5EF4-FFF2-40B4-BE49-F238E27FC236}">
                <a16:creationId xmlns:a16="http://schemas.microsoft.com/office/drawing/2014/main" id="{D581B58B-2E72-43DE-9B1B-004D714A5A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016" y="13655"/>
            <a:ext cx="903700" cy="8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质点曲线运动（一般运动）</a:t>
            </a:r>
          </a:p>
        </p:txBody>
      </p:sp>
      <p:sp>
        <p:nvSpPr>
          <p:cNvPr id="210" name="矩形 209"/>
          <p:cNvSpPr/>
          <p:nvPr/>
        </p:nvSpPr>
        <p:spPr>
          <a:xfrm>
            <a:off x="107504" y="1087061"/>
            <a:ext cx="9031212" cy="461665"/>
          </a:xfrm>
          <a:prstGeom prst="rect">
            <a:avLst/>
          </a:prstGeom>
        </p:spPr>
        <p:txBody>
          <a:bodyPr wrap="square">
            <a:spAutoFit/>
          </a:bodyPr>
          <a:lstStyle/>
          <a:p>
            <a:pPr marL="342900" indent="-3429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举例三：变速圆周运动（</a:t>
            </a:r>
            <a:r>
              <a:rPr lang="en-US" altLang="zh-CN" sz="2400" b="1" dirty="0">
                <a:latin typeface="微软雅黑" panose="020B0503020204020204" pitchFamily="34" charset="-122"/>
                <a:ea typeface="微软雅黑" panose="020B0503020204020204" pitchFamily="34" charset="-122"/>
              </a:rPr>
              <a:t> non-uniform circular motion </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2813876848"/>
              </p:ext>
            </p:extLst>
          </p:nvPr>
        </p:nvGraphicFramePr>
        <p:xfrm>
          <a:off x="1323161" y="1708808"/>
          <a:ext cx="2635250" cy="522288"/>
        </p:xfrm>
        <a:graphic>
          <a:graphicData uri="http://schemas.openxmlformats.org/presentationml/2006/ole">
            <mc:AlternateContent xmlns:mc="http://schemas.openxmlformats.org/markup-compatibility/2006">
              <mc:Choice xmlns:v="urn:schemas-microsoft-com:vml" Requires="v">
                <p:oleObj name="Equation" r:id="rId3" imgW="1155600" imgH="228600" progId="Equation.DSMT4">
                  <p:embed/>
                </p:oleObj>
              </mc:Choice>
              <mc:Fallback>
                <p:oleObj name="Equation" r:id="rId3" imgW="1155600" imgH="228600" progId="Equation.DSMT4">
                  <p:embed/>
                  <p:pic>
                    <p:nvPicPr>
                      <p:cNvPr id="0" name=""/>
                      <p:cNvPicPr/>
                      <p:nvPr/>
                    </p:nvPicPr>
                    <p:blipFill>
                      <a:blip r:embed="rId4"/>
                      <a:stretch>
                        <a:fillRect/>
                      </a:stretch>
                    </p:blipFill>
                    <p:spPr>
                      <a:xfrm>
                        <a:off x="1323161" y="1708808"/>
                        <a:ext cx="2635250" cy="522288"/>
                      </a:xfrm>
                      <a:prstGeom prst="rect">
                        <a:avLst/>
                      </a:prstGeom>
                    </p:spPr>
                  </p:pic>
                </p:oleObj>
              </mc:Fallback>
            </mc:AlternateContent>
          </a:graphicData>
        </a:graphic>
      </p:graphicFrame>
      <p:sp>
        <p:nvSpPr>
          <p:cNvPr id="11" name="矩形 10"/>
          <p:cNvSpPr/>
          <p:nvPr/>
        </p:nvSpPr>
        <p:spPr>
          <a:xfrm>
            <a:off x="472240" y="1720349"/>
            <a:ext cx="803425" cy="461665"/>
          </a:xfrm>
          <a:prstGeom prst="rect">
            <a:avLst/>
          </a:prstGeom>
        </p:spPr>
        <p:txBody>
          <a:bodyPr wrap="none">
            <a:spAutoFit/>
          </a:bodyPr>
          <a:lstStyle/>
          <a:p>
            <a:r>
              <a:rPr lang="zh-CN" altLang="en-US" sz="2400" b="1" dirty="0"/>
              <a:t>速度</a:t>
            </a:r>
          </a:p>
        </p:txBody>
      </p:sp>
      <p:sp>
        <p:nvSpPr>
          <p:cNvPr id="81" name="矩形 80"/>
          <p:cNvSpPr/>
          <p:nvPr/>
        </p:nvSpPr>
        <p:spPr>
          <a:xfrm>
            <a:off x="472239" y="2371943"/>
            <a:ext cx="1422184" cy="461665"/>
          </a:xfrm>
          <a:prstGeom prst="rect">
            <a:avLst/>
          </a:prstGeom>
        </p:spPr>
        <p:txBody>
          <a:bodyPr wrap="none">
            <a:spAutoFit/>
          </a:bodyPr>
          <a:lstStyle/>
          <a:p>
            <a:r>
              <a:rPr lang="zh-CN" altLang="en-US" sz="2400" b="1" dirty="0"/>
              <a:t>加速度：</a:t>
            </a:r>
          </a:p>
        </p:txBody>
      </p:sp>
      <p:sp>
        <p:nvSpPr>
          <p:cNvPr id="82" name="矩形 81"/>
          <p:cNvSpPr/>
          <p:nvPr/>
        </p:nvSpPr>
        <p:spPr>
          <a:xfrm>
            <a:off x="568541" y="3756324"/>
            <a:ext cx="2969083" cy="461665"/>
          </a:xfrm>
          <a:prstGeom prst="rect">
            <a:avLst/>
          </a:prstGeom>
        </p:spPr>
        <p:txBody>
          <a:bodyPr wrap="none">
            <a:spAutoFit/>
          </a:bodyPr>
          <a:lstStyle/>
          <a:p>
            <a:r>
              <a:rPr lang="zh-CN" altLang="en-US" sz="2400" b="1" dirty="0"/>
              <a:t>反映速度方向的改变</a:t>
            </a:r>
          </a:p>
        </p:txBody>
      </p:sp>
      <p:grpSp>
        <p:nvGrpSpPr>
          <p:cNvPr id="2" name="组合 1"/>
          <p:cNvGrpSpPr/>
          <p:nvPr/>
        </p:nvGrpSpPr>
        <p:grpSpPr>
          <a:xfrm>
            <a:off x="5232226" y="1500992"/>
            <a:ext cx="3671888" cy="3309937"/>
            <a:chOff x="5232400" y="2998788"/>
            <a:chExt cx="3671888" cy="3309937"/>
          </a:xfrm>
        </p:grpSpPr>
        <p:sp>
          <p:nvSpPr>
            <p:cNvPr id="46" name="Oval 33"/>
            <p:cNvSpPr>
              <a:spLocks noChangeArrowheads="1"/>
            </p:cNvSpPr>
            <p:nvPr/>
          </p:nvSpPr>
          <p:spPr bwMode="auto">
            <a:xfrm>
              <a:off x="6599238" y="3287713"/>
              <a:ext cx="2305050" cy="2305050"/>
            </a:xfrm>
            <a:prstGeom prst="ellipse">
              <a:avLst/>
            </a:prstGeom>
            <a:noFill/>
            <a:ln w="19050">
              <a:solidFill>
                <a:srgbClr val="8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47" name="Group 65"/>
            <p:cNvGrpSpPr>
              <a:grpSpLocks/>
            </p:cNvGrpSpPr>
            <p:nvPr/>
          </p:nvGrpSpPr>
          <p:grpSpPr bwMode="auto">
            <a:xfrm>
              <a:off x="5616575" y="3503613"/>
              <a:ext cx="2247900" cy="2300287"/>
              <a:chOff x="3538" y="1940"/>
              <a:chExt cx="1416" cy="1449"/>
            </a:xfrm>
          </p:grpSpPr>
          <p:sp>
            <p:nvSpPr>
              <p:cNvPr id="48" name="Freeform 35"/>
              <p:cNvSpPr>
                <a:spLocks/>
              </p:cNvSpPr>
              <p:nvPr/>
            </p:nvSpPr>
            <p:spPr bwMode="auto">
              <a:xfrm rot="1680000">
                <a:off x="4385" y="1940"/>
                <a:ext cx="236" cy="96"/>
              </a:xfrm>
              <a:custGeom>
                <a:avLst/>
                <a:gdLst>
                  <a:gd name="T0" fmla="*/ 0 w 236"/>
                  <a:gd name="T1" fmla="*/ 0 h 96"/>
                  <a:gd name="T2" fmla="*/ 104 w 236"/>
                  <a:gd name="T3" fmla="*/ 70 h 96"/>
                  <a:gd name="T4" fmla="*/ 236 w 236"/>
                  <a:gd name="T5" fmla="*/ 96 h 96"/>
                </a:gdLst>
                <a:ahLst/>
                <a:cxnLst>
                  <a:cxn ang="0">
                    <a:pos x="T0" y="T1"/>
                  </a:cxn>
                  <a:cxn ang="0">
                    <a:pos x="T2" y="T3"/>
                  </a:cxn>
                  <a:cxn ang="0">
                    <a:pos x="T4" y="T5"/>
                  </a:cxn>
                </a:cxnLst>
                <a:rect l="0" t="0" r="r" b="b"/>
                <a:pathLst>
                  <a:path w="236" h="96">
                    <a:moveTo>
                      <a:pt x="0" y="0"/>
                    </a:moveTo>
                    <a:cubicBezTo>
                      <a:pt x="17" y="12"/>
                      <a:pt x="65" y="54"/>
                      <a:pt x="104" y="70"/>
                    </a:cubicBezTo>
                    <a:cubicBezTo>
                      <a:pt x="143" y="86"/>
                      <a:pt x="209" y="91"/>
                      <a:pt x="236" y="96"/>
                    </a:cubicBezTo>
                  </a:path>
                </a:pathLst>
              </a:custGeom>
              <a:noFill/>
              <a:ln w="9525">
                <a:solidFill>
                  <a:srgbClr val="008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36"/>
              <p:cNvSpPr>
                <a:spLocks noChangeAspect="1" noChangeShapeType="1"/>
              </p:cNvSpPr>
              <p:nvPr/>
            </p:nvSpPr>
            <p:spPr bwMode="auto">
              <a:xfrm rot="20280000" flipH="1">
                <a:off x="3773" y="2011"/>
                <a:ext cx="1181" cy="992"/>
              </a:xfrm>
              <a:prstGeom prst="line">
                <a:avLst/>
              </a:prstGeom>
              <a:noFill/>
              <a:ln w="19050" cap="rnd">
                <a:solidFill>
                  <a:srgbClr val="008000"/>
                </a:solidFill>
                <a:prstDash val="sysDot"/>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0" name="Line 37"/>
              <p:cNvSpPr>
                <a:spLocks noChangeShapeType="1"/>
              </p:cNvSpPr>
              <p:nvPr/>
            </p:nvSpPr>
            <p:spPr bwMode="auto">
              <a:xfrm rot="1680000">
                <a:off x="3538" y="2145"/>
                <a:ext cx="720" cy="924"/>
              </a:xfrm>
              <a:prstGeom prst="line">
                <a:avLst/>
              </a:prstGeom>
              <a:noFill/>
              <a:ln w="19050">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1" name="Object 38"/>
              <p:cNvGraphicFramePr>
                <a:graphicFrameLocks/>
              </p:cNvGraphicFramePr>
              <p:nvPr/>
            </p:nvGraphicFramePr>
            <p:xfrm>
              <a:off x="4059" y="3203"/>
              <a:ext cx="162" cy="186"/>
            </p:xfrm>
            <a:graphic>
              <a:graphicData uri="http://schemas.openxmlformats.org/presentationml/2006/ole">
                <mc:AlternateContent xmlns:mc="http://schemas.openxmlformats.org/markup-compatibility/2006">
                  <mc:Choice xmlns:v="urn:schemas-microsoft-com:vml" Requires="v">
                    <p:oleObj name="BMP 图像" r:id="rId5" imgW="257007" imgH="295238" progId="Paint.Picture">
                      <p:embed/>
                    </p:oleObj>
                  </mc:Choice>
                  <mc:Fallback>
                    <p:oleObj name="BMP 图像" r:id="rId5" imgW="257007" imgH="295238" progId="Paint.Picture">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59" y="3203"/>
                            <a:ext cx="162"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2" name="Object 39"/>
              <p:cNvGraphicFramePr>
                <a:graphicFrameLocks/>
              </p:cNvGraphicFramePr>
              <p:nvPr/>
            </p:nvGraphicFramePr>
            <p:xfrm>
              <a:off x="3651" y="2568"/>
              <a:ext cx="210" cy="138"/>
            </p:xfrm>
            <a:graphic>
              <a:graphicData uri="http://schemas.openxmlformats.org/presentationml/2006/ole">
                <mc:AlternateContent xmlns:mc="http://schemas.openxmlformats.org/markup-compatibility/2006">
                  <mc:Choice xmlns:v="urn:schemas-microsoft-com:vml" Requires="v">
                    <p:oleObj name="BMP 图像" r:id="rId7" imgW="333333" imgH="219222" progId="Paint.Picture">
                      <p:embed/>
                    </p:oleObj>
                  </mc:Choice>
                  <mc:Fallback>
                    <p:oleObj name="BMP 图像" r:id="rId7" imgW="333333" imgH="219222" progId="Paint.Picture">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51" y="2568"/>
                            <a:ext cx="210" cy="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3" name="Group 73"/>
            <p:cNvGrpSpPr>
              <a:grpSpLocks/>
            </p:cNvGrpSpPr>
            <p:nvPr/>
          </p:nvGrpSpPr>
          <p:grpSpPr bwMode="auto">
            <a:xfrm>
              <a:off x="5232400" y="3708400"/>
              <a:ext cx="2360613" cy="2600325"/>
              <a:chOff x="3296" y="2069"/>
              <a:chExt cx="1487" cy="1638"/>
            </a:xfrm>
          </p:grpSpPr>
          <p:sp>
            <p:nvSpPr>
              <p:cNvPr id="56" name="Line 41"/>
              <p:cNvSpPr>
                <a:spLocks noChangeAspect="1" noChangeShapeType="1"/>
              </p:cNvSpPr>
              <p:nvPr/>
            </p:nvSpPr>
            <p:spPr bwMode="auto">
              <a:xfrm rot="20280000" flipH="1">
                <a:off x="3296" y="2366"/>
                <a:ext cx="1181" cy="992"/>
              </a:xfrm>
              <a:prstGeom prst="line">
                <a:avLst/>
              </a:prstGeom>
              <a:noFill/>
              <a:ln w="19050">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8" name="Object 42"/>
              <p:cNvGraphicFramePr>
                <a:graphicFrameLocks/>
              </p:cNvGraphicFramePr>
              <p:nvPr/>
            </p:nvGraphicFramePr>
            <p:xfrm>
              <a:off x="3606" y="3521"/>
              <a:ext cx="162" cy="186"/>
            </p:xfrm>
            <a:graphic>
              <a:graphicData uri="http://schemas.openxmlformats.org/presentationml/2006/ole">
                <mc:AlternateContent xmlns:mc="http://schemas.openxmlformats.org/markup-compatibility/2006">
                  <mc:Choice xmlns:v="urn:schemas-microsoft-com:vml" Requires="v">
                    <p:oleObj name="BMP 图像" r:id="rId9" imgW="257007" imgH="295238" progId="Paint.Picture">
                      <p:embed/>
                    </p:oleObj>
                  </mc:Choice>
                  <mc:Fallback>
                    <p:oleObj name="BMP 图像" r:id="rId9" imgW="257007" imgH="295238" progId="Paint.Picture">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06" y="3521"/>
                            <a:ext cx="162"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 name="Line 43"/>
              <p:cNvSpPr>
                <a:spLocks noChangeShapeType="1"/>
              </p:cNvSpPr>
              <p:nvPr/>
            </p:nvSpPr>
            <p:spPr bwMode="auto">
              <a:xfrm rot="20280000">
                <a:off x="4330" y="2076"/>
                <a:ext cx="453" cy="544"/>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7" name="Freeform 44"/>
              <p:cNvSpPr>
                <a:spLocks/>
              </p:cNvSpPr>
              <p:nvPr/>
            </p:nvSpPr>
            <p:spPr bwMode="auto">
              <a:xfrm rot="1680000">
                <a:off x="4648" y="2153"/>
                <a:ext cx="97" cy="248"/>
              </a:xfrm>
              <a:custGeom>
                <a:avLst/>
                <a:gdLst>
                  <a:gd name="T0" fmla="*/ 122 w 122"/>
                  <a:gd name="T1" fmla="*/ 0 h 248"/>
                  <a:gd name="T2" fmla="*/ 33 w 122"/>
                  <a:gd name="T3" fmla="*/ 122 h 248"/>
                  <a:gd name="T4" fmla="*/ 0 w 122"/>
                  <a:gd name="T5" fmla="*/ 248 h 248"/>
                </a:gdLst>
                <a:ahLst/>
                <a:cxnLst>
                  <a:cxn ang="0">
                    <a:pos x="T0" y="T1"/>
                  </a:cxn>
                  <a:cxn ang="0">
                    <a:pos x="T2" y="T3"/>
                  </a:cxn>
                  <a:cxn ang="0">
                    <a:pos x="T4" y="T5"/>
                  </a:cxn>
                </a:cxnLst>
                <a:rect l="0" t="0" r="r" b="b"/>
                <a:pathLst>
                  <a:path w="122" h="248">
                    <a:moveTo>
                      <a:pt x="122" y="0"/>
                    </a:moveTo>
                    <a:cubicBezTo>
                      <a:pt x="107" y="20"/>
                      <a:pt x="53" y="81"/>
                      <a:pt x="33" y="122"/>
                    </a:cubicBezTo>
                    <a:cubicBezTo>
                      <a:pt x="13" y="163"/>
                      <a:pt x="7" y="222"/>
                      <a:pt x="0" y="248"/>
                    </a:cubicBezTo>
                  </a:path>
                </a:pathLst>
              </a:custGeom>
              <a:noFill/>
              <a:ln w="9525">
                <a:solidFill>
                  <a:srgbClr val="008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88" name="Rectangle 45"/>
              <p:cNvSpPr>
                <a:spLocks noChangeArrowheads="1"/>
              </p:cNvSpPr>
              <p:nvPr/>
            </p:nvSpPr>
            <p:spPr bwMode="auto">
              <a:xfrm>
                <a:off x="4513" y="2069"/>
                <a:ext cx="18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996600"/>
                    </a:solidFill>
                    <a:latin typeface="Symbol" panose="05050102010706020507" pitchFamily="18" charset="2"/>
                  </a:rPr>
                  <a:t>D</a:t>
                </a:r>
                <a:r>
                  <a:rPr lang="en-US" altLang="zh-CN" sz="2400" b="1" i="1">
                    <a:solidFill>
                      <a:srgbClr val="996600"/>
                    </a:solidFill>
                    <a:latin typeface="Symbol" panose="05050102010706020507" pitchFamily="18" charset="2"/>
                  </a:rPr>
                  <a:t>j</a:t>
                </a:r>
              </a:p>
            </p:txBody>
          </p:sp>
          <p:sp>
            <p:nvSpPr>
              <p:cNvPr id="89" name="Rectangle 46"/>
              <p:cNvSpPr>
                <a:spLocks noChangeArrowheads="1"/>
              </p:cNvSpPr>
              <p:nvPr/>
            </p:nvSpPr>
            <p:spPr bwMode="auto">
              <a:xfrm>
                <a:off x="4195" y="2296"/>
                <a:ext cx="18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996600"/>
                    </a:solidFill>
                    <a:latin typeface="Times New Roman" panose="02020603050405020304" pitchFamily="18" charset="0"/>
                  </a:rPr>
                  <a:t>B</a:t>
                </a:r>
              </a:p>
            </p:txBody>
          </p:sp>
        </p:grpSp>
        <p:sp>
          <p:nvSpPr>
            <p:cNvPr id="90" name="Oval 47"/>
            <p:cNvSpPr>
              <a:spLocks noChangeArrowheads="1"/>
            </p:cNvSpPr>
            <p:nvPr/>
          </p:nvSpPr>
          <p:spPr bwMode="auto">
            <a:xfrm>
              <a:off x="6656388" y="3797300"/>
              <a:ext cx="179387" cy="179388"/>
            </a:xfrm>
            <a:prstGeom prst="ellipse">
              <a:avLst/>
            </a:prstGeom>
            <a:solidFill>
              <a:srgbClr val="FFFF00"/>
            </a:solidFill>
            <a:ln w="9525">
              <a:solidFill>
                <a:srgbClr val="CC66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1" name="Group 60"/>
            <p:cNvGrpSpPr>
              <a:grpSpLocks/>
            </p:cNvGrpSpPr>
            <p:nvPr/>
          </p:nvGrpSpPr>
          <p:grpSpPr bwMode="auto">
            <a:xfrm>
              <a:off x="5694363" y="2998788"/>
              <a:ext cx="2278062" cy="1304925"/>
              <a:chOff x="3587" y="1622"/>
              <a:chExt cx="1435" cy="822"/>
            </a:xfrm>
          </p:grpSpPr>
          <p:sp>
            <p:nvSpPr>
              <p:cNvPr id="92" name="Line 51"/>
              <p:cNvSpPr>
                <a:spLocks noChangeShapeType="1"/>
              </p:cNvSpPr>
              <p:nvPr/>
            </p:nvSpPr>
            <p:spPr bwMode="auto">
              <a:xfrm rot="1680000">
                <a:off x="4569" y="1900"/>
                <a:ext cx="453" cy="544"/>
              </a:xfrm>
              <a:prstGeom prst="line">
                <a:avLst/>
              </a:prstGeom>
              <a:noFill/>
              <a:ln w="9525">
                <a:solidFill>
                  <a:srgbClr val="008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Rectangle 52"/>
              <p:cNvSpPr>
                <a:spLocks noChangeArrowheads="1"/>
              </p:cNvSpPr>
              <p:nvPr/>
            </p:nvSpPr>
            <p:spPr bwMode="auto">
              <a:xfrm>
                <a:off x="4802" y="1940"/>
                <a:ext cx="18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996600"/>
                    </a:solidFill>
                    <a:latin typeface="Times New Roman" panose="02020603050405020304" pitchFamily="18" charset="0"/>
                  </a:rPr>
                  <a:t>R</a:t>
                </a:r>
              </a:p>
            </p:txBody>
          </p:sp>
          <p:sp>
            <p:nvSpPr>
              <p:cNvPr id="94" name="Line 53"/>
              <p:cNvSpPr>
                <a:spLocks noChangeShapeType="1"/>
              </p:cNvSpPr>
              <p:nvPr/>
            </p:nvSpPr>
            <p:spPr bwMode="auto">
              <a:xfrm rot="1680000" flipH="1">
                <a:off x="3896" y="1622"/>
                <a:ext cx="728" cy="611"/>
              </a:xfrm>
              <a:prstGeom prst="line">
                <a:avLst/>
              </a:prstGeom>
              <a:noFill/>
              <a:ln w="19050">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95" name="Object 54"/>
              <p:cNvGraphicFramePr>
                <a:graphicFrameLocks/>
              </p:cNvGraphicFramePr>
              <p:nvPr/>
            </p:nvGraphicFramePr>
            <p:xfrm>
              <a:off x="3587" y="1890"/>
              <a:ext cx="162" cy="186"/>
            </p:xfrm>
            <a:graphic>
              <a:graphicData uri="http://schemas.openxmlformats.org/presentationml/2006/ole">
                <mc:AlternateContent xmlns:mc="http://schemas.openxmlformats.org/markup-compatibility/2006">
                  <mc:Choice xmlns:v="urn:schemas-microsoft-com:vml" Requires="v">
                    <p:oleObj name="BMP 图像" r:id="rId10" imgW="257007" imgH="295238" progId="Paint.Picture">
                      <p:embed/>
                    </p:oleObj>
                  </mc:Choice>
                  <mc:Fallback>
                    <p:oleObj name="BMP 图像" r:id="rId10" imgW="257007" imgH="295238" progId="Paint.Picture">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587" y="1890"/>
                            <a:ext cx="162"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6" name="Oval 48"/>
            <p:cNvSpPr>
              <a:spLocks noChangeArrowheads="1"/>
            </p:cNvSpPr>
            <p:nvPr/>
          </p:nvSpPr>
          <p:spPr bwMode="auto">
            <a:xfrm>
              <a:off x="7408863" y="3230563"/>
              <a:ext cx="179387" cy="179387"/>
            </a:xfrm>
            <a:prstGeom prst="ellipse">
              <a:avLst/>
            </a:prstGeom>
            <a:solidFill>
              <a:srgbClr val="FFFF00"/>
            </a:solidFill>
            <a:ln w="952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7" name="Group 59"/>
            <p:cNvGrpSpPr>
              <a:grpSpLocks/>
            </p:cNvGrpSpPr>
            <p:nvPr/>
          </p:nvGrpSpPr>
          <p:grpSpPr bwMode="auto">
            <a:xfrm>
              <a:off x="7059613" y="3049588"/>
              <a:ext cx="969962" cy="1668462"/>
              <a:chOff x="4447" y="1654"/>
              <a:chExt cx="611" cy="1051"/>
            </a:xfrm>
          </p:grpSpPr>
          <p:sp>
            <p:nvSpPr>
              <p:cNvPr id="98" name="Rectangle 50"/>
              <p:cNvSpPr>
                <a:spLocks noChangeArrowheads="1"/>
              </p:cNvSpPr>
              <p:nvPr/>
            </p:nvSpPr>
            <p:spPr bwMode="auto">
              <a:xfrm>
                <a:off x="4876" y="2523"/>
                <a:ext cx="182" cy="1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O</a:t>
                </a:r>
              </a:p>
            </p:txBody>
          </p:sp>
          <p:sp>
            <p:nvSpPr>
              <p:cNvPr id="99" name="Rectangle 55"/>
              <p:cNvSpPr>
                <a:spLocks noChangeArrowheads="1"/>
              </p:cNvSpPr>
              <p:nvPr/>
            </p:nvSpPr>
            <p:spPr bwMode="auto">
              <a:xfrm>
                <a:off x="4447" y="1654"/>
                <a:ext cx="228"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996600"/>
                    </a:solidFill>
                    <a:latin typeface="Times New Roman" panose="02020603050405020304" pitchFamily="18" charset="0"/>
                  </a:rPr>
                  <a:t>A</a:t>
                </a:r>
              </a:p>
            </p:txBody>
          </p:sp>
          <p:sp>
            <p:nvSpPr>
              <p:cNvPr id="100" name="Oval 58"/>
              <p:cNvSpPr>
                <a:spLocks noChangeArrowheads="1"/>
              </p:cNvSpPr>
              <p:nvPr/>
            </p:nvSpPr>
            <p:spPr bwMode="auto">
              <a:xfrm>
                <a:off x="4830" y="2478"/>
                <a:ext cx="68" cy="68"/>
              </a:xfrm>
              <a:prstGeom prst="ellipse">
                <a:avLst/>
              </a:prstGeom>
              <a:solidFill>
                <a:srgbClr val="0000FF"/>
              </a:solidFill>
              <a:ln w="9525">
                <a:solidFill>
                  <a:srgbClr val="00008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1" name="Group 74"/>
            <p:cNvGrpSpPr>
              <a:grpSpLocks/>
            </p:cNvGrpSpPr>
            <p:nvPr/>
          </p:nvGrpSpPr>
          <p:grpSpPr bwMode="auto">
            <a:xfrm>
              <a:off x="5837238" y="3711576"/>
              <a:ext cx="1327150" cy="1765300"/>
              <a:chOff x="3677" y="2071"/>
              <a:chExt cx="836" cy="1112"/>
            </a:xfrm>
          </p:grpSpPr>
          <p:graphicFrame>
            <p:nvGraphicFramePr>
              <p:cNvPr id="102" name="Object 72"/>
              <p:cNvGraphicFramePr>
                <a:graphicFrameLocks/>
              </p:cNvGraphicFramePr>
              <p:nvPr>
                <p:extLst>
                  <p:ext uri="{D42A27DB-BD31-4B8C-83A1-F6EECF244321}">
                    <p14:modId xmlns:p14="http://schemas.microsoft.com/office/powerpoint/2010/main" val="3955217231"/>
                  </p:ext>
                </p:extLst>
              </p:nvPr>
            </p:nvGraphicFramePr>
            <p:xfrm>
              <a:off x="4140" y="2902"/>
              <a:ext cx="252" cy="180"/>
            </p:xfrm>
            <a:graphic>
              <a:graphicData uri="http://schemas.openxmlformats.org/presentationml/2006/ole">
                <mc:AlternateContent xmlns:mc="http://schemas.openxmlformats.org/markup-compatibility/2006">
                  <mc:Choice xmlns:v="urn:schemas-microsoft-com:vml" Requires="v">
                    <p:oleObj name="BMP 图像" r:id="rId12" imgW="400000" imgH="285866" progId="Paint.Picture">
                      <p:embed/>
                    </p:oleObj>
                  </mc:Choice>
                  <mc:Fallback>
                    <p:oleObj name="BMP 图像" r:id="rId12" imgW="400000" imgH="285866" progId="Paint.Picture">
                      <p:embed/>
                      <p:pic>
                        <p:nvPicPr>
                          <p:cNvPr id="0" name=""/>
                          <p:cNvPicPr>
                            <a:picLocks noChangeArrowheads="1"/>
                          </p:cNvPicPr>
                          <p:nvPr/>
                        </p:nvPicPr>
                        <p:blipFill>
                          <a:blip r:embed="rId1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140" y="2902"/>
                            <a:ext cx="252"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3" name="Rectangle 68"/>
              <p:cNvSpPr>
                <a:spLocks noChangeArrowheads="1"/>
              </p:cNvSpPr>
              <p:nvPr/>
            </p:nvSpPr>
            <p:spPr bwMode="auto">
              <a:xfrm>
                <a:off x="4285" y="2540"/>
                <a:ext cx="228" cy="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FF00FF"/>
                    </a:solidFill>
                    <a:latin typeface="Times New Roman" panose="02020603050405020304" pitchFamily="18" charset="0"/>
                  </a:rPr>
                  <a:t>C</a:t>
                </a:r>
              </a:p>
            </p:txBody>
          </p:sp>
          <p:sp>
            <p:nvSpPr>
              <p:cNvPr id="104" name="Line 70"/>
              <p:cNvSpPr>
                <a:spLocks noChangeShapeType="1"/>
              </p:cNvSpPr>
              <p:nvPr/>
            </p:nvSpPr>
            <p:spPr bwMode="auto">
              <a:xfrm flipH="1">
                <a:off x="4004" y="2669"/>
                <a:ext cx="272" cy="514"/>
              </a:xfrm>
              <a:prstGeom prst="line">
                <a:avLst/>
              </a:prstGeom>
              <a:noFill/>
              <a:ln w="9525">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105" name="Object 71"/>
              <p:cNvGraphicFramePr>
                <a:graphicFrameLocks/>
              </p:cNvGraphicFramePr>
              <p:nvPr>
                <p:extLst>
                  <p:ext uri="{D42A27DB-BD31-4B8C-83A1-F6EECF244321}">
                    <p14:modId xmlns:p14="http://schemas.microsoft.com/office/powerpoint/2010/main" val="2661868763"/>
                  </p:ext>
                </p:extLst>
              </p:nvPr>
            </p:nvGraphicFramePr>
            <p:xfrm>
              <a:off x="3932" y="2071"/>
              <a:ext cx="234" cy="180"/>
            </p:xfrm>
            <a:graphic>
              <a:graphicData uri="http://schemas.openxmlformats.org/presentationml/2006/ole">
                <mc:AlternateContent xmlns:mc="http://schemas.openxmlformats.org/markup-compatibility/2006">
                  <mc:Choice xmlns:v="urn:schemas-microsoft-com:vml" Requires="v">
                    <p:oleObj name="BMP 图像" r:id="rId14" imgW="371527" imgH="285866" progId="Paint.Picture">
                      <p:embed/>
                    </p:oleObj>
                  </mc:Choice>
                  <mc:Fallback>
                    <p:oleObj name="BMP 图像" r:id="rId14" imgW="371527" imgH="285866" progId="Paint.Picture">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932" y="2071"/>
                            <a:ext cx="234"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6" name="Line 63"/>
              <p:cNvSpPr>
                <a:spLocks noChangeShapeType="1"/>
              </p:cNvSpPr>
              <p:nvPr/>
            </p:nvSpPr>
            <p:spPr bwMode="auto">
              <a:xfrm rot="1680000">
                <a:off x="3677" y="2180"/>
                <a:ext cx="716" cy="330"/>
              </a:xfrm>
              <a:prstGeom prst="line">
                <a:avLst/>
              </a:prstGeom>
              <a:noFill/>
              <a:ln w="19050">
                <a:solidFill>
                  <a:srgbClr val="FF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aphicFrame>
        <p:nvGraphicFramePr>
          <p:cNvPr id="5" name="对象 4"/>
          <p:cNvGraphicFramePr>
            <a:graphicFrameLocks noChangeAspect="1"/>
          </p:cNvGraphicFramePr>
          <p:nvPr>
            <p:extLst>
              <p:ext uri="{D42A27DB-BD31-4B8C-83A1-F6EECF244321}">
                <p14:modId xmlns:p14="http://schemas.microsoft.com/office/powerpoint/2010/main" val="31463586"/>
              </p:ext>
            </p:extLst>
          </p:nvPr>
        </p:nvGraphicFramePr>
        <p:xfrm>
          <a:off x="601825" y="2823563"/>
          <a:ext cx="1781769" cy="889942"/>
        </p:xfrm>
        <a:graphic>
          <a:graphicData uri="http://schemas.openxmlformats.org/presentationml/2006/ole">
            <mc:AlternateContent xmlns:mc="http://schemas.openxmlformats.org/markup-compatibility/2006">
              <mc:Choice xmlns:v="urn:schemas-microsoft-com:vml" Requires="v">
                <p:oleObj name="Equation" r:id="rId16" imgW="787320" imgH="393480" progId="Equation.DSMT4">
                  <p:embed/>
                </p:oleObj>
              </mc:Choice>
              <mc:Fallback>
                <p:oleObj name="Equation" r:id="rId16" imgW="787320" imgH="393480" progId="Equation.DSMT4">
                  <p:embed/>
                  <p:pic>
                    <p:nvPicPr>
                      <p:cNvPr id="0" name=""/>
                      <p:cNvPicPr/>
                      <p:nvPr/>
                    </p:nvPicPr>
                    <p:blipFill>
                      <a:blip r:embed="rId17"/>
                      <a:stretch>
                        <a:fillRect/>
                      </a:stretch>
                    </p:blipFill>
                    <p:spPr>
                      <a:xfrm>
                        <a:off x="601825" y="2823563"/>
                        <a:ext cx="1781769" cy="889942"/>
                      </a:xfrm>
                      <a:prstGeom prst="rect">
                        <a:avLst/>
                      </a:prstGeom>
                    </p:spPr>
                  </p:pic>
                </p:oleObj>
              </mc:Fallback>
            </mc:AlternateContent>
          </a:graphicData>
        </a:graphic>
      </p:graphicFrame>
      <p:sp>
        <p:nvSpPr>
          <p:cNvPr id="108" name="矩形 107"/>
          <p:cNvSpPr/>
          <p:nvPr/>
        </p:nvSpPr>
        <p:spPr>
          <a:xfrm>
            <a:off x="2470642" y="3044448"/>
            <a:ext cx="1112805" cy="461665"/>
          </a:xfrm>
          <a:prstGeom prst="rect">
            <a:avLst/>
          </a:prstGeom>
        </p:spPr>
        <p:txBody>
          <a:bodyPr wrap="none">
            <a:spAutoFit/>
          </a:bodyPr>
          <a:lstStyle/>
          <a:p>
            <a:r>
              <a:rPr lang="zh-CN" altLang="en-US" sz="2400" b="1" dirty="0"/>
              <a:t>大小为</a:t>
            </a:r>
          </a:p>
        </p:txBody>
      </p:sp>
      <p:graphicFrame>
        <p:nvGraphicFramePr>
          <p:cNvPr id="16" name="对象 15"/>
          <p:cNvGraphicFramePr>
            <a:graphicFrameLocks noChangeAspect="1"/>
          </p:cNvGraphicFramePr>
          <p:nvPr>
            <p:extLst>
              <p:ext uri="{D42A27DB-BD31-4B8C-83A1-F6EECF244321}">
                <p14:modId xmlns:p14="http://schemas.microsoft.com/office/powerpoint/2010/main" val="3261427298"/>
              </p:ext>
            </p:extLst>
          </p:nvPr>
        </p:nvGraphicFramePr>
        <p:xfrm>
          <a:off x="3537905" y="2750759"/>
          <a:ext cx="477519" cy="984883"/>
        </p:xfrm>
        <a:graphic>
          <a:graphicData uri="http://schemas.openxmlformats.org/presentationml/2006/ole">
            <mc:AlternateContent xmlns:mc="http://schemas.openxmlformats.org/markup-compatibility/2006">
              <mc:Choice xmlns:v="urn:schemas-microsoft-com:vml" Requires="v">
                <p:oleObj name="Equation" r:id="rId18" imgW="203040" imgH="419040" progId="Equation.DSMT4">
                  <p:embed/>
                </p:oleObj>
              </mc:Choice>
              <mc:Fallback>
                <p:oleObj name="Equation" r:id="rId18" imgW="203040" imgH="419040" progId="Equation.DSMT4">
                  <p:embed/>
                  <p:pic>
                    <p:nvPicPr>
                      <p:cNvPr id="0" name=""/>
                      <p:cNvPicPr/>
                      <p:nvPr/>
                    </p:nvPicPr>
                    <p:blipFill>
                      <a:blip r:embed="rId19"/>
                      <a:stretch>
                        <a:fillRect/>
                      </a:stretch>
                    </p:blipFill>
                    <p:spPr>
                      <a:xfrm>
                        <a:off x="3537905" y="2750759"/>
                        <a:ext cx="477519" cy="984883"/>
                      </a:xfrm>
                      <a:prstGeom prst="rect">
                        <a:avLst/>
                      </a:prstGeom>
                    </p:spPr>
                  </p:pic>
                </p:oleObj>
              </mc:Fallback>
            </mc:AlternateContent>
          </a:graphicData>
        </a:graphic>
      </p:graphicFrame>
      <p:sp>
        <p:nvSpPr>
          <p:cNvPr id="109" name="矩形 108"/>
          <p:cNvSpPr/>
          <p:nvPr/>
        </p:nvSpPr>
        <p:spPr>
          <a:xfrm>
            <a:off x="4007914" y="3034119"/>
            <a:ext cx="1422184" cy="461665"/>
          </a:xfrm>
          <a:prstGeom prst="rect">
            <a:avLst/>
          </a:prstGeom>
        </p:spPr>
        <p:txBody>
          <a:bodyPr wrap="none">
            <a:spAutoFit/>
          </a:bodyPr>
          <a:lstStyle/>
          <a:p>
            <a:r>
              <a:rPr lang="zh-CN" altLang="en-US" sz="2400" b="1" dirty="0"/>
              <a:t>指向圆心</a:t>
            </a:r>
          </a:p>
        </p:txBody>
      </p:sp>
      <p:sp>
        <p:nvSpPr>
          <p:cNvPr id="110" name="矩形 109"/>
          <p:cNvSpPr/>
          <p:nvPr/>
        </p:nvSpPr>
        <p:spPr>
          <a:xfrm>
            <a:off x="-182358" y="3046789"/>
            <a:ext cx="974947" cy="461665"/>
          </a:xfrm>
          <a:prstGeom prst="rect">
            <a:avLst/>
          </a:prstGeom>
        </p:spPr>
        <p:txBody>
          <a:bodyPr wrap="none">
            <a:spAutoFit/>
          </a:bodyPr>
          <a:lstStyle/>
          <a:p>
            <a:r>
              <a:rPr lang="zh-CN" altLang="en-US" sz="2400" b="1" dirty="0"/>
              <a:t>（</a:t>
            </a:r>
            <a:r>
              <a:rPr lang="en-US" altLang="zh-CN" sz="2400" b="1" dirty="0"/>
              <a:t>1</a:t>
            </a:r>
            <a:r>
              <a:rPr lang="zh-CN" altLang="en-US" sz="2400" b="1" dirty="0"/>
              <a:t>）</a:t>
            </a:r>
          </a:p>
        </p:txBody>
      </p:sp>
      <p:sp>
        <p:nvSpPr>
          <p:cNvPr id="111" name="矩形 110"/>
          <p:cNvSpPr/>
          <p:nvPr/>
        </p:nvSpPr>
        <p:spPr>
          <a:xfrm>
            <a:off x="-182358" y="4550720"/>
            <a:ext cx="974947" cy="461665"/>
          </a:xfrm>
          <a:prstGeom prst="rect">
            <a:avLst/>
          </a:prstGeom>
        </p:spPr>
        <p:txBody>
          <a:bodyPr wrap="none">
            <a:spAutoFit/>
          </a:bodyPr>
          <a:lstStyle/>
          <a:p>
            <a:r>
              <a:rPr lang="zh-CN" altLang="en-US" sz="2400" b="1" dirty="0"/>
              <a:t>（</a:t>
            </a:r>
            <a:r>
              <a:rPr lang="en-US" altLang="zh-CN" sz="2400" b="1" dirty="0"/>
              <a:t>2</a:t>
            </a:r>
            <a:r>
              <a:rPr lang="zh-CN" altLang="en-US" sz="2400" b="1" dirty="0"/>
              <a:t>）</a:t>
            </a:r>
          </a:p>
        </p:txBody>
      </p:sp>
      <p:graphicFrame>
        <p:nvGraphicFramePr>
          <p:cNvPr id="112" name="对象 111"/>
          <p:cNvGraphicFramePr>
            <a:graphicFrameLocks noChangeAspect="1"/>
          </p:cNvGraphicFramePr>
          <p:nvPr>
            <p:extLst>
              <p:ext uri="{D42A27DB-BD31-4B8C-83A1-F6EECF244321}">
                <p14:modId xmlns:p14="http://schemas.microsoft.com/office/powerpoint/2010/main" val="4081389848"/>
              </p:ext>
            </p:extLst>
          </p:nvPr>
        </p:nvGraphicFramePr>
        <p:xfrm>
          <a:off x="577850" y="4271963"/>
          <a:ext cx="1866900" cy="890587"/>
        </p:xfrm>
        <a:graphic>
          <a:graphicData uri="http://schemas.openxmlformats.org/presentationml/2006/ole">
            <mc:AlternateContent xmlns:mc="http://schemas.openxmlformats.org/markup-compatibility/2006">
              <mc:Choice xmlns:v="urn:schemas-microsoft-com:vml" Requires="v">
                <p:oleObj name="Equation" r:id="rId20" imgW="825480" imgH="393480" progId="Equation.DSMT4">
                  <p:embed/>
                </p:oleObj>
              </mc:Choice>
              <mc:Fallback>
                <p:oleObj name="Equation" r:id="rId20" imgW="825480" imgH="393480" progId="Equation.DSMT4">
                  <p:embed/>
                  <p:pic>
                    <p:nvPicPr>
                      <p:cNvPr id="0" name=""/>
                      <p:cNvPicPr/>
                      <p:nvPr/>
                    </p:nvPicPr>
                    <p:blipFill>
                      <a:blip r:embed="rId21"/>
                      <a:stretch>
                        <a:fillRect/>
                      </a:stretch>
                    </p:blipFill>
                    <p:spPr>
                      <a:xfrm>
                        <a:off x="577850" y="4271963"/>
                        <a:ext cx="1866900" cy="890587"/>
                      </a:xfrm>
                      <a:prstGeom prst="rect">
                        <a:avLst/>
                      </a:prstGeom>
                    </p:spPr>
                  </p:pic>
                </p:oleObj>
              </mc:Fallback>
            </mc:AlternateContent>
          </a:graphicData>
        </a:graphic>
      </p:graphicFrame>
      <p:graphicFrame>
        <p:nvGraphicFramePr>
          <p:cNvPr id="113" name="对象 112"/>
          <p:cNvGraphicFramePr>
            <a:graphicFrameLocks noChangeAspect="1"/>
          </p:cNvGraphicFramePr>
          <p:nvPr>
            <p:extLst>
              <p:ext uri="{D42A27DB-BD31-4B8C-83A1-F6EECF244321}">
                <p14:modId xmlns:p14="http://schemas.microsoft.com/office/powerpoint/2010/main" val="624954403"/>
              </p:ext>
            </p:extLst>
          </p:nvPr>
        </p:nvGraphicFramePr>
        <p:xfrm>
          <a:off x="579152" y="5291142"/>
          <a:ext cx="4021138" cy="947738"/>
        </p:xfrm>
        <a:graphic>
          <a:graphicData uri="http://schemas.openxmlformats.org/presentationml/2006/ole">
            <mc:AlternateContent xmlns:mc="http://schemas.openxmlformats.org/markup-compatibility/2006">
              <mc:Choice xmlns:v="urn:schemas-microsoft-com:vml" Requires="v">
                <p:oleObj name="Equation" r:id="rId22" imgW="1777680" imgH="419040" progId="Equation.DSMT4">
                  <p:embed/>
                </p:oleObj>
              </mc:Choice>
              <mc:Fallback>
                <p:oleObj name="Equation" r:id="rId22" imgW="1777680" imgH="419040" progId="Equation.DSMT4">
                  <p:embed/>
                  <p:pic>
                    <p:nvPicPr>
                      <p:cNvPr id="0" name=""/>
                      <p:cNvPicPr/>
                      <p:nvPr/>
                    </p:nvPicPr>
                    <p:blipFill>
                      <a:blip r:embed="rId23"/>
                      <a:stretch>
                        <a:fillRect/>
                      </a:stretch>
                    </p:blipFill>
                    <p:spPr>
                      <a:xfrm>
                        <a:off x="579152" y="5291142"/>
                        <a:ext cx="4021138" cy="947738"/>
                      </a:xfrm>
                      <a:prstGeom prst="rect">
                        <a:avLst/>
                      </a:prstGeom>
                    </p:spPr>
                  </p:pic>
                </p:oleObj>
              </mc:Fallback>
            </mc:AlternateContent>
          </a:graphicData>
        </a:graphic>
      </p:graphicFrame>
      <p:sp>
        <p:nvSpPr>
          <p:cNvPr id="114" name="矩形 113"/>
          <p:cNvSpPr/>
          <p:nvPr/>
        </p:nvSpPr>
        <p:spPr>
          <a:xfrm>
            <a:off x="583696" y="6256385"/>
            <a:ext cx="2969083" cy="461665"/>
          </a:xfrm>
          <a:prstGeom prst="rect">
            <a:avLst/>
          </a:prstGeom>
        </p:spPr>
        <p:txBody>
          <a:bodyPr wrap="none">
            <a:spAutoFit/>
          </a:bodyPr>
          <a:lstStyle/>
          <a:p>
            <a:r>
              <a:rPr lang="zh-CN" altLang="en-US" sz="2400" b="1" dirty="0"/>
              <a:t>反映速度大小的改变</a:t>
            </a:r>
          </a:p>
        </p:txBody>
      </p:sp>
      <p:sp>
        <p:nvSpPr>
          <p:cNvPr id="115" name="矩形 114"/>
          <p:cNvSpPr/>
          <p:nvPr/>
        </p:nvSpPr>
        <p:spPr>
          <a:xfrm>
            <a:off x="4933993" y="5575253"/>
            <a:ext cx="2040943" cy="461665"/>
          </a:xfrm>
          <a:prstGeom prst="rect">
            <a:avLst/>
          </a:prstGeom>
        </p:spPr>
        <p:txBody>
          <a:bodyPr wrap="none">
            <a:spAutoFit/>
          </a:bodyPr>
          <a:lstStyle/>
          <a:p>
            <a:r>
              <a:rPr lang="zh-CN" altLang="en-US" sz="2400" b="1" dirty="0"/>
              <a:t>方向与圆相切</a:t>
            </a:r>
          </a:p>
        </p:txBody>
      </p:sp>
    </p:spTree>
    <p:extLst>
      <p:ext uri="{BB962C8B-B14F-4D97-AF65-F5344CB8AC3E}">
        <p14:creationId xmlns:p14="http://schemas.microsoft.com/office/powerpoint/2010/main" val="3415849852"/>
      </p:ext>
    </p:extLst>
  </p:cSld>
  <p:clrMapOvr>
    <a:masterClrMapping/>
  </p:clrMapOvr>
  <p:transition advTm="528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
                                        </p:tgtEl>
                                        <p:attrNameLst>
                                          <p:attrName>style.visibility</p:attrName>
                                        </p:attrNameLst>
                                      </p:cBhvr>
                                      <p:to>
                                        <p:strVal val="visible"/>
                                      </p:to>
                                    </p:set>
                                    <p:animEffect transition="in" filter="fade">
                                      <p:cBhvr>
                                        <p:cTn id="15" dur="500"/>
                                        <p:tgtEl>
                                          <p:spTgt spid="81"/>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0"/>
                                        </p:tgtEl>
                                        <p:attrNameLst>
                                          <p:attrName>style.visibility</p:attrName>
                                        </p:attrNameLst>
                                      </p:cBhvr>
                                      <p:to>
                                        <p:strVal val="visible"/>
                                      </p:to>
                                    </p:set>
                                    <p:animEffect transition="in" filter="fade">
                                      <p:cBhvr>
                                        <p:cTn id="20" dur="500"/>
                                        <p:tgtEl>
                                          <p:spTgt spid="110"/>
                                        </p:tgtEl>
                                      </p:cBhvr>
                                    </p:animEffect>
                                  </p:childTnLst>
                                </p:cTn>
                              </p:par>
                              <p:par>
                                <p:cTn id="21" presetID="10" presetClass="entr" presetSubtype="0" fill="hold"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08"/>
                                        </p:tgtEl>
                                        <p:attrNameLst>
                                          <p:attrName>style.visibility</p:attrName>
                                        </p:attrNameLst>
                                      </p:cBhvr>
                                      <p:to>
                                        <p:strVal val="visible"/>
                                      </p:to>
                                    </p:set>
                                    <p:animEffect transition="in" filter="fade">
                                      <p:cBhvr>
                                        <p:cTn id="26" dur="500"/>
                                        <p:tgtEl>
                                          <p:spTgt spid="108"/>
                                        </p:tgtEl>
                                      </p:cBhvr>
                                    </p:animEffect>
                                  </p:childTnLst>
                                </p:cTn>
                              </p:par>
                              <p:par>
                                <p:cTn id="27" presetID="10"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fade">
                                      <p:cBhvr>
                                        <p:cTn id="29" dur="500"/>
                                        <p:tgtEl>
                                          <p:spTgt spid="16"/>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09"/>
                                        </p:tgtEl>
                                        <p:attrNameLst>
                                          <p:attrName>style.visibility</p:attrName>
                                        </p:attrNameLst>
                                      </p:cBhvr>
                                      <p:to>
                                        <p:strVal val="visible"/>
                                      </p:to>
                                    </p:set>
                                    <p:animEffect transition="in" filter="fade">
                                      <p:cBhvr>
                                        <p:cTn id="32" dur="500"/>
                                        <p:tgtEl>
                                          <p:spTgt spid="109"/>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82"/>
                                        </p:tgtEl>
                                        <p:attrNameLst>
                                          <p:attrName>style.visibility</p:attrName>
                                        </p:attrNameLst>
                                      </p:cBhvr>
                                      <p:to>
                                        <p:strVal val="visible"/>
                                      </p:to>
                                    </p:set>
                                    <p:animEffect transition="in" filter="fade">
                                      <p:cBhvr>
                                        <p:cTn id="35" dur="500"/>
                                        <p:tgtEl>
                                          <p:spTgt spid="82"/>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11"/>
                                        </p:tgtEl>
                                        <p:attrNameLst>
                                          <p:attrName>style.visibility</p:attrName>
                                        </p:attrNameLst>
                                      </p:cBhvr>
                                      <p:to>
                                        <p:strVal val="visible"/>
                                      </p:to>
                                    </p:set>
                                    <p:animEffect transition="in" filter="fade">
                                      <p:cBhvr>
                                        <p:cTn id="40" dur="500"/>
                                        <p:tgtEl>
                                          <p:spTgt spid="111"/>
                                        </p:tgtEl>
                                      </p:cBhvr>
                                    </p:animEffect>
                                  </p:childTnLst>
                                </p:cTn>
                              </p:par>
                              <p:par>
                                <p:cTn id="41" presetID="10" presetClass="entr" presetSubtype="0" fill="hold" nodeType="withEffect">
                                  <p:stCondLst>
                                    <p:cond delay="0"/>
                                  </p:stCondLst>
                                  <p:childTnLst>
                                    <p:set>
                                      <p:cBhvr>
                                        <p:cTn id="42" dur="1" fill="hold">
                                          <p:stCondLst>
                                            <p:cond delay="0"/>
                                          </p:stCondLst>
                                        </p:cTn>
                                        <p:tgtEl>
                                          <p:spTgt spid="112"/>
                                        </p:tgtEl>
                                        <p:attrNameLst>
                                          <p:attrName>style.visibility</p:attrName>
                                        </p:attrNameLst>
                                      </p:cBhvr>
                                      <p:to>
                                        <p:strVal val="visible"/>
                                      </p:to>
                                    </p:set>
                                    <p:animEffect transition="in" filter="fade">
                                      <p:cBhvr>
                                        <p:cTn id="43" dur="500"/>
                                        <p:tgtEl>
                                          <p:spTgt spid="11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113"/>
                                        </p:tgtEl>
                                        <p:attrNameLst>
                                          <p:attrName>style.visibility</p:attrName>
                                        </p:attrNameLst>
                                      </p:cBhvr>
                                      <p:to>
                                        <p:strVal val="visible"/>
                                      </p:to>
                                    </p:set>
                                    <p:animEffect transition="in" filter="fade">
                                      <p:cBhvr>
                                        <p:cTn id="48" dur="500"/>
                                        <p:tgtEl>
                                          <p:spTgt spid="11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15"/>
                                        </p:tgtEl>
                                        <p:attrNameLst>
                                          <p:attrName>style.visibility</p:attrName>
                                        </p:attrNameLst>
                                      </p:cBhvr>
                                      <p:to>
                                        <p:strVal val="visible"/>
                                      </p:to>
                                    </p:set>
                                    <p:animEffect transition="in" filter="fade">
                                      <p:cBhvr>
                                        <p:cTn id="51" dur="500"/>
                                        <p:tgtEl>
                                          <p:spTgt spid="115"/>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14"/>
                                        </p:tgtEl>
                                        <p:attrNameLst>
                                          <p:attrName>style.visibility</p:attrName>
                                        </p:attrNameLst>
                                      </p:cBhvr>
                                      <p:to>
                                        <p:strVal val="visible"/>
                                      </p:to>
                                    </p:set>
                                    <p:animEffect transition="in" filter="fade">
                                      <p:cBhvr>
                                        <p:cTn id="54" dur="500"/>
                                        <p:tgtEl>
                                          <p:spTgt spid="1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81" grpId="0"/>
      <p:bldP spid="82" grpId="0"/>
      <p:bldP spid="108" grpId="0"/>
      <p:bldP spid="109" grpId="0"/>
      <p:bldP spid="110" grpId="0"/>
      <p:bldP spid="111" grpId="0"/>
      <p:bldP spid="114" grpId="0"/>
      <p:bldP spid="1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8" name="矩形 7"/>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pic>
        <p:nvPicPr>
          <p:cNvPr id="10" name="图片 4">
            <a:extLst>
              <a:ext uri="{FF2B5EF4-FFF2-40B4-BE49-F238E27FC236}">
                <a16:creationId xmlns:a16="http://schemas.microsoft.com/office/drawing/2014/main" id="{D581B58B-2E72-43DE-9B1B-004D714A5A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016" y="13655"/>
            <a:ext cx="903700" cy="8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质点曲线运动（一般运动）</a:t>
            </a:r>
          </a:p>
        </p:txBody>
      </p:sp>
      <p:sp>
        <p:nvSpPr>
          <p:cNvPr id="210" name="矩形 209"/>
          <p:cNvSpPr/>
          <p:nvPr/>
        </p:nvSpPr>
        <p:spPr>
          <a:xfrm>
            <a:off x="107504" y="1087061"/>
            <a:ext cx="9031212" cy="461665"/>
          </a:xfrm>
          <a:prstGeom prst="rect">
            <a:avLst/>
          </a:prstGeom>
        </p:spPr>
        <p:txBody>
          <a:bodyPr wrap="square">
            <a:spAutoFit/>
          </a:bodyPr>
          <a:lstStyle/>
          <a:p>
            <a:pPr marL="342900" indent="-3429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自然坐标系，及给定轨迹的一般空间曲线运动</a:t>
            </a:r>
            <a:endParaRPr lang="en-US" altLang="zh-CN" sz="2400" b="1" dirty="0">
              <a:latin typeface="微软雅黑" panose="020B0503020204020204" pitchFamily="34" charset="-122"/>
              <a:ea typeface="微软雅黑" panose="020B0503020204020204" pitchFamily="34" charset="-122"/>
            </a:endParaRPr>
          </a:p>
        </p:txBody>
      </p:sp>
      <p:sp>
        <p:nvSpPr>
          <p:cNvPr id="78" name="Text Box 39"/>
          <p:cNvSpPr txBox="1">
            <a:spLocks noChangeArrowheads="1"/>
          </p:cNvSpPr>
          <p:nvPr/>
        </p:nvSpPr>
        <p:spPr bwMode="auto">
          <a:xfrm>
            <a:off x="322933" y="3647791"/>
            <a:ext cx="8339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t>若质点运动轨迹已确定，则质点</a:t>
            </a:r>
            <a:r>
              <a:rPr lang="en-US" altLang="zh-CN" sz="2400" i="1" dirty="0"/>
              <a:t>t</a:t>
            </a:r>
            <a:r>
              <a:rPr lang="zh-CN" altLang="en-US" sz="2400" dirty="0"/>
              <a:t>时刻位置可用质点所处位置与原点之间轨迹曲线的长度</a:t>
            </a:r>
            <a:r>
              <a:rPr lang="en-US" altLang="zh-CN" sz="2400" i="1" dirty="0"/>
              <a:t>s(t)</a:t>
            </a:r>
            <a:r>
              <a:rPr lang="zh-CN" altLang="en-US" sz="2400" dirty="0"/>
              <a:t>确定。</a:t>
            </a:r>
            <a:r>
              <a:rPr lang="en-US" altLang="zh-CN" sz="2400" dirty="0"/>
              <a:t> </a:t>
            </a:r>
            <a:r>
              <a:rPr lang="en-US" altLang="zh-CN" sz="2400" i="1" dirty="0"/>
              <a:t>s(t)</a:t>
            </a:r>
            <a:r>
              <a:rPr lang="zh-CN" altLang="en-US" sz="2400" dirty="0"/>
              <a:t>称为</a:t>
            </a:r>
            <a:r>
              <a:rPr lang="zh-CN" altLang="en-US" sz="2400" dirty="0">
                <a:solidFill>
                  <a:srgbClr val="0000FF"/>
                </a:solidFill>
              </a:rPr>
              <a:t>弧坐标。</a:t>
            </a:r>
            <a:endParaRPr lang="en-US" altLang="zh-CN" sz="2400" dirty="0">
              <a:solidFill>
                <a:srgbClr val="0000FF"/>
              </a:solidFill>
            </a:endParaRPr>
          </a:p>
        </p:txBody>
      </p:sp>
      <p:sp>
        <p:nvSpPr>
          <p:cNvPr id="80" name="Text Box 39"/>
          <p:cNvSpPr txBox="1">
            <a:spLocks noChangeArrowheads="1"/>
          </p:cNvSpPr>
          <p:nvPr/>
        </p:nvSpPr>
        <p:spPr bwMode="auto">
          <a:xfrm>
            <a:off x="322933" y="4542204"/>
            <a:ext cx="874464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t>在任一时刻</a:t>
            </a:r>
            <a:r>
              <a:rPr lang="en-US" altLang="zh-CN" sz="2400" i="1" dirty="0"/>
              <a:t>t</a:t>
            </a:r>
            <a:r>
              <a:rPr lang="zh-CN" altLang="en-US" sz="2400" i="1" dirty="0"/>
              <a:t>，</a:t>
            </a:r>
            <a:r>
              <a:rPr lang="zh-CN" altLang="en-US" sz="2400" dirty="0"/>
              <a:t>运动轨迹曲线的</a:t>
            </a:r>
            <a:endParaRPr lang="en-US" altLang="zh-CN" sz="2400" dirty="0"/>
          </a:p>
          <a:p>
            <a:pPr eaLnBrk="1" hangingPunct="1">
              <a:spcBef>
                <a:spcPct val="50000"/>
              </a:spcBef>
            </a:pPr>
            <a:r>
              <a:rPr lang="zh-CN" altLang="en-US" sz="2400" dirty="0"/>
              <a:t>单位切向量为：</a:t>
            </a:r>
            <a:endParaRPr lang="en-US" altLang="zh-CN" sz="2400" dirty="0"/>
          </a:p>
        </p:txBody>
      </p:sp>
      <p:graphicFrame>
        <p:nvGraphicFramePr>
          <p:cNvPr id="3" name="对象 2"/>
          <p:cNvGraphicFramePr>
            <a:graphicFrameLocks noChangeAspect="1"/>
          </p:cNvGraphicFramePr>
          <p:nvPr>
            <p:extLst>
              <p:ext uri="{D42A27DB-BD31-4B8C-83A1-F6EECF244321}">
                <p14:modId xmlns:p14="http://schemas.microsoft.com/office/powerpoint/2010/main" val="4090078422"/>
              </p:ext>
            </p:extLst>
          </p:nvPr>
        </p:nvGraphicFramePr>
        <p:xfrm>
          <a:off x="2581723" y="4886240"/>
          <a:ext cx="1276049" cy="1040987"/>
        </p:xfrm>
        <a:graphic>
          <a:graphicData uri="http://schemas.openxmlformats.org/presentationml/2006/ole">
            <mc:AlternateContent xmlns:mc="http://schemas.openxmlformats.org/markup-compatibility/2006">
              <mc:Choice xmlns:v="urn:schemas-microsoft-com:vml" Requires="v">
                <p:oleObj name="Equation" r:id="rId3" imgW="482400" imgH="393480" progId="Equation.DSMT4">
                  <p:embed/>
                </p:oleObj>
              </mc:Choice>
              <mc:Fallback>
                <p:oleObj name="Equation" r:id="rId3" imgW="482400" imgH="393480" progId="Equation.DSMT4">
                  <p:embed/>
                  <p:pic>
                    <p:nvPicPr>
                      <p:cNvPr id="0" name=""/>
                      <p:cNvPicPr/>
                      <p:nvPr/>
                    </p:nvPicPr>
                    <p:blipFill>
                      <a:blip r:embed="rId4"/>
                      <a:stretch>
                        <a:fillRect/>
                      </a:stretch>
                    </p:blipFill>
                    <p:spPr>
                      <a:xfrm>
                        <a:off x="2581723" y="4886240"/>
                        <a:ext cx="1276049" cy="1040987"/>
                      </a:xfrm>
                      <a:prstGeom prst="rect">
                        <a:avLst/>
                      </a:prstGeom>
                    </p:spPr>
                  </p:pic>
                </p:oleObj>
              </mc:Fallback>
            </mc:AlternateContent>
          </a:graphicData>
        </a:graphic>
      </p:graphicFrame>
      <p:graphicFrame>
        <p:nvGraphicFramePr>
          <p:cNvPr id="83" name="对象 82"/>
          <p:cNvGraphicFramePr>
            <a:graphicFrameLocks noChangeAspect="1"/>
          </p:cNvGraphicFramePr>
          <p:nvPr>
            <p:extLst>
              <p:ext uri="{D42A27DB-BD31-4B8C-83A1-F6EECF244321}">
                <p14:modId xmlns:p14="http://schemas.microsoft.com/office/powerpoint/2010/main" val="1652130693"/>
              </p:ext>
            </p:extLst>
          </p:nvPr>
        </p:nvGraphicFramePr>
        <p:xfrm>
          <a:off x="7097713" y="4886325"/>
          <a:ext cx="1711325" cy="1039813"/>
        </p:xfrm>
        <a:graphic>
          <a:graphicData uri="http://schemas.openxmlformats.org/presentationml/2006/ole">
            <mc:AlternateContent xmlns:mc="http://schemas.openxmlformats.org/markup-compatibility/2006">
              <mc:Choice xmlns:v="urn:schemas-microsoft-com:vml" Requires="v">
                <p:oleObj name="Equation" r:id="rId5" imgW="647640" imgH="393480" progId="Equation.DSMT4">
                  <p:embed/>
                </p:oleObj>
              </mc:Choice>
              <mc:Fallback>
                <p:oleObj name="Equation" r:id="rId5" imgW="647640" imgH="393480" progId="Equation.DSMT4">
                  <p:embed/>
                  <p:pic>
                    <p:nvPicPr>
                      <p:cNvPr id="0" name=""/>
                      <p:cNvPicPr/>
                      <p:nvPr/>
                    </p:nvPicPr>
                    <p:blipFill>
                      <a:blip r:embed="rId6"/>
                      <a:stretch>
                        <a:fillRect/>
                      </a:stretch>
                    </p:blipFill>
                    <p:spPr>
                      <a:xfrm>
                        <a:off x="7097713" y="4886325"/>
                        <a:ext cx="1711325" cy="1039813"/>
                      </a:xfrm>
                      <a:prstGeom prst="rect">
                        <a:avLst/>
                      </a:prstGeom>
                    </p:spPr>
                  </p:pic>
                </p:oleObj>
              </mc:Fallback>
            </mc:AlternateContent>
          </a:graphicData>
        </a:graphic>
      </p:graphicFrame>
      <p:sp>
        <p:nvSpPr>
          <p:cNvPr id="85" name="Text Box 39"/>
          <p:cNvSpPr txBox="1">
            <a:spLocks noChangeArrowheads="1"/>
          </p:cNvSpPr>
          <p:nvPr/>
        </p:nvSpPr>
        <p:spPr bwMode="auto">
          <a:xfrm>
            <a:off x="4140499" y="5107432"/>
            <a:ext cx="49270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t>单位法向量分别为：</a:t>
            </a:r>
            <a:endParaRPr lang="en-US" altLang="zh-CN" sz="2400" dirty="0"/>
          </a:p>
        </p:txBody>
      </p:sp>
      <p:sp>
        <p:nvSpPr>
          <p:cNvPr id="86" name="Text Box 39"/>
          <p:cNvSpPr txBox="1">
            <a:spLocks noChangeArrowheads="1"/>
          </p:cNvSpPr>
          <p:nvPr/>
        </p:nvSpPr>
        <p:spPr bwMode="auto">
          <a:xfrm>
            <a:off x="322933" y="5998097"/>
            <a:ext cx="492707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t>其中，              为曲线曲率半径</a:t>
            </a:r>
            <a:endParaRPr lang="en-US" altLang="zh-CN" sz="2400" dirty="0"/>
          </a:p>
        </p:txBody>
      </p:sp>
      <p:graphicFrame>
        <p:nvGraphicFramePr>
          <p:cNvPr id="4" name="对象 3"/>
          <p:cNvGraphicFramePr>
            <a:graphicFrameLocks noChangeAspect="1"/>
          </p:cNvGraphicFramePr>
          <p:nvPr>
            <p:extLst>
              <p:ext uri="{D42A27DB-BD31-4B8C-83A1-F6EECF244321}">
                <p14:modId xmlns:p14="http://schemas.microsoft.com/office/powerpoint/2010/main" val="1127311937"/>
              </p:ext>
            </p:extLst>
          </p:nvPr>
        </p:nvGraphicFramePr>
        <p:xfrm>
          <a:off x="1158108" y="5755854"/>
          <a:ext cx="1222375" cy="946150"/>
        </p:xfrm>
        <a:graphic>
          <a:graphicData uri="http://schemas.openxmlformats.org/presentationml/2006/ole">
            <mc:AlternateContent xmlns:mc="http://schemas.openxmlformats.org/markup-compatibility/2006">
              <mc:Choice xmlns:v="urn:schemas-microsoft-com:vml" Requires="v">
                <p:oleObj name="Equation" r:id="rId7" imgW="507960" imgH="393480" progId="Equation.DSMT4">
                  <p:embed/>
                </p:oleObj>
              </mc:Choice>
              <mc:Fallback>
                <p:oleObj name="Equation" r:id="rId7" imgW="507960" imgH="393480" progId="Equation.DSMT4">
                  <p:embed/>
                  <p:pic>
                    <p:nvPicPr>
                      <p:cNvPr id="0" name=""/>
                      <p:cNvPicPr/>
                      <p:nvPr/>
                    </p:nvPicPr>
                    <p:blipFill>
                      <a:blip r:embed="rId8"/>
                      <a:stretch>
                        <a:fillRect/>
                      </a:stretch>
                    </p:blipFill>
                    <p:spPr>
                      <a:xfrm>
                        <a:off x="1158108" y="5755854"/>
                        <a:ext cx="1222375" cy="946150"/>
                      </a:xfrm>
                      <a:prstGeom prst="rect">
                        <a:avLst/>
                      </a:prstGeom>
                    </p:spPr>
                  </p:pic>
                </p:oleObj>
              </mc:Fallback>
            </mc:AlternateContent>
          </a:graphicData>
        </a:graphic>
      </p:graphicFrame>
      <p:pic>
        <p:nvPicPr>
          <p:cNvPr id="9" name="图片 8"/>
          <p:cNvPicPr>
            <a:picLocks noChangeAspect="1"/>
          </p:cNvPicPr>
          <p:nvPr/>
        </p:nvPicPr>
        <p:blipFill>
          <a:blip r:embed="rId9"/>
          <a:stretch>
            <a:fillRect/>
          </a:stretch>
        </p:blipFill>
        <p:spPr>
          <a:xfrm>
            <a:off x="102245" y="1977726"/>
            <a:ext cx="4556475" cy="1279405"/>
          </a:xfrm>
          <a:prstGeom prst="rect">
            <a:avLst/>
          </a:prstGeom>
        </p:spPr>
      </p:pic>
      <p:pic>
        <p:nvPicPr>
          <p:cNvPr id="116" name="图片 115"/>
          <p:cNvPicPr>
            <a:picLocks noChangeAspect="1"/>
          </p:cNvPicPr>
          <p:nvPr/>
        </p:nvPicPr>
        <p:blipFill>
          <a:blip r:embed="rId10"/>
          <a:stretch>
            <a:fillRect/>
          </a:stretch>
        </p:blipFill>
        <p:spPr>
          <a:xfrm>
            <a:off x="4752941" y="1544503"/>
            <a:ext cx="4276031" cy="1861046"/>
          </a:xfrm>
          <a:prstGeom prst="rect">
            <a:avLst/>
          </a:prstGeom>
        </p:spPr>
      </p:pic>
    </p:spTree>
    <p:extLst>
      <p:ext uri="{BB962C8B-B14F-4D97-AF65-F5344CB8AC3E}">
        <p14:creationId xmlns:p14="http://schemas.microsoft.com/office/powerpoint/2010/main" val="679351721"/>
      </p:ext>
    </p:extLst>
  </p:cSld>
  <p:clrMapOvr>
    <a:masterClrMapping/>
  </p:clrMapOvr>
  <p:transition advTm="5281"/>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8" name="矩形 7"/>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pic>
        <p:nvPicPr>
          <p:cNvPr id="10" name="图片 4">
            <a:extLst>
              <a:ext uri="{FF2B5EF4-FFF2-40B4-BE49-F238E27FC236}">
                <a16:creationId xmlns:a16="http://schemas.microsoft.com/office/drawing/2014/main" id="{D581B58B-2E72-43DE-9B1B-004D714A5A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016" y="13655"/>
            <a:ext cx="903700" cy="8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质点曲线运动（一般运动）</a:t>
            </a:r>
          </a:p>
        </p:txBody>
      </p:sp>
      <p:sp>
        <p:nvSpPr>
          <p:cNvPr id="210" name="矩形 209"/>
          <p:cNvSpPr/>
          <p:nvPr/>
        </p:nvSpPr>
        <p:spPr>
          <a:xfrm>
            <a:off x="107504" y="1087061"/>
            <a:ext cx="9031212" cy="461665"/>
          </a:xfrm>
          <a:prstGeom prst="rect">
            <a:avLst/>
          </a:prstGeom>
        </p:spPr>
        <p:txBody>
          <a:bodyPr wrap="square">
            <a:spAutoFit/>
          </a:bodyPr>
          <a:lstStyle/>
          <a:p>
            <a:pPr marL="342900" indent="-3429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自然坐标系，及给定轨迹的一般空间曲线运动</a:t>
            </a:r>
            <a:endParaRPr lang="en-US" altLang="zh-CN" sz="2400" b="1"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3"/>
          <a:stretch>
            <a:fillRect/>
          </a:stretch>
        </p:blipFill>
        <p:spPr>
          <a:xfrm>
            <a:off x="4067944" y="1719045"/>
            <a:ext cx="4740137" cy="2063037"/>
          </a:xfrm>
          <a:prstGeom prst="rect">
            <a:avLst/>
          </a:prstGeom>
        </p:spPr>
      </p:pic>
      <p:sp>
        <p:nvSpPr>
          <p:cNvPr id="103" name="Text Box 39"/>
          <p:cNvSpPr txBox="1">
            <a:spLocks noChangeArrowheads="1"/>
          </p:cNvSpPr>
          <p:nvPr/>
        </p:nvSpPr>
        <p:spPr bwMode="auto">
          <a:xfrm>
            <a:off x="326448" y="2018744"/>
            <a:ext cx="3745011" cy="13849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dirty="0">
                <a:solidFill>
                  <a:srgbClr val="0000FF"/>
                </a:solidFill>
              </a:rPr>
              <a:t>以圆代曲</a:t>
            </a:r>
            <a:endParaRPr lang="en-US" altLang="zh-CN" sz="2400" dirty="0">
              <a:solidFill>
                <a:srgbClr val="0000FF"/>
              </a:solidFill>
            </a:endParaRPr>
          </a:p>
          <a:p>
            <a:pPr eaLnBrk="1" hangingPunct="1">
              <a:spcBef>
                <a:spcPct val="50000"/>
              </a:spcBef>
            </a:pPr>
            <a:r>
              <a:rPr lang="zh-CN" altLang="en-US" sz="2400" dirty="0"/>
              <a:t>一条空间曲线上的每一点都可看做是某圆上的一点</a:t>
            </a:r>
            <a:endParaRPr lang="en-US" altLang="zh-CN" sz="2400" dirty="0">
              <a:solidFill>
                <a:srgbClr val="0000FF"/>
              </a:solidFill>
            </a:endParaRPr>
          </a:p>
        </p:txBody>
      </p:sp>
      <p:sp>
        <p:nvSpPr>
          <p:cNvPr id="6" name="矩形 5"/>
          <p:cNvSpPr/>
          <p:nvPr/>
        </p:nvSpPr>
        <p:spPr>
          <a:xfrm>
            <a:off x="467544" y="3872200"/>
            <a:ext cx="800219" cy="461665"/>
          </a:xfrm>
          <a:prstGeom prst="rect">
            <a:avLst/>
          </a:prstGeom>
        </p:spPr>
        <p:txBody>
          <a:bodyPr wrap="none">
            <a:spAutoFit/>
          </a:bodyPr>
          <a:lstStyle/>
          <a:p>
            <a:pPr eaLnBrk="1" hangingPunct="1">
              <a:spcBef>
                <a:spcPct val="50000"/>
              </a:spcBef>
            </a:pPr>
            <a:r>
              <a:rPr lang="zh-CN" altLang="en-US" sz="2400" b="1" dirty="0">
                <a:solidFill>
                  <a:srgbClr val="0000FF"/>
                </a:solidFill>
              </a:rPr>
              <a:t>速度</a:t>
            </a:r>
            <a:endParaRPr lang="en-US" altLang="zh-CN" sz="2400" b="1" dirty="0">
              <a:solidFill>
                <a:srgbClr val="0000FF"/>
              </a:solidFill>
            </a:endParaRPr>
          </a:p>
        </p:txBody>
      </p:sp>
      <p:graphicFrame>
        <p:nvGraphicFramePr>
          <p:cNvPr id="9" name="对象 8"/>
          <p:cNvGraphicFramePr>
            <a:graphicFrameLocks noChangeAspect="1"/>
          </p:cNvGraphicFramePr>
          <p:nvPr>
            <p:extLst>
              <p:ext uri="{D42A27DB-BD31-4B8C-83A1-F6EECF244321}">
                <p14:modId xmlns:p14="http://schemas.microsoft.com/office/powerpoint/2010/main" val="542650110"/>
              </p:ext>
            </p:extLst>
          </p:nvPr>
        </p:nvGraphicFramePr>
        <p:xfrm>
          <a:off x="1511696" y="3712878"/>
          <a:ext cx="2552439" cy="783422"/>
        </p:xfrm>
        <a:graphic>
          <a:graphicData uri="http://schemas.openxmlformats.org/presentationml/2006/ole">
            <mc:AlternateContent xmlns:mc="http://schemas.openxmlformats.org/markup-compatibility/2006">
              <mc:Choice xmlns:v="urn:schemas-microsoft-com:vml" Requires="v">
                <p:oleObj name="Equation" r:id="rId4" imgW="1282680" imgH="393480" progId="Equation.DSMT4">
                  <p:embed/>
                </p:oleObj>
              </mc:Choice>
              <mc:Fallback>
                <p:oleObj name="Equation" r:id="rId4" imgW="1282680" imgH="393480" progId="Equation.DSMT4">
                  <p:embed/>
                  <p:pic>
                    <p:nvPicPr>
                      <p:cNvPr id="0" name=""/>
                      <p:cNvPicPr/>
                      <p:nvPr/>
                    </p:nvPicPr>
                    <p:blipFill>
                      <a:blip r:embed="rId5"/>
                      <a:stretch>
                        <a:fillRect/>
                      </a:stretch>
                    </p:blipFill>
                    <p:spPr>
                      <a:xfrm>
                        <a:off x="1511696" y="3712878"/>
                        <a:ext cx="2552439" cy="783422"/>
                      </a:xfrm>
                      <a:prstGeom prst="rect">
                        <a:avLst/>
                      </a:prstGeom>
                    </p:spPr>
                  </p:pic>
                </p:oleObj>
              </mc:Fallback>
            </mc:AlternateContent>
          </a:graphicData>
        </a:graphic>
      </p:graphicFrame>
      <p:sp>
        <p:nvSpPr>
          <p:cNvPr id="104" name="矩形 103"/>
          <p:cNvSpPr/>
          <p:nvPr/>
        </p:nvSpPr>
        <p:spPr>
          <a:xfrm>
            <a:off x="4290151" y="3872200"/>
            <a:ext cx="2969083" cy="461665"/>
          </a:xfrm>
          <a:prstGeom prst="rect">
            <a:avLst/>
          </a:prstGeom>
        </p:spPr>
        <p:txBody>
          <a:bodyPr wrap="none">
            <a:spAutoFit/>
          </a:bodyPr>
          <a:lstStyle/>
          <a:p>
            <a:pPr eaLnBrk="1" hangingPunct="1">
              <a:spcBef>
                <a:spcPct val="50000"/>
              </a:spcBef>
            </a:pPr>
            <a:r>
              <a:rPr lang="zh-CN" altLang="en-US" sz="2400" b="1" dirty="0"/>
              <a:t>方向沿运动轨迹切线</a:t>
            </a:r>
            <a:endParaRPr lang="en-US" altLang="zh-CN" sz="2400" b="1" dirty="0"/>
          </a:p>
        </p:txBody>
      </p:sp>
      <p:sp>
        <p:nvSpPr>
          <p:cNvPr id="105" name="矩形 104"/>
          <p:cNvSpPr/>
          <p:nvPr/>
        </p:nvSpPr>
        <p:spPr>
          <a:xfrm>
            <a:off x="467544" y="4802326"/>
            <a:ext cx="1112805" cy="461665"/>
          </a:xfrm>
          <a:prstGeom prst="rect">
            <a:avLst/>
          </a:prstGeom>
        </p:spPr>
        <p:txBody>
          <a:bodyPr wrap="none">
            <a:spAutoFit/>
          </a:bodyPr>
          <a:lstStyle/>
          <a:p>
            <a:pPr eaLnBrk="1" hangingPunct="1">
              <a:spcBef>
                <a:spcPct val="50000"/>
              </a:spcBef>
            </a:pPr>
            <a:r>
              <a:rPr lang="zh-CN" altLang="en-US" sz="2400" b="1" dirty="0">
                <a:solidFill>
                  <a:srgbClr val="0000FF"/>
                </a:solidFill>
              </a:rPr>
              <a:t>加速度</a:t>
            </a:r>
            <a:endParaRPr lang="en-US" altLang="zh-CN" sz="2400" b="1" dirty="0">
              <a:solidFill>
                <a:srgbClr val="0000FF"/>
              </a:solidFill>
            </a:endParaRPr>
          </a:p>
        </p:txBody>
      </p:sp>
      <p:graphicFrame>
        <p:nvGraphicFramePr>
          <p:cNvPr id="11" name="对象 10"/>
          <p:cNvGraphicFramePr>
            <a:graphicFrameLocks noChangeAspect="1"/>
          </p:cNvGraphicFramePr>
          <p:nvPr>
            <p:extLst>
              <p:ext uri="{D42A27DB-BD31-4B8C-83A1-F6EECF244321}">
                <p14:modId xmlns:p14="http://schemas.microsoft.com/office/powerpoint/2010/main" val="1107618868"/>
              </p:ext>
            </p:extLst>
          </p:nvPr>
        </p:nvGraphicFramePr>
        <p:xfrm>
          <a:off x="1683014" y="4713380"/>
          <a:ext cx="3658469" cy="2144620"/>
        </p:xfrm>
        <a:graphic>
          <a:graphicData uri="http://schemas.openxmlformats.org/presentationml/2006/ole">
            <mc:AlternateContent xmlns:mc="http://schemas.openxmlformats.org/markup-compatibility/2006">
              <mc:Choice xmlns:v="urn:schemas-microsoft-com:vml" Requires="v">
                <p:oleObj name="Equation" r:id="rId6" imgW="2209680" imgH="1295280" progId="Equation.DSMT4">
                  <p:embed/>
                </p:oleObj>
              </mc:Choice>
              <mc:Fallback>
                <p:oleObj name="Equation" r:id="rId6" imgW="2209680" imgH="1295280" progId="Equation.DSMT4">
                  <p:embed/>
                  <p:pic>
                    <p:nvPicPr>
                      <p:cNvPr id="0" name=""/>
                      <p:cNvPicPr/>
                      <p:nvPr/>
                    </p:nvPicPr>
                    <p:blipFill>
                      <a:blip r:embed="rId7"/>
                      <a:stretch>
                        <a:fillRect/>
                      </a:stretch>
                    </p:blipFill>
                    <p:spPr>
                      <a:xfrm>
                        <a:off x="1683014" y="4713380"/>
                        <a:ext cx="3658469" cy="2144620"/>
                      </a:xfrm>
                      <a:prstGeom prst="rect">
                        <a:avLst/>
                      </a:prstGeom>
                    </p:spPr>
                  </p:pic>
                </p:oleObj>
              </mc:Fallback>
            </mc:AlternateContent>
          </a:graphicData>
        </a:graphic>
      </p:graphicFrame>
      <p:sp>
        <p:nvSpPr>
          <p:cNvPr id="106" name="矩形 105"/>
          <p:cNvSpPr/>
          <p:nvPr/>
        </p:nvSpPr>
        <p:spPr>
          <a:xfrm>
            <a:off x="5725616" y="4816706"/>
            <a:ext cx="3384376" cy="1569660"/>
          </a:xfrm>
          <a:prstGeom prst="rect">
            <a:avLst/>
          </a:prstGeom>
        </p:spPr>
        <p:txBody>
          <a:bodyPr wrap="square">
            <a:spAutoFit/>
          </a:bodyPr>
          <a:lstStyle/>
          <a:p>
            <a:pPr eaLnBrk="1" hangingPunct="1">
              <a:spcBef>
                <a:spcPct val="50000"/>
              </a:spcBef>
            </a:pPr>
            <a:r>
              <a:rPr lang="zh-CN" altLang="en-US" sz="2400" b="1" dirty="0"/>
              <a:t>两项分别代表：</a:t>
            </a:r>
            <a:endParaRPr lang="en-US" altLang="zh-CN" sz="2400" b="1" dirty="0"/>
          </a:p>
          <a:p>
            <a:pPr eaLnBrk="1" hangingPunct="1">
              <a:spcBef>
                <a:spcPct val="50000"/>
              </a:spcBef>
            </a:pPr>
            <a:r>
              <a:rPr lang="zh-CN" altLang="en-US" sz="2400" b="1" dirty="0"/>
              <a:t>切向加速度</a:t>
            </a:r>
            <a:endParaRPr lang="en-US" altLang="zh-CN" sz="2400" b="1" dirty="0"/>
          </a:p>
          <a:p>
            <a:pPr eaLnBrk="1" hangingPunct="1">
              <a:spcBef>
                <a:spcPct val="50000"/>
              </a:spcBef>
            </a:pPr>
            <a:r>
              <a:rPr lang="zh-CN" altLang="en-US" sz="2400" b="1" dirty="0"/>
              <a:t>法项加速度</a:t>
            </a:r>
            <a:endParaRPr lang="en-US" altLang="zh-CN" sz="2400" b="1" dirty="0"/>
          </a:p>
        </p:txBody>
      </p:sp>
      <p:graphicFrame>
        <p:nvGraphicFramePr>
          <p:cNvPr id="12" name="对象 11"/>
          <p:cNvGraphicFramePr>
            <a:graphicFrameLocks noChangeAspect="1"/>
          </p:cNvGraphicFramePr>
          <p:nvPr>
            <p:extLst>
              <p:ext uri="{D42A27DB-BD31-4B8C-83A1-F6EECF244321}">
                <p14:modId xmlns:p14="http://schemas.microsoft.com/office/powerpoint/2010/main" val="1691980218"/>
              </p:ext>
            </p:extLst>
          </p:nvPr>
        </p:nvGraphicFramePr>
        <p:xfrm>
          <a:off x="7644574" y="5135594"/>
          <a:ext cx="903287" cy="717997"/>
        </p:xfrm>
        <a:graphic>
          <a:graphicData uri="http://schemas.openxmlformats.org/presentationml/2006/ole">
            <mc:AlternateContent xmlns:mc="http://schemas.openxmlformats.org/markup-compatibility/2006">
              <mc:Choice xmlns:v="urn:schemas-microsoft-com:vml" Requires="v">
                <p:oleObj name="Equation" r:id="rId8" imgW="495000" imgH="393480" progId="Equation.DSMT4">
                  <p:embed/>
                </p:oleObj>
              </mc:Choice>
              <mc:Fallback>
                <p:oleObj name="Equation" r:id="rId8" imgW="495000" imgH="393480" progId="Equation.DSMT4">
                  <p:embed/>
                  <p:pic>
                    <p:nvPicPr>
                      <p:cNvPr id="0" name=""/>
                      <p:cNvPicPr/>
                      <p:nvPr/>
                    </p:nvPicPr>
                    <p:blipFill>
                      <a:blip r:embed="rId9"/>
                      <a:stretch>
                        <a:fillRect/>
                      </a:stretch>
                    </p:blipFill>
                    <p:spPr>
                      <a:xfrm>
                        <a:off x="7644574" y="5135594"/>
                        <a:ext cx="903287" cy="717997"/>
                      </a:xfrm>
                      <a:prstGeom prst="rect">
                        <a:avLst/>
                      </a:prstGeom>
                    </p:spPr>
                  </p:pic>
                </p:oleObj>
              </mc:Fallback>
            </mc:AlternateContent>
          </a:graphicData>
        </a:graphic>
      </p:graphicFrame>
      <p:graphicFrame>
        <p:nvGraphicFramePr>
          <p:cNvPr id="14" name="对象 13"/>
          <p:cNvGraphicFramePr>
            <a:graphicFrameLocks noChangeAspect="1"/>
          </p:cNvGraphicFramePr>
          <p:nvPr>
            <p:extLst>
              <p:ext uri="{D42A27DB-BD31-4B8C-83A1-F6EECF244321}">
                <p14:modId xmlns:p14="http://schemas.microsoft.com/office/powerpoint/2010/main" val="2330870942"/>
              </p:ext>
            </p:extLst>
          </p:nvPr>
        </p:nvGraphicFramePr>
        <p:xfrm>
          <a:off x="7633858" y="5848060"/>
          <a:ext cx="1152128" cy="822948"/>
        </p:xfrm>
        <a:graphic>
          <a:graphicData uri="http://schemas.openxmlformats.org/presentationml/2006/ole">
            <mc:AlternateContent xmlns:mc="http://schemas.openxmlformats.org/markup-compatibility/2006">
              <mc:Choice xmlns:v="urn:schemas-microsoft-com:vml" Requires="v">
                <p:oleObj name="Equation" r:id="rId10" imgW="622080" imgH="444240" progId="Equation.DSMT4">
                  <p:embed/>
                </p:oleObj>
              </mc:Choice>
              <mc:Fallback>
                <p:oleObj name="Equation" r:id="rId10" imgW="622080" imgH="444240" progId="Equation.DSMT4">
                  <p:embed/>
                  <p:pic>
                    <p:nvPicPr>
                      <p:cNvPr id="0" name=""/>
                      <p:cNvPicPr/>
                      <p:nvPr/>
                    </p:nvPicPr>
                    <p:blipFill>
                      <a:blip r:embed="rId11"/>
                      <a:stretch>
                        <a:fillRect/>
                      </a:stretch>
                    </p:blipFill>
                    <p:spPr>
                      <a:xfrm>
                        <a:off x="7633858" y="5848060"/>
                        <a:ext cx="1152128" cy="822948"/>
                      </a:xfrm>
                      <a:prstGeom prst="rect">
                        <a:avLst/>
                      </a:prstGeom>
                    </p:spPr>
                  </p:pic>
                </p:oleObj>
              </mc:Fallback>
            </mc:AlternateContent>
          </a:graphicData>
        </a:graphic>
      </p:graphicFrame>
    </p:spTree>
    <p:extLst>
      <p:ext uri="{BB962C8B-B14F-4D97-AF65-F5344CB8AC3E}">
        <p14:creationId xmlns:p14="http://schemas.microsoft.com/office/powerpoint/2010/main" val="1341557658"/>
      </p:ext>
    </p:extLst>
  </p:cSld>
  <p:clrMapOvr>
    <a:masterClrMapping/>
  </p:clrMapOvr>
  <p:transition advTm="5281"/>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7851AFB3-7E54-4DE6-9474-C8896A49E899}"/>
              </a:ext>
            </a:extLst>
          </p:cNvPr>
          <p:cNvPicPr>
            <a:picLocks noChangeAspect="1"/>
          </p:cNvPicPr>
          <p:nvPr/>
        </p:nvPicPr>
        <p:blipFill>
          <a:blip r:embed="rId2"/>
          <a:stretch>
            <a:fillRect/>
          </a:stretch>
        </p:blipFill>
        <p:spPr>
          <a:xfrm>
            <a:off x="2025650" y="1641141"/>
            <a:ext cx="5509683" cy="4097610"/>
          </a:xfrm>
          <a:prstGeom prst="rect">
            <a:avLst/>
          </a:prstGeom>
        </p:spPr>
      </p:pic>
      <p:sp>
        <p:nvSpPr>
          <p:cNvPr id="3" name="文本框 2">
            <a:extLst>
              <a:ext uri="{FF2B5EF4-FFF2-40B4-BE49-F238E27FC236}">
                <a16:creationId xmlns:a16="http://schemas.microsoft.com/office/drawing/2014/main" id="{3835318B-A84D-4AA9-AE99-E850ED3A7301}"/>
              </a:ext>
            </a:extLst>
          </p:cNvPr>
          <p:cNvSpPr txBox="1"/>
          <p:nvPr/>
        </p:nvSpPr>
        <p:spPr>
          <a:xfrm>
            <a:off x="84668" y="864050"/>
            <a:ext cx="3535590" cy="400110"/>
          </a:xfrm>
          <a:prstGeom prst="rect">
            <a:avLst/>
          </a:prstGeom>
          <a:noFill/>
          <a:ln>
            <a:noFill/>
          </a:ln>
        </p:spPr>
        <p:style>
          <a:lnRef idx="2">
            <a:schemeClr val="dk1"/>
          </a:lnRef>
          <a:fillRef idx="1">
            <a:schemeClr val="lt1"/>
          </a:fillRef>
          <a:effectRef idx="0">
            <a:schemeClr val="dk1"/>
          </a:effectRef>
          <a:fontRef idx="minor">
            <a:schemeClr val="dk1"/>
          </a:fontRef>
        </p:style>
        <p:txBody>
          <a:bodyPr wrap="square" rtlCol="0">
            <a:spAutoFit/>
          </a:bodyPr>
          <a:lstStyle/>
          <a:p>
            <a:pPr algn="ctr"/>
            <a:r>
              <a:rPr lang="zh-CN" altLang="en-US" sz="2000" b="1" dirty="0">
                <a:solidFill>
                  <a:schemeClr val="tx1"/>
                </a:solidFill>
                <a:latin typeface="微软雅黑" panose="020B0503020204020204" pitchFamily="34" charset="-122"/>
                <a:ea typeface="微软雅黑" panose="020B0503020204020204" pitchFamily="34" charset="-122"/>
              </a:rPr>
              <a:t>附：关于曲率半径的计算</a:t>
            </a:r>
          </a:p>
        </p:txBody>
      </p:sp>
    </p:spTree>
    <p:extLst>
      <p:ext uri="{BB962C8B-B14F-4D97-AF65-F5344CB8AC3E}">
        <p14:creationId xmlns:p14="http://schemas.microsoft.com/office/powerpoint/2010/main" val="40332056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质点曲线运动（一般运动）</a:t>
            </a:r>
          </a:p>
        </p:txBody>
      </p:sp>
      <p:graphicFrame>
        <p:nvGraphicFramePr>
          <p:cNvPr id="85" name="Object 138"/>
          <p:cNvGraphicFramePr>
            <a:graphicFrameLocks/>
          </p:cNvGraphicFramePr>
          <p:nvPr>
            <p:extLst>
              <p:ext uri="{D42A27DB-BD31-4B8C-83A1-F6EECF244321}">
                <p14:modId xmlns:p14="http://schemas.microsoft.com/office/powerpoint/2010/main" val="2155656184"/>
              </p:ext>
            </p:extLst>
          </p:nvPr>
        </p:nvGraphicFramePr>
        <p:xfrm>
          <a:off x="757325" y="2134271"/>
          <a:ext cx="2806563" cy="4064350"/>
        </p:xfrm>
        <a:graphic>
          <a:graphicData uri="http://schemas.openxmlformats.org/presentationml/2006/ole">
            <mc:AlternateContent xmlns:mc="http://schemas.openxmlformats.org/markup-compatibility/2006">
              <mc:Choice xmlns:v="urn:schemas-microsoft-com:vml" Requires="v">
                <p:oleObj name="BMP 图像" r:id="rId2" imgW="3438095" imgH="5001323" progId="Paint.Picture">
                  <p:embed/>
                </p:oleObj>
              </mc:Choice>
              <mc:Fallback>
                <p:oleObj name="BMP 图像" r:id="rId2" imgW="3438095" imgH="5001323" progId="Paint.Picture">
                  <p:embed/>
                  <p:pic>
                    <p:nvPicPr>
                      <p:cNvPr id="0" nam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7325" y="2134271"/>
                        <a:ext cx="2806563" cy="4064350"/>
                      </a:xfrm>
                      <a:prstGeom prst="rect">
                        <a:avLst/>
                      </a:prstGeom>
                      <a:noFill/>
                      <a:ln>
                        <a:noFill/>
                      </a:ln>
                      <a:effectLst/>
                    </p:spPr>
                  </p:pic>
                </p:oleObj>
              </mc:Fallback>
            </mc:AlternateContent>
          </a:graphicData>
        </a:graphic>
      </p:graphicFrame>
      <p:sp>
        <p:nvSpPr>
          <p:cNvPr id="108" name="Rectangle 3"/>
          <p:cNvSpPr>
            <a:spLocks noChangeArrowheads="1"/>
          </p:cNvSpPr>
          <p:nvPr/>
        </p:nvSpPr>
        <p:spPr bwMode="auto">
          <a:xfrm>
            <a:off x="0" y="1123047"/>
            <a:ext cx="9144000" cy="5734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008000"/>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rgbClr val="CC0066"/>
              </a:buClr>
              <a:buSzPct val="55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9pPr>
          </a:lstStyle>
          <a:p>
            <a:r>
              <a:rPr lang="zh-CN" altLang="en-US" sz="2000" dirty="0"/>
              <a:t>例</a:t>
            </a:r>
            <a:r>
              <a:rPr lang="en-US" altLang="zh-CN" sz="2000" dirty="0"/>
              <a:t>3</a:t>
            </a:r>
            <a:r>
              <a:rPr lang="zh-CN" altLang="en-US" sz="2000" dirty="0"/>
              <a:t>：由光滑钢丝弯成竖直平面里的轨道，质点沿轨道滑动，且已知其切向加速度为</a:t>
            </a:r>
            <a:r>
              <a:rPr lang="en-US" altLang="zh-CN" sz="2000" dirty="0">
                <a:latin typeface="Times New Roman" panose="02020603050405020304" pitchFamily="18" charset="0"/>
                <a:cs typeface="Times New Roman" panose="02020603050405020304" pitchFamily="18" charset="0"/>
              </a:rPr>
              <a:t>-</a:t>
            </a:r>
            <a:r>
              <a:rPr lang="en-US" altLang="zh-CN" sz="2000" i="1" dirty="0" err="1">
                <a:latin typeface="Times New Roman" panose="02020603050405020304" pitchFamily="18" charset="0"/>
                <a:cs typeface="Times New Roman" panose="02020603050405020304" pitchFamily="18" charset="0"/>
              </a:rPr>
              <a:t>g</a:t>
            </a:r>
            <a:r>
              <a:rPr lang="en-US" altLang="zh-CN" sz="2000" dirty="0" err="1">
                <a:latin typeface="Times New Roman" panose="02020603050405020304" pitchFamily="18" charset="0"/>
                <a:cs typeface="Times New Roman" panose="02020603050405020304" pitchFamily="18" charset="0"/>
              </a:rPr>
              <a:t>sin</a:t>
            </a:r>
            <a:r>
              <a:rPr lang="en-US" altLang="zh-CN" sz="2000" i="1" dirty="0" err="1">
                <a:latin typeface="Times New Roman" panose="02020603050405020304" pitchFamily="18" charset="0"/>
                <a:cs typeface="Times New Roman" panose="02020603050405020304" pitchFamily="18" charset="0"/>
              </a:rPr>
              <a:t>θ</a:t>
            </a:r>
            <a:r>
              <a:rPr lang="zh-CN" altLang="en-US" sz="2000" dirty="0"/>
              <a:t>。求质点在轨道各高度的速率</a:t>
            </a:r>
            <a:r>
              <a:rPr lang="en-US" altLang="zh-CN" sz="2000" dirty="0"/>
              <a:t>(</a:t>
            </a:r>
            <a:r>
              <a:rPr lang="zh-CN" altLang="en-US" sz="2000" dirty="0"/>
              <a:t>即</a:t>
            </a:r>
            <a:r>
              <a:rPr lang="en-US" altLang="zh-CN" sz="2000" i="1" dirty="0">
                <a:latin typeface="Times New Roman" panose="02020603050405020304" pitchFamily="18" charset="0"/>
              </a:rPr>
              <a:t>v</a:t>
            </a:r>
            <a:r>
              <a:rPr lang="en-US" altLang="zh-CN" sz="2000" dirty="0">
                <a:latin typeface="Symbol" panose="05050102010706020507" pitchFamily="18" charset="2"/>
              </a:rPr>
              <a:t>(</a:t>
            </a:r>
            <a:r>
              <a:rPr lang="en-US" altLang="zh-CN" sz="2000" i="1" dirty="0">
                <a:latin typeface="Times New Roman" panose="02020603050405020304" pitchFamily="18" charset="0"/>
              </a:rPr>
              <a:t>y</a:t>
            </a:r>
            <a:r>
              <a:rPr lang="en-US" altLang="zh-CN" sz="2000" dirty="0">
                <a:latin typeface="Symbol" panose="05050102010706020507" pitchFamily="18" charset="2"/>
              </a:rPr>
              <a:t>)</a:t>
            </a:r>
            <a:r>
              <a:rPr lang="en-US" altLang="zh-CN" sz="2000" dirty="0"/>
              <a:t>)</a:t>
            </a:r>
          </a:p>
          <a:p>
            <a:pPr>
              <a:lnSpc>
                <a:spcPct val="140000"/>
              </a:lnSpc>
              <a:buFont typeface="Wingdings" panose="05000000000000000000" pitchFamily="2" charset="2"/>
              <a:buNone/>
            </a:pPr>
            <a:r>
              <a:rPr lang="en-US" altLang="zh-CN" sz="2000" dirty="0"/>
              <a:t>	</a:t>
            </a:r>
            <a:r>
              <a:rPr lang="zh-CN" altLang="en-US" sz="2000" dirty="0"/>
              <a:t>解：</a:t>
            </a:r>
          </a:p>
          <a:p>
            <a:pPr>
              <a:lnSpc>
                <a:spcPct val="140000"/>
              </a:lnSpc>
              <a:buFont typeface="Wingdings" panose="05000000000000000000" pitchFamily="2" charset="2"/>
              <a:buNone/>
            </a:pPr>
            <a:endParaRPr lang="zh-CN" altLang="en-US" sz="2000" dirty="0"/>
          </a:p>
          <a:p>
            <a:pPr>
              <a:buFont typeface="Wingdings" panose="05000000000000000000" pitchFamily="2" charset="2"/>
              <a:buNone/>
            </a:pPr>
            <a:endParaRPr lang="zh-CN" altLang="en-US" sz="2000" dirty="0"/>
          </a:p>
          <a:p>
            <a:pPr>
              <a:buFont typeface="Wingdings" panose="05000000000000000000" pitchFamily="2" charset="2"/>
              <a:buNone/>
            </a:pPr>
            <a:endParaRPr lang="zh-CN" altLang="en-US" sz="2000" dirty="0"/>
          </a:p>
          <a:p>
            <a:pPr>
              <a:buFont typeface="Wingdings" panose="05000000000000000000" pitchFamily="2" charset="2"/>
              <a:buNone/>
            </a:pPr>
            <a:endParaRPr lang="zh-CN" altLang="en-US" sz="2000" dirty="0"/>
          </a:p>
          <a:p>
            <a:pPr>
              <a:buFont typeface="Wingdings" panose="05000000000000000000" pitchFamily="2" charset="2"/>
              <a:buNone/>
            </a:pPr>
            <a:endParaRPr lang="zh-CN" altLang="en-US" sz="2000" dirty="0"/>
          </a:p>
          <a:p>
            <a:pPr>
              <a:buFont typeface="Wingdings" panose="05000000000000000000" pitchFamily="2" charset="2"/>
              <a:buNone/>
            </a:pPr>
            <a:endParaRPr lang="zh-CN" altLang="en-US" sz="2000" dirty="0"/>
          </a:p>
          <a:p>
            <a:pPr>
              <a:buFont typeface="Wingdings" panose="05000000000000000000" pitchFamily="2" charset="2"/>
              <a:buNone/>
            </a:pPr>
            <a:endParaRPr lang="zh-CN" altLang="en-US" sz="2000" dirty="0"/>
          </a:p>
          <a:p>
            <a:pPr>
              <a:buFont typeface="Wingdings" panose="05000000000000000000" pitchFamily="2" charset="2"/>
              <a:buNone/>
            </a:pPr>
            <a:endParaRPr lang="en-US" altLang="zh-CN" sz="2000" dirty="0"/>
          </a:p>
          <a:p>
            <a:pPr>
              <a:buFont typeface="Wingdings" panose="05000000000000000000" pitchFamily="2" charset="2"/>
              <a:buNone/>
            </a:pPr>
            <a:endParaRPr lang="en-US" altLang="zh-CN" sz="2000" dirty="0"/>
          </a:p>
          <a:p>
            <a:pPr>
              <a:lnSpc>
                <a:spcPct val="50000"/>
              </a:lnSpc>
              <a:buFont typeface="Wingdings" panose="05000000000000000000" pitchFamily="2" charset="2"/>
              <a:buNone/>
            </a:pPr>
            <a:endParaRPr lang="zh-CN" altLang="en-US" sz="2000" dirty="0"/>
          </a:p>
          <a:p>
            <a:pPr lvl="1"/>
            <a:r>
              <a:rPr lang="zh-CN" altLang="en-US" sz="2000" dirty="0"/>
              <a:t>终点速度与路径无关，只依赖于初速和高度差</a:t>
            </a:r>
          </a:p>
          <a:p>
            <a:pPr lvl="1"/>
            <a:r>
              <a:rPr lang="en-US" altLang="zh-CN" sz="2000" i="1" dirty="0">
                <a:latin typeface="Times New Roman" panose="02020603050405020304" pitchFamily="18" charset="0"/>
              </a:rPr>
              <a:t>a</a:t>
            </a:r>
            <a:r>
              <a:rPr lang="en-US" altLang="zh-CN" sz="2000" i="1" baseline="-25000" dirty="0">
                <a:latin typeface="Times New Roman" panose="02020603050405020304" pitchFamily="18" charset="0"/>
              </a:rPr>
              <a:t>n</a:t>
            </a:r>
            <a:r>
              <a:rPr lang="zh-CN" altLang="en-US" sz="2000" dirty="0"/>
              <a:t>的作用是改变速度方向</a:t>
            </a:r>
          </a:p>
        </p:txBody>
      </p:sp>
      <p:pic>
        <p:nvPicPr>
          <p:cNvPr id="3" name="图片 2"/>
          <p:cNvPicPr>
            <a:picLocks noChangeAspect="1"/>
          </p:cNvPicPr>
          <p:nvPr/>
        </p:nvPicPr>
        <p:blipFill>
          <a:blip r:embed="rId4"/>
          <a:stretch>
            <a:fillRect/>
          </a:stretch>
        </p:blipFill>
        <p:spPr>
          <a:xfrm>
            <a:off x="4017598" y="1824504"/>
            <a:ext cx="3998707" cy="3620720"/>
          </a:xfrm>
          <a:prstGeom prst="rect">
            <a:avLst/>
          </a:prstGeom>
        </p:spPr>
      </p:pic>
      <p:sp>
        <p:nvSpPr>
          <p:cNvPr id="8" name="矩形 7"/>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Tree>
    <p:extLst>
      <p:ext uri="{BB962C8B-B14F-4D97-AF65-F5344CB8AC3E}">
        <p14:creationId xmlns:p14="http://schemas.microsoft.com/office/powerpoint/2010/main" val="2993866065"/>
      </p:ext>
    </p:extLst>
  </p:cSld>
  <p:clrMapOvr>
    <a:masterClrMapping/>
  </p:clrMapOvr>
  <p:transition advTm="5281"/>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质点曲线运动（一般运动）</a:t>
            </a:r>
          </a:p>
        </p:txBody>
      </p:sp>
      <p:sp>
        <p:nvSpPr>
          <p:cNvPr id="9" name="Rectangle 3"/>
          <p:cNvSpPr>
            <a:spLocks noChangeArrowheads="1"/>
          </p:cNvSpPr>
          <p:nvPr/>
        </p:nvSpPr>
        <p:spPr bwMode="auto">
          <a:xfrm>
            <a:off x="26293" y="976095"/>
            <a:ext cx="9144000" cy="668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008000"/>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rgbClr val="CC0066"/>
              </a:buClr>
              <a:buSzPct val="55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9pPr>
          </a:lstStyle>
          <a:p>
            <a:r>
              <a:rPr lang="zh-CN" altLang="en-US" dirty="0"/>
              <a:t>例</a:t>
            </a:r>
            <a:r>
              <a:rPr lang="en-US" altLang="zh-CN" dirty="0"/>
              <a:t>4</a:t>
            </a:r>
            <a:r>
              <a:rPr lang="zh-CN" altLang="en-US" dirty="0"/>
              <a:t>：求抛体轨道顶点的曲率半径</a:t>
            </a:r>
          </a:p>
          <a:p>
            <a:pPr>
              <a:buFont typeface="Wingdings" panose="05000000000000000000" pitchFamily="2" charset="2"/>
              <a:buNone/>
            </a:pPr>
            <a:r>
              <a:rPr lang="zh-CN" altLang="en-US" dirty="0"/>
              <a:t>	解：</a:t>
            </a:r>
          </a:p>
        </p:txBody>
      </p:sp>
      <p:grpSp>
        <p:nvGrpSpPr>
          <p:cNvPr id="10" name="Group 37"/>
          <p:cNvGrpSpPr>
            <a:grpSpLocks/>
          </p:cNvGrpSpPr>
          <p:nvPr/>
        </p:nvGrpSpPr>
        <p:grpSpPr bwMode="auto">
          <a:xfrm>
            <a:off x="3952181" y="2047658"/>
            <a:ext cx="1582737" cy="1582737"/>
            <a:chOff x="2473" y="675"/>
            <a:chExt cx="997" cy="997"/>
          </a:xfrm>
        </p:grpSpPr>
        <p:sp>
          <p:nvSpPr>
            <p:cNvPr id="11" name="Oval 13"/>
            <p:cNvSpPr>
              <a:spLocks noChangeAspect="1" noChangeArrowheads="1"/>
            </p:cNvSpPr>
            <p:nvPr/>
          </p:nvSpPr>
          <p:spPr bwMode="auto">
            <a:xfrm>
              <a:off x="2473" y="675"/>
              <a:ext cx="997" cy="997"/>
            </a:xfrm>
            <a:prstGeom prst="ellipse">
              <a:avLst/>
            </a:prstGeom>
            <a:noFill/>
            <a:ln w="19050">
              <a:solidFill>
                <a:srgbClr val="FF00FF"/>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Line 15"/>
            <p:cNvSpPr>
              <a:spLocks noChangeShapeType="1"/>
            </p:cNvSpPr>
            <p:nvPr/>
          </p:nvSpPr>
          <p:spPr bwMode="auto">
            <a:xfrm>
              <a:off x="2973" y="1179"/>
              <a:ext cx="398" cy="296"/>
            </a:xfrm>
            <a:prstGeom prst="line">
              <a:avLst/>
            </a:prstGeom>
            <a:noFill/>
            <a:ln w="9525">
              <a:solidFill>
                <a:srgbClr val="FF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4" name="Rectangle 16"/>
            <p:cNvSpPr>
              <a:spLocks noChangeArrowheads="1"/>
            </p:cNvSpPr>
            <p:nvPr/>
          </p:nvSpPr>
          <p:spPr bwMode="auto">
            <a:xfrm>
              <a:off x="3146" y="1042"/>
              <a:ext cx="13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FF00FF"/>
                  </a:solidFill>
                  <a:latin typeface="Symbol" panose="05050102010706020507" pitchFamily="18" charset="2"/>
                </a:rPr>
                <a:t>r</a:t>
              </a:r>
            </a:p>
          </p:txBody>
        </p:sp>
      </p:grpSp>
      <p:grpSp>
        <p:nvGrpSpPr>
          <p:cNvPr id="15" name="Group 35"/>
          <p:cNvGrpSpPr>
            <a:grpSpLocks/>
          </p:cNvGrpSpPr>
          <p:nvPr/>
        </p:nvGrpSpPr>
        <p:grpSpPr bwMode="auto">
          <a:xfrm>
            <a:off x="1069281" y="1719045"/>
            <a:ext cx="7416800" cy="2686050"/>
            <a:chOff x="657" y="468"/>
            <a:chExt cx="4672" cy="1692"/>
          </a:xfrm>
        </p:grpSpPr>
        <p:sp>
          <p:nvSpPr>
            <p:cNvPr id="16" name="Rectangle 7"/>
            <p:cNvSpPr>
              <a:spLocks noChangeArrowheads="1"/>
            </p:cNvSpPr>
            <p:nvPr/>
          </p:nvSpPr>
          <p:spPr bwMode="auto">
            <a:xfrm>
              <a:off x="748" y="1843"/>
              <a:ext cx="4491" cy="272"/>
            </a:xfrm>
            <a:prstGeom prst="rect">
              <a:avLst/>
            </a:prstGeom>
            <a:pattFill prst="wdUpDiag">
              <a:fgClr>
                <a:schemeClr val="tx1"/>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7" name="Rectangle 8"/>
            <p:cNvSpPr>
              <a:spLocks noChangeArrowheads="1"/>
            </p:cNvSpPr>
            <p:nvPr/>
          </p:nvSpPr>
          <p:spPr bwMode="auto">
            <a:xfrm>
              <a:off x="703" y="2069"/>
              <a:ext cx="4581" cy="91"/>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9"/>
            <p:cNvSpPr>
              <a:spLocks noChangeArrowheads="1"/>
            </p:cNvSpPr>
            <p:nvPr/>
          </p:nvSpPr>
          <p:spPr bwMode="auto">
            <a:xfrm>
              <a:off x="657" y="1797"/>
              <a:ext cx="136" cy="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10"/>
            <p:cNvSpPr>
              <a:spLocks noChangeArrowheads="1"/>
            </p:cNvSpPr>
            <p:nvPr/>
          </p:nvSpPr>
          <p:spPr bwMode="auto">
            <a:xfrm>
              <a:off x="5193" y="1797"/>
              <a:ext cx="136" cy="31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0" name="Freeform 11"/>
            <p:cNvSpPr>
              <a:spLocks/>
            </p:cNvSpPr>
            <p:nvPr/>
          </p:nvSpPr>
          <p:spPr bwMode="auto">
            <a:xfrm>
              <a:off x="1158" y="673"/>
              <a:ext cx="3627" cy="1170"/>
            </a:xfrm>
            <a:custGeom>
              <a:avLst/>
              <a:gdLst>
                <a:gd name="T0" fmla="*/ 0 w 3627"/>
                <a:gd name="T1" fmla="*/ 1170 h 1170"/>
                <a:gd name="T2" fmla="*/ 1812 w 3627"/>
                <a:gd name="T3" fmla="*/ 0 h 1170"/>
                <a:gd name="T4" fmla="*/ 3627 w 3627"/>
                <a:gd name="T5" fmla="*/ 1170 h 1170"/>
              </a:gdLst>
              <a:ahLst/>
              <a:cxnLst>
                <a:cxn ang="0">
                  <a:pos x="T0" y="T1"/>
                </a:cxn>
                <a:cxn ang="0">
                  <a:pos x="T2" y="T3"/>
                </a:cxn>
                <a:cxn ang="0">
                  <a:pos x="T4" y="T5"/>
                </a:cxn>
              </a:cxnLst>
              <a:rect l="0" t="0" r="r" b="b"/>
              <a:pathLst>
                <a:path w="3627" h="1170">
                  <a:moveTo>
                    <a:pt x="0" y="1170"/>
                  </a:moveTo>
                  <a:cubicBezTo>
                    <a:pt x="302" y="975"/>
                    <a:pt x="869" y="0"/>
                    <a:pt x="1812" y="0"/>
                  </a:cubicBezTo>
                  <a:cubicBezTo>
                    <a:pt x="2755" y="0"/>
                    <a:pt x="3249" y="926"/>
                    <a:pt x="3627" y="1170"/>
                  </a:cubicBezTo>
                </a:path>
              </a:pathLst>
            </a:custGeom>
            <a:noFill/>
            <a:ln w="38100">
              <a:solidFill>
                <a:srgbClr val="99CC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1" name="Line 18"/>
            <p:cNvSpPr>
              <a:spLocks noChangeAspect="1" noChangeShapeType="1"/>
            </p:cNvSpPr>
            <p:nvPr/>
          </p:nvSpPr>
          <p:spPr bwMode="auto">
            <a:xfrm flipV="1">
              <a:off x="1163" y="709"/>
              <a:ext cx="1020" cy="1138"/>
            </a:xfrm>
            <a:prstGeom prst="line">
              <a:avLst/>
            </a:prstGeom>
            <a:noFill/>
            <a:ln w="190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2" name="Rectangle 21"/>
            <p:cNvSpPr>
              <a:spLocks noChangeArrowheads="1"/>
            </p:cNvSpPr>
            <p:nvPr/>
          </p:nvSpPr>
          <p:spPr bwMode="auto">
            <a:xfrm>
              <a:off x="2165" y="468"/>
              <a:ext cx="13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FF0000"/>
                  </a:solidFill>
                  <a:latin typeface="Times New Roman" panose="02020603050405020304" pitchFamily="18" charset="0"/>
                </a:rPr>
                <a:t>u</a:t>
              </a:r>
              <a:r>
                <a:rPr lang="en-US" altLang="zh-CN" sz="2400" b="1" baseline="-25000">
                  <a:solidFill>
                    <a:srgbClr val="FF0000"/>
                  </a:solidFill>
                  <a:latin typeface="Symbol" panose="05050102010706020507" pitchFamily="18" charset="2"/>
                </a:rPr>
                <a:t>0</a:t>
              </a:r>
            </a:p>
          </p:txBody>
        </p:sp>
      </p:grpSp>
      <p:grpSp>
        <p:nvGrpSpPr>
          <p:cNvPr id="23" name="Group 36"/>
          <p:cNvGrpSpPr>
            <a:grpSpLocks/>
          </p:cNvGrpSpPr>
          <p:nvPr/>
        </p:nvGrpSpPr>
        <p:grpSpPr bwMode="auto">
          <a:xfrm>
            <a:off x="4642743" y="1838108"/>
            <a:ext cx="2725738" cy="1735137"/>
            <a:chOff x="2908" y="543"/>
            <a:chExt cx="1717" cy="1093"/>
          </a:xfrm>
        </p:grpSpPr>
        <p:sp>
          <p:nvSpPr>
            <p:cNvPr id="24" name="Line 12"/>
            <p:cNvSpPr>
              <a:spLocks noChangeShapeType="1"/>
            </p:cNvSpPr>
            <p:nvPr/>
          </p:nvSpPr>
          <p:spPr bwMode="auto">
            <a:xfrm flipH="1">
              <a:off x="2971" y="672"/>
              <a:ext cx="0" cy="793"/>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Rectangle 26"/>
            <p:cNvSpPr>
              <a:spLocks noChangeArrowheads="1"/>
            </p:cNvSpPr>
            <p:nvPr/>
          </p:nvSpPr>
          <p:spPr bwMode="auto">
            <a:xfrm>
              <a:off x="2908" y="1410"/>
              <a:ext cx="13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g</a:t>
              </a:r>
              <a:endParaRPr lang="en-US" altLang="zh-CN" sz="2400" b="1" baseline="-25000">
                <a:solidFill>
                  <a:srgbClr val="0000FF"/>
                </a:solidFill>
                <a:latin typeface="Symbol" panose="05050102010706020507" pitchFamily="18" charset="2"/>
              </a:endParaRPr>
            </a:p>
          </p:txBody>
        </p:sp>
        <p:sp>
          <p:nvSpPr>
            <p:cNvPr id="26" name="Line 17"/>
            <p:cNvSpPr>
              <a:spLocks noChangeShapeType="1"/>
            </p:cNvSpPr>
            <p:nvPr/>
          </p:nvSpPr>
          <p:spPr bwMode="auto">
            <a:xfrm>
              <a:off x="2969" y="675"/>
              <a:ext cx="1020" cy="0"/>
            </a:xfrm>
            <a:prstGeom prst="line">
              <a:avLst/>
            </a:prstGeom>
            <a:noFill/>
            <a:ln w="190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7" name="Rectangle 22"/>
            <p:cNvSpPr>
              <a:spLocks noChangeArrowheads="1"/>
            </p:cNvSpPr>
            <p:nvPr/>
          </p:nvSpPr>
          <p:spPr bwMode="auto">
            <a:xfrm>
              <a:off x="3945" y="543"/>
              <a:ext cx="680"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FF0000"/>
                  </a:solidFill>
                  <a:latin typeface="Times New Roman" panose="02020603050405020304" pitchFamily="18" charset="0"/>
                </a:rPr>
                <a:t>u</a:t>
              </a:r>
              <a:r>
                <a:rPr lang="en-US" altLang="zh-CN" sz="2400" b="1" baseline="-25000">
                  <a:solidFill>
                    <a:srgbClr val="FF0000"/>
                  </a:solidFill>
                  <a:latin typeface="Symbol" panose="05050102010706020507" pitchFamily="18" charset="2"/>
                </a:rPr>
                <a:t>0</a:t>
              </a:r>
              <a:r>
                <a:rPr lang="en-US" altLang="zh-CN" sz="2400" b="1">
                  <a:solidFill>
                    <a:srgbClr val="FF0000"/>
                  </a:solidFill>
                  <a:latin typeface="Times New Roman" panose="02020603050405020304" pitchFamily="18" charset="0"/>
                </a:rPr>
                <a:t>cos</a:t>
              </a:r>
              <a:r>
                <a:rPr lang="en-US" altLang="zh-CN" sz="2400" b="1" i="1">
                  <a:solidFill>
                    <a:srgbClr val="FF0000"/>
                  </a:solidFill>
                  <a:latin typeface="Symbol" panose="05050102010706020507" pitchFamily="18" charset="2"/>
                </a:rPr>
                <a:t>a</a:t>
              </a:r>
            </a:p>
          </p:txBody>
        </p:sp>
        <p:sp>
          <p:nvSpPr>
            <p:cNvPr id="28" name="Oval 28"/>
            <p:cNvSpPr>
              <a:spLocks noChangeArrowheads="1"/>
            </p:cNvSpPr>
            <p:nvPr/>
          </p:nvSpPr>
          <p:spPr bwMode="auto">
            <a:xfrm>
              <a:off x="2925" y="632"/>
              <a:ext cx="91" cy="91"/>
            </a:xfrm>
            <a:prstGeom prst="ellipse">
              <a:avLst/>
            </a:prstGeom>
            <a:solidFill>
              <a:srgbClr val="FF99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29" name="Group 32"/>
          <p:cNvGrpSpPr>
            <a:grpSpLocks/>
          </p:cNvGrpSpPr>
          <p:nvPr/>
        </p:nvGrpSpPr>
        <p:grpSpPr bwMode="auto">
          <a:xfrm>
            <a:off x="1870968" y="2101633"/>
            <a:ext cx="2655888" cy="1800225"/>
            <a:chOff x="1162" y="709"/>
            <a:chExt cx="1673" cy="1134"/>
          </a:xfrm>
        </p:grpSpPr>
        <p:sp>
          <p:nvSpPr>
            <p:cNvPr id="30" name="Line 20"/>
            <p:cNvSpPr>
              <a:spLocks noChangeShapeType="1"/>
            </p:cNvSpPr>
            <p:nvPr/>
          </p:nvSpPr>
          <p:spPr bwMode="auto">
            <a:xfrm>
              <a:off x="2186" y="709"/>
              <a:ext cx="0" cy="1134"/>
            </a:xfrm>
            <a:prstGeom prst="line">
              <a:avLst/>
            </a:prstGeom>
            <a:noFill/>
            <a:ln w="9525">
              <a:solidFill>
                <a:srgbClr val="FF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1" name="Rectangle 23"/>
            <p:cNvSpPr>
              <a:spLocks noChangeArrowheads="1"/>
            </p:cNvSpPr>
            <p:nvPr/>
          </p:nvSpPr>
          <p:spPr bwMode="auto">
            <a:xfrm>
              <a:off x="2155" y="1571"/>
              <a:ext cx="680"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FF0000"/>
                  </a:solidFill>
                  <a:latin typeface="Times New Roman" panose="02020603050405020304" pitchFamily="18" charset="0"/>
                </a:rPr>
                <a:t>u</a:t>
              </a:r>
              <a:r>
                <a:rPr lang="en-US" altLang="zh-CN" sz="2400" b="1" baseline="-25000">
                  <a:solidFill>
                    <a:srgbClr val="FF0000"/>
                  </a:solidFill>
                  <a:latin typeface="Symbol" panose="05050102010706020507" pitchFamily="18" charset="2"/>
                </a:rPr>
                <a:t>0</a:t>
              </a:r>
              <a:r>
                <a:rPr lang="en-US" altLang="zh-CN" sz="2400" b="1">
                  <a:solidFill>
                    <a:srgbClr val="FF0000"/>
                  </a:solidFill>
                  <a:latin typeface="Times New Roman" panose="02020603050405020304" pitchFamily="18" charset="0"/>
                </a:rPr>
                <a:t>cos</a:t>
              </a:r>
              <a:r>
                <a:rPr lang="en-US" altLang="zh-CN" sz="2400" b="1" i="1">
                  <a:solidFill>
                    <a:srgbClr val="FF0000"/>
                  </a:solidFill>
                  <a:latin typeface="Symbol" panose="05050102010706020507" pitchFamily="18" charset="2"/>
                </a:rPr>
                <a:t>a</a:t>
              </a:r>
            </a:p>
          </p:txBody>
        </p:sp>
        <p:sp>
          <p:nvSpPr>
            <p:cNvPr id="32" name="Rectangle 24"/>
            <p:cNvSpPr>
              <a:spLocks noChangeArrowheads="1"/>
            </p:cNvSpPr>
            <p:nvPr/>
          </p:nvSpPr>
          <p:spPr bwMode="auto">
            <a:xfrm>
              <a:off x="1565" y="1526"/>
              <a:ext cx="13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FF0000"/>
                  </a:solidFill>
                  <a:latin typeface="Symbol" panose="05050102010706020507" pitchFamily="18" charset="2"/>
                </a:rPr>
                <a:t>a</a:t>
              </a:r>
            </a:p>
          </p:txBody>
        </p:sp>
        <p:sp>
          <p:nvSpPr>
            <p:cNvPr id="33" name="Freeform 25"/>
            <p:cNvSpPr>
              <a:spLocks/>
            </p:cNvSpPr>
            <p:nvPr/>
          </p:nvSpPr>
          <p:spPr bwMode="auto">
            <a:xfrm>
              <a:off x="1422" y="1556"/>
              <a:ext cx="143" cy="287"/>
            </a:xfrm>
            <a:custGeom>
              <a:avLst/>
              <a:gdLst>
                <a:gd name="T0" fmla="*/ 0 w 143"/>
                <a:gd name="T1" fmla="*/ 0 h 287"/>
                <a:gd name="T2" fmla="*/ 107 w 143"/>
                <a:gd name="T3" fmla="*/ 129 h 287"/>
                <a:gd name="T4" fmla="*/ 143 w 143"/>
                <a:gd name="T5" fmla="*/ 287 h 287"/>
              </a:gdLst>
              <a:ahLst/>
              <a:cxnLst>
                <a:cxn ang="0">
                  <a:pos x="T0" y="T1"/>
                </a:cxn>
                <a:cxn ang="0">
                  <a:pos x="T2" y="T3"/>
                </a:cxn>
                <a:cxn ang="0">
                  <a:pos x="T4" y="T5"/>
                </a:cxn>
              </a:cxnLst>
              <a:rect l="0" t="0" r="r" b="b"/>
              <a:pathLst>
                <a:path w="143" h="287">
                  <a:moveTo>
                    <a:pt x="0" y="0"/>
                  </a:moveTo>
                  <a:cubicBezTo>
                    <a:pt x="18" y="21"/>
                    <a:pt x="83" y="81"/>
                    <a:pt x="107" y="129"/>
                  </a:cubicBezTo>
                  <a:cubicBezTo>
                    <a:pt x="131" y="177"/>
                    <a:pt x="136" y="254"/>
                    <a:pt x="143" y="287"/>
                  </a:cubicBezTo>
                </a:path>
              </a:pathLst>
            </a:custGeom>
            <a:noFill/>
            <a:ln w="9525">
              <a:solidFill>
                <a:srgbClr val="FF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4" name="Line 19"/>
            <p:cNvSpPr>
              <a:spLocks noChangeShapeType="1"/>
            </p:cNvSpPr>
            <p:nvPr/>
          </p:nvSpPr>
          <p:spPr bwMode="auto">
            <a:xfrm>
              <a:off x="1162" y="1843"/>
              <a:ext cx="1020" cy="0"/>
            </a:xfrm>
            <a:prstGeom prst="line">
              <a:avLst/>
            </a:prstGeom>
            <a:noFill/>
            <a:ln w="190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35" name="Oval 27"/>
          <p:cNvSpPr>
            <a:spLocks noChangeArrowheads="1"/>
          </p:cNvSpPr>
          <p:nvPr/>
        </p:nvSpPr>
        <p:spPr bwMode="auto">
          <a:xfrm>
            <a:off x="1816993" y="3828833"/>
            <a:ext cx="144463" cy="144462"/>
          </a:xfrm>
          <a:prstGeom prst="ellipse">
            <a:avLst/>
          </a:prstGeom>
          <a:solidFill>
            <a:srgbClr val="FF99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6" name="Object 41"/>
          <p:cNvGraphicFramePr>
            <a:graphicFrameLocks/>
          </p:cNvGraphicFramePr>
          <p:nvPr>
            <p:extLst>
              <p:ext uri="{D42A27DB-BD31-4B8C-83A1-F6EECF244321}">
                <p14:modId xmlns:p14="http://schemas.microsoft.com/office/powerpoint/2010/main" val="766644069"/>
              </p:ext>
            </p:extLst>
          </p:nvPr>
        </p:nvGraphicFramePr>
        <p:xfrm>
          <a:off x="566043" y="4438433"/>
          <a:ext cx="8018463" cy="2343150"/>
        </p:xfrm>
        <a:graphic>
          <a:graphicData uri="http://schemas.openxmlformats.org/presentationml/2006/ole">
            <mc:AlternateContent xmlns:mc="http://schemas.openxmlformats.org/markup-compatibility/2006">
              <mc:Choice xmlns:v="urn:schemas-microsoft-com:vml" Requires="v">
                <p:oleObj name="BMP 图像" r:id="rId2" imgW="8019048" imgH="2343477" progId="Paint.Picture">
                  <p:embed/>
                </p:oleObj>
              </mc:Choice>
              <mc:Fallback>
                <p:oleObj name="BMP 图像" r:id="rId2" imgW="8019048" imgH="2343477" progId="Paint.Picture">
                  <p:embed/>
                  <p:pic>
                    <p:nvPicPr>
                      <p:cNvPr id="0" name=""/>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6043" y="4438433"/>
                        <a:ext cx="8018463"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7" name="Object 42"/>
          <p:cNvGraphicFramePr>
            <a:graphicFrameLocks/>
          </p:cNvGraphicFramePr>
          <p:nvPr>
            <p:extLst>
              <p:ext uri="{D42A27DB-BD31-4B8C-83A1-F6EECF244321}">
                <p14:modId xmlns:p14="http://schemas.microsoft.com/office/powerpoint/2010/main" val="450632580"/>
              </p:ext>
            </p:extLst>
          </p:nvPr>
        </p:nvGraphicFramePr>
        <p:xfrm>
          <a:off x="566043" y="4438433"/>
          <a:ext cx="8018463" cy="2343150"/>
        </p:xfrm>
        <a:graphic>
          <a:graphicData uri="http://schemas.openxmlformats.org/presentationml/2006/ole">
            <mc:AlternateContent xmlns:mc="http://schemas.openxmlformats.org/markup-compatibility/2006">
              <mc:Choice xmlns:v="urn:schemas-microsoft-com:vml" Requires="v">
                <p:oleObj name="BMP 图像" r:id="rId4" imgW="8019048" imgH="2343477" progId="Paint.Picture">
                  <p:embed/>
                </p:oleObj>
              </mc:Choice>
              <mc:Fallback>
                <p:oleObj name="BMP 图像" r:id="rId4" imgW="8019048" imgH="2343477" progId="Paint.Picture">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6043" y="4438433"/>
                        <a:ext cx="8018463"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8" name="Object 43"/>
          <p:cNvGraphicFramePr>
            <a:graphicFrameLocks/>
          </p:cNvGraphicFramePr>
          <p:nvPr>
            <p:extLst>
              <p:ext uri="{D42A27DB-BD31-4B8C-83A1-F6EECF244321}">
                <p14:modId xmlns:p14="http://schemas.microsoft.com/office/powerpoint/2010/main" val="1266369681"/>
              </p:ext>
            </p:extLst>
          </p:nvPr>
        </p:nvGraphicFramePr>
        <p:xfrm>
          <a:off x="566043" y="4438433"/>
          <a:ext cx="8018463" cy="2343150"/>
        </p:xfrm>
        <a:graphic>
          <a:graphicData uri="http://schemas.openxmlformats.org/presentationml/2006/ole">
            <mc:AlternateContent xmlns:mc="http://schemas.openxmlformats.org/markup-compatibility/2006">
              <mc:Choice xmlns:v="urn:schemas-microsoft-com:vml" Requires="v">
                <p:oleObj name="BMP 图像" r:id="rId6" imgW="8019048" imgH="2343477" progId="Paint.Picture">
                  <p:embed/>
                </p:oleObj>
              </mc:Choice>
              <mc:Fallback>
                <p:oleObj name="BMP 图像" r:id="rId6" imgW="8019048" imgH="2343477" progId="Paint.Picture">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66043" y="4438433"/>
                        <a:ext cx="8018463"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9" name="Object 44"/>
          <p:cNvGraphicFramePr>
            <a:graphicFrameLocks/>
          </p:cNvGraphicFramePr>
          <p:nvPr>
            <p:extLst>
              <p:ext uri="{D42A27DB-BD31-4B8C-83A1-F6EECF244321}">
                <p14:modId xmlns:p14="http://schemas.microsoft.com/office/powerpoint/2010/main" val="3501380115"/>
              </p:ext>
            </p:extLst>
          </p:nvPr>
        </p:nvGraphicFramePr>
        <p:xfrm>
          <a:off x="566043" y="4438433"/>
          <a:ext cx="8018463" cy="2343150"/>
        </p:xfrm>
        <a:graphic>
          <a:graphicData uri="http://schemas.openxmlformats.org/presentationml/2006/ole">
            <mc:AlternateContent xmlns:mc="http://schemas.openxmlformats.org/markup-compatibility/2006">
              <mc:Choice xmlns:v="urn:schemas-microsoft-com:vml" Requires="v">
                <p:oleObj name="BMP 图像" r:id="rId8" imgW="8019048" imgH="2343477" progId="Paint.Picture">
                  <p:embed/>
                </p:oleObj>
              </mc:Choice>
              <mc:Fallback>
                <p:oleObj name="BMP 图像" r:id="rId8" imgW="8019048" imgH="2343477" progId="Paint.Picture">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66043" y="4438433"/>
                        <a:ext cx="8018463"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0" name="Object 45"/>
          <p:cNvGraphicFramePr>
            <a:graphicFrameLocks/>
          </p:cNvGraphicFramePr>
          <p:nvPr>
            <p:extLst>
              <p:ext uri="{D42A27DB-BD31-4B8C-83A1-F6EECF244321}">
                <p14:modId xmlns:p14="http://schemas.microsoft.com/office/powerpoint/2010/main" val="2285089666"/>
              </p:ext>
            </p:extLst>
          </p:nvPr>
        </p:nvGraphicFramePr>
        <p:xfrm>
          <a:off x="566043" y="4438433"/>
          <a:ext cx="8018463" cy="2343150"/>
        </p:xfrm>
        <a:graphic>
          <a:graphicData uri="http://schemas.openxmlformats.org/presentationml/2006/ole">
            <mc:AlternateContent xmlns:mc="http://schemas.openxmlformats.org/markup-compatibility/2006">
              <mc:Choice xmlns:v="urn:schemas-microsoft-com:vml" Requires="v">
                <p:oleObj name="BMP 图像" r:id="rId10" imgW="8019048" imgH="2343477" progId="Paint.Picture">
                  <p:embed/>
                </p:oleObj>
              </mc:Choice>
              <mc:Fallback>
                <p:oleObj name="BMP 图像" r:id="rId10" imgW="8019048" imgH="2343477" progId="Paint.Picture">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66043" y="4438433"/>
                        <a:ext cx="8018463"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1" name="Object 46"/>
          <p:cNvGraphicFramePr>
            <a:graphicFrameLocks/>
          </p:cNvGraphicFramePr>
          <p:nvPr>
            <p:extLst>
              <p:ext uri="{D42A27DB-BD31-4B8C-83A1-F6EECF244321}">
                <p14:modId xmlns:p14="http://schemas.microsoft.com/office/powerpoint/2010/main" val="3412797575"/>
              </p:ext>
            </p:extLst>
          </p:nvPr>
        </p:nvGraphicFramePr>
        <p:xfrm>
          <a:off x="566043" y="4438433"/>
          <a:ext cx="8018463" cy="2343150"/>
        </p:xfrm>
        <a:graphic>
          <a:graphicData uri="http://schemas.openxmlformats.org/presentationml/2006/ole">
            <mc:AlternateContent xmlns:mc="http://schemas.openxmlformats.org/markup-compatibility/2006">
              <mc:Choice xmlns:v="urn:schemas-microsoft-com:vml" Requires="v">
                <p:oleObj name="BMP 图像" r:id="rId12" imgW="8019048" imgH="2343477" progId="Paint.Picture">
                  <p:embed/>
                </p:oleObj>
              </mc:Choice>
              <mc:Fallback>
                <p:oleObj name="BMP 图像" r:id="rId12" imgW="8019048" imgH="2343477" progId="Paint.Picture">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6043" y="4438433"/>
                        <a:ext cx="8018463"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2" name="Object 47"/>
          <p:cNvGraphicFramePr>
            <a:graphicFrameLocks/>
          </p:cNvGraphicFramePr>
          <p:nvPr>
            <p:extLst>
              <p:ext uri="{D42A27DB-BD31-4B8C-83A1-F6EECF244321}">
                <p14:modId xmlns:p14="http://schemas.microsoft.com/office/powerpoint/2010/main" val="1557009468"/>
              </p:ext>
            </p:extLst>
          </p:nvPr>
        </p:nvGraphicFramePr>
        <p:xfrm>
          <a:off x="566043" y="4438433"/>
          <a:ext cx="8018463" cy="2343150"/>
        </p:xfrm>
        <a:graphic>
          <a:graphicData uri="http://schemas.openxmlformats.org/presentationml/2006/ole">
            <mc:AlternateContent xmlns:mc="http://schemas.openxmlformats.org/markup-compatibility/2006">
              <mc:Choice xmlns:v="urn:schemas-microsoft-com:vml" Requires="v">
                <p:oleObj name="BMP 图像" r:id="rId14" imgW="8019048" imgH="2343477" progId="Paint.Picture">
                  <p:embed/>
                </p:oleObj>
              </mc:Choice>
              <mc:Fallback>
                <p:oleObj name="BMP 图像" r:id="rId14" imgW="8019048" imgH="2343477" progId="Paint.Picture">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566043" y="4438433"/>
                        <a:ext cx="8018463"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3" name="Object 48"/>
          <p:cNvGraphicFramePr>
            <a:graphicFrameLocks/>
          </p:cNvGraphicFramePr>
          <p:nvPr>
            <p:extLst>
              <p:ext uri="{D42A27DB-BD31-4B8C-83A1-F6EECF244321}">
                <p14:modId xmlns:p14="http://schemas.microsoft.com/office/powerpoint/2010/main" val="1945614039"/>
              </p:ext>
            </p:extLst>
          </p:nvPr>
        </p:nvGraphicFramePr>
        <p:xfrm>
          <a:off x="566043" y="4438433"/>
          <a:ext cx="8018463" cy="2343150"/>
        </p:xfrm>
        <a:graphic>
          <a:graphicData uri="http://schemas.openxmlformats.org/presentationml/2006/ole">
            <mc:AlternateContent xmlns:mc="http://schemas.openxmlformats.org/markup-compatibility/2006">
              <mc:Choice xmlns:v="urn:schemas-microsoft-com:vml" Requires="v">
                <p:oleObj name="BMP 图像" r:id="rId16" imgW="8019048" imgH="2343477" progId="Paint.Picture">
                  <p:embed/>
                </p:oleObj>
              </mc:Choice>
              <mc:Fallback>
                <p:oleObj name="BMP 图像" r:id="rId16" imgW="8019048" imgH="2343477" progId="Paint.Picture">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66043" y="4438433"/>
                        <a:ext cx="8018463" cy="2343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44" name="Object 49"/>
          <p:cNvGraphicFramePr>
            <a:graphicFrameLocks/>
          </p:cNvGraphicFramePr>
          <p:nvPr>
            <p:extLst>
              <p:ext uri="{D42A27DB-BD31-4B8C-83A1-F6EECF244321}">
                <p14:modId xmlns:p14="http://schemas.microsoft.com/office/powerpoint/2010/main" val="2023621263"/>
              </p:ext>
            </p:extLst>
          </p:nvPr>
        </p:nvGraphicFramePr>
        <p:xfrm>
          <a:off x="566043" y="4438433"/>
          <a:ext cx="8018463" cy="2343150"/>
        </p:xfrm>
        <a:graphic>
          <a:graphicData uri="http://schemas.openxmlformats.org/presentationml/2006/ole">
            <mc:AlternateContent xmlns:mc="http://schemas.openxmlformats.org/markup-compatibility/2006">
              <mc:Choice xmlns:v="urn:schemas-microsoft-com:vml" Requires="v">
                <p:oleObj name="BMP 图像" r:id="rId18" imgW="8019048" imgH="2343477" progId="Paint.Picture">
                  <p:embed/>
                </p:oleObj>
              </mc:Choice>
              <mc:Fallback>
                <p:oleObj name="BMP 图像" r:id="rId18" imgW="8019048" imgH="2343477" progId="Paint.Picture">
                  <p:embed/>
                  <p:pic>
                    <p:nvPicPr>
                      <p:cNvPr id="0" name=""/>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66043" y="4438433"/>
                        <a:ext cx="8018463" cy="2343150"/>
                      </a:xfrm>
                      <a:prstGeom prst="rect">
                        <a:avLst/>
                      </a:prstGeom>
                      <a:noFill/>
                      <a:ln>
                        <a:noFill/>
                      </a:ln>
                      <a:effectLst/>
                    </p:spPr>
                  </p:pic>
                </p:oleObj>
              </mc:Fallback>
            </mc:AlternateContent>
          </a:graphicData>
        </a:graphic>
      </p:graphicFrame>
      <p:sp>
        <p:nvSpPr>
          <p:cNvPr id="45" name="矩形 44"/>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2" name="矩形 1"/>
          <p:cNvSpPr/>
          <p:nvPr/>
        </p:nvSpPr>
        <p:spPr>
          <a:xfrm>
            <a:off x="4211960" y="4333658"/>
            <a:ext cx="4680520" cy="1615622"/>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856528"/>
      </p:ext>
    </p:extLst>
  </p:cSld>
  <p:clrMapOvr>
    <a:masterClrMapping/>
  </p:clrMapOvr>
  <p:transition advTm="5281"/>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8" name="矩形 7"/>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pic>
        <p:nvPicPr>
          <p:cNvPr id="10" name="图片 4">
            <a:extLst>
              <a:ext uri="{FF2B5EF4-FFF2-40B4-BE49-F238E27FC236}">
                <a16:creationId xmlns:a16="http://schemas.microsoft.com/office/drawing/2014/main" id="{D581B58B-2E72-43DE-9B1B-004D714A5A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016" y="13655"/>
            <a:ext cx="903700" cy="8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质点 </a:t>
            </a:r>
          </a:p>
        </p:txBody>
      </p:sp>
      <p:sp>
        <p:nvSpPr>
          <p:cNvPr id="9" name="Rectangle 3"/>
          <p:cNvSpPr txBox="1">
            <a:spLocks noChangeArrowheads="1"/>
          </p:cNvSpPr>
          <p:nvPr/>
        </p:nvSpPr>
        <p:spPr>
          <a:xfrm>
            <a:off x="82718" y="1053783"/>
            <a:ext cx="8726536" cy="5399088"/>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Tx/>
              <a:buNone/>
            </a:pPr>
            <a:r>
              <a:rPr lang="zh-CN" altLang="en-US" sz="2400" b="1" dirty="0">
                <a:latin typeface="微软雅黑" panose="020B0503020204020204" pitchFamily="34" charset="-122"/>
                <a:ea typeface="微软雅黑" panose="020B0503020204020204" pitchFamily="34" charset="-122"/>
              </a:rPr>
              <a:t>质点</a:t>
            </a:r>
          </a:p>
          <a:p>
            <a:pPr eaLnBrk="1" hangingPunct="1"/>
            <a:r>
              <a:rPr lang="zh-CN" altLang="en-US" sz="1800" dirty="0">
                <a:latin typeface="微软雅黑" panose="020B0503020204020204" pitchFamily="34" charset="-122"/>
                <a:ea typeface="微软雅黑" panose="020B0503020204020204" pitchFamily="34" charset="-122"/>
              </a:rPr>
              <a:t>物体运动过程中，物体的大小和形状可以忽略不计，</a:t>
            </a:r>
            <a:r>
              <a:rPr lang="zh-CN" altLang="en-US" sz="1800" dirty="0">
                <a:solidFill>
                  <a:srgbClr val="FF0000"/>
                </a:solidFill>
                <a:latin typeface="微软雅黑" panose="020B0503020204020204" pitchFamily="34" charset="-122"/>
                <a:ea typeface="微软雅黑" panose="020B0503020204020204" pitchFamily="34" charset="-122"/>
              </a:rPr>
              <a:t>物体</a:t>
            </a:r>
            <a:r>
              <a:rPr lang="zh-CN" altLang="en-US" sz="18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质点</a:t>
            </a:r>
            <a:r>
              <a:rPr lang="zh-CN" altLang="en-US" sz="1800" dirty="0">
                <a:latin typeface="微软雅黑" panose="020B0503020204020204" pitchFamily="34" charset="-122"/>
                <a:ea typeface="微软雅黑" panose="020B0503020204020204" pitchFamily="34" charset="-122"/>
                <a:sym typeface="Symbol" panose="05050102010706020507" pitchFamily="18" charset="2"/>
              </a:rPr>
              <a:t>（具有质量而没有大小、形状的理想物体）。</a:t>
            </a:r>
            <a:endParaRPr lang="en-US" altLang="zh-CN" sz="1800" dirty="0">
              <a:latin typeface="微软雅黑" panose="020B0503020204020204" pitchFamily="34" charset="-122"/>
              <a:ea typeface="微软雅黑" panose="020B0503020204020204" pitchFamily="34" charset="-122"/>
              <a:sym typeface="Symbol" panose="05050102010706020507" pitchFamily="18" charset="2"/>
            </a:endParaRPr>
          </a:p>
          <a:p>
            <a:pPr eaLnBrk="1" hangingPunct="1"/>
            <a:endParaRPr lang="en-US" altLang="zh-CN" sz="1800" dirty="0">
              <a:latin typeface="微软雅黑" panose="020B0503020204020204" pitchFamily="34" charset="-122"/>
              <a:ea typeface="微软雅黑" panose="020B0503020204020204" pitchFamily="34" charset="-122"/>
              <a:sym typeface="Symbol" panose="05050102010706020507" pitchFamily="18" charset="2"/>
            </a:endParaRPr>
          </a:p>
          <a:p>
            <a:pPr eaLnBrk="1" hangingPunct="1"/>
            <a:endParaRPr lang="en-US" altLang="zh-CN" sz="1800" dirty="0">
              <a:latin typeface="微软雅黑" panose="020B0503020204020204" pitchFamily="34" charset="-122"/>
              <a:ea typeface="微软雅黑" panose="020B0503020204020204" pitchFamily="34" charset="-122"/>
              <a:sym typeface="Symbol" panose="05050102010706020507" pitchFamily="18" charset="2"/>
            </a:endParaRPr>
          </a:p>
          <a:p>
            <a:pPr eaLnBrk="1" hangingPunct="1"/>
            <a:endParaRPr lang="en-US" altLang="zh-CN" sz="1800" dirty="0">
              <a:latin typeface="微软雅黑" panose="020B0503020204020204" pitchFamily="34" charset="-122"/>
              <a:ea typeface="微软雅黑" panose="020B0503020204020204" pitchFamily="34" charset="-122"/>
              <a:sym typeface="Symbol" panose="05050102010706020507" pitchFamily="18" charset="2"/>
            </a:endParaRPr>
          </a:p>
          <a:p>
            <a:pPr eaLnBrk="1" hangingPunct="1"/>
            <a:endParaRPr lang="en-US" altLang="zh-CN" sz="1800" dirty="0">
              <a:latin typeface="微软雅黑" panose="020B0503020204020204" pitchFamily="34" charset="-122"/>
              <a:ea typeface="微软雅黑" panose="020B0503020204020204" pitchFamily="34" charset="-122"/>
              <a:sym typeface="Symbol" panose="05050102010706020507" pitchFamily="18" charset="2"/>
            </a:endParaRPr>
          </a:p>
          <a:p>
            <a:pPr eaLnBrk="1" hangingPunct="1"/>
            <a:endParaRPr lang="en-US" altLang="zh-CN" sz="1800" dirty="0">
              <a:latin typeface="微软雅黑" panose="020B0503020204020204" pitchFamily="34" charset="-122"/>
              <a:ea typeface="微软雅黑" panose="020B0503020204020204" pitchFamily="34" charset="-122"/>
              <a:sym typeface="Symbol" panose="05050102010706020507" pitchFamily="18" charset="2"/>
            </a:endParaRPr>
          </a:p>
          <a:p>
            <a:pPr eaLnBrk="1" hangingPunct="1"/>
            <a:endParaRPr lang="en-US" altLang="zh-CN" sz="1800" dirty="0">
              <a:latin typeface="微软雅黑" panose="020B0503020204020204" pitchFamily="34" charset="-122"/>
              <a:ea typeface="微软雅黑" panose="020B0503020204020204" pitchFamily="34" charset="-122"/>
              <a:sym typeface="Symbol" panose="05050102010706020507" pitchFamily="18" charset="2"/>
            </a:endParaRPr>
          </a:p>
          <a:p>
            <a:pPr eaLnBrk="1" hangingPunct="1"/>
            <a:endParaRPr lang="zh-CN" altLang="en-US" sz="1800" dirty="0">
              <a:latin typeface="微软雅黑" panose="020B0503020204020204" pitchFamily="34" charset="-122"/>
              <a:ea typeface="微软雅黑" panose="020B0503020204020204" pitchFamily="34" charset="-122"/>
              <a:sym typeface="Symbol" panose="05050102010706020507" pitchFamily="18" charset="2"/>
            </a:endParaRPr>
          </a:p>
          <a:p>
            <a:pPr lvl="1" eaLnBrk="1" hangingPunct="1">
              <a:buClr>
                <a:srgbClr val="006600"/>
              </a:buClr>
              <a:buFont typeface="Wingdings" panose="05000000000000000000" pitchFamily="2" charset="2"/>
              <a:buChar char="n"/>
            </a:pPr>
            <a:r>
              <a:rPr lang="zh-CN" altLang="en-US" sz="1800" dirty="0">
                <a:solidFill>
                  <a:srgbClr val="006600"/>
                </a:solidFill>
                <a:latin typeface="微软雅黑" panose="020B0503020204020204" pitchFamily="34" charset="-122"/>
                <a:ea typeface="微软雅黑" panose="020B0503020204020204" pitchFamily="34" charset="-122"/>
                <a:sym typeface="Symbol" panose="05050102010706020507" pitchFamily="18" charset="2"/>
              </a:rPr>
              <a:t>只要在研究问题中，物体的体积和形状是无关紧要的，我们就可以看作质点。</a:t>
            </a:r>
          </a:p>
          <a:p>
            <a:pPr lvl="1" eaLnBrk="1" hangingPunct="1">
              <a:buClr>
                <a:srgbClr val="006600"/>
              </a:buClr>
              <a:buFont typeface="Wingdings" panose="05000000000000000000" pitchFamily="2" charset="2"/>
              <a:buChar char="n"/>
            </a:pPr>
            <a:r>
              <a:rPr lang="zh-CN" altLang="en-US" sz="1800" dirty="0">
                <a:solidFill>
                  <a:srgbClr val="006600"/>
                </a:solidFill>
                <a:latin typeface="微软雅黑" panose="020B0503020204020204" pitchFamily="34" charset="-122"/>
                <a:ea typeface="微软雅黑" panose="020B0503020204020204" pitchFamily="34" charset="-122"/>
                <a:sym typeface="Symbol" panose="05050102010706020507" pitchFamily="18" charset="2"/>
              </a:rPr>
              <a:t>对于同一物体，由于研究的不同，有时可看作质点，有时不行。</a:t>
            </a:r>
            <a:endParaRPr lang="en-US" altLang="zh-CN" sz="1800" dirty="0">
              <a:solidFill>
                <a:srgbClr val="006600"/>
              </a:solidFill>
              <a:latin typeface="微软雅黑" panose="020B0503020204020204" pitchFamily="34" charset="-122"/>
              <a:ea typeface="微软雅黑" panose="020B0503020204020204" pitchFamily="34" charset="-122"/>
              <a:sym typeface="Symbol" panose="05050102010706020507" pitchFamily="18" charset="2"/>
            </a:endParaRPr>
          </a:p>
          <a:p>
            <a:pPr lvl="1" eaLnBrk="1" hangingPunct="1">
              <a:buClr>
                <a:srgbClr val="006600"/>
              </a:buClr>
              <a:buFont typeface="Wingdings" panose="05000000000000000000" pitchFamily="2" charset="2"/>
              <a:buChar char="n"/>
            </a:pPr>
            <a:endParaRPr lang="en-US" altLang="zh-CN" sz="2000" dirty="0">
              <a:solidFill>
                <a:srgbClr val="0066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2" name="矩形 1"/>
          <p:cNvSpPr/>
          <p:nvPr/>
        </p:nvSpPr>
        <p:spPr>
          <a:xfrm>
            <a:off x="320370" y="2120216"/>
            <a:ext cx="8366496" cy="400110"/>
          </a:xfrm>
          <a:prstGeom prst="rect">
            <a:avLst/>
          </a:prstGeom>
        </p:spPr>
        <p:txBody>
          <a:bodyPr wrap="square">
            <a:spAutoFit/>
          </a:bodyPr>
          <a:lstStyle/>
          <a:p>
            <a:pPr lvl="1" algn="ctr" eaLnBrk="1" hangingPunct="1">
              <a:buClr>
                <a:srgbClr val="006600"/>
              </a:buClr>
            </a:pPr>
            <a:r>
              <a:rPr lang="zh-CN" altLang="en-US" sz="2000" dirty="0">
                <a:solidFill>
                  <a:srgbClr val="FF0000"/>
                </a:solidFill>
                <a:latin typeface="微软雅黑" panose="020B0503020204020204" pitchFamily="34" charset="-122"/>
                <a:ea typeface="微软雅黑" panose="020B0503020204020204" pitchFamily="34" charset="-122"/>
              </a:rPr>
              <a:t>对复杂的运动进行抽象</a:t>
            </a: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提出物理模型物体运动的</a:t>
            </a:r>
            <a:r>
              <a:rPr lang="zh-CN" altLang="en-US" sz="2000" u="sng"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基本</a:t>
            </a:r>
            <a:r>
              <a:rPr lang="zh-CN" altLang="en-US" sz="2000" dirty="0">
                <a:solidFill>
                  <a:srgbClr val="FF0000"/>
                </a:solidFill>
                <a:latin typeface="微软雅黑" panose="020B0503020204020204" pitchFamily="34" charset="-122"/>
                <a:ea typeface="微软雅黑" panose="020B0503020204020204" pitchFamily="34" charset="-122"/>
                <a:sym typeface="Symbol" panose="05050102010706020507" pitchFamily="18" charset="2"/>
              </a:rPr>
              <a:t>规律。</a:t>
            </a:r>
          </a:p>
        </p:txBody>
      </p:sp>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42369" y="2569662"/>
            <a:ext cx="2650314" cy="1765109"/>
          </a:xfrm>
          <a:prstGeom prst="rect">
            <a:avLst/>
          </a:prstGeom>
        </p:spPr>
      </p:pic>
      <p:pic>
        <p:nvPicPr>
          <p:cNvPr id="5" name="图片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547664" y="2569663"/>
            <a:ext cx="2748440" cy="1765109"/>
          </a:xfrm>
          <a:prstGeom prst="rect">
            <a:avLst/>
          </a:prstGeom>
        </p:spPr>
      </p:pic>
      <p:grpSp>
        <p:nvGrpSpPr>
          <p:cNvPr id="14" name="组合 13"/>
          <p:cNvGrpSpPr/>
          <p:nvPr/>
        </p:nvGrpSpPr>
        <p:grpSpPr>
          <a:xfrm>
            <a:off x="539552" y="5085184"/>
            <a:ext cx="7956884" cy="1656184"/>
            <a:chOff x="683568" y="2852936"/>
            <a:chExt cx="7956884" cy="1728192"/>
          </a:xfrm>
        </p:grpSpPr>
        <p:sp>
          <p:nvSpPr>
            <p:cNvPr id="3" name="直角三角形 2"/>
            <p:cNvSpPr/>
            <p:nvPr/>
          </p:nvSpPr>
          <p:spPr>
            <a:xfrm>
              <a:off x="899592" y="3284983"/>
              <a:ext cx="2808312" cy="1125645"/>
            </a:xfrm>
            <a:prstGeom prst="rtTriangle">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zh-CN" altLang="en-US"/>
            </a:p>
          </p:txBody>
        </p:sp>
        <p:sp>
          <p:nvSpPr>
            <p:cNvPr id="6" name="六边形 5"/>
            <p:cNvSpPr/>
            <p:nvPr/>
          </p:nvSpPr>
          <p:spPr>
            <a:xfrm rot="1337616">
              <a:off x="1530302" y="3013705"/>
              <a:ext cx="709560" cy="619548"/>
            </a:xfrm>
            <a:prstGeom prst="hexagon">
              <a:avLst>
                <a:gd name="adj" fmla="val 33943"/>
                <a:gd name="vf" fmla="val 115470"/>
              </a:avLst>
            </a:prstGeom>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zh-CN" altLang="en-US"/>
            </a:p>
          </p:txBody>
        </p:sp>
        <p:sp>
          <p:nvSpPr>
            <p:cNvPr id="11" name="矩形 10"/>
            <p:cNvSpPr/>
            <p:nvPr/>
          </p:nvSpPr>
          <p:spPr>
            <a:xfrm>
              <a:off x="3707904" y="3323479"/>
              <a:ext cx="4572000" cy="674432"/>
            </a:xfrm>
            <a:prstGeom prst="rect">
              <a:avLst/>
            </a:prstGeom>
          </p:spPr>
          <p:txBody>
            <a:bodyPr>
              <a:spAutoFit/>
            </a:bodyPr>
            <a:lstStyle/>
            <a:p>
              <a:pPr lvl="1" eaLnBrk="1" hangingPunct="1">
                <a:buClr>
                  <a:srgbClr val="006600"/>
                </a:buClr>
              </a:pPr>
              <a:r>
                <a:rPr lang="zh-CN" altLang="en-US" dirty="0">
                  <a:solidFill>
                    <a:srgbClr val="C00000"/>
                  </a:solidFill>
                  <a:latin typeface="微软雅黑" panose="020B0503020204020204" pitchFamily="34" charset="-122"/>
                  <a:ea typeface="微软雅黑" panose="020B0503020204020204" pitchFamily="34" charset="-122"/>
                  <a:sym typeface="Symbol" panose="05050102010706020507" pitchFamily="18" charset="2"/>
                </a:rPr>
                <a:t>分析重力下多边形在斜坡上的运动时，是否能将多边形看做质点？？</a:t>
              </a:r>
            </a:p>
          </p:txBody>
        </p:sp>
        <p:sp>
          <p:nvSpPr>
            <p:cNvPr id="12" name="矩形 11"/>
            <p:cNvSpPr/>
            <p:nvPr/>
          </p:nvSpPr>
          <p:spPr>
            <a:xfrm>
              <a:off x="683568" y="2852936"/>
              <a:ext cx="7956884" cy="1728192"/>
            </a:xfrm>
            <a:prstGeom prst="rect">
              <a:avLst/>
            </a:prstGeom>
            <a:noFill/>
            <a:ln>
              <a:solidFill>
                <a:schemeClr val="accent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extLst>
      <p:ext uri="{BB962C8B-B14F-4D97-AF65-F5344CB8AC3E}">
        <p14:creationId xmlns:p14="http://schemas.microsoft.com/office/powerpoint/2010/main" val="147867334"/>
      </p:ext>
    </p:extLst>
  </p:cSld>
  <p:clrMapOvr>
    <a:masterClrMapping/>
  </p:clrMapOvr>
  <p:transition advTm="5281"/>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相对（平动）运动</a:t>
            </a:r>
          </a:p>
        </p:txBody>
      </p:sp>
      <p:grpSp>
        <p:nvGrpSpPr>
          <p:cNvPr id="45" name="Group 8"/>
          <p:cNvGrpSpPr>
            <a:grpSpLocks/>
          </p:cNvGrpSpPr>
          <p:nvPr/>
        </p:nvGrpSpPr>
        <p:grpSpPr bwMode="auto">
          <a:xfrm>
            <a:off x="5933678" y="1243966"/>
            <a:ext cx="438150" cy="379412"/>
            <a:chOff x="2695" y="1344"/>
            <a:chExt cx="276" cy="239"/>
          </a:xfrm>
        </p:grpSpPr>
        <p:sp>
          <p:nvSpPr>
            <p:cNvPr id="46" name="Oval 9"/>
            <p:cNvSpPr>
              <a:spLocks noChangeArrowheads="1"/>
            </p:cNvSpPr>
            <p:nvPr/>
          </p:nvSpPr>
          <p:spPr bwMode="auto">
            <a:xfrm>
              <a:off x="2695" y="1515"/>
              <a:ext cx="68" cy="68"/>
            </a:xfrm>
            <a:prstGeom prst="ellipse">
              <a:avLst/>
            </a:prstGeom>
            <a:solidFill>
              <a:srgbClr val="FF99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7" name="Rectangle 10"/>
            <p:cNvSpPr>
              <a:spLocks noChangeArrowheads="1"/>
            </p:cNvSpPr>
            <p:nvPr/>
          </p:nvSpPr>
          <p:spPr bwMode="auto">
            <a:xfrm>
              <a:off x="2835" y="1344"/>
              <a:ext cx="136" cy="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CC6600"/>
                  </a:solidFill>
                  <a:latin typeface="Times New Roman" panose="02020603050405020304" pitchFamily="18" charset="0"/>
                </a:rPr>
                <a:t>P</a:t>
              </a:r>
              <a:endParaRPr lang="en-US" altLang="zh-CN" sz="2400" b="1" baseline="-25000">
                <a:solidFill>
                  <a:srgbClr val="CC6600"/>
                </a:solidFill>
                <a:latin typeface="Symbol" panose="05050102010706020507" pitchFamily="18" charset="2"/>
              </a:endParaRPr>
            </a:p>
          </p:txBody>
        </p:sp>
      </p:grpSp>
      <p:grpSp>
        <p:nvGrpSpPr>
          <p:cNvPr id="48" name="Group 11"/>
          <p:cNvGrpSpPr>
            <a:grpSpLocks/>
          </p:cNvGrpSpPr>
          <p:nvPr/>
        </p:nvGrpSpPr>
        <p:grpSpPr bwMode="auto">
          <a:xfrm>
            <a:off x="1475978" y="3042603"/>
            <a:ext cx="3167063" cy="720725"/>
            <a:chOff x="930" y="2205"/>
            <a:chExt cx="1995" cy="454"/>
          </a:xfrm>
        </p:grpSpPr>
        <p:sp>
          <p:nvSpPr>
            <p:cNvPr id="49" name="Line 12"/>
            <p:cNvSpPr>
              <a:spLocks noChangeShapeType="1"/>
            </p:cNvSpPr>
            <p:nvPr/>
          </p:nvSpPr>
          <p:spPr bwMode="auto">
            <a:xfrm flipV="1">
              <a:off x="930" y="2205"/>
              <a:ext cx="1995" cy="454"/>
            </a:xfrm>
            <a:prstGeom prst="line">
              <a:avLst/>
            </a:prstGeom>
            <a:noFill/>
            <a:ln w="190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0" name="Object 13"/>
            <p:cNvGraphicFramePr>
              <a:graphicFrameLocks/>
            </p:cNvGraphicFramePr>
            <p:nvPr/>
          </p:nvGraphicFramePr>
          <p:xfrm>
            <a:off x="2064" y="2413"/>
            <a:ext cx="126" cy="180"/>
          </p:xfrm>
          <a:graphic>
            <a:graphicData uri="http://schemas.openxmlformats.org/presentationml/2006/ole">
              <mc:AlternateContent xmlns:mc="http://schemas.openxmlformats.org/markup-compatibility/2006">
                <mc:Choice xmlns:v="urn:schemas-microsoft-com:vml" Requires="v">
                  <p:oleObj name="BMP 图像" r:id="rId2" imgW="200159" imgH="285866" progId="Paint.Picture">
                    <p:embed/>
                  </p:oleObj>
                </mc:Choice>
                <mc:Fallback>
                  <p:oleObj name="BMP 图像" r:id="rId2" imgW="200159" imgH="285866" progId="Paint.Picture">
                    <p:embed/>
                    <p:pic>
                      <p:nvPicPr>
                        <p:cNvPr id="0" name=""/>
                        <p:cNvPicPr>
                          <a:picLocks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064" y="2413"/>
                          <a:ext cx="126" cy="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1" name="Group 46"/>
          <p:cNvGrpSpPr>
            <a:grpSpLocks/>
          </p:cNvGrpSpPr>
          <p:nvPr/>
        </p:nvGrpSpPr>
        <p:grpSpPr bwMode="auto">
          <a:xfrm>
            <a:off x="4284266" y="1136016"/>
            <a:ext cx="2087562" cy="2301875"/>
            <a:chOff x="2699" y="535"/>
            <a:chExt cx="1315" cy="1450"/>
          </a:xfrm>
        </p:grpSpPr>
        <p:sp>
          <p:nvSpPr>
            <p:cNvPr id="52" name="Line 15"/>
            <p:cNvSpPr>
              <a:spLocks noChangeShapeType="1"/>
            </p:cNvSpPr>
            <p:nvPr/>
          </p:nvSpPr>
          <p:spPr bwMode="auto">
            <a:xfrm flipV="1">
              <a:off x="2926" y="1735"/>
              <a:ext cx="1088" cy="1"/>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16"/>
            <p:cNvSpPr>
              <a:spLocks noChangeShapeType="1"/>
            </p:cNvSpPr>
            <p:nvPr/>
          </p:nvSpPr>
          <p:spPr bwMode="auto">
            <a:xfrm flipV="1">
              <a:off x="2926" y="646"/>
              <a:ext cx="0" cy="109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 name="Rectangle 17"/>
            <p:cNvSpPr>
              <a:spLocks noChangeArrowheads="1"/>
            </p:cNvSpPr>
            <p:nvPr/>
          </p:nvSpPr>
          <p:spPr bwMode="auto">
            <a:xfrm>
              <a:off x="2834" y="1711"/>
              <a:ext cx="13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O</a:t>
              </a:r>
              <a:r>
                <a:rPr lang="en-US" altLang="zh-CN" sz="2400" b="1" baseline="-25000">
                  <a:solidFill>
                    <a:srgbClr val="0000FF"/>
                  </a:solidFill>
                  <a:latin typeface="Symbol" panose="05050102010706020507" pitchFamily="18" charset="2"/>
                </a:rPr>
                <a:t>2</a:t>
              </a:r>
            </a:p>
          </p:txBody>
        </p:sp>
        <p:sp>
          <p:nvSpPr>
            <p:cNvPr id="55" name="Rectangle 18"/>
            <p:cNvSpPr>
              <a:spLocks noChangeArrowheads="1"/>
            </p:cNvSpPr>
            <p:nvPr/>
          </p:nvSpPr>
          <p:spPr bwMode="auto">
            <a:xfrm>
              <a:off x="3878" y="1713"/>
              <a:ext cx="13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x</a:t>
              </a:r>
              <a:r>
                <a:rPr lang="en-US" altLang="zh-CN" sz="2400" b="1" baseline="-25000">
                  <a:solidFill>
                    <a:srgbClr val="0000FF"/>
                  </a:solidFill>
                  <a:latin typeface="Symbol" panose="05050102010706020507" pitchFamily="18" charset="2"/>
                </a:rPr>
                <a:t>2</a:t>
              </a:r>
            </a:p>
          </p:txBody>
        </p:sp>
        <p:sp>
          <p:nvSpPr>
            <p:cNvPr id="56" name="Rectangle 19"/>
            <p:cNvSpPr>
              <a:spLocks noChangeArrowheads="1"/>
            </p:cNvSpPr>
            <p:nvPr/>
          </p:nvSpPr>
          <p:spPr bwMode="auto">
            <a:xfrm>
              <a:off x="2699" y="535"/>
              <a:ext cx="13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y</a:t>
              </a:r>
              <a:r>
                <a:rPr lang="en-US" altLang="zh-CN" sz="2400" b="1" baseline="-25000">
                  <a:solidFill>
                    <a:srgbClr val="0000FF"/>
                  </a:solidFill>
                  <a:latin typeface="Symbol" panose="05050102010706020507" pitchFamily="18" charset="2"/>
                </a:rPr>
                <a:t>2</a:t>
              </a:r>
            </a:p>
          </p:txBody>
        </p:sp>
        <p:sp>
          <p:nvSpPr>
            <p:cNvPr id="57" name="Line 20"/>
            <p:cNvSpPr>
              <a:spLocks noChangeShapeType="1"/>
            </p:cNvSpPr>
            <p:nvPr/>
          </p:nvSpPr>
          <p:spPr bwMode="auto">
            <a:xfrm flipV="1">
              <a:off x="2925" y="829"/>
              <a:ext cx="817" cy="907"/>
            </a:xfrm>
            <a:prstGeom prst="line">
              <a:avLst/>
            </a:prstGeom>
            <a:noFill/>
            <a:ln w="190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58" name="Object 21"/>
            <p:cNvGraphicFramePr>
              <a:graphicFrameLocks/>
            </p:cNvGraphicFramePr>
            <p:nvPr/>
          </p:nvGraphicFramePr>
          <p:xfrm>
            <a:off x="3417" y="1252"/>
            <a:ext cx="114" cy="186"/>
          </p:xfrm>
          <a:graphic>
            <a:graphicData uri="http://schemas.openxmlformats.org/presentationml/2006/ole">
              <mc:AlternateContent xmlns:mc="http://schemas.openxmlformats.org/markup-compatibility/2006">
                <mc:Choice xmlns:v="urn:schemas-microsoft-com:vml" Requires="v">
                  <p:oleObj name="BMP 图像" r:id="rId4" imgW="181096" imgH="295238" progId="Paint.Picture">
                    <p:embed/>
                  </p:oleObj>
                </mc:Choice>
                <mc:Fallback>
                  <p:oleObj name="BMP 图像" r:id="rId4" imgW="181096" imgH="295238" progId="Paint.Picture">
                    <p:embed/>
                    <p:pic>
                      <p:nvPicPr>
                        <p:cNvPr id="0" name=""/>
                        <p:cNvPicPr>
                          <a:picLocks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3417" y="1252"/>
                          <a:ext cx="114"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59" name="Group 45"/>
          <p:cNvGrpSpPr>
            <a:grpSpLocks/>
          </p:cNvGrpSpPr>
          <p:nvPr/>
        </p:nvGrpSpPr>
        <p:grpSpPr bwMode="auto">
          <a:xfrm>
            <a:off x="1115616" y="1602741"/>
            <a:ext cx="4824412" cy="2555875"/>
            <a:chOff x="703" y="829"/>
            <a:chExt cx="3039" cy="1610"/>
          </a:xfrm>
        </p:grpSpPr>
        <p:sp>
          <p:nvSpPr>
            <p:cNvPr id="60" name="Line 23"/>
            <p:cNvSpPr>
              <a:spLocks noChangeShapeType="1"/>
            </p:cNvSpPr>
            <p:nvPr/>
          </p:nvSpPr>
          <p:spPr bwMode="auto">
            <a:xfrm flipV="1">
              <a:off x="930" y="2190"/>
              <a:ext cx="1088" cy="1"/>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1" name="Line 24"/>
            <p:cNvSpPr>
              <a:spLocks noChangeShapeType="1"/>
            </p:cNvSpPr>
            <p:nvPr/>
          </p:nvSpPr>
          <p:spPr bwMode="auto">
            <a:xfrm flipV="1">
              <a:off x="930" y="1101"/>
              <a:ext cx="0" cy="109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2" name="Rectangle 25"/>
            <p:cNvSpPr>
              <a:spLocks noChangeArrowheads="1"/>
            </p:cNvSpPr>
            <p:nvPr/>
          </p:nvSpPr>
          <p:spPr bwMode="auto">
            <a:xfrm>
              <a:off x="703" y="2167"/>
              <a:ext cx="13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O</a:t>
              </a:r>
              <a:r>
                <a:rPr lang="en-US" altLang="zh-CN" sz="2400" b="1" baseline="-25000">
                  <a:solidFill>
                    <a:srgbClr val="0000FF"/>
                  </a:solidFill>
                  <a:latin typeface="Symbol" panose="05050102010706020507" pitchFamily="18" charset="2"/>
                </a:rPr>
                <a:t>1</a:t>
              </a:r>
            </a:p>
          </p:txBody>
        </p:sp>
        <p:sp>
          <p:nvSpPr>
            <p:cNvPr id="63" name="Rectangle 26"/>
            <p:cNvSpPr>
              <a:spLocks noChangeArrowheads="1"/>
            </p:cNvSpPr>
            <p:nvPr/>
          </p:nvSpPr>
          <p:spPr bwMode="auto">
            <a:xfrm>
              <a:off x="1882" y="2167"/>
              <a:ext cx="13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x</a:t>
              </a:r>
              <a:r>
                <a:rPr lang="en-US" altLang="zh-CN" sz="2400" b="1" baseline="-25000">
                  <a:solidFill>
                    <a:srgbClr val="0000FF"/>
                  </a:solidFill>
                  <a:latin typeface="Symbol" panose="05050102010706020507" pitchFamily="18" charset="2"/>
                </a:rPr>
                <a:t>1</a:t>
              </a:r>
            </a:p>
          </p:txBody>
        </p:sp>
        <p:sp>
          <p:nvSpPr>
            <p:cNvPr id="64" name="Rectangle 27"/>
            <p:cNvSpPr>
              <a:spLocks noChangeArrowheads="1"/>
            </p:cNvSpPr>
            <p:nvPr/>
          </p:nvSpPr>
          <p:spPr bwMode="auto">
            <a:xfrm>
              <a:off x="703" y="988"/>
              <a:ext cx="13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y</a:t>
              </a:r>
              <a:r>
                <a:rPr lang="en-US" altLang="zh-CN" sz="2400" b="1" baseline="-25000">
                  <a:solidFill>
                    <a:srgbClr val="0000FF"/>
                  </a:solidFill>
                  <a:latin typeface="Symbol" panose="05050102010706020507" pitchFamily="18" charset="2"/>
                </a:rPr>
                <a:t>1</a:t>
              </a:r>
            </a:p>
          </p:txBody>
        </p:sp>
        <p:sp>
          <p:nvSpPr>
            <p:cNvPr id="65" name="Line 28"/>
            <p:cNvSpPr>
              <a:spLocks noChangeShapeType="1"/>
            </p:cNvSpPr>
            <p:nvPr/>
          </p:nvSpPr>
          <p:spPr bwMode="auto">
            <a:xfrm flipV="1">
              <a:off x="930" y="829"/>
              <a:ext cx="2812" cy="1361"/>
            </a:xfrm>
            <a:prstGeom prst="line">
              <a:avLst/>
            </a:prstGeom>
            <a:noFill/>
            <a:ln w="19050">
              <a:solidFill>
                <a:srgbClr val="FF0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aphicFrame>
          <p:nvGraphicFramePr>
            <p:cNvPr id="66" name="Object 29"/>
            <p:cNvGraphicFramePr>
              <a:graphicFrameLocks/>
            </p:cNvGraphicFramePr>
            <p:nvPr/>
          </p:nvGraphicFramePr>
          <p:xfrm>
            <a:off x="2381" y="1192"/>
            <a:ext cx="96" cy="186"/>
          </p:xfrm>
          <a:graphic>
            <a:graphicData uri="http://schemas.openxmlformats.org/presentationml/2006/ole">
              <mc:AlternateContent xmlns:mc="http://schemas.openxmlformats.org/markup-compatibility/2006">
                <mc:Choice xmlns:v="urn:schemas-microsoft-com:vml" Requires="v">
                  <p:oleObj name="BMP 图像" r:id="rId6" imgW="152260" imgH="295238" progId="Paint.Picture">
                    <p:embed/>
                  </p:oleObj>
                </mc:Choice>
                <mc:Fallback>
                  <p:oleObj name="BMP 图像" r:id="rId6" imgW="152260" imgH="295238" progId="Paint.Picture">
                    <p:embed/>
                    <p:pic>
                      <p:nvPicPr>
                        <p:cNvPr id="0" name=""/>
                        <p:cNvPicPr>
                          <a:picLocks noChangeArrowheads="1"/>
                        </p:cNvPicPr>
                        <p:nvPr/>
                      </p:nvPicPr>
                      <p:blipFill>
                        <a:blip r:embed="rId7">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381" y="1192"/>
                          <a:ext cx="96" cy="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aphicFrame>
        <p:nvGraphicFramePr>
          <p:cNvPr id="67" name="Object 30"/>
          <p:cNvGraphicFramePr>
            <a:graphicFrameLocks/>
          </p:cNvGraphicFramePr>
          <p:nvPr>
            <p:extLst>
              <p:ext uri="{D42A27DB-BD31-4B8C-83A1-F6EECF244321}">
                <p14:modId xmlns:p14="http://schemas.microsoft.com/office/powerpoint/2010/main" val="2396494923"/>
              </p:ext>
            </p:extLst>
          </p:nvPr>
        </p:nvGraphicFramePr>
        <p:xfrm>
          <a:off x="899716" y="5227003"/>
          <a:ext cx="2886075" cy="657225"/>
        </p:xfrm>
        <a:graphic>
          <a:graphicData uri="http://schemas.openxmlformats.org/presentationml/2006/ole">
            <mc:AlternateContent xmlns:mc="http://schemas.openxmlformats.org/markup-compatibility/2006">
              <mc:Choice xmlns:v="urn:schemas-microsoft-com:vml" Requires="v">
                <p:oleObj name="BMP 图像" r:id="rId8" imgW="2886478" imgH="657317" progId="Paint.Picture">
                  <p:embed/>
                </p:oleObj>
              </mc:Choice>
              <mc:Fallback>
                <p:oleObj name="BMP 图像" r:id="rId8" imgW="2886478" imgH="657317" progId="Paint.Picture">
                  <p:embed/>
                  <p:pic>
                    <p:nvPicPr>
                      <p:cNvPr id="0" name=""/>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9716" y="5227003"/>
                        <a:ext cx="28860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8" name="Object 31"/>
          <p:cNvGraphicFramePr>
            <a:graphicFrameLocks/>
          </p:cNvGraphicFramePr>
          <p:nvPr>
            <p:extLst>
              <p:ext uri="{D42A27DB-BD31-4B8C-83A1-F6EECF244321}">
                <p14:modId xmlns:p14="http://schemas.microsoft.com/office/powerpoint/2010/main" val="1044857811"/>
              </p:ext>
            </p:extLst>
          </p:nvPr>
        </p:nvGraphicFramePr>
        <p:xfrm>
          <a:off x="899716" y="5227003"/>
          <a:ext cx="2886075" cy="657225"/>
        </p:xfrm>
        <a:graphic>
          <a:graphicData uri="http://schemas.openxmlformats.org/presentationml/2006/ole">
            <mc:AlternateContent xmlns:mc="http://schemas.openxmlformats.org/markup-compatibility/2006">
              <mc:Choice xmlns:v="urn:schemas-microsoft-com:vml" Requires="v">
                <p:oleObj name="BMP 图像" r:id="rId10" imgW="2886478" imgH="657317" progId="Paint.Picture">
                  <p:embed/>
                </p:oleObj>
              </mc:Choice>
              <mc:Fallback>
                <p:oleObj name="BMP 图像" r:id="rId10" imgW="2886478" imgH="657317" progId="Paint.Picture">
                  <p:embed/>
                  <p:pic>
                    <p:nvPicPr>
                      <p:cNvPr id="0" name=""/>
                      <p:cNvPicPr>
                        <a:picLocks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99716" y="5227003"/>
                        <a:ext cx="28860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9" name="Object 32"/>
          <p:cNvGraphicFramePr>
            <a:graphicFrameLocks/>
          </p:cNvGraphicFramePr>
          <p:nvPr>
            <p:extLst>
              <p:ext uri="{D42A27DB-BD31-4B8C-83A1-F6EECF244321}">
                <p14:modId xmlns:p14="http://schemas.microsoft.com/office/powerpoint/2010/main" val="3749462365"/>
              </p:ext>
            </p:extLst>
          </p:nvPr>
        </p:nvGraphicFramePr>
        <p:xfrm>
          <a:off x="899716" y="5227003"/>
          <a:ext cx="2886075" cy="657225"/>
        </p:xfrm>
        <a:graphic>
          <a:graphicData uri="http://schemas.openxmlformats.org/presentationml/2006/ole">
            <mc:AlternateContent xmlns:mc="http://schemas.openxmlformats.org/markup-compatibility/2006">
              <mc:Choice xmlns:v="urn:schemas-microsoft-com:vml" Requires="v">
                <p:oleObj name="BMP 图像" r:id="rId12" imgW="2886478" imgH="657317" progId="Paint.Picture">
                  <p:embed/>
                </p:oleObj>
              </mc:Choice>
              <mc:Fallback>
                <p:oleObj name="BMP 图像" r:id="rId12" imgW="2886478" imgH="657317" progId="Paint.Picture">
                  <p:embed/>
                  <p:pic>
                    <p:nvPicPr>
                      <p:cNvPr id="0" name=""/>
                      <p:cNvPicPr>
                        <a:picLocks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899716" y="5227003"/>
                        <a:ext cx="28860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0" name="Object 33"/>
          <p:cNvGraphicFramePr>
            <a:graphicFrameLocks/>
          </p:cNvGraphicFramePr>
          <p:nvPr>
            <p:extLst>
              <p:ext uri="{D42A27DB-BD31-4B8C-83A1-F6EECF244321}">
                <p14:modId xmlns:p14="http://schemas.microsoft.com/office/powerpoint/2010/main" val="1902103402"/>
              </p:ext>
            </p:extLst>
          </p:nvPr>
        </p:nvGraphicFramePr>
        <p:xfrm>
          <a:off x="899716" y="5227003"/>
          <a:ext cx="2886075" cy="657225"/>
        </p:xfrm>
        <a:graphic>
          <a:graphicData uri="http://schemas.openxmlformats.org/presentationml/2006/ole">
            <mc:AlternateContent xmlns:mc="http://schemas.openxmlformats.org/markup-compatibility/2006">
              <mc:Choice xmlns:v="urn:schemas-microsoft-com:vml" Requires="v">
                <p:oleObj name="BMP 图像" r:id="rId14" imgW="2886478" imgH="657317" progId="Paint.Picture">
                  <p:embed/>
                </p:oleObj>
              </mc:Choice>
              <mc:Fallback>
                <p:oleObj name="BMP 图像" r:id="rId14" imgW="2886478" imgH="657317" progId="Paint.Picture">
                  <p:embed/>
                  <p:pic>
                    <p:nvPicPr>
                      <p:cNvPr id="0" name=""/>
                      <p:cNvPicPr>
                        <a:picLocks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99716" y="5227003"/>
                        <a:ext cx="2886075"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1" name="Object 34"/>
          <p:cNvGraphicFramePr>
            <a:graphicFrameLocks/>
          </p:cNvGraphicFramePr>
          <p:nvPr>
            <p:extLst>
              <p:ext uri="{D42A27DB-BD31-4B8C-83A1-F6EECF244321}">
                <p14:modId xmlns:p14="http://schemas.microsoft.com/office/powerpoint/2010/main" val="3720290655"/>
              </p:ext>
            </p:extLst>
          </p:nvPr>
        </p:nvGraphicFramePr>
        <p:xfrm>
          <a:off x="4508103" y="4779328"/>
          <a:ext cx="3448050" cy="1770063"/>
        </p:xfrm>
        <a:graphic>
          <a:graphicData uri="http://schemas.openxmlformats.org/presentationml/2006/ole">
            <mc:AlternateContent xmlns:mc="http://schemas.openxmlformats.org/markup-compatibility/2006">
              <mc:Choice xmlns:v="urn:schemas-microsoft-com:vml" Requires="v">
                <p:oleObj name="BMP 图像" r:id="rId16" imgW="3448531" imgH="1771429" progId="Paint.Picture">
                  <p:embed/>
                </p:oleObj>
              </mc:Choice>
              <mc:Fallback>
                <p:oleObj name="BMP 图像" r:id="rId16" imgW="3448531" imgH="1771429" progId="Paint.Picture">
                  <p:embed/>
                  <p:pic>
                    <p:nvPicPr>
                      <p:cNvPr id="0" name=""/>
                      <p:cNvPicPr>
                        <a:picLocks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508103" y="4779328"/>
                        <a:ext cx="344805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2" name="Object 35"/>
          <p:cNvGraphicFramePr>
            <a:graphicFrameLocks/>
          </p:cNvGraphicFramePr>
          <p:nvPr>
            <p:extLst>
              <p:ext uri="{D42A27DB-BD31-4B8C-83A1-F6EECF244321}">
                <p14:modId xmlns:p14="http://schemas.microsoft.com/office/powerpoint/2010/main" val="2606081457"/>
              </p:ext>
            </p:extLst>
          </p:nvPr>
        </p:nvGraphicFramePr>
        <p:xfrm>
          <a:off x="4508103" y="4779328"/>
          <a:ext cx="3448050" cy="1770063"/>
        </p:xfrm>
        <a:graphic>
          <a:graphicData uri="http://schemas.openxmlformats.org/presentationml/2006/ole">
            <mc:AlternateContent xmlns:mc="http://schemas.openxmlformats.org/markup-compatibility/2006">
              <mc:Choice xmlns:v="urn:schemas-microsoft-com:vml" Requires="v">
                <p:oleObj name="BMP 图像" r:id="rId18" imgW="3448531" imgH="1771429" progId="Paint.Picture">
                  <p:embed/>
                </p:oleObj>
              </mc:Choice>
              <mc:Fallback>
                <p:oleObj name="BMP 图像" r:id="rId18" imgW="3448531" imgH="1771429" progId="Paint.Picture">
                  <p:embed/>
                  <p:pic>
                    <p:nvPicPr>
                      <p:cNvPr id="0" name=""/>
                      <p:cNvPicPr>
                        <a:picLocks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508103" y="4779328"/>
                        <a:ext cx="344805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3" name="Object 36"/>
          <p:cNvGraphicFramePr>
            <a:graphicFrameLocks/>
          </p:cNvGraphicFramePr>
          <p:nvPr>
            <p:extLst>
              <p:ext uri="{D42A27DB-BD31-4B8C-83A1-F6EECF244321}">
                <p14:modId xmlns:p14="http://schemas.microsoft.com/office/powerpoint/2010/main" val="587645756"/>
              </p:ext>
            </p:extLst>
          </p:nvPr>
        </p:nvGraphicFramePr>
        <p:xfrm>
          <a:off x="4508103" y="4779328"/>
          <a:ext cx="3448050" cy="1770063"/>
        </p:xfrm>
        <a:graphic>
          <a:graphicData uri="http://schemas.openxmlformats.org/presentationml/2006/ole">
            <mc:AlternateContent xmlns:mc="http://schemas.openxmlformats.org/markup-compatibility/2006">
              <mc:Choice xmlns:v="urn:schemas-microsoft-com:vml" Requires="v">
                <p:oleObj name="BMP 图像" r:id="rId20" imgW="3448531" imgH="1771429" progId="Paint.Picture">
                  <p:embed/>
                </p:oleObj>
              </mc:Choice>
              <mc:Fallback>
                <p:oleObj name="BMP 图像" r:id="rId20" imgW="3448531" imgH="1771429" progId="Paint.Picture">
                  <p:embed/>
                  <p:pic>
                    <p:nvPicPr>
                      <p:cNvPr id="0" name=""/>
                      <p:cNvPicPr>
                        <a:picLocks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08103" y="4779328"/>
                        <a:ext cx="344805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4" name="Object 37"/>
          <p:cNvGraphicFramePr>
            <a:graphicFrameLocks/>
          </p:cNvGraphicFramePr>
          <p:nvPr>
            <p:extLst>
              <p:ext uri="{D42A27DB-BD31-4B8C-83A1-F6EECF244321}">
                <p14:modId xmlns:p14="http://schemas.microsoft.com/office/powerpoint/2010/main" val="3034071938"/>
              </p:ext>
            </p:extLst>
          </p:nvPr>
        </p:nvGraphicFramePr>
        <p:xfrm>
          <a:off x="4508103" y="4779328"/>
          <a:ext cx="3448050" cy="1770063"/>
        </p:xfrm>
        <a:graphic>
          <a:graphicData uri="http://schemas.openxmlformats.org/presentationml/2006/ole">
            <mc:AlternateContent xmlns:mc="http://schemas.openxmlformats.org/markup-compatibility/2006">
              <mc:Choice xmlns:v="urn:schemas-microsoft-com:vml" Requires="v">
                <p:oleObj name="BMP 图像" r:id="rId22" imgW="3448531" imgH="1771429" progId="Paint.Picture">
                  <p:embed/>
                </p:oleObj>
              </mc:Choice>
              <mc:Fallback>
                <p:oleObj name="BMP 图像" r:id="rId22" imgW="3448531" imgH="1771429" progId="Paint.Picture">
                  <p:embed/>
                  <p:pic>
                    <p:nvPicPr>
                      <p:cNvPr id="0" name=""/>
                      <p:cNvPicPr>
                        <a:picLocks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508103" y="4779328"/>
                        <a:ext cx="344805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5" name="Object 38"/>
          <p:cNvGraphicFramePr>
            <a:graphicFrameLocks/>
          </p:cNvGraphicFramePr>
          <p:nvPr>
            <p:extLst>
              <p:ext uri="{D42A27DB-BD31-4B8C-83A1-F6EECF244321}">
                <p14:modId xmlns:p14="http://schemas.microsoft.com/office/powerpoint/2010/main" val="1761928789"/>
              </p:ext>
            </p:extLst>
          </p:nvPr>
        </p:nvGraphicFramePr>
        <p:xfrm>
          <a:off x="4508103" y="4779328"/>
          <a:ext cx="3448050" cy="1770063"/>
        </p:xfrm>
        <a:graphic>
          <a:graphicData uri="http://schemas.openxmlformats.org/presentationml/2006/ole">
            <mc:AlternateContent xmlns:mc="http://schemas.openxmlformats.org/markup-compatibility/2006">
              <mc:Choice xmlns:v="urn:schemas-microsoft-com:vml" Requires="v">
                <p:oleObj name="BMP 图像" r:id="rId24" imgW="3448531" imgH="1771429" progId="Paint.Picture">
                  <p:embed/>
                </p:oleObj>
              </mc:Choice>
              <mc:Fallback>
                <p:oleObj name="BMP 图像" r:id="rId24" imgW="3448531" imgH="1771429" progId="Paint.Picture">
                  <p:embed/>
                  <p:pic>
                    <p:nvPicPr>
                      <p:cNvPr id="0" name=""/>
                      <p:cNvPicPr>
                        <a:picLocks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4508103" y="4779328"/>
                        <a:ext cx="344805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6" name="Object 39"/>
          <p:cNvGraphicFramePr>
            <a:graphicFrameLocks/>
          </p:cNvGraphicFramePr>
          <p:nvPr>
            <p:extLst>
              <p:ext uri="{D42A27DB-BD31-4B8C-83A1-F6EECF244321}">
                <p14:modId xmlns:p14="http://schemas.microsoft.com/office/powerpoint/2010/main" val="752781194"/>
              </p:ext>
            </p:extLst>
          </p:nvPr>
        </p:nvGraphicFramePr>
        <p:xfrm>
          <a:off x="4508103" y="4779328"/>
          <a:ext cx="3448050" cy="1770063"/>
        </p:xfrm>
        <a:graphic>
          <a:graphicData uri="http://schemas.openxmlformats.org/presentationml/2006/ole">
            <mc:AlternateContent xmlns:mc="http://schemas.openxmlformats.org/markup-compatibility/2006">
              <mc:Choice xmlns:v="urn:schemas-microsoft-com:vml" Requires="v">
                <p:oleObj name="BMP 图像" r:id="rId26" imgW="3448531" imgH="1771429" progId="Paint.Picture">
                  <p:embed/>
                </p:oleObj>
              </mc:Choice>
              <mc:Fallback>
                <p:oleObj name="BMP 图像" r:id="rId26" imgW="3448531" imgH="1771429" progId="Paint.Picture">
                  <p:embed/>
                  <p:pic>
                    <p:nvPicPr>
                      <p:cNvPr id="0" name=""/>
                      <p:cNvPicPr>
                        <a:picLocks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508103" y="4779328"/>
                        <a:ext cx="344805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 name="Object 40"/>
          <p:cNvGraphicFramePr>
            <a:graphicFrameLocks/>
          </p:cNvGraphicFramePr>
          <p:nvPr>
            <p:extLst>
              <p:ext uri="{D42A27DB-BD31-4B8C-83A1-F6EECF244321}">
                <p14:modId xmlns:p14="http://schemas.microsoft.com/office/powerpoint/2010/main" val="1783196906"/>
              </p:ext>
            </p:extLst>
          </p:nvPr>
        </p:nvGraphicFramePr>
        <p:xfrm>
          <a:off x="4508103" y="4779328"/>
          <a:ext cx="3448050" cy="1770063"/>
        </p:xfrm>
        <a:graphic>
          <a:graphicData uri="http://schemas.openxmlformats.org/presentationml/2006/ole">
            <mc:AlternateContent xmlns:mc="http://schemas.openxmlformats.org/markup-compatibility/2006">
              <mc:Choice xmlns:v="urn:schemas-microsoft-com:vml" Requires="v">
                <p:oleObj name="BMP 图像" r:id="rId28" imgW="3448531" imgH="1771429" progId="Paint.Picture">
                  <p:embed/>
                </p:oleObj>
              </mc:Choice>
              <mc:Fallback>
                <p:oleObj name="BMP 图像" r:id="rId28" imgW="3448531" imgH="1771429" progId="Paint.Picture">
                  <p:embed/>
                  <p:pic>
                    <p:nvPicPr>
                      <p:cNvPr id="0" name=""/>
                      <p:cNvPicPr>
                        <a:picLocks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4508103" y="4779328"/>
                        <a:ext cx="344805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 name="Object 41"/>
          <p:cNvGraphicFramePr>
            <a:graphicFrameLocks/>
          </p:cNvGraphicFramePr>
          <p:nvPr>
            <p:extLst>
              <p:ext uri="{D42A27DB-BD31-4B8C-83A1-F6EECF244321}">
                <p14:modId xmlns:p14="http://schemas.microsoft.com/office/powerpoint/2010/main" val="1178272394"/>
              </p:ext>
            </p:extLst>
          </p:nvPr>
        </p:nvGraphicFramePr>
        <p:xfrm>
          <a:off x="4508103" y="4779328"/>
          <a:ext cx="3448050" cy="1770063"/>
        </p:xfrm>
        <a:graphic>
          <a:graphicData uri="http://schemas.openxmlformats.org/presentationml/2006/ole">
            <mc:AlternateContent xmlns:mc="http://schemas.openxmlformats.org/markup-compatibility/2006">
              <mc:Choice xmlns:v="urn:schemas-microsoft-com:vml" Requires="v">
                <p:oleObj name="BMP 图像" r:id="rId30" imgW="3448531" imgH="1771429" progId="Paint.Picture">
                  <p:embed/>
                </p:oleObj>
              </mc:Choice>
              <mc:Fallback>
                <p:oleObj name="BMP 图像" r:id="rId30" imgW="3448531" imgH="1771429" progId="Paint.Picture">
                  <p:embed/>
                  <p:pic>
                    <p:nvPicPr>
                      <p:cNvPr id="0" name=""/>
                      <p:cNvPicPr>
                        <a:picLocks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508103" y="4779328"/>
                        <a:ext cx="344805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 name="Object 42"/>
          <p:cNvGraphicFramePr>
            <a:graphicFrameLocks/>
          </p:cNvGraphicFramePr>
          <p:nvPr>
            <p:extLst>
              <p:ext uri="{D42A27DB-BD31-4B8C-83A1-F6EECF244321}">
                <p14:modId xmlns:p14="http://schemas.microsoft.com/office/powerpoint/2010/main" val="668394517"/>
              </p:ext>
            </p:extLst>
          </p:nvPr>
        </p:nvGraphicFramePr>
        <p:xfrm>
          <a:off x="4508103" y="4779328"/>
          <a:ext cx="3448050" cy="1770063"/>
        </p:xfrm>
        <a:graphic>
          <a:graphicData uri="http://schemas.openxmlformats.org/presentationml/2006/ole">
            <mc:AlternateContent xmlns:mc="http://schemas.openxmlformats.org/markup-compatibility/2006">
              <mc:Choice xmlns:v="urn:schemas-microsoft-com:vml" Requires="v">
                <p:oleObj name="BMP 图像" r:id="rId32" imgW="3448531" imgH="1771429" progId="Paint.Picture">
                  <p:embed/>
                </p:oleObj>
              </mc:Choice>
              <mc:Fallback>
                <p:oleObj name="BMP 图像" r:id="rId32" imgW="3448531" imgH="1771429" progId="Paint.Picture">
                  <p:embed/>
                  <p:pic>
                    <p:nvPicPr>
                      <p:cNvPr id="0" name=""/>
                      <p:cNvPicPr>
                        <a:picLocks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4508103" y="4779328"/>
                        <a:ext cx="3448050" cy="1770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80" name="矩形 79"/>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Tree>
    <p:extLst>
      <p:ext uri="{BB962C8B-B14F-4D97-AF65-F5344CB8AC3E}">
        <p14:creationId xmlns:p14="http://schemas.microsoft.com/office/powerpoint/2010/main" val="1396104500"/>
      </p:ext>
    </p:extLst>
  </p:cSld>
  <p:clrMapOvr>
    <a:masterClrMapping/>
  </p:clrMapOvr>
  <p:transition advTm="5281"/>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8" name="矩形 7"/>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pic>
        <p:nvPicPr>
          <p:cNvPr id="10" name="图片 4">
            <a:extLst>
              <a:ext uri="{FF2B5EF4-FFF2-40B4-BE49-F238E27FC236}">
                <a16:creationId xmlns:a16="http://schemas.microsoft.com/office/drawing/2014/main" id="{D581B58B-2E72-43DE-9B1B-004D714A5A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40300" y="3766"/>
            <a:ext cx="903700" cy="8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灯片编号占位符 3"/>
          <p:cNvSpPr txBox="1">
            <a:spLocks noGrp="1"/>
          </p:cNvSpPr>
          <p:nvPr/>
        </p:nvSpPr>
        <p:spPr bwMode="auto">
          <a:xfrm>
            <a:off x="8207375" y="6516688"/>
            <a:ext cx="436563" cy="341312"/>
          </a:xfrm>
          <a:prstGeom prst="rect">
            <a:avLst/>
          </a:prstGeom>
          <a:noFill/>
          <a:ln w="9525">
            <a:noFill/>
            <a:miter lim="800000"/>
            <a:headEnd/>
            <a:tailEnd/>
          </a:ln>
        </p:spPr>
        <p:txBody>
          <a:bodyPr/>
          <a:lstStyle/>
          <a:p>
            <a:pPr algn="r" eaLnBrk="1" hangingPunct="1"/>
            <a:fld id="{D46E5C8B-4D44-458B-83B4-8741D0B78E09}" type="slidenum">
              <a:rPr lang="en-US" altLang="zh-CN" sz="900">
                <a:solidFill>
                  <a:srgbClr val="4D5E68"/>
                </a:solidFill>
                <a:latin typeface="Impact" pitchFamily="34" charset="0"/>
              </a:rPr>
              <a:pPr algn="r" eaLnBrk="1" hangingPunct="1"/>
              <a:t>21</a:t>
            </a:fld>
            <a:endParaRPr lang="en-US" altLang="zh-CN" sz="900" dirty="0">
              <a:solidFill>
                <a:srgbClr val="4D5E68"/>
              </a:solidFill>
              <a:latin typeface="Impact" pitchFamily="34" charset="0"/>
              <a:ea typeface="Arial Unicode MS" pitchFamily="34" charset="-122"/>
              <a:cs typeface="Arial Unicode MS" pitchFamily="34" charset="-122"/>
            </a:endParaRPr>
          </a:p>
        </p:txBody>
      </p:sp>
      <p:sp>
        <p:nvSpPr>
          <p:cNvPr id="14" name="矩形 13"/>
          <p:cNvSpPr/>
          <p:nvPr/>
        </p:nvSpPr>
        <p:spPr>
          <a:xfrm>
            <a:off x="3782643" y="3212976"/>
            <a:ext cx="2040943" cy="830997"/>
          </a:xfrm>
          <a:prstGeom prst="rect">
            <a:avLst/>
          </a:prstGeom>
          <a:noFill/>
        </p:spPr>
        <p:txBody>
          <a:bodyPr wrap="none" lIns="91440" tIns="45720" rIns="91440" bIns="45720">
            <a:spAutoFit/>
          </a:bodyPr>
          <a:lstStyle/>
          <a:p>
            <a:pPr algn="ctr"/>
            <a:r>
              <a:rPr lang="zh-CN" altLang="en-US" sz="4800" b="1" cap="none" spc="0">
                <a:ln w="22225">
                  <a:solidFill>
                    <a:schemeClr val="accent2"/>
                  </a:solidFill>
                  <a:prstDash val="solid"/>
                </a:ln>
                <a:solidFill>
                  <a:schemeClr val="accent2">
                    <a:lumMod val="40000"/>
                    <a:lumOff val="60000"/>
                  </a:schemeClr>
                </a:solidFill>
                <a:effectLst/>
              </a:rPr>
              <a:t>谢谢！</a:t>
            </a:r>
            <a:endParaRPr lang="en-US" altLang="zh-CN" sz="4800" b="1" cap="none" spc="0" dirty="0">
              <a:ln w="22225">
                <a:solidFill>
                  <a:schemeClr val="accent2"/>
                </a:solidFill>
                <a:prstDash val="solid"/>
              </a:ln>
              <a:solidFill>
                <a:schemeClr val="accent2">
                  <a:lumMod val="40000"/>
                  <a:lumOff val="60000"/>
                </a:schemeClr>
              </a:solidFill>
              <a:effectLst/>
            </a:endParaRPr>
          </a:p>
        </p:txBody>
      </p:sp>
      <p:sp>
        <p:nvSpPr>
          <p:cNvPr id="15" name="标题 1"/>
          <p:cNvSpPr txBox="1">
            <a:spLocks/>
          </p:cNvSpPr>
          <p:nvPr/>
        </p:nvSpPr>
        <p:spPr>
          <a:xfrm>
            <a:off x="179512" y="79633"/>
            <a:ext cx="8856984" cy="656189"/>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eaLnBrk="1" hangingPunct="1">
              <a:lnSpc>
                <a:spcPct val="120000"/>
              </a:lnSpc>
              <a:spcBef>
                <a:spcPts val="3000"/>
              </a:spcBef>
              <a:defRPr/>
            </a:pPr>
            <a:r>
              <a:rPr lang="zh-CN" altLang="en-US" sz="3200" b="1" dirty="0">
                <a:solidFill>
                  <a:srgbClr val="002060"/>
                </a:solidFill>
                <a:latin typeface="微软雅黑" panose="020B0503020204020204" pitchFamily="34" charset="-122"/>
                <a:ea typeface="微软雅黑" panose="020B0503020204020204" pitchFamily="34" charset="-122"/>
                <a:cs typeface="+mn-cs"/>
              </a:rPr>
              <a:t>力学</a:t>
            </a:r>
            <a:r>
              <a:rPr lang="en-US" altLang="zh-CN" sz="3200" b="1" dirty="0">
                <a:solidFill>
                  <a:srgbClr val="002060"/>
                </a:solidFill>
                <a:latin typeface="微软雅黑" panose="020B0503020204020204" pitchFamily="34" charset="-122"/>
                <a:ea typeface="微软雅黑" panose="020B0503020204020204" pitchFamily="34" charset="-122"/>
                <a:cs typeface="+mn-cs"/>
              </a:rPr>
              <a:t> </a:t>
            </a:r>
            <a:r>
              <a:rPr lang="zh-CN" altLang="en-US" sz="3200" b="1" dirty="0">
                <a:solidFill>
                  <a:srgbClr val="002060"/>
                </a:solidFill>
                <a:latin typeface="微软雅黑" panose="020B0503020204020204" pitchFamily="34" charset="-122"/>
                <a:ea typeface="微软雅黑" panose="020B0503020204020204" pitchFamily="34" charset="-122"/>
                <a:cs typeface="+mn-cs"/>
              </a:rPr>
              <a:t>质点运动学</a:t>
            </a:r>
            <a:endParaRPr lang="en-US" altLang="zh-CN" sz="3200" b="1" dirty="0">
              <a:solidFill>
                <a:srgbClr val="002060"/>
              </a:solidFill>
              <a:latin typeface="微软雅黑" panose="020B0503020204020204" pitchFamily="34" charset="-122"/>
              <a:ea typeface="微软雅黑" panose="020B0503020204020204" pitchFamily="34" charset="-122"/>
              <a:cs typeface="+mn-cs"/>
            </a:endParaRPr>
          </a:p>
        </p:txBody>
      </p:sp>
      <p:sp>
        <p:nvSpPr>
          <p:cNvPr id="2" name="矩形 1"/>
          <p:cNvSpPr/>
          <p:nvPr/>
        </p:nvSpPr>
        <p:spPr>
          <a:xfrm>
            <a:off x="971600" y="1833917"/>
            <a:ext cx="7079182" cy="584775"/>
          </a:xfrm>
          <a:prstGeom prst="rect">
            <a:avLst/>
          </a:prstGeom>
        </p:spPr>
        <p:txBody>
          <a:bodyPr wrap="none">
            <a:spAutoFit/>
          </a:bodyPr>
          <a:lstStyle/>
          <a:p>
            <a:r>
              <a:rPr lang="zh-CN" altLang="en-US" sz="3200" dirty="0"/>
              <a:t>本章作业：第一章</a:t>
            </a:r>
            <a:r>
              <a:rPr lang="en-US" altLang="zh-CN" sz="3200" dirty="0"/>
              <a:t>1, 4, 6, 7, 10, 11, 13</a:t>
            </a:r>
          </a:p>
        </p:txBody>
      </p:sp>
    </p:spTree>
    <p:extLst>
      <p:ext uri="{BB962C8B-B14F-4D97-AF65-F5344CB8AC3E}">
        <p14:creationId xmlns:p14="http://schemas.microsoft.com/office/powerpoint/2010/main" val="2931870821"/>
      </p:ext>
    </p:extLst>
  </p:cSld>
  <p:clrMapOvr>
    <a:masterClrMapping/>
  </p:clrMapOvr>
  <p:transition advTm="5281"/>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表格&#10;&#10;描述已自动生成">
            <a:extLst>
              <a:ext uri="{FF2B5EF4-FFF2-40B4-BE49-F238E27FC236}">
                <a16:creationId xmlns:a16="http://schemas.microsoft.com/office/drawing/2014/main" id="{C121621F-E9FC-48F8-B9CA-F8FE4EC21A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47664" y="908720"/>
            <a:ext cx="5777880" cy="5641458"/>
          </a:xfrm>
          <a:prstGeom prst="rect">
            <a:avLst/>
          </a:prstGeom>
        </p:spPr>
      </p:pic>
      <p:sp>
        <p:nvSpPr>
          <p:cNvPr id="4" name="标题 1">
            <a:extLst>
              <a:ext uri="{FF2B5EF4-FFF2-40B4-BE49-F238E27FC236}">
                <a16:creationId xmlns:a16="http://schemas.microsoft.com/office/drawing/2014/main" id="{999418FA-CBAD-44DC-B2DF-4C78050296C8}"/>
              </a:ext>
            </a:extLst>
          </p:cNvPr>
          <p:cNvSpPr txBox="1">
            <a:spLocks/>
          </p:cNvSpPr>
          <p:nvPr/>
        </p:nvSpPr>
        <p:spPr>
          <a:xfrm>
            <a:off x="179512" y="79633"/>
            <a:ext cx="8856984" cy="656189"/>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eaLnBrk="1" hangingPunct="1">
              <a:lnSpc>
                <a:spcPct val="120000"/>
              </a:lnSpc>
              <a:spcBef>
                <a:spcPts val="3000"/>
              </a:spcBef>
              <a:defRPr/>
            </a:pPr>
            <a:r>
              <a:rPr lang="zh-CN" altLang="en-US" sz="3200" b="1" dirty="0">
                <a:solidFill>
                  <a:srgbClr val="002060"/>
                </a:solidFill>
                <a:latin typeface="微软雅黑" panose="020B0503020204020204" pitchFamily="34" charset="-122"/>
                <a:ea typeface="微软雅黑" panose="020B0503020204020204" pitchFamily="34" charset="-122"/>
                <a:cs typeface="+mn-cs"/>
              </a:rPr>
              <a:t>常见函数微分公式</a:t>
            </a:r>
            <a:endParaRPr lang="en-US" altLang="zh-CN" sz="3200" b="1" dirty="0">
              <a:solidFill>
                <a:srgbClr val="002060"/>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4301790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descr="文本, 信件&#10;&#10;描述已自动生成">
            <a:extLst>
              <a:ext uri="{FF2B5EF4-FFF2-40B4-BE49-F238E27FC236}">
                <a16:creationId xmlns:a16="http://schemas.microsoft.com/office/drawing/2014/main" id="{CD77DEB8-B5CF-44D6-827D-876694E041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1250" y="1733550"/>
            <a:ext cx="4381500" cy="3390900"/>
          </a:xfrm>
          <a:prstGeom prst="rect">
            <a:avLst/>
          </a:prstGeom>
        </p:spPr>
      </p:pic>
      <p:sp>
        <p:nvSpPr>
          <p:cNvPr id="4" name="标题 1">
            <a:extLst>
              <a:ext uri="{FF2B5EF4-FFF2-40B4-BE49-F238E27FC236}">
                <a16:creationId xmlns:a16="http://schemas.microsoft.com/office/drawing/2014/main" id="{5AACE21C-7633-44FC-92B4-90EBA50E25DC}"/>
              </a:ext>
            </a:extLst>
          </p:cNvPr>
          <p:cNvSpPr txBox="1">
            <a:spLocks/>
          </p:cNvSpPr>
          <p:nvPr/>
        </p:nvSpPr>
        <p:spPr>
          <a:xfrm>
            <a:off x="179512" y="79633"/>
            <a:ext cx="8856984" cy="656189"/>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eaLnBrk="1" hangingPunct="1">
              <a:lnSpc>
                <a:spcPct val="120000"/>
              </a:lnSpc>
              <a:spcBef>
                <a:spcPts val="3000"/>
              </a:spcBef>
              <a:defRPr/>
            </a:pPr>
            <a:r>
              <a:rPr lang="zh-CN" altLang="en-US" sz="3200" b="1" dirty="0">
                <a:solidFill>
                  <a:srgbClr val="002060"/>
                </a:solidFill>
                <a:latin typeface="微软雅黑" panose="020B0503020204020204" pitchFamily="34" charset="-122"/>
                <a:ea typeface="微软雅黑" panose="020B0503020204020204" pitchFamily="34" charset="-122"/>
                <a:cs typeface="+mn-cs"/>
              </a:rPr>
              <a:t>微分运算法则</a:t>
            </a:r>
            <a:endParaRPr lang="en-US" altLang="zh-CN" sz="3200" b="1" dirty="0">
              <a:solidFill>
                <a:srgbClr val="002060"/>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12546111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a:extLst>
              <a:ext uri="{FF2B5EF4-FFF2-40B4-BE49-F238E27FC236}">
                <a16:creationId xmlns:a16="http://schemas.microsoft.com/office/drawing/2014/main" id="{1F41FD27-3DE2-4DB7-9C17-90121FF3CFAC}"/>
              </a:ext>
            </a:extLst>
          </p:cNvPr>
          <p:cNvPicPr>
            <a:picLocks noChangeAspect="1"/>
          </p:cNvPicPr>
          <p:nvPr/>
        </p:nvPicPr>
        <p:blipFill>
          <a:blip r:embed="rId2"/>
          <a:stretch>
            <a:fillRect/>
          </a:stretch>
        </p:blipFill>
        <p:spPr>
          <a:xfrm>
            <a:off x="231320" y="735822"/>
            <a:ext cx="4378988" cy="4182913"/>
          </a:xfrm>
          <a:prstGeom prst="rect">
            <a:avLst/>
          </a:prstGeom>
        </p:spPr>
      </p:pic>
      <p:sp>
        <p:nvSpPr>
          <p:cNvPr id="3" name="标题 1">
            <a:extLst>
              <a:ext uri="{FF2B5EF4-FFF2-40B4-BE49-F238E27FC236}">
                <a16:creationId xmlns:a16="http://schemas.microsoft.com/office/drawing/2014/main" id="{E626B46A-A822-47D2-9D2A-30B2472E70D7}"/>
              </a:ext>
            </a:extLst>
          </p:cNvPr>
          <p:cNvSpPr txBox="1">
            <a:spLocks/>
          </p:cNvSpPr>
          <p:nvPr/>
        </p:nvSpPr>
        <p:spPr>
          <a:xfrm>
            <a:off x="179512" y="79633"/>
            <a:ext cx="8856984" cy="656189"/>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eaLnBrk="1" hangingPunct="1">
              <a:lnSpc>
                <a:spcPct val="120000"/>
              </a:lnSpc>
              <a:spcBef>
                <a:spcPts val="3000"/>
              </a:spcBef>
              <a:defRPr/>
            </a:pPr>
            <a:r>
              <a:rPr lang="zh-CN" altLang="en-US" sz="3200" b="1" dirty="0">
                <a:solidFill>
                  <a:srgbClr val="002060"/>
                </a:solidFill>
                <a:latin typeface="微软雅黑" panose="020B0503020204020204" pitchFamily="34" charset="-122"/>
                <a:ea typeface="微软雅黑" panose="020B0503020204020204" pitchFamily="34" charset="-122"/>
                <a:cs typeface="+mn-cs"/>
              </a:rPr>
              <a:t>常见函数积分公式</a:t>
            </a:r>
            <a:endParaRPr lang="en-US" altLang="zh-CN" sz="3200" b="1" dirty="0">
              <a:solidFill>
                <a:srgbClr val="002060"/>
              </a:solidFill>
              <a:latin typeface="微软雅黑" panose="020B0503020204020204" pitchFamily="34" charset="-122"/>
              <a:ea typeface="微软雅黑" panose="020B0503020204020204" pitchFamily="34" charset="-122"/>
              <a:cs typeface="+mn-cs"/>
            </a:endParaRPr>
          </a:p>
        </p:txBody>
      </p:sp>
      <p:pic>
        <p:nvPicPr>
          <p:cNvPr id="4" name="图片 3">
            <a:extLst>
              <a:ext uri="{FF2B5EF4-FFF2-40B4-BE49-F238E27FC236}">
                <a16:creationId xmlns:a16="http://schemas.microsoft.com/office/drawing/2014/main" id="{F8B3D14D-0BBE-4810-96F5-630BF6C66416}"/>
              </a:ext>
            </a:extLst>
          </p:cNvPr>
          <p:cNvPicPr>
            <a:picLocks noChangeAspect="1"/>
          </p:cNvPicPr>
          <p:nvPr/>
        </p:nvPicPr>
        <p:blipFill>
          <a:blip r:embed="rId3"/>
          <a:stretch>
            <a:fillRect/>
          </a:stretch>
        </p:blipFill>
        <p:spPr>
          <a:xfrm>
            <a:off x="4639236" y="740406"/>
            <a:ext cx="4196664" cy="3459113"/>
          </a:xfrm>
          <a:prstGeom prst="rect">
            <a:avLst/>
          </a:prstGeom>
        </p:spPr>
      </p:pic>
      <p:pic>
        <p:nvPicPr>
          <p:cNvPr id="5" name="图片 4">
            <a:extLst>
              <a:ext uri="{FF2B5EF4-FFF2-40B4-BE49-F238E27FC236}">
                <a16:creationId xmlns:a16="http://schemas.microsoft.com/office/drawing/2014/main" id="{A9BA8BCD-9C8D-46C3-B392-FC40789DF06F}"/>
              </a:ext>
            </a:extLst>
          </p:cNvPr>
          <p:cNvPicPr>
            <a:picLocks noChangeAspect="1"/>
          </p:cNvPicPr>
          <p:nvPr/>
        </p:nvPicPr>
        <p:blipFill>
          <a:blip r:embed="rId4"/>
          <a:stretch>
            <a:fillRect/>
          </a:stretch>
        </p:blipFill>
        <p:spPr>
          <a:xfrm>
            <a:off x="614362" y="5420977"/>
            <a:ext cx="7915275" cy="529168"/>
          </a:xfrm>
          <a:prstGeom prst="rect">
            <a:avLst/>
          </a:prstGeom>
        </p:spPr>
      </p:pic>
      <p:pic>
        <p:nvPicPr>
          <p:cNvPr id="6" name="图片 5">
            <a:extLst>
              <a:ext uri="{FF2B5EF4-FFF2-40B4-BE49-F238E27FC236}">
                <a16:creationId xmlns:a16="http://schemas.microsoft.com/office/drawing/2014/main" id="{E11AEB7C-4D35-407C-9A5F-5C0F833EC45C}"/>
              </a:ext>
            </a:extLst>
          </p:cNvPr>
          <p:cNvPicPr>
            <a:picLocks noChangeAspect="1"/>
          </p:cNvPicPr>
          <p:nvPr/>
        </p:nvPicPr>
        <p:blipFill>
          <a:blip r:embed="rId5"/>
          <a:stretch>
            <a:fillRect/>
          </a:stretch>
        </p:blipFill>
        <p:spPr>
          <a:xfrm>
            <a:off x="899592" y="6140193"/>
            <a:ext cx="6276975" cy="529168"/>
          </a:xfrm>
          <a:prstGeom prst="rect">
            <a:avLst/>
          </a:prstGeom>
        </p:spPr>
      </p:pic>
      <p:sp>
        <p:nvSpPr>
          <p:cNvPr id="7" name="标题 1">
            <a:extLst>
              <a:ext uri="{FF2B5EF4-FFF2-40B4-BE49-F238E27FC236}">
                <a16:creationId xmlns:a16="http://schemas.microsoft.com/office/drawing/2014/main" id="{E0D98EC0-5A70-4E8E-B739-DDB8D601EA7D}"/>
              </a:ext>
            </a:extLst>
          </p:cNvPr>
          <p:cNvSpPr txBox="1">
            <a:spLocks/>
          </p:cNvSpPr>
          <p:nvPr/>
        </p:nvSpPr>
        <p:spPr>
          <a:xfrm>
            <a:off x="-108520" y="4810494"/>
            <a:ext cx="8856984" cy="656189"/>
          </a:xfrm>
          <a:prstGeom prst="rect">
            <a:avLst/>
          </a:prstGeom>
        </p:spPr>
        <p:txBody>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eaLnBrk="1" hangingPunct="1">
              <a:lnSpc>
                <a:spcPct val="120000"/>
              </a:lnSpc>
              <a:spcBef>
                <a:spcPts val="3000"/>
              </a:spcBef>
              <a:defRPr/>
            </a:pPr>
            <a:r>
              <a:rPr lang="zh-CN" altLang="en-US" sz="3200" b="1" dirty="0">
                <a:solidFill>
                  <a:srgbClr val="002060"/>
                </a:solidFill>
                <a:latin typeface="微软雅黑" panose="020B0503020204020204" pitchFamily="34" charset="-122"/>
                <a:ea typeface="微软雅黑" panose="020B0503020204020204" pitchFamily="34" charset="-122"/>
                <a:cs typeface="+mn-cs"/>
              </a:rPr>
              <a:t>积分运算法则</a:t>
            </a:r>
            <a:endParaRPr lang="en-US" altLang="zh-CN" sz="3200" b="1" dirty="0">
              <a:solidFill>
                <a:srgbClr val="002060"/>
              </a:solidFill>
              <a:latin typeface="微软雅黑" panose="020B0503020204020204" pitchFamily="34" charset="-122"/>
              <a:ea typeface="微软雅黑" panose="020B0503020204020204" pitchFamily="34" charset="-122"/>
              <a:cs typeface="+mn-cs"/>
            </a:endParaRPr>
          </a:p>
        </p:txBody>
      </p:sp>
    </p:spTree>
    <p:extLst>
      <p:ext uri="{BB962C8B-B14F-4D97-AF65-F5344CB8AC3E}">
        <p14:creationId xmlns:p14="http://schemas.microsoft.com/office/powerpoint/2010/main" val="3370688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8" name="矩形 7"/>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pic>
        <p:nvPicPr>
          <p:cNvPr id="10" name="图片 4">
            <a:extLst>
              <a:ext uri="{FF2B5EF4-FFF2-40B4-BE49-F238E27FC236}">
                <a16:creationId xmlns:a16="http://schemas.microsoft.com/office/drawing/2014/main" id="{D581B58B-2E72-43DE-9B1B-004D714A5A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016" y="13655"/>
            <a:ext cx="903700" cy="8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参考系、坐标系</a:t>
            </a:r>
          </a:p>
        </p:txBody>
      </p:sp>
      <p:sp>
        <p:nvSpPr>
          <p:cNvPr id="9" name="Rectangle 3"/>
          <p:cNvSpPr txBox="1">
            <a:spLocks noChangeArrowheads="1"/>
          </p:cNvSpPr>
          <p:nvPr/>
        </p:nvSpPr>
        <p:spPr>
          <a:xfrm>
            <a:off x="93936" y="1157150"/>
            <a:ext cx="8726536" cy="5399088"/>
          </a:xfrm>
          <a:prstGeom prst="rect">
            <a:avLst/>
          </a:prstGeom>
        </p:spPr>
        <p:txBody>
          <a:bodyPr/>
          <a:lst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eaLnBrk="1" hangingPunct="1">
              <a:buFontTx/>
              <a:buNone/>
            </a:pPr>
            <a:r>
              <a:rPr lang="zh-CN" altLang="en-US" sz="2400" b="1" dirty="0">
                <a:latin typeface="微软雅黑" panose="020B0503020204020204" pitchFamily="34" charset="-122"/>
                <a:ea typeface="微软雅黑" panose="020B0503020204020204" pitchFamily="34" charset="-122"/>
              </a:rPr>
              <a:t>参考系、坐标系</a:t>
            </a:r>
          </a:p>
          <a:p>
            <a:pPr marL="457200" lvl="1" indent="0" eaLnBrk="1" hangingPunct="1">
              <a:buClr>
                <a:srgbClr val="006600"/>
              </a:buClr>
              <a:buNone/>
            </a:pPr>
            <a:endParaRPr lang="en-US" altLang="zh-CN" sz="2000" dirty="0">
              <a:solidFill>
                <a:srgbClr val="006600"/>
              </a:solidFill>
              <a:latin typeface="微软雅黑" panose="020B0503020204020204" pitchFamily="34" charset="-122"/>
              <a:ea typeface="微软雅黑" panose="020B0503020204020204" pitchFamily="34" charset="-122"/>
              <a:sym typeface="Symbol" panose="05050102010706020507" pitchFamily="18" charset="2"/>
            </a:endParaRPr>
          </a:p>
        </p:txBody>
      </p:sp>
      <p:sp>
        <p:nvSpPr>
          <p:cNvPr id="11" name="Rectangle 8"/>
          <p:cNvSpPr>
            <a:spLocks noChangeArrowheads="1"/>
          </p:cNvSpPr>
          <p:nvPr/>
        </p:nvSpPr>
        <p:spPr bwMode="auto">
          <a:xfrm>
            <a:off x="342450" y="1655882"/>
            <a:ext cx="8674108"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b="0" dirty="0">
                <a:latin typeface="微软雅黑" panose="020B0503020204020204" pitchFamily="34" charset="-122"/>
                <a:ea typeface="微软雅黑" panose="020B0503020204020204" pitchFamily="34" charset="-122"/>
              </a:rPr>
              <a:t>力学研究的运动，是指物体的位置变更，这种变更总是相对其他物体而言的。这是机械运动的相对性。为了描述一个物体的运动情况，必须选择另一个运动物体或几个相互间保持静止的物体群作为参考物。被选作参考的物体叫做</a:t>
            </a:r>
            <a:r>
              <a:rPr kumimoji="1" lang="zh-CN" altLang="en-US" b="0" dirty="0">
                <a:solidFill>
                  <a:srgbClr val="FF0000"/>
                </a:solidFill>
                <a:latin typeface="微软雅黑" panose="020B0503020204020204" pitchFamily="34" charset="-122"/>
                <a:ea typeface="微软雅黑" panose="020B0503020204020204" pitchFamily="34" charset="-122"/>
              </a:rPr>
              <a:t>参考系</a:t>
            </a:r>
            <a:r>
              <a:rPr kumimoji="1" lang="zh-CN" altLang="en-US" b="0" dirty="0">
                <a:latin typeface="微软雅黑" panose="020B0503020204020204" pitchFamily="34" charset="-122"/>
                <a:ea typeface="微软雅黑" panose="020B0503020204020204" pitchFamily="34" charset="-122"/>
              </a:rPr>
              <a:t>。</a:t>
            </a:r>
          </a:p>
        </p:txBody>
      </p:sp>
      <p:sp>
        <p:nvSpPr>
          <p:cNvPr id="12" name="Rectangle 10"/>
          <p:cNvSpPr>
            <a:spLocks noChangeArrowheads="1"/>
          </p:cNvSpPr>
          <p:nvPr/>
        </p:nvSpPr>
        <p:spPr bwMode="auto">
          <a:xfrm>
            <a:off x="324194" y="2579212"/>
            <a:ext cx="8700004" cy="1754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buClr>
                <a:srgbClr val="FF6600"/>
              </a:buClr>
              <a:buSzPct val="80000"/>
              <a:buFont typeface="Wingdings" panose="05000000000000000000" pitchFamily="2" charset="2"/>
              <a:buChar char="l"/>
            </a:pPr>
            <a:r>
              <a:rPr kumimoji="1" lang="en-US" altLang="zh-CN" dirty="0">
                <a:solidFill>
                  <a:srgbClr val="000099"/>
                </a:solidFill>
              </a:rPr>
              <a:t>  </a:t>
            </a:r>
            <a:r>
              <a:rPr kumimoji="1" lang="zh-CN" altLang="en-US" dirty="0">
                <a:solidFill>
                  <a:srgbClr val="000099"/>
                </a:solidFill>
              </a:rPr>
              <a:t>描述质点运动时，参考系原则上可以任选。</a:t>
            </a:r>
          </a:p>
          <a:p>
            <a:pPr eaLnBrk="1" hangingPunct="1">
              <a:buClr>
                <a:srgbClr val="FF6600"/>
              </a:buClr>
              <a:buSzPct val="80000"/>
              <a:buFont typeface="Wingdings" panose="05000000000000000000" pitchFamily="2" charset="2"/>
              <a:buChar char="l"/>
            </a:pPr>
            <a:r>
              <a:rPr kumimoji="1" lang="zh-CN" altLang="en-US" dirty="0">
                <a:solidFill>
                  <a:srgbClr val="000099"/>
                </a:solidFill>
              </a:rPr>
              <a:t>  同一物体的运动，由于参考系的选取不同，对他的运动描述也不同。</a:t>
            </a:r>
            <a:r>
              <a:rPr kumimoji="1" lang="zh-CN" altLang="en-US" dirty="0">
                <a:solidFill>
                  <a:srgbClr val="006600"/>
                </a:solidFill>
              </a:rPr>
              <a:t>例如：运动车厢中的落体运动。</a:t>
            </a:r>
          </a:p>
          <a:p>
            <a:pPr eaLnBrk="1" hangingPunct="1">
              <a:buClr>
                <a:srgbClr val="FF6600"/>
              </a:buClr>
              <a:buSzPct val="80000"/>
              <a:buFont typeface="Wingdings" panose="05000000000000000000" pitchFamily="2" charset="2"/>
              <a:buChar char="l"/>
            </a:pPr>
            <a:r>
              <a:rPr kumimoji="1" lang="zh-CN" altLang="en-US" dirty="0">
                <a:solidFill>
                  <a:srgbClr val="000099"/>
                </a:solidFill>
              </a:rPr>
              <a:t>  在情况允许下，应选择使问题的处理尽量简化的参考系。</a:t>
            </a:r>
          </a:p>
          <a:p>
            <a:pPr eaLnBrk="1" hangingPunct="1">
              <a:buClr>
                <a:srgbClr val="FF6600"/>
              </a:buClr>
              <a:buSzPct val="80000"/>
              <a:buFont typeface="Wingdings" panose="05000000000000000000" pitchFamily="2" charset="2"/>
              <a:buChar char="l"/>
            </a:pPr>
            <a:r>
              <a:rPr kumimoji="1" lang="zh-CN" altLang="en-US" dirty="0">
                <a:solidFill>
                  <a:srgbClr val="000099"/>
                </a:solidFill>
              </a:rPr>
              <a:t>  为定量确定物体相对于参考系的位置，要在参考系上选用一个固定的坐标系。原点定在参考系的一个固定点上。</a:t>
            </a:r>
            <a:r>
              <a:rPr kumimoji="1" lang="zh-CN" altLang="en-US" dirty="0">
                <a:solidFill>
                  <a:srgbClr val="006600"/>
                </a:solidFill>
              </a:rPr>
              <a:t>常用的有：直角坐标系，极坐标系，球坐标系等。</a:t>
            </a:r>
          </a:p>
        </p:txBody>
      </p:sp>
      <p:pic>
        <p:nvPicPr>
          <p:cNvPr id="3" name="图片 2"/>
          <p:cNvPicPr>
            <a:picLocks noChangeAspect="1"/>
          </p:cNvPicPr>
          <p:nvPr/>
        </p:nvPicPr>
        <p:blipFill>
          <a:blip r:embed="rId3"/>
          <a:stretch>
            <a:fillRect/>
          </a:stretch>
        </p:blipFill>
        <p:spPr>
          <a:xfrm>
            <a:off x="756595" y="4269839"/>
            <a:ext cx="6984776" cy="2025172"/>
          </a:xfrm>
          <a:prstGeom prst="rect">
            <a:avLst/>
          </a:prstGeom>
        </p:spPr>
      </p:pic>
      <p:sp>
        <p:nvSpPr>
          <p:cNvPr id="6" name="文本框 5"/>
          <p:cNvSpPr txBox="1"/>
          <p:nvPr/>
        </p:nvSpPr>
        <p:spPr>
          <a:xfrm>
            <a:off x="1463327" y="6242894"/>
            <a:ext cx="1151462" cy="626688"/>
          </a:xfrm>
          <a:prstGeom prst="rect">
            <a:avLst/>
          </a:prstGeom>
          <a:noFill/>
        </p:spPr>
        <p:txBody>
          <a:bodyPr wrap="square" rtlCol="0">
            <a:noAutofit/>
          </a:bodyPr>
          <a:lstStyle/>
          <a:p>
            <a:pPr algn="ctr">
              <a:lnSpc>
                <a:spcPct val="110000"/>
              </a:lnSpc>
              <a:spcBef>
                <a:spcPts val="0"/>
              </a:spcBef>
              <a:spcAft>
                <a:spcPts val="600"/>
              </a:spcAft>
              <a:buClr>
                <a:schemeClr val="tx1"/>
              </a:buClr>
            </a:pPr>
            <a:r>
              <a:rPr lang="zh-CN" altLang="en-US" sz="1400" dirty="0">
                <a:latin typeface="Times New Roman" pitchFamily="18" charset="0"/>
                <a:ea typeface="微软雅黑" panose="020B0503020204020204" pitchFamily="34" charset="-122"/>
                <a:cs typeface="Times New Roman" pitchFamily="18" charset="0"/>
              </a:rPr>
              <a:t>直角坐标系</a:t>
            </a:r>
            <a:endParaRPr lang="en-US" altLang="zh-CN" sz="1400" dirty="0">
              <a:latin typeface="Times New Roman" pitchFamily="18" charset="0"/>
              <a:ea typeface="微软雅黑" panose="020B0503020204020204" pitchFamily="34" charset="-122"/>
              <a:cs typeface="Times New Roman" pitchFamily="18" charset="0"/>
            </a:endParaRPr>
          </a:p>
          <a:p>
            <a:pPr algn="ctr">
              <a:lnSpc>
                <a:spcPct val="110000"/>
              </a:lnSpc>
              <a:spcBef>
                <a:spcPts val="0"/>
              </a:spcBef>
              <a:spcAft>
                <a:spcPts val="600"/>
              </a:spcAft>
              <a:buClr>
                <a:schemeClr val="tx1"/>
              </a:buClr>
            </a:pPr>
            <a:r>
              <a:rPr lang="zh-CN" altLang="en-US" sz="1400" dirty="0">
                <a:latin typeface="Times New Roman" pitchFamily="18" charset="0"/>
                <a:ea typeface="微软雅黑" panose="020B0503020204020204" pitchFamily="34" charset="-122"/>
                <a:cs typeface="Times New Roman" pitchFamily="18" charset="0"/>
              </a:rPr>
              <a:t>（</a:t>
            </a:r>
            <a:r>
              <a:rPr lang="en-US" altLang="zh-CN" sz="1400" i="1" dirty="0" err="1">
                <a:latin typeface="Times New Roman" pitchFamily="18" charset="0"/>
                <a:ea typeface="微软雅黑" panose="020B0503020204020204" pitchFamily="34" charset="-122"/>
                <a:cs typeface="Times New Roman" pitchFamily="18" charset="0"/>
              </a:rPr>
              <a:t>x,y,z</a:t>
            </a:r>
            <a:r>
              <a:rPr lang="zh-CN" altLang="en-US" sz="1400" dirty="0">
                <a:latin typeface="Times New Roman" pitchFamily="18" charset="0"/>
                <a:ea typeface="微软雅黑" panose="020B0503020204020204" pitchFamily="34" charset="-122"/>
                <a:cs typeface="Times New Roman" pitchFamily="18" charset="0"/>
              </a:rPr>
              <a:t>）</a:t>
            </a:r>
          </a:p>
        </p:txBody>
      </p:sp>
      <p:sp>
        <p:nvSpPr>
          <p:cNvPr id="14" name="文本框 13"/>
          <p:cNvSpPr txBox="1"/>
          <p:nvPr/>
        </p:nvSpPr>
        <p:spPr>
          <a:xfrm>
            <a:off x="3595761" y="6242894"/>
            <a:ext cx="1497028" cy="564415"/>
          </a:xfrm>
          <a:prstGeom prst="rect">
            <a:avLst/>
          </a:prstGeom>
          <a:noFill/>
        </p:spPr>
        <p:txBody>
          <a:bodyPr wrap="square" rtlCol="0">
            <a:noAutofit/>
          </a:bodyPr>
          <a:lstStyle/>
          <a:p>
            <a:pPr algn="ctr">
              <a:lnSpc>
                <a:spcPct val="110000"/>
              </a:lnSpc>
              <a:spcBef>
                <a:spcPts val="0"/>
              </a:spcBef>
              <a:spcAft>
                <a:spcPts val="600"/>
              </a:spcAft>
              <a:buClr>
                <a:schemeClr val="tx1"/>
              </a:buClr>
            </a:pPr>
            <a:r>
              <a:rPr lang="zh-CN" altLang="en-US" sz="1400" dirty="0">
                <a:latin typeface="Times New Roman" pitchFamily="18" charset="0"/>
                <a:ea typeface="微软雅黑" panose="020B0503020204020204" pitchFamily="34" charset="-122"/>
                <a:cs typeface="Times New Roman" pitchFamily="18" charset="0"/>
              </a:rPr>
              <a:t>极坐标系</a:t>
            </a:r>
            <a:r>
              <a:rPr lang="en-US" altLang="zh-CN" sz="1400" dirty="0">
                <a:latin typeface="Times New Roman" pitchFamily="18" charset="0"/>
                <a:ea typeface="微软雅黑" panose="020B0503020204020204" pitchFamily="34" charset="-122"/>
                <a:cs typeface="Times New Roman" pitchFamily="18" charset="0"/>
              </a:rPr>
              <a:t>(</a:t>
            </a:r>
            <a:r>
              <a:rPr lang="zh-CN" altLang="en-US" sz="1400" dirty="0">
                <a:latin typeface="Times New Roman" pitchFamily="18" charset="0"/>
                <a:ea typeface="微软雅黑" panose="020B0503020204020204" pitchFamily="34" charset="-122"/>
                <a:cs typeface="Times New Roman" pitchFamily="18" charset="0"/>
              </a:rPr>
              <a:t>二维</a:t>
            </a:r>
            <a:r>
              <a:rPr lang="en-US" altLang="zh-CN" sz="1400" dirty="0">
                <a:latin typeface="Times New Roman" pitchFamily="18" charset="0"/>
                <a:ea typeface="微软雅黑" panose="020B0503020204020204" pitchFamily="34" charset="-122"/>
                <a:cs typeface="Times New Roman" pitchFamily="18" charset="0"/>
              </a:rPr>
              <a:t>)</a:t>
            </a:r>
          </a:p>
          <a:p>
            <a:pPr algn="ctr">
              <a:lnSpc>
                <a:spcPct val="110000"/>
              </a:lnSpc>
              <a:spcBef>
                <a:spcPts val="0"/>
              </a:spcBef>
              <a:spcAft>
                <a:spcPts val="600"/>
              </a:spcAft>
              <a:buClr>
                <a:schemeClr val="tx1"/>
              </a:buClr>
            </a:pPr>
            <a:r>
              <a:rPr lang="en-US" altLang="zh-CN" sz="1400" dirty="0">
                <a:latin typeface="Times New Roman" pitchFamily="18" charset="0"/>
                <a:ea typeface="微软雅黑" panose="020B0503020204020204" pitchFamily="34" charset="-122"/>
                <a:cs typeface="Times New Roman" pitchFamily="18" charset="0"/>
              </a:rPr>
              <a:t>(</a:t>
            </a:r>
            <a:r>
              <a:rPr lang="en-US" altLang="zh-CN" sz="1400" i="1" dirty="0">
                <a:latin typeface="Times New Roman" pitchFamily="18" charset="0"/>
                <a:ea typeface="微软雅黑" panose="020B0503020204020204" pitchFamily="34" charset="-122"/>
                <a:cs typeface="Times New Roman" pitchFamily="18" charset="0"/>
              </a:rPr>
              <a:t>ρ</a:t>
            </a:r>
            <a:r>
              <a:rPr lang="zh-CN" altLang="en-US" sz="1400" i="1" dirty="0">
                <a:latin typeface="Times New Roman" pitchFamily="18" charset="0"/>
                <a:ea typeface="微软雅黑" panose="020B0503020204020204" pitchFamily="34" charset="-122"/>
                <a:cs typeface="Times New Roman" pitchFamily="18" charset="0"/>
              </a:rPr>
              <a:t>，</a:t>
            </a:r>
            <a:r>
              <a:rPr lang="el-GR" altLang="zh-CN" sz="1400" i="1" dirty="0">
                <a:latin typeface="Times New Roman" panose="02020603050405020304" pitchFamily="18" charset="0"/>
                <a:ea typeface="微软雅黑" panose="020B0503020204020204" pitchFamily="34" charset="-122"/>
                <a:cs typeface="Times New Roman" pitchFamily="18" charset="0"/>
              </a:rPr>
              <a:t>φ</a:t>
            </a:r>
            <a:r>
              <a:rPr lang="en-US" altLang="zh-CN" sz="1400" dirty="0">
                <a:latin typeface="Times New Roman" pitchFamily="18" charset="0"/>
                <a:ea typeface="微软雅黑" panose="020B0503020204020204" pitchFamily="34" charset="-122"/>
                <a:cs typeface="Times New Roman" pitchFamily="18" charset="0"/>
              </a:rPr>
              <a:t>)</a:t>
            </a:r>
            <a:endParaRPr lang="zh-CN" altLang="en-US" sz="1400" dirty="0">
              <a:latin typeface="Times New Roman" pitchFamily="18" charset="0"/>
              <a:ea typeface="微软雅黑" panose="020B0503020204020204" pitchFamily="34" charset="-122"/>
              <a:cs typeface="Times New Roman" pitchFamily="18" charset="0"/>
            </a:endParaRPr>
          </a:p>
        </p:txBody>
      </p:sp>
      <p:sp>
        <p:nvSpPr>
          <p:cNvPr id="15" name="文本框 14"/>
          <p:cNvSpPr txBox="1"/>
          <p:nvPr/>
        </p:nvSpPr>
        <p:spPr>
          <a:xfrm>
            <a:off x="6156509" y="6248188"/>
            <a:ext cx="1151462" cy="464722"/>
          </a:xfrm>
          <a:prstGeom prst="rect">
            <a:avLst/>
          </a:prstGeom>
          <a:noFill/>
        </p:spPr>
        <p:txBody>
          <a:bodyPr wrap="square" rtlCol="0">
            <a:noAutofit/>
          </a:bodyPr>
          <a:lstStyle/>
          <a:p>
            <a:pPr algn="ctr">
              <a:lnSpc>
                <a:spcPct val="110000"/>
              </a:lnSpc>
              <a:spcBef>
                <a:spcPts val="0"/>
              </a:spcBef>
              <a:spcAft>
                <a:spcPts val="600"/>
              </a:spcAft>
              <a:buClr>
                <a:schemeClr val="tx1"/>
              </a:buClr>
            </a:pPr>
            <a:r>
              <a:rPr lang="zh-CN" altLang="en-US" sz="1400" dirty="0">
                <a:latin typeface="Times New Roman" pitchFamily="18" charset="0"/>
                <a:ea typeface="微软雅黑" panose="020B0503020204020204" pitchFamily="34" charset="-122"/>
                <a:cs typeface="Times New Roman" pitchFamily="18" charset="0"/>
              </a:rPr>
              <a:t>球坐标系</a:t>
            </a:r>
            <a:endParaRPr lang="en-US" altLang="zh-CN" sz="1400" dirty="0">
              <a:latin typeface="Times New Roman" pitchFamily="18" charset="0"/>
              <a:ea typeface="微软雅黑" panose="020B0503020204020204" pitchFamily="34" charset="-122"/>
              <a:cs typeface="Times New Roman" pitchFamily="18" charset="0"/>
            </a:endParaRPr>
          </a:p>
          <a:p>
            <a:pPr algn="ctr">
              <a:lnSpc>
                <a:spcPct val="110000"/>
              </a:lnSpc>
              <a:spcBef>
                <a:spcPts val="0"/>
              </a:spcBef>
              <a:spcAft>
                <a:spcPts val="600"/>
              </a:spcAft>
              <a:buClr>
                <a:schemeClr val="tx1"/>
              </a:buClr>
            </a:pPr>
            <a:r>
              <a:rPr lang="en-US" altLang="zh-CN" sz="1400" dirty="0">
                <a:latin typeface="Times New Roman" pitchFamily="18" charset="0"/>
                <a:ea typeface="微软雅黑" panose="020B0503020204020204" pitchFamily="34" charset="-122"/>
                <a:cs typeface="Times New Roman" pitchFamily="18" charset="0"/>
              </a:rPr>
              <a:t>(</a:t>
            </a:r>
            <a:r>
              <a:rPr lang="en-US" altLang="zh-CN" sz="1400" i="1" dirty="0">
                <a:latin typeface="Times New Roman" pitchFamily="18" charset="0"/>
                <a:ea typeface="微软雅黑" panose="020B0503020204020204" pitchFamily="34" charset="-122"/>
                <a:cs typeface="Times New Roman" pitchFamily="18" charset="0"/>
              </a:rPr>
              <a:t>r, </a:t>
            </a:r>
            <a:r>
              <a:rPr lang="el-GR" altLang="zh-CN" sz="1400" i="1" dirty="0">
                <a:latin typeface="Times New Roman" panose="02020603050405020304" pitchFamily="18" charset="0"/>
                <a:ea typeface="微软雅黑" panose="020B0503020204020204" pitchFamily="34" charset="-122"/>
                <a:cs typeface="Times New Roman" pitchFamily="18" charset="0"/>
              </a:rPr>
              <a:t>θ</a:t>
            </a:r>
            <a:r>
              <a:rPr lang="en-US" altLang="zh-CN" sz="1400" i="1" dirty="0">
                <a:latin typeface="Times New Roman" panose="02020603050405020304" pitchFamily="18" charset="0"/>
                <a:ea typeface="微软雅黑" panose="020B0503020204020204" pitchFamily="34" charset="-122"/>
                <a:cs typeface="Times New Roman" pitchFamily="18" charset="0"/>
              </a:rPr>
              <a:t>, </a:t>
            </a:r>
            <a:r>
              <a:rPr lang="el-GR" altLang="zh-CN" sz="1400" i="1" dirty="0">
                <a:latin typeface="Times New Roman" panose="02020603050405020304" pitchFamily="18" charset="0"/>
                <a:ea typeface="微软雅黑" panose="020B0503020204020204" pitchFamily="34" charset="-122"/>
                <a:cs typeface="Times New Roman" pitchFamily="18" charset="0"/>
              </a:rPr>
              <a:t>φ</a:t>
            </a:r>
            <a:r>
              <a:rPr lang="en-US" altLang="zh-CN" sz="1400" dirty="0">
                <a:latin typeface="Times New Roman" pitchFamily="18" charset="0"/>
                <a:ea typeface="微软雅黑" panose="020B0503020204020204" pitchFamily="34" charset="-122"/>
                <a:cs typeface="Times New Roman" pitchFamily="18" charset="0"/>
              </a:rPr>
              <a:t>)</a:t>
            </a:r>
          </a:p>
          <a:p>
            <a:pPr algn="ctr">
              <a:lnSpc>
                <a:spcPct val="110000"/>
              </a:lnSpc>
              <a:spcBef>
                <a:spcPts val="0"/>
              </a:spcBef>
              <a:spcAft>
                <a:spcPts val="600"/>
              </a:spcAft>
              <a:buClr>
                <a:schemeClr val="tx1"/>
              </a:buClr>
            </a:pPr>
            <a:endParaRPr lang="zh-CN" altLang="en-US" sz="1400" dirty="0">
              <a:latin typeface="Times New Roman" pitchFamily="18" charset="0"/>
              <a:ea typeface="微软雅黑" panose="020B0503020204020204" pitchFamily="34" charset="-122"/>
              <a:cs typeface="Times New Roman" pitchFamily="18" charset="0"/>
            </a:endParaRPr>
          </a:p>
        </p:txBody>
      </p:sp>
    </p:spTree>
    <p:extLst>
      <p:ext uri="{BB962C8B-B14F-4D97-AF65-F5344CB8AC3E}">
        <p14:creationId xmlns:p14="http://schemas.microsoft.com/office/powerpoint/2010/main" val="2204133768"/>
      </p:ext>
    </p:extLst>
  </p:cSld>
  <p:clrMapOvr>
    <a:masterClrMapping/>
  </p:clrMapOvr>
  <p:transition advTm="5281"/>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8" name="矩形 7"/>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pic>
        <p:nvPicPr>
          <p:cNvPr id="10" name="图片 4">
            <a:extLst>
              <a:ext uri="{FF2B5EF4-FFF2-40B4-BE49-F238E27FC236}">
                <a16:creationId xmlns:a16="http://schemas.microsoft.com/office/drawing/2014/main" id="{D581B58B-2E72-43DE-9B1B-004D714A5A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016" y="13655"/>
            <a:ext cx="903700" cy="8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质点直线运动</a:t>
            </a:r>
          </a:p>
        </p:txBody>
      </p:sp>
      <p:sp>
        <p:nvSpPr>
          <p:cNvPr id="16" name="Line 9"/>
          <p:cNvSpPr>
            <a:spLocks noChangeShapeType="1"/>
          </p:cNvSpPr>
          <p:nvPr/>
        </p:nvSpPr>
        <p:spPr bwMode="auto">
          <a:xfrm>
            <a:off x="4639171" y="1627659"/>
            <a:ext cx="4248150" cy="0"/>
          </a:xfrm>
          <a:prstGeom prst="line">
            <a:avLst/>
          </a:prstGeom>
          <a:noFill/>
          <a:ln w="38100">
            <a:solidFill>
              <a:srgbClr val="99CC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7" name="Oval 10"/>
          <p:cNvSpPr>
            <a:spLocks noChangeArrowheads="1"/>
          </p:cNvSpPr>
          <p:nvPr/>
        </p:nvSpPr>
        <p:spPr bwMode="auto">
          <a:xfrm>
            <a:off x="5142408" y="1484784"/>
            <a:ext cx="288925" cy="287338"/>
          </a:xfrm>
          <a:prstGeom prst="ellipse">
            <a:avLst/>
          </a:prstGeom>
          <a:solidFill>
            <a:srgbClr val="FF99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11"/>
          <p:cNvSpPr>
            <a:spLocks noChangeArrowheads="1"/>
          </p:cNvSpPr>
          <p:nvPr/>
        </p:nvSpPr>
        <p:spPr bwMode="auto">
          <a:xfrm>
            <a:off x="4928096" y="1700684"/>
            <a:ext cx="403225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s</a:t>
            </a:r>
            <a:r>
              <a:rPr lang="en-US" altLang="zh-CN" sz="2400" b="1" baseline="-25000">
                <a:solidFill>
                  <a:srgbClr val="0000FF"/>
                </a:solidFill>
                <a:latin typeface="Symbol" panose="05050102010706020507" pitchFamily="18" charset="2"/>
              </a:rPr>
              <a:t>0</a:t>
            </a:r>
            <a:r>
              <a:rPr lang="en-US" altLang="zh-CN" sz="2400" b="1">
                <a:solidFill>
                  <a:srgbClr val="0000FF"/>
                </a:solidFill>
                <a:latin typeface="Symbol" panose="05050102010706020507" pitchFamily="18" charset="2"/>
              </a:rPr>
              <a:t>(</a:t>
            </a:r>
            <a:r>
              <a:rPr lang="en-US" altLang="zh-CN" sz="2400" b="1" i="1">
                <a:solidFill>
                  <a:srgbClr val="0000FF"/>
                </a:solidFill>
                <a:latin typeface="Times New Roman" panose="02020603050405020304" pitchFamily="18" charset="0"/>
              </a:rPr>
              <a:t>t</a:t>
            </a:r>
            <a:r>
              <a:rPr lang="en-US" altLang="zh-CN" sz="2400" b="1" baseline="-25000">
                <a:solidFill>
                  <a:srgbClr val="0000FF"/>
                </a:solidFill>
                <a:latin typeface="Symbol" panose="05050102010706020507" pitchFamily="18" charset="2"/>
              </a:rPr>
              <a:t>0</a:t>
            </a:r>
            <a:r>
              <a:rPr lang="en-US" altLang="zh-CN" sz="2400" b="1">
                <a:solidFill>
                  <a:srgbClr val="0000FF"/>
                </a:solidFill>
                <a:latin typeface="Symbol" panose="05050102010706020507" pitchFamily="18" charset="2"/>
              </a:rPr>
              <a:t>)</a:t>
            </a:r>
            <a:r>
              <a:rPr lang="en-US" altLang="zh-CN" sz="2400" b="1">
                <a:solidFill>
                  <a:srgbClr val="0000FF"/>
                </a:solidFill>
                <a:latin typeface="Times New Roman" panose="02020603050405020304" pitchFamily="18" charset="0"/>
              </a:rPr>
              <a:t>                            </a:t>
            </a:r>
            <a:r>
              <a:rPr lang="en-US" altLang="zh-CN" sz="2400" b="1" i="1">
                <a:solidFill>
                  <a:srgbClr val="0000FF"/>
                </a:solidFill>
                <a:latin typeface="Times New Roman" panose="02020603050405020304" pitchFamily="18" charset="0"/>
              </a:rPr>
              <a:t>s</a:t>
            </a:r>
            <a:r>
              <a:rPr lang="en-US" altLang="zh-CN" sz="2400" b="1">
                <a:solidFill>
                  <a:srgbClr val="0000FF"/>
                </a:solidFill>
                <a:latin typeface="Symbol" panose="05050102010706020507" pitchFamily="18" charset="2"/>
              </a:rPr>
              <a:t>(</a:t>
            </a:r>
            <a:r>
              <a:rPr lang="en-US" altLang="zh-CN" sz="2400" b="1" i="1">
                <a:solidFill>
                  <a:srgbClr val="0000FF"/>
                </a:solidFill>
                <a:latin typeface="Times New Roman" panose="02020603050405020304" pitchFamily="18" charset="0"/>
              </a:rPr>
              <a:t>t</a:t>
            </a:r>
            <a:r>
              <a:rPr lang="en-US" altLang="zh-CN" sz="2400" b="1">
                <a:solidFill>
                  <a:srgbClr val="0000FF"/>
                </a:solidFill>
                <a:latin typeface="Symbol" panose="05050102010706020507" pitchFamily="18" charset="2"/>
              </a:rPr>
              <a:t>)</a:t>
            </a:r>
            <a:r>
              <a:rPr lang="en-US" altLang="zh-CN" sz="2400" b="1">
                <a:solidFill>
                  <a:srgbClr val="0000FF"/>
                </a:solidFill>
                <a:latin typeface="Times New Roman" panose="02020603050405020304" pitchFamily="18" charset="0"/>
              </a:rPr>
              <a:t>       </a:t>
            </a:r>
            <a:r>
              <a:rPr lang="en-US" altLang="zh-CN" sz="2400" b="1" i="1">
                <a:solidFill>
                  <a:srgbClr val="0000FF"/>
                </a:solidFill>
                <a:latin typeface="Times New Roman" panose="02020603050405020304" pitchFamily="18" charset="0"/>
              </a:rPr>
              <a:t>s</a:t>
            </a:r>
          </a:p>
        </p:txBody>
      </p:sp>
      <p:sp>
        <p:nvSpPr>
          <p:cNvPr id="19" name="Oval 12"/>
          <p:cNvSpPr>
            <a:spLocks noChangeArrowheads="1"/>
          </p:cNvSpPr>
          <p:nvPr/>
        </p:nvSpPr>
        <p:spPr bwMode="auto">
          <a:xfrm>
            <a:off x="7879258" y="1484784"/>
            <a:ext cx="288925" cy="287338"/>
          </a:xfrm>
          <a:prstGeom prst="ellipse">
            <a:avLst/>
          </a:prstGeom>
          <a:solidFill>
            <a:srgbClr val="FFFF99"/>
          </a:solidFill>
          <a:ln w="9525">
            <a:solidFill>
              <a:srgbClr val="9933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1" name="矩形 20"/>
          <p:cNvSpPr/>
          <p:nvPr/>
        </p:nvSpPr>
        <p:spPr>
          <a:xfrm>
            <a:off x="215294" y="1120323"/>
            <a:ext cx="2524620" cy="369332"/>
          </a:xfrm>
          <a:prstGeom prst="rect">
            <a:avLst/>
          </a:prstGeom>
        </p:spPr>
        <p:txBody>
          <a:bodyPr wrap="square">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匀速直线运动</a:t>
            </a:r>
            <a:endParaRPr lang="en-US" altLang="zh-CN" b="1" dirty="0">
              <a:latin typeface="微软雅黑" panose="020B0503020204020204" pitchFamily="34" charset="-122"/>
              <a:ea typeface="微软雅黑" panose="020B0503020204020204" pitchFamily="34" charset="-122"/>
            </a:endParaRPr>
          </a:p>
        </p:txBody>
      </p:sp>
      <p:grpSp>
        <p:nvGrpSpPr>
          <p:cNvPr id="22" name="Group 77"/>
          <p:cNvGrpSpPr>
            <a:grpSpLocks/>
          </p:cNvGrpSpPr>
          <p:nvPr/>
        </p:nvGrpSpPr>
        <p:grpSpPr bwMode="auto">
          <a:xfrm>
            <a:off x="4924772" y="2033191"/>
            <a:ext cx="4175125" cy="2546350"/>
            <a:chOff x="2926" y="754"/>
            <a:chExt cx="2630" cy="1604"/>
          </a:xfrm>
        </p:grpSpPr>
        <p:sp>
          <p:nvSpPr>
            <p:cNvPr id="23" name="Rectangle 26"/>
            <p:cNvSpPr>
              <a:spLocks noChangeArrowheads="1"/>
            </p:cNvSpPr>
            <p:nvPr/>
          </p:nvSpPr>
          <p:spPr bwMode="auto">
            <a:xfrm>
              <a:off x="2926" y="754"/>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s</a:t>
              </a:r>
            </a:p>
          </p:txBody>
        </p:sp>
        <p:sp>
          <p:nvSpPr>
            <p:cNvPr id="24" name="Line 23"/>
            <p:cNvSpPr>
              <a:spLocks noChangeShapeType="1"/>
            </p:cNvSpPr>
            <p:nvPr/>
          </p:nvSpPr>
          <p:spPr bwMode="auto">
            <a:xfrm>
              <a:off x="3198" y="2083"/>
              <a:ext cx="2267"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5" name="Line 24"/>
            <p:cNvSpPr>
              <a:spLocks noChangeShapeType="1"/>
            </p:cNvSpPr>
            <p:nvPr/>
          </p:nvSpPr>
          <p:spPr bwMode="auto">
            <a:xfrm flipV="1">
              <a:off x="3198" y="862"/>
              <a:ext cx="0" cy="1224"/>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6" name="Rectangle 25"/>
            <p:cNvSpPr>
              <a:spLocks noChangeArrowheads="1"/>
            </p:cNvSpPr>
            <p:nvPr/>
          </p:nvSpPr>
          <p:spPr bwMode="auto">
            <a:xfrm>
              <a:off x="5284" y="2086"/>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t</a:t>
              </a:r>
            </a:p>
          </p:txBody>
        </p:sp>
      </p:grpSp>
      <p:grpSp>
        <p:nvGrpSpPr>
          <p:cNvPr id="27" name="Group 69"/>
          <p:cNvGrpSpPr>
            <a:grpSpLocks/>
          </p:cNvGrpSpPr>
          <p:nvPr/>
        </p:nvGrpSpPr>
        <p:grpSpPr bwMode="auto">
          <a:xfrm>
            <a:off x="5797897" y="3476228"/>
            <a:ext cx="2006600" cy="1104900"/>
            <a:chOff x="3476" y="1663"/>
            <a:chExt cx="1264" cy="696"/>
          </a:xfrm>
        </p:grpSpPr>
        <p:sp>
          <p:nvSpPr>
            <p:cNvPr id="28" name="Line 46"/>
            <p:cNvSpPr>
              <a:spLocks noChangeShapeType="1"/>
            </p:cNvSpPr>
            <p:nvPr/>
          </p:nvSpPr>
          <p:spPr bwMode="auto">
            <a:xfrm flipV="1">
              <a:off x="3476" y="1723"/>
              <a:ext cx="1264" cy="177"/>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9" name="Freeform 47"/>
            <p:cNvSpPr>
              <a:spLocks/>
            </p:cNvSpPr>
            <p:nvPr/>
          </p:nvSpPr>
          <p:spPr bwMode="auto">
            <a:xfrm>
              <a:off x="4450" y="1769"/>
              <a:ext cx="18" cy="136"/>
            </a:xfrm>
            <a:custGeom>
              <a:avLst/>
              <a:gdLst>
                <a:gd name="T0" fmla="*/ 0 w 18"/>
                <a:gd name="T1" fmla="*/ 0 h 136"/>
                <a:gd name="T2" fmla="*/ 15 w 18"/>
                <a:gd name="T3" fmla="*/ 62 h 136"/>
                <a:gd name="T4" fmla="*/ 0 w 18"/>
                <a:gd name="T5" fmla="*/ 136 h 136"/>
              </a:gdLst>
              <a:ahLst/>
              <a:cxnLst>
                <a:cxn ang="0">
                  <a:pos x="T0" y="T1"/>
                </a:cxn>
                <a:cxn ang="0">
                  <a:pos x="T2" y="T3"/>
                </a:cxn>
                <a:cxn ang="0">
                  <a:pos x="T4" y="T5"/>
                </a:cxn>
              </a:cxnLst>
              <a:rect l="0" t="0" r="r" b="b"/>
              <a:pathLst>
                <a:path w="18" h="136">
                  <a:moveTo>
                    <a:pt x="0" y="0"/>
                  </a:moveTo>
                  <a:cubicBezTo>
                    <a:pt x="3" y="10"/>
                    <a:pt x="12" y="11"/>
                    <a:pt x="15" y="62"/>
                  </a:cubicBezTo>
                  <a:cubicBezTo>
                    <a:pt x="18" y="113"/>
                    <a:pt x="3" y="121"/>
                    <a:pt x="0" y="136"/>
                  </a:cubicBezTo>
                </a:path>
              </a:pathLst>
            </a:custGeom>
            <a:noFill/>
            <a:ln w="9525">
              <a:solidFill>
                <a:srgbClr val="008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0" name="Rectangle 67"/>
            <p:cNvSpPr>
              <a:spLocks noChangeArrowheads="1"/>
            </p:cNvSpPr>
            <p:nvPr/>
          </p:nvSpPr>
          <p:spPr bwMode="auto">
            <a:xfrm>
              <a:off x="4398" y="1663"/>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8000"/>
                  </a:solidFill>
                  <a:latin typeface="Symbol" panose="05050102010706020507" pitchFamily="18" charset="2"/>
                </a:rPr>
                <a:t>a</a:t>
              </a:r>
              <a:endParaRPr lang="en-US" altLang="zh-CN" sz="2400" b="1" i="1">
                <a:solidFill>
                  <a:srgbClr val="008000"/>
                </a:solidFill>
                <a:latin typeface="Times New Roman" panose="02020603050405020304" pitchFamily="18" charset="0"/>
              </a:endParaRPr>
            </a:p>
          </p:txBody>
        </p:sp>
        <p:sp>
          <p:nvSpPr>
            <p:cNvPr id="31" name="Rectangle 68"/>
            <p:cNvSpPr>
              <a:spLocks noChangeArrowheads="1"/>
            </p:cNvSpPr>
            <p:nvPr/>
          </p:nvSpPr>
          <p:spPr bwMode="auto">
            <a:xfrm>
              <a:off x="3878" y="2087"/>
              <a:ext cx="726"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8000"/>
                  </a:solidFill>
                  <a:latin typeface="Times New Roman" panose="02020603050405020304" pitchFamily="18" charset="0"/>
                </a:rPr>
                <a:t>v</a:t>
              </a:r>
              <a:r>
                <a:rPr lang="en-US" altLang="zh-CN" sz="2400" b="1">
                  <a:solidFill>
                    <a:srgbClr val="008000"/>
                  </a:solidFill>
                  <a:latin typeface="Symbol" panose="05050102010706020507" pitchFamily="18" charset="2"/>
                </a:rPr>
                <a:t>=</a:t>
              </a:r>
              <a:r>
                <a:rPr lang="en-US" altLang="zh-CN" sz="2400" b="1">
                  <a:solidFill>
                    <a:srgbClr val="008000"/>
                  </a:solidFill>
                  <a:latin typeface="Times New Roman" panose="02020603050405020304" pitchFamily="18" charset="0"/>
                </a:rPr>
                <a:t>tan</a:t>
              </a:r>
              <a:r>
                <a:rPr lang="en-US" altLang="zh-CN" sz="2400" b="1" i="1">
                  <a:solidFill>
                    <a:srgbClr val="008000"/>
                  </a:solidFill>
                  <a:latin typeface="Symbol" panose="05050102010706020507" pitchFamily="18" charset="2"/>
                </a:rPr>
                <a:t>a</a:t>
              </a:r>
              <a:endParaRPr lang="en-US" altLang="zh-CN" sz="2400" b="1" i="1">
                <a:solidFill>
                  <a:srgbClr val="008000"/>
                </a:solidFill>
                <a:latin typeface="Times New Roman" panose="02020603050405020304" pitchFamily="18" charset="0"/>
              </a:endParaRPr>
            </a:p>
          </p:txBody>
        </p:sp>
      </p:grpSp>
      <p:grpSp>
        <p:nvGrpSpPr>
          <p:cNvPr id="32" name="Group 78"/>
          <p:cNvGrpSpPr>
            <a:grpSpLocks/>
          </p:cNvGrpSpPr>
          <p:nvPr/>
        </p:nvGrpSpPr>
        <p:grpSpPr bwMode="auto">
          <a:xfrm>
            <a:off x="4924772" y="2349103"/>
            <a:ext cx="3382963" cy="2230438"/>
            <a:chOff x="2926" y="953"/>
            <a:chExt cx="2131" cy="1405"/>
          </a:xfrm>
        </p:grpSpPr>
        <p:sp>
          <p:nvSpPr>
            <p:cNvPr id="33" name="Rectangle 27"/>
            <p:cNvSpPr>
              <a:spLocks noChangeArrowheads="1"/>
            </p:cNvSpPr>
            <p:nvPr/>
          </p:nvSpPr>
          <p:spPr bwMode="auto">
            <a:xfrm>
              <a:off x="3379" y="2086"/>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t</a:t>
              </a:r>
              <a:r>
                <a:rPr lang="en-US" altLang="zh-CN" sz="2400" b="1" baseline="-25000">
                  <a:solidFill>
                    <a:srgbClr val="0000FF"/>
                  </a:solidFill>
                  <a:latin typeface="Symbol" panose="05050102010706020507" pitchFamily="18" charset="2"/>
                </a:rPr>
                <a:t>0</a:t>
              </a:r>
            </a:p>
          </p:txBody>
        </p:sp>
        <p:sp>
          <p:nvSpPr>
            <p:cNvPr id="34" name="Rectangle 28"/>
            <p:cNvSpPr>
              <a:spLocks noChangeArrowheads="1"/>
            </p:cNvSpPr>
            <p:nvPr/>
          </p:nvSpPr>
          <p:spPr bwMode="auto">
            <a:xfrm>
              <a:off x="4785" y="2086"/>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t</a:t>
              </a:r>
            </a:p>
          </p:txBody>
        </p:sp>
        <p:sp>
          <p:nvSpPr>
            <p:cNvPr id="35" name="Rectangle 29"/>
            <p:cNvSpPr>
              <a:spLocks noChangeArrowheads="1"/>
            </p:cNvSpPr>
            <p:nvPr/>
          </p:nvSpPr>
          <p:spPr bwMode="auto">
            <a:xfrm>
              <a:off x="2926" y="953"/>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s</a:t>
              </a:r>
            </a:p>
          </p:txBody>
        </p:sp>
        <p:sp>
          <p:nvSpPr>
            <p:cNvPr id="36" name="Rectangle 30"/>
            <p:cNvSpPr>
              <a:spLocks noChangeArrowheads="1"/>
            </p:cNvSpPr>
            <p:nvPr/>
          </p:nvSpPr>
          <p:spPr bwMode="auto">
            <a:xfrm>
              <a:off x="2926" y="1724"/>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s</a:t>
              </a:r>
              <a:r>
                <a:rPr lang="en-US" altLang="zh-CN" sz="2400" b="1" baseline="-25000">
                  <a:solidFill>
                    <a:srgbClr val="0000FF"/>
                  </a:solidFill>
                  <a:latin typeface="Symbol" panose="05050102010706020507" pitchFamily="18" charset="2"/>
                </a:rPr>
                <a:t>0</a:t>
              </a:r>
            </a:p>
          </p:txBody>
        </p:sp>
        <p:sp>
          <p:nvSpPr>
            <p:cNvPr id="37" name="Freeform 32"/>
            <p:cNvSpPr>
              <a:spLocks/>
            </p:cNvSpPr>
            <p:nvPr/>
          </p:nvSpPr>
          <p:spPr bwMode="auto">
            <a:xfrm>
              <a:off x="3470" y="1088"/>
              <a:ext cx="1451" cy="817"/>
            </a:xfrm>
            <a:custGeom>
              <a:avLst/>
              <a:gdLst>
                <a:gd name="T0" fmla="*/ 0 w 1451"/>
                <a:gd name="T1" fmla="*/ 726 h 726"/>
                <a:gd name="T2" fmla="*/ 801 w 1451"/>
                <a:gd name="T3" fmla="*/ 514 h 726"/>
                <a:gd name="T4" fmla="*/ 1451 w 1451"/>
                <a:gd name="T5" fmla="*/ 0 h 726"/>
              </a:gdLst>
              <a:ahLst/>
              <a:cxnLst>
                <a:cxn ang="0">
                  <a:pos x="T0" y="T1"/>
                </a:cxn>
                <a:cxn ang="0">
                  <a:pos x="T2" y="T3"/>
                </a:cxn>
                <a:cxn ang="0">
                  <a:pos x="T4" y="T5"/>
                </a:cxn>
              </a:cxnLst>
              <a:rect l="0" t="0" r="r" b="b"/>
              <a:pathLst>
                <a:path w="1451" h="726">
                  <a:moveTo>
                    <a:pt x="0" y="726"/>
                  </a:moveTo>
                  <a:cubicBezTo>
                    <a:pt x="133" y="691"/>
                    <a:pt x="412" y="715"/>
                    <a:pt x="801" y="514"/>
                  </a:cubicBezTo>
                  <a:cubicBezTo>
                    <a:pt x="1190" y="313"/>
                    <a:pt x="1316" y="107"/>
                    <a:pt x="1451" y="0"/>
                  </a:cubicBezTo>
                </a:path>
              </a:pathLst>
            </a:custGeom>
            <a:noFill/>
            <a:ln w="19050" cmpd="sng">
              <a:solidFill>
                <a:schemeClr val="hlink"/>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8" name="Line 33"/>
            <p:cNvSpPr>
              <a:spLocks noChangeShapeType="1"/>
            </p:cNvSpPr>
            <p:nvPr/>
          </p:nvSpPr>
          <p:spPr bwMode="auto">
            <a:xfrm>
              <a:off x="3198" y="1904"/>
              <a:ext cx="27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39" name="Line 34"/>
            <p:cNvSpPr>
              <a:spLocks noChangeShapeType="1"/>
            </p:cNvSpPr>
            <p:nvPr/>
          </p:nvSpPr>
          <p:spPr bwMode="auto">
            <a:xfrm>
              <a:off x="3198" y="1088"/>
              <a:ext cx="1723"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0" name="Line 35"/>
            <p:cNvSpPr>
              <a:spLocks noChangeShapeType="1"/>
            </p:cNvSpPr>
            <p:nvPr/>
          </p:nvSpPr>
          <p:spPr bwMode="auto">
            <a:xfrm>
              <a:off x="3470" y="1905"/>
              <a:ext cx="0" cy="18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1" name="Line 36"/>
            <p:cNvSpPr>
              <a:spLocks noChangeShapeType="1"/>
            </p:cNvSpPr>
            <p:nvPr/>
          </p:nvSpPr>
          <p:spPr bwMode="auto">
            <a:xfrm>
              <a:off x="4921" y="1088"/>
              <a:ext cx="0" cy="99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2" name="Group 51"/>
          <p:cNvGrpSpPr>
            <a:grpSpLocks/>
          </p:cNvGrpSpPr>
          <p:nvPr/>
        </p:nvGrpSpPr>
        <p:grpSpPr bwMode="auto">
          <a:xfrm>
            <a:off x="5788372" y="2996803"/>
            <a:ext cx="1890713" cy="863600"/>
            <a:chOff x="3470" y="1480"/>
            <a:chExt cx="1191" cy="544"/>
          </a:xfrm>
        </p:grpSpPr>
        <p:sp>
          <p:nvSpPr>
            <p:cNvPr id="43" name="Line 40"/>
            <p:cNvSpPr>
              <a:spLocks noChangeShapeType="1"/>
            </p:cNvSpPr>
            <p:nvPr/>
          </p:nvSpPr>
          <p:spPr bwMode="auto">
            <a:xfrm flipV="1">
              <a:off x="3470" y="1483"/>
              <a:ext cx="1191" cy="541"/>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4" name="Line 48"/>
            <p:cNvSpPr>
              <a:spLocks noChangeShapeType="1"/>
            </p:cNvSpPr>
            <p:nvPr/>
          </p:nvSpPr>
          <p:spPr bwMode="auto">
            <a:xfrm>
              <a:off x="4658" y="1480"/>
              <a:ext cx="0" cy="544"/>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5" name="Line 49"/>
            <p:cNvSpPr>
              <a:spLocks noChangeShapeType="1"/>
            </p:cNvSpPr>
            <p:nvPr/>
          </p:nvSpPr>
          <p:spPr bwMode="auto">
            <a:xfrm>
              <a:off x="3470" y="2024"/>
              <a:ext cx="1190" cy="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46" name="Group 65"/>
          <p:cNvGrpSpPr>
            <a:grpSpLocks/>
          </p:cNvGrpSpPr>
          <p:nvPr/>
        </p:nvGrpSpPr>
        <p:grpSpPr bwMode="auto">
          <a:xfrm>
            <a:off x="5788372" y="3355578"/>
            <a:ext cx="1468438" cy="504825"/>
            <a:chOff x="3470" y="1751"/>
            <a:chExt cx="925" cy="318"/>
          </a:xfrm>
        </p:grpSpPr>
        <p:sp>
          <p:nvSpPr>
            <p:cNvPr id="47" name="Line 44"/>
            <p:cNvSpPr>
              <a:spLocks noChangeShapeType="1"/>
            </p:cNvSpPr>
            <p:nvPr/>
          </p:nvSpPr>
          <p:spPr bwMode="auto">
            <a:xfrm flipV="1">
              <a:off x="3470" y="1755"/>
              <a:ext cx="921" cy="314"/>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8" name="Line 54"/>
            <p:cNvSpPr>
              <a:spLocks noChangeShapeType="1"/>
            </p:cNvSpPr>
            <p:nvPr/>
          </p:nvSpPr>
          <p:spPr bwMode="auto">
            <a:xfrm>
              <a:off x="4395" y="1751"/>
              <a:ext cx="0" cy="318"/>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9" name="Line 55"/>
            <p:cNvSpPr>
              <a:spLocks noChangeShapeType="1"/>
            </p:cNvSpPr>
            <p:nvPr/>
          </p:nvSpPr>
          <p:spPr bwMode="auto">
            <a:xfrm>
              <a:off x="3470" y="2069"/>
              <a:ext cx="925" cy="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0" name="Group 66"/>
          <p:cNvGrpSpPr>
            <a:grpSpLocks/>
          </p:cNvGrpSpPr>
          <p:nvPr/>
        </p:nvGrpSpPr>
        <p:grpSpPr bwMode="auto">
          <a:xfrm>
            <a:off x="5788372" y="3571478"/>
            <a:ext cx="1079500" cy="288925"/>
            <a:chOff x="3470" y="1842"/>
            <a:chExt cx="680" cy="182"/>
          </a:xfrm>
        </p:grpSpPr>
        <p:sp>
          <p:nvSpPr>
            <p:cNvPr id="51" name="Line 45"/>
            <p:cNvSpPr>
              <a:spLocks noChangeShapeType="1"/>
            </p:cNvSpPr>
            <p:nvPr/>
          </p:nvSpPr>
          <p:spPr bwMode="auto">
            <a:xfrm flipV="1">
              <a:off x="3470" y="1842"/>
              <a:ext cx="680" cy="18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2" name="Line 59"/>
            <p:cNvSpPr>
              <a:spLocks noChangeShapeType="1"/>
            </p:cNvSpPr>
            <p:nvPr/>
          </p:nvSpPr>
          <p:spPr bwMode="auto">
            <a:xfrm>
              <a:off x="4150" y="1842"/>
              <a:ext cx="0" cy="182"/>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 name="Line 60"/>
            <p:cNvSpPr>
              <a:spLocks noChangeShapeType="1"/>
            </p:cNvSpPr>
            <p:nvPr/>
          </p:nvSpPr>
          <p:spPr bwMode="auto">
            <a:xfrm>
              <a:off x="3470" y="2024"/>
              <a:ext cx="680" cy="0"/>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54" name="Group 87"/>
          <p:cNvGrpSpPr>
            <a:grpSpLocks/>
          </p:cNvGrpSpPr>
          <p:nvPr/>
        </p:nvGrpSpPr>
        <p:grpSpPr bwMode="auto">
          <a:xfrm>
            <a:off x="5788372" y="2563416"/>
            <a:ext cx="2735263" cy="1635125"/>
            <a:chOff x="3470" y="1088"/>
            <a:chExt cx="1723" cy="1030"/>
          </a:xfrm>
        </p:grpSpPr>
        <p:sp>
          <p:nvSpPr>
            <p:cNvPr id="55" name="Line 37"/>
            <p:cNvSpPr>
              <a:spLocks noChangeShapeType="1"/>
            </p:cNvSpPr>
            <p:nvPr/>
          </p:nvSpPr>
          <p:spPr bwMode="auto">
            <a:xfrm flipV="1">
              <a:off x="3470" y="1088"/>
              <a:ext cx="1451" cy="817"/>
            </a:xfrm>
            <a:prstGeom prst="line">
              <a:avLst/>
            </a:prstGeom>
            <a:noFill/>
            <a:ln w="19050">
              <a:solidFill>
                <a:srgbClr val="FF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6" name="Rectangle 38"/>
            <p:cNvSpPr>
              <a:spLocks noChangeArrowheads="1"/>
            </p:cNvSpPr>
            <p:nvPr/>
          </p:nvSpPr>
          <p:spPr bwMode="auto">
            <a:xfrm>
              <a:off x="4921" y="1270"/>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8000"/>
                  </a:solidFill>
                  <a:latin typeface="Symbol" panose="05050102010706020507" pitchFamily="18" charset="2"/>
                </a:rPr>
                <a:t>D</a:t>
              </a:r>
              <a:r>
                <a:rPr lang="en-US" altLang="zh-CN" sz="2400" b="1" i="1">
                  <a:solidFill>
                    <a:srgbClr val="008000"/>
                  </a:solidFill>
                  <a:latin typeface="Times New Roman" panose="02020603050405020304" pitchFamily="18" charset="0"/>
                </a:rPr>
                <a:t>s</a:t>
              </a:r>
            </a:p>
          </p:txBody>
        </p:sp>
        <p:sp>
          <p:nvSpPr>
            <p:cNvPr id="57" name="Rectangle 39"/>
            <p:cNvSpPr>
              <a:spLocks noChangeArrowheads="1"/>
            </p:cNvSpPr>
            <p:nvPr/>
          </p:nvSpPr>
          <p:spPr bwMode="auto">
            <a:xfrm>
              <a:off x="4105" y="1846"/>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8000"/>
                  </a:solidFill>
                  <a:latin typeface="Symbol" panose="05050102010706020507" pitchFamily="18" charset="2"/>
                </a:rPr>
                <a:t>D</a:t>
              </a:r>
              <a:r>
                <a:rPr lang="en-US" altLang="zh-CN" sz="2400" b="1" i="1">
                  <a:solidFill>
                    <a:srgbClr val="008000"/>
                  </a:solidFill>
                  <a:latin typeface="Times New Roman" panose="02020603050405020304" pitchFamily="18" charset="0"/>
                </a:rPr>
                <a:t>t</a:t>
              </a:r>
            </a:p>
          </p:txBody>
        </p:sp>
        <p:sp>
          <p:nvSpPr>
            <p:cNvPr id="58" name="Line 84"/>
            <p:cNvSpPr>
              <a:spLocks noChangeShapeType="1"/>
            </p:cNvSpPr>
            <p:nvPr/>
          </p:nvSpPr>
          <p:spPr bwMode="auto">
            <a:xfrm>
              <a:off x="3470" y="1904"/>
              <a:ext cx="1451"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62" name="Object 16"/>
          <p:cNvGraphicFramePr>
            <a:graphicFrameLocks/>
          </p:cNvGraphicFramePr>
          <p:nvPr>
            <p:extLst>
              <p:ext uri="{D42A27DB-BD31-4B8C-83A1-F6EECF244321}">
                <p14:modId xmlns:p14="http://schemas.microsoft.com/office/powerpoint/2010/main" val="86702456"/>
              </p:ext>
            </p:extLst>
          </p:nvPr>
        </p:nvGraphicFramePr>
        <p:xfrm>
          <a:off x="1145723" y="1625654"/>
          <a:ext cx="1884229" cy="502730"/>
        </p:xfrm>
        <a:graphic>
          <a:graphicData uri="http://schemas.openxmlformats.org/presentationml/2006/ole">
            <mc:AlternateContent xmlns:mc="http://schemas.openxmlformats.org/markup-compatibility/2006">
              <mc:Choice xmlns:v="urn:schemas-microsoft-com:vml" Requires="v">
                <p:oleObj name="BMP 图像" r:id="rId3" imgW="2657846" imgH="657317" progId="Paint.Picture">
                  <p:embed/>
                </p:oleObj>
              </mc:Choice>
              <mc:Fallback>
                <p:oleObj name="BMP 图像" r:id="rId3" imgW="2657846" imgH="657317" progId="Paint.Picture">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5723" y="1625654"/>
                        <a:ext cx="1884229" cy="502730"/>
                      </a:xfrm>
                      <a:prstGeom prst="rect">
                        <a:avLst/>
                      </a:prstGeom>
                      <a:noFill/>
                      <a:ln>
                        <a:noFill/>
                      </a:ln>
                      <a:effectLst/>
                    </p:spPr>
                  </p:pic>
                </p:oleObj>
              </mc:Fallback>
            </mc:AlternateContent>
          </a:graphicData>
        </a:graphic>
      </p:graphicFrame>
      <p:graphicFrame>
        <p:nvGraphicFramePr>
          <p:cNvPr id="63" name="Object 88"/>
          <p:cNvGraphicFramePr>
            <a:graphicFrameLocks/>
          </p:cNvGraphicFramePr>
          <p:nvPr>
            <p:extLst>
              <p:ext uri="{D42A27DB-BD31-4B8C-83A1-F6EECF244321}">
                <p14:modId xmlns:p14="http://schemas.microsoft.com/office/powerpoint/2010/main" val="1523409215"/>
              </p:ext>
            </p:extLst>
          </p:nvPr>
        </p:nvGraphicFramePr>
        <p:xfrm>
          <a:off x="1145723" y="2237454"/>
          <a:ext cx="1594191" cy="243114"/>
        </p:xfrm>
        <a:graphic>
          <a:graphicData uri="http://schemas.openxmlformats.org/presentationml/2006/ole">
            <mc:AlternateContent xmlns:mc="http://schemas.openxmlformats.org/markup-compatibility/2006">
              <mc:Choice xmlns:v="urn:schemas-microsoft-com:vml" Requires="v">
                <p:oleObj name="BMP 图像" r:id="rId5" imgW="1800476" imgH="285866" progId="Paint.Picture">
                  <p:embed/>
                </p:oleObj>
              </mc:Choice>
              <mc:Fallback>
                <p:oleObj name="BMP 图像" r:id="rId5" imgW="1800476" imgH="285866" progId="Paint.Picture">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5723" y="2237454"/>
                        <a:ext cx="1594191" cy="243114"/>
                      </a:xfrm>
                      <a:prstGeom prst="rect">
                        <a:avLst/>
                      </a:prstGeom>
                      <a:noFill/>
                      <a:ln>
                        <a:noFill/>
                      </a:ln>
                      <a:effectLst/>
                    </p:spPr>
                  </p:pic>
                </p:oleObj>
              </mc:Fallback>
            </mc:AlternateContent>
          </a:graphicData>
        </a:graphic>
      </p:graphicFrame>
      <p:sp>
        <p:nvSpPr>
          <p:cNvPr id="64" name="矩形 63"/>
          <p:cNvSpPr/>
          <p:nvPr/>
        </p:nvSpPr>
        <p:spPr>
          <a:xfrm>
            <a:off x="215294" y="2596237"/>
            <a:ext cx="2524620" cy="369332"/>
          </a:xfrm>
          <a:prstGeom prst="rect">
            <a:avLst/>
          </a:prstGeom>
        </p:spPr>
        <p:txBody>
          <a:bodyPr wrap="square">
            <a:spAutoFit/>
          </a:bodyPr>
          <a:lstStyle/>
          <a:p>
            <a:pPr marL="342900" indent="-342900">
              <a:buFont typeface="Wingdings" panose="05000000000000000000" pitchFamily="2" charset="2"/>
              <a:buChar char="n"/>
            </a:pPr>
            <a:r>
              <a:rPr lang="zh-CN" altLang="en-US" b="1" dirty="0">
                <a:latin typeface="微软雅黑" panose="020B0503020204020204" pitchFamily="34" charset="-122"/>
                <a:ea typeface="微软雅黑" panose="020B0503020204020204" pitchFamily="34" charset="-122"/>
              </a:rPr>
              <a:t>变速直线运动</a:t>
            </a:r>
            <a:endParaRPr lang="en-US" altLang="zh-CN" b="1" dirty="0">
              <a:latin typeface="微软雅黑" panose="020B0503020204020204" pitchFamily="34" charset="-122"/>
              <a:ea typeface="微软雅黑" panose="020B0503020204020204" pitchFamily="34" charset="-122"/>
            </a:endParaRPr>
          </a:p>
        </p:txBody>
      </p:sp>
      <p:graphicFrame>
        <p:nvGraphicFramePr>
          <p:cNvPr id="69" name="Object 187"/>
          <p:cNvGraphicFramePr>
            <a:graphicFrameLocks/>
          </p:cNvGraphicFramePr>
          <p:nvPr>
            <p:extLst>
              <p:ext uri="{D42A27DB-BD31-4B8C-83A1-F6EECF244321}">
                <p14:modId xmlns:p14="http://schemas.microsoft.com/office/powerpoint/2010/main" val="1721055272"/>
              </p:ext>
            </p:extLst>
          </p:nvPr>
        </p:nvGraphicFramePr>
        <p:xfrm>
          <a:off x="715254" y="4671022"/>
          <a:ext cx="3245905" cy="1903577"/>
        </p:xfrm>
        <a:graphic>
          <a:graphicData uri="http://schemas.openxmlformats.org/presentationml/2006/ole">
            <mc:AlternateContent xmlns:mc="http://schemas.openxmlformats.org/markup-compatibility/2006">
              <mc:Choice xmlns:v="urn:schemas-microsoft-com:vml" Requires="v">
                <p:oleObj name="BMP 图像" r:id="rId7" imgW="4001058" imgH="2161905" progId="Paint.Picture">
                  <p:embed/>
                </p:oleObj>
              </mc:Choice>
              <mc:Fallback>
                <p:oleObj name="BMP 图像" r:id="rId7" imgW="4001058" imgH="2161905" progId="Paint.Picture">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15254" y="4671022"/>
                        <a:ext cx="3245905" cy="1903577"/>
                      </a:xfrm>
                      <a:prstGeom prst="rect">
                        <a:avLst/>
                      </a:prstGeom>
                      <a:noFill/>
                      <a:ln>
                        <a:noFill/>
                      </a:ln>
                      <a:effectLst/>
                    </p:spPr>
                  </p:pic>
                </p:oleObj>
              </mc:Fallback>
            </mc:AlternateContent>
          </a:graphicData>
        </a:graphic>
      </p:graphicFrame>
      <p:grpSp>
        <p:nvGrpSpPr>
          <p:cNvPr id="108" name="Group 170"/>
          <p:cNvGrpSpPr>
            <a:grpSpLocks/>
          </p:cNvGrpSpPr>
          <p:nvPr/>
        </p:nvGrpSpPr>
        <p:grpSpPr bwMode="auto">
          <a:xfrm>
            <a:off x="5643909" y="4908534"/>
            <a:ext cx="2663825" cy="2016125"/>
            <a:chOff x="3378" y="2885"/>
            <a:chExt cx="1678" cy="1270"/>
          </a:xfrm>
        </p:grpSpPr>
        <p:sp>
          <p:nvSpPr>
            <p:cNvPr id="109" name="Rectangle 95"/>
            <p:cNvSpPr>
              <a:spLocks noChangeArrowheads="1"/>
            </p:cNvSpPr>
            <p:nvPr/>
          </p:nvSpPr>
          <p:spPr bwMode="auto">
            <a:xfrm>
              <a:off x="3378" y="3883"/>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t</a:t>
              </a:r>
              <a:r>
                <a:rPr lang="en-US" altLang="zh-CN" sz="2400" b="1" baseline="-25000">
                  <a:solidFill>
                    <a:srgbClr val="0000FF"/>
                  </a:solidFill>
                  <a:latin typeface="Symbol" panose="05050102010706020507" pitchFamily="18" charset="2"/>
                </a:rPr>
                <a:t>0</a:t>
              </a:r>
            </a:p>
          </p:txBody>
        </p:sp>
        <p:sp>
          <p:nvSpPr>
            <p:cNvPr id="110" name="Rectangle 96"/>
            <p:cNvSpPr>
              <a:spLocks noChangeArrowheads="1"/>
            </p:cNvSpPr>
            <p:nvPr/>
          </p:nvSpPr>
          <p:spPr bwMode="auto">
            <a:xfrm>
              <a:off x="4784" y="3883"/>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t</a:t>
              </a:r>
            </a:p>
          </p:txBody>
        </p:sp>
        <p:sp>
          <p:nvSpPr>
            <p:cNvPr id="111" name="Freeform 99"/>
            <p:cNvSpPr>
              <a:spLocks/>
            </p:cNvSpPr>
            <p:nvPr/>
          </p:nvSpPr>
          <p:spPr bwMode="auto">
            <a:xfrm>
              <a:off x="3469" y="2885"/>
              <a:ext cx="1451" cy="817"/>
            </a:xfrm>
            <a:custGeom>
              <a:avLst/>
              <a:gdLst>
                <a:gd name="T0" fmla="*/ 0 w 1451"/>
                <a:gd name="T1" fmla="*/ 817 h 817"/>
                <a:gd name="T2" fmla="*/ 638 w 1451"/>
                <a:gd name="T3" fmla="*/ 279 h 817"/>
                <a:gd name="T4" fmla="*/ 1451 w 1451"/>
                <a:gd name="T5" fmla="*/ 0 h 817"/>
              </a:gdLst>
              <a:ahLst/>
              <a:cxnLst>
                <a:cxn ang="0">
                  <a:pos x="T0" y="T1"/>
                </a:cxn>
                <a:cxn ang="0">
                  <a:pos x="T2" y="T3"/>
                </a:cxn>
                <a:cxn ang="0">
                  <a:pos x="T4" y="T5"/>
                </a:cxn>
              </a:cxnLst>
              <a:rect l="0" t="0" r="r" b="b"/>
              <a:pathLst>
                <a:path w="1451" h="817">
                  <a:moveTo>
                    <a:pt x="0" y="817"/>
                  </a:moveTo>
                  <a:cubicBezTo>
                    <a:pt x="106" y="727"/>
                    <a:pt x="249" y="506"/>
                    <a:pt x="638" y="279"/>
                  </a:cubicBezTo>
                  <a:cubicBezTo>
                    <a:pt x="1027" y="53"/>
                    <a:pt x="1282" y="58"/>
                    <a:pt x="1451" y="0"/>
                  </a:cubicBezTo>
                </a:path>
              </a:pathLst>
            </a:custGeom>
            <a:noFill/>
            <a:ln w="19050" cmpd="sng">
              <a:solidFill>
                <a:schemeClr val="hlink"/>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2" name="Line 102"/>
            <p:cNvSpPr>
              <a:spLocks noChangeShapeType="1"/>
            </p:cNvSpPr>
            <p:nvPr/>
          </p:nvSpPr>
          <p:spPr bwMode="auto">
            <a:xfrm>
              <a:off x="3469" y="3702"/>
              <a:ext cx="0" cy="181"/>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3" name="Line 103"/>
            <p:cNvSpPr>
              <a:spLocks noChangeShapeType="1"/>
            </p:cNvSpPr>
            <p:nvPr/>
          </p:nvSpPr>
          <p:spPr bwMode="auto">
            <a:xfrm>
              <a:off x="4920" y="2885"/>
              <a:ext cx="0" cy="99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14" name="Group 89"/>
          <p:cNvGrpSpPr>
            <a:grpSpLocks/>
          </p:cNvGrpSpPr>
          <p:nvPr/>
        </p:nvGrpSpPr>
        <p:grpSpPr bwMode="auto">
          <a:xfrm>
            <a:off x="4924772" y="4379896"/>
            <a:ext cx="4175125" cy="2546350"/>
            <a:chOff x="2926" y="754"/>
            <a:chExt cx="2630" cy="1604"/>
          </a:xfrm>
        </p:grpSpPr>
        <p:sp>
          <p:nvSpPr>
            <p:cNvPr id="115" name="Rectangle 90"/>
            <p:cNvSpPr>
              <a:spLocks noChangeArrowheads="1"/>
            </p:cNvSpPr>
            <p:nvPr/>
          </p:nvSpPr>
          <p:spPr bwMode="auto">
            <a:xfrm>
              <a:off x="2926" y="754"/>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v</a:t>
              </a:r>
            </a:p>
          </p:txBody>
        </p:sp>
        <p:sp>
          <p:nvSpPr>
            <p:cNvPr id="116" name="Line 91"/>
            <p:cNvSpPr>
              <a:spLocks noChangeShapeType="1"/>
            </p:cNvSpPr>
            <p:nvPr/>
          </p:nvSpPr>
          <p:spPr bwMode="auto">
            <a:xfrm>
              <a:off x="3198" y="2083"/>
              <a:ext cx="2267"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7" name="Line 92"/>
            <p:cNvSpPr>
              <a:spLocks noChangeShapeType="1"/>
            </p:cNvSpPr>
            <p:nvPr/>
          </p:nvSpPr>
          <p:spPr bwMode="auto">
            <a:xfrm flipV="1">
              <a:off x="3198" y="862"/>
              <a:ext cx="0" cy="1224"/>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18" name="Rectangle 93"/>
            <p:cNvSpPr>
              <a:spLocks noChangeArrowheads="1"/>
            </p:cNvSpPr>
            <p:nvPr/>
          </p:nvSpPr>
          <p:spPr bwMode="auto">
            <a:xfrm>
              <a:off x="5284" y="2086"/>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t</a:t>
              </a:r>
            </a:p>
          </p:txBody>
        </p:sp>
      </p:grpSp>
      <p:grpSp>
        <p:nvGrpSpPr>
          <p:cNvPr id="119" name="Group 141"/>
          <p:cNvGrpSpPr>
            <a:grpSpLocks/>
          </p:cNvGrpSpPr>
          <p:nvPr/>
        </p:nvGrpSpPr>
        <p:grpSpPr bwMode="auto">
          <a:xfrm>
            <a:off x="6020147" y="6348396"/>
            <a:ext cx="1843087" cy="576263"/>
            <a:chOff x="3615" y="3792"/>
            <a:chExt cx="1161" cy="363"/>
          </a:xfrm>
        </p:grpSpPr>
        <p:sp>
          <p:nvSpPr>
            <p:cNvPr id="120" name="Rectangle 127"/>
            <p:cNvSpPr>
              <a:spLocks noChangeArrowheads="1"/>
            </p:cNvSpPr>
            <p:nvPr/>
          </p:nvSpPr>
          <p:spPr bwMode="auto">
            <a:xfrm>
              <a:off x="4377" y="3883"/>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8000"/>
                  </a:solidFill>
                  <a:latin typeface="Symbol" panose="05050102010706020507" pitchFamily="18" charset="2"/>
                </a:rPr>
                <a:t>D</a:t>
              </a:r>
              <a:r>
                <a:rPr lang="en-US" altLang="zh-CN" sz="2400" b="1" i="1">
                  <a:solidFill>
                    <a:srgbClr val="008000"/>
                  </a:solidFill>
                  <a:latin typeface="Times New Roman" panose="02020603050405020304" pitchFamily="18" charset="0"/>
                </a:rPr>
                <a:t>t</a:t>
              </a:r>
              <a:endParaRPr lang="en-US" altLang="zh-CN" sz="2400" b="1" baseline="-25000">
                <a:solidFill>
                  <a:srgbClr val="008000"/>
                </a:solidFill>
                <a:latin typeface="Symbol" panose="05050102010706020507" pitchFamily="18" charset="2"/>
              </a:endParaRPr>
            </a:p>
          </p:txBody>
        </p:sp>
        <p:sp>
          <p:nvSpPr>
            <p:cNvPr id="121" name="Line 128"/>
            <p:cNvSpPr>
              <a:spLocks noChangeShapeType="1"/>
            </p:cNvSpPr>
            <p:nvPr/>
          </p:nvSpPr>
          <p:spPr bwMode="auto">
            <a:xfrm>
              <a:off x="4050" y="3792"/>
              <a:ext cx="0" cy="317"/>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2" name="Line 129"/>
            <p:cNvSpPr>
              <a:spLocks noChangeShapeType="1"/>
            </p:cNvSpPr>
            <p:nvPr/>
          </p:nvSpPr>
          <p:spPr bwMode="auto">
            <a:xfrm>
              <a:off x="4196" y="3792"/>
              <a:ext cx="0" cy="317"/>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3" name="Line 130"/>
            <p:cNvSpPr>
              <a:spLocks noChangeShapeType="1"/>
            </p:cNvSpPr>
            <p:nvPr/>
          </p:nvSpPr>
          <p:spPr bwMode="auto">
            <a:xfrm>
              <a:off x="3878" y="4065"/>
              <a:ext cx="181" cy="0"/>
            </a:xfrm>
            <a:prstGeom prst="line">
              <a:avLst/>
            </a:prstGeom>
            <a:noFill/>
            <a:ln w="9525">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4" name="Line 131"/>
            <p:cNvSpPr>
              <a:spLocks noChangeShapeType="1"/>
            </p:cNvSpPr>
            <p:nvPr/>
          </p:nvSpPr>
          <p:spPr bwMode="auto">
            <a:xfrm flipH="1">
              <a:off x="4195" y="4065"/>
              <a:ext cx="182" cy="0"/>
            </a:xfrm>
            <a:prstGeom prst="line">
              <a:avLst/>
            </a:prstGeom>
            <a:noFill/>
            <a:ln w="9525">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5" name="Line 134"/>
            <p:cNvSpPr>
              <a:spLocks noChangeShapeType="1"/>
            </p:cNvSpPr>
            <p:nvPr/>
          </p:nvSpPr>
          <p:spPr bwMode="auto">
            <a:xfrm>
              <a:off x="4776" y="3793"/>
              <a:ext cx="0" cy="91"/>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6" name="Line 135"/>
            <p:cNvSpPr>
              <a:spLocks noChangeShapeType="1"/>
            </p:cNvSpPr>
            <p:nvPr/>
          </p:nvSpPr>
          <p:spPr bwMode="auto">
            <a:xfrm>
              <a:off x="4631" y="3793"/>
              <a:ext cx="0" cy="91"/>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7" name="Line 136"/>
            <p:cNvSpPr>
              <a:spLocks noChangeShapeType="1"/>
            </p:cNvSpPr>
            <p:nvPr/>
          </p:nvSpPr>
          <p:spPr bwMode="auto">
            <a:xfrm>
              <a:off x="4486" y="3793"/>
              <a:ext cx="0" cy="91"/>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8" name="Line 137"/>
            <p:cNvSpPr>
              <a:spLocks noChangeShapeType="1"/>
            </p:cNvSpPr>
            <p:nvPr/>
          </p:nvSpPr>
          <p:spPr bwMode="auto">
            <a:xfrm>
              <a:off x="3906" y="3793"/>
              <a:ext cx="0" cy="91"/>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29" name="Line 138"/>
            <p:cNvSpPr>
              <a:spLocks noChangeShapeType="1"/>
            </p:cNvSpPr>
            <p:nvPr/>
          </p:nvSpPr>
          <p:spPr bwMode="auto">
            <a:xfrm>
              <a:off x="3760" y="3793"/>
              <a:ext cx="0" cy="91"/>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0" name="Line 139"/>
            <p:cNvSpPr>
              <a:spLocks noChangeShapeType="1"/>
            </p:cNvSpPr>
            <p:nvPr/>
          </p:nvSpPr>
          <p:spPr bwMode="auto">
            <a:xfrm>
              <a:off x="3615" y="3793"/>
              <a:ext cx="0" cy="91"/>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 name="Line 140"/>
            <p:cNvSpPr>
              <a:spLocks noChangeShapeType="1"/>
            </p:cNvSpPr>
            <p:nvPr/>
          </p:nvSpPr>
          <p:spPr bwMode="auto">
            <a:xfrm>
              <a:off x="4341" y="3793"/>
              <a:ext cx="0" cy="91"/>
            </a:xfrm>
            <a:prstGeom prst="line">
              <a:avLst/>
            </a:prstGeom>
            <a:noFill/>
            <a:ln w="9525">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2" name="Group 168"/>
          <p:cNvGrpSpPr>
            <a:grpSpLocks/>
          </p:cNvGrpSpPr>
          <p:nvPr/>
        </p:nvGrpSpPr>
        <p:grpSpPr bwMode="auto">
          <a:xfrm>
            <a:off x="5789959" y="4549759"/>
            <a:ext cx="2303463" cy="1944687"/>
            <a:chOff x="3470" y="2659"/>
            <a:chExt cx="1451" cy="1225"/>
          </a:xfrm>
        </p:grpSpPr>
        <p:sp>
          <p:nvSpPr>
            <p:cNvPr id="133" name="Rectangle 143"/>
            <p:cNvSpPr>
              <a:spLocks noChangeArrowheads="1"/>
            </p:cNvSpPr>
            <p:nvPr/>
          </p:nvSpPr>
          <p:spPr bwMode="auto">
            <a:xfrm>
              <a:off x="3470" y="3624"/>
              <a:ext cx="145" cy="260"/>
            </a:xfrm>
            <a:prstGeom prst="rect">
              <a:avLst/>
            </a:prstGeom>
            <a:solidFill>
              <a:srgbClr val="00FF00">
                <a:alpha val="25000"/>
              </a:srgbClr>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4" name="Rectangle 144"/>
            <p:cNvSpPr>
              <a:spLocks noChangeArrowheads="1"/>
            </p:cNvSpPr>
            <p:nvPr/>
          </p:nvSpPr>
          <p:spPr bwMode="auto">
            <a:xfrm>
              <a:off x="3615" y="3477"/>
              <a:ext cx="145" cy="407"/>
            </a:xfrm>
            <a:prstGeom prst="rect">
              <a:avLst/>
            </a:prstGeom>
            <a:solidFill>
              <a:srgbClr val="00FF00">
                <a:alpha val="25000"/>
              </a:srgbClr>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5" name="Rectangle 145"/>
            <p:cNvSpPr>
              <a:spLocks noChangeArrowheads="1"/>
            </p:cNvSpPr>
            <p:nvPr/>
          </p:nvSpPr>
          <p:spPr bwMode="auto">
            <a:xfrm>
              <a:off x="3760" y="3352"/>
              <a:ext cx="145" cy="532"/>
            </a:xfrm>
            <a:prstGeom prst="rect">
              <a:avLst/>
            </a:prstGeom>
            <a:solidFill>
              <a:srgbClr val="00FF00">
                <a:alpha val="25000"/>
              </a:srgbClr>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6" name="Rectangle 146"/>
            <p:cNvSpPr>
              <a:spLocks noChangeArrowheads="1"/>
            </p:cNvSpPr>
            <p:nvPr/>
          </p:nvSpPr>
          <p:spPr bwMode="auto">
            <a:xfrm>
              <a:off x="3906" y="3249"/>
              <a:ext cx="145" cy="635"/>
            </a:xfrm>
            <a:prstGeom prst="rect">
              <a:avLst/>
            </a:prstGeom>
            <a:solidFill>
              <a:srgbClr val="00FF00">
                <a:alpha val="25000"/>
              </a:srgbClr>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7" name="Rectangle 147"/>
            <p:cNvSpPr>
              <a:spLocks noChangeArrowheads="1"/>
            </p:cNvSpPr>
            <p:nvPr/>
          </p:nvSpPr>
          <p:spPr bwMode="auto">
            <a:xfrm>
              <a:off x="4051" y="3158"/>
              <a:ext cx="145" cy="726"/>
            </a:xfrm>
            <a:prstGeom prst="rect">
              <a:avLst/>
            </a:prstGeom>
            <a:solidFill>
              <a:srgbClr val="00FF00">
                <a:alpha val="25000"/>
              </a:srgbClr>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8" name="Rectangle 148"/>
            <p:cNvSpPr>
              <a:spLocks noChangeArrowheads="1"/>
            </p:cNvSpPr>
            <p:nvPr/>
          </p:nvSpPr>
          <p:spPr bwMode="auto">
            <a:xfrm>
              <a:off x="4196" y="3078"/>
              <a:ext cx="145" cy="806"/>
            </a:xfrm>
            <a:prstGeom prst="rect">
              <a:avLst/>
            </a:prstGeom>
            <a:solidFill>
              <a:srgbClr val="00FF00">
                <a:alpha val="25000"/>
              </a:srgbClr>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9" name="Rectangle 149"/>
            <p:cNvSpPr>
              <a:spLocks noChangeArrowheads="1"/>
            </p:cNvSpPr>
            <p:nvPr/>
          </p:nvSpPr>
          <p:spPr bwMode="auto">
            <a:xfrm>
              <a:off x="4341" y="3022"/>
              <a:ext cx="145" cy="862"/>
            </a:xfrm>
            <a:prstGeom prst="rect">
              <a:avLst/>
            </a:prstGeom>
            <a:solidFill>
              <a:srgbClr val="00FF00">
                <a:alpha val="25000"/>
              </a:srgbClr>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0" name="Rectangle 150"/>
            <p:cNvSpPr>
              <a:spLocks noChangeArrowheads="1"/>
            </p:cNvSpPr>
            <p:nvPr/>
          </p:nvSpPr>
          <p:spPr bwMode="auto">
            <a:xfrm>
              <a:off x="4486" y="2970"/>
              <a:ext cx="145" cy="914"/>
            </a:xfrm>
            <a:prstGeom prst="rect">
              <a:avLst/>
            </a:prstGeom>
            <a:solidFill>
              <a:srgbClr val="00FF00">
                <a:alpha val="25000"/>
              </a:srgbClr>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1" name="Rectangle 151"/>
            <p:cNvSpPr>
              <a:spLocks noChangeArrowheads="1"/>
            </p:cNvSpPr>
            <p:nvPr/>
          </p:nvSpPr>
          <p:spPr bwMode="auto">
            <a:xfrm>
              <a:off x="4631" y="2931"/>
              <a:ext cx="145" cy="953"/>
            </a:xfrm>
            <a:prstGeom prst="rect">
              <a:avLst/>
            </a:prstGeom>
            <a:solidFill>
              <a:srgbClr val="00FF00">
                <a:alpha val="25000"/>
              </a:srgbClr>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2" name="Rectangle 152"/>
            <p:cNvSpPr>
              <a:spLocks noChangeArrowheads="1"/>
            </p:cNvSpPr>
            <p:nvPr/>
          </p:nvSpPr>
          <p:spPr bwMode="auto">
            <a:xfrm>
              <a:off x="4776" y="2904"/>
              <a:ext cx="145" cy="980"/>
            </a:xfrm>
            <a:prstGeom prst="rect">
              <a:avLst/>
            </a:prstGeom>
            <a:solidFill>
              <a:srgbClr val="00FF00">
                <a:alpha val="25000"/>
              </a:srgbClr>
            </a:solidFill>
            <a:ln w="9525">
              <a:solidFill>
                <a:srgbClr val="008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3" name="Rectangle 166"/>
            <p:cNvSpPr>
              <a:spLocks noChangeArrowheads="1"/>
            </p:cNvSpPr>
            <p:nvPr/>
          </p:nvSpPr>
          <p:spPr bwMode="auto">
            <a:xfrm>
              <a:off x="4132" y="2659"/>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a:solidFill>
                    <a:srgbClr val="008000"/>
                  </a:solidFill>
                  <a:latin typeface="Symbol" panose="05050102010706020507" pitchFamily="18" charset="2"/>
                </a:rPr>
                <a:t>D</a:t>
              </a:r>
              <a:r>
                <a:rPr lang="en-US" altLang="zh-CN" sz="2400" b="1" i="1">
                  <a:solidFill>
                    <a:srgbClr val="008000"/>
                  </a:solidFill>
                  <a:latin typeface="Times New Roman" panose="02020603050405020304" pitchFamily="18" charset="0"/>
                </a:rPr>
                <a:t>s</a:t>
              </a:r>
              <a:r>
                <a:rPr lang="en-US" altLang="zh-CN" sz="2400" b="1" i="1" baseline="-25000">
                  <a:solidFill>
                    <a:srgbClr val="008000"/>
                  </a:solidFill>
                  <a:latin typeface="Times New Roman" panose="02020603050405020304" pitchFamily="18" charset="0"/>
                </a:rPr>
                <a:t>i</a:t>
              </a:r>
              <a:endParaRPr lang="en-US" altLang="zh-CN" sz="2400" b="1" baseline="-25000">
                <a:solidFill>
                  <a:srgbClr val="008000"/>
                </a:solidFill>
                <a:latin typeface="Symbol" panose="05050102010706020507" pitchFamily="18" charset="2"/>
              </a:endParaRPr>
            </a:p>
          </p:txBody>
        </p:sp>
        <p:sp>
          <p:nvSpPr>
            <p:cNvPr id="144" name="Line 167"/>
            <p:cNvSpPr>
              <a:spLocks noChangeShapeType="1"/>
            </p:cNvSpPr>
            <p:nvPr/>
          </p:nvSpPr>
          <p:spPr bwMode="auto">
            <a:xfrm>
              <a:off x="4268" y="2931"/>
              <a:ext cx="0" cy="272"/>
            </a:xfrm>
            <a:prstGeom prst="line">
              <a:avLst/>
            </a:prstGeom>
            <a:noFill/>
            <a:ln w="9525">
              <a:solidFill>
                <a:srgbClr val="0080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145" name="Rectangle 188"/>
          <p:cNvSpPr>
            <a:spLocks noChangeArrowheads="1"/>
          </p:cNvSpPr>
          <p:nvPr/>
        </p:nvSpPr>
        <p:spPr bwMode="auto">
          <a:xfrm>
            <a:off x="8815734" y="6957996"/>
            <a:ext cx="590550" cy="209550"/>
          </a:xfrm>
          <a:prstGeom prst="rect">
            <a:avLst/>
          </a:prstGeom>
          <a:gradFill rotWithShape="1">
            <a:gsLst>
              <a:gs pos="0">
                <a:schemeClr val="bg1"/>
              </a:gs>
              <a:gs pos="100000">
                <a:srgbClr val="99CC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865188" indent="-342900">
              <a:defRPr>
                <a:solidFill>
                  <a:schemeClr val="tx1"/>
                </a:solidFill>
                <a:latin typeface="Arial" panose="020B0604020202020204" pitchFamily="34" charset="0"/>
                <a:ea typeface="宋体" panose="02010600030101010101" pitchFamily="2" charset="-122"/>
              </a:defRPr>
            </a:lvl2pPr>
            <a:lvl3pPr marL="1314450" indent="-342900">
              <a:defRPr>
                <a:solidFill>
                  <a:schemeClr val="tx1"/>
                </a:solidFill>
                <a:latin typeface="Arial" panose="020B0604020202020204" pitchFamily="34" charset="0"/>
                <a:ea typeface="宋体" panose="02010600030101010101" pitchFamily="2" charset="-122"/>
              </a:defRPr>
            </a:lvl3pPr>
            <a:lvl4pPr marL="1836738" indent="-342900">
              <a:defRPr>
                <a:solidFill>
                  <a:schemeClr val="tx1"/>
                </a:solidFill>
                <a:latin typeface="Arial" panose="020B0604020202020204" pitchFamily="34" charset="0"/>
                <a:ea typeface="宋体" panose="02010600030101010101" pitchFamily="2" charset="-122"/>
              </a:defRPr>
            </a:lvl4pPr>
            <a:lvl5pPr marL="2359025" indent="-342900">
              <a:defRPr>
                <a:solidFill>
                  <a:schemeClr val="tx1"/>
                </a:solidFill>
                <a:latin typeface="Arial" panose="020B0604020202020204" pitchFamily="34" charset="0"/>
                <a:ea typeface="宋体" panose="02010600030101010101" pitchFamily="2" charset="-122"/>
              </a:defRPr>
            </a:lvl5pPr>
            <a:lvl6pPr marL="281622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7342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3062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8782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buClr>
                <a:schemeClr val="hlink"/>
              </a:buClr>
              <a:buSzPct val="55000"/>
              <a:buFont typeface="Wingdings" panose="05000000000000000000" pitchFamily="2" charset="2"/>
              <a:buNone/>
            </a:pPr>
            <a:r>
              <a:rPr kumimoji="1" lang="zh-CN" altLang="zh-CN" sz="900">
                <a:solidFill>
                  <a:srgbClr val="008000"/>
                </a:solidFill>
                <a:latin typeface="宋体" panose="02010600030101010101" pitchFamily="2" charset="-122"/>
              </a:rPr>
              <a:t>直</a:t>
            </a:r>
            <a:r>
              <a:rPr kumimoji="1" lang="en-US" altLang="zh-CN" sz="900">
                <a:solidFill>
                  <a:srgbClr val="008000"/>
                </a:solidFill>
                <a:latin typeface="宋体" panose="02010600030101010101" pitchFamily="2" charset="-122"/>
              </a:rPr>
              <a:t>2/4</a:t>
            </a:r>
          </a:p>
        </p:txBody>
      </p:sp>
      <p:graphicFrame>
        <p:nvGraphicFramePr>
          <p:cNvPr id="3" name="对象 2"/>
          <p:cNvGraphicFramePr>
            <a:graphicFrameLocks noChangeAspect="1"/>
          </p:cNvGraphicFramePr>
          <p:nvPr>
            <p:extLst>
              <p:ext uri="{D42A27DB-BD31-4B8C-83A1-F6EECF244321}">
                <p14:modId xmlns:p14="http://schemas.microsoft.com/office/powerpoint/2010/main" val="1018941367"/>
              </p:ext>
            </p:extLst>
          </p:nvPr>
        </p:nvGraphicFramePr>
        <p:xfrm>
          <a:off x="1607011" y="2996803"/>
          <a:ext cx="1389063" cy="620713"/>
        </p:xfrm>
        <a:graphic>
          <a:graphicData uri="http://schemas.openxmlformats.org/presentationml/2006/ole">
            <mc:AlternateContent xmlns:mc="http://schemas.openxmlformats.org/markup-compatibility/2006">
              <mc:Choice xmlns:v="urn:schemas-microsoft-com:vml" Requires="v">
                <p:oleObj name="Equation" r:id="rId9" imgW="965160" imgH="431640" progId="Equation.DSMT4">
                  <p:embed/>
                </p:oleObj>
              </mc:Choice>
              <mc:Fallback>
                <p:oleObj name="Equation" r:id="rId9" imgW="965160" imgH="431640" progId="Equation.DSMT4">
                  <p:embed/>
                  <p:pic>
                    <p:nvPicPr>
                      <p:cNvPr id="0" name=""/>
                      <p:cNvPicPr/>
                      <p:nvPr/>
                    </p:nvPicPr>
                    <p:blipFill>
                      <a:blip r:embed="rId10"/>
                      <a:stretch>
                        <a:fillRect/>
                      </a:stretch>
                    </p:blipFill>
                    <p:spPr>
                      <a:xfrm>
                        <a:off x="1607011" y="2996803"/>
                        <a:ext cx="1389063" cy="620713"/>
                      </a:xfrm>
                      <a:prstGeom prst="rect">
                        <a:avLst/>
                      </a:prstGeom>
                    </p:spPr>
                  </p:pic>
                </p:oleObj>
              </mc:Fallback>
            </mc:AlternateContent>
          </a:graphicData>
        </a:graphic>
      </p:graphicFrame>
      <p:graphicFrame>
        <p:nvGraphicFramePr>
          <p:cNvPr id="4" name="对象 3"/>
          <p:cNvGraphicFramePr>
            <a:graphicFrameLocks noChangeAspect="1"/>
          </p:cNvGraphicFramePr>
          <p:nvPr>
            <p:extLst>
              <p:ext uri="{D42A27DB-BD31-4B8C-83A1-F6EECF244321}">
                <p14:modId xmlns:p14="http://schemas.microsoft.com/office/powerpoint/2010/main" val="3200127083"/>
              </p:ext>
            </p:extLst>
          </p:nvPr>
        </p:nvGraphicFramePr>
        <p:xfrm>
          <a:off x="1611494" y="3714395"/>
          <a:ext cx="1719373" cy="579354"/>
        </p:xfrm>
        <a:graphic>
          <a:graphicData uri="http://schemas.openxmlformats.org/presentationml/2006/ole">
            <mc:AlternateContent xmlns:mc="http://schemas.openxmlformats.org/markup-compatibility/2006">
              <mc:Choice xmlns:v="urn:schemas-microsoft-com:vml" Requires="v">
                <p:oleObj name="Equation" r:id="rId11" imgW="1168200" imgH="393480" progId="Equation.DSMT4">
                  <p:embed/>
                </p:oleObj>
              </mc:Choice>
              <mc:Fallback>
                <p:oleObj name="Equation" r:id="rId11" imgW="1168200" imgH="393480" progId="Equation.DSMT4">
                  <p:embed/>
                  <p:pic>
                    <p:nvPicPr>
                      <p:cNvPr id="0" name=""/>
                      <p:cNvPicPr/>
                      <p:nvPr/>
                    </p:nvPicPr>
                    <p:blipFill>
                      <a:blip r:embed="rId12"/>
                      <a:stretch>
                        <a:fillRect/>
                      </a:stretch>
                    </p:blipFill>
                    <p:spPr>
                      <a:xfrm>
                        <a:off x="1611494" y="3714395"/>
                        <a:ext cx="1719373" cy="579354"/>
                      </a:xfrm>
                      <a:prstGeom prst="rect">
                        <a:avLst/>
                      </a:prstGeom>
                    </p:spPr>
                  </p:pic>
                </p:oleObj>
              </mc:Fallback>
            </mc:AlternateContent>
          </a:graphicData>
        </a:graphic>
      </p:graphicFrame>
      <p:sp>
        <p:nvSpPr>
          <p:cNvPr id="94" name="矩形 93"/>
          <p:cNvSpPr/>
          <p:nvPr/>
        </p:nvSpPr>
        <p:spPr>
          <a:xfrm>
            <a:off x="531708" y="3114864"/>
            <a:ext cx="1228030"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平均速率</a:t>
            </a:r>
            <a:endParaRPr lang="en-US" altLang="zh-CN" sz="1600" dirty="0">
              <a:latin typeface="微软雅黑" panose="020B0503020204020204" pitchFamily="34" charset="-122"/>
              <a:ea typeface="微软雅黑" panose="020B0503020204020204" pitchFamily="34" charset="-122"/>
            </a:endParaRPr>
          </a:p>
        </p:txBody>
      </p:sp>
      <p:sp>
        <p:nvSpPr>
          <p:cNvPr id="95" name="矩形 94"/>
          <p:cNvSpPr/>
          <p:nvPr/>
        </p:nvSpPr>
        <p:spPr>
          <a:xfrm>
            <a:off x="529512" y="3804425"/>
            <a:ext cx="1228030" cy="338554"/>
          </a:xfrm>
          <a:prstGeom prst="rect">
            <a:avLst/>
          </a:prstGeom>
        </p:spPr>
        <p:txBody>
          <a:bodyPr wrap="square">
            <a:spAutoFit/>
          </a:bodyPr>
          <a:lstStyle/>
          <a:p>
            <a:r>
              <a:rPr lang="zh-CN" altLang="en-US" sz="1600" dirty="0">
                <a:latin typeface="微软雅黑" panose="020B0503020204020204" pitchFamily="34" charset="-122"/>
                <a:ea typeface="微软雅黑" panose="020B0503020204020204" pitchFamily="34" charset="-122"/>
              </a:rPr>
              <a:t>瞬时速率</a:t>
            </a:r>
            <a:endParaRPr lang="en-US" altLang="zh-CN" sz="16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79152023"/>
      </p:ext>
    </p:extLst>
  </p:cSld>
  <p:clrMapOvr>
    <a:masterClrMapping/>
  </p:clrMapOvr>
  <p:transition advTm="5281"/>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8" name="矩形 7"/>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pic>
        <p:nvPicPr>
          <p:cNvPr id="10" name="图片 4">
            <a:extLst>
              <a:ext uri="{FF2B5EF4-FFF2-40B4-BE49-F238E27FC236}">
                <a16:creationId xmlns:a16="http://schemas.microsoft.com/office/drawing/2014/main" id="{D581B58B-2E72-43DE-9B1B-004D714A5A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016" y="13655"/>
            <a:ext cx="903700" cy="8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质点直线运动</a:t>
            </a:r>
          </a:p>
        </p:txBody>
      </p:sp>
      <p:sp>
        <p:nvSpPr>
          <p:cNvPr id="2" name="矩形 1"/>
          <p:cNvSpPr/>
          <p:nvPr/>
        </p:nvSpPr>
        <p:spPr>
          <a:xfrm>
            <a:off x="857796" y="1092285"/>
            <a:ext cx="8280920" cy="400110"/>
          </a:xfrm>
          <a:prstGeom prst="rect">
            <a:avLst/>
          </a:prstGeom>
        </p:spPr>
        <p:txBody>
          <a:bodyPr wrap="square">
            <a:spAutoFit/>
          </a:bodyPr>
          <a:lstStyle/>
          <a:p>
            <a:r>
              <a:rPr lang="zh-CN" altLang="en-US" sz="2000" b="1" dirty="0">
                <a:latin typeface="微软雅黑" panose="020B0503020204020204" pitchFamily="34" charset="-122"/>
                <a:ea typeface="微软雅黑" panose="020B0503020204020204" pitchFamily="34" charset="-122"/>
              </a:rPr>
              <a:t>平均速度</a:t>
            </a:r>
            <a:r>
              <a:rPr lang="en-US" altLang="zh-CN" sz="2000" b="1" dirty="0">
                <a:latin typeface="微软雅黑" panose="020B0503020204020204" pitchFamily="34" charset="-122"/>
                <a:ea typeface="微软雅黑" panose="020B0503020204020204" pitchFamily="34" charset="-122"/>
              </a:rPr>
              <a:t>(a</a:t>
            </a:r>
            <a:r>
              <a:rPr lang="en-US" altLang="en-US" sz="2000" b="1" dirty="0">
                <a:latin typeface="微软雅黑" panose="020B0503020204020204" pitchFamily="34" charset="-122"/>
                <a:ea typeface="微软雅黑" panose="020B0503020204020204" pitchFamily="34" charset="-122"/>
              </a:rPr>
              <a:t>verage velocity</a:t>
            </a:r>
            <a:r>
              <a:rPr lang="en-US" altLang="zh-CN" sz="2000" b="1" dirty="0">
                <a:latin typeface="微软雅黑" panose="020B0503020204020204" pitchFamily="34" charset="-122"/>
                <a:ea typeface="微软雅黑" panose="020B0503020204020204" pitchFamily="34" charset="-122"/>
              </a:rPr>
              <a:t>)</a:t>
            </a:r>
            <a:r>
              <a:rPr lang="zh-CN" altLang="en-US" sz="2000" b="1" dirty="0">
                <a:latin typeface="微软雅黑" panose="020B0503020204020204" pitchFamily="34" charset="-122"/>
                <a:ea typeface="微软雅黑" panose="020B0503020204020204" pitchFamily="34" charset="-122"/>
              </a:rPr>
              <a:t>和瞬时速度</a:t>
            </a:r>
            <a:r>
              <a:rPr lang="en-US" altLang="zh-CN" sz="2000" b="1" dirty="0">
                <a:latin typeface="微软雅黑" panose="020B0503020204020204" pitchFamily="34" charset="-122"/>
                <a:ea typeface="微软雅黑" panose="020B0503020204020204" pitchFamily="34" charset="-122"/>
              </a:rPr>
              <a:t>(instantaneous velocity)</a:t>
            </a:r>
          </a:p>
        </p:txBody>
      </p:sp>
      <p:sp>
        <p:nvSpPr>
          <p:cNvPr id="92" name="Line 8"/>
          <p:cNvSpPr>
            <a:spLocks noChangeShapeType="1"/>
          </p:cNvSpPr>
          <p:nvPr/>
        </p:nvSpPr>
        <p:spPr bwMode="auto">
          <a:xfrm>
            <a:off x="8698445" y="1591432"/>
            <a:ext cx="0" cy="2665413"/>
          </a:xfrm>
          <a:prstGeom prst="line">
            <a:avLst/>
          </a:prstGeom>
          <a:noFill/>
          <a:ln w="38100">
            <a:solidFill>
              <a:srgbClr val="99CC00"/>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93" name="Oval 32"/>
          <p:cNvSpPr>
            <a:spLocks noChangeArrowheads="1"/>
          </p:cNvSpPr>
          <p:nvPr/>
        </p:nvSpPr>
        <p:spPr bwMode="auto">
          <a:xfrm>
            <a:off x="8553983" y="1516820"/>
            <a:ext cx="287337" cy="287337"/>
          </a:xfrm>
          <a:prstGeom prst="ellipse">
            <a:avLst/>
          </a:prstGeom>
          <a:solidFill>
            <a:srgbClr val="FF99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4" name="Group 51"/>
          <p:cNvGrpSpPr>
            <a:grpSpLocks/>
          </p:cNvGrpSpPr>
          <p:nvPr/>
        </p:nvGrpSpPr>
        <p:grpSpPr bwMode="auto">
          <a:xfrm>
            <a:off x="8553983" y="1497770"/>
            <a:ext cx="288925" cy="2462212"/>
            <a:chOff x="5057" y="391"/>
            <a:chExt cx="182" cy="1551"/>
          </a:xfrm>
        </p:grpSpPr>
        <p:sp>
          <p:nvSpPr>
            <p:cNvPr id="95" name="Oval 14"/>
            <p:cNvSpPr>
              <a:spLocks noChangeArrowheads="1"/>
            </p:cNvSpPr>
            <p:nvPr/>
          </p:nvSpPr>
          <p:spPr bwMode="auto">
            <a:xfrm>
              <a:off x="5057" y="1761"/>
              <a:ext cx="181" cy="181"/>
            </a:xfrm>
            <a:prstGeom prst="ellipse">
              <a:avLst/>
            </a:prstGeom>
            <a:solidFill>
              <a:srgbClr val="FF9900"/>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96" name="Group 27"/>
            <p:cNvGrpSpPr>
              <a:grpSpLocks/>
            </p:cNvGrpSpPr>
            <p:nvPr/>
          </p:nvGrpSpPr>
          <p:grpSpPr bwMode="auto">
            <a:xfrm>
              <a:off x="5057" y="739"/>
              <a:ext cx="181" cy="181"/>
              <a:chOff x="5579" y="1344"/>
              <a:chExt cx="181" cy="181"/>
            </a:xfrm>
          </p:grpSpPr>
          <p:sp>
            <p:nvSpPr>
              <p:cNvPr id="148" name="Oval 22"/>
              <p:cNvSpPr>
                <a:spLocks noChangeArrowheads="1"/>
              </p:cNvSpPr>
              <p:nvPr/>
            </p:nvSpPr>
            <p:spPr bwMode="auto">
              <a:xfrm>
                <a:off x="5579" y="1344"/>
                <a:ext cx="181" cy="181"/>
              </a:xfrm>
              <a:prstGeom prst="ellipse">
                <a:avLst/>
              </a:prstGeom>
              <a:solidFill>
                <a:srgbClr val="FFFFFF"/>
              </a:solidFill>
              <a:ln>
                <a:noFill/>
              </a:ln>
              <a:effectLst/>
              <a:extLst>
                <a:ext uri="{91240B29-F687-4F45-9708-019B960494DF}">
                  <a14:hiddenLine xmlns:a14="http://schemas.microsoft.com/office/drawing/2010/main" w="9525">
                    <a:solidFill>
                      <a:srgbClr val="9933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9" name="Oval 12"/>
              <p:cNvSpPr>
                <a:spLocks noChangeArrowheads="1"/>
              </p:cNvSpPr>
              <p:nvPr/>
            </p:nvSpPr>
            <p:spPr bwMode="auto">
              <a:xfrm>
                <a:off x="5579" y="1344"/>
                <a:ext cx="181" cy="181"/>
              </a:xfrm>
              <a:prstGeom prst="ellipse">
                <a:avLst/>
              </a:prstGeom>
              <a:solidFill>
                <a:srgbClr val="FF9900">
                  <a:alpha val="67000"/>
                </a:srgbClr>
              </a:solidFill>
              <a:ln w="9525">
                <a:solidFill>
                  <a:srgbClr val="9933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7" name="Group 28"/>
            <p:cNvGrpSpPr>
              <a:grpSpLocks/>
            </p:cNvGrpSpPr>
            <p:nvPr/>
          </p:nvGrpSpPr>
          <p:grpSpPr bwMode="auto">
            <a:xfrm>
              <a:off x="5057" y="1138"/>
              <a:ext cx="181" cy="181"/>
              <a:chOff x="5579" y="1570"/>
              <a:chExt cx="181" cy="181"/>
            </a:xfrm>
          </p:grpSpPr>
          <p:sp>
            <p:nvSpPr>
              <p:cNvPr id="146" name="Oval 23"/>
              <p:cNvSpPr>
                <a:spLocks noChangeArrowheads="1"/>
              </p:cNvSpPr>
              <p:nvPr/>
            </p:nvSpPr>
            <p:spPr bwMode="auto">
              <a:xfrm>
                <a:off x="5579" y="1570"/>
                <a:ext cx="181" cy="181"/>
              </a:xfrm>
              <a:prstGeom prst="ellipse">
                <a:avLst/>
              </a:prstGeom>
              <a:solidFill>
                <a:srgbClr val="FFFFFF"/>
              </a:solidFill>
              <a:ln>
                <a:noFill/>
              </a:ln>
              <a:effectLst/>
              <a:extLst>
                <a:ext uri="{91240B29-F687-4F45-9708-019B960494DF}">
                  <a14:hiddenLine xmlns:a14="http://schemas.microsoft.com/office/drawing/2010/main" w="9525">
                    <a:solidFill>
                      <a:srgbClr val="9933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47" name="Oval 13"/>
              <p:cNvSpPr>
                <a:spLocks noChangeArrowheads="1"/>
              </p:cNvSpPr>
              <p:nvPr/>
            </p:nvSpPr>
            <p:spPr bwMode="auto">
              <a:xfrm>
                <a:off x="5579" y="1570"/>
                <a:ext cx="181" cy="181"/>
              </a:xfrm>
              <a:prstGeom prst="ellipse">
                <a:avLst/>
              </a:prstGeom>
              <a:solidFill>
                <a:srgbClr val="FF9900">
                  <a:alpha val="84000"/>
                </a:srgbClr>
              </a:solidFill>
              <a:ln w="9525">
                <a:solidFill>
                  <a:srgbClr val="9933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8" name="Group 24"/>
            <p:cNvGrpSpPr>
              <a:grpSpLocks/>
            </p:cNvGrpSpPr>
            <p:nvPr/>
          </p:nvGrpSpPr>
          <p:grpSpPr bwMode="auto">
            <a:xfrm>
              <a:off x="5058" y="391"/>
              <a:ext cx="181" cy="181"/>
              <a:chOff x="5579" y="391"/>
              <a:chExt cx="181" cy="181"/>
            </a:xfrm>
          </p:grpSpPr>
          <p:sp>
            <p:nvSpPr>
              <p:cNvPr id="106" name="Oval 15"/>
              <p:cNvSpPr>
                <a:spLocks noChangeArrowheads="1"/>
              </p:cNvSpPr>
              <p:nvPr/>
            </p:nvSpPr>
            <p:spPr bwMode="auto">
              <a:xfrm>
                <a:off x="5579" y="391"/>
                <a:ext cx="181" cy="181"/>
              </a:xfrm>
              <a:prstGeom prst="ellipse">
                <a:avLst/>
              </a:prstGeom>
              <a:solidFill>
                <a:srgbClr val="FFFFFF"/>
              </a:solidFill>
              <a:ln>
                <a:noFill/>
              </a:ln>
              <a:effectLst/>
              <a:extLst>
                <a:ext uri="{91240B29-F687-4F45-9708-019B960494DF}">
                  <a14:hiddenLine xmlns:a14="http://schemas.microsoft.com/office/drawing/2010/main" w="9525">
                    <a:solidFill>
                      <a:srgbClr val="9933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7" name="Oval 9"/>
              <p:cNvSpPr>
                <a:spLocks noChangeArrowheads="1"/>
              </p:cNvSpPr>
              <p:nvPr/>
            </p:nvSpPr>
            <p:spPr bwMode="auto">
              <a:xfrm>
                <a:off x="5579" y="391"/>
                <a:ext cx="181" cy="181"/>
              </a:xfrm>
              <a:prstGeom prst="ellipse">
                <a:avLst/>
              </a:prstGeom>
              <a:solidFill>
                <a:srgbClr val="FF9900">
                  <a:alpha val="17000"/>
                </a:srgbClr>
              </a:solidFill>
              <a:ln w="9525">
                <a:solidFill>
                  <a:srgbClr val="9933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9" name="Group 25"/>
            <p:cNvGrpSpPr>
              <a:grpSpLocks/>
            </p:cNvGrpSpPr>
            <p:nvPr/>
          </p:nvGrpSpPr>
          <p:grpSpPr bwMode="auto">
            <a:xfrm>
              <a:off x="5058" y="414"/>
              <a:ext cx="181" cy="181"/>
              <a:chOff x="5579" y="709"/>
              <a:chExt cx="181" cy="181"/>
            </a:xfrm>
          </p:grpSpPr>
          <p:sp>
            <p:nvSpPr>
              <p:cNvPr id="104" name="Oval 20"/>
              <p:cNvSpPr>
                <a:spLocks noChangeArrowheads="1"/>
              </p:cNvSpPr>
              <p:nvPr/>
            </p:nvSpPr>
            <p:spPr bwMode="auto">
              <a:xfrm>
                <a:off x="5579" y="709"/>
                <a:ext cx="181" cy="181"/>
              </a:xfrm>
              <a:prstGeom prst="ellipse">
                <a:avLst/>
              </a:prstGeom>
              <a:solidFill>
                <a:srgbClr val="FFFFFF"/>
              </a:solidFill>
              <a:ln>
                <a:noFill/>
              </a:ln>
              <a:effectLst/>
              <a:extLst>
                <a:ext uri="{91240B29-F687-4F45-9708-019B960494DF}">
                  <a14:hiddenLine xmlns:a14="http://schemas.microsoft.com/office/drawing/2010/main" w="9525">
                    <a:solidFill>
                      <a:srgbClr val="9933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5" name="Oval 10"/>
              <p:cNvSpPr>
                <a:spLocks noChangeArrowheads="1"/>
              </p:cNvSpPr>
              <p:nvPr/>
            </p:nvSpPr>
            <p:spPr bwMode="auto">
              <a:xfrm>
                <a:off x="5579" y="709"/>
                <a:ext cx="181" cy="181"/>
              </a:xfrm>
              <a:prstGeom prst="ellipse">
                <a:avLst/>
              </a:prstGeom>
              <a:solidFill>
                <a:srgbClr val="FF9900">
                  <a:alpha val="34000"/>
                </a:srgbClr>
              </a:solidFill>
              <a:ln w="9525">
                <a:solidFill>
                  <a:srgbClr val="9933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00" name="Group 26"/>
            <p:cNvGrpSpPr>
              <a:grpSpLocks/>
            </p:cNvGrpSpPr>
            <p:nvPr/>
          </p:nvGrpSpPr>
          <p:grpSpPr bwMode="auto">
            <a:xfrm>
              <a:off x="5057" y="514"/>
              <a:ext cx="181" cy="181"/>
              <a:chOff x="5579" y="1026"/>
              <a:chExt cx="181" cy="181"/>
            </a:xfrm>
          </p:grpSpPr>
          <p:sp>
            <p:nvSpPr>
              <p:cNvPr id="101" name="Oval 19"/>
              <p:cNvSpPr>
                <a:spLocks noChangeArrowheads="1"/>
              </p:cNvSpPr>
              <p:nvPr/>
            </p:nvSpPr>
            <p:spPr bwMode="auto">
              <a:xfrm>
                <a:off x="5579" y="1026"/>
                <a:ext cx="181" cy="181"/>
              </a:xfrm>
              <a:prstGeom prst="ellipse">
                <a:avLst/>
              </a:prstGeom>
              <a:noFill/>
              <a:ln>
                <a:noFill/>
              </a:ln>
              <a:effectLst/>
              <a:extLst>
                <a:ext uri="{909E8E84-426E-40DD-AFC4-6F175D3DCCD1}">
                  <a14:hiddenFill xmlns:a14="http://schemas.microsoft.com/office/drawing/2010/main">
                    <a:solidFill>
                      <a:srgbClr val="FF9900">
                        <a:alpha val="39999"/>
                      </a:srgbClr>
                    </a:solidFill>
                  </a14:hiddenFill>
                </a:ext>
                <a:ext uri="{91240B29-F687-4F45-9708-019B960494DF}">
                  <a14:hiddenLine xmlns:a14="http://schemas.microsoft.com/office/drawing/2010/main" w="9525">
                    <a:solidFill>
                      <a:srgbClr val="9933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 name="Oval 21"/>
              <p:cNvSpPr>
                <a:spLocks noChangeArrowheads="1"/>
              </p:cNvSpPr>
              <p:nvPr/>
            </p:nvSpPr>
            <p:spPr bwMode="auto">
              <a:xfrm>
                <a:off x="5579" y="1026"/>
                <a:ext cx="181" cy="181"/>
              </a:xfrm>
              <a:prstGeom prst="ellipse">
                <a:avLst/>
              </a:prstGeom>
              <a:solidFill>
                <a:srgbClr val="FFFFFF"/>
              </a:solidFill>
              <a:ln>
                <a:noFill/>
              </a:ln>
              <a:effectLst/>
              <a:extLst>
                <a:ext uri="{91240B29-F687-4F45-9708-019B960494DF}">
                  <a14:hiddenLine xmlns:a14="http://schemas.microsoft.com/office/drawing/2010/main" w="9525">
                    <a:solidFill>
                      <a:srgbClr val="9933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3" name="Oval 11"/>
              <p:cNvSpPr>
                <a:spLocks noChangeArrowheads="1"/>
              </p:cNvSpPr>
              <p:nvPr/>
            </p:nvSpPr>
            <p:spPr bwMode="auto">
              <a:xfrm>
                <a:off x="5579" y="1026"/>
                <a:ext cx="181" cy="181"/>
              </a:xfrm>
              <a:prstGeom prst="ellipse">
                <a:avLst/>
              </a:prstGeom>
              <a:solidFill>
                <a:srgbClr val="FF9900">
                  <a:alpha val="50999"/>
                </a:srgbClr>
              </a:solidFill>
              <a:ln w="9525">
                <a:solidFill>
                  <a:srgbClr val="993300"/>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50" name="Group 184"/>
          <p:cNvGrpSpPr>
            <a:grpSpLocks/>
          </p:cNvGrpSpPr>
          <p:nvPr/>
        </p:nvGrpSpPr>
        <p:grpSpPr bwMode="auto">
          <a:xfrm>
            <a:off x="4810658" y="1593020"/>
            <a:ext cx="3527425" cy="2735262"/>
            <a:chOff x="2971" y="482"/>
            <a:chExt cx="2222" cy="1723"/>
          </a:xfrm>
        </p:grpSpPr>
        <p:sp>
          <p:nvSpPr>
            <p:cNvPr id="151" name="Rectangle 133"/>
            <p:cNvSpPr>
              <a:spLocks noChangeArrowheads="1"/>
            </p:cNvSpPr>
            <p:nvPr/>
          </p:nvSpPr>
          <p:spPr bwMode="auto">
            <a:xfrm>
              <a:off x="2971" y="482"/>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v</a:t>
              </a:r>
            </a:p>
          </p:txBody>
        </p:sp>
        <p:sp>
          <p:nvSpPr>
            <p:cNvPr id="152" name="Line 134"/>
            <p:cNvSpPr>
              <a:spLocks noChangeShapeType="1"/>
            </p:cNvSpPr>
            <p:nvPr/>
          </p:nvSpPr>
          <p:spPr bwMode="auto">
            <a:xfrm>
              <a:off x="3243" y="1930"/>
              <a:ext cx="1882"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3" name="Line 135"/>
            <p:cNvSpPr>
              <a:spLocks noChangeShapeType="1"/>
            </p:cNvSpPr>
            <p:nvPr/>
          </p:nvSpPr>
          <p:spPr bwMode="auto">
            <a:xfrm flipV="1">
              <a:off x="3243" y="596"/>
              <a:ext cx="0" cy="133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4" name="Rectangle 136"/>
            <p:cNvSpPr>
              <a:spLocks noChangeArrowheads="1"/>
            </p:cNvSpPr>
            <p:nvPr/>
          </p:nvSpPr>
          <p:spPr bwMode="auto">
            <a:xfrm>
              <a:off x="4921" y="1933"/>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t</a:t>
              </a:r>
            </a:p>
          </p:txBody>
        </p:sp>
      </p:grpSp>
      <p:grpSp>
        <p:nvGrpSpPr>
          <p:cNvPr id="155" name="Group 185"/>
          <p:cNvGrpSpPr>
            <a:grpSpLocks/>
          </p:cNvGrpSpPr>
          <p:nvPr/>
        </p:nvGrpSpPr>
        <p:grpSpPr bwMode="auto">
          <a:xfrm>
            <a:off x="4810658" y="2097845"/>
            <a:ext cx="3095625" cy="2230437"/>
            <a:chOff x="2971" y="800"/>
            <a:chExt cx="1950" cy="1405"/>
          </a:xfrm>
        </p:grpSpPr>
        <p:sp>
          <p:nvSpPr>
            <p:cNvPr id="156" name="Freeform 147"/>
            <p:cNvSpPr>
              <a:spLocks/>
            </p:cNvSpPr>
            <p:nvPr/>
          </p:nvSpPr>
          <p:spPr bwMode="auto">
            <a:xfrm>
              <a:off x="3424" y="935"/>
              <a:ext cx="1361" cy="590"/>
            </a:xfrm>
            <a:custGeom>
              <a:avLst/>
              <a:gdLst>
                <a:gd name="T0" fmla="*/ 0 w 1451"/>
                <a:gd name="T1" fmla="*/ 817 h 817"/>
                <a:gd name="T2" fmla="*/ 1451 w 1451"/>
                <a:gd name="T3" fmla="*/ 0 h 817"/>
              </a:gdLst>
              <a:ahLst/>
              <a:cxnLst>
                <a:cxn ang="0">
                  <a:pos x="T0" y="T1"/>
                </a:cxn>
                <a:cxn ang="0">
                  <a:pos x="T2" y="T3"/>
                </a:cxn>
              </a:cxnLst>
              <a:rect l="0" t="0" r="r" b="b"/>
              <a:pathLst>
                <a:path w="1451" h="817">
                  <a:moveTo>
                    <a:pt x="0" y="817"/>
                  </a:moveTo>
                  <a:cubicBezTo>
                    <a:pt x="242" y="681"/>
                    <a:pt x="1209" y="136"/>
                    <a:pt x="1451" y="0"/>
                  </a:cubicBezTo>
                </a:path>
              </a:pathLst>
            </a:custGeom>
            <a:noFill/>
            <a:ln w="19050" cmpd="sng">
              <a:solidFill>
                <a:schemeClr val="hlink"/>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57" name="Rectangle 143"/>
            <p:cNvSpPr>
              <a:spLocks noChangeArrowheads="1"/>
            </p:cNvSpPr>
            <p:nvPr/>
          </p:nvSpPr>
          <p:spPr bwMode="auto">
            <a:xfrm>
              <a:off x="3333" y="1933"/>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t</a:t>
              </a:r>
              <a:r>
                <a:rPr lang="en-US" altLang="zh-CN" sz="2400" b="1" baseline="-25000">
                  <a:solidFill>
                    <a:srgbClr val="0000FF"/>
                  </a:solidFill>
                  <a:latin typeface="Symbol" panose="05050102010706020507" pitchFamily="18" charset="2"/>
                </a:rPr>
                <a:t>0</a:t>
              </a:r>
            </a:p>
          </p:txBody>
        </p:sp>
        <p:sp>
          <p:nvSpPr>
            <p:cNvPr id="158" name="Rectangle 144"/>
            <p:cNvSpPr>
              <a:spLocks noChangeArrowheads="1"/>
            </p:cNvSpPr>
            <p:nvPr/>
          </p:nvSpPr>
          <p:spPr bwMode="auto">
            <a:xfrm>
              <a:off x="4649" y="1933"/>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t</a:t>
              </a:r>
            </a:p>
          </p:txBody>
        </p:sp>
        <p:sp>
          <p:nvSpPr>
            <p:cNvPr id="159" name="Rectangle 145"/>
            <p:cNvSpPr>
              <a:spLocks noChangeArrowheads="1"/>
            </p:cNvSpPr>
            <p:nvPr/>
          </p:nvSpPr>
          <p:spPr bwMode="auto">
            <a:xfrm>
              <a:off x="2971" y="800"/>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v</a:t>
              </a:r>
            </a:p>
          </p:txBody>
        </p:sp>
        <p:sp>
          <p:nvSpPr>
            <p:cNvPr id="160" name="Rectangle 146"/>
            <p:cNvSpPr>
              <a:spLocks noChangeArrowheads="1"/>
            </p:cNvSpPr>
            <p:nvPr/>
          </p:nvSpPr>
          <p:spPr bwMode="auto">
            <a:xfrm>
              <a:off x="2971" y="1344"/>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v</a:t>
              </a:r>
              <a:r>
                <a:rPr lang="en-US" altLang="zh-CN" sz="2400" b="1" baseline="-25000">
                  <a:solidFill>
                    <a:srgbClr val="0000FF"/>
                  </a:solidFill>
                  <a:latin typeface="Symbol" panose="05050102010706020507" pitchFamily="18" charset="2"/>
                </a:rPr>
                <a:t>0</a:t>
              </a:r>
            </a:p>
          </p:txBody>
        </p:sp>
        <p:sp>
          <p:nvSpPr>
            <p:cNvPr id="161" name="Line 148"/>
            <p:cNvSpPr>
              <a:spLocks noChangeShapeType="1"/>
            </p:cNvSpPr>
            <p:nvPr/>
          </p:nvSpPr>
          <p:spPr bwMode="auto">
            <a:xfrm>
              <a:off x="3243" y="1525"/>
              <a:ext cx="181"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2" name="Line 149"/>
            <p:cNvSpPr>
              <a:spLocks noChangeShapeType="1"/>
            </p:cNvSpPr>
            <p:nvPr/>
          </p:nvSpPr>
          <p:spPr bwMode="auto">
            <a:xfrm>
              <a:off x="3243" y="935"/>
              <a:ext cx="154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3" name="Line 150"/>
            <p:cNvSpPr>
              <a:spLocks noChangeShapeType="1"/>
            </p:cNvSpPr>
            <p:nvPr/>
          </p:nvSpPr>
          <p:spPr bwMode="auto">
            <a:xfrm>
              <a:off x="3424" y="1525"/>
              <a:ext cx="0" cy="40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4" name="Line 151"/>
            <p:cNvSpPr>
              <a:spLocks noChangeShapeType="1"/>
            </p:cNvSpPr>
            <p:nvPr/>
          </p:nvSpPr>
          <p:spPr bwMode="auto">
            <a:xfrm>
              <a:off x="4785" y="935"/>
              <a:ext cx="0" cy="99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65" name="Group 187"/>
          <p:cNvGrpSpPr>
            <a:grpSpLocks/>
          </p:cNvGrpSpPr>
          <p:nvPr/>
        </p:nvGrpSpPr>
        <p:grpSpPr bwMode="auto">
          <a:xfrm>
            <a:off x="5529795" y="2313745"/>
            <a:ext cx="2160588" cy="1582737"/>
            <a:chOff x="3424" y="936"/>
            <a:chExt cx="1361" cy="997"/>
          </a:xfrm>
        </p:grpSpPr>
        <p:sp>
          <p:nvSpPr>
            <p:cNvPr id="166" name="Rectangle 167"/>
            <p:cNvSpPr>
              <a:spLocks noChangeArrowheads="1"/>
            </p:cNvSpPr>
            <p:nvPr/>
          </p:nvSpPr>
          <p:spPr bwMode="auto">
            <a:xfrm>
              <a:off x="3424" y="1525"/>
              <a:ext cx="1361" cy="408"/>
            </a:xfrm>
            <a:prstGeom prst="rect">
              <a:avLst/>
            </a:prstGeom>
            <a:solidFill>
              <a:srgbClr val="00FF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8000"/>
                  </a:solidFill>
                  <a:latin typeface="Times New Roman" panose="02020603050405020304" pitchFamily="18" charset="0"/>
                </a:rPr>
                <a:t>v</a:t>
              </a:r>
              <a:r>
                <a:rPr lang="en-US" altLang="zh-CN" sz="2400" b="1" baseline="-25000">
                  <a:solidFill>
                    <a:srgbClr val="008000"/>
                  </a:solidFill>
                  <a:latin typeface="Symbol" panose="05050102010706020507" pitchFamily="18" charset="2"/>
                </a:rPr>
                <a:t>0</a:t>
              </a:r>
              <a:r>
                <a:rPr lang="en-US" altLang="zh-CN" sz="2400" b="1">
                  <a:solidFill>
                    <a:srgbClr val="008000"/>
                  </a:solidFill>
                  <a:latin typeface="Symbol" panose="05050102010706020507" pitchFamily="18" charset="2"/>
                </a:rPr>
                <a:t>(</a:t>
              </a:r>
              <a:r>
                <a:rPr lang="en-US" altLang="zh-CN" sz="2400" b="1" i="1">
                  <a:solidFill>
                    <a:srgbClr val="008000"/>
                  </a:solidFill>
                  <a:latin typeface="Times New Roman" panose="02020603050405020304" pitchFamily="18" charset="0"/>
                </a:rPr>
                <a:t>t</a:t>
              </a:r>
              <a:r>
                <a:rPr lang="en-US" altLang="zh-CN" sz="2400" b="1">
                  <a:solidFill>
                    <a:srgbClr val="008000"/>
                  </a:solidFill>
                  <a:latin typeface="Symbol" panose="05050102010706020507" pitchFamily="18" charset="2"/>
                </a:rPr>
                <a:t>-</a:t>
              </a:r>
              <a:r>
                <a:rPr lang="en-US" altLang="zh-CN" sz="2400" b="1" i="1">
                  <a:solidFill>
                    <a:srgbClr val="008000"/>
                  </a:solidFill>
                  <a:latin typeface="Times New Roman" panose="02020603050405020304" pitchFamily="18" charset="0"/>
                </a:rPr>
                <a:t>t</a:t>
              </a:r>
              <a:r>
                <a:rPr lang="en-US" altLang="zh-CN" sz="2400" b="1" baseline="-25000">
                  <a:solidFill>
                    <a:srgbClr val="008000"/>
                  </a:solidFill>
                  <a:latin typeface="Symbol" panose="05050102010706020507" pitchFamily="18" charset="2"/>
                </a:rPr>
                <a:t>0</a:t>
              </a:r>
              <a:r>
                <a:rPr lang="en-US" altLang="zh-CN" sz="2400" b="1">
                  <a:solidFill>
                    <a:srgbClr val="008000"/>
                  </a:solidFill>
                  <a:latin typeface="Symbol" panose="05050102010706020507" pitchFamily="18" charset="2"/>
                </a:rPr>
                <a:t>)</a:t>
              </a:r>
            </a:p>
          </p:txBody>
        </p:sp>
        <p:sp>
          <p:nvSpPr>
            <p:cNvPr id="167" name="Line 168"/>
            <p:cNvSpPr>
              <a:spLocks noChangeShapeType="1"/>
            </p:cNvSpPr>
            <p:nvPr/>
          </p:nvSpPr>
          <p:spPr bwMode="auto">
            <a:xfrm>
              <a:off x="3424" y="1525"/>
              <a:ext cx="136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68" name="AutoShape 169"/>
            <p:cNvSpPr>
              <a:spLocks noChangeArrowheads="1"/>
            </p:cNvSpPr>
            <p:nvPr/>
          </p:nvSpPr>
          <p:spPr bwMode="auto">
            <a:xfrm flipH="1">
              <a:off x="3424" y="936"/>
              <a:ext cx="1361" cy="589"/>
            </a:xfrm>
            <a:prstGeom prst="rtTriangle">
              <a:avLst/>
            </a:prstGeom>
            <a:solidFill>
              <a:srgbClr val="FFFF00">
                <a:alpha val="2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chemeClr val="hlink"/>
                  </a:solidFill>
                  <a:latin typeface="Times New Roman" panose="02020603050405020304" pitchFamily="18" charset="0"/>
                </a:rPr>
                <a:t>a</a:t>
              </a:r>
              <a:r>
                <a:rPr lang="en-US" altLang="zh-CN" sz="2400" b="1">
                  <a:solidFill>
                    <a:schemeClr val="hlink"/>
                  </a:solidFill>
                  <a:latin typeface="Symbol" panose="05050102010706020507" pitchFamily="18" charset="2"/>
                </a:rPr>
                <a:t>(</a:t>
              </a:r>
              <a:r>
                <a:rPr lang="en-US" altLang="zh-CN" sz="2400" b="1" i="1">
                  <a:solidFill>
                    <a:schemeClr val="hlink"/>
                  </a:solidFill>
                  <a:latin typeface="Times New Roman" panose="02020603050405020304" pitchFamily="18" charset="0"/>
                </a:rPr>
                <a:t>t</a:t>
              </a:r>
              <a:r>
                <a:rPr lang="en-US" altLang="zh-CN" sz="2400" b="1">
                  <a:solidFill>
                    <a:schemeClr val="hlink"/>
                  </a:solidFill>
                  <a:latin typeface="Symbol" panose="05050102010706020507" pitchFamily="18" charset="2"/>
                </a:rPr>
                <a:t>-</a:t>
              </a:r>
              <a:r>
                <a:rPr lang="en-US" altLang="zh-CN" sz="2400" b="1" i="1">
                  <a:solidFill>
                    <a:schemeClr val="hlink"/>
                  </a:solidFill>
                  <a:latin typeface="Times New Roman" panose="02020603050405020304" pitchFamily="18" charset="0"/>
                </a:rPr>
                <a:t>t</a:t>
              </a:r>
              <a:r>
                <a:rPr lang="en-US" altLang="zh-CN" sz="2400" b="1" baseline="-25000">
                  <a:solidFill>
                    <a:schemeClr val="hlink"/>
                  </a:solidFill>
                  <a:latin typeface="Symbol" panose="05050102010706020507" pitchFamily="18" charset="2"/>
                </a:rPr>
                <a:t>0</a:t>
              </a:r>
              <a:r>
                <a:rPr lang="en-US" altLang="zh-CN" sz="2400" b="1">
                  <a:solidFill>
                    <a:schemeClr val="hlink"/>
                  </a:solidFill>
                  <a:latin typeface="Symbol" panose="05050102010706020507" pitchFamily="18" charset="2"/>
                </a:rPr>
                <a:t>)</a:t>
              </a:r>
              <a:r>
                <a:rPr lang="en-US" altLang="zh-CN" sz="2400" b="1" baseline="30000">
                  <a:solidFill>
                    <a:schemeClr val="hlink"/>
                  </a:solidFill>
                  <a:latin typeface="Symbol" panose="05050102010706020507" pitchFamily="18" charset="2"/>
                </a:rPr>
                <a:t>2</a:t>
              </a:r>
              <a:r>
                <a:rPr lang="en-US" altLang="zh-CN" sz="2400" b="1">
                  <a:solidFill>
                    <a:schemeClr val="hlink"/>
                  </a:solidFill>
                  <a:latin typeface="Symbol" panose="05050102010706020507" pitchFamily="18" charset="2"/>
                </a:rPr>
                <a:t>/2</a:t>
              </a:r>
              <a:endParaRPr lang="en-US" altLang="zh-CN">
                <a:solidFill>
                  <a:schemeClr val="hlink"/>
                </a:solidFill>
              </a:endParaRPr>
            </a:p>
          </p:txBody>
        </p:sp>
      </p:grpSp>
      <p:graphicFrame>
        <p:nvGraphicFramePr>
          <p:cNvPr id="180" name="Object 181"/>
          <p:cNvGraphicFramePr>
            <a:graphicFrameLocks/>
          </p:cNvGraphicFramePr>
          <p:nvPr>
            <p:extLst>
              <p:ext uri="{D42A27DB-BD31-4B8C-83A1-F6EECF244321}">
                <p14:modId xmlns:p14="http://schemas.microsoft.com/office/powerpoint/2010/main" val="2970188750"/>
              </p:ext>
            </p:extLst>
          </p:nvPr>
        </p:nvGraphicFramePr>
        <p:xfrm>
          <a:off x="756590" y="2157808"/>
          <a:ext cx="2727345" cy="3791472"/>
        </p:xfrm>
        <a:graphic>
          <a:graphicData uri="http://schemas.openxmlformats.org/presentationml/2006/ole">
            <mc:AlternateContent xmlns:mc="http://schemas.openxmlformats.org/markup-compatibility/2006">
              <mc:Choice xmlns:v="urn:schemas-microsoft-com:vml" Requires="v">
                <p:oleObj name="BMP 图像" r:id="rId3" imgW="3619048" imgH="4476190" progId="Paint.Picture">
                  <p:embed/>
                </p:oleObj>
              </mc:Choice>
              <mc:Fallback>
                <p:oleObj name="BMP 图像" r:id="rId3" imgW="3619048" imgH="4476190" progId="Paint.Picture">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590" y="2157808"/>
                        <a:ext cx="2727345" cy="3791472"/>
                      </a:xfrm>
                      <a:prstGeom prst="rect">
                        <a:avLst/>
                      </a:prstGeom>
                      <a:noFill/>
                      <a:ln>
                        <a:noFill/>
                      </a:ln>
                      <a:effectLst/>
                    </p:spPr>
                  </p:pic>
                </p:oleObj>
              </mc:Fallback>
            </mc:AlternateContent>
          </a:graphicData>
        </a:graphic>
      </p:graphicFrame>
      <p:grpSp>
        <p:nvGrpSpPr>
          <p:cNvPr id="181" name="Group 186"/>
          <p:cNvGrpSpPr>
            <a:grpSpLocks/>
          </p:cNvGrpSpPr>
          <p:nvPr/>
        </p:nvGrpSpPr>
        <p:grpSpPr bwMode="auto">
          <a:xfrm>
            <a:off x="5242458" y="2312157"/>
            <a:ext cx="863600" cy="936625"/>
            <a:chOff x="3243" y="935"/>
            <a:chExt cx="544" cy="590"/>
          </a:xfrm>
        </p:grpSpPr>
        <p:sp>
          <p:nvSpPr>
            <p:cNvPr id="182" name="Rectangle 166"/>
            <p:cNvSpPr>
              <a:spLocks noChangeArrowheads="1"/>
            </p:cNvSpPr>
            <p:nvPr/>
          </p:nvSpPr>
          <p:spPr bwMode="auto">
            <a:xfrm>
              <a:off x="3243" y="1027"/>
              <a:ext cx="544"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a</a:t>
              </a:r>
              <a:r>
                <a:rPr lang="en-US" altLang="zh-CN" sz="2400" b="1">
                  <a:solidFill>
                    <a:srgbClr val="0000FF"/>
                  </a:solidFill>
                  <a:latin typeface="Symbol" panose="05050102010706020507" pitchFamily="18" charset="2"/>
                </a:rPr>
                <a:t>(</a:t>
              </a:r>
              <a:r>
                <a:rPr lang="en-US" altLang="zh-CN" sz="2400" b="1" i="1">
                  <a:solidFill>
                    <a:srgbClr val="0000FF"/>
                  </a:solidFill>
                  <a:latin typeface="Times New Roman" panose="02020603050405020304" pitchFamily="18" charset="0"/>
                </a:rPr>
                <a:t>t</a:t>
              </a:r>
              <a:r>
                <a:rPr lang="en-US" altLang="zh-CN" sz="2400" b="1">
                  <a:solidFill>
                    <a:srgbClr val="0000FF"/>
                  </a:solidFill>
                  <a:latin typeface="Symbol" panose="05050102010706020507" pitchFamily="18" charset="2"/>
                </a:rPr>
                <a:t>-</a:t>
              </a:r>
              <a:r>
                <a:rPr lang="en-US" altLang="zh-CN" sz="2400" b="1" i="1">
                  <a:solidFill>
                    <a:srgbClr val="0000FF"/>
                  </a:solidFill>
                  <a:latin typeface="Times New Roman" panose="02020603050405020304" pitchFamily="18" charset="0"/>
                </a:rPr>
                <a:t>t</a:t>
              </a:r>
              <a:r>
                <a:rPr lang="en-US" altLang="zh-CN" sz="2400" b="1" baseline="-25000">
                  <a:solidFill>
                    <a:srgbClr val="0000FF"/>
                  </a:solidFill>
                  <a:latin typeface="Symbol" panose="05050102010706020507" pitchFamily="18" charset="2"/>
                </a:rPr>
                <a:t>0</a:t>
              </a:r>
              <a:r>
                <a:rPr lang="en-US" altLang="zh-CN" sz="2400" b="1">
                  <a:solidFill>
                    <a:srgbClr val="0000FF"/>
                  </a:solidFill>
                  <a:latin typeface="Symbol" panose="05050102010706020507" pitchFamily="18" charset="2"/>
                </a:rPr>
                <a:t>)</a:t>
              </a:r>
            </a:p>
          </p:txBody>
        </p:sp>
        <p:sp>
          <p:nvSpPr>
            <p:cNvPr id="183" name="Line 182"/>
            <p:cNvSpPr>
              <a:spLocks noChangeShapeType="1"/>
            </p:cNvSpPr>
            <p:nvPr/>
          </p:nvSpPr>
          <p:spPr bwMode="auto">
            <a:xfrm flipV="1">
              <a:off x="3334" y="935"/>
              <a:ext cx="0" cy="136"/>
            </a:xfrm>
            <a:prstGeom prst="line">
              <a:avLst/>
            </a:prstGeom>
            <a:noFill/>
            <a:ln w="952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4" name="Line 183"/>
            <p:cNvSpPr>
              <a:spLocks noChangeShapeType="1"/>
            </p:cNvSpPr>
            <p:nvPr/>
          </p:nvSpPr>
          <p:spPr bwMode="auto">
            <a:xfrm>
              <a:off x="3334" y="1298"/>
              <a:ext cx="0" cy="227"/>
            </a:xfrm>
            <a:prstGeom prst="line">
              <a:avLst/>
            </a:prstGeom>
            <a:noFill/>
            <a:ln w="9525">
              <a:solidFill>
                <a:srgbClr val="0000FF"/>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85" name="Group 242"/>
          <p:cNvGrpSpPr>
            <a:grpSpLocks/>
          </p:cNvGrpSpPr>
          <p:nvPr/>
        </p:nvGrpSpPr>
        <p:grpSpPr bwMode="auto">
          <a:xfrm>
            <a:off x="4796903" y="5186900"/>
            <a:ext cx="3598863" cy="1803400"/>
            <a:chOff x="2926" y="3112"/>
            <a:chExt cx="2267" cy="1136"/>
          </a:xfrm>
        </p:grpSpPr>
        <p:sp>
          <p:nvSpPr>
            <p:cNvPr id="186" name="Freeform 192"/>
            <p:cNvSpPr>
              <a:spLocks/>
            </p:cNvSpPr>
            <p:nvPr/>
          </p:nvSpPr>
          <p:spPr bwMode="auto">
            <a:xfrm>
              <a:off x="3421" y="3339"/>
              <a:ext cx="1364" cy="635"/>
            </a:xfrm>
            <a:custGeom>
              <a:avLst/>
              <a:gdLst>
                <a:gd name="T0" fmla="*/ 3 w 1454"/>
                <a:gd name="T1" fmla="*/ 801 h 801"/>
                <a:gd name="T2" fmla="*/ 726 w 1454"/>
                <a:gd name="T3" fmla="*/ 0 h 801"/>
                <a:gd name="T4" fmla="*/ 1454 w 1454"/>
                <a:gd name="T5" fmla="*/ 800 h 801"/>
              </a:gdLst>
              <a:ahLst/>
              <a:cxnLst>
                <a:cxn ang="0">
                  <a:pos x="T0" y="T1"/>
                </a:cxn>
                <a:cxn ang="0">
                  <a:pos x="T2" y="T3"/>
                </a:cxn>
                <a:cxn ang="0">
                  <a:pos x="T4" y="T5"/>
                </a:cxn>
              </a:cxnLst>
              <a:rect l="0" t="0" r="r" b="b"/>
              <a:pathLst>
                <a:path w="1454" h="801">
                  <a:moveTo>
                    <a:pt x="3" y="801"/>
                  </a:moveTo>
                  <a:cubicBezTo>
                    <a:pt x="124" y="668"/>
                    <a:pt x="0" y="793"/>
                    <a:pt x="726" y="0"/>
                  </a:cubicBezTo>
                  <a:cubicBezTo>
                    <a:pt x="1444" y="801"/>
                    <a:pt x="1302" y="633"/>
                    <a:pt x="1454" y="800"/>
                  </a:cubicBezTo>
                </a:path>
              </a:pathLst>
            </a:custGeom>
            <a:solidFill>
              <a:srgbClr val="FFFF00">
                <a:alpha val="20000"/>
              </a:srgbClr>
            </a:solidFill>
            <a:ln w="19050" cmpd="sng">
              <a:solidFill>
                <a:schemeClr val="hlink"/>
              </a:solidFill>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87" name="Rectangle 227"/>
            <p:cNvSpPr>
              <a:spLocks noChangeArrowheads="1"/>
            </p:cNvSpPr>
            <p:nvPr/>
          </p:nvSpPr>
          <p:spPr bwMode="auto">
            <a:xfrm>
              <a:off x="3334" y="3975"/>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t</a:t>
              </a:r>
              <a:r>
                <a:rPr lang="en-US" altLang="zh-CN" sz="2400" b="1" baseline="-25000">
                  <a:solidFill>
                    <a:srgbClr val="0000FF"/>
                  </a:solidFill>
                  <a:latin typeface="Symbol" panose="05050102010706020507" pitchFamily="18" charset="2"/>
                </a:rPr>
                <a:t>0</a:t>
              </a:r>
            </a:p>
          </p:txBody>
        </p:sp>
        <p:sp>
          <p:nvSpPr>
            <p:cNvPr id="188" name="Rectangle 228"/>
            <p:cNvSpPr>
              <a:spLocks noChangeArrowheads="1"/>
            </p:cNvSpPr>
            <p:nvPr/>
          </p:nvSpPr>
          <p:spPr bwMode="auto">
            <a:xfrm>
              <a:off x="4649" y="3975"/>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t</a:t>
              </a:r>
            </a:p>
          </p:txBody>
        </p:sp>
        <p:sp>
          <p:nvSpPr>
            <p:cNvPr id="189" name="Rectangle 233"/>
            <p:cNvSpPr>
              <a:spLocks noChangeArrowheads="1"/>
            </p:cNvSpPr>
            <p:nvPr/>
          </p:nvSpPr>
          <p:spPr bwMode="auto">
            <a:xfrm>
              <a:off x="2926" y="3112"/>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v</a:t>
              </a:r>
            </a:p>
          </p:txBody>
        </p:sp>
        <p:sp>
          <p:nvSpPr>
            <p:cNvPr id="190" name="Line 234"/>
            <p:cNvSpPr>
              <a:spLocks noChangeShapeType="1"/>
            </p:cNvSpPr>
            <p:nvPr/>
          </p:nvSpPr>
          <p:spPr bwMode="auto">
            <a:xfrm>
              <a:off x="3198" y="3973"/>
              <a:ext cx="1905" cy="2"/>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1" name="Line 235"/>
            <p:cNvSpPr>
              <a:spLocks noChangeShapeType="1"/>
            </p:cNvSpPr>
            <p:nvPr/>
          </p:nvSpPr>
          <p:spPr bwMode="auto">
            <a:xfrm flipV="1">
              <a:off x="3198" y="3223"/>
              <a:ext cx="0" cy="74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2" name="Rectangle 236"/>
            <p:cNvSpPr>
              <a:spLocks noChangeArrowheads="1"/>
            </p:cNvSpPr>
            <p:nvPr/>
          </p:nvSpPr>
          <p:spPr bwMode="auto">
            <a:xfrm>
              <a:off x="4921" y="3976"/>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t</a:t>
              </a:r>
            </a:p>
          </p:txBody>
        </p:sp>
      </p:grpSp>
      <p:grpSp>
        <p:nvGrpSpPr>
          <p:cNvPr id="193" name="Group 244"/>
          <p:cNvGrpSpPr>
            <a:grpSpLocks/>
          </p:cNvGrpSpPr>
          <p:nvPr/>
        </p:nvGrpSpPr>
        <p:grpSpPr bwMode="auto">
          <a:xfrm>
            <a:off x="4796903" y="4035963"/>
            <a:ext cx="3598863" cy="2519362"/>
            <a:chOff x="2926" y="2387"/>
            <a:chExt cx="2267" cy="1587"/>
          </a:xfrm>
        </p:grpSpPr>
        <p:sp>
          <p:nvSpPr>
            <p:cNvPr id="194" name="Rectangle 196"/>
            <p:cNvSpPr>
              <a:spLocks noChangeArrowheads="1"/>
            </p:cNvSpPr>
            <p:nvPr/>
          </p:nvSpPr>
          <p:spPr bwMode="auto">
            <a:xfrm>
              <a:off x="2926" y="2387"/>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s</a:t>
              </a:r>
            </a:p>
          </p:txBody>
        </p:sp>
        <p:sp>
          <p:nvSpPr>
            <p:cNvPr id="195" name="Line 197"/>
            <p:cNvSpPr>
              <a:spLocks noChangeShapeType="1"/>
            </p:cNvSpPr>
            <p:nvPr/>
          </p:nvSpPr>
          <p:spPr bwMode="auto">
            <a:xfrm>
              <a:off x="3198" y="3225"/>
              <a:ext cx="1905" cy="0"/>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6" name="Line 198"/>
            <p:cNvSpPr>
              <a:spLocks noChangeShapeType="1"/>
            </p:cNvSpPr>
            <p:nvPr/>
          </p:nvSpPr>
          <p:spPr bwMode="auto">
            <a:xfrm flipV="1">
              <a:off x="3198" y="2478"/>
              <a:ext cx="0" cy="748"/>
            </a:xfrm>
            <a:prstGeom prst="line">
              <a:avLst/>
            </a:prstGeom>
            <a:noFill/>
            <a:ln w="19050">
              <a:solidFill>
                <a:srgbClr val="0000FF"/>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7" name="Rectangle 199"/>
            <p:cNvSpPr>
              <a:spLocks noChangeArrowheads="1"/>
            </p:cNvSpPr>
            <p:nvPr/>
          </p:nvSpPr>
          <p:spPr bwMode="auto">
            <a:xfrm>
              <a:off x="4921" y="3203"/>
              <a:ext cx="27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400" b="1" i="1">
                  <a:solidFill>
                    <a:srgbClr val="0000FF"/>
                  </a:solidFill>
                  <a:latin typeface="Times New Roman" panose="02020603050405020304" pitchFamily="18" charset="0"/>
                </a:rPr>
                <a:t>t</a:t>
              </a:r>
            </a:p>
          </p:txBody>
        </p:sp>
        <p:sp>
          <p:nvSpPr>
            <p:cNvPr id="198" name="Line 231"/>
            <p:cNvSpPr>
              <a:spLocks noChangeShapeType="1"/>
            </p:cNvSpPr>
            <p:nvPr/>
          </p:nvSpPr>
          <p:spPr bwMode="auto">
            <a:xfrm>
              <a:off x="4785" y="2568"/>
              <a:ext cx="0" cy="1406"/>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99" name="Freeform 229"/>
            <p:cNvSpPr>
              <a:spLocks/>
            </p:cNvSpPr>
            <p:nvPr/>
          </p:nvSpPr>
          <p:spPr bwMode="auto">
            <a:xfrm>
              <a:off x="3424" y="2544"/>
              <a:ext cx="1361" cy="680"/>
            </a:xfrm>
            <a:custGeom>
              <a:avLst/>
              <a:gdLst>
                <a:gd name="T0" fmla="*/ 0 w 1451"/>
                <a:gd name="T1" fmla="*/ 1034 h 1055"/>
                <a:gd name="T2" fmla="*/ 353 w 1451"/>
                <a:gd name="T3" fmla="*/ 905 h 1055"/>
                <a:gd name="T4" fmla="*/ 1160 w 1451"/>
                <a:gd name="T5" fmla="*/ 150 h 1055"/>
                <a:gd name="T6" fmla="*/ 1451 w 1451"/>
                <a:gd name="T7" fmla="*/ 36 h 1055"/>
              </a:gdLst>
              <a:ahLst/>
              <a:cxnLst>
                <a:cxn ang="0">
                  <a:pos x="T0" y="T1"/>
                </a:cxn>
                <a:cxn ang="0">
                  <a:pos x="T2" y="T3"/>
                </a:cxn>
                <a:cxn ang="0">
                  <a:pos x="T4" y="T5"/>
                </a:cxn>
                <a:cxn ang="0">
                  <a:pos x="T6" y="T7"/>
                </a:cxn>
              </a:cxnLst>
              <a:rect l="0" t="0" r="r" b="b"/>
              <a:pathLst>
                <a:path w="1451" h="1055">
                  <a:moveTo>
                    <a:pt x="0" y="1034"/>
                  </a:moveTo>
                  <a:cubicBezTo>
                    <a:pt x="59" y="1013"/>
                    <a:pt x="113" y="1055"/>
                    <a:pt x="353" y="905"/>
                  </a:cubicBezTo>
                  <a:cubicBezTo>
                    <a:pt x="593" y="755"/>
                    <a:pt x="898" y="300"/>
                    <a:pt x="1160" y="150"/>
                  </a:cubicBezTo>
                  <a:cubicBezTo>
                    <a:pt x="1422" y="0"/>
                    <a:pt x="1390" y="60"/>
                    <a:pt x="1451" y="36"/>
                  </a:cubicBezTo>
                </a:path>
              </a:pathLst>
            </a:custGeom>
            <a:noFill/>
            <a:ln w="19050" cmpd="sng">
              <a:solidFill>
                <a:srgbClr val="80008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0" name="Line 237"/>
            <p:cNvSpPr>
              <a:spLocks noChangeShapeType="1"/>
            </p:cNvSpPr>
            <p:nvPr/>
          </p:nvSpPr>
          <p:spPr bwMode="auto">
            <a:xfrm>
              <a:off x="3425" y="3223"/>
              <a:ext cx="0" cy="74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201" name="Freeform 241"/>
            <p:cNvSpPr>
              <a:spLocks/>
            </p:cNvSpPr>
            <p:nvPr/>
          </p:nvSpPr>
          <p:spPr bwMode="auto">
            <a:xfrm>
              <a:off x="3424" y="2568"/>
              <a:ext cx="1361" cy="656"/>
            </a:xfrm>
            <a:custGeom>
              <a:avLst/>
              <a:gdLst>
                <a:gd name="T0" fmla="*/ 0 w 1361"/>
                <a:gd name="T1" fmla="*/ 656 h 656"/>
                <a:gd name="T2" fmla="*/ 1361 w 1361"/>
                <a:gd name="T3" fmla="*/ 656 h 656"/>
                <a:gd name="T4" fmla="*/ 1361 w 1361"/>
                <a:gd name="T5" fmla="*/ 0 h 656"/>
                <a:gd name="T6" fmla="*/ 1224 w 1361"/>
                <a:gd name="T7" fmla="*/ 22 h 656"/>
                <a:gd name="T8" fmla="*/ 1072 w 1361"/>
                <a:gd name="T9" fmla="*/ 78 h 656"/>
                <a:gd name="T10" fmla="*/ 880 w 1361"/>
                <a:gd name="T11" fmla="*/ 184 h 656"/>
                <a:gd name="T12" fmla="*/ 678 w 1361"/>
                <a:gd name="T13" fmla="*/ 332 h 656"/>
                <a:gd name="T14" fmla="*/ 514 w 1361"/>
                <a:gd name="T15" fmla="*/ 458 h 656"/>
                <a:gd name="T16" fmla="*/ 332 w 1361"/>
                <a:gd name="T17" fmla="*/ 560 h 656"/>
                <a:gd name="T18" fmla="*/ 154 w 1361"/>
                <a:gd name="T19" fmla="*/ 624 h 656"/>
                <a:gd name="T20" fmla="*/ 0 w 1361"/>
                <a:gd name="T21" fmla="*/ 646 h 656"/>
                <a:gd name="T22" fmla="*/ 0 w 1361"/>
                <a:gd name="T23" fmla="*/ 656 h 6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361" h="656">
                  <a:moveTo>
                    <a:pt x="0" y="656"/>
                  </a:moveTo>
                  <a:lnTo>
                    <a:pt x="1361" y="656"/>
                  </a:lnTo>
                  <a:lnTo>
                    <a:pt x="1361" y="0"/>
                  </a:lnTo>
                  <a:lnTo>
                    <a:pt x="1224" y="22"/>
                  </a:lnTo>
                  <a:lnTo>
                    <a:pt x="1072" y="78"/>
                  </a:lnTo>
                  <a:lnTo>
                    <a:pt x="880" y="184"/>
                  </a:lnTo>
                  <a:lnTo>
                    <a:pt x="678" y="332"/>
                  </a:lnTo>
                  <a:lnTo>
                    <a:pt x="514" y="458"/>
                  </a:lnTo>
                  <a:lnTo>
                    <a:pt x="332" y="560"/>
                  </a:lnTo>
                  <a:lnTo>
                    <a:pt x="154" y="624"/>
                  </a:lnTo>
                  <a:lnTo>
                    <a:pt x="0" y="646"/>
                  </a:lnTo>
                  <a:lnTo>
                    <a:pt x="0" y="656"/>
                  </a:lnTo>
                  <a:close/>
                </a:path>
              </a:pathLst>
            </a:custGeom>
            <a:solidFill>
              <a:srgbClr val="FF00FF">
                <a:alpha val="20000"/>
              </a:srgb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aphicFrame>
        <p:nvGraphicFramePr>
          <p:cNvPr id="209" name="Object 253"/>
          <p:cNvGraphicFramePr>
            <a:graphicFrameLocks/>
          </p:cNvGraphicFramePr>
          <p:nvPr>
            <p:extLst>
              <p:ext uri="{D42A27DB-BD31-4B8C-83A1-F6EECF244321}">
                <p14:modId xmlns:p14="http://schemas.microsoft.com/office/powerpoint/2010/main" val="2186038388"/>
              </p:ext>
            </p:extLst>
          </p:nvPr>
        </p:nvGraphicFramePr>
        <p:xfrm>
          <a:off x="756588" y="4599233"/>
          <a:ext cx="2015211" cy="2070127"/>
        </p:xfrm>
        <a:graphic>
          <a:graphicData uri="http://schemas.openxmlformats.org/presentationml/2006/ole">
            <mc:AlternateContent xmlns:mc="http://schemas.openxmlformats.org/markup-compatibility/2006">
              <mc:Choice xmlns:v="urn:schemas-microsoft-com:vml" Requires="v">
                <p:oleObj name="BMP 图像" r:id="rId5" imgW="2572109" imgH="2580952" progId="Paint.Picture">
                  <p:embed/>
                </p:oleObj>
              </mc:Choice>
              <mc:Fallback>
                <p:oleObj name="BMP 图像" r:id="rId5" imgW="2572109" imgH="2580952" progId="Paint.Picture">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6588" y="4599233"/>
                        <a:ext cx="2015211" cy="2070127"/>
                      </a:xfrm>
                      <a:prstGeom prst="rect">
                        <a:avLst/>
                      </a:prstGeom>
                      <a:noFill/>
                      <a:ln>
                        <a:noFill/>
                      </a:ln>
                      <a:effectLst/>
                    </p:spPr>
                  </p:pic>
                </p:oleObj>
              </mc:Fallback>
            </mc:AlternateContent>
          </a:graphicData>
        </a:graphic>
      </p:graphicFrame>
      <p:sp>
        <p:nvSpPr>
          <p:cNvPr id="210" name="矩形 209"/>
          <p:cNvSpPr/>
          <p:nvPr/>
        </p:nvSpPr>
        <p:spPr>
          <a:xfrm>
            <a:off x="215294" y="1599680"/>
            <a:ext cx="4508584" cy="400110"/>
          </a:xfrm>
          <a:prstGeom prst="rect">
            <a:avLst/>
          </a:prstGeom>
        </p:spPr>
        <p:txBody>
          <a:bodyPr wrap="square">
            <a:spAutoFit/>
          </a:bodyPr>
          <a:lstStyle/>
          <a:p>
            <a:pPr marL="342900" indent="-342900">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匀变速直线运动（例如下抛运动）</a:t>
            </a:r>
            <a:endParaRPr lang="en-US" altLang="zh-CN" sz="2000" b="1" dirty="0">
              <a:latin typeface="微软雅黑" panose="020B0503020204020204" pitchFamily="34" charset="-122"/>
              <a:ea typeface="微软雅黑" panose="020B0503020204020204" pitchFamily="34" charset="-122"/>
            </a:endParaRPr>
          </a:p>
        </p:txBody>
      </p:sp>
      <p:sp>
        <p:nvSpPr>
          <p:cNvPr id="211" name="矩形 210"/>
          <p:cNvSpPr/>
          <p:nvPr/>
        </p:nvSpPr>
        <p:spPr>
          <a:xfrm>
            <a:off x="95511" y="4091838"/>
            <a:ext cx="4628367" cy="400110"/>
          </a:xfrm>
          <a:prstGeom prst="rect">
            <a:avLst/>
          </a:prstGeom>
        </p:spPr>
        <p:txBody>
          <a:bodyPr wrap="square">
            <a:spAutoFit/>
          </a:bodyPr>
          <a:lstStyle/>
          <a:p>
            <a:pPr marL="342900" indent="-342900">
              <a:buFont typeface="Wingdings" panose="05000000000000000000" pitchFamily="2" charset="2"/>
              <a:buChar char="n"/>
            </a:pPr>
            <a:r>
              <a:rPr lang="zh-CN" altLang="en-US" sz="2000" b="1" dirty="0">
                <a:latin typeface="微软雅黑" panose="020B0503020204020204" pitchFamily="34" charset="-122"/>
                <a:ea typeface="微软雅黑" panose="020B0503020204020204" pitchFamily="34" charset="-122"/>
              </a:rPr>
              <a:t>非匀变速直线运动（例如上下斜坡）</a:t>
            </a:r>
            <a:endParaRPr lang="en-US" altLang="zh-CN" sz="2000" b="1" dirty="0">
              <a:latin typeface="微软雅黑" panose="020B0503020204020204" pitchFamily="34" charset="-122"/>
              <a:ea typeface="微软雅黑" panose="020B0503020204020204" pitchFamily="34" charset="-122"/>
            </a:endParaRPr>
          </a:p>
        </p:txBody>
      </p:sp>
      <p:sp>
        <p:nvSpPr>
          <p:cNvPr id="4" name="矩形 3"/>
          <p:cNvSpPr/>
          <p:nvPr/>
        </p:nvSpPr>
        <p:spPr>
          <a:xfrm>
            <a:off x="540691" y="3054353"/>
            <a:ext cx="3340362" cy="981610"/>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3" name="对象 2"/>
          <p:cNvGraphicFramePr>
            <a:graphicFrameLocks noChangeAspect="1"/>
          </p:cNvGraphicFramePr>
          <p:nvPr>
            <p:extLst>
              <p:ext uri="{D42A27DB-BD31-4B8C-83A1-F6EECF244321}">
                <p14:modId xmlns:p14="http://schemas.microsoft.com/office/powerpoint/2010/main" val="92169921"/>
              </p:ext>
            </p:extLst>
          </p:nvPr>
        </p:nvGraphicFramePr>
        <p:xfrm>
          <a:off x="716442" y="3059149"/>
          <a:ext cx="2981273" cy="1084099"/>
        </p:xfrm>
        <a:graphic>
          <a:graphicData uri="http://schemas.openxmlformats.org/presentationml/2006/ole">
            <mc:AlternateContent xmlns:mc="http://schemas.openxmlformats.org/markup-compatibility/2006">
              <mc:Choice xmlns:v="urn:schemas-microsoft-com:vml" Requires="v">
                <p:oleObj name="Equation" r:id="rId7" imgW="2095200" imgH="761760" progId="Equation.DSMT4">
                  <p:embed/>
                </p:oleObj>
              </mc:Choice>
              <mc:Fallback>
                <p:oleObj name="Equation" r:id="rId7" imgW="2095200" imgH="761760" progId="Equation.DSMT4">
                  <p:embed/>
                  <p:pic>
                    <p:nvPicPr>
                      <p:cNvPr id="0" name=""/>
                      <p:cNvPicPr/>
                      <p:nvPr/>
                    </p:nvPicPr>
                    <p:blipFill>
                      <a:blip r:embed="rId8"/>
                      <a:stretch>
                        <a:fillRect/>
                      </a:stretch>
                    </p:blipFill>
                    <p:spPr>
                      <a:xfrm>
                        <a:off x="716442" y="3059149"/>
                        <a:ext cx="2981273" cy="1084099"/>
                      </a:xfrm>
                      <a:prstGeom prst="rect">
                        <a:avLst/>
                      </a:prstGeom>
                    </p:spPr>
                  </p:pic>
                </p:oleObj>
              </mc:Fallback>
            </mc:AlternateContent>
          </a:graphicData>
        </a:graphic>
      </p:graphicFrame>
    </p:spTree>
    <p:extLst>
      <p:ext uri="{BB962C8B-B14F-4D97-AF65-F5344CB8AC3E}">
        <p14:creationId xmlns:p14="http://schemas.microsoft.com/office/powerpoint/2010/main" val="383901046"/>
      </p:ext>
    </p:extLst>
  </p:cSld>
  <p:clrMapOvr>
    <a:masterClrMapping/>
  </p:clrMapOvr>
  <p:transition advTm="5281"/>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1075" name="Rectangle 3"/>
          <p:cNvSpPr>
            <a:spLocks noChangeArrowheads="1"/>
          </p:cNvSpPr>
          <p:nvPr/>
        </p:nvSpPr>
        <p:spPr bwMode="auto">
          <a:xfrm>
            <a:off x="0" y="0"/>
            <a:ext cx="9144000" cy="668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2pPr>
            <a:lvl3pPr marL="1143000" indent="-228600">
              <a:spcBef>
                <a:spcPct val="20000"/>
              </a:spcBef>
              <a:buClr>
                <a:srgbClr val="008000"/>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3pPr>
            <a:lvl4pPr marL="1600200" indent="-228600">
              <a:spcBef>
                <a:spcPct val="20000"/>
              </a:spcBef>
              <a:buClr>
                <a:srgbClr val="CC0066"/>
              </a:buClr>
              <a:buSzPct val="55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5pPr>
            <a:lvl6pPr marL="2514600" indent="-22860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6pPr>
            <a:lvl7pPr marL="2971800" indent="-22860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7pPr>
            <a:lvl8pPr marL="3429000" indent="-22860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8pPr>
            <a:lvl9pPr marL="3886200" indent="-228600" fontAlgn="base">
              <a:spcBef>
                <a:spcPct val="20000"/>
              </a:spcBef>
              <a:spcAft>
                <a:spcPct val="0"/>
              </a:spcAft>
              <a:buClr>
                <a:schemeClr val="accent1"/>
              </a:buClr>
              <a:buSzPct val="50000"/>
              <a:buFont typeface="Wingdings" panose="05000000000000000000" pitchFamily="2" charset="2"/>
              <a:buChar char="n"/>
              <a:defRPr sz="2400" b="1">
                <a:solidFill>
                  <a:schemeClr val="tx1"/>
                </a:solidFill>
                <a:latin typeface="宋体" panose="02010600030101010101" pitchFamily="2" charset="-122"/>
                <a:ea typeface="宋体" panose="02010600030101010101" pitchFamily="2" charset="-122"/>
              </a:defRPr>
            </a:lvl9pPr>
          </a:lstStyle>
          <a:p>
            <a:r>
              <a:rPr lang="zh-CN" altLang="en-US" dirty="0"/>
              <a:t>例</a:t>
            </a:r>
            <a:r>
              <a:rPr lang="en-US" altLang="zh-CN" dirty="0"/>
              <a:t>1</a:t>
            </a:r>
            <a:r>
              <a:rPr lang="zh-CN" altLang="en-US" dirty="0"/>
              <a:t>：画出下列情形的</a:t>
            </a:r>
            <a:r>
              <a:rPr lang="zh-CN" altLang="en-US" dirty="0">
                <a:latin typeface="Times New Roman" panose="02020603050405020304" pitchFamily="18" charset="0"/>
              </a:rPr>
              <a:t> </a:t>
            </a:r>
            <a:r>
              <a:rPr lang="en-US" altLang="zh-CN" i="1" dirty="0">
                <a:latin typeface="Times New Roman" panose="02020603050405020304" pitchFamily="18" charset="0"/>
              </a:rPr>
              <a:t>s</a:t>
            </a:r>
            <a:r>
              <a:rPr lang="en-US" altLang="zh-CN" dirty="0">
                <a:latin typeface="Symbol" panose="05050102010706020507" pitchFamily="18" charset="2"/>
              </a:rPr>
              <a:t>-</a:t>
            </a:r>
            <a:r>
              <a:rPr lang="en-US" altLang="zh-CN" i="1" dirty="0">
                <a:latin typeface="Times New Roman" panose="02020603050405020304" pitchFamily="18" charset="0"/>
              </a:rPr>
              <a:t>t</a:t>
            </a:r>
            <a:r>
              <a:rPr lang="zh-CN" altLang="en-US" dirty="0">
                <a:latin typeface="Symbol" panose="05050102010706020507" pitchFamily="18" charset="2"/>
              </a:rPr>
              <a:t>，</a:t>
            </a:r>
            <a:r>
              <a:rPr lang="en-US" altLang="zh-CN" i="1" dirty="0">
                <a:latin typeface="Times New Roman" panose="02020603050405020304" pitchFamily="18" charset="0"/>
              </a:rPr>
              <a:t>v</a:t>
            </a:r>
            <a:r>
              <a:rPr lang="en-US" altLang="zh-CN" dirty="0">
                <a:latin typeface="Symbol" panose="05050102010706020507" pitchFamily="18" charset="2"/>
              </a:rPr>
              <a:t>-</a:t>
            </a:r>
            <a:r>
              <a:rPr lang="en-US" altLang="zh-CN" i="1" dirty="0">
                <a:latin typeface="Times New Roman" panose="02020603050405020304" pitchFamily="18" charset="0"/>
              </a:rPr>
              <a:t>t </a:t>
            </a:r>
            <a:r>
              <a:rPr lang="zh-CN" altLang="en-US" dirty="0">
                <a:latin typeface="Symbol" panose="05050102010706020507" pitchFamily="18" charset="2"/>
              </a:rPr>
              <a:t>和</a:t>
            </a:r>
            <a:r>
              <a:rPr lang="zh-CN" altLang="en-US" dirty="0">
                <a:latin typeface="Times New Roman" panose="02020603050405020304" pitchFamily="18" charset="0"/>
              </a:rPr>
              <a:t> </a:t>
            </a:r>
            <a:r>
              <a:rPr lang="en-US" altLang="zh-CN" i="1" dirty="0">
                <a:latin typeface="Times New Roman" panose="02020603050405020304" pitchFamily="18" charset="0"/>
              </a:rPr>
              <a:t>a</a:t>
            </a:r>
            <a:r>
              <a:rPr lang="en-US" altLang="zh-CN" dirty="0">
                <a:latin typeface="Symbol" panose="05050102010706020507" pitchFamily="18" charset="2"/>
              </a:rPr>
              <a:t>-</a:t>
            </a:r>
            <a:r>
              <a:rPr lang="en-US" altLang="zh-CN" i="1" dirty="0">
                <a:latin typeface="Times New Roman" panose="02020603050405020304" pitchFamily="18" charset="0"/>
              </a:rPr>
              <a:t>t</a:t>
            </a:r>
          </a:p>
          <a:p>
            <a:pPr lvl="1"/>
            <a:endParaRPr lang="en-US" altLang="zh-CN" i="1" dirty="0">
              <a:latin typeface="Times New Roman" panose="02020603050405020304" pitchFamily="18" charset="0"/>
            </a:endParaRPr>
          </a:p>
          <a:p>
            <a:pPr lvl="1"/>
            <a:endParaRPr lang="en-US" altLang="zh-CN" i="1" dirty="0">
              <a:latin typeface="Times New Roman" panose="02020603050405020304" pitchFamily="18" charset="0"/>
            </a:endParaRPr>
          </a:p>
          <a:p>
            <a:pPr lvl="1"/>
            <a:endParaRPr lang="en-US" altLang="zh-CN" i="1" dirty="0">
              <a:latin typeface="Times New Roman" panose="02020603050405020304" pitchFamily="18" charset="0"/>
            </a:endParaRPr>
          </a:p>
          <a:p>
            <a:pPr lvl="1"/>
            <a:endParaRPr lang="en-US" altLang="zh-CN" i="1" dirty="0">
              <a:latin typeface="Times New Roman" panose="02020603050405020304" pitchFamily="18" charset="0"/>
            </a:endParaRPr>
          </a:p>
          <a:p>
            <a:pPr lvl="1"/>
            <a:endParaRPr lang="en-US" altLang="zh-CN" i="1" dirty="0">
              <a:latin typeface="Times New Roman" panose="02020603050405020304" pitchFamily="18" charset="0"/>
            </a:endParaRPr>
          </a:p>
          <a:p>
            <a:pPr>
              <a:buFont typeface="Wingdings" panose="05000000000000000000" pitchFamily="2" charset="2"/>
              <a:buNone/>
            </a:pPr>
            <a:r>
              <a:rPr lang="en-US" altLang="zh-CN" dirty="0"/>
              <a:t>	</a:t>
            </a:r>
            <a:r>
              <a:rPr lang="zh-CN" altLang="en-US" dirty="0"/>
              <a:t>解：</a:t>
            </a:r>
          </a:p>
        </p:txBody>
      </p:sp>
      <p:grpSp>
        <p:nvGrpSpPr>
          <p:cNvPr id="131224" name="Group 152"/>
          <p:cNvGrpSpPr>
            <a:grpSpLocks/>
          </p:cNvGrpSpPr>
          <p:nvPr/>
        </p:nvGrpSpPr>
        <p:grpSpPr bwMode="auto">
          <a:xfrm>
            <a:off x="3419475" y="604838"/>
            <a:ext cx="288925" cy="2039937"/>
            <a:chOff x="2154" y="381"/>
            <a:chExt cx="182" cy="1285"/>
          </a:xfrm>
        </p:grpSpPr>
        <p:sp>
          <p:nvSpPr>
            <p:cNvPr id="131203" name="Line 131"/>
            <p:cNvSpPr>
              <a:spLocks noChangeShapeType="1"/>
            </p:cNvSpPr>
            <p:nvPr/>
          </p:nvSpPr>
          <p:spPr bwMode="auto">
            <a:xfrm flipV="1">
              <a:off x="2154" y="457"/>
              <a:ext cx="0" cy="567"/>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204" name="Line 132"/>
            <p:cNvSpPr>
              <a:spLocks noChangeShapeType="1"/>
            </p:cNvSpPr>
            <p:nvPr/>
          </p:nvSpPr>
          <p:spPr bwMode="auto">
            <a:xfrm flipV="1">
              <a:off x="2336" y="469"/>
              <a:ext cx="0" cy="1197"/>
            </a:xfrm>
            <a:prstGeom prst="line">
              <a:avLst/>
            </a:prstGeom>
            <a:noFill/>
            <a:ln w="19050">
              <a:solidFill>
                <a:srgbClr val="008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205" name="Arc 133"/>
            <p:cNvSpPr>
              <a:spLocks/>
            </p:cNvSpPr>
            <p:nvPr/>
          </p:nvSpPr>
          <p:spPr bwMode="auto">
            <a:xfrm rot="5400000" flipH="1" flipV="1">
              <a:off x="2199" y="336"/>
              <a:ext cx="91" cy="182"/>
            </a:xfrm>
            <a:custGeom>
              <a:avLst/>
              <a:gdLst>
                <a:gd name="G0" fmla="+- 1432 0 0"/>
                <a:gd name="G1" fmla="+- 21600 0 0"/>
                <a:gd name="G2" fmla="+- 21600 0 0"/>
                <a:gd name="T0" fmla="*/ 1432 w 23032"/>
                <a:gd name="T1" fmla="*/ 0 h 43200"/>
                <a:gd name="T2" fmla="*/ 0 w 23032"/>
                <a:gd name="T3" fmla="*/ 43153 h 43200"/>
                <a:gd name="T4" fmla="*/ 1432 w 23032"/>
                <a:gd name="T5" fmla="*/ 21600 h 43200"/>
              </a:gdLst>
              <a:ahLst/>
              <a:cxnLst>
                <a:cxn ang="0">
                  <a:pos x="T0" y="T1"/>
                </a:cxn>
                <a:cxn ang="0">
                  <a:pos x="T2" y="T3"/>
                </a:cxn>
                <a:cxn ang="0">
                  <a:pos x="T4" y="T5"/>
                </a:cxn>
              </a:cxnLst>
              <a:rect l="0" t="0" r="r" b="b"/>
              <a:pathLst>
                <a:path w="23032" h="43200" fill="none" extrusionOk="0">
                  <a:moveTo>
                    <a:pt x="1432" y="0"/>
                  </a:moveTo>
                  <a:cubicBezTo>
                    <a:pt x="13361" y="0"/>
                    <a:pt x="23032" y="9670"/>
                    <a:pt x="23032" y="21600"/>
                  </a:cubicBezTo>
                  <a:cubicBezTo>
                    <a:pt x="23032" y="33529"/>
                    <a:pt x="13361" y="43200"/>
                    <a:pt x="1432" y="43200"/>
                  </a:cubicBezTo>
                  <a:cubicBezTo>
                    <a:pt x="954" y="43200"/>
                    <a:pt x="476" y="43184"/>
                    <a:pt x="0" y="43152"/>
                  </a:cubicBezTo>
                </a:path>
                <a:path w="23032" h="43200" stroke="0" extrusionOk="0">
                  <a:moveTo>
                    <a:pt x="1432" y="0"/>
                  </a:moveTo>
                  <a:cubicBezTo>
                    <a:pt x="13361" y="0"/>
                    <a:pt x="23032" y="9670"/>
                    <a:pt x="23032" y="21600"/>
                  </a:cubicBezTo>
                  <a:cubicBezTo>
                    <a:pt x="23032" y="33529"/>
                    <a:pt x="13361" y="43200"/>
                    <a:pt x="1432" y="43200"/>
                  </a:cubicBezTo>
                  <a:cubicBezTo>
                    <a:pt x="954" y="43200"/>
                    <a:pt x="476" y="43184"/>
                    <a:pt x="0" y="43152"/>
                  </a:cubicBezTo>
                  <a:lnTo>
                    <a:pt x="1432" y="21600"/>
                  </a:lnTo>
                  <a:close/>
                </a:path>
              </a:pathLst>
            </a:custGeom>
            <a:noFill/>
            <a:ln w="19050">
              <a:solidFill>
                <a:srgbClr val="008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1176" name="Line 104"/>
          <p:cNvSpPr>
            <a:spLocks noChangeShapeType="1"/>
          </p:cNvSpPr>
          <p:nvPr/>
        </p:nvSpPr>
        <p:spPr bwMode="auto">
          <a:xfrm flipV="1">
            <a:off x="5048250" y="549275"/>
            <a:ext cx="0" cy="1150938"/>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131147" name="Group 75"/>
          <p:cNvGrpSpPr>
            <a:grpSpLocks/>
          </p:cNvGrpSpPr>
          <p:nvPr/>
        </p:nvGrpSpPr>
        <p:grpSpPr bwMode="auto">
          <a:xfrm>
            <a:off x="982663" y="476250"/>
            <a:ext cx="1428750" cy="985838"/>
            <a:chOff x="619" y="300"/>
            <a:chExt cx="900" cy="621"/>
          </a:xfrm>
        </p:grpSpPr>
        <p:sp>
          <p:nvSpPr>
            <p:cNvPr id="131124" name="Rectangle 52"/>
            <p:cNvSpPr>
              <a:spLocks noChangeArrowheads="1"/>
            </p:cNvSpPr>
            <p:nvPr/>
          </p:nvSpPr>
          <p:spPr bwMode="auto">
            <a:xfrm>
              <a:off x="703" y="331"/>
              <a:ext cx="726" cy="181"/>
            </a:xfrm>
            <a:prstGeom prst="rect">
              <a:avLst/>
            </a:prstGeom>
            <a:pattFill prst="wdDnDiag">
              <a:fgClr>
                <a:schemeClr val="tx1"/>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5" name="Rectangle 53"/>
            <p:cNvSpPr>
              <a:spLocks noChangeArrowheads="1"/>
            </p:cNvSpPr>
            <p:nvPr/>
          </p:nvSpPr>
          <p:spPr bwMode="auto">
            <a:xfrm>
              <a:off x="619" y="331"/>
              <a:ext cx="91" cy="2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6" name="Rectangle 54"/>
            <p:cNvSpPr>
              <a:spLocks noChangeArrowheads="1"/>
            </p:cNvSpPr>
            <p:nvPr/>
          </p:nvSpPr>
          <p:spPr bwMode="auto">
            <a:xfrm>
              <a:off x="1422" y="331"/>
              <a:ext cx="91" cy="22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7" name="Rectangle 55"/>
            <p:cNvSpPr>
              <a:spLocks noChangeArrowheads="1"/>
            </p:cNvSpPr>
            <p:nvPr/>
          </p:nvSpPr>
          <p:spPr bwMode="auto">
            <a:xfrm>
              <a:off x="657" y="300"/>
              <a:ext cx="862" cy="4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28" name="Line 56"/>
            <p:cNvSpPr>
              <a:spLocks noChangeShapeType="1"/>
            </p:cNvSpPr>
            <p:nvPr/>
          </p:nvSpPr>
          <p:spPr bwMode="auto">
            <a:xfrm>
              <a:off x="1066" y="512"/>
              <a:ext cx="0" cy="40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131148" name="Group 76"/>
          <p:cNvGrpSpPr>
            <a:grpSpLocks/>
          </p:cNvGrpSpPr>
          <p:nvPr/>
        </p:nvGrpSpPr>
        <p:grpSpPr bwMode="auto">
          <a:xfrm>
            <a:off x="1476375" y="1533525"/>
            <a:ext cx="431800" cy="1079500"/>
            <a:chOff x="930" y="966"/>
            <a:chExt cx="272" cy="680"/>
          </a:xfrm>
        </p:grpSpPr>
        <p:sp>
          <p:nvSpPr>
            <p:cNvPr id="131129" name="Line 57"/>
            <p:cNvSpPr>
              <a:spLocks noChangeShapeType="1"/>
            </p:cNvSpPr>
            <p:nvPr/>
          </p:nvSpPr>
          <p:spPr bwMode="auto">
            <a:xfrm>
              <a:off x="1066" y="966"/>
              <a:ext cx="0" cy="409"/>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30" name="Oval 58"/>
            <p:cNvSpPr>
              <a:spLocks noChangeArrowheads="1"/>
            </p:cNvSpPr>
            <p:nvPr/>
          </p:nvSpPr>
          <p:spPr bwMode="auto">
            <a:xfrm>
              <a:off x="930" y="1374"/>
              <a:ext cx="272" cy="272"/>
            </a:xfrm>
            <a:prstGeom prst="ellipse">
              <a:avLst/>
            </a:prstGeom>
            <a:solidFill>
              <a:srgbClr val="FF9900"/>
            </a:solidFill>
            <a:ln w="952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138" name="Group 66"/>
          <p:cNvGrpSpPr>
            <a:grpSpLocks/>
          </p:cNvGrpSpPr>
          <p:nvPr/>
        </p:nvGrpSpPr>
        <p:grpSpPr bwMode="auto">
          <a:xfrm>
            <a:off x="1276350" y="1185863"/>
            <a:ext cx="631825" cy="569912"/>
            <a:chOff x="1163" y="2197"/>
            <a:chExt cx="398" cy="359"/>
          </a:xfrm>
        </p:grpSpPr>
        <p:grpSp>
          <p:nvGrpSpPr>
            <p:cNvPr id="131133" name="Group 61"/>
            <p:cNvGrpSpPr>
              <a:grpSpLocks/>
            </p:cNvGrpSpPr>
            <p:nvPr/>
          </p:nvGrpSpPr>
          <p:grpSpPr bwMode="auto">
            <a:xfrm rot="2600746">
              <a:off x="1163" y="2214"/>
              <a:ext cx="398" cy="286"/>
              <a:chOff x="1121" y="2160"/>
              <a:chExt cx="398" cy="286"/>
            </a:xfrm>
          </p:grpSpPr>
          <p:sp>
            <p:nvSpPr>
              <p:cNvPr id="131131" name="Line 59"/>
              <p:cNvSpPr>
                <a:spLocks noChangeShapeType="1"/>
              </p:cNvSpPr>
              <p:nvPr/>
            </p:nvSpPr>
            <p:spPr bwMode="auto">
              <a:xfrm flipH="1">
                <a:off x="1247" y="2160"/>
                <a:ext cx="272" cy="27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32" name="Oval 60"/>
              <p:cNvSpPr>
                <a:spLocks noChangeArrowheads="1"/>
              </p:cNvSpPr>
              <p:nvPr/>
            </p:nvSpPr>
            <p:spPr bwMode="auto">
              <a:xfrm rot="19475570">
                <a:off x="1121" y="2355"/>
                <a:ext cx="181" cy="91"/>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137" name="Group 65"/>
            <p:cNvGrpSpPr>
              <a:grpSpLocks/>
            </p:cNvGrpSpPr>
            <p:nvPr/>
          </p:nvGrpSpPr>
          <p:grpSpPr bwMode="auto">
            <a:xfrm>
              <a:off x="1202" y="2197"/>
              <a:ext cx="342" cy="359"/>
              <a:chOff x="1202" y="2221"/>
              <a:chExt cx="342" cy="359"/>
            </a:xfrm>
          </p:grpSpPr>
          <p:sp>
            <p:nvSpPr>
              <p:cNvPr id="131135" name="Line 63"/>
              <p:cNvSpPr>
                <a:spLocks noChangeShapeType="1"/>
              </p:cNvSpPr>
              <p:nvPr/>
            </p:nvSpPr>
            <p:spPr bwMode="auto">
              <a:xfrm flipH="1">
                <a:off x="1272" y="2221"/>
                <a:ext cx="272" cy="27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36" name="Oval 64"/>
              <p:cNvSpPr>
                <a:spLocks noChangeArrowheads="1"/>
              </p:cNvSpPr>
              <p:nvPr/>
            </p:nvSpPr>
            <p:spPr bwMode="auto">
              <a:xfrm rot="19475570">
                <a:off x="1202" y="2489"/>
                <a:ext cx="181" cy="91"/>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31146" name="Group 74"/>
          <p:cNvGrpSpPr>
            <a:grpSpLocks/>
          </p:cNvGrpSpPr>
          <p:nvPr/>
        </p:nvGrpSpPr>
        <p:grpSpPr bwMode="auto">
          <a:xfrm>
            <a:off x="1274763" y="1214438"/>
            <a:ext cx="631825" cy="585787"/>
            <a:chOff x="385" y="635"/>
            <a:chExt cx="398" cy="369"/>
          </a:xfrm>
        </p:grpSpPr>
        <p:grpSp>
          <p:nvGrpSpPr>
            <p:cNvPr id="131140" name="Group 68"/>
            <p:cNvGrpSpPr>
              <a:grpSpLocks/>
            </p:cNvGrpSpPr>
            <p:nvPr/>
          </p:nvGrpSpPr>
          <p:grpSpPr bwMode="auto">
            <a:xfrm rot="2600746">
              <a:off x="385" y="635"/>
              <a:ext cx="398" cy="286"/>
              <a:chOff x="1121" y="2160"/>
              <a:chExt cx="398" cy="286"/>
            </a:xfrm>
          </p:grpSpPr>
          <p:sp>
            <p:nvSpPr>
              <p:cNvPr id="131141" name="Line 69"/>
              <p:cNvSpPr>
                <a:spLocks noChangeShapeType="1"/>
              </p:cNvSpPr>
              <p:nvPr/>
            </p:nvSpPr>
            <p:spPr bwMode="auto">
              <a:xfrm flipH="1">
                <a:off x="1247" y="2160"/>
                <a:ext cx="272" cy="27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42" name="Oval 70"/>
              <p:cNvSpPr>
                <a:spLocks noChangeArrowheads="1"/>
              </p:cNvSpPr>
              <p:nvPr/>
            </p:nvSpPr>
            <p:spPr bwMode="auto">
              <a:xfrm rot="19475570">
                <a:off x="1121" y="2355"/>
                <a:ext cx="181" cy="91"/>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143" name="Group 71"/>
            <p:cNvGrpSpPr>
              <a:grpSpLocks/>
            </p:cNvGrpSpPr>
            <p:nvPr/>
          </p:nvGrpSpPr>
          <p:grpSpPr bwMode="auto">
            <a:xfrm rot="2307663">
              <a:off x="412" y="645"/>
              <a:ext cx="342" cy="359"/>
              <a:chOff x="1202" y="2221"/>
              <a:chExt cx="342" cy="359"/>
            </a:xfrm>
          </p:grpSpPr>
          <p:sp>
            <p:nvSpPr>
              <p:cNvPr id="131144" name="Line 72"/>
              <p:cNvSpPr>
                <a:spLocks noChangeShapeType="1"/>
              </p:cNvSpPr>
              <p:nvPr/>
            </p:nvSpPr>
            <p:spPr bwMode="auto">
              <a:xfrm flipH="1">
                <a:off x="1272" y="2221"/>
                <a:ext cx="272" cy="272"/>
              </a:xfrm>
              <a:prstGeom prst="line">
                <a:avLst/>
              </a:prstGeom>
              <a:noFill/>
              <a:ln w="1905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45" name="Oval 73"/>
              <p:cNvSpPr>
                <a:spLocks noChangeArrowheads="1"/>
              </p:cNvSpPr>
              <p:nvPr/>
            </p:nvSpPr>
            <p:spPr bwMode="auto">
              <a:xfrm rot="19475570">
                <a:off x="1202" y="2489"/>
                <a:ext cx="181" cy="91"/>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grpSp>
        <p:nvGrpSpPr>
          <p:cNvPr id="131174" name="Group 102"/>
          <p:cNvGrpSpPr>
            <a:grpSpLocks/>
          </p:cNvGrpSpPr>
          <p:nvPr/>
        </p:nvGrpSpPr>
        <p:grpSpPr bwMode="auto">
          <a:xfrm>
            <a:off x="3025775" y="1727200"/>
            <a:ext cx="433388" cy="958850"/>
            <a:chOff x="1791" y="1043"/>
            <a:chExt cx="273" cy="604"/>
          </a:xfrm>
        </p:grpSpPr>
        <p:sp>
          <p:nvSpPr>
            <p:cNvPr id="131150" name="Rectangle 78"/>
            <p:cNvSpPr>
              <a:spLocks noChangeArrowheads="1"/>
            </p:cNvSpPr>
            <p:nvPr/>
          </p:nvSpPr>
          <p:spPr bwMode="auto">
            <a:xfrm>
              <a:off x="1875" y="1057"/>
              <a:ext cx="189" cy="559"/>
            </a:xfrm>
            <a:prstGeom prst="rect">
              <a:avLst/>
            </a:prstGeom>
            <a:pattFill prst="wdDnDiag">
              <a:fgClr>
                <a:schemeClr val="tx1"/>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51" name="Rectangle 79"/>
            <p:cNvSpPr>
              <a:spLocks noChangeArrowheads="1"/>
            </p:cNvSpPr>
            <p:nvPr/>
          </p:nvSpPr>
          <p:spPr bwMode="auto">
            <a:xfrm>
              <a:off x="1791" y="1043"/>
              <a:ext cx="91" cy="60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131156" name="Line 84"/>
          <p:cNvSpPr>
            <a:spLocks noChangeShapeType="1"/>
          </p:cNvSpPr>
          <p:nvPr/>
        </p:nvSpPr>
        <p:spPr bwMode="auto">
          <a:xfrm>
            <a:off x="3425825" y="869950"/>
            <a:ext cx="0" cy="649288"/>
          </a:xfrm>
          <a:prstGeom prst="line">
            <a:avLst/>
          </a:prstGeom>
          <a:noFill/>
          <a:ln w="19050">
            <a:solidFill>
              <a:srgbClr val="0000FF"/>
            </a:solidFill>
            <a:round/>
            <a:headEnd type="triangle"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57" name="Oval 85"/>
          <p:cNvSpPr>
            <a:spLocks noChangeArrowheads="1"/>
          </p:cNvSpPr>
          <p:nvPr/>
        </p:nvSpPr>
        <p:spPr bwMode="auto">
          <a:xfrm>
            <a:off x="3314700" y="1517650"/>
            <a:ext cx="215900" cy="215900"/>
          </a:xfrm>
          <a:prstGeom prst="ellipse">
            <a:avLst/>
          </a:prstGeom>
          <a:solidFill>
            <a:srgbClr val="FF9900"/>
          </a:solidFill>
          <a:ln w="9525">
            <a:solidFill>
              <a:srgbClr val="CC66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1225" name="Group 153"/>
          <p:cNvGrpSpPr>
            <a:grpSpLocks/>
          </p:cNvGrpSpPr>
          <p:nvPr/>
        </p:nvGrpSpPr>
        <p:grpSpPr bwMode="auto">
          <a:xfrm>
            <a:off x="4322763" y="527050"/>
            <a:ext cx="411162" cy="2254250"/>
            <a:chOff x="2723" y="332"/>
            <a:chExt cx="259" cy="1420"/>
          </a:xfrm>
        </p:grpSpPr>
        <p:sp>
          <p:nvSpPr>
            <p:cNvPr id="131167" name="Rectangle 95"/>
            <p:cNvSpPr>
              <a:spLocks noChangeArrowheads="1"/>
            </p:cNvSpPr>
            <p:nvPr/>
          </p:nvSpPr>
          <p:spPr bwMode="auto">
            <a:xfrm>
              <a:off x="2793" y="347"/>
              <a:ext cx="189" cy="1314"/>
            </a:xfrm>
            <a:prstGeom prst="rect">
              <a:avLst/>
            </a:prstGeom>
            <a:pattFill prst="wdDnDiag">
              <a:fgClr>
                <a:schemeClr val="tx1"/>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68" name="Rectangle 96"/>
            <p:cNvSpPr>
              <a:spLocks noChangeArrowheads="1"/>
            </p:cNvSpPr>
            <p:nvPr/>
          </p:nvSpPr>
          <p:spPr bwMode="auto">
            <a:xfrm>
              <a:off x="2723" y="332"/>
              <a:ext cx="91" cy="14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173" name="Group 101"/>
          <p:cNvGrpSpPr>
            <a:grpSpLocks/>
          </p:cNvGrpSpPr>
          <p:nvPr/>
        </p:nvGrpSpPr>
        <p:grpSpPr bwMode="auto">
          <a:xfrm>
            <a:off x="5375275" y="527050"/>
            <a:ext cx="420688" cy="2254250"/>
            <a:chOff x="3191" y="332"/>
            <a:chExt cx="265" cy="1329"/>
          </a:xfrm>
        </p:grpSpPr>
        <p:sp>
          <p:nvSpPr>
            <p:cNvPr id="131170" name="Rectangle 98"/>
            <p:cNvSpPr>
              <a:spLocks noChangeArrowheads="1"/>
            </p:cNvSpPr>
            <p:nvPr/>
          </p:nvSpPr>
          <p:spPr bwMode="auto">
            <a:xfrm>
              <a:off x="3191" y="346"/>
              <a:ext cx="189" cy="1230"/>
            </a:xfrm>
            <a:prstGeom prst="rect">
              <a:avLst/>
            </a:prstGeom>
            <a:pattFill prst="wdDnDiag">
              <a:fgClr>
                <a:schemeClr val="tx1"/>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71" name="Rectangle 99"/>
            <p:cNvSpPr>
              <a:spLocks noChangeArrowheads="1"/>
            </p:cNvSpPr>
            <p:nvPr/>
          </p:nvSpPr>
          <p:spPr bwMode="auto">
            <a:xfrm>
              <a:off x="3365" y="332"/>
              <a:ext cx="91" cy="13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222" name="Group 150"/>
          <p:cNvGrpSpPr>
            <a:grpSpLocks/>
          </p:cNvGrpSpPr>
          <p:nvPr/>
        </p:nvGrpSpPr>
        <p:grpSpPr bwMode="auto">
          <a:xfrm>
            <a:off x="6227763" y="765175"/>
            <a:ext cx="720725" cy="1655763"/>
            <a:chOff x="3878" y="482"/>
            <a:chExt cx="454" cy="1043"/>
          </a:xfrm>
        </p:grpSpPr>
        <p:sp>
          <p:nvSpPr>
            <p:cNvPr id="131208" name="AutoShape 136"/>
            <p:cNvSpPr>
              <a:spLocks noChangeArrowheads="1"/>
            </p:cNvSpPr>
            <p:nvPr/>
          </p:nvSpPr>
          <p:spPr bwMode="auto">
            <a:xfrm>
              <a:off x="3878" y="482"/>
              <a:ext cx="454" cy="227"/>
            </a:xfrm>
            <a:prstGeom prst="rightArrow">
              <a:avLst>
                <a:gd name="adj1" fmla="val 50000"/>
                <a:gd name="adj2" fmla="val 50000"/>
              </a:avLst>
            </a:prstGeom>
            <a:solidFill>
              <a:srgbClr val="00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209" name="AutoShape 137"/>
            <p:cNvSpPr>
              <a:spLocks noChangeArrowheads="1"/>
            </p:cNvSpPr>
            <p:nvPr/>
          </p:nvSpPr>
          <p:spPr bwMode="auto">
            <a:xfrm>
              <a:off x="3878" y="754"/>
              <a:ext cx="454" cy="227"/>
            </a:xfrm>
            <a:prstGeom prst="rightArrow">
              <a:avLst>
                <a:gd name="adj1" fmla="val 50000"/>
                <a:gd name="adj2" fmla="val 50000"/>
              </a:avLst>
            </a:prstGeom>
            <a:solidFill>
              <a:srgbClr val="00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210" name="AutoShape 138"/>
            <p:cNvSpPr>
              <a:spLocks noChangeArrowheads="1"/>
            </p:cNvSpPr>
            <p:nvPr/>
          </p:nvSpPr>
          <p:spPr bwMode="auto">
            <a:xfrm>
              <a:off x="3878" y="1026"/>
              <a:ext cx="454" cy="227"/>
            </a:xfrm>
            <a:prstGeom prst="rightArrow">
              <a:avLst>
                <a:gd name="adj1" fmla="val 50000"/>
                <a:gd name="adj2" fmla="val 50000"/>
              </a:avLst>
            </a:prstGeom>
            <a:solidFill>
              <a:srgbClr val="00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211" name="AutoShape 139"/>
            <p:cNvSpPr>
              <a:spLocks noChangeArrowheads="1"/>
            </p:cNvSpPr>
            <p:nvPr/>
          </p:nvSpPr>
          <p:spPr bwMode="auto">
            <a:xfrm>
              <a:off x="3878" y="1298"/>
              <a:ext cx="454" cy="227"/>
            </a:xfrm>
            <a:prstGeom prst="rightArrow">
              <a:avLst>
                <a:gd name="adj1" fmla="val 50000"/>
                <a:gd name="adj2" fmla="val 50000"/>
              </a:avLst>
            </a:prstGeom>
            <a:solidFill>
              <a:srgbClr val="00FF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223" name="Group 151"/>
          <p:cNvGrpSpPr>
            <a:grpSpLocks/>
          </p:cNvGrpSpPr>
          <p:nvPr/>
        </p:nvGrpSpPr>
        <p:grpSpPr bwMode="auto">
          <a:xfrm>
            <a:off x="7092950" y="981075"/>
            <a:ext cx="1150938" cy="1152525"/>
            <a:chOff x="4468" y="618"/>
            <a:chExt cx="725" cy="726"/>
          </a:xfrm>
        </p:grpSpPr>
        <p:sp>
          <p:nvSpPr>
            <p:cNvPr id="131215" name="Oval 143"/>
            <p:cNvSpPr>
              <a:spLocks noChangeArrowheads="1"/>
            </p:cNvSpPr>
            <p:nvPr/>
          </p:nvSpPr>
          <p:spPr bwMode="auto">
            <a:xfrm>
              <a:off x="4468" y="709"/>
              <a:ext cx="635" cy="635"/>
            </a:xfrm>
            <a:prstGeom prst="ellipse">
              <a:avLst/>
            </a:prstGeom>
            <a:solidFill>
              <a:srgbClr val="FFFF99"/>
            </a:solidFill>
            <a:ln w="19050">
              <a:solidFill>
                <a:srgbClr val="FF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216" name="Arc 144"/>
            <p:cNvSpPr>
              <a:spLocks/>
            </p:cNvSpPr>
            <p:nvPr/>
          </p:nvSpPr>
          <p:spPr bwMode="auto">
            <a:xfrm>
              <a:off x="4785" y="618"/>
              <a:ext cx="408" cy="408"/>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0" y="0"/>
                  </a:moveTo>
                  <a:cubicBezTo>
                    <a:pt x="11929" y="0"/>
                    <a:pt x="21600" y="9670"/>
                    <a:pt x="21600" y="21600"/>
                  </a:cubicBezTo>
                </a:path>
                <a:path w="21600" h="21600" stroke="0" extrusionOk="0">
                  <a:moveTo>
                    <a:pt x="0" y="0"/>
                  </a:moveTo>
                  <a:cubicBezTo>
                    <a:pt x="11929" y="0"/>
                    <a:pt x="21600" y="9670"/>
                    <a:pt x="21600" y="21600"/>
                  </a:cubicBezTo>
                  <a:lnTo>
                    <a:pt x="0" y="21600"/>
                  </a:lnTo>
                  <a:close/>
                </a:path>
              </a:pathLst>
            </a:custGeom>
            <a:noFill/>
            <a:ln w="19050">
              <a:solidFill>
                <a:srgbClr val="FF0000"/>
              </a:solidFill>
              <a:round/>
              <a:headEnd type="triangle" w="med" len="lg"/>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220" name="Group 148"/>
          <p:cNvGrpSpPr>
            <a:grpSpLocks/>
          </p:cNvGrpSpPr>
          <p:nvPr/>
        </p:nvGrpSpPr>
        <p:grpSpPr bwMode="auto">
          <a:xfrm>
            <a:off x="7910513" y="1557338"/>
            <a:ext cx="1295400" cy="142875"/>
            <a:chOff x="4513" y="981"/>
            <a:chExt cx="816" cy="90"/>
          </a:xfrm>
        </p:grpSpPr>
        <p:sp>
          <p:nvSpPr>
            <p:cNvPr id="131218" name="Rectangle 146"/>
            <p:cNvSpPr>
              <a:spLocks noChangeArrowheads="1"/>
            </p:cNvSpPr>
            <p:nvPr/>
          </p:nvSpPr>
          <p:spPr bwMode="auto">
            <a:xfrm>
              <a:off x="4558" y="981"/>
              <a:ext cx="771" cy="90"/>
            </a:xfrm>
            <a:prstGeom prst="rect">
              <a:avLst/>
            </a:prstGeom>
            <a:solidFill>
              <a:srgbClr val="00FF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217" name="Oval 145"/>
            <p:cNvSpPr>
              <a:spLocks noChangeArrowheads="1"/>
            </p:cNvSpPr>
            <p:nvPr/>
          </p:nvSpPr>
          <p:spPr bwMode="auto">
            <a:xfrm>
              <a:off x="4513" y="981"/>
              <a:ext cx="90" cy="90"/>
            </a:xfrm>
            <a:prstGeom prst="ellipse">
              <a:avLst/>
            </a:prstGeom>
            <a:solidFill>
              <a:srgbClr val="00FF00"/>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262" name="Group 190"/>
          <p:cNvGrpSpPr>
            <a:grpSpLocks/>
          </p:cNvGrpSpPr>
          <p:nvPr/>
        </p:nvGrpSpPr>
        <p:grpSpPr bwMode="auto">
          <a:xfrm>
            <a:off x="4792663" y="1682750"/>
            <a:ext cx="509587" cy="2105025"/>
            <a:chOff x="3965" y="2024"/>
            <a:chExt cx="321" cy="1326"/>
          </a:xfrm>
        </p:grpSpPr>
        <p:grpSp>
          <p:nvGrpSpPr>
            <p:cNvPr id="131248" name="Group 176"/>
            <p:cNvGrpSpPr>
              <a:grpSpLocks/>
            </p:cNvGrpSpPr>
            <p:nvPr/>
          </p:nvGrpSpPr>
          <p:grpSpPr bwMode="auto">
            <a:xfrm>
              <a:off x="3965" y="2024"/>
              <a:ext cx="321" cy="1326"/>
              <a:chOff x="2918" y="1061"/>
              <a:chExt cx="321" cy="1326"/>
            </a:xfrm>
          </p:grpSpPr>
          <p:sp>
            <p:nvSpPr>
              <p:cNvPr id="131249" name="Rectangle 177"/>
              <p:cNvSpPr>
                <a:spLocks noChangeArrowheads="1"/>
              </p:cNvSpPr>
              <p:nvPr/>
            </p:nvSpPr>
            <p:spPr bwMode="auto">
              <a:xfrm>
                <a:off x="2922" y="1061"/>
                <a:ext cx="317" cy="590"/>
              </a:xfrm>
              <a:prstGeom prst="rect">
                <a:avLst/>
              </a:prstGeom>
              <a:solidFill>
                <a:srgbClr val="CCFFFF"/>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250" name="Rectangle 178"/>
              <p:cNvSpPr>
                <a:spLocks noChangeArrowheads="1"/>
              </p:cNvSpPr>
              <p:nvPr/>
            </p:nvSpPr>
            <p:spPr bwMode="auto">
              <a:xfrm>
                <a:off x="2918" y="1661"/>
                <a:ext cx="318" cy="72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201" name="Group 129"/>
            <p:cNvGrpSpPr>
              <a:grpSpLocks/>
            </p:cNvGrpSpPr>
            <p:nvPr/>
          </p:nvGrpSpPr>
          <p:grpSpPr bwMode="auto">
            <a:xfrm>
              <a:off x="3979" y="2033"/>
              <a:ext cx="295" cy="567"/>
              <a:chOff x="3379" y="3753"/>
              <a:chExt cx="295" cy="567"/>
            </a:xfrm>
          </p:grpSpPr>
          <p:sp>
            <p:nvSpPr>
              <p:cNvPr id="131194" name="Rectangle 122"/>
              <p:cNvSpPr>
                <a:spLocks noChangeArrowheads="1"/>
              </p:cNvSpPr>
              <p:nvPr/>
            </p:nvSpPr>
            <p:spPr bwMode="auto">
              <a:xfrm>
                <a:off x="3379" y="3753"/>
                <a:ext cx="295" cy="567"/>
              </a:xfrm>
              <a:prstGeom prst="rect">
                <a:avLst/>
              </a:prstGeom>
              <a:solidFill>
                <a:srgbClr val="CCFFFF"/>
              </a:solid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1195" name="Group 123"/>
              <p:cNvGrpSpPr>
                <a:grpSpLocks/>
              </p:cNvGrpSpPr>
              <p:nvPr/>
            </p:nvGrpSpPr>
            <p:grpSpPr bwMode="auto">
              <a:xfrm>
                <a:off x="3396" y="3793"/>
                <a:ext cx="272" cy="522"/>
                <a:chOff x="2744" y="1979"/>
                <a:chExt cx="272" cy="408"/>
              </a:xfrm>
            </p:grpSpPr>
            <p:sp>
              <p:nvSpPr>
                <p:cNvPr id="131196" name="Oval 124"/>
                <p:cNvSpPr>
                  <a:spLocks noChangeArrowheads="1"/>
                </p:cNvSpPr>
                <p:nvPr/>
              </p:nvSpPr>
              <p:spPr bwMode="auto">
                <a:xfrm>
                  <a:off x="2835" y="1979"/>
                  <a:ext cx="90" cy="90"/>
                </a:xfrm>
                <a:prstGeom prst="ellipse">
                  <a:avLst/>
                </a:prstGeom>
                <a:solidFill>
                  <a:srgbClr val="FFFF99"/>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97" name="Line 125"/>
                <p:cNvSpPr>
                  <a:spLocks noChangeShapeType="1"/>
                </p:cNvSpPr>
                <p:nvPr/>
              </p:nvSpPr>
              <p:spPr bwMode="auto">
                <a:xfrm>
                  <a:off x="2880" y="2069"/>
                  <a:ext cx="0" cy="136"/>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98" name="Line 126"/>
                <p:cNvSpPr>
                  <a:spLocks noChangeShapeType="1"/>
                </p:cNvSpPr>
                <p:nvPr/>
              </p:nvSpPr>
              <p:spPr bwMode="auto">
                <a:xfrm flipH="1">
                  <a:off x="2789" y="2205"/>
                  <a:ext cx="91" cy="182"/>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99" name="Line 127"/>
                <p:cNvSpPr>
                  <a:spLocks noChangeShapeType="1"/>
                </p:cNvSpPr>
                <p:nvPr/>
              </p:nvSpPr>
              <p:spPr bwMode="auto">
                <a:xfrm>
                  <a:off x="2880" y="2205"/>
                  <a:ext cx="91" cy="182"/>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200" name="Line 128"/>
                <p:cNvSpPr>
                  <a:spLocks noChangeShapeType="1"/>
                </p:cNvSpPr>
                <p:nvPr/>
              </p:nvSpPr>
              <p:spPr bwMode="auto">
                <a:xfrm flipH="1">
                  <a:off x="2744" y="2115"/>
                  <a:ext cx="272" cy="0"/>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131261" name="Group 189"/>
          <p:cNvGrpSpPr>
            <a:grpSpLocks/>
          </p:cNvGrpSpPr>
          <p:nvPr/>
        </p:nvGrpSpPr>
        <p:grpSpPr bwMode="auto">
          <a:xfrm>
            <a:off x="4792663" y="1682750"/>
            <a:ext cx="509587" cy="2105025"/>
            <a:chOff x="3557" y="2069"/>
            <a:chExt cx="321" cy="1326"/>
          </a:xfrm>
        </p:grpSpPr>
        <p:grpSp>
          <p:nvGrpSpPr>
            <p:cNvPr id="131235" name="Group 163"/>
            <p:cNvGrpSpPr>
              <a:grpSpLocks/>
            </p:cNvGrpSpPr>
            <p:nvPr/>
          </p:nvGrpSpPr>
          <p:grpSpPr bwMode="auto">
            <a:xfrm>
              <a:off x="3557" y="2069"/>
              <a:ext cx="321" cy="1326"/>
              <a:chOff x="2918" y="1061"/>
              <a:chExt cx="321" cy="1326"/>
            </a:xfrm>
          </p:grpSpPr>
          <p:sp>
            <p:nvSpPr>
              <p:cNvPr id="131236" name="Rectangle 164"/>
              <p:cNvSpPr>
                <a:spLocks noChangeArrowheads="1"/>
              </p:cNvSpPr>
              <p:nvPr/>
            </p:nvSpPr>
            <p:spPr bwMode="auto">
              <a:xfrm>
                <a:off x="2922" y="1061"/>
                <a:ext cx="317" cy="590"/>
              </a:xfrm>
              <a:prstGeom prst="rect">
                <a:avLst/>
              </a:prstGeom>
              <a:solidFill>
                <a:srgbClr val="CCFFFF"/>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237" name="Rectangle 165"/>
              <p:cNvSpPr>
                <a:spLocks noChangeArrowheads="1"/>
              </p:cNvSpPr>
              <p:nvPr/>
            </p:nvSpPr>
            <p:spPr bwMode="auto">
              <a:xfrm>
                <a:off x="2918" y="1661"/>
                <a:ext cx="318" cy="72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192" name="Group 120"/>
            <p:cNvGrpSpPr>
              <a:grpSpLocks/>
            </p:cNvGrpSpPr>
            <p:nvPr/>
          </p:nvGrpSpPr>
          <p:grpSpPr bwMode="auto">
            <a:xfrm>
              <a:off x="3570" y="2078"/>
              <a:ext cx="295" cy="567"/>
              <a:chOff x="2789" y="3753"/>
              <a:chExt cx="295" cy="567"/>
            </a:xfrm>
          </p:grpSpPr>
          <p:sp>
            <p:nvSpPr>
              <p:cNvPr id="131185" name="Rectangle 113"/>
              <p:cNvSpPr>
                <a:spLocks noChangeArrowheads="1"/>
              </p:cNvSpPr>
              <p:nvPr/>
            </p:nvSpPr>
            <p:spPr bwMode="auto">
              <a:xfrm>
                <a:off x="2789" y="3753"/>
                <a:ext cx="295" cy="567"/>
              </a:xfrm>
              <a:prstGeom prst="rect">
                <a:avLst/>
              </a:prstGeom>
              <a:solidFill>
                <a:srgbClr val="CCFFFF"/>
              </a:solid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1186" name="Group 114"/>
              <p:cNvGrpSpPr>
                <a:grpSpLocks/>
              </p:cNvGrpSpPr>
              <p:nvPr/>
            </p:nvGrpSpPr>
            <p:grpSpPr bwMode="auto">
              <a:xfrm>
                <a:off x="2806" y="4020"/>
                <a:ext cx="272" cy="295"/>
                <a:chOff x="2744" y="1979"/>
                <a:chExt cx="272" cy="408"/>
              </a:xfrm>
            </p:grpSpPr>
            <p:sp>
              <p:nvSpPr>
                <p:cNvPr id="131187" name="Oval 115"/>
                <p:cNvSpPr>
                  <a:spLocks noChangeArrowheads="1"/>
                </p:cNvSpPr>
                <p:nvPr/>
              </p:nvSpPr>
              <p:spPr bwMode="auto">
                <a:xfrm>
                  <a:off x="2835" y="1979"/>
                  <a:ext cx="90" cy="90"/>
                </a:xfrm>
                <a:prstGeom prst="ellipse">
                  <a:avLst/>
                </a:prstGeom>
                <a:solidFill>
                  <a:srgbClr val="FFFF99"/>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88" name="Line 116"/>
                <p:cNvSpPr>
                  <a:spLocks noChangeShapeType="1"/>
                </p:cNvSpPr>
                <p:nvPr/>
              </p:nvSpPr>
              <p:spPr bwMode="auto">
                <a:xfrm>
                  <a:off x="2880" y="2069"/>
                  <a:ext cx="0" cy="136"/>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89" name="Line 117"/>
                <p:cNvSpPr>
                  <a:spLocks noChangeShapeType="1"/>
                </p:cNvSpPr>
                <p:nvPr/>
              </p:nvSpPr>
              <p:spPr bwMode="auto">
                <a:xfrm flipH="1">
                  <a:off x="2789" y="2205"/>
                  <a:ext cx="91" cy="182"/>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90" name="Line 118"/>
                <p:cNvSpPr>
                  <a:spLocks noChangeShapeType="1"/>
                </p:cNvSpPr>
                <p:nvPr/>
              </p:nvSpPr>
              <p:spPr bwMode="auto">
                <a:xfrm>
                  <a:off x="2880" y="2205"/>
                  <a:ext cx="91" cy="182"/>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91" name="Line 119"/>
                <p:cNvSpPr>
                  <a:spLocks noChangeShapeType="1"/>
                </p:cNvSpPr>
                <p:nvPr/>
              </p:nvSpPr>
              <p:spPr bwMode="auto">
                <a:xfrm flipH="1">
                  <a:off x="2744" y="2115"/>
                  <a:ext cx="272" cy="0"/>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grpSp>
        <p:nvGrpSpPr>
          <p:cNvPr id="131233" name="Group 161"/>
          <p:cNvGrpSpPr>
            <a:grpSpLocks/>
          </p:cNvGrpSpPr>
          <p:nvPr/>
        </p:nvGrpSpPr>
        <p:grpSpPr bwMode="auto">
          <a:xfrm>
            <a:off x="4792663" y="1684338"/>
            <a:ext cx="509587" cy="2105025"/>
            <a:chOff x="3019" y="1061"/>
            <a:chExt cx="321" cy="1326"/>
          </a:xfrm>
        </p:grpSpPr>
        <p:grpSp>
          <p:nvGrpSpPr>
            <p:cNvPr id="131179" name="Group 107"/>
            <p:cNvGrpSpPr>
              <a:grpSpLocks/>
            </p:cNvGrpSpPr>
            <p:nvPr/>
          </p:nvGrpSpPr>
          <p:grpSpPr bwMode="auto">
            <a:xfrm>
              <a:off x="3019" y="1061"/>
              <a:ext cx="321" cy="1326"/>
              <a:chOff x="2918" y="1061"/>
              <a:chExt cx="321" cy="1326"/>
            </a:xfrm>
          </p:grpSpPr>
          <p:sp>
            <p:nvSpPr>
              <p:cNvPr id="131175" name="Rectangle 103"/>
              <p:cNvSpPr>
                <a:spLocks noChangeArrowheads="1"/>
              </p:cNvSpPr>
              <p:nvPr/>
            </p:nvSpPr>
            <p:spPr bwMode="auto">
              <a:xfrm>
                <a:off x="2922" y="1061"/>
                <a:ext cx="317" cy="590"/>
              </a:xfrm>
              <a:prstGeom prst="rect">
                <a:avLst/>
              </a:prstGeom>
              <a:solidFill>
                <a:srgbClr val="CCFFFF"/>
              </a:solidFill>
              <a:ln w="19050">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78" name="Rectangle 106"/>
              <p:cNvSpPr>
                <a:spLocks noChangeArrowheads="1"/>
              </p:cNvSpPr>
              <p:nvPr/>
            </p:nvSpPr>
            <p:spPr bwMode="auto">
              <a:xfrm>
                <a:off x="2918" y="1661"/>
                <a:ext cx="318" cy="726"/>
              </a:xfrm>
              <a:prstGeom prst="rect">
                <a:avLst/>
              </a:prstGeom>
              <a:solidFill>
                <a:srgbClr val="FFFF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183" name="Group 111"/>
            <p:cNvGrpSpPr>
              <a:grpSpLocks/>
            </p:cNvGrpSpPr>
            <p:nvPr/>
          </p:nvGrpSpPr>
          <p:grpSpPr bwMode="auto">
            <a:xfrm>
              <a:off x="3033" y="1070"/>
              <a:ext cx="295" cy="567"/>
              <a:chOff x="4133" y="2596"/>
              <a:chExt cx="295" cy="567"/>
            </a:xfrm>
          </p:grpSpPr>
          <p:sp>
            <p:nvSpPr>
              <p:cNvPr id="131181" name="Rectangle 109"/>
              <p:cNvSpPr>
                <a:spLocks noChangeArrowheads="1"/>
              </p:cNvSpPr>
              <p:nvPr/>
            </p:nvSpPr>
            <p:spPr bwMode="auto">
              <a:xfrm>
                <a:off x="4133" y="2596"/>
                <a:ext cx="295" cy="567"/>
              </a:xfrm>
              <a:prstGeom prst="rect">
                <a:avLst/>
              </a:prstGeom>
              <a:solidFill>
                <a:srgbClr val="CCFFFF"/>
              </a:solidFill>
              <a:ln>
                <a:noFill/>
              </a:ln>
              <a:effectLst/>
              <a:extLst>
                <a:ext uri="{91240B29-F687-4F45-9708-019B960494DF}">
                  <a14:hiddenLine xmlns:a14="http://schemas.microsoft.com/office/drawing/2010/main" w="19050">
                    <a:solidFill>
                      <a:srgbClr val="0000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31177" name="Group 105"/>
              <p:cNvGrpSpPr>
                <a:grpSpLocks/>
              </p:cNvGrpSpPr>
              <p:nvPr/>
            </p:nvGrpSpPr>
            <p:grpSpPr bwMode="auto">
              <a:xfrm>
                <a:off x="4150" y="2750"/>
                <a:ext cx="272" cy="408"/>
                <a:chOff x="2744" y="1979"/>
                <a:chExt cx="272" cy="408"/>
              </a:xfrm>
            </p:grpSpPr>
            <p:sp>
              <p:nvSpPr>
                <p:cNvPr id="131159" name="Oval 87"/>
                <p:cNvSpPr>
                  <a:spLocks noChangeArrowheads="1"/>
                </p:cNvSpPr>
                <p:nvPr/>
              </p:nvSpPr>
              <p:spPr bwMode="auto">
                <a:xfrm>
                  <a:off x="2835" y="1979"/>
                  <a:ext cx="90" cy="90"/>
                </a:xfrm>
                <a:prstGeom prst="ellipse">
                  <a:avLst/>
                </a:prstGeom>
                <a:solidFill>
                  <a:srgbClr val="FFFF99"/>
                </a:solidFill>
                <a:ln w="9525">
                  <a:solidFill>
                    <a:srgbClr val="9933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160" name="Line 88"/>
                <p:cNvSpPr>
                  <a:spLocks noChangeShapeType="1"/>
                </p:cNvSpPr>
                <p:nvPr/>
              </p:nvSpPr>
              <p:spPr bwMode="auto">
                <a:xfrm>
                  <a:off x="2880" y="2069"/>
                  <a:ext cx="0" cy="136"/>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61" name="Line 89"/>
                <p:cNvSpPr>
                  <a:spLocks noChangeShapeType="1"/>
                </p:cNvSpPr>
                <p:nvPr/>
              </p:nvSpPr>
              <p:spPr bwMode="auto">
                <a:xfrm flipH="1">
                  <a:off x="2789" y="2205"/>
                  <a:ext cx="91" cy="182"/>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62" name="Line 90"/>
                <p:cNvSpPr>
                  <a:spLocks noChangeShapeType="1"/>
                </p:cNvSpPr>
                <p:nvPr/>
              </p:nvSpPr>
              <p:spPr bwMode="auto">
                <a:xfrm>
                  <a:off x="2880" y="2205"/>
                  <a:ext cx="91" cy="182"/>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1163" name="Line 91"/>
                <p:cNvSpPr>
                  <a:spLocks noChangeShapeType="1"/>
                </p:cNvSpPr>
                <p:nvPr/>
              </p:nvSpPr>
              <p:spPr bwMode="auto">
                <a:xfrm flipH="1">
                  <a:off x="2744" y="2115"/>
                  <a:ext cx="272" cy="0"/>
                </a:xfrm>
                <a:prstGeom prst="line">
                  <a:avLst/>
                </a:prstGeom>
                <a:noFill/>
                <a:ln w="19050">
                  <a:solidFill>
                    <a:srgbClr val="9933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grpSp>
      <p:sp>
        <p:nvSpPr>
          <p:cNvPr id="131264" name="Rectangle 192"/>
          <p:cNvSpPr>
            <a:spLocks noChangeArrowheads="1"/>
          </p:cNvSpPr>
          <p:nvPr/>
        </p:nvSpPr>
        <p:spPr bwMode="auto">
          <a:xfrm>
            <a:off x="8534400" y="6629400"/>
            <a:ext cx="590550" cy="209550"/>
          </a:xfrm>
          <a:prstGeom prst="rect">
            <a:avLst/>
          </a:prstGeom>
          <a:gradFill rotWithShape="1">
            <a:gsLst>
              <a:gs pos="0">
                <a:schemeClr val="bg1"/>
              </a:gs>
              <a:gs pos="100000">
                <a:srgbClr val="99CC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a:solidFill>
                  <a:schemeClr val="tx1"/>
                </a:solidFill>
                <a:latin typeface="Arial" panose="020B0604020202020204" pitchFamily="34" charset="0"/>
                <a:ea typeface="宋体" panose="02010600030101010101" pitchFamily="2" charset="-122"/>
              </a:defRPr>
            </a:lvl1pPr>
            <a:lvl2pPr marL="865188" indent="-342900">
              <a:defRPr>
                <a:solidFill>
                  <a:schemeClr val="tx1"/>
                </a:solidFill>
                <a:latin typeface="Arial" panose="020B0604020202020204" pitchFamily="34" charset="0"/>
                <a:ea typeface="宋体" panose="02010600030101010101" pitchFamily="2" charset="-122"/>
              </a:defRPr>
            </a:lvl2pPr>
            <a:lvl3pPr marL="1314450" indent="-342900">
              <a:defRPr>
                <a:solidFill>
                  <a:schemeClr val="tx1"/>
                </a:solidFill>
                <a:latin typeface="Arial" panose="020B0604020202020204" pitchFamily="34" charset="0"/>
                <a:ea typeface="宋体" panose="02010600030101010101" pitchFamily="2" charset="-122"/>
              </a:defRPr>
            </a:lvl3pPr>
            <a:lvl4pPr marL="1836738" indent="-342900">
              <a:defRPr>
                <a:solidFill>
                  <a:schemeClr val="tx1"/>
                </a:solidFill>
                <a:latin typeface="Arial" panose="020B0604020202020204" pitchFamily="34" charset="0"/>
                <a:ea typeface="宋体" panose="02010600030101010101" pitchFamily="2" charset="-122"/>
              </a:defRPr>
            </a:lvl4pPr>
            <a:lvl5pPr marL="2359025" indent="-342900">
              <a:defRPr>
                <a:solidFill>
                  <a:schemeClr val="tx1"/>
                </a:solidFill>
                <a:latin typeface="Arial" panose="020B0604020202020204" pitchFamily="34" charset="0"/>
                <a:ea typeface="宋体" panose="02010600030101010101" pitchFamily="2" charset="-122"/>
              </a:defRPr>
            </a:lvl5pPr>
            <a:lvl6pPr marL="281622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27342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73062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187825"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a:buClr>
                <a:schemeClr val="hlink"/>
              </a:buClr>
              <a:buSzPct val="55000"/>
              <a:buFont typeface="Wingdings" panose="05000000000000000000" pitchFamily="2" charset="2"/>
              <a:buNone/>
            </a:pPr>
            <a:r>
              <a:rPr kumimoji="1" lang="zh-CN" altLang="zh-CN" sz="900">
                <a:solidFill>
                  <a:srgbClr val="008000"/>
                </a:solidFill>
                <a:latin typeface="宋体" panose="02010600030101010101" pitchFamily="2" charset="-122"/>
              </a:rPr>
              <a:t>直</a:t>
            </a:r>
            <a:r>
              <a:rPr kumimoji="1" lang="en-US" altLang="zh-CN" sz="900">
                <a:solidFill>
                  <a:srgbClr val="008000"/>
                </a:solidFill>
                <a:latin typeface="宋体" panose="02010600030101010101" pitchFamily="2" charset="-122"/>
              </a:rPr>
              <a:t>4/4</a:t>
            </a:r>
          </a:p>
        </p:txBody>
      </p:sp>
      <p:graphicFrame>
        <p:nvGraphicFramePr>
          <p:cNvPr id="131273" name="Object 201"/>
          <p:cNvGraphicFramePr>
            <a:graphicFrameLocks/>
          </p:cNvGraphicFramePr>
          <p:nvPr/>
        </p:nvGraphicFramePr>
        <p:xfrm>
          <a:off x="1042988" y="2781300"/>
          <a:ext cx="1835150" cy="3932238"/>
        </p:xfrm>
        <a:graphic>
          <a:graphicData uri="http://schemas.openxmlformats.org/presentationml/2006/ole">
            <mc:AlternateContent xmlns:mc="http://schemas.openxmlformats.org/markup-compatibility/2006">
              <mc:Choice xmlns:v="urn:schemas-microsoft-com:vml" Requires="v">
                <p:oleObj name="BMP 图像" r:id="rId3" imgW="2085714" imgH="3933333" progId="Paint.Picture">
                  <p:embed/>
                </p:oleObj>
              </mc:Choice>
              <mc:Fallback>
                <p:oleObj name="BMP 图像" r:id="rId3" imgW="2085714" imgH="3933333" progId="Paint.Picture">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2988" y="2781300"/>
                        <a:ext cx="1835150" cy="393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274" name="Object 202"/>
          <p:cNvGraphicFramePr>
            <a:graphicFrameLocks/>
          </p:cNvGraphicFramePr>
          <p:nvPr/>
        </p:nvGraphicFramePr>
        <p:xfrm>
          <a:off x="2881313" y="2781300"/>
          <a:ext cx="1835150" cy="3932238"/>
        </p:xfrm>
        <a:graphic>
          <a:graphicData uri="http://schemas.openxmlformats.org/presentationml/2006/ole">
            <mc:AlternateContent xmlns:mc="http://schemas.openxmlformats.org/markup-compatibility/2006">
              <mc:Choice xmlns:v="urn:schemas-microsoft-com:vml" Requires="v">
                <p:oleObj name="BMP 图像" r:id="rId5" imgW="2085714" imgH="3933333" progId="Paint.Picture">
                  <p:embed/>
                </p:oleObj>
              </mc:Choice>
              <mc:Fallback>
                <p:oleObj name="BMP 图像" r:id="rId5" imgW="2085714" imgH="3933333" progId="Paint.Picture">
                  <p:embed/>
                  <p:pic>
                    <p:nvPicPr>
                      <p:cNvPr id="0" name=""/>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1313" y="2781300"/>
                        <a:ext cx="1835150" cy="393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275" name="Object 203"/>
          <p:cNvGraphicFramePr>
            <a:graphicFrameLocks/>
          </p:cNvGraphicFramePr>
          <p:nvPr/>
        </p:nvGraphicFramePr>
        <p:xfrm>
          <a:off x="4705350" y="2781300"/>
          <a:ext cx="1835150" cy="3932238"/>
        </p:xfrm>
        <a:graphic>
          <a:graphicData uri="http://schemas.openxmlformats.org/presentationml/2006/ole">
            <mc:AlternateContent xmlns:mc="http://schemas.openxmlformats.org/markup-compatibility/2006">
              <mc:Choice xmlns:v="urn:schemas-microsoft-com:vml" Requires="v">
                <p:oleObj name="BMP 图像" r:id="rId7" imgW="2085714" imgH="3933333" progId="Paint.Picture">
                  <p:embed/>
                </p:oleObj>
              </mc:Choice>
              <mc:Fallback>
                <p:oleObj name="BMP 图像" r:id="rId7" imgW="2085714" imgH="3933333" progId="Paint.Picture">
                  <p:embed/>
                  <p:pic>
                    <p:nvPicPr>
                      <p:cNvPr id="0" name=""/>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05350" y="2781300"/>
                        <a:ext cx="1835150" cy="393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31276" name="Object 204"/>
          <p:cNvGraphicFramePr>
            <a:graphicFrameLocks/>
          </p:cNvGraphicFramePr>
          <p:nvPr/>
        </p:nvGraphicFramePr>
        <p:xfrm>
          <a:off x="6530975" y="2781300"/>
          <a:ext cx="1835150" cy="3932238"/>
        </p:xfrm>
        <a:graphic>
          <a:graphicData uri="http://schemas.openxmlformats.org/presentationml/2006/ole">
            <mc:AlternateContent xmlns:mc="http://schemas.openxmlformats.org/markup-compatibility/2006">
              <mc:Choice xmlns:v="urn:schemas-microsoft-com:vml" Requires="v">
                <p:oleObj name="BMP 图像" r:id="rId9" imgW="2085714" imgH="3933333" progId="Paint.Picture">
                  <p:embed/>
                </p:oleObj>
              </mc:Choice>
              <mc:Fallback>
                <p:oleObj name="BMP 图像" r:id="rId9" imgW="2085714" imgH="3933333" progId="Paint.Picture">
                  <p:embed/>
                  <p:pic>
                    <p:nvPicPr>
                      <p:cNvPr id="0" name=""/>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530975" y="2781300"/>
                        <a:ext cx="1835150" cy="39322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31277" name="Group 205"/>
          <p:cNvGrpSpPr>
            <a:grpSpLocks/>
          </p:cNvGrpSpPr>
          <p:nvPr/>
        </p:nvGrpSpPr>
        <p:grpSpPr bwMode="auto">
          <a:xfrm>
            <a:off x="7908925" y="1557338"/>
            <a:ext cx="1295400" cy="142875"/>
            <a:chOff x="4513" y="981"/>
            <a:chExt cx="816" cy="90"/>
          </a:xfrm>
        </p:grpSpPr>
        <p:sp>
          <p:nvSpPr>
            <p:cNvPr id="131278" name="Rectangle 206"/>
            <p:cNvSpPr>
              <a:spLocks noChangeArrowheads="1"/>
            </p:cNvSpPr>
            <p:nvPr/>
          </p:nvSpPr>
          <p:spPr bwMode="auto">
            <a:xfrm>
              <a:off x="4558" y="981"/>
              <a:ext cx="771" cy="90"/>
            </a:xfrm>
            <a:prstGeom prst="rect">
              <a:avLst/>
            </a:prstGeom>
            <a:solidFill>
              <a:srgbClr val="00FF00">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279" name="Oval 207"/>
            <p:cNvSpPr>
              <a:spLocks noChangeArrowheads="1"/>
            </p:cNvSpPr>
            <p:nvPr/>
          </p:nvSpPr>
          <p:spPr bwMode="auto">
            <a:xfrm>
              <a:off x="4513" y="981"/>
              <a:ext cx="90" cy="90"/>
            </a:xfrm>
            <a:prstGeom prst="ellipse">
              <a:avLst/>
            </a:prstGeom>
            <a:solidFill>
              <a:srgbClr val="00FF00"/>
            </a:soli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131221" name="Group 149"/>
          <p:cNvGrpSpPr>
            <a:grpSpLocks/>
          </p:cNvGrpSpPr>
          <p:nvPr/>
        </p:nvGrpSpPr>
        <p:grpSpPr bwMode="auto">
          <a:xfrm>
            <a:off x="8459788" y="520700"/>
            <a:ext cx="684212" cy="2254250"/>
            <a:chOff x="5329" y="300"/>
            <a:chExt cx="431" cy="1420"/>
          </a:xfrm>
        </p:grpSpPr>
        <p:sp>
          <p:nvSpPr>
            <p:cNvPr id="131213" name="Rectangle 141"/>
            <p:cNvSpPr>
              <a:spLocks noChangeArrowheads="1"/>
            </p:cNvSpPr>
            <p:nvPr/>
          </p:nvSpPr>
          <p:spPr bwMode="auto">
            <a:xfrm>
              <a:off x="5329" y="315"/>
              <a:ext cx="189" cy="1314"/>
            </a:xfrm>
            <a:prstGeom prst="rect">
              <a:avLst/>
            </a:prstGeom>
            <a:pattFill prst="wdDnDiag">
              <a:fgClr>
                <a:schemeClr val="tx1"/>
              </a:fgClr>
              <a:bgClr>
                <a:schemeClr val="bg1"/>
              </a:bgClr>
            </a:patt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31214" name="Rectangle 142"/>
            <p:cNvSpPr>
              <a:spLocks noChangeArrowheads="1"/>
            </p:cNvSpPr>
            <p:nvPr/>
          </p:nvSpPr>
          <p:spPr bwMode="auto">
            <a:xfrm>
              <a:off x="5503" y="300"/>
              <a:ext cx="257" cy="142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 name="矩形 1">
            <a:extLst>
              <a:ext uri="{FF2B5EF4-FFF2-40B4-BE49-F238E27FC236}">
                <a16:creationId xmlns:a16="http://schemas.microsoft.com/office/drawing/2014/main" id="{2F39E1E6-832B-2390-9D46-67C6B98E511A}"/>
              </a:ext>
            </a:extLst>
          </p:cNvPr>
          <p:cNvSpPr/>
          <p:nvPr/>
        </p:nvSpPr>
        <p:spPr>
          <a:xfrm>
            <a:off x="251520" y="2714392"/>
            <a:ext cx="8320978" cy="4093336"/>
          </a:xfrm>
          <a:prstGeom prst="rect">
            <a:avLst/>
          </a:prstGeom>
          <a:solidFill>
            <a:schemeClr val="bg1"/>
          </a:solidFill>
          <a:ln>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74676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2"/>
                                        </p:tgtEl>
                                      </p:cBhvr>
                                    </p:animEffect>
                                    <p:set>
                                      <p:cBhvr>
                                        <p:cTn id="7" dur="1" fill="hold">
                                          <p:stCondLst>
                                            <p:cond delay="4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8" name="矩形 7"/>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pic>
        <p:nvPicPr>
          <p:cNvPr id="10" name="图片 4">
            <a:extLst>
              <a:ext uri="{FF2B5EF4-FFF2-40B4-BE49-F238E27FC236}">
                <a16:creationId xmlns:a16="http://schemas.microsoft.com/office/drawing/2014/main" id="{D581B58B-2E72-43DE-9B1B-004D714A5A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016" y="13655"/>
            <a:ext cx="903700" cy="8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质点曲线运动（一般运动）</a:t>
            </a:r>
          </a:p>
        </p:txBody>
      </p:sp>
      <p:sp>
        <p:nvSpPr>
          <p:cNvPr id="210" name="矩形 209"/>
          <p:cNvSpPr/>
          <p:nvPr/>
        </p:nvSpPr>
        <p:spPr>
          <a:xfrm>
            <a:off x="155402" y="1277801"/>
            <a:ext cx="4508584" cy="461665"/>
          </a:xfrm>
          <a:prstGeom prst="rect">
            <a:avLst/>
          </a:prstGeom>
        </p:spPr>
        <p:txBody>
          <a:bodyPr wrap="square">
            <a:spAutoFit/>
          </a:bodyPr>
          <a:lstStyle/>
          <a:p>
            <a:pPr marL="342900" indent="-3429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位矢（</a:t>
            </a:r>
            <a:r>
              <a:rPr lang="en-US" altLang="zh-CN" sz="2400" b="1" dirty="0">
                <a:latin typeface="微软雅黑" panose="020B0503020204020204" pitchFamily="34" charset="-122"/>
                <a:ea typeface="微软雅黑" panose="020B0503020204020204" pitchFamily="34" charset="-122"/>
              </a:rPr>
              <a:t>position vector</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grpSp>
        <p:nvGrpSpPr>
          <p:cNvPr id="2" name="组合 1"/>
          <p:cNvGrpSpPr/>
          <p:nvPr/>
        </p:nvGrpSpPr>
        <p:grpSpPr>
          <a:xfrm>
            <a:off x="4461644" y="1984513"/>
            <a:ext cx="4365625" cy="3643312"/>
            <a:chOff x="4461644" y="1984513"/>
            <a:chExt cx="4365625" cy="3643312"/>
          </a:xfrm>
        </p:grpSpPr>
        <p:grpSp>
          <p:nvGrpSpPr>
            <p:cNvPr id="44" name="Group 78"/>
            <p:cNvGrpSpPr>
              <a:grpSpLocks/>
            </p:cNvGrpSpPr>
            <p:nvPr/>
          </p:nvGrpSpPr>
          <p:grpSpPr bwMode="auto">
            <a:xfrm>
              <a:off x="4461644" y="2155963"/>
              <a:ext cx="4365625" cy="3273425"/>
              <a:chOff x="424" y="1880"/>
              <a:chExt cx="2750" cy="2062"/>
            </a:xfrm>
          </p:grpSpPr>
          <p:sp>
            <p:nvSpPr>
              <p:cNvPr id="45" name="Text Box 42"/>
              <p:cNvSpPr txBox="1">
                <a:spLocks noChangeArrowheads="1"/>
              </p:cNvSpPr>
              <p:nvPr/>
            </p:nvSpPr>
            <p:spPr bwMode="auto">
              <a:xfrm>
                <a:off x="1487" y="3056"/>
                <a:ext cx="628" cy="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FF0000"/>
                    </a:solidFill>
                  </a:rPr>
                  <a:t> </a:t>
                </a:r>
                <a:r>
                  <a:rPr kumimoji="1" lang="en-US" altLang="zh-CN" sz="3200" i="1">
                    <a:solidFill>
                      <a:srgbClr val="FF0000"/>
                    </a:solidFill>
                  </a:rPr>
                  <a:t>r</a:t>
                </a:r>
                <a:r>
                  <a:rPr kumimoji="1" lang="en-US" altLang="zh-CN" sz="2400">
                    <a:solidFill>
                      <a:srgbClr val="FF0000"/>
                    </a:solidFill>
                  </a:rPr>
                  <a:t>( </a:t>
                </a:r>
                <a:r>
                  <a:rPr kumimoji="1" lang="en-US" altLang="zh-CN" sz="2400" i="1">
                    <a:solidFill>
                      <a:srgbClr val="FF0000"/>
                    </a:solidFill>
                  </a:rPr>
                  <a:t>t </a:t>
                </a:r>
                <a:r>
                  <a:rPr kumimoji="1" lang="en-US" altLang="zh-CN" sz="2400">
                    <a:solidFill>
                      <a:srgbClr val="FF0000"/>
                    </a:solidFill>
                  </a:rPr>
                  <a:t>)</a:t>
                </a:r>
                <a:endParaRPr kumimoji="1" lang="en-US" altLang="zh-CN" sz="2800">
                  <a:solidFill>
                    <a:srgbClr val="FF0000"/>
                  </a:solidFill>
                </a:endParaRPr>
              </a:p>
            </p:txBody>
          </p:sp>
          <p:sp>
            <p:nvSpPr>
              <p:cNvPr id="46" name="Text Box 43"/>
              <p:cNvSpPr txBox="1">
                <a:spLocks noChangeArrowheads="1"/>
              </p:cNvSpPr>
              <p:nvPr/>
            </p:nvSpPr>
            <p:spPr bwMode="auto">
              <a:xfrm>
                <a:off x="1221" y="3333"/>
                <a:ext cx="384"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chemeClr val="bg1"/>
                    </a:solidFill>
                  </a:rPr>
                  <a:t>O</a:t>
                </a:r>
              </a:p>
            </p:txBody>
          </p:sp>
          <p:grpSp>
            <p:nvGrpSpPr>
              <p:cNvPr id="47" name="Group 44"/>
              <p:cNvGrpSpPr>
                <a:grpSpLocks/>
              </p:cNvGrpSpPr>
              <p:nvPr/>
            </p:nvGrpSpPr>
            <p:grpSpPr bwMode="auto">
              <a:xfrm>
                <a:off x="1436" y="3333"/>
                <a:ext cx="453" cy="422"/>
                <a:chOff x="1230" y="3451"/>
                <a:chExt cx="453" cy="422"/>
              </a:xfrm>
            </p:grpSpPr>
            <p:sp>
              <p:nvSpPr>
                <p:cNvPr id="97" name="Text Box 45"/>
                <p:cNvSpPr txBox="1">
                  <a:spLocks noChangeArrowheads="1"/>
                </p:cNvSpPr>
                <p:nvPr/>
              </p:nvSpPr>
              <p:spPr bwMode="auto">
                <a:xfrm>
                  <a:off x="1230" y="3495"/>
                  <a:ext cx="453" cy="3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a:solidFill>
                        <a:srgbClr val="FFFF00"/>
                      </a:solidFill>
                    </a:rPr>
                    <a:t> </a:t>
                  </a:r>
                  <a:r>
                    <a:rPr kumimoji="1" lang="en-US" altLang="zh-CN" sz="2800" i="1">
                      <a:solidFill>
                        <a:srgbClr val="000099"/>
                      </a:solidFill>
                    </a:rPr>
                    <a:t>y</a:t>
                  </a:r>
                </a:p>
              </p:txBody>
            </p:sp>
            <p:sp>
              <p:nvSpPr>
                <p:cNvPr id="98" name="Text Box 46"/>
                <p:cNvSpPr txBox="1">
                  <a:spLocks noChangeArrowheads="1"/>
                </p:cNvSpPr>
                <p:nvPr/>
              </p:nvSpPr>
              <p:spPr bwMode="auto">
                <a:xfrm>
                  <a:off x="1275" y="3451"/>
                  <a:ext cx="297" cy="2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a:solidFill>
                        <a:srgbClr val="000099"/>
                      </a:solidFill>
                    </a:rPr>
                    <a:t>^</a:t>
                  </a:r>
                </a:p>
              </p:txBody>
            </p:sp>
          </p:grpSp>
          <p:sp>
            <p:nvSpPr>
              <p:cNvPr id="48" name="Line 47"/>
              <p:cNvSpPr>
                <a:spLocks noChangeShapeType="1"/>
              </p:cNvSpPr>
              <p:nvPr/>
            </p:nvSpPr>
            <p:spPr bwMode="auto">
              <a:xfrm flipV="1">
                <a:off x="1348" y="2112"/>
                <a:ext cx="0" cy="129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49" name="Line 48"/>
              <p:cNvSpPr>
                <a:spLocks noChangeShapeType="1"/>
              </p:cNvSpPr>
              <p:nvPr/>
            </p:nvSpPr>
            <p:spPr bwMode="auto">
              <a:xfrm flipH="1">
                <a:off x="677" y="3394"/>
                <a:ext cx="671" cy="394"/>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0" name="Line 49"/>
              <p:cNvSpPr>
                <a:spLocks noChangeShapeType="1"/>
              </p:cNvSpPr>
              <p:nvPr/>
            </p:nvSpPr>
            <p:spPr bwMode="auto">
              <a:xfrm>
                <a:off x="1348" y="3402"/>
                <a:ext cx="1674" cy="0"/>
              </a:xfrm>
              <a:prstGeom prst="line">
                <a:avLst/>
              </a:prstGeom>
              <a:noFill/>
              <a:ln w="19050">
                <a:solidFill>
                  <a:schemeClr val="tx1"/>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1" name="Line 50"/>
              <p:cNvSpPr>
                <a:spLocks noChangeShapeType="1"/>
              </p:cNvSpPr>
              <p:nvPr/>
            </p:nvSpPr>
            <p:spPr bwMode="auto">
              <a:xfrm flipV="1">
                <a:off x="1348" y="3165"/>
                <a:ext cx="0" cy="237"/>
              </a:xfrm>
              <a:prstGeom prst="line">
                <a:avLst/>
              </a:prstGeom>
              <a:noFill/>
              <a:ln w="28575">
                <a:solidFill>
                  <a:srgbClr val="0000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2" name="Line 51"/>
              <p:cNvSpPr>
                <a:spLocks noChangeShapeType="1"/>
              </p:cNvSpPr>
              <p:nvPr/>
            </p:nvSpPr>
            <p:spPr bwMode="auto">
              <a:xfrm flipH="1">
                <a:off x="1163" y="3402"/>
                <a:ext cx="174" cy="97"/>
              </a:xfrm>
              <a:prstGeom prst="line">
                <a:avLst/>
              </a:prstGeom>
              <a:noFill/>
              <a:ln w="28575">
                <a:solidFill>
                  <a:srgbClr val="0000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3" name="Line 52"/>
              <p:cNvSpPr>
                <a:spLocks noChangeShapeType="1"/>
              </p:cNvSpPr>
              <p:nvPr/>
            </p:nvSpPr>
            <p:spPr bwMode="auto">
              <a:xfrm>
                <a:off x="1357" y="3394"/>
                <a:ext cx="235" cy="8"/>
              </a:xfrm>
              <a:prstGeom prst="line">
                <a:avLst/>
              </a:prstGeom>
              <a:noFill/>
              <a:ln w="28575">
                <a:solidFill>
                  <a:srgbClr val="000099"/>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54" name="Freeform 53"/>
              <p:cNvSpPr>
                <a:spLocks/>
              </p:cNvSpPr>
              <p:nvPr/>
            </p:nvSpPr>
            <p:spPr bwMode="auto">
              <a:xfrm>
                <a:off x="1043" y="2509"/>
                <a:ext cx="1709" cy="577"/>
              </a:xfrm>
              <a:custGeom>
                <a:avLst/>
                <a:gdLst>
                  <a:gd name="T0" fmla="*/ 0 w 2940"/>
                  <a:gd name="T1" fmla="*/ 8 h 987"/>
                  <a:gd name="T2" fmla="*/ 5 w 2940"/>
                  <a:gd name="T3" fmla="*/ 2 h 987"/>
                  <a:gd name="T4" fmla="*/ 12 w 2940"/>
                  <a:gd name="T5" fmla="*/ 1 h 987"/>
                  <a:gd name="T6" fmla="*/ 22 w 2940"/>
                  <a:gd name="T7" fmla="*/ 4 h 987"/>
                  <a:gd name="T8" fmla="*/ 0 60000 65536"/>
                  <a:gd name="T9" fmla="*/ 0 60000 65536"/>
                  <a:gd name="T10" fmla="*/ 0 60000 65536"/>
                  <a:gd name="T11" fmla="*/ 0 60000 65536"/>
                  <a:gd name="T12" fmla="*/ 0 w 2940"/>
                  <a:gd name="T13" fmla="*/ 0 h 987"/>
                  <a:gd name="T14" fmla="*/ 2940 w 2940"/>
                  <a:gd name="T15" fmla="*/ 987 h 987"/>
                </a:gdLst>
                <a:ahLst/>
                <a:cxnLst>
                  <a:cxn ang="T8">
                    <a:pos x="T0" y="T1"/>
                  </a:cxn>
                  <a:cxn ang="T9">
                    <a:pos x="T2" y="T3"/>
                  </a:cxn>
                  <a:cxn ang="T10">
                    <a:pos x="T4" y="T5"/>
                  </a:cxn>
                  <a:cxn ang="T11">
                    <a:pos x="T6" y="T7"/>
                  </a:cxn>
                </a:cxnLst>
                <a:rect l="T12" t="T13" r="T14" b="T15"/>
                <a:pathLst>
                  <a:path w="2940" h="987">
                    <a:moveTo>
                      <a:pt x="0" y="987"/>
                    </a:moveTo>
                    <a:cubicBezTo>
                      <a:pt x="232" y="683"/>
                      <a:pt x="465" y="380"/>
                      <a:pt x="720" y="222"/>
                    </a:cubicBezTo>
                    <a:cubicBezTo>
                      <a:pt x="975" y="64"/>
                      <a:pt x="1160" y="0"/>
                      <a:pt x="1530" y="42"/>
                    </a:cubicBezTo>
                    <a:cubicBezTo>
                      <a:pt x="1900" y="84"/>
                      <a:pt x="2703" y="405"/>
                      <a:pt x="2940" y="477"/>
                    </a:cubicBezTo>
                  </a:path>
                </a:pathLst>
              </a:custGeom>
              <a:noFill/>
              <a:ln w="28575">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5" name="Line 54"/>
              <p:cNvSpPr>
                <a:spLocks noChangeShapeType="1"/>
              </p:cNvSpPr>
              <p:nvPr/>
            </p:nvSpPr>
            <p:spPr bwMode="auto">
              <a:xfrm flipV="1">
                <a:off x="1350" y="2551"/>
                <a:ext cx="662" cy="843"/>
              </a:xfrm>
              <a:prstGeom prst="line">
                <a:avLst/>
              </a:prstGeom>
              <a:noFill/>
              <a:ln w="28575">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grpSp>
            <p:nvGrpSpPr>
              <p:cNvPr id="56" name="Group 55"/>
              <p:cNvGrpSpPr>
                <a:grpSpLocks/>
              </p:cNvGrpSpPr>
              <p:nvPr/>
            </p:nvGrpSpPr>
            <p:grpSpPr bwMode="auto">
              <a:xfrm>
                <a:off x="1122" y="2909"/>
                <a:ext cx="314" cy="501"/>
                <a:chOff x="2811" y="5491"/>
                <a:chExt cx="540" cy="856"/>
              </a:xfrm>
            </p:grpSpPr>
            <p:sp>
              <p:nvSpPr>
                <p:cNvPr id="95" name="Text Box 56"/>
                <p:cNvSpPr txBox="1">
                  <a:spLocks noChangeArrowheads="1"/>
                </p:cNvSpPr>
                <p:nvPr/>
              </p:nvSpPr>
              <p:spPr bwMode="auto">
                <a:xfrm>
                  <a:off x="2811" y="5491"/>
                  <a:ext cx="51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a:solidFill>
                        <a:srgbClr val="000099"/>
                      </a:solidFill>
                    </a:rPr>
                    <a:t>^</a:t>
                  </a:r>
                </a:p>
              </p:txBody>
            </p:sp>
            <p:sp>
              <p:nvSpPr>
                <p:cNvPr id="96" name="Text Box 57"/>
                <p:cNvSpPr txBox="1">
                  <a:spLocks noChangeArrowheads="1"/>
                </p:cNvSpPr>
                <p:nvPr/>
              </p:nvSpPr>
              <p:spPr bwMode="auto">
                <a:xfrm>
                  <a:off x="2841" y="5566"/>
                  <a:ext cx="510" cy="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a:solidFill>
                        <a:srgbClr val="000099"/>
                      </a:solidFill>
                    </a:rPr>
                    <a:t>z</a:t>
                  </a:r>
                </a:p>
              </p:txBody>
            </p:sp>
          </p:grpSp>
          <p:grpSp>
            <p:nvGrpSpPr>
              <p:cNvPr id="57" name="Group 58"/>
              <p:cNvGrpSpPr>
                <a:grpSpLocks/>
              </p:cNvGrpSpPr>
              <p:nvPr/>
            </p:nvGrpSpPr>
            <p:grpSpPr bwMode="auto">
              <a:xfrm>
                <a:off x="957" y="3212"/>
                <a:ext cx="305" cy="521"/>
                <a:chOff x="2541" y="5896"/>
                <a:chExt cx="525" cy="891"/>
              </a:xfrm>
            </p:grpSpPr>
            <p:sp>
              <p:nvSpPr>
                <p:cNvPr id="93" name="Text Box 59"/>
                <p:cNvSpPr txBox="1">
                  <a:spLocks noChangeArrowheads="1"/>
                </p:cNvSpPr>
                <p:nvPr/>
              </p:nvSpPr>
              <p:spPr bwMode="auto">
                <a:xfrm>
                  <a:off x="2541" y="5896"/>
                  <a:ext cx="510" cy="4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a:solidFill>
                        <a:srgbClr val="000099"/>
                      </a:solidFill>
                    </a:rPr>
                    <a:t>^</a:t>
                  </a:r>
                </a:p>
              </p:txBody>
            </p:sp>
            <p:sp>
              <p:nvSpPr>
                <p:cNvPr id="94" name="Text Box 60"/>
                <p:cNvSpPr txBox="1">
                  <a:spLocks noChangeArrowheads="1"/>
                </p:cNvSpPr>
                <p:nvPr/>
              </p:nvSpPr>
              <p:spPr bwMode="auto">
                <a:xfrm>
                  <a:off x="2556" y="5971"/>
                  <a:ext cx="510"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800" i="1">
                      <a:solidFill>
                        <a:srgbClr val="000099"/>
                      </a:solidFill>
                    </a:rPr>
                    <a:t>x</a:t>
                  </a:r>
                </a:p>
              </p:txBody>
            </p:sp>
          </p:grpSp>
          <p:sp>
            <p:nvSpPr>
              <p:cNvPr id="58" name="Line 61"/>
              <p:cNvSpPr>
                <a:spLocks noChangeShapeType="1"/>
              </p:cNvSpPr>
              <p:nvPr/>
            </p:nvSpPr>
            <p:spPr bwMode="auto">
              <a:xfrm>
                <a:off x="2011" y="2569"/>
                <a:ext cx="0" cy="1105"/>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9" name="Line 62"/>
              <p:cNvSpPr>
                <a:spLocks noChangeShapeType="1"/>
              </p:cNvSpPr>
              <p:nvPr/>
            </p:nvSpPr>
            <p:spPr bwMode="auto">
              <a:xfrm flipV="1">
                <a:off x="2011" y="3402"/>
                <a:ext cx="401" cy="246"/>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 name="Line 63"/>
              <p:cNvSpPr>
                <a:spLocks noChangeShapeType="1"/>
              </p:cNvSpPr>
              <p:nvPr/>
            </p:nvSpPr>
            <p:spPr bwMode="auto">
              <a:xfrm flipH="1">
                <a:off x="904" y="3648"/>
                <a:ext cx="1107" cy="0"/>
              </a:xfrm>
              <a:prstGeom prst="line">
                <a:avLst/>
              </a:prstGeom>
              <a:noFill/>
              <a:ln w="9525">
                <a:solidFill>
                  <a:srgbClr val="FF0000"/>
                </a:solidFill>
                <a:prstDash val="dash"/>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1" name="Line 64"/>
              <p:cNvSpPr>
                <a:spLocks noChangeShapeType="1"/>
              </p:cNvSpPr>
              <p:nvPr/>
            </p:nvSpPr>
            <p:spPr bwMode="auto">
              <a:xfrm flipH="1" flipV="1">
                <a:off x="1357" y="2483"/>
                <a:ext cx="654" cy="68"/>
              </a:xfrm>
              <a:prstGeom prst="line">
                <a:avLst/>
              </a:prstGeom>
              <a:noFill/>
              <a:ln w="9525">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2" name="Text Box 65"/>
              <p:cNvSpPr txBox="1">
                <a:spLocks noChangeArrowheads="1"/>
              </p:cNvSpPr>
              <p:nvPr/>
            </p:nvSpPr>
            <p:spPr bwMode="auto">
              <a:xfrm>
                <a:off x="1810" y="2332"/>
                <a:ext cx="349" cy="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1000">
                    <a:solidFill>
                      <a:srgbClr val="FF0000"/>
                    </a:solidFill>
                  </a:rPr>
                  <a:t>·</a:t>
                </a:r>
              </a:p>
            </p:txBody>
          </p:sp>
          <p:sp>
            <p:nvSpPr>
              <p:cNvPr id="63" name="Text Box 66"/>
              <p:cNvSpPr txBox="1">
                <a:spLocks noChangeArrowheads="1"/>
              </p:cNvSpPr>
              <p:nvPr/>
            </p:nvSpPr>
            <p:spPr bwMode="auto">
              <a:xfrm>
                <a:off x="470" y="3609"/>
                <a:ext cx="296" cy="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3200" i="1">
                    <a:solidFill>
                      <a:schemeClr val="bg1"/>
                    </a:solidFill>
                  </a:rPr>
                  <a:t>x</a:t>
                </a:r>
              </a:p>
            </p:txBody>
          </p:sp>
          <p:sp>
            <p:nvSpPr>
              <p:cNvPr id="64" name="Text Box 67"/>
              <p:cNvSpPr txBox="1">
                <a:spLocks noChangeArrowheads="1"/>
              </p:cNvSpPr>
              <p:nvPr/>
            </p:nvSpPr>
            <p:spPr bwMode="auto">
              <a:xfrm>
                <a:off x="1288" y="1880"/>
                <a:ext cx="38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i="1">
                    <a:solidFill>
                      <a:schemeClr val="bg1"/>
                    </a:solidFill>
                  </a:rPr>
                  <a:t> z</a:t>
                </a:r>
              </a:p>
            </p:txBody>
          </p:sp>
          <p:sp>
            <p:nvSpPr>
              <p:cNvPr id="65" name="Text Box 68"/>
              <p:cNvSpPr txBox="1">
                <a:spLocks noChangeArrowheads="1"/>
              </p:cNvSpPr>
              <p:nvPr/>
            </p:nvSpPr>
            <p:spPr bwMode="auto">
              <a:xfrm>
                <a:off x="2790" y="3310"/>
                <a:ext cx="384"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3200" i="1">
                    <a:solidFill>
                      <a:schemeClr val="bg1"/>
                    </a:solidFill>
                  </a:rPr>
                  <a:t> y</a:t>
                </a:r>
              </a:p>
            </p:txBody>
          </p:sp>
          <p:sp>
            <p:nvSpPr>
              <p:cNvPr id="66" name="Text Box 69"/>
              <p:cNvSpPr txBox="1">
                <a:spLocks noChangeArrowheads="1"/>
              </p:cNvSpPr>
              <p:nvPr/>
            </p:nvSpPr>
            <p:spPr bwMode="auto">
              <a:xfrm>
                <a:off x="808" y="2120"/>
                <a:ext cx="62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FF0000"/>
                    </a:solidFill>
                  </a:rPr>
                  <a:t> z</a:t>
                </a:r>
                <a:r>
                  <a:rPr kumimoji="1" lang="en-US" altLang="zh-CN" sz="2400">
                    <a:solidFill>
                      <a:srgbClr val="FF0000"/>
                    </a:solidFill>
                  </a:rPr>
                  <a:t>( </a:t>
                </a:r>
                <a:r>
                  <a:rPr kumimoji="1" lang="en-US" altLang="zh-CN" sz="2400" i="1">
                    <a:solidFill>
                      <a:srgbClr val="FF0000"/>
                    </a:solidFill>
                  </a:rPr>
                  <a:t>t </a:t>
                </a:r>
                <a:r>
                  <a:rPr kumimoji="1" lang="en-US" altLang="zh-CN" sz="2400">
                    <a:solidFill>
                      <a:srgbClr val="FF0000"/>
                    </a:solidFill>
                  </a:rPr>
                  <a:t>)</a:t>
                </a:r>
                <a:endParaRPr kumimoji="1" lang="en-US" altLang="zh-CN" sz="2800">
                  <a:solidFill>
                    <a:srgbClr val="FF0000"/>
                  </a:solidFill>
                </a:endParaRPr>
              </a:p>
            </p:txBody>
          </p:sp>
          <p:sp>
            <p:nvSpPr>
              <p:cNvPr id="67" name="Text Box 70"/>
              <p:cNvSpPr txBox="1">
                <a:spLocks noChangeArrowheads="1"/>
              </p:cNvSpPr>
              <p:nvPr/>
            </p:nvSpPr>
            <p:spPr bwMode="auto">
              <a:xfrm>
                <a:off x="2247" y="3031"/>
                <a:ext cx="627" cy="4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FF0000"/>
                    </a:solidFill>
                  </a:rPr>
                  <a:t> y</a:t>
                </a:r>
                <a:r>
                  <a:rPr kumimoji="1" lang="en-US" altLang="zh-CN" sz="2400">
                    <a:solidFill>
                      <a:srgbClr val="FF0000"/>
                    </a:solidFill>
                  </a:rPr>
                  <a:t>( </a:t>
                </a:r>
                <a:r>
                  <a:rPr kumimoji="1" lang="en-US" altLang="zh-CN" sz="2400" i="1">
                    <a:solidFill>
                      <a:srgbClr val="FF0000"/>
                    </a:solidFill>
                  </a:rPr>
                  <a:t>t </a:t>
                </a:r>
                <a:r>
                  <a:rPr kumimoji="1" lang="en-US" altLang="zh-CN" sz="2400">
                    <a:solidFill>
                      <a:srgbClr val="FF0000"/>
                    </a:solidFill>
                  </a:rPr>
                  <a:t>)</a:t>
                </a:r>
                <a:endParaRPr kumimoji="1" lang="en-US" altLang="zh-CN" sz="2800">
                  <a:solidFill>
                    <a:srgbClr val="FF0000"/>
                  </a:solidFill>
                </a:endParaRPr>
              </a:p>
            </p:txBody>
          </p:sp>
          <p:sp>
            <p:nvSpPr>
              <p:cNvPr id="68" name="Text Box 71"/>
              <p:cNvSpPr txBox="1">
                <a:spLocks noChangeArrowheads="1"/>
              </p:cNvSpPr>
              <p:nvPr/>
            </p:nvSpPr>
            <p:spPr bwMode="auto">
              <a:xfrm>
                <a:off x="424" y="3374"/>
                <a:ext cx="628" cy="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FF0000"/>
                    </a:solidFill>
                  </a:rPr>
                  <a:t>x</a:t>
                </a:r>
                <a:r>
                  <a:rPr kumimoji="1" lang="en-US" altLang="zh-CN" sz="2400">
                    <a:solidFill>
                      <a:srgbClr val="FF0000"/>
                    </a:solidFill>
                  </a:rPr>
                  <a:t>( </a:t>
                </a:r>
                <a:r>
                  <a:rPr kumimoji="1" lang="en-US" altLang="zh-CN" sz="2400" i="1">
                    <a:solidFill>
                      <a:srgbClr val="FF0000"/>
                    </a:solidFill>
                  </a:rPr>
                  <a:t>t </a:t>
                </a:r>
                <a:r>
                  <a:rPr kumimoji="1" lang="en-US" altLang="zh-CN" sz="2400">
                    <a:solidFill>
                      <a:srgbClr val="FF0000"/>
                    </a:solidFill>
                  </a:rPr>
                  <a:t>)</a:t>
                </a:r>
                <a:endParaRPr kumimoji="1" lang="en-US" altLang="zh-CN" sz="2800">
                  <a:solidFill>
                    <a:srgbClr val="FF0000"/>
                  </a:solidFill>
                </a:endParaRPr>
              </a:p>
            </p:txBody>
          </p:sp>
          <p:sp>
            <p:nvSpPr>
              <p:cNvPr id="69" name="Line 72"/>
              <p:cNvSpPr>
                <a:spLocks noChangeShapeType="1"/>
              </p:cNvSpPr>
              <p:nvPr/>
            </p:nvSpPr>
            <p:spPr bwMode="auto">
              <a:xfrm>
                <a:off x="1587" y="3152"/>
                <a:ext cx="192" cy="0"/>
              </a:xfrm>
              <a:prstGeom prst="line">
                <a:avLst/>
              </a:prstGeom>
              <a:noFill/>
              <a:ln w="28575">
                <a:solidFill>
                  <a:srgbClr val="FF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70" name="Text Box 73"/>
              <p:cNvSpPr txBox="1">
                <a:spLocks noChangeArrowheads="1"/>
              </p:cNvSpPr>
              <p:nvPr/>
            </p:nvSpPr>
            <p:spPr bwMode="auto">
              <a:xfrm>
                <a:off x="1775" y="2192"/>
                <a:ext cx="750"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800" i="1">
                    <a:solidFill>
                      <a:srgbClr val="FF0000"/>
                    </a:solidFill>
                  </a:rPr>
                  <a:t> P</a:t>
                </a:r>
                <a:r>
                  <a:rPr kumimoji="1" lang="en-US" altLang="zh-CN" sz="2400">
                    <a:solidFill>
                      <a:srgbClr val="FF0000"/>
                    </a:solidFill>
                  </a:rPr>
                  <a:t>( </a:t>
                </a:r>
                <a:r>
                  <a:rPr kumimoji="1" lang="en-US" altLang="zh-CN" sz="2400" i="1">
                    <a:solidFill>
                      <a:srgbClr val="FF0000"/>
                    </a:solidFill>
                  </a:rPr>
                  <a:t>t </a:t>
                </a:r>
                <a:r>
                  <a:rPr kumimoji="1" lang="en-US" altLang="zh-CN" sz="2400">
                    <a:solidFill>
                      <a:srgbClr val="FF0000"/>
                    </a:solidFill>
                  </a:rPr>
                  <a:t>)</a:t>
                </a:r>
                <a:endParaRPr kumimoji="1" lang="en-US" altLang="zh-CN" sz="2800">
                  <a:solidFill>
                    <a:srgbClr val="FF0000"/>
                  </a:solidFill>
                </a:endParaRPr>
              </a:p>
            </p:txBody>
          </p:sp>
          <p:sp>
            <p:nvSpPr>
              <p:cNvPr id="92" name="Text Box 74"/>
              <p:cNvSpPr txBox="1">
                <a:spLocks noChangeArrowheads="1"/>
              </p:cNvSpPr>
              <p:nvPr/>
            </p:nvSpPr>
            <p:spPr bwMode="auto">
              <a:xfrm>
                <a:off x="1921" y="2447"/>
                <a:ext cx="3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1200">
                    <a:solidFill>
                      <a:srgbClr val="FF00FF"/>
                    </a:solidFill>
                  </a:rPr>
                  <a:t>●</a:t>
                </a:r>
              </a:p>
            </p:txBody>
          </p:sp>
        </p:grpSp>
        <p:graphicFrame>
          <p:nvGraphicFramePr>
            <p:cNvPr id="99" name="Object 75"/>
            <p:cNvGraphicFramePr>
              <a:graphicFrameLocks noChangeAspect="1"/>
            </p:cNvGraphicFramePr>
            <p:nvPr>
              <p:extLst>
                <p:ext uri="{D42A27DB-BD31-4B8C-83A1-F6EECF244321}">
                  <p14:modId xmlns:p14="http://schemas.microsoft.com/office/powerpoint/2010/main" val="3612234389"/>
                </p:ext>
              </p:extLst>
            </p:nvPr>
          </p:nvGraphicFramePr>
          <p:xfrm>
            <a:off x="4626744" y="5113475"/>
            <a:ext cx="300038" cy="514350"/>
          </p:xfrm>
          <a:graphic>
            <a:graphicData uri="http://schemas.openxmlformats.org/presentationml/2006/ole">
              <mc:AlternateContent xmlns:mc="http://schemas.openxmlformats.org/markup-compatibility/2006">
                <mc:Choice xmlns:v="urn:schemas-microsoft-com:vml" Requires="v">
                  <p:oleObj name="公式" r:id="rId3" imgW="120491" imgH="209550" progId="Equation.3">
                    <p:embed/>
                  </p:oleObj>
                </mc:Choice>
                <mc:Fallback>
                  <p:oleObj name="公式" r:id="rId3" imgW="120491" imgH="20955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6744" y="5113475"/>
                          <a:ext cx="300038" cy="514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 name="Object 76"/>
            <p:cNvGraphicFramePr>
              <a:graphicFrameLocks noChangeAspect="1"/>
            </p:cNvGraphicFramePr>
            <p:nvPr>
              <p:extLst>
                <p:ext uri="{D42A27DB-BD31-4B8C-83A1-F6EECF244321}">
                  <p14:modId xmlns:p14="http://schemas.microsoft.com/office/powerpoint/2010/main" val="3265540502"/>
                </p:ext>
              </p:extLst>
            </p:nvPr>
          </p:nvGraphicFramePr>
          <p:xfrm>
            <a:off x="8498657" y="4556263"/>
            <a:ext cx="300037" cy="574675"/>
          </p:xfrm>
          <a:graphic>
            <a:graphicData uri="http://schemas.openxmlformats.org/presentationml/2006/ole">
              <mc:AlternateContent xmlns:mc="http://schemas.openxmlformats.org/markup-compatibility/2006">
                <mc:Choice xmlns:v="urn:schemas-microsoft-com:vml" Requires="v">
                  <p:oleObj name="公式" r:id="rId5" imgW="120491" imgH="234791" progId="Equation.3">
                    <p:embed/>
                  </p:oleObj>
                </mc:Choice>
                <mc:Fallback>
                  <p:oleObj name="公式" r:id="rId5" imgW="120491" imgH="234791"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498657" y="4556263"/>
                          <a:ext cx="300037" cy="574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 name="Object 77"/>
            <p:cNvGraphicFramePr>
              <a:graphicFrameLocks noChangeAspect="1"/>
            </p:cNvGraphicFramePr>
            <p:nvPr>
              <p:extLst>
                <p:ext uri="{D42A27DB-BD31-4B8C-83A1-F6EECF244321}">
                  <p14:modId xmlns:p14="http://schemas.microsoft.com/office/powerpoint/2010/main" val="2528730916"/>
                </p:ext>
              </p:extLst>
            </p:nvPr>
          </p:nvGraphicFramePr>
          <p:xfrm>
            <a:off x="5784032" y="1984513"/>
            <a:ext cx="385762" cy="592137"/>
          </p:xfrm>
          <a:graphic>
            <a:graphicData uri="http://schemas.openxmlformats.org/presentationml/2006/ole">
              <mc:AlternateContent xmlns:mc="http://schemas.openxmlformats.org/markup-compatibility/2006">
                <mc:Choice xmlns:v="urn:schemas-microsoft-com:vml" Requires="v">
                  <p:oleObj name="公式" r:id="rId7" imgW="133350" imgH="209550" progId="Equation.3">
                    <p:embed/>
                  </p:oleObj>
                </mc:Choice>
                <mc:Fallback>
                  <p:oleObj name="公式" r:id="rId7" imgW="133350" imgH="209550"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84032" y="1984513"/>
                          <a:ext cx="385762" cy="5921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 name="Rectangle 79"/>
          <p:cNvSpPr>
            <a:spLocks noChangeArrowheads="1"/>
          </p:cNvSpPr>
          <p:nvPr/>
        </p:nvSpPr>
        <p:spPr bwMode="auto">
          <a:xfrm>
            <a:off x="111895" y="2067063"/>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400" dirty="0">
                <a:solidFill>
                  <a:srgbClr val="006600"/>
                </a:solidFill>
              </a:rPr>
              <a:t>位置矢量（位矢、矢径）：</a:t>
            </a:r>
          </a:p>
        </p:txBody>
      </p:sp>
      <p:sp>
        <p:nvSpPr>
          <p:cNvPr id="103" name="Text Box 82"/>
          <p:cNvSpPr txBox="1">
            <a:spLocks noChangeArrowheads="1"/>
          </p:cNvSpPr>
          <p:nvPr/>
        </p:nvSpPr>
        <p:spPr bwMode="auto">
          <a:xfrm>
            <a:off x="543695" y="2578238"/>
            <a:ext cx="4032250" cy="968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0000"/>
              </a:lnSpc>
            </a:pPr>
            <a:r>
              <a:rPr kumimoji="1" lang="en-US" altLang="zh-CN" sz="2400"/>
              <a:t> </a:t>
            </a:r>
            <a:r>
              <a:rPr kumimoji="1" lang="zh-CN" altLang="en-US" sz="2400"/>
              <a:t>用来确定某时刻质点位置</a:t>
            </a:r>
            <a:r>
              <a:rPr kumimoji="1" lang="zh-CN" altLang="en-US" sz="2400">
                <a:solidFill>
                  <a:srgbClr val="006600"/>
                </a:solidFill>
              </a:rPr>
              <a:t>（用矢端表示）</a:t>
            </a:r>
            <a:r>
              <a:rPr kumimoji="1" lang="zh-CN" altLang="en-US" sz="2400"/>
              <a:t>的矢量。</a:t>
            </a:r>
          </a:p>
        </p:txBody>
      </p:sp>
      <p:sp>
        <p:nvSpPr>
          <p:cNvPr id="104" name="Text Box 83"/>
          <p:cNvSpPr txBox="1">
            <a:spLocks noChangeArrowheads="1"/>
          </p:cNvSpPr>
          <p:nvPr/>
        </p:nvSpPr>
        <p:spPr bwMode="auto">
          <a:xfrm>
            <a:off x="83320" y="3657738"/>
            <a:ext cx="544265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dirty="0">
                <a:solidFill>
                  <a:srgbClr val="66FF66"/>
                </a:solidFill>
              </a:rPr>
              <a:t> </a:t>
            </a:r>
            <a:r>
              <a:rPr kumimoji="1" lang="en-US" altLang="zh-CN" sz="2400" i="1" dirty="0">
                <a:solidFill>
                  <a:srgbClr val="006600"/>
                </a:solidFill>
              </a:rPr>
              <a:t>P</a:t>
            </a:r>
            <a:r>
              <a:rPr kumimoji="1" lang="en-US" altLang="zh-CN" sz="2400" dirty="0">
                <a:solidFill>
                  <a:srgbClr val="006600"/>
                </a:solidFill>
              </a:rPr>
              <a:t>(</a:t>
            </a:r>
            <a:r>
              <a:rPr kumimoji="1" lang="en-US" altLang="zh-CN" sz="2400" i="1" dirty="0">
                <a:solidFill>
                  <a:srgbClr val="006600"/>
                </a:solidFill>
              </a:rPr>
              <a:t>t</a:t>
            </a:r>
            <a:r>
              <a:rPr kumimoji="1" lang="en-US" altLang="zh-CN" sz="2400" dirty="0">
                <a:solidFill>
                  <a:srgbClr val="006600"/>
                </a:solidFill>
              </a:rPr>
              <a:t>)</a:t>
            </a:r>
            <a:r>
              <a:rPr kumimoji="1" lang="zh-CN" altLang="en-US" sz="2400" dirty="0">
                <a:solidFill>
                  <a:srgbClr val="006600"/>
                </a:solidFill>
              </a:rPr>
              <a:t>点位置矢量（以直角坐标系为例）：</a:t>
            </a:r>
          </a:p>
        </p:txBody>
      </p:sp>
      <p:graphicFrame>
        <p:nvGraphicFramePr>
          <p:cNvPr id="105" name="Object 86"/>
          <p:cNvGraphicFramePr>
            <a:graphicFrameLocks noChangeAspect="1"/>
          </p:cNvGraphicFramePr>
          <p:nvPr>
            <p:extLst>
              <p:ext uri="{D42A27DB-BD31-4B8C-83A1-F6EECF244321}">
                <p14:modId xmlns:p14="http://schemas.microsoft.com/office/powerpoint/2010/main" val="3808871233"/>
              </p:ext>
            </p:extLst>
          </p:nvPr>
        </p:nvGraphicFramePr>
        <p:xfrm>
          <a:off x="953270" y="4270513"/>
          <a:ext cx="2268538" cy="493713"/>
        </p:xfrm>
        <a:graphic>
          <a:graphicData uri="http://schemas.openxmlformats.org/presentationml/2006/ole">
            <mc:AlternateContent xmlns:mc="http://schemas.openxmlformats.org/markup-compatibility/2006">
              <mc:Choice xmlns:v="urn:schemas-microsoft-com:vml" Requires="v">
                <p:oleObj name="Equation" r:id="rId9" imgW="1225391" imgH="260509" progId="Equation.DSMT4">
                  <p:embed/>
                </p:oleObj>
              </mc:Choice>
              <mc:Fallback>
                <p:oleObj name="Equation" r:id="rId9" imgW="1225391" imgH="260509"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3270" y="4270513"/>
                        <a:ext cx="2268538" cy="493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6" name="Object 89"/>
          <p:cNvGraphicFramePr>
            <a:graphicFrameLocks noChangeAspect="1"/>
          </p:cNvGraphicFramePr>
          <p:nvPr>
            <p:extLst>
              <p:ext uri="{D42A27DB-BD31-4B8C-83A1-F6EECF244321}">
                <p14:modId xmlns:p14="http://schemas.microsoft.com/office/powerpoint/2010/main" val="911782632"/>
              </p:ext>
            </p:extLst>
          </p:nvPr>
        </p:nvGraphicFramePr>
        <p:xfrm>
          <a:off x="946150" y="4814888"/>
          <a:ext cx="2700338" cy="561975"/>
        </p:xfrm>
        <a:graphic>
          <a:graphicData uri="http://schemas.openxmlformats.org/presentationml/2006/ole">
            <mc:AlternateContent xmlns:mc="http://schemas.openxmlformats.org/markup-compatibility/2006">
              <mc:Choice xmlns:v="urn:schemas-microsoft-com:vml" Requires="v">
                <p:oleObj name="Equation" r:id="rId11" imgW="1358640" imgH="279360" progId="Equation.DSMT4">
                  <p:embed/>
                </p:oleObj>
              </mc:Choice>
              <mc:Fallback>
                <p:oleObj name="Equation" r:id="rId11" imgW="1358640" imgH="279360" progId="Equation.DSMT4">
                  <p:embed/>
                  <p:pic>
                    <p:nvPicPr>
                      <p:cNvPr id="0" name=""/>
                      <p:cNvPicPr>
                        <a:picLocks noChangeAspect="1" noChangeArrowheads="1"/>
                      </p:cNvPicPr>
                      <p:nvPr/>
                    </p:nvPicPr>
                    <p:blipFill>
                      <a:blip r:embed="rId12"/>
                      <a:srcRect/>
                      <a:stretch>
                        <a:fillRect/>
                      </a:stretch>
                    </p:blipFill>
                    <p:spPr bwMode="auto">
                      <a:xfrm>
                        <a:off x="946150" y="4814888"/>
                        <a:ext cx="270033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7" name="Object 92"/>
          <p:cNvGraphicFramePr>
            <a:graphicFrameLocks noChangeAspect="1"/>
          </p:cNvGraphicFramePr>
          <p:nvPr>
            <p:extLst>
              <p:ext uri="{D42A27DB-BD31-4B8C-83A1-F6EECF244321}">
                <p14:modId xmlns:p14="http://schemas.microsoft.com/office/powerpoint/2010/main" val="567205438"/>
              </p:ext>
            </p:extLst>
          </p:nvPr>
        </p:nvGraphicFramePr>
        <p:xfrm>
          <a:off x="1227908" y="5313501"/>
          <a:ext cx="2527300" cy="681037"/>
        </p:xfrm>
        <a:graphic>
          <a:graphicData uri="http://schemas.openxmlformats.org/presentationml/2006/ole">
            <mc:AlternateContent xmlns:mc="http://schemas.openxmlformats.org/markup-compatibility/2006">
              <mc:Choice xmlns:v="urn:schemas-microsoft-com:vml" Requires="v">
                <p:oleObj name="Equation" r:id="rId13" imgW="882491" imgH="234791" progId="Equation.DSMT4">
                  <p:embed/>
                </p:oleObj>
              </mc:Choice>
              <mc:Fallback>
                <p:oleObj name="Equation" r:id="rId13" imgW="882491" imgH="234791"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227908" y="5313501"/>
                        <a:ext cx="2527300" cy="681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216487733"/>
      </p:ext>
    </p:extLst>
  </p:cSld>
  <p:clrMapOvr>
    <a:masterClrMapping/>
  </p:clrMapOvr>
  <p:transition advTm="5281"/>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8" name="矩形 7"/>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pic>
        <p:nvPicPr>
          <p:cNvPr id="10" name="图片 4">
            <a:extLst>
              <a:ext uri="{FF2B5EF4-FFF2-40B4-BE49-F238E27FC236}">
                <a16:creationId xmlns:a16="http://schemas.microsoft.com/office/drawing/2014/main" id="{D581B58B-2E72-43DE-9B1B-004D714A5A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016" y="13655"/>
            <a:ext cx="903700" cy="8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质点曲线运动（一般运动）</a:t>
            </a:r>
          </a:p>
        </p:txBody>
      </p:sp>
      <p:sp>
        <p:nvSpPr>
          <p:cNvPr id="210" name="矩形 209"/>
          <p:cNvSpPr/>
          <p:nvPr/>
        </p:nvSpPr>
        <p:spPr>
          <a:xfrm>
            <a:off x="155401" y="1277801"/>
            <a:ext cx="5479405" cy="461665"/>
          </a:xfrm>
          <a:prstGeom prst="rect">
            <a:avLst/>
          </a:prstGeom>
        </p:spPr>
        <p:txBody>
          <a:bodyPr wrap="square">
            <a:spAutoFit/>
          </a:bodyPr>
          <a:lstStyle/>
          <a:p>
            <a:pPr marL="342900" indent="-3429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运动方程（</a:t>
            </a:r>
            <a:r>
              <a:rPr lang="en-US" altLang="zh-CN" sz="2400" b="1" dirty="0">
                <a:latin typeface="微软雅黑" panose="020B0503020204020204" pitchFamily="34" charset="-122"/>
                <a:ea typeface="微软雅黑" panose="020B0503020204020204" pitchFamily="34" charset="-122"/>
              </a:rPr>
              <a:t>function of motion</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71" name="Text Box 5"/>
          <p:cNvSpPr txBox="1">
            <a:spLocks noChangeArrowheads="1"/>
          </p:cNvSpPr>
          <p:nvPr/>
        </p:nvSpPr>
        <p:spPr bwMode="auto">
          <a:xfrm>
            <a:off x="468338" y="1717160"/>
            <a:ext cx="8064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t>机械运动是物体（质点）位置随时间的改变。</a:t>
            </a:r>
            <a:r>
              <a:rPr kumimoji="1" lang="zh-CN" altLang="en-US" sz="2400">
                <a:solidFill>
                  <a:srgbClr val="000099"/>
                </a:solidFill>
              </a:rPr>
              <a:t>即：位矢是时间</a:t>
            </a:r>
            <a:r>
              <a:rPr kumimoji="1" lang="en-US" altLang="zh-CN" sz="2400">
                <a:solidFill>
                  <a:srgbClr val="000099"/>
                </a:solidFill>
              </a:rPr>
              <a:t>t</a:t>
            </a:r>
            <a:r>
              <a:rPr kumimoji="1" lang="zh-CN" altLang="en-US" sz="2400">
                <a:solidFill>
                  <a:srgbClr val="000099"/>
                </a:solidFill>
              </a:rPr>
              <a:t>的函数。</a:t>
            </a:r>
          </a:p>
        </p:txBody>
      </p:sp>
      <p:graphicFrame>
        <p:nvGraphicFramePr>
          <p:cNvPr id="72" name="Object 9"/>
          <p:cNvGraphicFramePr>
            <a:graphicFrameLocks noChangeAspect="1"/>
          </p:cNvGraphicFramePr>
          <p:nvPr>
            <p:extLst>
              <p:ext uri="{D42A27DB-BD31-4B8C-83A1-F6EECF244321}">
                <p14:modId xmlns:p14="http://schemas.microsoft.com/office/powerpoint/2010/main" val="1974191126"/>
              </p:ext>
            </p:extLst>
          </p:nvPr>
        </p:nvGraphicFramePr>
        <p:xfrm>
          <a:off x="3337719" y="2499500"/>
          <a:ext cx="1300163" cy="529152"/>
        </p:xfrm>
        <a:graphic>
          <a:graphicData uri="http://schemas.openxmlformats.org/presentationml/2006/ole">
            <mc:AlternateContent xmlns:mc="http://schemas.openxmlformats.org/markup-compatibility/2006">
              <mc:Choice xmlns:v="urn:schemas-microsoft-com:vml" Requires="v">
                <p:oleObj name="Equation" r:id="rId3" imgW="501491" imgH="196691" progId="Equation.DSMT4">
                  <p:embed/>
                </p:oleObj>
              </mc:Choice>
              <mc:Fallback>
                <p:oleObj name="Equation" r:id="rId3" imgW="501491" imgH="196691"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37719" y="2499500"/>
                        <a:ext cx="1300163" cy="529152"/>
                      </a:xfrm>
                      <a:prstGeom prst="rect">
                        <a:avLst/>
                      </a:prstGeom>
                      <a:noFill/>
                      <a:ln>
                        <a:noFill/>
                      </a:ln>
                      <a:effectLst/>
                    </p:spPr>
                  </p:pic>
                </p:oleObj>
              </mc:Fallback>
            </mc:AlternateContent>
          </a:graphicData>
        </a:graphic>
      </p:graphicFrame>
      <p:sp>
        <p:nvSpPr>
          <p:cNvPr id="73" name="Rectangle 12"/>
          <p:cNvSpPr>
            <a:spLocks noChangeArrowheads="1"/>
          </p:cNvSpPr>
          <p:nvPr/>
        </p:nvSpPr>
        <p:spPr bwMode="auto">
          <a:xfrm>
            <a:off x="4637882" y="2499500"/>
            <a:ext cx="5545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en-US" altLang="zh-CN" sz="2400"/>
              <a:t>—— </a:t>
            </a:r>
            <a:r>
              <a:rPr kumimoji="1" lang="zh-CN" altLang="en-US" sz="2400"/>
              <a:t>运动函数</a:t>
            </a:r>
            <a:r>
              <a:rPr kumimoji="1" lang="zh-CN" altLang="en-US" sz="2400">
                <a:solidFill>
                  <a:srgbClr val="006600"/>
                </a:solidFill>
              </a:rPr>
              <a:t>（运动方程 ）</a:t>
            </a:r>
            <a:r>
              <a:rPr kumimoji="1" lang="zh-CN" altLang="en-US" sz="2400"/>
              <a:t>。</a:t>
            </a:r>
          </a:p>
        </p:txBody>
      </p:sp>
      <p:sp>
        <p:nvSpPr>
          <p:cNvPr id="74" name="AutoShape 14"/>
          <p:cNvSpPr>
            <a:spLocks noChangeArrowheads="1"/>
          </p:cNvSpPr>
          <p:nvPr/>
        </p:nvSpPr>
        <p:spPr bwMode="auto">
          <a:xfrm>
            <a:off x="3939604" y="2996952"/>
            <a:ext cx="215900" cy="431800"/>
          </a:xfrm>
          <a:prstGeom prst="downArrow">
            <a:avLst>
              <a:gd name="adj1" fmla="val 50000"/>
              <a:gd name="adj2" fmla="val 50000"/>
            </a:avLst>
          </a:prstGeom>
          <a:solidFill>
            <a:schemeClr val="accent1"/>
          </a:solidFill>
          <a:ln w="9525">
            <a:solidFill>
              <a:schemeClr val="tx1"/>
            </a:solidFill>
            <a:miter lim="800000"/>
            <a:headEnd/>
            <a:tailEnd/>
          </a:ln>
        </p:spPr>
        <p:txBody>
          <a:bodyPr vert="eaVert"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75" name="Text Box 25"/>
          <p:cNvSpPr txBox="1">
            <a:spLocks noChangeArrowheads="1"/>
          </p:cNvSpPr>
          <p:nvPr/>
        </p:nvSpPr>
        <p:spPr bwMode="auto">
          <a:xfrm>
            <a:off x="2842196" y="4618657"/>
            <a:ext cx="615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a:t>或 </a:t>
            </a:r>
          </a:p>
        </p:txBody>
      </p:sp>
      <p:graphicFrame>
        <p:nvGraphicFramePr>
          <p:cNvPr id="76" name="Object 26"/>
          <p:cNvGraphicFramePr>
            <a:graphicFrameLocks noChangeAspect="1"/>
          </p:cNvGraphicFramePr>
          <p:nvPr>
            <p:extLst>
              <p:ext uri="{D42A27DB-BD31-4B8C-83A1-F6EECF244321}">
                <p14:modId xmlns:p14="http://schemas.microsoft.com/office/powerpoint/2010/main" val="1968908509"/>
              </p:ext>
            </p:extLst>
          </p:nvPr>
        </p:nvGraphicFramePr>
        <p:xfrm>
          <a:off x="3883596" y="4064620"/>
          <a:ext cx="1308100" cy="522287"/>
        </p:xfrm>
        <a:graphic>
          <a:graphicData uri="http://schemas.openxmlformats.org/presentationml/2006/ole">
            <mc:AlternateContent xmlns:mc="http://schemas.openxmlformats.org/markup-compatibility/2006">
              <mc:Choice xmlns:v="urn:schemas-microsoft-com:vml" Requires="v">
                <p:oleObj name="Equation" r:id="rId5" imgW="501491" imgH="196691" progId="Equation.DSMT4">
                  <p:embed/>
                </p:oleObj>
              </mc:Choice>
              <mc:Fallback>
                <p:oleObj name="Equation" r:id="rId5" imgW="501491" imgH="196691"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83596" y="4064620"/>
                        <a:ext cx="1308100" cy="5222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7" name="Object 27"/>
          <p:cNvGraphicFramePr>
            <a:graphicFrameLocks noChangeAspect="1"/>
          </p:cNvGraphicFramePr>
          <p:nvPr>
            <p:extLst>
              <p:ext uri="{D42A27DB-BD31-4B8C-83A1-F6EECF244321}">
                <p14:modId xmlns:p14="http://schemas.microsoft.com/office/powerpoint/2010/main" val="2024549920"/>
              </p:ext>
            </p:extLst>
          </p:nvPr>
        </p:nvGraphicFramePr>
        <p:xfrm>
          <a:off x="3858196" y="4529757"/>
          <a:ext cx="1382713" cy="528638"/>
        </p:xfrm>
        <a:graphic>
          <a:graphicData uri="http://schemas.openxmlformats.org/presentationml/2006/ole">
            <mc:AlternateContent xmlns:mc="http://schemas.openxmlformats.org/markup-compatibility/2006">
              <mc:Choice xmlns:v="urn:schemas-microsoft-com:vml" Requires="v">
                <p:oleObj name="Equation" r:id="rId7" imgW="527209" imgH="196691" progId="Equation.DSMT4">
                  <p:embed/>
                </p:oleObj>
              </mc:Choice>
              <mc:Fallback>
                <p:oleObj name="Equation" r:id="rId7" imgW="527209" imgH="196691" progId="Equation.DSMT4">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58196" y="4529757"/>
                        <a:ext cx="1382713" cy="528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8" name="Object 28"/>
          <p:cNvGraphicFramePr>
            <a:graphicFrameLocks noChangeAspect="1"/>
          </p:cNvGraphicFramePr>
          <p:nvPr>
            <p:extLst>
              <p:ext uri="{D42A27DB-BD31-4B8C-83A1-F6EECF244321}">
                <p14:modId xmlns:p14="http://schemas.microsoft.com/office/powerpoint/2010/main" val="2935822787"/>
              </p:ext>
            </p:extLst>
          </p:nvPr>
        </p:nvGraphicFramePr>
        <p:xfrm>
          <a:off x="3889946" y="5034582"/>
          <a:ext cx="1296988" cy="520700"/>
        </p:xfrm>
        <a:graphic>
          <a:graphicData uri="http://schemas.openxmlformats.org/presentationml/2006/ole">
            <mc:AlternateContent xmlns:mc="http://schemas.openxmlformats.org/markup-compatibility/2006">
              <mc:Choice xmlns:v="urn:schemas-microsoft-com:vml" Requires="v">
                <p:oleObj name="Equation" r:id="rId9" imgW="501491" imgH="196691" progId="Equation.DSMT4">
                  <p:embed/>
                </p:oleObj>
              </mc:Choice>
              <mc:Fallback>
                <p:oleObj name="Equation" r:id="rId9" imgW="501491" imgH="196691" progId="Equation.DSMT4">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889946" y="5034582"/>
                        <a:ext cx="1296988"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 name="AutoShape 29"/>
          <p:cNvSpPr>
            <a:spLocks/>
          </p:cNvSpPr>
          <p:nvPr/>
        </p:nvSpPr>
        <p:spPr bwMode="auto">
          <a:xfrm>
            <a:off x="3458146" y="4329732"/>
            <a:ext cx="287338" cy="1047750"/>
          </a:xfrm>
          <a:prstGeom prst="leftBrace">
            <a:avLst>
              <a:gd name="adj1" fmla="val 30387"/>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80" name="Rectangle 30"/>
          <p:cNvSpPr>
            <a:spLocks noChangeArrowheads="1"/>
          </p:cNvSpPr>
          <p:nvPr/>
        </p:nvSpPr>
        <p:spPr bwMode="auto">
          <a:xfrm>
            <a:off x="2197671" y="5626720"/>
            <a:ext cx="42846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dirty="0"/>
              <a:t>消去时间 </a:t>
            </a:r>
            <a:r>
              <a:rPr lang="en-US" altLang="zh-CN" sz="2400" i="1" dirty="0"/>
              <a:t>t</a:t>
            </a:r>
            <a:r>
              <a:rPr lang="en-US" altLang="zh-CN" sz="2400" dirty="0"/>
              <a:t> </a:t>
            </a:r>
            <a:r>
              <a:rPr lang="zh-CN" altLang="en-US" sz="2400" dirty="0"/>
              <a:t>，得到</a:t>
            </a:r>
            <a:r>
              <a:rPr lang="zh-CN" altLang="en-US" sz="2400" dirty="0">
                <a:solidFill>
                  <a:srgbClr val="0000FF"/>
                </a:solidFill>
              </a:rPr>
              <a:t>轨迹方程</a:t>
            </a:r>
            <a:r>
              <a:rPr lang="zh-CN" altLang="en-US" sz="2400" dirty="0"/>
              <a:t> ：</a:t>
            </a:r>
          </a:p>
        </p:txBody>
      </p:sp>
      <p:graphicFrame>
        <p:nvGraphicFramePr>
          <p:cNvPr id="81" name="Object 31"/>
          <p:cNvGraphicFramePr>
            <a:graphicFrameLocks noChangeAspect="1"/>
          </p:cNvGraphicFramePr>
          <p:nvPr>
            <p:extLst>
              <p:ext uri="{D42A27DB-BD31-4B8C-83A1-F6EECF244321}">
                <p14:modId xmlns:p14="http://schemas.microsoft.com/office/powerpoint/2010/main" val="1145403985"/>
              </p:ext>
            </p:extLst>
          </p:nvPr>
        </p:nvGraphicFramePr>
        <p:xfrm>
          <a:off x="3385121" y="6276007"/>
          <a:ext cx="1944688" cy="471488"/>
        </p:xfrm>
        <a:graphic>
          <a:graphicData uri="http://schemas.openxmlformats.org/presentationml/2006/ole">
            <mc:AlternateContent xmlns:mc="http://schemas.openxmlformats.org/markup-compatibility/2006">
              <mc:Choice xmlns:v="urn:schemas-microsoft-com:vml" Requires="v">
                <p:oleObj name="公式" r:id="rId11" imgW="837836" imgH="203112" progId="Equation.3">
                  <p:embed/>
                </p:oleObj>
              </mc:Choice>
              <mc:Fallback>
                <p:oleObj name="公式" r:id="rId11" imgW="837836" imgH="203112" progId="Equation.3">
                  <p:embed/>
                  <p:pic>
                    <p:nvPicPr>
                      <p:cNvPr id="0" name=""/>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85121" y="6276007"/>
                        <a:ext cx="1944688" cy="471488"/>
                      </a:xfrm>
                      <a:prstGeom prst="rect">
                        <a:avLst/>
                      </a:prstGeom>
                      <a:solidFill>
                        <a:srgbClr val="00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 name="Object 17"/>
          <p:cNvGraphicFramePr>
            <a:graphicFrameLocks noChangeAspect="1"/>
          </p:cNvGraphicFramePr>
          <p:nvPr>
            <p:extLst>
              <p:ext uri="{D42A27DB-BD31-4B8C-83A1-F6EECF244321}">
                <p14:modId xmlns:p14="http://schemas.microsoft.com/office/powerpoint/2010/main" val="3833139808"/>
              </p:ext>
            </p:extLst>
          </p:nvPr>
        </p:nvGraphicFramePr>
        <p:xfrm>
          <a:off x="2195736" y="3505901"/>
          <a:ext cx="4068762" cy="590550"/>
        </p:xfrm>
        <a:graphic>
          <a:graphicData uri="http://schemas.openxmlformats.org/presentationml/2006/ole">
            <mc:AlternateContent xmlns:mc="http://schemas.openxmlformats.org/markup-compatibility/2006">
              <mc:Choice xmlns:v="urn:schemas-microsoft-com:vml" Requires="v">
                <p:oleObj name="Equation" r:id="rId13" imgW="2273300" imgH="330200" progId="Equation.DSMT4">
                  <p:embed/>
                </p:oleObj>
              </mc:Choice>
              <mc:Fallback>
                <p:oleObj name="Equation" r:id="rId13" imgW="2273300" imgH="330200" progId="Equation.DSMT4">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95736" y="3505901"/>
                        <a:ext cx="4068762" cy="590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621947554"/>
      </p:ext>
    </p:extLst>
  </p:cSld>
  <p:clrMapOvr>
    <a:masterClrMapping/>
  </p:clrMapOvr>
  <p:transition advTm="5281"/>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0" y="868052"/>
            <a:ext cx="6644457" cy="171581"/>
          </a:xfrm>
          <a:prstGeom prst="rect">
            <a:avLst/>
          </a:prstGeom>
          <a:solidFill>
            <a:srgbClr val="40804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sp>
        <p:nvSpPr>
          <p:cNvPr id="8" name="矩形 7"/>
          <p:cNvSpPr/>
          <p:nvPr/>
        </p:nvSpPr>
        <p:spPr>
          <a:xfrm>
            <a:off x="6732240" y="858407"/>
            <a:ext cx="2411760" cy="181226"/>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solidFill>
                <a:schemeClr val="accent6">
                  <a:lumMod val="60000"/>
                  <a:lumOff val="40000"/>
                </a:schemeClr>
              </a:solidFill>
            </a:endParaRPr>
          </a:p>
        </p:txBody>
      </p:sp>
      <p:pic>
        <p:nvPicPr>
          <p:cNvPr id="10" name="图片 4">
            <a:extLst>
              <a:ext uri="{FF2B5EF4-FFF2-40B4-BE49-F238E27FC236}">
                <a16:creationId xmlns:a16="http://schemas.microsoft.com/office/drawing/2014/main" id="{D581B58B-2E72-43DE-9B1B-004D714A5AAB}"/>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235016" y="13655"/>
            <a:ext cx="903700" cy="80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标题 1">
            <a:extLst>
              <a:ext uri="{FF2B5EF4-FFF2-40B4-BE49-F238E27FC236}">
                <a16:creationId xmlns:a16="http://schemas.microsoft.com/office/drawing/2014/main" id="{2581602D-5D70-4645-81F7-4227B5F124D9}"/>
              </a:ext>
            </a:extLst>
          </p:cNvPr>
          <p:cNvSpPr txBox="1">
            <a:spLocks/>
          </p:cNvSpPr>
          <p:nvPr/>
        </p:nvSpPr>
        <p:spPr>
          <a:xfrm>
            <a:off x="107504" y="188640"/>
            <a:ext cx="9144000" cy="931683"/>
          </a:xfrm>
          <a:prstGeom prst="rect">
            <a:avLst/>
          </a:prstGeom>
        </p:spPr>
        <p:txBody>
          <a:bodyPr>
            <a:norm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a:lstStyle>
          <a:p>
            <a:pPr algn="l"/>
            <a:r>
              <a:rPr lang="zh-CN" altLang="en-US" sz="2800" b="1" dirty="0">
                <a:latin typeface="微软雅黑" panose="020B0503020204020204" pitchFamily="34" charset="-122"/>
                <a:ea typeface="微软雅黑" panose="020B0503020204020204" pitchFamily="34" charset="-122"/>
              </a:rPr>
              <a:t>质点曲线运动（一般运动）</a:t>
            </a:r>
          </a:p>
        </p:txBody>
      </p:sp>
      <p:sp>
        <p:nvSpPr>
          <p:cNvPr id="210" name="矩形 209"/>
          <p:cNvSpPr/>
          <p:nvPr/>
        </p:nvSpPr>
        <p:spPr>
          <a:xfrm>
            <a:off x="155401" y="1277801"/>
            <a:ext cx="5479405" cy="461665"/>
          </a:xfrm>
          <a:prstGeom prst="rect">
            <a:avLst/>
          </a:prstGeom>
        </p:spPr>
        <p:txBody>
          <a:bodyPr wrap="square">
            <a:spAutoFit/>
          </a:bodyPr>
          <a:lstStyle/>
          <a:p>
            <a:pPr marL="342900" indent="-3429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位移（</a:t>
            </a:r>
            <a:r>
              <a:rPr lang="en-US" altLang="zh-CN" sz="2400" b="1" dirty="0">
                <a:latin typeface="微软雅黑" panose="020B0503020204020204" pitchFamily="34" charset="-122"/>
                <a:ea typeface="微软雅黑" panose="020B0503020204020204" pitchFamily="34" charset="-122"/>
              </a:rPr>
              <a:t>displacement</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sp>
        <p:nvSpPr>
          <p:cNvPr id="19" name="Rectangle 165"/>
          <p:cNvSpPr>
            <a:spLocks noChangeArrowheads="1"/>
          </p:cNvSpPr>
          <p:nvPr/>
        </p:nvSpPr>
        <p:spPr bwMode="auto">
          <a:xfrm>
            <a:off x="683568" y="1782136"/>
            <a:ext cx="54435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400"/>
              <a:t>位移：质点在一段时间内</a:t>
            </a:r>
            <a:r>
              <a:rPr kumimoji="1" lang="zh-CN" altLang="en-US" sz="2400">
                <a:solidFill>
                  <a:srgbClr val="000099"/>
                </a:solidFill>
              </a:rPr>
              <a:t>位置的改变。</a:t>
            </a:r>
          </a:p>
        </p:txBody>
      </p:sp>
      <p:graphicFrame>
        <p:nvGraphicFramePr>
          <p:cNvPr id="20" name="Object 166"/>
          <p:cNvGraphicFramePr>
            <a:graphicFrameLocks noChangeAspect="1"/>
          </p:cNvGraphicFramePr>
          <p:nvPr>
            <p:extLst>
              <p:ext uri="{D42A27DB-BD31-4B8C-83A1-F6EECF244321}">
                <p14:modId xmlns:p14="http://schemas.microsoft.com/office/powerpoint/2010/main" val="3515372932"/>
              </p:ext>
            </p:extLst>
          </p:nvPr>
        </p:nvGraphicFramePr>
        <p:xfrm>
          <a:off x="881063" y="2315850"/>
          <a:ext cx="4438650" cy="992188"/>
        </p:xfrm>
        <a:graphic>
          <a:graphicData uri="http://schemas.openxmlformats.org/presentationml/2006/ole">
            <mc:AlternateContent xmlns:mc="http://schemas.openxmlformats.org/markup-compatibility/2006">
              <mc:Choice xmlns:v="urn:schemas-microsoft-com:vml" Requires="v">
                <p:oleObj name="Equation" r:id="rId3" imgW="2381250" imgH="527209" progId="Equation.DSMT4">
                  <p:embed/>
                </p:oleObj>
              </mc:Choice>
              <mc:Fallback>
                <p:oleObj name="Equation" r:id="rId3" imgW="2381250" imgH="527209"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1063" y="2315850"/>
                        <a:ext cx="4438650" cy="992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 name="Rectangle 168"/>
          <p:cNvSpPr>
            <a:spLocks noChangeArrowheads="1"/>
          </p:cNvSpPr>
          <p:nvPr/>
        </p:nvSpPr>
        <p:spPr bwMode="auto">
          <a:xfrm>
            <a:off x="794693" y="3331865"/>
            <a:ext cx="20732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r>
              <a:rPr kumimoji="1" lang="zh-CN" altLang="en-US" sz="2400"/>
              <a:t>路程：</a:t>
            </a:r>
            <a:r>
              <a:rPr kumimoji="1" lang="zh-CN" altLang="en-US" sz="2400">
                <a:solidFill>
                  <a:srgbClr val="FF0000"/>
                </a:solidFill>
              </a:rPr>
              <a:t>标量</a:t>
            </a:r>
            <a:r>
              <a:rPr kumimoji="1" lang="zh-CN" altLang="en-US" sz="2400">
                <a:solidFill>
                  <a:srgbClr val="FF0000"/>
                </a:solidFill>
                <a:sym typeface="Symbol" panose="05050102010706020507" pitchFamily="18" charset="2"/>
              </a:rPr>
              <a:t></a:t>
            </a:r>
            <a:r>
              <a:rPr kumimoji="1" lang="en-US" altLang="zh-CN" sz="2400">
                <a:solidFill>
                  <a:srgbClr val="FF0000"/>
                </a:solidFill>
                <a:sym typeface="Symbol" panose="05050102010706020507" pitchFamily="18" charset="2"/>
              </a:rPr>
              <a:t>S</a:t>
            </a:r>
            <a:endParaRPr kumimoji="1" lang="en-US" altLang="zh-CN" sz="2400" i="1">
              <a:solidFill>
                <a:srgbClr val="FF0000"/>
              </a:solidFill>
            </a:endParaRPr>
          </a:p>
        </p:txBody>
      </p:sp>
      <p:sp>
        <p:nvSpPr>
          <p:cNvPr id="23" name="Text Box 171"/>
          <p:cNvSpPr txBox="1">
            <a:spLocks noChangeArrowheads="1"/>
          </p:cNvSpPr>
          <p:nvPr/>
        </p:nvSpPr>
        <p:spPr bwMode="auto">
          <a:xfrm>
            <a:off x="563959" y="4756771"/>
            <a:ext cx="857475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zh-CN" altLang="en-US" sz="2400" dirty="0"/>
              <a:t>质点位矢对时间的变化率叫</a:t>
            </a:r>
            <a:r>
              <a:rPr kumimoji="1" lang="zh-CN" altLang="en-US" sz="2400" dirty="0">
                <a:solidFill>
                  <a:schemeClr val="tx2"/>
                </a:solidFill>
              </a:rPr>
              <a:t>速度</a:t>
            </a:r>
            <a:r>
              <a:rPr kumimoji="1" lang="zh-CN" altLang="en-US" sz="2400" dirty="0"/>
              <a:t>。反映质点运动快慢的物理量。</a:t>
            </a:r>
          </a:p>
        </p:txBody>
      </p:sp>
      <p:sp>
        <p:nvSpPr>
          <p:cNvPr id="24" name="Text Box 172"/>
          <p:cNvSpPr txBox="1">
            <a:spLocks noChangeArrowheads="1"/>
          </p:cNvSpPr>
          <p:nvPr/>
        </p:nvSpPr>
        <p:spPr bwMode="auto">
          <a:xfrm>
            <a:off x="720080" y="5805190"/>
            <a:ext cx="21732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kumimoji="1" lang="en-US" altLang="zh-CN" sz="2400">
                <a:latin typeface="Dotum" panose="020B0600000101010101" pitchFamily="34" charset="-127"/>
                <a:ea typeface="Dotum" panose="020B0600000101010101" pitchFamily="34" charset="-127"/>
              </a:rPr>
              <a:t>ⅰ° </a:t>
            </a:r>
            <a:r>
              <a:rPr kumimoji="1" lang="zh-CN" altLang="en-US" sz="2400"/>
              <a:t>平均速度：</a:t>
            </a:r>
          </a:p>
        </p:txBody>
      </p:sp>
      <p:graphicFrame>
        <p:nvGraphicFramePr>
          <p:cNvPr id="25" name="Object 173"/>
          <p:cNvGraphicFramePr>
            <a:graphicFrameLocks noChangeAspect="1"/>
          </p:cNvGraphicFramePr>
          <p:nvPr>
            <p:extLst>
              <p:ext uri="{D42A27DB-BD31-4B8C-83A1-F6EECF244321}">
                <p14:modId xmlns:p14="http://schemas.microsoft.com/office/powerpoint/2010/main" val="2843900349"/>
              </p:ext>
            </p:extLst>
          </p:nvPr>
        </p:nvGraphicFramePr>
        <p:xfrm>
          <a:off x="3679180" y="5533727"/>
          <a:ext cx="1295400" cy="1063625"/>
        </p:xfrm>
        <a:graphic>
          <a:graphicData uri="http://schemas.openxmlformats.org/presentationml/2006/ole">
            <mc:AlternateContent xmlns:mc="http://schemas.openxmlformats.org/markup-compatibility/2006">
              <mc:Choice xmlns:v="urn:schemas-microsoft-com:vml" Requires="v">
                <p:oleObj name="公式" r:id="rId5" imgW="489109" imgH="400050" progId="Equation.3">
                  <p:embed/>
                </p:oleObj>
              </mc:Choice>
              <mc:Fallback>
                <p:oleObj name="公式" r:id="rId5" imgW="489109" imgH="400050" progId="Equation.3">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79180" y="5533727"/>
                        <a:ext cx="1295400" cy="1063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 name="Text Box 174"/>
          <p:cNvSpPr txBox="1">
            <a:spLocks noChangeArrowheads="1"/>
          </p:cNvSpPr>
          <p:nvPr/>
        </p:nvSpPr>
        <p:spPr bwMode="auto">
          <a:xfrm>
            <a:off x="5904855" y="5805190"/>
            <a:ext cx="23764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400">
                <a:solidFill>
                  <a:srgbClr val="006600"/>
                </a:solidFill>
              </a:rPr>
              <a:t>——</a:t>
            </a:r>
            <a:r>
              <a:rPr lang="zh-CN" altLang="en-US" sz="2400">
                <a:solidFill>
                  <a:srgbClr val="006600"/>
                </a:solidFill>
              </a:rPr>
              <a:t>矢量</a:t>
            </a:r>
          </a:p>
        </p:txBody>
      </p:sp>
      <p:sp>
        <p:nvSpPr>
          <p:cNvPr id="27" name="矩形 26"/>
          <p:cNvSpPr/>
          <p:nvPr/>
        </p:nvSpPr>
        <p:spPr>
          <a:xfrm>
            <a:off x="155401" y="4099569"/>
            <a:ext cx="5479405" cy="461665"/>
          </a:xfrm>
          <a:prstGeom prst="rect">
            <a:avLst/>
          </a:prstGeom>
        </p:spPr>
        <p:txBody>
          <a:bodyPr wrap="square">
            <a:spAutoFit/>
          </a:bodyPr>
          <a:lstStyle/>
          <a:p>
            <a:pPr marL="342900" indent="-342900">
              <a:buFont typeface="Wingdings" panose="05000000000000000000" pitchFamily="2" charset="2"/>
              <a:buChar char="n"/>
            </a:pPr>
            <a:r>
              <a:rPr lang="zh-CN" altLang="en-US" sz="2400" b="1" dirty="0">
                <a:latin typeface="微软雅黑" panose="020B0503020204020204" pitchFamily="34" charset="-122"/>
                <a:ea typeface="微软雅黑" panose="020B0503020204020204" pitchFamily="34" charset="-122"/>
              </a:rPr>
              <a:t>速度（</a:t>
            </a:r>
            <a:r>
              <a:rPr lang="en-US" altLang="zh-CN" sz="2400" b="1" dirty="0">
                <a:latin typeface="微软雅黑" panose="020B0503020204020204" pitchFamily="34" charset="-122"/>
                <a:ea typeface="微软雅黑" panose="020B0503020204020204" pitchFamily="34" charset="-122"/>
              </a:rPr>
              <a:t>velocity</a:t>
            </a:r>
            <a:r>
              <a:rPr lang="zh-CN" altLang="en-US" sz="2400" b="1" dirty="0">
                <a:latin typeface="微软雅黑" panose="020B0503020204020204" pitchFamily="34" charset="-122"/>
                <a:ea typeface="微软雅黑" panose="020B0503020204020204" pitchFamily="34" charset="-122"/>
              </a:rPr>
              <a:t>）</a:t>
            </a:r>
            <a:endParaRPr lang="en-US" altLang="zh-CN" sz="2400" b="1" dirty="0">
              <a:latin typeface="微软雅黑" panose="020B0503020204020204" pitchFamily="34" charset="-122"/>
              <a:ea typeface="微软雅黑" panose="020B0503020204020204" pitchFamily="34" charset="-122"/>
            </a:endParaRPr>
          </a:p>
        </p:txBody>
      </p:sp>
      <p:grpSp>
        <p:nvGrpSpPr>
          <p:cNvPr id="28" name="Group 161"/>
          <p:cNvGrpSpPr>
            <a:grpSpLocks/>
          </p:cNvGrpSpPr>
          <p:nvPr/>
        </p:nvGrpSpPr>
        <p:grpSpPr bwMode="auto">
          <a:xfrm>
            <a:off x="5399088" y="981075"/>
            <a:ext cx="3852862" cy="3384550"/>
            <a:chOff x="3107" y="1480"/>
            <a:chExt cx="2427" cy="2132"/>
          </a:xfrm>
        </p:grpSpPr>
        <p:sp>
          <p:nvSpPr>
            <p:cNvPr id="29" name="Text Box 122"/>
            <p:cNvSpPr txBox="1">
              <a:spLocks noChangeArrowheads="1"/>
            </p:cNvSpPr>
            <p:nvPr/>
          </p:nvSpPr>
          <p:spPr bwMode="auto">
            <a:xfrm>
              <a:off x="4396" y="2511"/>
              <a:ext cx="916" cy="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000099"/>
                  </a:solidFill>
                </a:rPr>
                <a:t>r</a:t>
              </a:r>
              <a:r>
                <a:rPr kumimoji="1" lang="en-US" altLang="zh-CN" sz="2400">
                  <a:solidFill>
                    <a:srgbClr val="000099"/>
                  </a:solidFill>
                </a:rPr>
                <a:t>(</a:t>
              </a:r>
              <a:r>
                <a:rPr kumimoji="1" lang="en-US" altLang="zh-CN" sz="2400" i="1">
                  <a:solidFill>
                    <a:srgbClr val="000099"/>
                  </a:solidFill>
                </a:rPr>
                <a:t>t</a:t>
              </a:r>
              <a:r>
                <a:rPr kumimoji="1" lang="en-US" altLang="zh-CN" sz="2400">
                  <a:solidFill>
                    <a:srgbClr val="000099"/>
                  </a:solidFill>
                </a:rPr>
                <a:t>+</a:t>
              </a:r>
              <a:r>
                <a:rPr kumimoji="1" lang="en-US" altLang="zh-CN" sz="2400">
                  <a:solidFill>
                    <a:srgbClr val="000099"/>
                  </a:solidFill>
                  <a:latin typeface="宋体" panose="02010600030101010101" pitchFamily="2" charset="-122"/>
                </a:rPr>
                <a:t>Δ</a:t>
              </a:r>
              <a:r>
                <a:rPr kumimoji="1" lang="en-US" altLang="zh-CN" sz="2400" i="1">
                  <a:solidFill>
                    <a:srgbClr val="000099"/>
                  </a:solidFill>
                </a:rPr>
                <a:t>t</a:t>
              </a:r>
              <a:r>
                <a:rPr kumimoji="1" lang="en-US" altLang="zh-CN" sz="2400">
                  <a:solidFill>
                    <a:srgbClr val="000099"/>
                  </a:solidFill>
                </a:rPr>
                <a:t> )</a:t>
              </a:r>
            </a:p>
          </p:txBody>
        </p:sp>
        <p:sp>
          <p:nvSpPr>
            <p:cNvPr id="30" name="Line 123"/>
            <p:cNvSpPr>
              <a:spLocks noChangeShapeType="1"/>
            </p:cNvSpPr>
            <p:nvPr/>
          </p:nvSpPr>
          <p:spPr bwMode="auto">
            <a:xfrm flipV="1">
              <a:off x="3732" y="2144"/>
              <a:ext cx="182" cy="762"/>
            </a:xfrm>
            <a:prstGeom prst="line">
              <a:avLst/>
            </a:prstGeom>
            <a:noFill/>
            <a:ln w="19050">
              <a:solidFill>
                <a:srgbClr val="0000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1" name="Line 124"/>
            <p:cNvSpPr>
              <a:spLocks noChangeShapeType="1"/>
            </p:cNvSpPr>
            <p:nvPr/>
          </p:nvSpPr>
          <p:spPr bwMode="auto">
            <a:xfrm flipV="1">
              <a:off x="3732" y="2346"/>
              <a:ext cx="984" cy="560"/>
            </a:xfrm>
            <a:prstGeom prst="line">
              <a:avLst/>
            </a:prstGeom>
            <a:noFill/>
            <a:ln w="19050">
              <a:solidFill>
                <a:srgbClr val="000099"/>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2" name="Line 125"/>
            <p:cNvSpPr>
              <a:spLocks noChangeShapeType="1"/>
            </p:cNvSpPr>
            <p:nvPr/>
          </p:nvSpPr>
          <p:spPr bwMode="auto">
            <a:xfrm>
              <a:off x="3916" y="2140"/>
              <a:ext cx="794" cy="192"/>
            </a:xfrm>
            <a:prstGeom prst="line">
              <a:avLst/>
            </a:prstGeom>
            <a:noFill/>
            <a:ln w="19050">
              <a:solidFill>
                <a:srgbClr val="FF0000"/>
              </a:solidFill>
              <a:round/>
              <a:headEnd/>
              <a:tailEnd type="triangle" w="sm" len="lg"/>
            </a:ln>
            <a:extLst>
              <a:ext uri="{909E8E84-426E-40DD-AFC4-6F175D3DCCD1}">
                <a14:hiddenFill xmlns:a14="http://schemas.microsoft.com/office/drawing/2010/main">
                  <a:noFill/>
                </a14:hiddenFill>
              </a:ext>
            </a:extLst>
          </p:spPr>
          <p:txBody>
            <a:bodyPr/>
            <a:lstStyle/>
            <a:p>
              <a:endParaRPr lang="zh-CN" altLang="en-US"/>
            </a:p>
          </p:txBody>
        </p:sp>
        <p:sp>
          <p:nvSpPr>
            <p:cNvPr id="33" name="Line 126"/>
            <p:cNvSpPr>
              <a:spLocks noChangeShapeType="1"/>
            </p:cNvSpPr>
            <p:nvPr/>
          </p:nvSpPr>
          <p:spPr bwMode="auto">
            <a:xfrm>
              <a:off x="4428" y="2561"/>
              <a:ext cx="164" cy="0"/>
            </a:xfrm>
            <a:prstGeom prst="line">
              <a:avLst/>
            </a:prstGeom>
            <a:noFill/>
            <a:ln w="9525">
              <a:solidFill>
                <a:srgbClr val="000099"/>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4" name="Text Box 127"/>
            <p:cNvSpPr txBox="1">
              <a:spLocks noChangeArrowheads="1"/>
            </p:cNvSpPr>
            <p:nvPr/>
          </p:nvSpPr>
          <p:spPr bwMode="auto">
            <a:xfrm>
              <a:off x="3792" y="2430"/>
              <a:ext cx="416"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000099"/>
                  </a:solidFill>
                </a:rPr>
                <a:t>r</a:t>
              </a:r>
              <a:r>
                <a:rPr kumimoji="1" lang="en-US" altLang="zh-CN" sz="2400">
                  <a:solidFill>
                    <a:srgbClr val="000099"/>
                  </a:solidFill>
                </a:rPr>
                <a:t>(</a:t>
              </a:r>
              <a:r>
                <a:rPr kumimoji="1" lang="en-US" altLang="zh-CN" sz="2400" i="1">
                  <a:solidFill>
                    <a:srgbClr val="000099"/>
                  </a:solidFill>
                </a:rPr>
                <a:t>t</a:t>
              </a:r>
              <a:r>
                <a:rPr kumimoji="1" lang="en-US" altLang="zh-CN" sz="2400">
                  <a:solidFill>
                    <a:srgbClr val="000099"/>
                  </a:solidFill>
                </a:rPr>
                <a:t>)</a:t>
              </a:r>
            </a:p>
          </p:txBody>
        </p:sp>
        <p:sp>
          <p:nvSpPr>
            <p:cNvPr id="35" name="Line 128"/>
            <p:cNvSpPr>
              <a:spLocks noChangeShapeType="1"/>
            </p:cNvSpPr>
            <p:nvPr/>
          </p:nvSpPr>
          <p:spPr bwMode="auto">
            <a:xfrm>
              <a:off x="3855" y="2493"/>
              <a:ext cx="152" cy="0"/>
            </a:xfrm>
            <a:prstGeom prst="line">
              <a:avLst/>
            </a:prstGeom>
            <a:noFill/>
            <a:ln w="9525">
              <a:solidFill>
                <a:srgbClr val="000099"/>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36" name="Line 129"/>
            <p:cNvSpPr>
              <a:spLocks noChangeShapeType="1"/>
            </p:cNvSpPr>
            <p:nvPr/>
          </p:nvSpPr>
          <p:spPr bwMode="auto">
            <a:xfrm flipV="1">
              <a:off x="3724" y="1788"/>
              <a:ext cx="0" cy="1109"/>
            </a:xfrm>
            <a:prstGeom prst="line">
              <a:avLst/>
            </a:prstGeom>
            <a:noFill/>
            <a:ln w="19050">
              <a:solidFill>
                <a:srgbClr val="FFFF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7" name="Line 130"/>
            <p:cNvSpPr>
              <a:spLocks noChangeShapeType="1"/>
            </p:cNvSpPr>
            <p:nvPr/>
          </p:nvSpPr>
          <p:spPr bwMode="auto">
            <a:xfrm>
              <a:off x="3732" y="2906"/>
              <a:ext cx="1687" cy="0"/>
            </a:xfrm>
            <a:prstGeom prst="line">
              <a:avLst/>
            </a:prstGeom>
            <a:noFill/>
            <a:ln w="19050">
              <a:solidFill>
                <a:srgbClr val="FFFF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8" name="Line 131"/>
            <p:cNvSpPr>
              <a:spLocks noChangeShapeType="1"/>
            </p:cNvSpPr>
            <p:nvPr/>
          </p:nvSpPr>
          <p:spPr bwMode="auto">
            <a:xfrm flipH="1">
              <a:off x="3346" y="2897"/>
              <a:ext cx="386" cy="444"/>
            </a:xfrm>
            <a:prstGeom prst="line">
              <a:avLst/>
            </a:prstGeom>
            <a:noFill/>
            <a:ln w="19050">
              <a:solidFill>
                <a:srgbClr val="FFFFFF"/>
              </a:solidFill>
              <a:round/>
              <a:headEnd/>
              <a:tailEnd type="triangle" w="sm" len="med"/>
            </a:ln>
            <a:extLst>
              <a:ext uri="{909E8E84-426E-40DD-AFC4-6F175D3DCCD1}">
                <a14:hiddenFill xmlns:a14="http://schemas.microsoft.com/office/drawing/2010/main">
                  <a:noFill/>
                </a14:hiddenFill>
              </a:ext>
            </a:extLst>
          </p:spPr>
          <p:txBody>
            <a:bodyPr/>
            <a:lstStyle/>
            <a:p>
              <a:endParaRPr lang="zh-CN" altLang="en-US"/>
            </a:p>
          </p:txBody>
        </p:sp>
        <p:sp>
          <p:nvSpPr>
            <p:cNvPr id="39" name="Text Box 132"/>
            <p:cNvSpPr txBox="1">
              <a:spLocks noChangeArrowheads="1"/>
            </p:cNvSpPr>
            <p:nvPr/>
          </p:nvSpPr>
          <p:spPr bwMode="auto">
            <a:xfrm>
              <a:off x="4032" y="2249"/>
              <a:ext cx="416" cy="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a:solidFill>
                    <a:srgbClr val="FF0000"/>
                  </a:solidFill>
                  <a:latin typeface="宋体" panose="02010600030101010101" pitchFamily="2" charset="-122"/>
                </a:rPr>
                <a:t>Δ</a:t>
              </a:r>
              <a:r>
                <a:rPr kumimoji="1" lang="en-US" altLang="zh-CN" sz="2400" i="1">
                  <a:solidFill>
                    <a:srgbClr val="FF0000"/>
                  </a:solidFill>
                </a:rPr>
                <a:t>r</a:t>
              </a:r>
              <a:endParaRPr kumimoji="1" lang="en-US" altLang="zh-CN" sz="2400">
                <a:solidFill>
                  <a:srgbClr val="FF0000"/>
                </a:solidFill>
              </a:endParaRPr>
            </a:p>
          </p:txBody>
        </p:sp>
        <p:sp>
          <p:nvSpPr>
            <p:cNvPr id="40" name="Line 133"/>
            <p:cNvSpPr>
              <a:spLocks noChangeShapeType="1"/>
            </p:cNvSpPr>
            <p:nvPr/>
          </p:nvSpPr>
          <p:spPr bwMode="auto">
            <a:xfrm>
              <a:off x="4223" y="2319"/>
              <a:ext cx="177" cy="0"/>
            </a:xfrm>
            <a:prstGeom prst="line">
              <a:avLst/>
            </a:prstGeom>
            <a:noFill/>
            <a:ln w="9525">
              <a:solidFill>
                <a:srgbClr val="FF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a:p>
          </p:txBody>
        </p:sp>
        <p:sp>
          <p:nvSpPr>
            <p:cNvPr id="41" name="Text Box 134"/>
            <p:cNvSpPr txBox="1">
              <a:spLocks noChangeArrowheads="1"/>
            </p:cNvSpPr>
            <p:nvPr/>
          </p:nvSpPr>
          <p:spPr bwMode="auto">
            <a:xfrm>
              <a:off x="3107" y="3189"/>
              <a:ext cx="285" cy="4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FFFFFF"/>
                  </a:solidFill>
                </a:rPr>
                <a:t>x</a:t>
              </a:r>
            </a:p>
          </p:txBody>
        </p:sp>
        <p:sp>
          <p:nvSpPr>
            <p:cNvPr id="42" name="Text Box 135"/>
            <p:cNvSpPr txBox="1">
              <a:spLocks noChangeArrowheads="1"/>
            </p:cNvSpPr>
            <p:nvPr/>
          </p:nvSpPr>
          <p:spPr bwMode="auto">
            <a:xfrm>
              <a:off x="5141" y="2866"/>
              <a:ext cx="393" cy="3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FFFFFF"/>
                  </a:solidFill>
                </a:rPr>
                <a:t> y</a:t>
              </a:r>
            </a:p>
          </p:txBody>
        </p:sp>
        <p:sp>
          <p:nvSpPr>
            <p:cNvPr id="43" name="Text Box 136"/>
            <p:cNvSpPr txBox="1">
              <a:spLocks noChangeArrowheads="1"/>
            </p:cNvSpPr>
            <p:nvPr/>
          </p:nvSpPr>
          <p:spPr bwMode="auto">
            <a:xfrm>
              <a:off x="3440" y="1480"/>
              <a:ext cx="393"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FFFFFF"/>
                  </a:solidFill>
                </a:rPr>
                <a:t> z</a:t>
              </a:r>
            </a:p>
          </p:txBody>
        </p:sp>
        <p:sp>
          <p:nvSpPr>
            <p:cNvPr id="44" name="Text Box 137"/>
            <p:cNvSpPr txBox="1">
              <a:spLocks noChangeArrowheads="1"/>
            </p:cNvSpPr>
            <p:nvPr/>
          </p:nvSpPr>
          <p:spPr bwMode="auto">
            <a:xfrm>
              <a:off x="4698" y="2008"/>
              <a:ext cx="470"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FFFFFF"/>
                  </a:solidFill>
                </a:rPr>
                <a:t> </a:t>
              </a:r>
              <a:r>
                <a:rPr kumimoji="1" lang="en-US" altLang="zh-CN" sz="2400">
                  <a:solidFill>
                    <a:srgbClr val="FFFFFF"/>
                  </a:solidFill>
                </a:rPr>
                <a:t>P</a:t>
              </a:r>
              <a:r>
                <a:rPr kumimoji="1" lang="en-US" altLang="zh-CN" sz="2400" baseline="-25000">
                  <a:solidFill>
                    <a:srgbClr val="FFFFFF"/>
                  </a:solidFill>
                </a:rPr>
                <a:t>2</a:t>
              </a:r>
              <a:endParaRPr kumimoji="1" lang="en-US" altLang="zh-CN" sz="2400">
                <a:solidFill>
                  <a:srgbClr val="FFFFFF"/>
                </a:solidFill>
              </a:endParaRPr>
            </a:p>
          </p:txBody>
        </p:sp>
        <p:sp>
          <p:nvSpPr>
            <p:cNvPr id="45" name="Text Box 138"/>
            <p:cNvSpPr txBox="1">
              <a:spLocks noChangeArrowheads="1"/>
            </p:cNvSpPr>
            <p:nvPr/>
          </p:nvSpPr>
          <p:spPr bwMode="auto">
            <a:xfrm>
              <a:off x="3719" y="1691"/>
              <a:ext cx="453"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FFFFFF"/>
                  </a:solidFill>
                </a:rPr>
                <a:t> </a:t>
              </a:r>
              <a:r>
                <a:rPr kumimoji="1" lang="en-US" altLang="zh-CN" sz="2400">
                  <a:solidFill>
                    <a:srgbClr val="FFFFFF"/>
                  </a:solidFill>
                </a:rPr>
                <a:t>P</a:t>
              </a:r>
              <a:r>
                <a:rPr kumimoji="1" lang="en-US" altLang="zh-CN" sz="2400" baseline="-25000">
                  <a:solidFill>
                    <a:srgbClr val="FFFFFF"/>
                  </a:solidFill>
                </a:rPr>
                <a:t>1</a:t>
              </a:r>
              <a:endParaRPr kumimoji="1" lang="en-US" altLang="zh-CN" sz="2400">
                <a:solidFill>
                  <a:srgbClr val="FFFFFF"/>
                </a:solidFill>
              </a:endParaRPr>
            </a:p>
          </p:txBody>
        </p:sp>
        <p:sp>
          <p:nvSpPr>
            <p:cNvPr id="46" name="Text Box 139"/>
            <p:cNvSpPr txBox="1">
              <a:spLocks noChangeArrowheads="1"/>
            </p:cNvSpPr>
            <p:nvPr/>
          </p:nvSpPr>
          <p:spPr bwMode="auto">
            <a:xfrm>
              <a:off x="3623" y="2868"/>
              <a:ext cx="393" cy="3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i="1">
                  <a:solidFill>
                    <a:srgbClr val="FFFFFF"/>
                  </a:solidFill>
                </a:rPr>
                <a:t> </a:t>
              </a:r>
              <a:r>
                <a:rPr kumimoji="1" lang="en-US" altLang="zh-CN" sz="2400">
                  <a:solidFill>
                    <a:srgbClr val="FFFFFF"/>
                  </a:solidFill>
                </a:rPr>
                <a:t>0</a:t>
              </a:r>
            </a:p>
          </p:txBody>
        </p:sp>
        <p:sp>
          <p:nvSpPr>
            <p:cNvPr id="47" name="Text Box 140"/>
            <p:cNvSpPr txBox="1">
              <a:spLocks noChangeArrowheads="1"/>
            </p:cNvSpPr>
            <p:nvPr/>
          </p:nvSpPr>
          <p:spPr bwMode="auto">
            <a:xfrm>
              <a:off x="4124" y="1817"/>
              <a:ext cx="509" cy="3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2400">
                  <a:solidFill>
                    <a:srgbClr val="006600"/>
                  </a:solidFill>
                  <a:latin typeface="宋体" panose="02010600030101010101" pitchFamily="2" charset="-122"/>
                </a:rPr>
                <a:t>Δ</a:t>
              </a:r>
              <a:r>
                <a:rPr kumimoji="1" lang="en-US" altLang="zh-CN" sz="2400" i="1">
                  <a:solidFill>
                    <a:srgbClr val="006600"/>
                  </a:solidFill>
                </a:rPr>
                <a:t>S</a:t>
              </a:r>
            </a:p>
          </p:txBody>
        </p:sp>
        <p:sp>
          <p:nvSpPr>
            <p:cNvPr id="48" name="Freeform 157"/>
            <p:cNvSpPr>
              <a:spLocks/>
            </p:cNvSpPr>
            <p:nvPr/>
          </p:nvSpPr>
          <p:spPr bwMode="auto">
            <a:xfrm>
              <a:off x="3562" y="2051"/>
              <a:ext cx="1487" cy="815"/>
            </a:xfrm>
            <a:custGeom>
              <a:avLst/>
              <a:gdLst>
                <a:gd name="T0" fmla="*/ 0 w 3120"/>
                <a:gd name="T1" fmla="*/ 378 h 897"/>
                <a:gd name="T2" fmla="*/ 0 w 3120"/>
                <a:gd name="T3" fmla="*/ 75 h 897"/>
                <a:gd name="T4" fmla="*/ 2 w 3120"/>
                <a:gd name="T5" fmla="*/ 24 h 897"/>
                <a:gd name="T6" fmla="*/ 4 w 3120"/>
                <a:gd name="T7" fmla="*/ 220 h 897"/>
                <a:gd name="T8" fmla="*/ 0 60000 65536"/>
                <a:gd name="T9" fmla="*/ 0 60000 65536"/>
                <a:gd name="T10" fmla="*/ 0 60000 65536"/>
                <a:gd name="T11" fmla="*/ 0 60000 65536"/>
                <a:gd name="T12" fmla="*/ 0 w 3120"/>
                <a:gd name="T13" fmla="*/ 0 h 897"/>
                <a:gd name="T14" fmla="*/ 3120 w 3120"/>
                <a:gd name="T15" fmla="*/ 897 h 897"/>
              </a:gdLst>
              <a:ahLst/>
              <a:cxnLst>
                <a:cxn ang="T8">
                  <a:pos x="T0" y="T1"/>
                </a:cxn>
                <a:cxn ang="T9">
                  <a:pos x="T2" y="T3"/>
                </a:cxn>
                <a:cxn ang="T10">
                  <a:pos x="T4" y="T5"/>
                </a:cxn>
                <a:cxn ang="T11">
                  <a:pos x="T6" y="T7"/>
                </a:cxn>
              </a:cxnLst>
              <a:rect l="T12" t="T13" r="T14" b="T15"/>
              <a:pathLst>
                <a:path w="3120" h="897">
                  <a:moveTo>
                    <a:pt x="0" y="897"/>
                  </a:moveTo>
                  <a:cubicBezTo>
                    <a:pt x="135" y="607"/>
                    <a:pt x="270" y="317"/>
                    <a:pt x="510" y="177"/>
                  </a:cubicBezTo>
                  <a:cubicBezTo>
                    <a:pt x="750" y="37"/>
                    <a:pt x="1005" y="0"/>
                    <a:pt x="1440" y="57"/>
                  </a:cubicBezTo>
                  <a:cubicBezTo>
                    <a:pt x="1875" y="114"/>
                    <a:pt x="2497" y="318"/>
                    <a:pt x="3120" y="522"/>
                  </a:cubicBezTo>
                </a:path>
              </a:pathLst>
            </a:custGeom>
            <a:noFill/>
            <a:ln w="38100">
              <a:solidFill>
                <a:srgbClr val="008000"/>
              </a:solidFill>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49" name="Text Box 158"/>
            <p:cNvSpPr txBox="1">
              <a:spLocks noChangeArrowheads="1"/>
            </p:cNvSpPr>
            <p:nvPr/>
          </p:nvSpPr>
          <p:spPr bwMode="auto">
            <a:xfrm>
              <a:off x="3824" y="1930"/>
              <a:ext cx="315" cy="6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3200">
                  <a:solidFill>
                    <a:srgbClr val="FFFFFF"/>
                  </a:solidFill>
                </a:rPr>
                <a:t>·</a:t>
              </a:r>
            </a:p>
          </p:txBody>
        </p:sp>
        <p:sp>
          <p:nvSpPr>
            <p:cNvPr id="50" name="Text Box 159"/>
            <p:cNvSpPr txBox="1">
              <a:spLocks noChangeArrowheads="1"/>
            </p:cNvSpPr>
            <p:nvPr/>
          </p:nvSpPr>
          <p:spPr bwMode="auto">
            <a:xfrm>
              <a:off x="4640" y="2124"/>
              <a:ext cx="316" cy="6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b="1">
                  <a:solidFill>
                    <a:schemeClr val="tx1"/>
                  </a:solidFill>
                  <a:latin typeface="Times New Roman" panose="02020603050405020304" pitchFamily="18" charset="0"/>
                  <a:ea typeface="宋体" panose="02010600030101010101" pitchFamily="2" charset="-122"/>
                </a:defRPr>
              </a:lvl1pPr>
              <a:lvl2pPr marL="742950" indent="-285750" eaLnBrk="0" hangingPunct="0">
                <a:defRPr b="1">
                  <a:solidFill>
                    <a:schemeClr val="tx1"/>
                  </a:solidFill>
                  <a:latin typeface="Times New Roman" panose="02020603050405020304" pitchFamily="18" charset="0"/>
                  <a:ea typeface="宋体" panose="02010600030101010101" pitchFamily="2" charset="-122"/>
                </a:defRPr>
              </a:lvl2pPr>
              <a:lvl3pPr marL="1143000" indent="-228600" eaLnBrk="0" hangingPunct="0">
                <a:defRPr b="1">
                  <a:solidFill>
                    <a:schemeClr val="tx1"/>
                  </a:solidFill>
                  <a:latin typeface="Times New Roman" panose="02020603050405020304" pitchFamily="18" charset="0"/>
                  <a:ea typeface="宋体" panose="02010600030101010101" pitchFamily="2" charset="-122"/>
                </a:defRPr>
              </a:lvl3pPr>
              <a:lvl4pPr marL="1600200" indent="-228600" eaLnBrk="0" hangingPunct="0">
                <a:defRPr b="1">
                  <a:solidFill>
                    <a:schemeClr val="tx1"/>
                  </a:solidFill>
                  <a:latin typeface="Times New Roman" panose="02020603050405020304" pitchFamily="18" charset="0"/>
                  <a:ea typeface="宋体" panose="02010600030101010101" pitchFamily="2" charset="-122"/>
                </a:defRPr>
              </a:lvl4pPr>
              <a:lvl5pPr marL="2057400" indent="-228600" eaLnBrk="0" hangingPunct="0">
                <a:defRPr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b="1">
                  <a:solidFill>
                    <a:schemeClr val="tx1"/>
                  </a:solidFill>
                  <a:latin typeface="Times New Roman" panose="02020603050405020304" pitchFamily="18" charset="0"/>
                  <a:ea typeface="宋体" panose="02010600030101010101" pitchFamily="2" charset="-122"/>
                </a:defRPr>
              </a:lvl9pPr>
            </a:lstStyle>
            <a:p>
              <a:pPr algn="just" eaLnBrk="1" hangingPunct="1"/>
              <a:r>
                <a:rPr kumimoji="1" lang="en-US" altLang="zh-CN" sz="3200">
                  <a:solidFill>
                    <a:srgbClr val="FFFFFF"/>
                  </a:solidFill>
                </a:rPr>
                <a:t>·</a:t>
              </a:r>
            </a:p>
          </p:txBody>
        </p:sp>
      </p:grpSp>
    </p:spTree>
    <p:extLst>
      <p:ext uri="{BB962C8B-B14F-4D97-AF65-F5344CB8AC3E}">
        <p14:creationId xmlns:p14="http://schemas.microsoft.com/office/powerpoint/2010/main" val="3756283650"/>
      </p:ext>
    </p:extLst>
  </p:cSld>
  <p:clrMapOvr>
    <a:masterClrMapping/>
  </p:clrMapOvr>
  <p:transition advTm="5281"/>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a:solidFill>
            <a:schemeClr val="accent3"/>
          </a:solidFill>
          <a:prstDash val="dash"/>
        </a:ln>
      </a:spPr>
      <a:bodyPr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tx2">
            <a:lumMod val="60000"/>
            <a:lumOff val="40000"/>
          </a:schemeClr>
        </a:solidFill>
      </a:spPr>
      <a:bodyPr wrap="square">
        <a:noAutofit/>
      </a:bodyPr>
      <a:lstStyle>
        <a:defPPr algn="just">
          <a:lnSpc>
            <a:spcPct val="110000"/>
          </a:lnSpc>
          <a:spcBef>
            <a:spcPts val="0"/>
          </a:spcBef>
          <a:spcAft>
            <a:spcPts val="600"/>
          </a:spcAft>
          <a:buClr>
            <a:schemeClr val="tx1"/>
          </a:buClr>
          <a:defRPr sz="2000" b="1" dirty="0">
            <a:solidFill>
              <a:schemeClr val="bg1"/>
            </a:solidFill>
            <a:latin typeface="Times New Roman" pitchFamily="18" charset="0"/>
            <a:ea typeface="微软雅黑" panose="020B0503020204020204" pitchFamily="34" charset="-122"/>
            <a:cs typeface="Times New Roman" pitchFamily="18" charset="0"/>
          </a:defRPr>
        </a:defPPr>
      </a:lstStyle>
    </a:txDef>
  </a:objectDefaults>
  <a:extraClrSchemeLst/>
  <a:extLst>
    <a:ext uri="{05A4C25C-085E-4340-85A3-A5531E510DB2}">
      <thm15:themeFamily xmlns:thm15="http://schemas.microsoft.com/office/thememl/2012/main" name="20190119 Overview of  CSNS.pptx" id="{FEF3AEF9-28F2-4F9E-AAD4-0281AA7A60EC}" vid="{3C146EE5-B3EE-4D7C-8014-B7E98343E9CB}"/>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58407</TotalTime>
  <Words>1232</Words>
  <Application>Microsoft Office PowerPoint</Application>
  <PresentationFormat>全屏显示(4:3)</PresentationFormat>
  <Paragraphs>287</Paragraphs>
  <Slides>24</Slides>
  <Notes>2</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24</vt:i4>
      </vt:variant>
    </vt:vector>
  </HeadingPairs>
  <TitlesOfParts>
    <vt:vector size="39" baseType="lpstr">
      <vt:lpstr>Dotum</vt:lpstr>
      <vt:lpstr>楷体</vt:lpstr>
      <vt:lpstr>宋体</vt:lpstr>
      <vt:lpstr>微软雅黑</vt:lpstr>
      <vt:lpstr>Arial</vt:lpstr>
      <vt:lpstr>Bookman Old Style</vt:lpstr>
      <vt:lpstr>Calibri</vt:lpstr>
      <vt:lpstr>Impact</vt:lpstr>
      <vt:lpstr>Symbol</vt:lpstr>
      <vt:lpstr>Times New Roman</vt:lpstr>
      <vt:lpstr>Wingdings</vt:lpstr>
      <vt:lpstr>Office 主题</vt:lpstr>
      <vt:lpstr>BMP 图像</vt:lpstr>
      <vt:lpstr>Equation</vt:lpstr>
      <vt:lpstr>公式</vt:lpstr>
      <vt:lpstr>力学</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MC SYSTEM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MC SYSTEM</dc:creator>
  <cp:lastModifiedBy>Zhang Xiaoyue</cp:lastModifiedBy>
  <cp:revision>2753</cp:revision>
  <dcterms:created xsi:type="dcterms:W3CDTF">2011-02-21T08:42:51Z</dcterms:created>
  <dcterms:modified xsi:type="dcterms:W3CDTF">2022-09-21T07:28:40Z</dcterms:modified>
</cp:coreProperties>
</file>