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980" r:id="rId3"/>
    <p:sldId id="982" r:id="rId4"/>
    <p:sldId id="992" r:id="rId5"/>
    <p:sldId id="986" r:id="rId6"/>
    <p:sldId id="987" r:id="rId7"/>
    <p:sldId id="988" r:id="rId8"/>
    <p:sldId id="989" r:id="rId9"/>
    <p:sldId id="999" r:id="rId10"/>
    <p:sldId id="1008" r:id="rId11"/>
    <p:sldId id="1000" r:id="rId12"/>
    <p:sldId id="1016" r:id="rId13"/>
    <p:sldId id="1001" r:id="rId14"/>
    <p:sldId id="1003" r:id="rId15"/>
    <p:sldId id="1002" r:id="rId16"/>
    <p:sldId id="1004" r:id="rId17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  <a:srgbClr val="0000CC"/>
    <a:srgbClr val="FF99CC"/>
    <a:srgbClr val="0033CC"/>
    <a:srgbClr val="BFCCF2"/>
    <a:srgbClr val="333399"/>
    <a:srgbClr val="FF3300"/>
    <a:srgbClr val="0000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7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0270a7a-6353-4f3e-b362-1703789837dc"/>
  <p:tag name="COMMONDATA" val="eyJoZGlkIjoiZTQ4ODQwNThiYTg4YTBlNDhkZDRmNGNiNWM5NWE1Yz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Fei</dc:creator>
  <cp:lastModifiedBy>马 飞</cp:lastModifiedBy>
  <cp:revision>252</cp:revision>
  <dcterms:created xsi:type="dcterms:W3CDTF">2021-10-07T08:29:00Z</dcterms:created>
  <dcterms:modified xsi:type="dcterms:W3CDTF">2023-01-03T09:06:46Z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F518211513CB441DA371606C62A03F75</vt:lpwstr>
  </property>
</Properties>
</file>