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27" r:id="rId3"/>
    <p:sldId id="340" r:id="rId5"/>
    <p:sldId id="345" r:id="rId6"/>
    <p:sldId id="346" r:id="rId7"/>
    <p:sldId id="342" r:id="rId8"/>
    <p:sldId id="349" r:id="rId9"/>
    <p:sldId id="341" r:id="rId10"/>
    <p:sldId id="353" r:id="rId11"/>
    <p:sldId id="347" r:id="rId12"/>
    <p:sldId id="351" r:id="rId13"/>
    <p:sldId id="336" r:id="rId14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F0"/>
    <a:srgbClr val="4CC2E2"/>
    <a:srgbClr val="8246AF"/>
    <a:srgbClr val="C4BEB6"/>
    <a:srgbClr val="D6D2CD"/>
    <a:srgbClr val="FEE600"/>
    <a:srgbClr val="FFDC00"/>
    <a:srgbClr val="6F7170"/>
    <a:srgbClr val="F36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38" autoAdjust="0"/>
  </p:normalViewPr>
  <p:slideViewPr>
    <p:cSldViewPr snapToGrid="0" snapToObjects="1">
      <p:cViewPr varScale="1">
        <p:scale>
          <a:sx n="68" d="100"/>
          <a:sy n="68" d="100"/>
        </p:scale>
        <p:origin x="822" y="66"/>
      </p:cViewPr>
      <p:guideLst>
        <p:guide orient="horz" pos="501"/>
        <p:guide orient="horz" pos="4176"/>
        <p:guide orient="horz" pos="3887"/>
        <p:guide pos="3943"/>
        <p:guide pos="2310"/>
        <p:guide pos="54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830" y="-96"/>
      </p:cViewPr>
      <p:guideLst>
        <p:guide orient="horz" pos="2880"/>
        <p:guide pos="21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640" y="1437136"/>
            <a:ext cx="9960236" cy="3026868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70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Three Lines</a:t>
            </a:r>
            <a:endParaRPr lang="en-US" dirty="0"/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640" y="5205790"/>
            <a:ext cx="99497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  <a:endParaRPr lang="en-US" dirty="0"/>
          </a:p>
        </p:txBody>
      </p:sp>
      <p:grpSp>
        <p:nvGrpSpPr>
          <p:cNvPr id="2118" name="Group 2117"/>
          <p:cNvGrpSpPr/>
          <p:nvPr userDrawn="1"/>
        </p:nvGrpSpPr>
        <p:grpSpPr>
          <a:xfrm rot="16200000">
            <a:off x="10141743" y="2414686"/>
            <a:ext cx="3070226" cy="1023937"/>
            <a:chOff x="12801600" y="2792413"/>
            <a:chExt cx="3070226" cy="1023937"/>
          </a:xfrm>
        </p:grpSpPr>
        <p:sp>
          <p:nvSpPr>
            <p:cNvPr id="122" name="Freeform 137"/>
            <p:cNvSpPr/>
            <p:nvPr userDrawn="1"/>
          </p:nvSpPr>
          <p:spPr bwMode="auto">
            <a:xfrm>
              <a:off x="15401925" y="3484563"/>
              <a:ext cx="469900" cy="293687"/>
            </a:xfrm>
            <a:custGeom>
              <a:avLst/>
              <a:gdLst>
                <a:gd name="T0" fmla="*/ 295 w 296"/>
                <a:gd name="T1" fmla="*/ 0 h 185"/>
                <a:gd name="T2" fmla="*/ 0 w 296"/>
                <a:gd name="T3" fmla="*/ 2 h 185"/>
                <a:gd name="T4" fmla="*/ 108 w 296"/>
                <a:gd name="T5" fmla="*/ 185 h 185"/>
                <a:gd name="T6" fmla="*/ 295 w 296"/>
                <a:gd name="T7" fmla="*/ 128 h 185"/>
                <a:gd name="T8" fmla="*/ 296 w 296"/>
                <a:gd name="T9" fmla="*/ 128 h 185"/>
                <a:gd name="T10" fmla="*/ 296 w 296"/>
                <a:gd name="T11" fmla="*/ 0 h 185"/>
                <a:gd name="T12" fmla="*/ 295 w 296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85">
                  <a:moveTo>
                    <a:pt x="295" y="0"/>
                  </a:moveTo>
                  <a:lnTo>
                    <a:pt x="0" y="2"/>
                  </a:lnTo>
                  <a:lnTo>
                    <a:pt x="108" y="185"/>
                  </a:lnTo>
                  <a:lnTo>
                    <a:pt x="295" y="128"/>
                  </a:lnTo>
                  <a:lnTo>
                    <a:pt x="296" y="128"/>
                  </a:lnTo>
                  <a:lnTo>
                    <a:pt x="296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138"/>
            <p:cNvSpPr/>
            <p:nvPr userDrawn="1"/>
          </p:nvSpPr>
          <p:spPr bwMode="auto">
            <a:xfrm>
              <a:off x="14303375" y="2792413"/>
              <a:ext cx="806450" cy="171450"/>
            </a:xfrm>
            <a:custGeom>
              <a:avLst/>
              <a:gdLst>
                <a:gd name="T0" fmla="*/ 100 w 508"/>
                <a:gd name="T1" fmla="*/ 9 h 108"/>
                <a:gd name="T2" fmla="*/ 0 w 508"/>
                <a:gd name="T3" fmla="*/ 108 h 108"/>
                <a:gd name="T4" fmla="*/ 465 w 508"/>
                <a:gd name="T5" fmla="*/ 9 h 108"/>
                <a:gd name="T6" fmla="*/ 508 w 508"/>
                <a:gd name="T7" fmla="*/ 0 h 108"/>
                <a:gd name="T8" fmla="*/ 109 w 508"/>
                <a:gd name="T9" fmla="*/ 0 h 108"/>
                <a:gd name="T10" fmla="*/ 100 w 508"/>
                <a:gd name="T11" fmla="*/ 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8" h="108">
                  <a:moveTo>
                    <a:pt x="100" y="9"/>
                  </a:moveTo>
                  <a:lnTo>
                    <a:pt x="0" y="108"/>
                  </a:lnTo>
                  <a:lnTo>
                    <a:pt x="465" y="9"/>
                  </a:lnTo>
                  <a:lnTo>
                    <a:pt x="508" y="0"/>
                  </a:lnTo>
                  <a:lnTo>
                    <a:pt x="109" y="0"/>
                  </a:lnTo>
                  <a:lnTo>
                    <a:pt x="100" y="9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139"/>
            <p:cNvSpPr/>
            <p:nvPr userDrawn="1"/>
          </p:nvSpPr>
          <p:spPr bwMode="auto">
            <a:xfrm>
              <a:off x="12812713" y="3275013"/>
              <a:ext cx="393700" cy="541337"/>
            </a:xfrm>
            <a:custGeom>
              <a:avLst/>
              <a:gdLst>
                <a:gd name="T0" fmla="*/ 66 w 248"/>
                <a:gd name="T1" fmla="*/ 0 h 341"/>
                <a:gd name="T2" fmla="*/ 3 w 248"/>
                <a:gd name="T3" fmla="*/ 329 h 341"/>
                <a:gd name="T4" fmla="*/ 0 w 248"/>
                <a:gd name="T5" fmla="*/ 341 h 341"/>
                <a:gd name="T6" fmla="*/ 3 w 248"/>
                <a:gd name="T7" fmla="*/ 341 h 341"/>
                <a:gd name="T8" fmla="*/ 192 w 248"/>
                <a:gd name="T9" fmla="*/ 341 h 341"/>
                <a:gd name="T10" fmla="*/ 248 w 248"/>
                <a:gd name="T11" fmla="*/ 341 h 341"/>
                <a:gd name="T12" fmla="*/ 245 w 248"/>
                <a:gd name="T13" fmla="*/ 336 h 341"/>
                <a:gd name="T14" fmla="*/ 66 w 248"/>
                <a:gd name="T1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341">
                  <a:moveTo>
                    <a:pt x="66" y="0"/>
                  </a:moveTo>
                  <a:lnTo>
                    <a:pt x="3" y="329"/>
                  </a:lnTo>
                  <a:lnTo>
                    <a:pt x="0" y="341"/>
                  </a:lnTo>
                  <a:lnTo>
                    <a:pt x="3" y="341"/>
                  </a:lnTo>
                  <a:lnTo>
                    <a:pt x="192" y="341"/>
                  </a:lnTo>
                  <a:lnTo>
                    <a:pt x="248" y="341"/>
                  </a:lnTo>
                  <a:lnTo>
                    <a:pt x="245" y="33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Freeform 140"/>
            <p:cNvSpPr/>
            <p:nvPr userDrawn="1"/>
          </p:nvSpPr>
          <p:spPr bwMode="auto">
            <a:xfrm>
              <a:off x="15241588" y="3487738"/>
              <a:ext cx="168275" cy="328612"/>
            </a:xfrm>
            <a:custGeom>
              <a:avLst/>
              <a:gdLst>
                <a:gd name="T0" fmla="*/ 101 w 106"/>
                <a:gd name="T1" fmla="*/ 0 h 207"/>
                <a:gd name="T2" fmla="*/ 0 w 106"/>
                <a:gd name="T3" fmla="*/ 171 h 207"/>
                <a:gd name="T4" fmla="*/ 20 w 106"/>
                <a:gd name="T5" fmla="*/ 207 h 207"/>
                <a:gd name="T6" fmla="*/ 106 w 106"/>
                <a:gd name="T7" fmla="*/ 207 h 207"/>
                <a:gd name="T8" fmla="*/ 101 w 1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207">
                  <a:moveTo>
                    <a:pt x="101" y="0"/>
                  </a:moveTo>
                  <a:lnTo>
                    <a:pt x="0" y="171"/>
                  </a:lnTo>
                  <a:lnTo>
                    <a:pt x="20" y="207"/>
                  </a:lnTo>
                  <a:lnTo>
                    <a:pt x="106" y="20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141"/>
            <p:cNvSpPr/>
            <p:nvPr userDrawn="1"/>
          </p:nvSpPr>
          <p:spPr bwMode="auto">
            <a:xfrm>
              <a:off x="14303375" y="2963863"/>
              <a:ext cx="268288" cy="741362"/>
            </a:xfrm>
            <a:custGeom>
              <a:avLst/>
              <a:gdLst>
                <a:gd name="T0" fmla="*/ 30 w 169"/>
                <a:gd name="T1" fmla="*/ 467 h 467"/>
                <a:gd name="T2" fmla="*/ 169 w 169"/>
                <a:gd name="T3" fmla="*/ 103 h 467"/>
                <a:gd name="T4" fmla="*/ 0 w 169"/>
                <a:gd name="T5" fmla="*/ 0 h 467"/>
                <a:gd name="T6" fmla="*/ 30 w 169"/>
                <a:gd name="T7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467">
                  <a:moveTo>
                    <a:pt x="30" y="467"/>
                  </a:moveTo>
                  <a:lnTo>
                    <a:pt x="169" y="103"/>
                  </a:lnTo>
                  <a:lnTo>
                    <a:pt x="0" y="0"/>
                  </a:lnTo>
                  <a:lnTo>
                    <a:pt x="30" y="467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7" name="Freeform 142"/>
            <p:cNvSpPr/>
            <p:nvPr userDrawn="1"/>
          </p:nvSpPr>
          <p:spPr bwMode="auto">
            <a:xfrm>
              <a:off x="12801600" y="3275013"/>
              <a:ext cx="115888" cy="541337"/>
            </a:xfrm>
            <a:custGeom>
              <a:avLst/>
              <a:gdLst>
                <a:gd name="T0" fmla="*/ 0 w 73"/>
                <a:gd name="T1" fmla="*/ 82 h 341"/>
                <a:gd name="T2" fmla="*/ 0 w 73"/>
                <a:gd name="T3" fmla="*/ 341 h 341"/>
                <a:gd name="T4" fmla="*/ 6 w 73"/>
                <a:gd name="T5" fmla="*/ 341 h 341"/>
                <a:gd name="T6" fmla="*/ 7 w 73"/>
                <a:gd name="T7" fmla="*/ 341 h 341"/>
                <a:gd name="T8" fmla="*/ 10 w 73"/>
                <a:gd name="T9" fmla="*/ 329 h 341"/>
                <a:gd name="T10" fmla="*/ 73 w 73"/>
                <a:gd name="T11" fmla="*/ 0 h 341"/>
                <a:gd name="T12" fmla="*/ 10 w 73"/>
                <a:gd name="T13" fmla="*/ 71 h 341"/>
                <a:gd name="T14" fmla="*/ 0 w 73"/>
                <a:gd name="T15" fmla="*/ 8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341">
                  <a:moveTo>
                    <a:pt x="0" y="82"/>
                  </a:moveTo>
                  <a:lnTo>
                    <a:pt x="0" y="341"/>
                  </a:lnTo>
                  <a:lnTo>
                    <a:pt x="6" y="341"/>
                  </a:lnTo>
                  <a:lnTo>
                    <a:pt x="7" y="341"/>
                  </a:lnTo>
                  <a:lnTo>
                    <a:pt x="10" y="329"/>
                  </a:lnTo>
                  <a:lnTo>
                    <a:pt x="73" y="0"/>
                  </a:lnTo>
                  <a:lnTo>
                    <a:pt x="10" y="71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8" name="Freeform 143"/>
            <p:cNvSpPr/>
            <p:nvPr userDrawn="1"/>
          </p:nvSpPr>
          <p:spPr bwMode="auto">
            <a:xfrm>
              <a:off x="12917488" y="2963863"/>
              <a:ext cx="1385888" cy="311150"/>
            </a:xfrm>
            <a:custGeom>
              <a:avLst/>
              <a:gdLst>
                <a:gd name="T0" fmla="*/ 655 w 873"/>
                <a:gd name="T1" fmla="*/ 187 h 196"/>
                <a:gd name="T2" fmla="*/ 873 w 873"/>
                <a:gd name="T3" fmla="*/ 0 h 196"/>
                <a:gd name="T4" fmla="*/ 0 w 873"/>
                <a:gd name="T5" fmla="*/ 196 h 196"/>
                <a:gd name="T6" fmla="*/ 655 w 873"/>
                <a:gd name="T7" fmla="*/ 18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3" h="196">
                  <a:moveTo>
                    <a:pt x="655" y="187"/>
                  </a:moveTo>
                  <a:lnTo>
                    <a:pt x="873" y="0"/>
                  </a:lnTo>
                  <a:lnTo>
                    <a:pt x="0" y="196"/>
                  </a:lnTo>
                  <a:lnTo>
                    <a:pt x="655" y="187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9" name="Freeform 144"/>
            <p:cNvSpPr/>
            <p:nvPr userDrawn="1"/>
          </p:nvSpPr>
          <p:spPr bwMode="auto">
            <a:xfrm>
              <a:off x="14351000" y="2792413"/>
              <a:ext cx="822325" cy="912812"/>
            </a:xfrm>
            <a:custGeom>
              <a:avLst/>
              <a:gdLst>
                <a:gd name="T0" fmla="*/ 513 w 518"/>
                <a:gd name="T1" fmla="*/ 0 h 575"/>
                <a:gd name="T2" fmla="*/ 505 w 518"/>
                <a:gd name="T3" fmla="*/ 9 h 575"/>
                <a:gd name="T4" fmla="*/ 499 w 518"/>
                <a:gd name="T5" fmla="*/ 16 h 575"/>
                <a:gd name="T6" fmla="*/ 0 w 518"/>
                <a:gd name="T7" fmla="*/ 575 h 575"/>
                <a:gd name="T8" fmla="*/ 410 w 518"/>
                <a:gd name="T9" fmla="*/ 246 h 575"/>
                <a:gd name="T10" fmla="*/ 512 w 518"/>
                <a:gd name="T11" fmla="*/ 14 h 575"/>
                <a:gd name="T12" fmla="*/ 514 w 518"/>
                <a:gd name="T13" fmla="*/ 9 h 575"/>
                <a:gd name="T14" fmla="*/ 518 w 518"/>
                <a:gd name="T15" fmla="*/ 0 h 575"/>
                <a:gd name="T16" fmla="*/ 513 w 518"/>
                <a:gd name="T1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575">
                  <a:moveTo>
                    <a:pt x="513" y="0"/>
                  </a:moveTo>
                  <a:lnTo>
                    <a:pt x="505" y="9"/>
                  </a:lnTo>
                  <a:lnTo>
                    <a:pt x="499" y="16"/>
                  </a:lnTo>
                  <a:lnTo>
                    <a:pt x="0" y="575"/>
                  </a:lnTo>
                  <a:lnTo>
                    <a:pt x="410" y="246"/>
                  </a:lnTo>
                  <a:lnTo>
                    <a:pt x="512" y="14"/>
                  </a:lnTo>
                  <a:lnTo>
                    <a:pt x="514" y="9"/>
                  </a:lnTo>
                  <a:lnTo>
                    <a:pt x="518" y="0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0" name="Freeform 145"/>
            <p:cNvSpPr/>
            <p:nvPr userDrawn="1"/>
          </p:nvSpPr>
          <p:spPr bwMode="auto">
            <a:xfrm>
              <a:off x="12801600" y="3143250"/>
              <a:ext cx="115888" cy="131762"/>
            </a:xfrm>
            <a:custGeom>
              <a:avLst/>
              <a:gdLst>
                <a:gd name="T0" fmla="*/ 0 w 73"/>
                <a:gd name="T1" fmla="*/ 0 h 83"/>
                <a:gd name="T2" fmla="*/ 0 w 73"/>
                <a:gd name="T3" fmla="*/ 52 h 83"/>
                <a:gd name="T4" fmla="*/ 10 w 73"/>
                <a:gd name="T5" fmla="*/ 56 h 83"/>
                <a:gd name="T6" fmla="*/ 73 w 73"/>
                <a:gd name="T7" fmla="*/ 83 h 83"/>
                <a:gd name="T8" fmla="*/ 10 w 73"/>
                <a:gd name="T9" fmla="*/ 11 h 83"/>
                <a:gd name="T10" fmla="*/ 0 w 73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83">
                  <a:moveTo>
                    <a:pt x="0" y="0"/>
                  </a:moveTo>
                  <a:lnTo>
                    <a:pt x="0" y="52"/>
                  </a:lnTo>
                  <a:lnTo>
                    <a:pt x="10" y="56"/>
                  </a:lnTo>
                  <a:lnTo>
                    <a:pt x="73" y="83"/>
                  </a:lnTo>
                  <a:lnTo>
                    <a:pt x="1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1" name="Freeform 146"/>
            <p:cNvSpPr/>
            <p:nvPr userDrawn="1"/>
          </p:nvSpPr>
          <p:spPr bwMode="auto">
            <a:xfrm>
              <a:off x="15228888" y="2792413"/>
              <a:ext cx="642938" cy="136525"/>
            </a:xfrm>
            <a:custGeom>
              <a:avLst/>
              <a:gdLst>
                <a:gd name="T0" fmla="*/ 404 w 405"/>
                <a:gd name="T1" fmla="*/ 0 h 86"/>
                <a:gd name="T2" fmla="*/ 40 w 405"/>
                <a:gd name="T3" fmla="*/ 0 h 86"/>
                <a:gd name="T4" fmla="*/ 0 w 405"/>
                <a:gd name="T5" fmla="*/ 0 h 86"/>
                <a:gd name="T6" fmla="*/ 14 w 405"/>
                <a:gd name="T7" fmla="*/ 4 h 86"/>
                <a:gd name="T8" fmla="*/ 30 w 405"/>
                <a:gd name="T9" fmla="*/ 9 h 86"/>
                <a:gd name="T10" fmla="*/ 290 w 405"/>
                <a:gd name="T11" fmla="*/ 86 h 86"/>
                <a:gd name="T12" fmla="*/ 404 w 405"/>
                <a:gd name="T13" fmla="*/ 44 h 86"/>
                <a:gd name="T14" fmla="*/ 405 w 405"/>
                <a:gd name="T15" fmla="*/ 43 h 86"/>
                <a:gd name="T16" fmla="*/ 405 w 405"/>
                <a:gd name="T17" fmla="*/ 9 h 86"/>
                <a:gd name="T18" fmla="*/ 405 w 405"/>
                <a:gd name="T19" fmla="*/ 0 h 86"/>
                <a:gd name="T20" fmla="*/ 404 w 405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5" h="86">
                  <a:moveTo>
                    <a:pt x="404" y="0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14" y="4"/>
                  </a:lnTo>
                  <a:lnTo>
                    <a:pt x="30" y="9"/>
                  </a:lnTo>
                  <a:lnTo>
                    <a:pt x="290" y="86"/>
                  </a:lnTo>
                  <a:lnTo>
                    <a:pt x="404" y="44"/>
                  </a:lnTo>
                  <a:lnTo>
                    <a:pt x="405" y="43"/>
                  </a:lnTo>
                  <a:lnTo>
                    <a:pt x="405" y="9"/>
                  </a:lnTo>
                  <a:lnTo>
                    <a:pt x="405" y="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2" name="Freeform 147"/>
            <p:cNvSpPr/>
            <p:nvPr userDrawn="1"/>
          </p:nvSpPr>
          <p:spPr bwMode="auto">
            <a:xfrm>
              <a:off x="12917488" y="3260725"/>
              <a:ext cx="1433513" cy="444500"/>
            </a:xfrm>
            <a:custGeom>
              <a:avLst/>
              <a:gdLst>
                <a:gd name="T0" fmla="*/ 0 w 903"/>
                <a:gd name="T1" fmla="*/ 9 h 280"/>
                <a:gd name="T2" fmla="*/ 903 w 903"/>
                <a:gd name="T3" fmla="*/ 280 h 280"/>
                <a:gd name="T4" fmla="*/ 655 w 903"/>
                <a:gd name="T5" fmla="*/ 0 h 280"/>
                <a:gd name="T6" fmla="*/ 0 w 903"/>
                <a:gd name="T7" fmla="*/ 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3" h="280">
                  <a:moveTo>
                    <a:pt x="0" y="9"/>
                  </a:moveTo>
                  <a:lnTo>
                    <a:pt x="903" y="280"/>
                  </a:lnTo>
                  <a:lnTo>
                    <a:pt x="655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3" name="Freeform 148"/>
            <p:cNvSpPr/>
            <p:nvPr userDrawn="1"/>
          </p:nvSpPr>
          <p:spPr bwMode="auto">
            <a:xfrm>
              <a:off x="14303375" y="2792413"/>
              <a:ext cx="173038" cy="171450"/>
            </a:xfrm>
            <a:custGeom>
              <a:avLst/>
              <a:gdLst>
                <a:gd name="T0" fmla="*/ 109 w 109"/>
                <a:gd name="T1" fmla="*/ 0 h 108"/>
                <a:gd name="T2" fmla="*/ 26 w 109"/>
                <a:gd name="T3" fmla="*/ 0 h 108"/>
                <a:gd name="T4" fmla="*/ 24 w 109"/>
                <a:gd name="T5" fmla="*/ 9 h 108"/>
                <a:gd name="T6" fmla="*/ 0 w 109"/>
                <a:gd name="T7" fmla="*/ 108 h 108"/>
                <a:gd name="T8" fmla="*/ 100 w 109"/>
                <a:gd name="T9" fmla="*/ 9 h 108"/>
                <a:gd name="T10" fmla="*/ 109 w 109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08">
                  <a:moveTo>
                    <a:pt x="109" y="0"/>
                  </a:moveTo>
                  <a:lnTo>
                    <a:pt x="26" y="0"/>
                  </a:lnTo>
                  <a:lnTo>
                    <a:pt x="24" y="9"/>
                  </a:lnTo>
                  <a:lnTo>
                    <a:pt x="0" y="108"/>
                  </a:lnTo>
                  <a:lnTo>
                    <a:pt x="100" y="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chemeClr val="accent5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4" name="Freeform 149"/>
            <p:cNvSpPr/>
            <p:nvPr userDrawn="1"/>
          </p:nvSpPr>
          <p:spPr bwMode="auto">
            <a:xfrm>
              <a:off x="14351000" y="3487738"/>
              <a:ext cx="1050925" cy="271462"/>
            </a:xfrm>
            <a:custGeom>
              <a:avLst/>
              <a:gdLst>
                <a:gd name="T0" fmla="*/ 561 w 662"/>
                <a:gd name="T1" fmla="*/ 171 h 171"/>
                <a:gd name="T2" fmla="*/ 662 w 662"/>
                <a:gd name="T3" fmla="*/ 0 h 171"/>
                <a:gd name="T4" fmla="*/ 0 w 662"/>
                <a:gd name="T5" fmla="*/ 137 h 171"/>
                <a:gd name="T6" fmla="*/ 561 w 662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2" h="171">
                  <a:moveTo>
                    <a:pt x="561" y="171"/>
                  </a:moveTo>
                  <a:lnTo>
                    <a:pt x="662" y="0"/>
                  </a:lnTo>
                  <a:lnTo>
                    <a:pt x="0" y="137"/>
                  </a:lnTo>
                  <a:lnTo>
                    <a:pt x="561" y="171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5" name="Freeform 150"/>
            <p:cNvSpPr/>
            <p:nvPr userDrawn="1"/>
          </p:nvSpPr>
          <p:spPr bwMode="auto">
            <a:xfrm>
              <a:off x="12801600" y="3275013"/>
              <a:ext cx="115888" cy="130175"/>
            </a:xfrm>
            <a:custGeom>
              <a:avLst/>
              <a:gdLst>
                <a:gd name="T0" fmla="*/ 0 w 73"/>
                <a:gd name="T1" fmla="*/ 29 h 82"/>
                <a:gd name="T2" fmla="*/ 0 w 73"/>
                <a:gd name="T3" fmla="*/ 82 h 82"/>
                <a:gd name="T4" fmla="*/ 10 w 73"/>
                <a:gd name="T5" fmla="*/ 71 h 82"/>
                <a:gd name="T6" fmla="*/ 73 w 73"/>
                <a:gd name="T7" fmla="*/ 0 h 82"/>
                <a:gd name="T8" fmla="*/ 10 w 73"/>
                <a:gd name="T9" fmla="*/ 25 h 82"/>
                <a:gd name="T10" fmla="*/ 0 w 73"/>
                <a:gd name="T11" fmla="*/ 2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82">
                  <a:moveTo>
                    <a:pt x="0" y="29"/>
                  </a:moveTo>
                  <a:lnTo>
                    <a:pt x="0" y="82"/>
                  </a:lnTo>
                  <a:lnTo>
                    <a:pt x="10" y="71"/>
                  </a:lnTo>
                  <a:lnTo>
                    <a:pt x="73" y="0"/>
                  </a:lnTo>
                  <a:lnTo>
                    <a:pt x="10" y="25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6" name="Freeform 151"/>
            <p:cNvSpPr/>
            <p:nvPr userDrawn="1"/>
          </p:nvSpPr>
          <p:spPr bwMode="auto">
            <a:xfrm>
              <a:off x="12801600" y="2792413"/>
              <a:ext cx="322263" cy="482600"/>
            </a:xfrm>
            <a:custGeom>
              <a:avLst/>
              <a:gdLst>
                <a:gd name="T0" fmla="*/ 203 w 203"/>
                <a:gd name="T1" fmla="*/ 0 h 304"/>
                <a:gd name="T2" fmla="*/ 0 w 203"/>
                <a:gd name="T3" fmla="*/ 0 h 304"/>
                <a:gd name="T4" fmla="*/ 0 w 203"/>
                <a:gd name="T5" fmla="*/ 98 h 304"/>
                <a:gd name="T6" fmla="*/ 10 w 203"/>
                <a:gd name="T7" fmla="*/ 126 h 304"/>
                <a:gd name="T8" fmla="*/ 73 w 203"/>
                <a:gd name="T9" fmla="*/ 304 h 304"/>
                <a:gd name="T10" fmla="*/ 199 w 203"/>
                <a:gd name="T11" fmla="*/ 9 h 304"/>
                <a:gd name="T12" fmla="*/ 203 w 20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04">
                  <a:moveTo>
                    <a:pt x="203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" y="126"/>
                  </a:lnTo>
                  <a:lnTo>
                    <a:pt x="73" y="304"/>
                  </a:lnTo>
                  <a:lnTo>
                    <a:pt x="199" y="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7" name="Freeform 152"/>
            <p:cNvSpPr/>
            <p:nvPr userDrawn="1"/>
          </p:nvSpPr>
          <p:spPr bwMode="auto">
            <a:xfrm>
              <a:off x="14351000" y="2792413"/>
              <a:ext cx="814388" cy="912812"/>
            </a:xfrm>
            <a:custGeom>
              <a:avLst/>
              <a:gdLst>
                <a:gd name="T0" fmla="*/ 490 w 513"/>
                <a:gd name="T1" fmla="*/ 9 h 575"/>
                <a:gd name="T2" fmla="*/ 468 w 513"/>
                <a:gd name="T3" fmla="*/ 22 h 575"/>
                <a:gd name="T4" fmla="*/ 139 w 513"/>
                <a:gd name="T5" fmla="*/ 211 h 575"/>
                <a:gd name="T6" fmla="*/ 0 w 513"/>
                <a:gd name="T7" fmla="*/ 575 h 575"/>
                <a:gd name="T8" fmla="*/ 499 w 513"/>
                <a:gd name="T9" fmla="*/ 16 h 575"/>
                <a:gd name="T10" fmla="*/ 505 w 513"/>
                <a:gd name="T11" fmla="*/ 9 h 575"/>
                <a:gd name="T12" fmla="*/ 513 w 513"/>
                <a:gd name="T13" fmla="*/ 0 h 575"/>
                <a:gd name="T14" fmla="*/ 505 w 513"/>
                <a:gd name="T15" fmla="*/ 0 h 575"/>
                <a:gd name="T16" fmla="*/ 490 w 513"/>
                <a:gd name="T17" fmla="*/ 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575">
                  <a:moveTo>
                    <a:pt x="490" y="9"/>
                  </a:moveTo>
                  <a:lnTo>
                    <a:pt x="468" y="22"/>
                  </a:lnTo>
                  <a:lnTo>
                    <a:pt x="139" y="211"/>
                  </a:lnTo>
                  <a:lnTo>
                    <a:pt x="0" y="575"/>
                  </a:lnTo>
                  <a:lnTo>
                    <a:pt x="499" y="16"/>
                  </a:lnTo>
                  <a:lnTo>
                    <a:pt x="505" y="9"/>
                  </a:lnTo>
                  <a:lnTo>
                    <a:pt x="513" y="0"/>
                  </a:lnTo>
                  <a:lnTo>
                    <a:pt x="505" y="0"/>
                  </a:lnTo>
                  <a:lnTo>
                    <a:pt x="490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8" name="Freeform 153"/>
            <p:cNvSpPr/>
            <p:nvPr userDrawn="1"/>
          </p:nvSpPr>
          <p:spPr bwMode="auto">
            <a:xfrm>
              <a:off x="15184438" y="2792413"/>
              <a:ext cx="504825" cy="695325"/>
            </a:xfrm>
            <a:custGeom>
              <a:avLst/>
              <a:gdLst>
                <a:gd name="T0" fmla="*/ 58 w 318"/>
                <a:gd name="T1" fmla="*/ 9 h 438"/>
                <a:gd name="T2" fmla="*/ 42 w 318"/>
                <a:gd name="T3" fmla="*/ 4 h 438"/>
                <a:gd name="T4" fmla="*/ 28 w 318"/>
                <a:gd name="T5" fmla="*/ 0 h 438"/>
                <a:gd name="T6" fmla="*/ 0 w 318"/>
                <a:gd name="T7" fmla="*/ 0 h 438"/>
                <a:gd name="T8" fmla="*/ 3 w 318"/>
                <a:gd name="T9" fmla="*/ 9 h 438"/>
                <a:gd name="T10" fmla="*/ 3 w 318"/>
                <a:gd name="T11" fmla="*/ 11 h 438"/>
                <a:gd name="T12" fmla="*/ 137 w 318"/>
                <a:gd name="T13" fmla="*/ 438 h 438"/>
                <a:gd name="T14" fmla="*/ 318 w 318"/>
                <a:gd name="T15" fmla="*/ 86 h 438"/>
                <a:gd name="T16" fmla="*/ 58 w 318"/>
                <a:gd name="T17" fmla="*/ 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438">
                  <a:moveTo>
                    <a:pt x="58" y="9"/>
                  </a:moveTo>
                  <a:lnTo>
                    <a:pt x="42" y="4"/>
                  </a:lnTo>
                  <a:lnTo>
                    <a:pt x="28" y="0"/>
                  </a:lnTo>
                  <a:lnTo>
                    <a:pt x="0" y="0"/>
                  </a:lnTo>
                  <a:lnTo>
                    <a:pt x="3" y="9"/>
                  </a:lnTo>
                  <a:lnTo>
                    <a:pt x="3" y="11"/>
                  </a:lnTo>
                  <a:lnTo>
                    <a:pt x="137" y="438"/>
                  </a:lnTo>
                  <a:lnTo>
                    <a:pt x="318" y="86"/>
                  </a:lnTo>
                  <a:lnTo>
                    <a:pt x="58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9" name="Freeform 154"/>
            <p:cNvSpPr/>
            <p:nvPr userDrawn="1"/>
          </p:nvSpPr>
          <p:spPr bwMode="auto">
            <a:xfrm>
              <a:off x="13995400" y="3705225"/>
              <a:ext cx="639763" cy="111125"/>
            </a:xfrm>
            <a:custGeom>
              <a:avLst/>
              <a:gdLst>
                <a:gd name="T0" fmla="*/ 403 w 403"/>
                <a:gd name="T1" fmla="*/ 70 h 70"/>
                <a:gd name="T2" fmla="*/ 224 w 403"/>
                <a:gd name="T3" fmla="*/ 0 h 70"/>
                <a:gd name="T4" fmla="*/ 0 w 403"/>
                <a:gd name="T5" fmla="*/ 70 h 70"/>
                <a:gd name="T6" fmla="*/ 403 w 4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70">
                  <a:moveTo>
                    <a:pt x="403" y="70"/>
                  </a:moveTo>
                  <a:lnTo>
                    <a:pt x="224" y="0"/>
                  </a:lnTo>
                  <a:lnTo>
                    <a:pt x="0" y="70"/>
                  </a:lnTo>
                  <a:lnTo>
                    <a:pt x="403" y="70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0" name="Freeform 155"/>
            <p:cNvSpPr/>
            <p:nvPr userDrawn="1"/>
          </p:nvSpPr>
          <p:spPr bwMode="auto">
            <a:xfrm>
              <a:off x="12801600" y="2949575"/>
              <a:ext cx="115888" cy="325437"/>
            </a:xfrm>
            <a:custGeom>
              <a:avLst/>
              <a:gdLst>
                <a:gd name="T0" fmla="*/ 0 w 73"/>
                <a:gd name="T1" fmla="*/ 0 h 205"/>
                <a:gd name="T2" fmla="*/ 0 w 73"/>
                <a:gd name="T3" fmla="*/ 122 h 205"/>
                <a:gd name="T4" fmla="*/ 10 w 73"/>
                <a:gd name="T5" fmla="*/ 133 h 205"/>
                <a:gd name="T6" fmla="*/ 73 w 73"/>
                <a:gd name="T7" fmla="*/ 205 h 205"/>
                <a:gd name="T8" fmla="*/ 10 w 73"/>
                <a:gd name="T9" fmla="*/ 28 h 205"/>
                <a:gd name="T10" fmla="*/ 0 w 73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205">
                  <a:moveTo>
                    <a:pt x="0" y="0"/>
                  </a:moveTo>
                  <a:lnTo>
                    <a:pt x="0" y="122"/>
                  </a:lnTo>
                  <a:lnTo>
                    <a:pt x="10" y="133"/>
                  </a:lnTo>
                  <a:lnTo>
                    <a:pt x="73" y="205"/>
                  </a:lnTo>
                  <a:lnTo>
                    <a:pt x="1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1" name="Freeform 156"/>
            <p:cNvSpPr/>
            <p:nvPr userDrawn="1"/>
          </p:nvSpPr>
          <p:spPr bwMode="auto">
            <a:xfrm>
              <a:off x="13708063" y="2792413"/>
              <a:ext cx="595313" cy="171450"/>
            </a:xfrm>
            <a:custGeom>
              <a:avLst/>
              <a:gdLst>
                <a:gd name="T0" fmla="*/ 236 w 375"/>
                <a:gd name="T1" fmla="*/ 9 h 108"/>
                <a:gd name="T2" fmla="*/ 223 w 375"/>
                <a:gd name="T3" fmla="*/ 0 h 108"/>
                <a:gd name="T4" fmla="*/ 0 w 375"/>
                <a:gd name="T5" fmla="*/ 0 h 108"/>
                <a:gd name="T6" fmla="*/ 31 w 375"/>
                <a:gd name="T7" fmla="*/ 9 h 108"/>
                <a:gd name="T8" fmla="*/ 375 w 375"/>
                <a:gd name="T9" fmla="*/ 108 h 108"/>
                <a:gd name="T10" fmla="*/ 236 w 375"/>
                <a:gd name="T11" fmla="*/ 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108">
                  <a:moveTo>
                    <a:pt x="236" y="9"/>
                  </a:moveTo>
                  <a:lnTo>
                    <a:pt x="223" y="0"/>
                  </a:lnTo>
                  <a:lnTo>
                    <a:pt x="0" y="0"/>
                  </a:lnTo>
                  <a:lnTo>
                    <a:pt x="31" y="9"/>
                  </a:lnTo>
                  <a:lnTo>
                    <a:pt x="375" y="108"/>
                  </a:lnTo>
                  <a:lnTo>
                    <a:pt x="236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2" name="Freeform 157"/>
            <p:cNvSpPr/>
            <p:nvPr userDrawn="1"/>
          </p:nvSpPr>
          <p:spPr bwMode="auto">
            <a:xfrm>
              <a:off x="15401925" y="2860675"/>
              <a:ext cx="469900" cy="627062"/>
            </a:xfrm>
            <a:custGeom>
              <a:avLst/>
              <a:gdLst>
                <a:gd name="T0" fmla="*/ 295 w 296"/>
                <a:gd name="T1" fmla="*/ 1 h 395"/>
                <a:gd name="T2" fmla="*/ 181 w 296"/>
                <a:gd name="T3" fmla="*/ 43 h 395"/>
                <a:gd name="T4" fmla="*/ 0 w 296"/>
                <a:gd name="T5" fmla="*/ 395 h 395"/>
                <a:gd name="T6" fmla="*/ 295 w 296"/>
                <a:gd name="T7" fmla="*/ 120 h 395"/>
                <a:gd name="T8" fmla="*/ 296 w 296"/>
                <a:gd name="T9" fmla="*/ 119 h 395"/>
                <a:gd name="T10" fmla="*/ 296 w 296"/>
                <a:gd name="T11" fmla="*/ 0 h 395"/>
                <a:gd name="T12" fmla="*/ 295 w 296"/>
                <a:gd name="T13" fmla="*/ 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395">
                  <a:moveTo>
                    <a:pt x="295" y="1"/>
                  </a:moveTo>
                  <a:lnTo>
                    <a:pt x="181" y="43"/>
                  </a:lnTo>
                  <a:lnTo>
                    <a:pt x="0" y="395"/>
                  </a:lnTo>
                  <a:lnTo>
                    <a:pt x="295" y="120"/>
                  </a:lnTo>
                  <a:lnTo>
                    <a:pt x="296" y="119"/>
                  </a:lnTo>
                  <a:lnTo>
                    <a:pt x="296" y="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3" name="Freeform 158"/>
            <p:cNvSpPr/>
            <p:nvPr userDrawn="1"/>
          </p:nvSpPr>
          <p:spPr bwMode="auto">
            <a:xfrm>
              <a:off x="15552738" y="3687763"/>
              <a:ext cx="319088" cy="128587"/>
            </a:xfrm>
            <a:custGeom>
              <a:avLst/>
              <a:gdLst>
                <a:gd name="T0" fmla="*/ 13 w 201"/>
                <a:gd name="T1" fmla="*/ 57 h 81"/>
                <a:gd name="T2" fmla="*/ 0 w 201"/>
                <a:gd name="T3" fmla="*/ 81 h 81"/>
                <a:gd name="T4" fmla="*/ 200 w 201"/>
                <a:gd name="T5" fmla="*/ 81 h 81"/>
                <a:gd name="T6" fmla="*/ 201 w 201"/>
                <a:gd name="T7" fmla="*/ 81 h 81"/>
                <a:gd name="T8" fmla="*/ 201 w 201"/>
                <a:gd name="T9" fmla="*/ 0 h 81"/>
                <a:gd name="T10" fmla="*/ 200 w 201"/>
                <a:gd name="T11" fmla="*/ 0 h 81"/>
                <a:gd name="T12" fmla="*/ 13 w 201"/>
                <a:gd name="T13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81">
                  <a:moveTo>
                    <a:pt x="13" y="57"/>
                  </a:moveTo>
                  <a:lnTo>
                    <a:pt x="0" y="81"/>
                  </a:lnTo>
                  <a:lnTo>
                    <a:pt x="200" y="81"/>
                  </a:lnTo>
                  <a:lnTo>
                    <a:pt x="201" y="81"/>
                  </a:lnTo>
                  <a:lnTo>
                    <a:pt x="201" y="0"/>
                  </a:lnTo>
                  <a:lnTo>
                    <a:pt x="200" y="0"/>
                  </a:lnTo>
                  <a:lnTo>
                    <a:pt x="13" y="57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4" name="Freeform 159"/>
            <p:cNvSpPr/>
            <p:nvPr userDrawn="1"/>
          </p:nvSpPr>
          <p:spPr bwMode="auto">
            <a:xfrm>
              <a:off x="13303250" y="3705225"/>
              <a:ext cx="1047750" cy="111125"/>
            </a:xfrm>
            <a:custGeom>
              <a:avLst/>
              <a:gdLst>
                <a:gd name="T0" fmla="*/ 436 w 660"/>
                <a:gd name="T1" fmla="*/ 70 h 70"/>
                <a:gd name="T2" fmla="*/ 660 w 660"/>
                <a:gd name="T3" fmla="*/ 0 h 70"/>
                <a:gd name="T4" fmla="*/ 0 w 660"/>
                <a:gd name="T5" fmla="*/ 70 h 70"/>
                <a:gd name="T6" fmla="*/ 436 w 66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0" h="70">
                  <a:moveTo>
                    <a:pt x="436" y="70"/>
                  </a:moveTo>
                  <a:lnTo>
                    <a:pt x="660" y="0"/>
                  </a:lnTo>
                  <a:lnTo>
                    <a:pt x="0" y="70"/>
                  </a:lnTo>
                  <a:lnTo>
                    <a:pt x="436" y="70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5" name="Freeform 160"/>
            <p:cNvSpPr/>
            <p:nvPr userDrawn="1"/>
          </p:nvSpPr>
          <p:spPr bwMode="auto">
            <a:xfrm>
              <a:off x="12917488" y="2792413"/>
              <a:ext cx="555625" cy="482600"/>
            </a:xfrm>
            <a:custGeom>
              <a:avLst/>
              <a:gdLst>
                <a:gd name="T0" fmla="*/ 350 w 350"/>
                <a:gd name="T1" fmla="*/ 0 h 304"/>
                <a:gd name="T2" fmla="*/ 130 w 350"/>
                <a:gd name="T3" fmla="*/ 0 h 304"/>
                <a:gd name="T4" fmla="*/ 126 w 350"/>
                <a:gd name="T5" fmla="*/ 9 h 304"/>
                <a:gd name="T6" fmla="*/ 0 w 350"/>
                <a:gd name="T7" fmla="*/ 304 h 304"/>
                <a:gd name="T8" fmla="*/ 339 w 350"/>
                <a:gd name="T9" fmla="*/ 9 h 304"/>
                <a:gd name="T10" fmla="*/ 350 w 350"/>
                <a:gd name="T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" h="304">
                  <a:moveTo>
                    <a:pt x="350" y="0"/>
                  </a:moveTo>
                  <a:lnTo>
                    <a:pt x="130" y="0"/>
                  </a:lnTo>
                  <a:lnTo>
                    <a:pt x="126" y="9"/>
                  </a:lnTo>
                  <a:lnTo>
                    <a:pt x="0" y="304"/>
                  </a:lnTo>
                  <a:lnTo>
                    <a:pt x="339" y="9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6" name="Freeform 161"/>
            <p:cNvSpPr/>
            <p:nvPr userDrawn="1"/>
          </p:nvSpPr>
          <p:spPr bwMode="auto">
            <a:xfrm>
              <a:off x="15401925" y="3276600"/>
              <a:ext cx="469900" cy="211137"/>
            </a:xfrm>
            <a:custGeom>
              <a:avLst/>
              <a:gdLst>
                <a:gd name="T0" fmla="*/ 295 w 296"/>
                <a:gd name="T1" fmla="*/ 0 h 133"/>
                <a:gd name="T2" fmla="*/ 0 w 296"/>
                <a:gd name="T3" fmla="*/ 133 h 133"/>
                <a:gd name="T4" fmla="*/ 295 w 296"/>
                <a:gd name="T5" fmla="*/ 131 h 133"/>
                <a:gd name="T6" fmla="*/ 296 w 296"/>
                <a:gd name="T7" fmla="*/ 131 h 133"/>
                <a:gd name="T8" fmla="*/ 296 w 296"/>
                <a:gd name="T9" fmla="*/ 0 h 133"/>
                <a:gd name="T10" fmla="*/ 295 w 296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133">
                  <a:moveTo>
                    <a:pt x="295" y="0"/>
                  </a:moveTo>
                  <a:lnTo>
                    <a:pt x="0" y="133"/>
                  </a:lnTo>
                  <a:lnTo>
                    <a:pt x="295" y="131"/>
                  </a:lnTo>
                  <a:lnTo>
                    <a:pt x="296" y="131"/>
                  </a:lnTo>
                  <a:lnTo>
                    <a:pt x="296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7" name="Freeform 162"/>
            <p:cNvSpPr/>
            <p:nvPr userDrawn="1"/>
          </p:nvSpPr>
          <p:spPr bwMode="auto">
            <a:xfrm>
              <a:off x="14303375" y="2792413"/>
              <a:ext cx="849313" cy="334962"/>
            </a:xfrm>
            <a:custGeom>
              <a:avLst/>
              <a:gdLst>
                <a:gd name="T0" fmla="*/ 498 w 535"/>
                <a:gd name="T1" fmla="*/ 22 h 211"/>
                <a:gd name="T2" fmla="*/ 520 w 535"/>
                <a:gd name="T3" fmla="*/ 9 h 211"/>
                <a:gd name="T4" fmla="*/ 535 w 535"/>
                <a:gd name="T5" fmla="*/ 0 h 211"/>
                <a:gd name="T6" fmla="*/ 508 w 535"/>
                <a:gd name="T7" fmla="*/ 0 h 211"/>
                <a:gd name="T8" fmla="*/ 465 w 535"/>
                <a:gd name="T9" fmla="*/ 9 h 211"/>
                <a:gd name="T10" fmla="*/ 0 w 535"/>
                <a:gd name="T11" fmla="*/ 108 h 211"/>
                <a:gd name="T12" fmla="*/ 169 w 535"/>
                <a:gd name="T13" fmla="*/ 211 h 211"/>
                <a:gd name="T14" fmla="*/ 498 w 535"/>
                <a:gd name="T15" fmla="*/ 2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211">
                  <a:moveTo>
                    <a:pt x="498" y="22"/>
                  </a:moveTo>
                  <a:lnTo>
                    <a:pt x="520" y="9"/>
                  </a:lnTo>
                  <a:lnTo>
                    <a:pt x="535" y="0"/>
                  </a:lnTo>
                  <a:lnTo>
                    <a:pt x="508" y="0"/>
                  </a:lnTo>
                  <a:lnTo>
                    <a:pt x="465" y="9"/>
                  </a:lnTo>
                  <a:lnTo>
                    <a:pt x="0" y="108"/>
                  </a:lnTo>
                  <a:lnTo>
                    <a:pt x="169" y="211"/>
                  </a:lnTo>
                  <a:lnTo>
                    <a:pt x="498" y="22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8" name="Freeform 163"/>
            <p:cNvSpPr/>
            <p:nvPr userDrawn="1"/>
          </p:nvSpPr>
          <p:spPr bwMode="auto">
            <a:xfrm>
              <a:off x="14270038" y="2792413"/>
              <a:ext cx="74613" cy="171450"/>
            </a:xfrm>
            <a:custGeom>
              <a:avLst/>
              <a:gdLst>
                <a:gd name="T0" fmla="*/ 47 w 47"/>
                <a:gd name="T1" fmla="*/ 0 h 108"/>
                <a:gd name="T2" fmla="*/ 0 w 47"/>
                <a:gd name="T3" fmla="*/ 0 h 108"/>
                <a:gd name="T4" fmla="*/ 2 w 47"/>
                <a:gd name="T5" fmla="*/ 9 h 108"/>
                <a:gd name="T6" fmla="*/ 21 w 47"/>
                <a:gd name="T7" fmla="*/ 108 h 108"/>
                <a:gd name="T8" fmla="*/ 45 w 47"/>
                <a:gd name="T9" fmla="*/ 9 h 108"/>
                <a:gd name="T10" fmla="*/ 47 w 4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08">
                  <a:moveTo>
                    <a:pt x="47" y="0"/>
                  </a:moveTo>
                  <a:lnTo>
                    <a:pt x="0" y="0"/>
                  </a:lnTo>
                  <a:lnTo>
                    <a:pt x="2" y="9"/>
                  </a:lnTo>
                  <a:lnTo>
                    <a:pt x="21" y="108"/>
                  </a:lnTo>
                  <a:lnTo>
                    <a:pt x="45" y="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chemeClr val="accent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9" name="Freeform 164"/>
            <p:cNvSpPr/>
            <p:nvPr userDrawn="1"/>
          </p:nvSpPr>
          <p:spPr bwMode="auto">
            <a:xfrm>
              <a:off x="14351000" y="3182938"/>
              <a:ext cx="1050925" cy="522287"/>
            </a:xfrm>
            <a:custGeom>
              <a:avLst/>
              <a:gdLst>
                <a:gd name="T0" fmla="*/ 0 w 662"/>
                <a:gd name="T1" fmla="*/ 329 h 329"/>
                <a:gd name="T2" fmla="*/ 662 w 662"/>
                <a:gd name="T3" fmla="*/ 192 h 329"/>
                <a:gd name="T4" fmla="*/ 410 w 662"/>
                <a:gd name="T5" fmla="*/ 0 h 329"/>
                <a:gd name="T6" fmla="*/ 0 w 662"/>
                <a:gd name="T7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2" h="329">
                  <a:moveTo>
                    <a:pt x="0" y="329"/>
                  </a:moveTo>
                  <a:lnTo>
                    <a:pt x="662" y="192"/>
                  </a:lnTo>
                  <a:lnTo>
                    <a:pt x="410" y="0"/>
                  </a:lnTo>
                  <a:lnTo>
                    <a:pt x="0" y="329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0" name="Freeform 165"/>
            <p:cNvSpPr/>
            <p:nvPr userDrawn="1"/>
          </p:nvSpPr>
          <p:spPr bwMode="auto">
            <a:xfrm>
              <a:off x="15401925" y="3487738"/>
              <a:ext cx="171450" cy="328612"/>
            </a:xfrm>
            <a:custGeom>
              <a:avLst/>
              <a:gdLst>
                <a:gd name="T0" fmla="*/ 95 w 108"/>
                <a:gd name="T1" fmla="*/ 207 h 207"/>
                <a:gd name="T2" fmla="*/ 108 w 108"/>
                <a:gd name="T3" fmla="*/ 183 h 207"/>
                <a:gd name="T4" fmla="*/ 0 w 108"/>
                <a:gd name="T5" fmla="*/ 0 h 207"/>
                <a:gd name="T6" fmla="*/ 5 w 108"/>
                <a:gd name="T7" fmla="*/ 207 h 207"/>
                <a:gd name="T8" fmla="*/ 95 w 108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07">
                  <a:moveTo>
                    <a:pt x="95" y="207"/>
                  </a:moveTo>
                  <a:lnTo>
                    <a:pt x="108" y="183"/>
                  </a:lnTo>
                  <a:lnTo>
                    <a:pt x="0" y="0"/>
                  </a:lnTo>
                  <a:lnTo>
                    <a:pt x="5" y="207"/>
                  </a:lnTo>
                  <a:lnTo>
                    <a:pt x="95" y="207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1" name="Freeform 166"/>
            <p:cNvSpPr/>
            <p:nvPr userDrawn="1"/>
          </p:nvSpPr>
          <p:spPr bwMode="auto">
            <a:xfrm>
              <a:off x="13957300" y="2963863"/>
              <a:ext cx="393700" cy="741362"/>
            </a:xfrm>
            <a:custGeom>
              <a:avLst/>
              <a:gdLst>
                <a:gd name="T0" fmla="*/ 0 w 248"/>
                <a:gd name="T1" fmla="*/ 187 h 467"/>
                <a:gd name="T2" fmla="*/ 248 w 248"/>
                <a:gd name="T3" fmla="*/ 467 h 467"/>
                <a:gd name="T4" fmla="*/ 218 w 248"/>
                <a:gd name="T5" fmla="*/ 0 h 467"/>
                <a:gd name="T6" fmla="*/ 0 w 248"/>
                <a:gd name="T7" fmla="*/ 18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467">
                  <a:moveTo>
                    <a:pt x="0" y="187"/>
                  </a:moveTo>
                  <a:lnTo>
                    <a:pt x="248" y="467"/>
                  </a:lnTo>
                  <a:lnTo>
                    <a:pt x="218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3" name="Freeform 167"/>
            <p:cNvSpPr/>
            <p:nvPr userDrawn="1"/>
          </p:nvSpPr>
          <p:spPr bwMode="auto">
            <a:xfrm>
              <a:off x="12801600" y="3225800"/>
              <a:ext cx="115888" cy="95250"/>
            </a:xfrm>
            <a:custGeom>
              <a:avLst/>
              <a:gdLst>
                <a:gd name="T0" fmla="*/ 0 w 73"/>
                <a:gd name="T1" fmla="*/ 0 h 60"/>
                <a:gd name="T2" fmla="*/ 0 w 73"/>
                <a:gd name="T3" fmla="*/ 60 h 60"/>
                <a:gd name="T4" fmla="*/ 10 w 73"/>
                <a:gd name="T5" fmla="*/ 56 h 60"/>
                <a:gd name="T6" fmla="*/ 73 w 73"/>
                <a:gd name="T7" fmla="*/ 31 h 60"/>
                <a:gd name="T8" fmla="*/ 10 w 73"/>
                <a:gd name="T9" fmla="*/ 4 h 60"/>
                <a:gd name="T10" fmla="*/ 0 w 73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60">
                  <a:moveTo>
                    <a:pt x="0" y="0"/>
                  </a:moveTo>
                  <a:lnTo>
                    <a:pt x="0" y="60"/>
                  </a:lnTo>
                  <a:lnTo>
                    <a:pt x="10" y="56"/>
                  </a:lnTo>
                  <a:lnTo>
                    <a:pt x="73" y="31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4" name="Freeform 168"/>
            <p:cNvSpPr/>
            <p:nvPr userDrawn="1"/>
          </p:nvSpPr>
          <p:spPr bwMode="auto">
            <a:xfrm>
              <a:off x="12917488" y="2792413"/>
              <a:ext cx="1385888" cy="482600"/>
            </a:xfrm>
            <a:custGeom>
              <a:avLst/>
              <a:gdLst>
                <a:gd name="T0" fmla="*/ 498 w 873"/>
                <a:gd name="T1" fmla="*/ 0 h 304"/>
                <a:gd name="T2" fmla="*/ 351 w 873"/>
                <a:gd name="T3" fmla="*/ 0 h 304"/>
                <a:gd name="T4" fmla="*/ 350 w 873"/>
                <a:gd name="T5" fmla="*/ 0 h 304"/>
                <a:gd name="T6" fmla="*/ 339 w 873"/>
                <a:gd name="T7" fmla="*/ 9 h 304"/>
                <a:gd name="T8" fmla="*/ 0 w 873"/>
                <a:gd name="T9" fmla="*/ 304 h 304"/>
                <a:gd name="T10" fmla="*/ 873 w 873"/>
                <a:gd name="T11" fmla="*/ 108 h 304"/>
                <a:gd name="T12" fmla="*/ 529 w 873"/>
                <a:gd name="T13" fmla="*/ 9 h 304"/>
                <a:gd name="T14" fmla="*/ 498 w 873"/>
                <a:gd name="T15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3" h="304">
                  <a:moveTo>
                    <a:pt x="498" y="0"/>
                  </a:moveTo>
                  <a:lnTo>
                    <a:pt x="351" y="0"/>
                  </a:lnTo>
                  <a:lnTo>
                    <a:pt x="350" y="0"/>
                  </a:lnTo>
                  <a:lnTo>
                    <a:pt x="339" y="9"/>
                  </a:lnTo>
                  <a:lnTo>
                    <a:pt x="0" y="304"/>
                  </a:lnTo>
                  <a:lnTo>
                    <a:pt x="873" y="108"/>
                  </a:lnTo>
                  <a:lnTo>
                    <a:pt x="529" y="9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5" name="Freeform 169"/>
            <p:cNvSpPr/>
            <p:nvPr userDrawn="1"/>
          </p:nvSpPr>
          <p:spPr bwMode="auto">
            <a:xfrm>
              <a:off x="15401925" y="3049588"/>
              <a:ext cx="469900" cy="438150"/>
            </a:xfrm>
            <a:custGeom>
              <a:avLst/>
              <a:gdLst>
                <a:gd name="T0" fmla="*/ 295 w 296"/>
                <a:gd name="T1" fmla="*/ 1 h 276"/>
                <a:gd name="T2" fmla="*/ 0 w 296"/>
                <a:gd name="T3" fmla="*/ 276 h 276"/>
                <a:gd name="T4" fmla="*/ 295 w 296"/>
                <a:gd name="T5" fmla="*/ 143 h 276"/>
                <a:gd name="T6" fmla="*/ 296 w 296"/>
                <a:gd name="T7" fmla="*/ 143 h 276"/>
                <a:gd name="T8" fmla="*/ 296 w 296"/>
                <a:gd name="T9" fmla="*/ 0 h 276"/>
                <a:gd name="T10" fmla="*/ 295 w 296"/>
                <a:gd name="T11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276">
                  <a:moveTo>
                    <a:pt x="295" y="1"/>
                  </a:moveTo>
                  <a:lnTo>
                    <a:pt x="0" y="276"/>
                  </a:lnTo>
                  <a:lnTo>
                    <a:pt x="295" y="143"/>
                  </a:lnTo>
                  <a:lnTo>
                    <a:pt x="296" y="143"/>
                  </a:lnTo>
                  <a:lnTo>
                    <a:pt x="296" y="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6" name="Freeform 170"/>
            <p:cNvSpPr/>
            <p:nvPr userDrawn="1"/>
          </p:nvSpPr>
          <p:spPr bwMode="auto">
            <a:xfrm>
              <a:off x="15001875" y="2792413"/>
              <a:ext cx="400050" cy="695325"/>
            </a:xfrm>
            <a:custGeom>
              <a:avLst/>
              <a:gdLst>
                <a:gd name="T0" fmla="*/ 118 w 252"/>
                <a:gd name="T1" fmla="*/ 9 h 438"/>
                <a:gd name="T2" fmla="*/ 115 w 252"/>
                <a:gd name="T3" fmla="*/ 0 h 438"/>
                <a:gd name="T4" fmla="*/ 108 w 252"/>
                <a:gd name="T5" fmla="*/ 0 h 438"/>
                <a:gd name="T6" fmla="*/ 104 w 252"/>
                <a:gd name="T7" fmla="*/ 9 h 438"/>
                <a:gd name="T8" fmla="*/ 102 w 252"/>
                <a:gd name="T9" fmla="*/ 14 h 438"/>
                <a:gd name="T10" fmla="*/ 0 w 252"/>
                <a:gd name="T11" fmla="*/ 246 h 438"/>
                <a:gd name="T12" fmla="*/ 252 w 252"/>
                <a:gd name="T13" fmla="*/ 438 h 438"/>
                <a:gd name="T14" fmla="*/ 118 w 252"/>
                <a:gd name="T15" fmla="*/ 11 h 438"/>
                <a:gd name="T16" fmla="*/ 118 w 252"/>
                <a:gd name="T17" fmla="*/ 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438">
                  <a:moveTo>
                    <a:pt x="118" y="9"/>
                  </a:moveTo>
                  <a:lnTo>
                    <a:pt x="115" y="0"/>
                  </a:lnTo>
                  <a:lnTo>
                    <a:pt x="108" y="0"/>
                  </a:lnTo>
                  <a:lnTo>
                    <a:pt x="104" y="9"/>
                  </a:lnTo>
                  <a:lnTo>
                    <a:pt x="102" y="14"/>
                  </a:lnTo>
                  <a:lnTo>
                    <a:pt x="0" y="246"/>
                  </a:lnTo>
                  <a:lnTo>
                    <a:pt x="252" y="438"/>
                  </a:lnTo>
                  <a:lnTo>
                    <a:pt x="118" y="11"/>
                  </a:lnTo>
                  <a:lnTo>
                    <a:pt x="118" y="9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7" name="Freeform 171"/>
            <p:cNvSpPr/>
            <p:nvPr userDrawn="1"/>
          </p:nvSpPr>
          <p:spPr bwMode="auto">
            <a:xfrm>
              <a:off x="14351000" y="3705225"/>
              <a:ext cx="922338" cy="111125"/>
            </a:xfrm>
            <a:custGeom>
              <a:avLst/>
              <a:gdLst>
                <a:gd name="T0" fmla="*/ 0 w 581"/>
                <a:gd name="T1" fmla="*/ 0 h 70"/>
                <a:gd name="T2" fmla="*/ 179 w 581"/>
                <a:gd name="T3" fmla="*/ 70 h 70"/>
                <a:gd name="T4" fmla="*/ 581 w 581"/>
                <a:gd name="T5" fmla="*/ 70 h 70"/>
                <a:gd name="T6" fmla="*/ 561 w 581"/>
                <a:gd name="T7" fmla="*/ 34 h 70"/>
                <a:gd name="T8" fmla="*/ 0 w 58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1" h="70">
                  <a:moveTo>
                    <a:pt x="0" y="0"/>
                  </a:moveTo>
                  <a:lnTo>
                    <a:pt x="179" y="70"/>
                  </a:lnTo>
                  <a:lnTo>
                    <a:pt x="581" y="70"/>
                  </a:lnTo>
                  <a:lnTo>
                    <a:pt x="56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8" name="Freeform 172"/>
            <p:cNvSpPr/>
            <p:nvPr userDrawn="1"/>
          </p:nvSpPr>
          <p:spPr bwMode="auto">
            <a:xfrm>
              <a:off x="12917488" y="3275013"/>
              <a:ext cx="1433513" cy="541337"/>
            </a:xfrm>
            <a:custGeom>
              <a:avLst/>
              <a:gdLst>
                <a:gd name="T0" fmla="*/ 179 w 903"/>
                <a:gd name="T1" fmla="*/ 336 h 341"/>
                <a:gd name="T2" fmla="*/ 182 w 903"/>
                <a:gd name="T3" fmla="*/ 341 h 341"/>
                <a:gd name="T4" fmla="*/ 243 w 903"/>
                <a:gd name="T5" fmla="*/ 341 h 341"/>
                <a:gd name="T6" fmla="*/ 903 w 903"/>
                <a:gd name="T7" fmla="*/ 271 h 341"/>
                <a:gd name="T8" fmla="*/ 0 w 903"/>
                <a:gd name="T9" fmla="*/ 0 h 341"/>
                <a:gd name="T10" fmla="*/ 179 w 903"/>
                <a:gd name="T11" fmla="*/ 3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3" h="341">
                  <a:moveTo>
                    <a:pt x="179" y="336"/>
                  </a:moveTo>
                  <a:lnTo>
                    <a:pt x="182" y="341"/>
                  </a:lnTo>
                  <a:lnTo>
                    <a:pt x="243" y="341"/>
                  </a:lnTo>
                  <a:lnTo>
                    <a:pt x="903" y="271"/>
                  </a:lnTo>
                  <a:lnTo>
                    <a:pt x="0" y="0"/>
                  </a:lnTo>
                  <a:lnTo>
                    <a:pt x="179" y="336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9" name="Freeform 173"/>
            <p:cNvSpPr/>
            <p:nvPr userDrawn="1"/>
          </p:nvSpPr>
          <p:spPr bwMode="auto">
            <a:xfrm>
              <a:off x="14062075" y="2792413"/>
              <a:ext cx="241300" cy="171450"/>
            </a:xfrm>
            <a:custGeom>
              <a:avLst/>
              <a:gdLst>
                <a:gd name="T0" fmla="*/ 152 w 152"/>
                <a:gd name="T1" fmla="*/ 108 h 108"/>
                <a:gd name="T2" fmla="*/ 133 w 152"/>
                <a:gd name="T3" fmla="*/ 9 h 108"/>
                <a:gd name="T4" fmla="*/ 131 w 152"/>
                <a:gd name="T5" fmla="*/ 0 h 108"/>
                <a:gd name="T6" fmla="*/ 0 w 152"/>
                <a:gd name="T7" fmla="*/ 0 h 108"/>
                <a:gd name="T8" fmla="*/ 13 w 152"/>
                <a:gd name="T9" fmla="*/ 9 h 108"/>
                <a:gd name="T10" fmla="*/ 152 w 152"/>
                <a:gd name="T1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08">
                  <a:moveTo>
                    <a:pt x="152" y="108"/>
                  </a:moveTo>
                  <a:lnTo>
                    <a:pt x="133" y="9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13" y="9"/>
                  </a:lnTo>
                  <a:lnTo>
                    <a:pt x="152" y="108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2" name="Freeform 174"/>
            <p:cNvSpPr/>
            <p:nvPr userDrawn="1"/>
          </p:nvSpPr>
          <p:spPr bwMode="auto">
            <a:xfrm>
              <a:off x="13903325" y="3136900"/>
              <a:ext cx="395288" cy="400050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3" name="Freeform 175"/>
            <p:cNvSpPr/>
            <p:nvPr userDrawn="1"/>
          </p:nvSpPr>
          <p:spPr bwMode="auto">
            <a:xfrm>
              <a:off x="14747875" y="3143250"/>
              <a:ext cx="441325" cy="393700"/>
            </a:xfrm>
            <a:custGeom>
              <a:avLst/>
              <a:gdLst>
                <a:gd name="T0" fmla="*/ 200 w 278"/>
                <a:gd name="T1" fmla="*/ 0 h 248"/>
                <a:gd name="T2" fmla="*/ 139 w 278"/>
                <a:gd name="T3" fmla="*/ 169 h 248"/>
                <a:gd name="T4" fmla="*/ 77 w 278"/>
                <a:gd name="T5" fmla="*/ 0 h 248"/>
                <a:gd name="T6" fmla="*/ 0 w 278"/>
                <a:gd name="T7" fmla="*/ 0 h 248"/>
                <a:gd name="T8" fmla="*/ 102 w 278"/>
                <a:gd name="T9" fmla="*/ 248 h 248"/>
                <a:gd name="T10" fmla="*/ 176 w 278"/>
                <a:gd name="T11" fmla="*/ 248 h 248"/>
                <a:gd name="T12" fmla="*/ 278 w 278"/>
                <a:gd name="T13" fmla="*/ 0 h 248"/>
                <a:gd name="T14" fmla="*/ 200 w 278"/>
                <a:gd name="T1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248">
                  <a:moveTo>
                    <a:pt x="200" y="0"/>
                  </a:moveTo>
                  <a:lnTo>
                    <a:pt x="139" y="169"/>
                  </a:lnTo>
                  <a:lnTo>
                    <a:pt x="77" y="0"/>
                  </a:lnTo>
                  <a:lnTo>
                    <a:pt x="0" y="0"/>
                  </a:lnTo>
                  <a:lnTo>
                    <a:pt x="102" y="248"/>
                  </a:lnTo>
                  <a:lnTo>
                    <a:pt x="176" y="248"/>
                  </a:lnTo>
                  <a:lnTo>
                    <a:pt x="278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4" name="Freeform 176"/>
            <p:cNvSpPr>
              <a:spLocks noEditPoints="1"/>
            </p:cNvSpPr>
            <p:nvPr userDrawn="1"/>
          </p:nvSpPr>
          <p:spPr bwMode="auto">
            <a:xfrm>
              <a:off x="13454063" y="3136900"/>
              <a:ext cx="409575" cy="406400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5" name="Freeform 177"/>
            <p:cNvSpPr/>
            <p:nvPr userDrawn="1"/>
          </p:nvSpPr>
          <p:spPr bwMode="auto">
            <a:xfrm>
              <a:off x="13087350" y="3025775"/>
              <a:ext cx="355600" cy="511175"/>
            </a:xfrm>
            <a:custGeom>
              <a:avLst/>
              <a:gdLst>
                <a:gd name="T0" fmla="*/ 224 w 224"/>
                <a:gd name="T1" fmla="*/ 259 h 322"/>
                <a:gd name="T2" fmla="*/ 69 w 224"/>
                <a:gd name="T3" fmla="*/ 259 h 322"/>
                <a:gd name="T4" fmla="*/ 69 w 224"/>
                <a:gd name="T5" fmla="*/ 0 h 322"/>
                <a:gd name="T6" fmla="*/ 0 w 224"/>
                <a:gd name="T7" fmla="*/ 0 h 322"/>
                <a:gd name="T8" fmla="*/ 0 w 224"/>
                <a:gd name="T9" fmla="*/ 322 h 322"/>
                <a:gd name="T10" fmla="*/ 224 w 224"/>
                <a:gd name="T11" fmla="*/ 322 h 322"/>
                <a:gd name="T12" fmla="*/ 224 w 224"/>
                <a:gd name="T13" fmla="*/ 25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2">
                  <a:moveTo>
                    <a:pt x="224" y="259"/>
                  </a:moveTo>
                  <a:lnTo>
                    <a:pt x="69" y="259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322"/>
                  </a:lnTo>
                  <a:lnTo>
                    <a:pt x="224" y="322"/>
                  </a:lnTo>
                  <a:lnTo>
                    <a:pt x="224" y="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6" name="Freeform 178"/>
            <p:cNvSpPr>
              <a:spLocks noEditPoints="1"/>
            </p:cNvSpPr>
            <p:nvPr userDrawn="1"/>
          </p:nvSpPr>
          <p:spPr bwMode="auto">
            <a:xfrm>
              <a:off x="15173325" y="3136900"/>
              <a:ext cx="422275" cy="406400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7" name="Freeform 179"/>
            <p:cNvSpPr>
              <a:spLocks noEditPoints="1"/>
            </p:cNvSpPr>
            <p:nvPr userDrawn="1"/>
          </p:nvSpPr>
          <p:spPr bwMode="auto">
            <a:xfrm>
              <a:off x="14341475" y="3136900"/>
              <a:ext cx="422275" cy="406400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9" name="TextBox 48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/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/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/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06179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1791" y="0"/>
            <a:ext cx="81270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849535"/>
            <a:ext cx="3513151" cy="1926795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Font typeface="Arial" panose="020B0604020202020204" pitchFamily="34" charset="0"/>
              <a:buNone/>
              <a:defRPr sz="4600" b="1" strike="noStrike" spc="-150" baseline="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Photo Plus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Layout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1" y="2943638"/>
            <a:ext cx="3513150" cy="16416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640" y="1437136"/>
            <a:ext cx="9960236" cy="3026868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70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Three Lines</a:t>
            </a:r>
            <a:endParaRPr lang="en-US" dirty="0"/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640" y="5205790"/>
            <a:ext cx="99497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  <a:endParaRPr lang="en-US" dirty="0"/>
          </a:p>
        </p:txBody>
      </p:sp>
      <p:grpSp>
        <p:nvGrpSpPr>
          <p:cNvPr id="2118" name="Group 2117"/>
          <p:cNvGrpSpPr/>
          <p:nvPr userDrawn="1"/>
        </p:nvGrpSpPr>
        <p:grpSpPr>
          <a:xfrm rot="16200000">
            <a:off x="10141743" y="2414686"/>
            <a:ext cx="3070226" cy="1023937"/>
            <a:chOff x="12801600" y="2792413"/>
            <a:chExt cx="3070226" cy="1023937"/>
          </a:xfrm>
        </p:grpSpPr>
        <p:sp>
          <p:nvSpPr>
            <p:cNvPr id="122" name="Freeform 137"/>
            <p:cNvSpPr/>
            <p:nvPr userDrawn="1"/>
          </p:nvSpPr>
          <p:spPr bwMode="auto">
            <a:xfrm>
              <a:off x="15401925" y="3484563"/>
              <a:ext cx="469900" cy="293687"/>
            </a:xfrm>
            <a:custGeom>
              <a:avLst/>
              <a:gdLst>
                <a:gd name="T0" fmla="*/ 295 w 296"/>
                <a:gd name="T1" fmla="*/ 0 h 185"/>
                <a:gd name="T2" fmla="*/ 0 w 296"/>
                <a:gd name="T3" fmla="*/ 2 h 185"/>
                <a:gd name="T4" fmla="*/ 108 w 296"/>
                <a:gd name="T5" fmla="*/ 185 h 185"/>
                <a:gd name="T6" fmla="*/ 295 w 296"/>
                <a:gd name="T7" fmla="*/ 128 h 185"/>
                <a:gd name="T8" fmla="*/ 296 w 296"/>
                <a:gd name="T9" fmla="*/ 128 h 185"/>
                <a:gd name="T10" fmla="*/ 296 w 296"/>
                <a:gd name="T11" fmla="*/ 0 h 185"/>
                <a:gd name="T12" fmla="*/ 295 w 296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85">
                  <a:moveTo>
                    <a:pt x="295" y="0"/>
                  </a:moveTo>
                  <a:lnTo>
                    <a:pt x="0" y="2"/>
                  </a:lnTo>
                  <a:lnTo>
                    <a:pt x="108" y="185"/>
                  </a:lnTo>
                  <a:lnTo>
                    <a:pt x="295" y="128"/>
                  </a:lnTo>
                  <a:lnTo>
                    <a:pt x="296" y="128"/>
                  </a:lnTo>
                  <a:lnTo>
                    <a:pt x="296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138"/>
            <p:cNvSpPr/>
            <p:nvPr userDrawn="1"/>
          </p:nvSpPr>
          <p:spPr bwMode="auto">
            <a:xfrm>
              <a:off x="14303375" y="2792413"/>
              <a:ext cx="806450" cy="171450"/>
            </a:xfrm>
            <a:custGeom>
              <a:avLst/>
              <a:gdLst>
                <a:gd name="T0" fmla="*/ 100 w 508"/>
                <a:gd name="T1" fmla="*/ 9 h 108"/>
                <a:gd name="T2" fmla="*/ 0 w 508"/>
                <a:gd name="T3" fmla="*/ 108 h 108"/>
                <a:gd name="T4" fmla="*/ 465 w 508"/>
                <a:gd name="T5" fmla="*/ 9 h 108"/>
                <a:gd name="T6" fmla="*/ 508 w 508"/>
                <a:gd name="T7" fmla="*/ 0 h 108"/>
                <a:gd name="T8" fmla="*/ 109 w 508"/>
                <a:gd name="T9" fmla="*/ 0 h 108"/>
                <a:gd name="T10" fmla="*/ 100 w 508"/>
                <a:gd name="T11" fmla="*/ 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8" h="108">
                  <a:moveTo>
                    <a:pt x="100" y="9"/>
                  </a:moveTo>
                  <a:lnTo>
                    <a:pt x="0" y="108"/>
                  </a:lnTo>
                  <a:lnTo>
                    <a:pt x="465" y="9"/>
                  </a:lnTo>
                  <a:lnTo>
                    <a:pt x="508" y="0"/>
                  </a:lnTo>
                  <a:lnTo>
                    <a:pt x="109" y="0"/>
                  </a:lnTo>
                  <a:lnTo>
                    <a:pt x="100" y="9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139"/>
            <p:cNvSpPr/>
            <p:nvPr userDrawn="1"/>
          </p:nvSpPr>
          <p:spPr bwMode="auto">
            <a:xfrm>
              <a:off x="12812713" y="3275013"/>
              <a:ext cx="393700" cy="541337"/>
            </a:xfrm>
            <a:custGeom>
              <a:avLst/>
              <a:gdLst>
                <a:gd name="T0" fmla="*/ 66 w 248"/>
                <a:gd name="T1" fmla="*/ 0 h 341"/>
                <a:gd name="T2" fmla="*/ 3 w 248"/>
                <a:gd name="T3" fmla="*/ 329 h 341"/>
                <a:gd name="T4" fmla="*/ 0 w 248"/>
                <a:gd name="T5" fmla="*/ 341 h 341"/>
                <a:gd name="T6" fmla="*/ 3 w 248"/>
                <a:gd name="T7" fmla="*/ 341 h 341"/>
                <a:gd name="T8" fmla="*/ 192 w 248"/>
                <a:gd name="T9" fmla="*/ 341 h 341"/>
                <a:gd name="T10" fmla="*/ 248 w 248"/>
                <a:gd name="T11" fmla="*/ 341 h 341"/>
                <a:gd name="T12" fmla="*/ 245 w 248"/>
                <a:gd name="T13" fmla="*/ 336 h 341"/>
                <a:gd name="T14" fmla="*/ 66 w 248"/>
                <a:gd name="T1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341">
                  <a:moveTo>
                    <a:pt x="66" y="0"/>
                  </a:moveTo>
                  <a:lnTo>
                    <a:pt x="3" y="329"/>
                  </a:lnTo>
                  <a:lnTo>
                    <a:pt x="0" y="341"/>
                  </a:lnTo>
                  <a:lnTo>
                    <a:pt x="3" y="341"/>
                  </a:lnTo>
                  <a:lnTo>
                    <a:pt x="192" y="341"/>
                  </a:lnTo>
                  <a:lnTo>
                    <a:pt x="248" y="341"/>
                  </a:lnTo>
                  <a:lnTo>
                    <a:pt x="245" y="33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Freeform 140"/>
            <p:cNvSpPr/>
            <p:nvPr userDrawn="1"/>
          </p:nvSpPr>
          <p:spPr bwMode="auto">
            <a:xfrm>
              <a:off x="15241588" y="3487738"/>
              <a:ext cx="168275" cy="328612"/>
            </a:xfrm>
            <a:custGeom>
              <a:avLst/>
              <a:gdLst>
                <a:gd name="T0" fmla="*/ 101 w 106"/>
                <a:gd name="T1" fmla="*/ 0 h 207"/>
                <a:gd name="T2" fmla="*/ 0 w 106"/>
                <a:gd name="T3" fmla="*/ 171 h 207"/>
                <a:gd name="T4" fmla="*/ 20 w 106"/>
                <a:gd name="T5" fmla="*/ 207 h 207"/>
                <a:gd name="T6" fmla="*/ 106 w 106"/>
                <a:gd name="T7" fmla="*/ 207 h 207"/>
                <a:gd name="T8" fmla="*/ 101 w 1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207">
                  <a:moveTo>
                    <a:pt x="101" y="0"/>
                  </a:moveTo>
                  <a:lnTo>
                    <a:pt x="0" y="171"/>
                  </a:lnTo>
                  <a:lnTo>
                    <a:pt x="20" y="207"/>
                  </a:lnTo>
                  <a:lnTo>
                    <a:pt x="106" y="20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141"/>
            <p:cNvSpPr/>
            <p:nvPr userDrawn="1"/>
          </p:nvSpPr>
          <p:spPr bwMode="auto">
            <a:xfrm>
              <a:off x="14303375" y="2963863"/>
              <a:ext cx="268288" cy="741362"/>
            </a:xfrm>
            <a:custGeom>
              <a:avLst/>
              <a:gdLst>
                <a:gd name="T0" fmla="*/ 30 w 169"/>
                <a:gd name="T1" fmla="*/ 467 h 467"/>
                <a:gd name="T2" fmla="*/ 169 w 169"/>
                <a:gd name="T3" fmla="*/ 103 h 467"/>
                <a:gd name="T4" fmla="*/ 0 w 169"/>
                <a:gd name="T5" fmla="*/ 0 h 467"/>
                <a:gd name="T6" fmla="*/ 30 w 169"/>
                <a:gd name="T7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467">
                  <a:moveTo>
                    <a:pt x="30" y="467"/>
                  </a:moveTo>
                  <a:lnTo>
                    <a:pt x="169" y="103"/>
                  </a:lnTo>
                  <a:lnTo>
                    <a:pt x="0" y="0"/>
                  </a:lnTo>
                  <a:lnTo>
                    <a:pt x="30" y="467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7" name="Freeform 142"/>
            <p:cNvSpPr/>
            <p:nvPr userDrawn="1"/>
          </p:nvSpPr>
          <p:spPr bwMode="auto">
            <a:xfrm>
              <a:off x="12801600" y="3275013"/>
              <a:ext cx="115888" cy="541337"/>
            </a:xfrm>
            <a:custGeom>
              <a:avLst/>
              <a:gdLst>
                <a:gd name="T0" fmla="*/ 0 w 73"/>
                <a:gd name="T1" fmla="*/ 82 h 341"/>
                <a:gd name="T2" fmla="*/ 0 w 73"/>
                <a:gd name="T3" fmla="*/ 341 h 341"/>
                <a:gd name="T4" fmla="*/ 6 w 73"/>
                <a:gd name="T5" fmla="*/ 341 h 341"/>
                <a:gd name="T6" fmla="*/ 7 w 73"/>
                <a:gd name="T7" fmla="*/ 341 h 341"/>
                <a:gd name="T8" fmla="*/ 10 w 73"/>
                <a:gd name="T9" fmla="*/ 329 h 341"/>
                <a:gd name="T10" fmla="*/ 73 w 73"/>
                <a:gd name="T11" fmla="*/ 0 h 341"/>
                <a:gd name="T12" fmla="*/ 10 w 73"/>
                <a:gd name="T13" fmla="*/ 71 h 341"/>
                <a:gd name="T14" fmla="*/ 0 w 73"/>
                <a:gd name="T15" fmla="*/ 8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341">
                  <a:moveTo>
                    <a:pt x="0" y="82"/>
                  </a:moveTo>
                  <a:lnTo>
                    <a:pt x="0" y="341"/>
                  </a:lnTo>
                  <a:lnTo>
                    <a:pt x="6" y="341"/>
                  </a:lnTo>
                  <a:lnTo>
                    <a:pt x="7" y="341"/>
                  </a:lnTo>
                  <a:lnTo>
                    <a:pt x="10" y="329"/>
                  </a:lnTo>
                  <a:lnTo>
                    <a:pt x="73" y="0"/>
                  </a:lnTo>
                  <a:lnTo>
                    <a:pt x="10" y="71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8" name="Freeform 143"/>
            <p:cNvSpPr/>
            <p:nvPr userDrawn="1"/>
          </p:nvSpPr>
          <p:spPr bwMode="auto">
            <a:xfrm>
              <a:off x="12917488" y="2963863"/>
              <a:ext cx="1385888" cy="311150"/>
            </a:xfrm>
            <a:custGeom>
              <a:avLst/>
              <a:gdLst>
                <a:gd name="T0" fmla="*/ 655 w 873"/>
                <a:gd name="T1" fmla="*/ 187 h 196"/>
                <a:gd name="T2" fmla="*/ 873 w 873"/>
                <a:gd name="T3" fmla="*/ 0 h 196"/>
                <a:gd name="T4" fmla="*/ 0 w 873"/>
                <a:gd name="T5" fmla="*/ 196 h 196"/>
                <a:gd name="T6" fmla="*/ 655 w 873"/>
                <a:gd name="T7" fmla="*/ 18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3" h="196">
                  <a:moveTo>
                    <a:pt x="655" y="187"/>
                  </a:moveTo>
                  <a:lnTo>
                    <a:pt x="873" y="0"/>
                  </a:lnTo>
                  <a:lnTo>
                    <a:pt x="0" y="196"/>
                  </a:lnTo>
                  <a:lnTo>
                    <a:pt x="655" y="187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9" name="Freeform 144"/>
            <p:cNvSpPr/>
            <p:nvPr userDrawn="1"/>
          </p:nvSpPr>
          <p:spPr bwMode="auto">
            <a:xfrm>
              <a:off x="14351000" y="2792413"/>
              <a:ext cx="822325" cy="912812"/>
            </a:xfrm>
            <a:custGeom>
              <a:avLst/>
              <a:gdLst>
                <a:gd name="T0" fmla="*/ 513 w 518"/>
                <a:gd name="T1" fmla="*/ 0 h 575"/>
                <a:gd name="T2" fmla="*/ 505 w 518"/>
                <a:gd name="T3" fmla="*/ 9 h 575"/>
                <a:gd name="T4" fmla="*/ 499 w 518"/>
                <a:gd name="T5" fmla="*/ 16 h 575"/>
                <a:gd name="T6" fmla="*/ 0 w 518"/>
                <a:gd name="T7" fmla="*/ 575 h 575"/>
                <a:gd name="T8" fmla="*/ 410 w 518"/>
                <a:gd name="T9" fmla="*/ 246 h 575"/>
                <a:gd name="T10" fmla="*/ 512 w 518"/>
                <a:gd name="T11" fmla="*/ 14 h 575"/>
                <a:gd name="T12" fmla="*/ 514 w 518"/>
                <a:gd name="T13" fmla="*/ 9 h 575"/>
                <a:gd name="T14" fmla="*/ 518 w 518"/>
                <a:gd name="T15" fmla="*/ 0 h 575"/>
                <a:gd name="T16" fmla="*/ 513 w 518"/>
                <a:gd name="T1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575">
                  <a:moveTo>
                    <a:pt x="513" y="0"/>
                  </a:moveTo>
                  <a:lnTo>
                    <a:pt x="505" y="9"/>
                  </a:lnTo>
                  <a:lnTo>
                    <a:pt x="499" y="16"/>
                  </a:lnTo>
                  <a:lnTo>
                    <a:pt x="0" y="575"/>
                  </a:lnTo>
                  <a:lnTo>
                    <a:pt x="410" y="246"/>
                  </a:lnTo>
                  <a:lnTo>
                    <a:pt x="512" y="14"/>
                  </a:lnTo>
                  <a:lnTo>
                    <a:pt x="514" y="9"/>
                  </a:lnTo>
                  <a:lnTo>
                    <a:pt x="518" y="0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0" name="Freeform 145"/>
            <p:cNvSpPr/>
            <p:nvPr userDrawn="1"/>
          </p:nvSpPr>
          <p:spPr bwMode="auto">
            <a:xfrm>
              <a:off x="12801600" y="3143250"/>
              <a:ext cx="115888" cy="131762"/>
            </a:xfrm>
            <a:custGeom>
              <a:avLst/>
              <a:gdLst>
                <a:gd name="T0" fmla="*/ 0 w 73"/>
                <a:gd name="T1" fmla="*/ 0 h 83"/>
                <a:gd name="T2" fmla="*/ 0 w 73"/>
                <a:gd name="T3" fmla="*/ 52 h 83"/>
                <a:gd name="T4" fmla="*/ 10 w 73"/>
                <a:gd name="T5" fmla="*/ 56 h 83"/>
                <a:gd name="T6" fmla="*/ 73 w 73"/>
                <a:gd name="T7" fmla="*/ 83 h 83"/>
                <a:gd name="T8" fmla="*/ 10 w 73"/>
                <a:gd name="T9" fmla="*/ 11 h 83"/>
                <a:gd name="T10" fmla="*/ 0 w 73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83">
                  <a:moveTo>
                    <a:pt x="0" y="0"/>
                  </a:moveTo>
                  <a:lnTo>
                    <a:pt x="0" y="52"/>
                  </a:lnTo>
                  <a:lnTo>
                    <a:pt x="10" y="56"/>
                  </a:lnTo>
                  <a:lnTo>
                    <a:pt x="73" y="83"/>
                  </a:lnTo>
                  <a:lnTo>
                    <a:pt x="1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1" name="Freeform 146"/>
            <p:cNvSpPr/>
            <p:nvPr userDrawn="1"/>
          </p:nvSpPr>
          <p:spPr bwMode="auto">
            <a:xfrm>
              <a:off x="15228888" y="2792413"/>
              <a:ext cx="642938" cy="136525"/>
            </a:xfrm>
            <a:custGeom>
              <a:avLst/>
              <a:gdLst>
                <a:gd name="T0" fmla="*/ 404 w 405"/>
                <a:gd name="T1" fmla="*/ 0 h 86"/>
                <a:gd name="T2" fmla="*/ 40 w 405"/>
                <a:gd name="T3" fmla="*/ 0 h 86"/>
                <a:gd name="T4" fmla="*/ 0 w 405"/>
                <a:gd name="T5" fmla="*/ 0 h 86"/>
                <a:gd name="T6" fmla="*/ 14 w 405"/>
                <a:gd name="T7" fmla="*/ 4 h 86"/>
                <a:gd name="T8" fmla="*/ 30 w 405"/>
                <a:gd name="T9" fmla="*/ 9 h 86"/>
                <a:gd name="T10" fmla="*/ 290 w 405"/>
                <a:gd name="T11" fmla="*/ 86 h 86"/>
                <a:gd name="T12" fmla="*/ 404 w 405"/>
                <a:gd name="T13" fmla="*/ 44 h 86"/>
                <a:gd name="T14" fmla="*/ 405 w 405"/>
                <a:gd name="T15" fmla="*/ 43 h 86"/>
                <a:gd name="T16" fmla="*/ 405 w 405"/>
                <a:gd name="T17" fmla="*/ 9 h 86"/>
                <a:gd name="T18" fmla="*/ 405 w 405"/>
                <a:gd name="T19" fmla="*/ 0 h 86"/>
                <a:gd name="T20" fmla="*/ 404 w 405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5" h="86">
                  <a:moveTo>
                    <a:pt x="404" y="0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14" y="4"/>
                  </a:lnTo>
                  <a:lnTo>
                    <a:pt x="30" y="9"/>
                  </a:lnTo>
                  <a:lnTo>
                    <a:pt x="290" y="86"/>
                  </a:lnTo>
                  <a:lnTo>
                    <a:pt x="404" y="44"/>
                  </a:lnTo>
                  <a:lnTo>
                    <a:pt x="405" y="43"/>
                  </a:lnTo>
                  <a:lnTo>
                    <a:pt x="405" y="9"/>
                  </a:lnTo>
                  <a:lnTo>
                    <a:pt x="405" y="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2" name="Freeform 147"/>
            <p:cNvSpPr/>
            <p:nvPr userDrawn="1"/>
          </p:nvSpPr>
          <p:spPr bwMode="auto">
            <a:xfrm>
              <a:off x="12917488" y="3260725"/>
              <a:ext cx="1433513" cy="444500"/>
            </a:xfrm>
            <a:custGeom>
              <a:avLst/>
              <a:gdLst>
                <a:gd name="T0" fmla="*/ 0 w 903"/>
                <a:gd name="T1" fmla="*/ 9 h 280"/>
                <a:gd name="T2" fmla="*/ 903 w 903"/>
                <a:gd name="T3" fmla="*/ 280 h 280"/>
                <a:gd name="T4" fmla="*/ 655 w 903"/>
                <a:gd name="T5" fmla="*/ 0 h 280"/>
                <a:gd name="T6" fmla="*/ 0 w 903"/>
                <a:gd name="T7" fmla="*/ 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3" h="280">
                  <a:moveTo>
                    <a:pt x="0" y="9"/>
                  </a:moveTo>
                  <a:lnTo>
                    <a:pt x="903" y="280"/>
                  </a:lnTo>
                  <a:lnTo>
                    <a:pt x="655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3" name="Freeform 148"/>
            <p:cNvSpPr/>
            <p:nvPr userDrawn="1"/>
          </p:nvSpPr>
          <p:spPr bwMode="auto">
            <a:xfrm>
              <a:off x="14303375" y="2792413"/>
              <a:ext cx="173038" cy="171450"/>
            </a:xfrm>
            <a:custGeom>
              <a:avLst/>
              <a:gdLst>
                <a:gd name="T0" fmla="*/ 109 w 109"/>
                <a:gd name="T1" fmla="*/ 0 h 108"/>
                <a:gd name="T2" fmla="*/ 26 w 109"/>
                <a:gd name="T3" fmla="*/ 0 h 108"/>
                <a:gd name="T4" fmla="*/ 24 w 109"/>
                <a:gd name="T5" fmla="*/ 9 h 108"/>
                <a:gd name="T6" fmla="*/ 0 w 109"/>
                <a:gd name="T7" fmla="*/ 108 h 108"/>
                <a:gd name="T8" fmla="*/ 100 w 109"/>
                <a:gd name="T9" fmla="*/ 9 h 108"/>
                <a:gd name="T10" fmla="*/ 109 w 109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08">
                  <a:moveTo>
                    <a:pt x="109" y="0"/>
                  </a:moveTo>
                  <a:lnTo>
                    <a:pt x="26" y="0"/>
                  </a:lnTo>
                  <a:lnTo>
                    <a:pt x="24" y="9"/>
                  </a:lnTo>
                  <a:lnTo>
                    <a:pt x="0" y="108"/>
                  </a:lnTo>
                  <a:lnTo>
                    <a:pt x="100" y="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chemeClr val="accent5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4" name="Freeform 149"/>
            <p:cNvSpPr/>
            <p:nvPr userDrawn="1"/>
          </p:nvSpPr>
          <p:spPr bwMode="auto">
            <a:xfrm>
              <a:off x="14351000" y="3487738"/>
              <a:ext cx="1050925" cy="271462"/>
            </a:xfrm>
            <a:custGeom>
              <a:avLst/>
              <a:gdLst>
                <a:gd name="T0" fmla="*/ 561 w 662"/>
                <a:gd name="T1" fmla="*/ 171 h 171"/>
                <a:gd name="T2" fmla="*/ 662 w 662"/>
                <a:gd name="T3" fmla="*/ 0 h 171"/>
                <a:gd name="T4" fmla="*/ 0 w 662"/>
                <a:gd name="T5" fmla="*/ 137 h 171"/>
                <a:gd name="T6" fmla="*/ 561 w 662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2" h="171">
                  <a:moveTo>
                    <a:pt x="561" y="171"/>
                  </a:moveTo>
                  <a:lnTo>
                    <a:pt x="662" y="0"/>
                  </a:lnTo>
                  <a:lnTo>
                    <a:pt x="0" y="137"/>
                  </a:lnTo>
                  <a:lnTo>
                    <a:pt x="561" y="171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5" name="Freeform 150"/>
            <p:cNvSpPr/>
            <p:nvPr userDrawn="1"/>
          </p:nvSpPr>
          <p:spPr bwMode="auto">
            <a:xfrm>
              <a:off x="12801600" y="3275013"/>
              <a:ext cx="115888" cy="130175"/>
            </a:xfrm>
            <a:custGeom>
              <a:avLst/>
              <a:gdLst>
                <a:gd name="T0" fmla="*/ 0 w 73"/>
                <a:gd name="T1" fmla="*/ 29 h 82"/>
                <a:gd name="T2" fmla="*/ 0 w 73"/>
                <a:gd name="T3" fmla="*/ 82 h 82"/>
                <a:gd name="T4" fmla="*/ 10 w 73"/>
                <a:gd name="T5" fmla="*/ 71 h 82"/>
                <a:gd name="T6" fmla="*/ 73 w 73"/>
                <a:gd name="T7" fmla="*/ 0 h 82"/>
                <a:gd name="T8" fmla="*/ 10 w 73"/>
                <a:gd name="T9" fmla="*/ 25 h 82"/>
                <a:gd name="T10" fmla="*/ 0 w 73"/>
                <a:gd name="T11" fmla="*/ 2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82">
                  <a:moveTo>
                    <a:pt x="0" y="29"/>
                  </a:moveTo>
                  <a:lnTo>
                    <a:pt x="0" y="82"/>
                  </a:lnTo>
                  <a:lnTo>
                    <a:pt x="10" y="71"/>
                  </a:lnTo>
                  <a:lnTo>
                    <a:pt x="73" y="0"/>
                  </a:lnTo>
                  <a:lnTo>
                    <a:pt x="10" y="25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6" name="Freeform 151"/>
            <p:cNvSpPr/>
            <p:nvPr userDrawn="1"/>
          </p:nvSpPr>
          <p:spPr bwMode="auto">
            <a:xfrm>
              <a:off x="12801600" y="2792413"/>
              <a:ext cx="322263" cy="482600"/>
            </a:xfrm>
            <a:custGeom>
              <a:avLst/>
              <a:gdLst>
                <a:gd name="T0" fmla="*/ 203 w 203"/>
                <a:gd name="T1" fmla="*/ 0 h 304"/>
                <a:gd name="T2" fmla="*/ 0 w 203"/>
                <a:gd name="T3" fmla="*/ 0 h 304"/>
                <a:gd name="T4" fmla="*/ 0 w 203"/>
                <a:gd name="T5" fmla="*/ 98 h 304"/>
                <a:gd name="T6" fmla="*/ 10 w 203"/>
                <a:gd name="T7" fmla="*/ 126 h 304"/>
                <a:gd name="T8" fmla="*/ 73 w 203"/>
                <a:gd name="T9" fmla="*/ 304 h 304"/>
                <a:gd name="T10" fmla="*/ 199 w 203"/>
                <a:gd name="T11" fmla="*/ 9 h 304"/>
                <a:gd name="T12" fmla="*/ 203 w 20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04">
                  <a:moveTo>
                    <a:pt x="203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" y="126"/>
                  </a:lnTo>
                  <a:lnTo>
                    <a:pt x="73" y="304"/>
                  </a:lnTo>
                  <a:lnTo>
                    <a:pt x="199" y="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7" name="Freeform 152"/>
            <p:cNvSpPr/>
            <p:nvPr userDrawn="1"/>
          </p:nvSpPr>
          <p:spPr bwMode="auto">
            <a:xfrm>
              <a:off x="14351000" y="2792413"/>
              <a:ext cx="814388" cy="912812"/>
            </a:xfrm>
            <a:custGeom>
              <a:avLst/>
              <a:gdLst>
                <a:gd name="T0" fmla="*/ 490 w 513"/>
                <a:gd name="T1" fmla="*/ 9 h 575"/>
                <a:gd name="T2" fmla="*/ 468 w 513"/>
                <a:gd name="T3" fmla="*/ 22 h 575"/>
                <a:gd name="T4" fmla="*/ 139 w 513"/>
                <a:gd name="T5" fmla="*/ 211 h 575"/>
                <a:gd name="T6" fmla="*/ 0 w 513"/>
                <a:gd name="T7" fmla="*/ 575 h 575"/>
                <a:gd name="T8" fmla="*/ 499 w 513"/>
                <a:gd name="T9" fmla="*/ 16 h 575"/>
                <a:gd name="T10" fmla="*/ 505 w 513"/>
                <a:gd name="T11" fmla="*/ 9 h 575"/>
                <a:gd name="T12" fmla="*/ 513 w 513"/>
                <a:gd name="T13" fmla="*/ 0 h 575"/>
                <a:gd name="T14" fmla="*/ 505 w 513"/>
                <a:gd name="T15" fmla="*/ 0 h 575"/>
                <a:gd name="T16" fmla="*/ 490 w 513"/>
                <a:gd name="T17" fmla="*/ 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575">
                  <a:moveTo>
                    <a:pt x="490" y="9"/>
                  </a:moveTo>
                  <a:lnTo>
                    <a:pt x="468" y="22"/>
                  </a:lnTo>
                  <a:lnTo>
                    <a:pt x="139" y="211"/>
                  </a:lnTo>
                  <a:lnTo>
                    <a:pt x="0" y="575"/>
                  </a:lnTo>
                  <a:lnTo>
                    <a:pt x="499" y="16"/>
                  </a:lnTo>
                  <a:lnTo>
                    <a:pt x="505" y="9"/>
                  </a:lnTo>
                  <a:lnTo>
                    <a:pt x="513" y="0"/>
                  </a:lnTo>
                  <a:lnTo>
                    <a:pt x="505" y="0"/>
                  </a:lnTo>
                  <a:lnTo>
                    <a:pt x="490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8" name="Freeform 153"/>
            <p:cNvSpPr/>
            <p:nvPr userDrawn="1"/>
          </p:nvSpPr>
          <p:spPr bwMode="auto">
            <a:xfrm>
              <a:off x="15184438" y="2792413"/>
              <a:ext cx="504825" cy="695325"/>
            </a:xfrm>
            <a:custGeom>
              <a:avLst/>
              <a:gdLst>
                <a:gd name="T0" fmla="*/ 58 w 318"/>
                <a:gd name="T1" fmla="*/ 9 h 438"/>
                <a:gd name="T2" fmla="*/ 42 w 318"/>
                <a:gd name="T3" fmla="*/ 4 h 438"/>
                <a:gd name="T4" fmla="*/ 28 w 318"/>
                <a:gd name="T5" fmla="*/ 0 h 438"/>
                <a:gd name="T6" fmla="*/ 0 w 318"/>
                <a:gd name="T7" fmla="*/ 0 h 438"/>
                <a:gd name="T8" fmla="*/ 3 w 318"/>
                <a:gd name="T9" fmla="*/ 9 h 438"/>
                <a:gd name="T10" fmla="*/ 3 w 318"/>
                <a:gd name="T11" fmla="*/ 11 h 438"/>
                <a:gd name="T12" fmla="*/ 137 w 318"/>
                <a:gd name="T13" fmla="*/ 438 h 438"/>
                <a:gd name="T14" fmla="*/ 318 w 318"/>
                <a:gd name="T15" fmla="*/ 86 h 438"/>
                <a:gd name="T16" fmla="*/ 58 w 318"/>
                <a:gd name="T17" fmla="*/ 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438">
                  <a:moveTo>
                    <a:pt x="58" y="9"/>
                  </a:moveTo>
                  <a:lnTo>
                    <a:pt x="42" y="4"/>
                  </a:lnTo>
                  <a:lnTo>
                    <a:pt x="28" y="0"/>
                  </a:lnTo>
                  <a:lnTo>
                    <a:pt x="0" y="0"/>
                  </a:lnTo>
                  <a:lnTo>
                    <a:pt x="3" y="9"/>
                  </a:lnTo>
                  <a:lnTo>
                    <a:pt x="3" y="11"/>
                  </a:lnTo>
                  <a:lnTo>
                    <a:pt x="137" y="438"/>
                  </a:lnTo>
                  <a:lnTo>
                    <a:pt x="318" y="86"/>
                  </a:lnTo>
                  <a:lnTo>
                    <a:pt x="58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9" name="Freeform 154"/>
            <p:cNvSpPr/>
            <p:nvPr userDrawn="1"/>
          </p:nvSpPr>
          <p:spPr bwMode="auto">
            <a:xfrm>
              <a:off x="13995400" y="3705225"/>
              <a:ext cx="639763" cy="111125"/>
            </a:xfrm>
            <a:custGeom>
              <a:avLst/>
              <a:gdLst>
                <a:gd name="T0" fmla="*/ 403 w 403"/>
                <a:gd name="T1" fmla="*/ 70 h 70"/>
                <a:gd name="T2" fmla="*/ 224 w 403"/>
                <a:gd name="T3" fmla="*/ 0 h 70"/>
                <a:gd name="T4" fmla="*/ 0 w 403"/>
                <a:gd name="T5" fmla="*/ 70 h 70"/>
                <a:gd name="T6" fmla="*/ 403 w 4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70">
                  <a:moveTo>
                    <a:pt x="403" y="70"/>
                  </a:moveTo>
                  <a:lnTo>
                    <a:pt x="224" y="0"/>
                  </a:lnTo>
                  <a:lnTo>
                    <a:pt x="0" y="70"/>
                  </a:lnTo>
                  <a:lnTo>
                    <a:pt x="403" y="70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0" name="Freeform 155"/>
            <p:cNvSpPr/>
            <p:nvPr userDrawn="1"/>
          </p:nvSpPr>
          <p:spPr bwMode="auto">
            <a:xfrm>
              <a:off x="12801600" y="2949575"/>
              <a:ext cx="115888" cy="325437"/>
            </a:xfrm>
            <a:custGeom>
              <a:avLst/>
              <a:gdLst>
                <a:gd name="T0" fmla="*/ 0 w 73"/>
                <a:gd name="T1" fmla="*/ 0 h 205"/>
                <a:gd name="T2" fmla="*/ 0 w 73"/>
                <a:gd name="T3" fmla="*/ 122 h 205"/>
                <a:gd name="T4" fmla="*/ 10 w 73"/>
                <a:gd name="T5" fmla="*/ 133 h 205"/>
                <a:gd name="T6" fmla="*/ 73 w 73"/>
                <a:gd name="T7" fmla="*/ 205 h 205"/>
                <a:gd name="T8" fmla="*/ 10 w 73"/>
                <a:gd name="T9" fmla="*/ 28 h 205"/>
                <a:gd name="T10" fmla="*/ 0 w 73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205">
                  <a:moveTo>
                    <a:pt x="0" y="0"/>
                  </a:moveTo>
                  <a:lnTo>
                    <a:pt x="0" y="122"/>
                  </a:lnTo>
                  <a:lnTo>
                    <a:pt x="10" y="133"/>
                  </a:lnTo>
                  <a:lnTo>
                    <a:pt x="73" y="205"/>
                  </a:lnTo>
                  <a:lnTo>
                    <a:pt x="1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1" name="Freeform 156"/>
            <p:cNvSpPr/>
            <p:nvPr userDrawn="1"/>
          </p:nvSpPr>
          <p:spPr bwMode="auto">
            <a:xfrm>
              <a:off x="13708063" y="2792413"/>
              <a:ext cx="595313" cy="171450"/>
            </a:xfrm>
            <a:custGeom>
              <a:avLst/>
              <a:gdLst>
                <a:gd name="T0" fmla="*/ 236 w 375"/>
                <a:gd name="T1" fmla="*/ 9 h 108"/>
                <a:gd name="T2" fmla="*/ 223 w 375"/>
                <a:gd name="T3" fmla="*/ 0 h 108"/>
                <a:gd name="T4" fmla="*/ 0 w 375"/>
                <a:gd name="T5" fmla="*/ 0 h 108"/>
                <a:gd name="T6" fmla="*/ 31 w 375"/>
                <a:gd name="T7" fmla="*/ 9 h 108"/>
                <a:gd name="T8" fmla="*/ 375 w 375"/>
                <a:gd name="T9" fmla="*/ 108 h 108"/>
                <a:gd name="T10" fmla="*/ 236 w 375"/>
                <a:gd name="T11" fmla="*/ 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108">
                  <a:moveTo>
                    <a:pt x="236" y="9"/>
                  </a:moveTo>
                  <a:lnTo>
                    <a:pt x="223" y="0"/>
                  </a:lnTo>
                  <a:lnTo>
                    <a:pt x="0" y="0"/>
                  </a:lnTo>
                  <a:lnTo>
                    <a:pt x="31" y="9"/>
                  </a:lnTo>
                  <a:lnTo>
                    <a:pt x="375" y="108"/>
                  </a:lnTo>
                  <a:lnTo>
                    <a:pt x="236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2" name="Freeform 157"/>
            <p:cNvSpPr/>
            <p:nvPr userDrawn="1"/>
          </p:nvSpPr>
          <p:spPr bwMode="auto">
            <a:xfrm>
              <a:off x="15401925" y="2860675"/>
              <a:ext cx="469900" cy="627062"/>
            </a:xfrm>
            <a:custGeom>
              <a:avLst/>
              <a:gdLst>
                <a:gd name="T0" fmla="*/ 295 w 296"/>
                <a:gd name="T1" fmla="*/ 1 h 395"/>
                <a:gd name="T2" fmla="*/ 181 w 296"/>
                <a:gd name="T3" fmla="*/ 43 h 395"/>
                <a:gd name="T4" fmla="*/ 0 w 296"/>
                <a:gd name="T5" fmla="*/ 395 h 395"/>
                <a:gd name="T6" fmla="*/ 295 w 296"/>
                <a:gd name="T7" fmla="*/ 120 h 395"/>
                <a:gd name="T8" fmla="*/ 296 w 296"/>
                <a:gd name="T9" fmla="*/ 119 h 395"/>
                <a:gd name="T10" fmla="*/ 296 w 296"/>
                <a:gd name="T11" fmla="*/ 0 h 395"/>
                <a:gd name="T12" fmla="*/ 295 w 296"/>
                <a:gd name="T13" fmla="*/ 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395">
                  <a:moveTo>
                    <a:pt x="295" y="1"/>
                  </a:moveTo>
                  <a:lnTo>
                    <a:pt x="181" y="43"/>
                  </a:lnTo>
                  <a:lnTo>
                    <a:pt x="0" y="395"/>
                  </a:lnTo>
                  <a:lnTo>
                    <a:pt x="295" y="120"/>
                  </a:lnTo>
                  <a:lnTo>
                    <a:pt x="296" y="119"/>
                  </a:lnTo>
                  <a:lnTo>
                    <a:pt x="296" y="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3" name="Freeform 158"/>
            <p:cNvSpPr/>
            <p:nvPr userDrawn="1"/>
          </p:nvSpPr>
          <p:spPr bwMode="auto">
            <a:xfrm>
              <a:off x="15552738" y="3687763"/>
              <a:ext cx="319088" cy="128587"/>
            </a:xfrm>
            <a:custGeom>
              <a:avLst/>
              <a:gdLst>
                <a:gd name="T0" fmla="*/ 13 w 201"/>
                <a:gd name="T1" fmla="*/ 57 h 81"/>
                <a:gd name="T2" fmla="*/ 0 w 201"/>
                <a:gd name="T3" fmla="*/ 81 h 81"/>
                <a:gd name="T4" fmla="*/ 200 w 201"/>
                <a:gd name="T5" fmla="*/ 81 h 81"/>
                <a:gd name="T6" fmla="*/ 201 w 201"/>
                <a:gd name="T7" fmla="*/ 81 h 81"/>
                <a:gd name="T8" fmla="*/ 201 w 201"/>
                <a:gd name="T9" fmla="*/ 0 h 81"/>
                <a:gd name="T10" fmla="*/ 200 w 201"/>
                <a:gd name="T11" fmla="*/ 0 h 81"/>
                <a:gd name="T12" fmla="*/ 13 w 201"/>
                <a:gd name="T13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81">
                  <a:moveTo>
                    <a:pt x="13" y="57"/>
                  </a:moveTo>
                  <a:lnTo>
                    <a:pt x="0" y="81"/>
                  </a:lnTo>
                  <a:lnTo>
                    <a:pt x="200" y="81"/>
                  </a:lnTo>
                  <a:lnTo>
                    <a:pt x="201" y="81"/>
                  </a:lnTo>
                  <a:lnTo>
                    <a:pt x="201" y="0"/>
                  </a:lnTo>
                  <a:lnTo>
                    <a:pt x="200" y="0"/>
                  </a:lnTo>
                  <a:lnTo>
                    <a:pt x="13" y="57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4" name="Freeform 159"/>
            <p:cNvSpPr/>
            <p:nvPr userDrawn="1"/>
          </p:nvSpPr>
          <p:spPr bwMode="auto">
            <a:xfrm>
              <a:off x="13303250" y="3705225"/>
              <a:ext cx="1047750" cy="111125"/>
            </a:xfrm>
            <a:custGeom>
              <a:avLst/>
              <a:gdLst>
                <a:gd name="T0" fmla="*/ 436 w 660"/>
                <a:gd name="T1" fmla="*/ 70 h 70"/>
                <a:gd name="T2" fmla="*/ 660 w 660"/>
                <a:gd name="T3" fmla="*/ 0 h 70"/>
                <a:gd name="T4" fmla="*/ 0 w 660"/>
                <a:gd name="T5" fmla="*/ 70 h 70"/>
                <a:gd name="T6" fmla="*/ 436 w 66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0" h="70">
                  <a:moveTo>
                    <a:pt x="436" y="70"/>
                  </a:moveTo>
                  <a:lnTo>
                    <a:pt x="660" y="0"/>
                  </a:lnTo>
                  <a:lnTo>
                    <a:pt x="0" y="70"/>
                  </a:lnTo>
                  <a:lnTo>
                    <a:pt x="436" y="70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5" name="Freeform 160"/>
            <p:cNvSpPr/>
            <p:nvPr userDrawn="1"/>
          </p:nvSpPr>
          <p:spPr bwMode="auto">
            <a:xfrm>
              <a:off x="12917488" y="2792413"/>
              <a:ext cx="555625" cy="482600"/>
            </a:xfrm>
            <a:custGeom>
              <a:avLst/>
              <a:gdLst>
                <a:gd name="T0" fmla="*/ 350 w 350"/>
                <a:gd name="T1" fmla="*/ 0 h 304"/>
                <a:gd name="T2" fmla="*/ 130 w 350"/>
                <a:gd name="T3" fmla="*/ 0 h 304"/>
                <a:gd name="T4" fmla="*/ 126 w 350"/>
                <a:gd name="T5" fmla="*/ 9 h 304"/>
                <a:gd name="T6" fmla="*/ 0 w 350"/>
                <a:gd name="T7" fmla="*/ 304 h 304"/>
                <a:gd name="T8" fmla="*/ 339 w 350"/>
                <a:gd name="T9" fmla="*/ 9 h 304"/>
                <a:gd name="T10" fmla="*/ 350 w 350"/>
                <a:gd name="T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" h="304">
                  <a:moveTo>
                    <a:pt x="350" y="0"/>
                  </a:moveTo>
                  <a:lnTo>
                    <a:pt x="130" y="0"/>
                  </a:lnTo>
                  <a:lnTo>
                    <a:pt x="126" y="9"/>
                  </a:lnTo>
                  <a:lnTo>
                    <a:pt x="0" y="304"/>
                  </a:lnTo>
                  <a:lnTo>
                    <a:pt x="339" y="9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6" name="Freeform 161"/>
            <p:cNvSpPr/>
            <p:nvPr userDrawn="1"/>
          </p:nvSpPr>
          <p:spPr bwMode="auto">
            <a:xfrm>
              <a:off x="15401925" y="3276600"/>
              <a:ext cx="469900" cy="211137"/>
            </a:xfrm>
            <a:custGeom>
              <a:avLst/>
              <a:gdLst>
                <a:gd name="T0" fmla="*/ 295 w 296"/>
                <a:gd name="T1" fmla="*/ 0 h 133"/>
                <a:gd name="T2" fmla="*/ 0 w 296"/>
                <a:gd name="T3" fmla="*/ 133 h 133"/>
                <a:gd name="T4" fmla="*/ 295 w 296"/>
                <a:gd name="T5" fmla="*/ 131 h 133"/>
                <a:gd name="T6" fmla="*/ 296 w 296"/>
                <a:gd name="T7" fmla="*/ 131 h 133"/>
                <a:gd name="T8" fmla="*/ 296 w 296"/>
                <a:gd name="T9" fmla="*/ 0 h 133"/>
                <a:gd name="T10" fmla="*/ 295 w 296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133">
                  <a:moveTo>
                    <a:pt x="295" y="0"/>
                  </a:moveTo>
                  <a:lnTo>
                    <a:pt x="0" y="133"/>
                  </a:lnTo>
                  <a:lnTo>
                    <a:pt x="295" y="131"/>
                  </a:lnTo>
                  <a:lnTo>
                    <a:pt x="296" y="131"/>
                  </a:lnTo>
                  <a:lnTo>
                    <a:pt x="296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7" name="Freeform 162"/>
            <p:cNvSpPr/>
            <p:nvPr userDrawn="1"/>
          </p:nvSpPr>
          <p:spPr bwMode="auto">
            <a:xfrm>
              <a:off x="14303375" y="2792413"/>
              <a:ext cx="849313" cy="334962"/>
            </a:xfrm>
            <a:custGeom>
              <a:avLst/>
              <a:gdLst>
                <a:gd name="T0" fmla="*/ 498 w 535"/>
                <a:gd name="T1" fmla="*/ 22 h 211"/>
                <a:gd name="T2" fmla="*/ 520 w 535"/>
                <a:gd name="T3" fmla="*/ 9 h 211"/>
                <a:gd name="T4" fmla="*/ 535 w 535"/>
                <a:gd name="T5" fmla="*/ 0 h 211"/>
                <a:gd name="T6" fmla="*/ 508 w 535"/>
                <a:gd name="T7" fmla="*/ 0 h 211"/>
                <a:gd name="T8" fmla="*/ 465 w 535"/>
                <a:gd name="T9" fmla="*/ 9 h 211"/>
                <a:gd name="T10" fmla="*/ 0 w 535"/>
                <a:gd name="T11" fmla="*/ 108 h 211"/>
                <a:gd name="T12" fmla="*/ 169 w 535"/>
                <a:gd name="T13" fmla="*/ 211 h 211"/>
                <a:gd name="T14" fmla="*/ 498 w 535"/>
                <a:gd name="T15" fmla="*/ 2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211">
                  <a:moveTo>
                    <a:pt x="498" y="22"/>
                  </a:moveTo>
                  <a:lnTo>
                    <a:pt x="520" y="9"/>
                  </a:lnTo>
                  <a:lnTo>
                    <a:pt x="535" y="0"/>
                  </a:lnTo>
                  <a:lnTo>
                    <a:pt x="508" y="0"/>
                  </a:lnTo>
                  <a:lnTo>
                    <a:pt x="465" y="9"/>
                  </a:lnTo>
                  <a:lnTo>
                    <a:pt x="0" y="108"/>
                  </a:lnTo>
                  <a:lnTo>
                    <a:pt x="169" y="211"/>
                  </a:lnTo>
                  <a:lnTo>
                    <a:pt x="498" y="22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8" name="Freeform 163"/>
            <p:cNvSpPr/>
            <p:nvPr userDrawn="1"/>
          </p:nvSpPr>
          <p:spPr bwMode="auto">
            <a:xfrm>
              <a:off x="14270038" y="2792413"/>
              <a:ext cx="74613" cy="171450"/>
            </a:xfrm>
            <a:custGeom>
              <a:avLst/>
              <a:gdLst>
                <a:gd name="T0" fmla="*/ 47 w 47"/>
                <a:gd name="T1" fmla="*/ 0 h 108"/>
                <a:gd name="T2" fmla="*/ 0 w 47"/>
                <a:gd name="T3" fmla="*/ 0 h 108"/>
                <a:gd name="T4" fmla="*/ 2 w 47"/>
                <a:gd name="T5" fmla="*/ 9 h 108"/>
                <a:gd name="T6" fmla="*/ 21 w 47"/>
                <a:gd name="T7" fmla="*/ 108 h 108"/>
                <a:gd name="T8" fmla="*/ 45 w 47"/>
                <a:gd name="T9" fmla="*/ 9 h 108"/>
                <a:gd name="T10" fmla="*/ 47 w 4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08">
                  <a:moveTo>
                    <a:pt x="47" y="0"/>
                  </a:moveTo>
                  <a:lnTo>
                    <a:pt x="0" y="0"/>
                  </a:lnTo>
                  <a:lnTo>
                    <a:pt x="2" y="9"/>
                  </a:lnTo>
                  <a:lnTo>
                    <a:pt x="21" y="108"/>
                  </a:lnTo>
                  <a:lnTo>
                    <a:pt x="45" y="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chemeClr val="accent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9" name="Freeform 164"/>
            <p:cNvSpPr/>
            <p:nvPr userDrawn="1"/>
          </p:nvSpPr>
          <p:spPr bwMode="auto">
            <a:xfrm>
              <a:off x="14351000" y="3182938"/>
              <a:ext cx="1050925" cy="522287"/>
            </a:xfrm>
            <a:custGeom>
              <a:avLst/>
              <a:gdLst>
                <a:gd name="T0" fmla="*/ 0 w 662"/>
                <a:gd name="T1" fmla="*/ 329 h 329"/>
                <a:gd name="T2" fmla="*/ 662 w 662"/>
                <a:gd name="T3" fmla="*/ 192 h 329"/>
                <a:gd name="T4" fmla="*/ 410 w 662"/>
                <a:gd name="T5" fmla="*/ 0 h 329"/>
                <a:gd name="T6" fmla="*/ 0 w 662"/>
                <a:gd name="T7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2" h="329">
                  <a:moveTo>
                    <a:pt x="0" y="329"/>
                  </a:moveTo>
                  <a:lnTo>
                    <a:pt x="662" y="192"/>
                  </a:lnTo>
                  <a:lnTo>
                    <a:pt x="410" y="0"/>
                  </a:lnTo>
                  <a:lnTo>
                    <a:pt x="0" y="329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0" name="Freeform 165"/>
            <p:cNvSpPr/>
            <p:nvPr userDrawn="1"/>
          </p:nvSpPr>
          <p:spPr bwMode="auto">
            <a:xfrm>
              <a:off x="15401925" y="3487738"/>
              <a:ext cx="171450" cy="328612"/>
            </a:xfrm>
            <a:custGeom>
              <a:avLst/>
              <a:gdLst>
                <a:gd name="T0" fmla="*/ 95 w 108"/>
                <a:gd name="T1" fmla="*/ 207 h 207"/>
                <a:gd name="T2" fmla="*/ 108 w 108"/>
                <a:gd name="T3" fmla="*/ 183 h 207"/>
                <a:gd name="T4" fmla="*/ 0 w 108"/>
                <a:gd name="T5" fmla="*/ 0 h 207"/>
                <a:gd name="T6" fmla="*/ 5 w 108"/>
                <a:gd name="T7" fmla="*/ 207 h 207"/>
                <a:gd name="T8" fmla="*/ 95 w 108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07">
                  <a:moveTo>
                    <a:pt x="95" y="207"/>
                  </a:moveTo>
                  <a:lnTo>
                    <a:pt x="108" y="183"/>
                  </a:lnTo>
                  <a:lnTo>
                    <a:pt x="0" y="0"/>
                  </a:lnTo>
                  <a:lnTo>
                    <a:pt x="5" y="207"/>
                  </a:lnTo>
                  <a:lnTo>
                    <a:pt x="95" y="207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1" name="Freeform 166"/>
            <p:cNvSpPr/>
            <p:nvPr userDrawn="1"/>
          </p:nvSpPr>
          <p:spPr bwMode="auto">
            <a:xfrm>
              <a:off x="13957300" y="2963863"/>
              <a:ext cx="393700" cy="741362"/>
            </a:xfrm>
            <a:custGeom>
              <a:avLst/>
              <a:gdLst>
                <a:gd name="T0" fmla="*/ 0 w 248"/>
                <a:gd name="T1" fmla="*/ 187 h 467"/>
                <a:gd name="T2" fmla="*/ 248 w 248"/>
                <a:gd name="T3" fmla="*/ 467 h 467"/>
                <a:gd name="T4" fmla="*/ 218 w 248"/>
                <a:gd name="T5" fmla="*/ 0 h 467"/>
                <a:gd name="T6" fmla="*/ 0 w 248"/>
                <a:gd name="T7" fmla="*/ 18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467">
                  <a:moveTo>
                    <a:pt x="0" y="187"/>
                  </a:moveTo>
                  <a:lnTo>
                    <a:pt x="248" y="467"/>
                  </a:lnTo>
                  <a:lnTo>
                    <a:pt x="218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3" name="Freeform 167"/>
            <p:cNvSpPr/>
            <p:nvPr userDrawn="1"/>
          </p:nvSpPr>
          <p:spPr bwMode="auto">
            <a:xfrm>
              <a:off x="12801600" y="3225800"/>
              <a:ext cx="115888" cy="95250"/>
            </a:xfrm>
            <a:custGeom>
              <a:avLst/>
              <a:gdLst>
                <a:gd name="T0" fmla="*/ 0 w 73"/>
                <a:gd name="T1" fmla="*/ 0 h 60"/>
                <a:gd name="T2" fmla="*/ 0 w 73"/>
                <a:gd name="T3" fmla="*/ 60 h 60"/>
                <a:gd name="T4" fmla="*/ 10 w 73"/>
                <a:gd name="T5" fmla="*/ 56 h 60"/>
                <a:gd name="T6" fmla="*/ 73 w 73"/>
                <a:gd name="T7" fmla="*/ 31 h 60"/>
                <a:gd name="T8" fmla="*/ 10 w 73"/>
                <a:gd name="T9" fmla="*/ 4 h 60"/>
                <a:gd name="T10" fmla="*/ 0 w 73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60">
                  <a:moveTo>
                    <a:pt x="0" y="0"/>
                  </a:moveTo>
                  <a:lnTo>
                    <a:pt x="0" y="60"/>
                  </a:lnTo>
                  <a:lnTo>
                    <a:pt x="10" y="56"/>
                  </a:lnTo>
                  <a:lnTo>
                    <a:pt x="73" y="31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4" name="Freeform 168"/>
            <p:cNvSpPr/>
            <p:nvPr userDrawn="1"/>
          </p:nvSpPr>
          <p:spPr bwMode="auto">
            <a:xfrm>
              <a:off x="12917488" y="2792413"/>
              <a:ext cx="1385888" cy="482600"/>
            </a:xfrm>
            <a:custGeom>
              <a:avLst/>
              <a:gdLst>
                <a:gd name="T0" fmla="*/ 498 w 873"/>
                <a:gd name="T1" fmla="*/ 0 h 304"/>
                <a:gd name="T2" fmla="*/ 351 w 873"/>
                <a:gd name="T3" fmla="*/ 0 h 304"/>
                <a:gd name="T4" fmla="*/ 350 w 873"/>
                <a:gd name="T5" fmla="*/ 0 h 304"/>
                <a:gd name="T6" fmla="*/ 339 w 873"/>
                <a:gd name="T7" fmla="*/ 9 h 304"/>
                <a:gd name="T8" fmla="*/ 0 w 873"/>
                <a:gd name="T9" fmla="*/ 304 h 304"/>
                <a:gd name="T10" fmla="*/ 873 w 873"/>
                <a:gd name="T11" fmla="*/ 108 h 304"/>
                <a:gd name="T12" fmla="*/ 529 w 873"/>
                <a:gd name="T13" fmla="*/ 9 h 304"/>
                <a:gd name="T14" fmla="*/ 498 w 873"/>
                <a:gd name="T15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3" h="304">
                  <a:moveTo>
                    <a:pt x="498" y="0"/>
                  </a:moveTo>
                  <a:lnTo>
                    <a:pt x="351" y="0"/>
                  </a:lnTo>
                  <a:lnTo>
                    <a:pt x="350" y="0"/>
                  </a:lnTo>
                  <a:lnTo>
                    <a:pt x="339" y="9"/>
                  </a:lnTo>
                  <a:lnTo>
                    <a:pt x="0" y="304"/>
                  </a:lnTo>
                  <a:lnTo>
                    <a:pt x="873" y="108"/>
                  </a:lnTo>
                  <a:lnTo>
                    <a:pt x="529" y="9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5" name="Freeform 169"/>
            <p:cNvSpPr/>
            <p:nvPr userDrawn="1"/>
          </p:nvSpPr>
          <p:spPr bwMode="auto">
            <a:xfrm>
              <a:off x="15401925" y="3049588"/>
              <a:ext cx="469900" cy="438150"/>
            </a:xfrm>
            <a:custGeom>
              <a:avLst/>
              <a:gdLst>
                <a:gd name="T0" fmla="*/ 295 w 296"/>
                <a:gd name="T1" fmla="*/ 1 h 276"/>
                <a:gd name="T2" fmla="*/ 0 w 296"/>
                <a:gd name="T3" fmla="*/ 276 h 276"/>
                <a:gd name="T4" fmla="*/ 295 w 296"/>
                <a:gd name="T5" fmla="*/ 143 h 276"/>
                <a:gd name="T6" fmla="*/ 296 w 296"/>
                <a:gd name="T7" fmla="*/ 143 h 276"/>
                <a:gd name="T8" fmla="*/ 296 w 296"/>
                <a:gd name="T9" fmla="*/ 0 h 276"/>
                <a:gd name="T10" fmla="*/ 295 w 296"/>
                <a:gd name="T11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276">
                  <a:moveTo>
                    <a:pt x="295" y="1"/>
                  </a:moveTo>
                  <a:lnTo>
                    <a:pt x="0" y="276"/>
                  </a:lnTo>
                  <a:lnTo>
                    <a:pt x="295" y="143"/>
                  </a:lnTo>
                  <a:lnTo>
                    <a:pt x="296" y="143"/>
                  </a:lnTo>
                  <a:lnTo>
                    <a:pt x="296" y="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6" name="Freeform 170"/>
            <p:cNvSpPr/>
            <p:nvPr userDrawn="1"/>
          </p:nvSpPr>
          <p:spPr bwMode="auto">
            <a:xfrm>
              <a:off x="15001875" y="2792413"/>
              <a:ext cx="400050" cy="695325"/>
            </a:xfrm>
            <a:custGeom>
              <a:avLst/>
              <a:gdLst>
                <a:gd name="T0" fmla="*/ 118 w 252"/>
                <a:gd name="T1" fmla="*/ 9 h 438"/>
                <a:gd name="T2" fmla="*/ 115 w 252"/>
                <a:gd name="T3" fmla="*/ 0 h 438"/>
                <a:gd name="T4" fmla="*/ 108 w 252"/>
                <a:gd name="T5" fmla="*/ 0 h 438"/>
                <a:gd name="T6" fmla="*/ 104 w 252"/>
                <a:gd name="T7" fmla="*/ 9 h 438"/>
                <a:gd name="T8" fmla="*/ 102 w 252"/>
                <a:gd name="T9" fmla="*/ 14 h 438"/>
                <a:gd name="T10" fmla="*/ 0 w 252"/>
                <a:gd name="T11" fmla="*/ 246 h 438"/>
                <a:gd name="T12" fmla="*/ 252 w 252"/>
                <a:gd name="T13" fmla="*/ 438 h 438"/>
                <a:gd name="T14" fmla="*/ 118 w 252"/>
                <a:gd name="T15" fmla="*/ 11 h 438"/>
                <a:gd name="T16" fmla="*/ 118 w 252"/>
                <a:gd name="T17" fmla="*/ 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438">
                  <a:moveTo>
                    <a:pt x="118" y="9"/>
                  </a:moveTo>
                  <a:lnTo>
                    <a:pt x="115" y="0"/>
                  </a:lnTo>
                  <a:lnTo>
                    <a:pt x="108" y="0"/>
                  </a:lnTo>
                  <a:lnTo>
                    <a:pt x="104" y="9"/>
                  </a:lnTo>
                  <a:lnTo>
                    <a:pt x="102" y="14"/>
                  </a:lnTo>
                  <a:lnTo>
                    <a:pt x="0" y="246"/>
                  </a:lnTo>
                  <a:lnTo>
                    <a:pt x="252" y="438"/>
                  </a:lnTo>
                  <a:lnTo>
                    <a:pt x="118" y="11"/>
                  </a:lnTo>
                  <a:lnTo>
                    <a:pt x="118" y="9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7" name="Freeform 171"/>
            <p:cNvSpPr/>
            <p:nvPr userDrawn="1"/>
          </p:nvSpPr>
          <p:spPr bwMode="auto">
            <a:xfrm>
              <a:off x="14351000" y="3705225"/>
              <a:ext cx="922338" cy="111125"/>
            </a:xfrm>
            <a:custGeom>
              <a:avLst/>
              <a:gdLst>
                <a:gd name="T0" fmla="*/ 0 w 581"/>
                <a:gd name="T1" fmla="*/ 0 h 70"/>
                <a:gd name="T2" fmla="*/ 179 w 581"/>
                <a:gd name="T3" fmla="*/ 70 h 70"/>
                <a:gd name="T4" fmla="*/ 581 w 581"/>
                <a:gd name="T5" fmla="*/ 70 h 70"/>
                <a:gd name="T6" fmla="*/ 561 w 581"/>
                <a:gd name="T7" fmla="*/ 34 h 70"/>
                <a:gd name="T8" fmla="*/ 0 w 58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1" h="70">
                  <a:moveTo>
                    <a:pt x="0" y="0"/>
                  </a:moveTo>
                  <a:lnTo>
                    <a:pt x="179" y="70"/>
                  </a:lnTo>
                  <a:lnTo>
                    <a:pt x="581" y="70"/>
                  </a:lnTo>
                  <a:lnTo>
                    <a:pt x="56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8" name="Freeform 172"/>
            <p:cNvSpPr/>
            <p:nvPr userDrawn="1"/>
          </p:nvSpPr>
          <p:spPr bwMode="auto">
            <a:xfrm>
              <a:off x="12917488" y="3275013"/>
              <a:ext cx="1433513" cy="541337"/>
            </a:xfrm>
            <a:custGeom>
              <a:avLst/>
              <a:gdLst>
                <a:gd name="T0" fmla="*/ 179 w 903"/>
                <a:gd name="T1" fmla="*/ 336 h 341"/>
                <a:gd name="T2" fmla="*/ 182 w 903"/>
                <a:gd name="T3" fmla="*/ 341 h 341"/>
                <a:gd name="T4" fmla="*/ 243 w 903"/>
                <a:gd name="T5" fmla="*/ 341 h 341"/>
                <a:gd name="T6" fmla="*/ 903 w 903"/>
                <a:gd name="T7" fmla="*/ 271 h 341"/>
                <a:gd name="T8" fmla="*/ 0 w 903"/>
                <a:gd name="T9" fmla="*/ 0 h 341"/>
                <a:gd name="T10" fmla="*/ 179 w 903"/>
                <a:gd name="T11" fmla="*/ 3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3" h="341">
                  <a:moveTo>
                    <a:pt x="179" y="336"/>
                  </a:moveTo>
                  <a:lnTo>
                    <a:pt x="182" y="341"/>
                  </a:lnTo>
                  <a:lnTo>
                    <a:pt x="243" y="341"/>
                  </a:lnTo>
                  <a:lnTo>
                    <a:pt x="903" y="271"/>
                  </a:lnTo>
                  <a:lnTo>
                    <a:pt x="0" y="0"/>
                  </a:lnTo>
                  <a:lnTo>
                    <a:pt x="179" y="336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9" name="Freeform 173"/>
            <p:cNvSpPr/>
            <p:nvPr userDrawn="1"/>
          </p:nvSpPr>
          <p:spPr bwMode="auto">
            <a:xfrm>
              <a:off x="14062075" y="2792413"/>
              <a:ext cx="241300" cy="171450"/>
            </a:xfrm>
            <a:custGeom>
              <a:avLst/>
              <a:gdLst>
                <a:gd name="T0" fmla="*/ 152 w 152"/>
                <a:gd name="T1" fmla="*/ 108 h 108"/>
                <a:gd name="T2" fmla="*/ 133 w 152"/>
                <a:gd name="T3" fmla="*/ 9 h 108"/>
                <a:gd name="T4" fmla="*/ 131 w 152"/>
                <a:gd name="T5" fmla="*/ 0 h 108"/>
                <a:gd name="T6" fmla="*/ 0 w 152"/>
                <a:gd name="T7" fmla="*/ 0 h 108"/>
                <a:gd name="T8" fmla="*/ 13 w 152"/>
                <a:gd name="T9" fmla="*/ 9 h 108"/>
                <a:gd name="T10" fmla="*/ 152 w 152"/>
                <a:gd name="T1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08">
                  <a:moveTo>
                    <a:pt x="152" y="108"/>
                  </a:moveTo>
                  <a:lnTo>
                    <a:pt x="133" y="9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13" y="9"/>
                  </a:lnTo>
                  <a:lnTo>
                    <a:pt x="152" y="108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2" name="Freeform 174"/>
            <p:cNvSpPr/>
            <p:nvPr userDrawn="1"/>
          </p:nvSpPr>
          <p:spPr bwMode="auto">
            <a:xfrm>
              <a:off x="13903325" y="3136900"/>
              <a:ext cx="395288" cy="400050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3" name="Freeform 175"/>
            <p:cNvSpPr/>
            <p:nvPr userDrawn="1"/>
          </p:nvSpPr>
          <p:spPr bwMode="auto">
            <a:xfrm>
              <a:off x="14747875" y="3143250"/>
              <a:ext cx="441325" cy="393700"/>
            </a:xfrm>
            <a:custGeom>
              <a:avLst/>
              <a:gdLst>
                <a:gd name="T0" fmla="*/ 200 w 278"/>
                <a:gd name="T1" fmla="*/ 0 h 248"/>
                <a:gd name="T2" fmla="*/ 139 w 278"/>
                <a:gd name="T3" fmla="*/ 169 h 248"/>
                <a:gd name="T4" fmla="*/ 77 w 278"/>
                <a:gd name="T5" fmla="*/ 0 h 248"/>
                <a:gd name="T6" fmla="*/ 0 w 278"/>
                <a:gd name="T7" fmla="*/ 0 h 248"/>
                <a:gd name="T8" fmla="*/ 102 w 278"/>
                <a:gd name="T9" fmla="*/ 248 h 248"/>
                <a:gd name="T10" fmla="*/ 176 w 278"/>
                <a:gd name="T11" fmla="*/ 248 h 248"/>
                <a:gd name="T12" fmla="*/ 278 w 278"/>
                <a:gd name="T13" fmla="*/ 0 h 248"/>
                <a:gd name="T14" fmla="*/ 200 w 278"/>
                <a:gd name="T1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248">
                  <a:moveTo>
                    <a:pt x="200" y="0"/>
                  </a:moveTo>
                  <a:lnTo>
                    <a:pt x="139" y="169"/>
                  </a:lnTo>
                  <a:lnTo>
                    <a:pt x="77" y="0"/>
                  </a:lnTo>
                  <a:lnTo>
                    <a:pt x="0" y="0"/>
                  </a:lnTo>
                  <a:lnTo>
                    <a:pt x="102" y="248"/>
                  </a:lnTo>
                  <a:lnTo>
                    <a:pt x="176" y="248"/>
                  </a:lnTo>
                  <a:lnTo>
                    <a:pt x="278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4" name="Freeform 176"/>
            <p:cNvSpPr>
              <a:spLocks noEditPoints="1"/>
            </p:cNvSpPr>
            <p:nvPr userDrawn="1"/>
          </p:nvSpPr>
          <p:spPr bwMode="auto">
            <a:xfrm>
              <a:off x="13454063" y="3136900"/>
              <a:ext cx="409575" cy="406400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5" name="Freeform 177"/>
            <p:cNvSpPr/>
            <p:nvPr userDrawn="1"/>
          </p:nvSpPr>
          <p:spPr bwMode="auto">
            <a:xfrm>
              <a:off x="13087350" y="3025775"/>
              <a:ext cx="355600" cy="511175"/>
            </a:xfrm>
            <a:custGeom>
              <a:avLst/>
              <a:gdLst>
                <a:gd name="T0" fmla="*/ 224 w 224"/>
                <a:gd name="T1" fmla="*/ 259 h 322"/>
                <a:gd name="T2" fmla="*/ 69 w 224"/>
                <a:gd name="T3" fmla="*/ 259 h 322"/>
                <a:gd name="T4" fmla="*/ 69 w 224"/>
                <a:gd name="T5" fmla="*/ 0 h 322"/>
                <a:gd name="T6" fmla="*/ 0 w 224"/>
                <a:gd name="T7" fmla="*/ 0 h 322"/>
                <a:gd name="T8" fmla="*/ 0 w 224"/>
                <a:gd name="T9" fmla="*/ 322 h 322"/>
                <a:gd name="T10" fmla="*/ 224 w 224"/>
                <a:gd name="T11" fmla="*/ 322 h 322"/>
                <a:gd name="T12" fmla="*/ 224 w 224"/>
                <a:gd name="T13" fmla="*/ 25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2">
                  <a:moveTo>
                    <a:pt x="224" y="259"/>
                  </a:moveTo>
                  <a:lnTo>
                    <a:pt x="69" y="259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322"/>
                  </a:lnTo>
                  <a:lnTo>
                    <a:pt x="224" y="322"/>
                  </a:lnTo>
                  <a:lnTo>
                    <a:pt x="224" y="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6" name="Freeform 178"/>
            <p:cNvSpPr>
              <a:spLocks noEditPoints="1"/>
            </p:cNvSpPr>
            <p:nvPr userDrawn="1"/>
          </p:nvSpPr>
          <p:spPr bwMode="auto">
            <a:xfrm>
              <a:off x="15173325" y="3136900"/>
              <a:ext cx="422275" cy="406400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7" name="Freeform 179"/>
            <p:cNvSpPr>
              <a:spLocks noEditPoints="1"/>
            </p:cNvSpPr>
            <p:nvPr userDrawn="1"/>
          </p:nvSpPr>
          <p:spPr bwMode="auto">
            <a:xfrm>
              <a:off x="14341475" y="3136900"/>
              <a:ext cx="422275" cy="406400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9" name="TextBox 48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06179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1791" y="0"/>
            <a:ext cx="81270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849535"/>
            <a:ext cx="3513151" cy="1926795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Font typeface="Arial" panose="020B0604020202020204" pitchFamily="34" charset="0"/>
              <a:buNone/>
              <a:defRPr sz="4600" b="1" strike="noStrike" spc="-150" baseline="0">
                <a:solidFill>
                  <a:schemeClr val="bg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Photo Plus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Layout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1" y="2943638"/>
            <a:ext cx="3513150" cy="16416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/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48640" y="1276349"/>
            <a:ext cx="10165080" cy="3242641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 spc="-150">
                <a:solidFill>
                  <a:schemeClr val="tx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554337" y="4623890"/>
            <a:ext cx="10159383" cy="876300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2400" b="1" spc="0" baseline="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48640" y="398463"/>
            <a:ext cx="990600" cy="735013"/>
            <a:chOff x="657226" y="398463"/>
            <a:chExt cx="990600" cy="735013"/>
          </a:xfrm>
          <a:solidFill>
            <a:schemeClr val="accent6"/>
          </a:solidFill>
        </p:grpSpPr>
        <p:sp>
          <p:nvSpPr>
            <p:cNvPr id="7" name="Freeform 5"/>
            <p:cNvSpPr/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6"/>
            <p:cNvSpPr/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Quote Layou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48640" y="1276349"/>
            <a:ext cx="10165080" cy="3242641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 spc="-15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554337" y="4623890"/>
            <a:ext cx="10159383" cy="876300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2400" b="1" spc="0" baseline="0">
                <a:solidFill>
                  <a:schemeClr val="bg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48640" y="398463"/>
            <a:ext cx="990600" cy="735013"/>
            <a:chOff x="657226" y="398463"/>
            <a:chExt cx="990600" cy="735013"/>
          </a:xfrm>
          <a:solidFill>
            <a:schemeClr val="accent6"/>
          </a:solidFill>
        </p:grpSpPr>
        <p:sp>
          <p:nvSpPr>
            <p:cNvPr id="7" name="Freeform 5"/>
            <p:cNvSpPr/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6"/>
            <p:cNvSpPr/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/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/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566888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35284" y="1179575"/>
            <a:ext cx="4707555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35283" y="274320"/>
            <a:ext cx="4707555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 Produc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566888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35284" y="1179575"/>
            <a:ext cx="4707555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35283" y="274320"/>
            <a:ext cx="4707555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/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/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6"/>
            <p:cNvSpPr/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 userDrawn="1"/>
        </p:nvGrpSpPr>
        <p:grpSpPr>
          <a:xfrm>
            <a:off x="541049" y="2649538"/>
            <a:ext cx="9285724" cy="2092325"/>
            <a:chOff x="541049" y="2649538"/>
            <a:chExt cx="9285724" cy="2092325"/>
          </a:xfrm>
          <a:solidFill>
            <a:schemeClr val="tx1"/>
          </a:solidFill>
        </p:grpSpPr>
        <p:sp>
          <p:nvSpPr>
            <p:cNvPr id="5" name="Freeform 5"/>
            <p:cNvSpPr/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6"/>
            <p:cNvSpPr/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Oval 11"/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rot="16200000">
            <a:off x="10815105" y="3319884"/>
            <a:ext cx="2060313" cy="687126"/>
            <a:chOff x="12801600" y="2792413"/>
            <a:chExt cx="3070226" cy="1023937"/>
          </a:xfrm>
        </p:grpSpPr>
        <p:sp>
          <p:nvSpPr>
            <p:cNvPr id="18" name="Freeform 137"/>
            <p:cNvSpPr/>
            <p:nvPr userDrawn="1"/>
          </p:nvSpPr>
          <p:spPr bwMode="auto">
            <a:xfrm>
              <a:off x="15401925" y="3484563"/>
              <a:ext cx="469900" cy="293687"/>
            </a:xfrm>
            <a:custGeom>
              <a:avLst/>
              <a:gdLst>
                <a:gd name="T0" fmla="*/ 295 w 296"/>
                <a:gd name="T1" fmla="*/ 0 h 185"/>
                <a:gd name="T2" fmla="*/ 0 w 296"/>
                <a:gd name="T3" fmla="*/ 2 h 185"/>
                <a:gd name="T4" fmla="*/ 108 w 296"/>
                <a:gd name="T5" fmla="*/ 185 h 185"/>
                <a:gd name="T6" fmla="*/ 295 w 296"/>
                <a:gd name="T7" fmla="*/ 128 h 185"/>
                <a:gd name="T8" fmla="*/ 296 w 296"/>
                <a:gd name="T9" fmla="*/ 128 h 185"/>
                <a:gd name="T10" fmla="*/ 296 w 296"/>
                <a:gd name="T11" fmla="*/ 0 h 185"/>
                <a:gd name="T12" fmla="*/ 295 w 296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85">
                  <a:moveTo>
                    <a:pt x="295" y="0"/>
                  </a:moveTo>
                  <a:lnTo>
                    <a:pt x="0" y="2"/>
                  </a:lnTo>
                  <a:lnTo>
                    <a:pt x="108" y="185"/>
                  </a:lnTo>
                  <a:lnTo>
                    <a:pt x="295" y="128"/>
                  </a:lnTo>
                  <a:lnTo>
                    <a:pt x="296" y="128"/>
                  </a:lnTo>
                  <a:lnTo>
                    <a:pt x="296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8"/>
            <p:cNvSpPr/>
            <p:nvPr userDrawn="1"/>
          </p:nvSpPr>
          <p:spPr bwMode="auto">
            <a:xfrm>
              <a:off x="14303375" y="2792413"/>
              <a:ext cx="806450" cy="171450"/>
            </a:xfrm>
            <a:custGeom>
              <a:avLst/>
              <a:gdLst>
                <a:gd name="T0" fmla="*/ 100 w 508"/>
                <a:gd name="T1" fmla="*/ 9 h 108"/>
                <a:gd name="T2" fmla="*/ 0 w 508"/>
                <a:gd name="T3" fmla="*/ 108 h 108"/>
                <a:gd name="T4" fmla="*/ 465 w 508"/>
                <a:gd name="T5" fmla="*/ 9 h 108"/>
                <a:gd name="T6" fmla="*/ 508 w 508"/>
                <a:gd name="T7" fmla="*/ 0 h 108"/>
                <a:gd name="T8" fmla="*/ 109 w 508"/>
                <a:gd name="T9" fmla="*/ 0 h 108"/>
                <a:gd name="T10" fmla="*/ 100 w 508"/>
                <a:gd name="T11" fmla="*/ 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8" h="108">
                  <a:moveTo>
                    <a:pt x="100" y="9"/>
                  </a:moveTo>
                  <a:lnTo>
                    <a:pt x="0" y="108"/>
                  </a:lnTo>
                  <a:lnTo>
                    <a:pt x="465" y="9"/>
                  </a:lnTo>
                  <a:lnTo>
                    <a:pt x="508" y="0"/>
                  </a:lnTo>
                  <a:lnTo>
                    <a:pt x="109" y="0"/>
                  </a:lnTo>
                  <a:lnTo>
                    <a:pt x="100" y="9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39"/>
            <p:cNvSpPr/>
            <p:nvPr userDrawn="1"/>
          </p:nvSpPr>
          <p:spPr bwMode="auto">
            <a:xfrm>
              <a:off x="12812713" y="3275013"/>
              <a:ext cx="393700" cy="541337"/>
            </a:xfrm>
            <a:custGeom>
              <a:avLst/>
              <a:gdLst>
                <a:gd name="T0" fmla="*/ 66 w 248"/>
                <a:gd name="T1" fmla="*/ 0 h 341"/>
                <a:gd name="T2" fmla="*/ 3 w 248"/>
                <a:gd name="T3" fmla="*/ 329 h 341"/>
                <a:gd name="T4" fmla="*/ 0 w 248"/>
                <a:gd name="T5" fmla="*/ 341 h 341"/>
                <a:gd name="T6" fmla="*/ 3 w 248"/>
                <a:gd name="T7" fmla="*/ 341 h 341"/>
                <a:gd name="T8" fmla="*/ 192 w 248"/>
                <a:gd name="T9" fmla="*/ 341 h 341"/>
                <a:gd name="T10" fmla="*/ 248 w 248"/>
                <a:gd name="T11" fmla="*/ 341 h 341"/>
                <a:gd name="T12" fmla="*/ 245 w 248"/>
                <a:gd name="T13" fmla="*/ 336 h 341"/>
                <a:gd name="T14" fmla="*/ 66 w 248"/>
                <a:gd name="T1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341">
                  <a:moveTo>
                    <a:pt x="66" y="0"/>
                  </a:moveTo>
                  <a:lnTo>
                    <a:pt x="3" y="329"/>
                  </a:lnTo>
                  <a:lnTo>
                    <a:pt x="0" y="341"/>
                  </a:lnTo>
                  <a:lnTo>
                    <a:pt x="3" y="341"/>
                  </a:lnTo>
                  <a:lnTo>
                    <a:pt x="192" y="341"/>
                  </a:lnTo>
                  <a:lnTo>
                    <a:pt x="248" y="341"/>
                  </a:lnTo>
                  <a:lnTo>
                    <a:pt x="245" y="33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40"/>
            <p:cNvSpPr/>
            <p:nvPr userDrawn="1"/>
          </p:nvSpPr>
          <p:spPr bwMode="auto">
            <a:xfrm>
              <a:off x="15241588" y="3487738"/>
              <a:ext cx="168275" cy="328612"/>
            </a:xfrm>
            <a:custGeom>
              <a:avLst/>
              <a:gdLst>
                <a:gd name="T0" fmla="*/ 101 w 106"/>
                <a:gd name="T1" fmla="*/ 0 h 207"/>
                <a:gd name="T2" fmla="*/ 0 w 106"/>
                <a:gd name="T3" fmla="*/ 171 h 207"/>
                <a:gd name="T4" fmla="*/ 20 w 106"/>
                <a:gd name="T5" fmla="*/ 207 h 207"/>
                <a:gd name="T6" fmla="*/ 106 w 106"/>
                <a:gd name="T7" fmla="*/ 207 h 207"/>
                <a:gd name="T8" fmla="*/ 101 w 1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207">
                  <a:moveTo>
                    <a:pt x="101" y="0"/>
                  </a:moveTo>
                  <a:lnTo>
                    <a:pt x="0" y="171"/>
                  </a:lnTo>
                  <a:lnTo>
                    <a:pt x="20" y="207"/>
                  </a:lnTo>
                  <a:lnTo>
                    <a:pt x="106" y="20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41"/>
            <p:cNvSpPr/>
            <p:nvPr userDrawn="1"/>
          </p:nvSpPr>
          <p:spPr bwMode="auto">
            <a:xfrm>
              <a:off x="14303375" y="2963863"/>
              <a:ext cx="268288" cy="741362"/>
            </a:xfrm>
            <a:custGeom>
              <a:avLst/>
              <a:gdLst>
                <a:gd name="T0" fmla="*/ 30 w 169"/>
                <a:gd name="T1" fmla="*/ 467 h 467"/>
                <a:gd name="T2" fmla="*/ 169 w 169"/>
                <a:gd name="T3" fmla="*/ 103 h 467"/>
                <a:gd name="T4" fmla="*/ 0 w 169"/>
                <a:gd name="T5" fmla="*/ 0 h 467"/>
                <a:gd name="T6" fmla="*/ 30 w 169"/>
                <a:gd name="T7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467">
                  <a:moveTo>
                    <a:pt x="30" y="467"/>
                  </a:moveTo>
                  <a:lnTo>
                    <a:pt x="169" y="103"/>
                  </a:lnTo>
                  <a:lnTo>
                    <a:pt x="0" y="0"/>
                  </a:lnTo>
                  <a:lnTo>
                    <a:pt x="30" y="467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42"/>
            <p:cNvSpPr/>
            <p:nvPr userDrawn="1"/>
          </p:nvSpPr>
          <p:spPr bwMode="auto">
            <a:xfrm>
              <a:off x="12801600" y="3275013"/>
              <a:ext cx="115888" cy="541337"/>
            </a:xfrm>
            <a:custGeom>
              <a:avLst/>
              <a:gdLst>
                <a:gd name="T0" fmla="*/ 0 w 73"/>
                <a:gd name="T1" fmla="*/ 82 h 341"/>
                <a:gd name="T2" fmla="*/ 0 w 73"/>
                <a:gd name="T3" fmla="*/ 341 h 341"/>
                <a:gd name="T4" fmla="*/ 6 w 73"/>
                <a:gd name="T5" fmla="*/ 341 h 341"/>
                <a:gd name="T6" fmla="*/ 7 w 73"/>
                <a:gd name="T7" fmla="*/ 341 h 341"/>
                <a:gd name="T8" fmla="*/ 10 w 73"/>
                <a:gd name="T9" fmla="*/ 329 h 341"/>
                <a:gd name="T10" fmla="*/ 73 w 73"/>
                <a:gd name="T11" fmla="*/ 0 h 341"/>
                <a:gd name="T12" fmla="*/ 10 w 73"/>
                <a:gd name="T13" fmla="*/ 71 h 341"/>
                <a:gd name="T14" fmla="*/ 0 w 73"/>
                <a:gd name="T15" fmla="*/ 8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341">
                  <a:moveTo>
                    <a:pt x="0" y="82"/>
                  </a:moveTo>
                  <a:lnTo>
                    <a:pt x="0" y="341"/>
                  </a:lnTo>
                  <a:lnTo>
                    <a:pt x="6" y="341"/>
                  </a:lnTo>
                  <a:lnTo>
                    <a:pt x="7" y="341"/>
                  </a:lnTo>
                  <a:lnTo>
                    <a:pt x="10" y="329"/>
                  </a:lnTo>
                  <a:lnTo>
                    <a:pt x="73" y="0"/>
                  </a:lnTo>
                  <a:lnTo>
                    <a:pt x="10" y="71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43"/>
            <p:cNvSpPr/>
            <p:nvPr userDrawn="1"/>
          </p:nvSpPr>
          <p:spPr bwMode="auto">
            <a:xfrm>
              <a:off x="12917488" y="2963863"/>
              <a:ext cx="1385888" cy="311150"/>
            </a:xfrm>
            <a:custGeom>
              <a:avLst/>
              <a:gdLst>
                <a:gd name="T0" fmla="*/ 655 w 873"/>
                <a:gd name="T1" fmla="*/ 187 h 196"/>
                <a:gd name="T2" fmla="*/ 873 w 873"/>
                <a:gd name="T3" fmla="*/ 0 h 196"/>
                <a:gd name="T4" fmla="*/ 0 w 873"/>
                <a:gd name="T5" fmla="*/ 196 h 196"/>
                <a:gd name="T6" fmla="*/ 655 w 873"/>
                <a:gd name="T7" fmla="*/ 18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3" h="196">
                  <a:moveTo>
                    <a:pt x="655" y="187"/>
                  </a:moveTo>
                  <a:lnTo>
                    <a:pt x="873" y="0"/>
                  </a:lnTo>
                  <a:lnTo>
                    <a:pt x="0" y="196"/>
                  </a:lnTo>
                  <a:lnTo>
                    <a:pt x="655" y="187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44"/>
            <p:cNvSpPr/>
            <p:nvPr userDrawn="1"/>
          </p:nvSpPr>
          <p:spPr bwMode="auto">
            <a:xfrm>
              <a:off x="14351000" y="2792413"/>
              <a:ext cx="822325" cy="912812"/>
            </a:xfrm>
            <a:custGeom>
              <a:avLst/>
              <a:gdLst>
                <a:gd name="T0" fmla="*/ 513 w 518"/>
                <a:gd name="T1" fmla="*/ 0 h 575"/>
                <a:gd name="T2" fmla="*/ 505 w 518"/>
                <a:gd name="T3" fmla="*/ 9 h 575"/>
                <a:gd name="T4" fmla="*/ 499 w 518"/>
                <a:gd name="T5" fmla="*/ 16 h 575"/>
                <a:gd name="T6" fmla="*/ 0 w 518"/>
                <a:gd name="T7" fmla="*/ 575 h 575"/>
                <a:gd name="T8" fmla="*/ 410 w 518"/>
                <a:gd name="T9" fmla="*/ 246 h 575"/>
                <a:gd name="T10" fmla="*/ 512 w 518"/>
                <a:gd name="T11" fmla="*/ 14 h 575"/>
                <a:gd name="T12" fmla="*/ 514 w 518"/>
                <a:gd name="T13" fmla="*/ 9 h 575"/>
                <a:gd name="T14" fmla="*/ 518 w 518"/>
                <a:gd name="T15" fmla="*/ 0 h 575"/>
                <a:gd name="T16" fmla="*/ 513 w 518"/>
                <a:gd name="T1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575">
                  <a:moveTo>
                    <a:pt x="513" y="0"/>
                  </a:moveTo>
                  <a:lnTo>
                    <a:pt x="505" y="9"/>
                  </a:lnTo>
                  <a:lnTo>
                    <a:pt x="499" y="16"/>
                  </a:lnTo>
                  <a:lnTo>
                    <a:pt x="0" y="575"/>
                  </a:lnTo>
                  <a:lnTo>
                    <a:pt x="410" y="246"/>
                  </a:lnTo>
                  <a:lnTo>
                    <a:pt x="512" y="14"/>
                  </a:lnTo>
                  <a:lnTo>
                    <a:pt x="514" y="9"/>
                  </a:lnTo>
                  <a:lnTo>
                    <a:pt x="518" y="0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45"/>
            <p:cNvSpPr/>
            <p:nvPr userDrawn="1"/>
          </p:nvSpPr>
          <p:spPr bwMode="auto">
            <a:xfrm>
              <a:off x="12801600" y="3143250"/>
              <a:ext cx="115888" cy="131762"/>
            </a:xfrm>
            <a:custGeom>
              <a:avLst/>
              <a:gdLst>
                <a:gd name="T0" fmla="*/ 0 w 73"/>
                <a:gd name="T1" fmla="*/ 0 h 83"/>
                <a:gd name="T2" fmla="*/ 0 w 73"/>
                <a:gd name="T3" fmla="*/ 52 h 83"/>
                <a:gd name="T4" fmla="*/ 10 w 73"/>
                <a:gd name="T5" fmla="*/ 56 h 83"/>
                <a:gd name="T6" fmla="*/ 73 w 73"/>
                <a:gd name="T7" fmla="*/ 83 h 83"/>
                <a:gd name="T8" fmla="*/ 10 w 73"/>
                <a:gd name="T9" fmla="*/ 11 h 83"/>
                <a:gd name="T10" fmla="*/ 0 w 73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83">
                  <a:moveTo>
                    <a:pt x="0" y="0"/>
                  </a:moveTo>
                  <a:lnTo>
                    <a:pt x="0" y="52"/>
                  </a:lnTo>
                  <a:lnTo>
                    <a:pt x="10" y="56"/>
                  </a:lnTo>
                  <a:lnTo>
                    <a:pt x="73" y="83"/>
                  </a:lnTo>
                  <a:lnTo>
                    <a:pt x="1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46"/>
            <p:cNvSpPr/>
            <p:nvPr userDrawn="1"/>
          </p:nvSpPr>
          <p:spPr bwMode="auto">
            <a:xfrm>
              <a:off x="15228888" y="2792413"/>
              <a:ext cx="642938" cy="136525"/>
            </a:xfrm>
            <a:custGeom>
              <a:avLst/>
              <a:gdLst>
                <a:gd name="T0" fmla="*/ 404 w 405"/>
                <a:gd name="T1" fmla="*/ 0 h 86"/>
                <a:gd name="T2" fmla="*/ 40 w 405"/>
                <a:gd name="T3" fmla="*/ 0 h 86"/>
                <a:gd name="T4" fmla="*/ 0 w 405"/>
                <a:gd name="T5" fmla="*/ 0 h 86"/>
                <a:gd name="T6" fmla="*/ 14 w 405"/>
                <a:gd name="T7" fmla="*/ 4 h 86"/>
                <a:gd name="T8" fmla="*/ 30 w 405"/>
                <a:gd name="T9" fmla="*/ 9 h 86"/>
                <a:gd name="T10" fmla="*/ 290 w 405"/>
                <a:gd name="T11" fmla="*/ 86 h 86"/>
                <a:gd name="T12" fmla="*/ 404 w 405"/>
                <a:gd name="T13" fmla="*/ 44 h 86"/>
                <a:gd name="T14" fmla="*/ 405 w 405"/>
                <a:gd name="T15" fmla="*/ 43 h 86"/>
                <a:gd name="T16" fmla="*/ 405 w 405"/>
                <a:gd name="T17" fmla="*/ 9 h 86"/>
                <a:gd name="T18" fmla="*/ 405 w 405"/>
                <a:gd name="T19" fmla="*/ 0 h 86"/>
                <a:gd name="T20" fmla="*/ 404 w 405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5" h="86">
                  <a:moveTo>
                    <a:pt x="404" y="0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14" y="4"/>
                  </a:lnTo>
                  <a:lnTo>
                    <a:pt x="30" y="9"/>
                  </a:lnTo>
                  <a:lnTo>
                    <a:pt x="290" y="86"/>
                  </a:lnTo>
                  <a:lnTo>
                    <a:pt x="404" y="44"/>
                  </a:lnTo>
                  <a:lnTo>
                    <a:pt x="405" y="43"/>
                  </a:lnTo>
                  <a:lnTo>
                    <a:pt x="405" y="9"/>
                  </a:lnTo>
                  <a:lnTo>
                    <a:pt x="405" y="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47"/>
            <p:cNvSpPr/>
            <p:nvPr userDrawn="1"/>
          </p:nvSpPr>
          <p:spPr bwMode="auto">
            <a:xfrm>
              <a:off x="12917488" y="3260725"/>
              <a:ext cx="1433513" cy="444500"/>
            </a:xfrm>
            <a:custGeom>
              <a:avLst/>
              <a:gdLst>
                <a:gd name="T0" fmla="*/ 0 w 903"/>
                <a:gd name="T1" fmla="*/ 9 h 280"/>
                <a:gd name="T2" fmla="*/ 903 w 903"/>
                <a:gd name="T3" fmla="*/ 280 h 280"/>
                <a:gd name="T4" fmla="*/ 655 w 903"/>
                <a:gd name="T5" fmla="*/ 0 h 280"/>
                <a:gd name="T6" fmla="*/ 0 w 903"/>
                <a:gd name="T7" fmla="*/ 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3" h="280">
                  <a:moveTo>
                    <a:pt x="0" y="9"/>
                  </a:moveTo>
                  <a:lnTo>
                    <a:pt x="903" y="280"/>
                  </a:lnTo>
                  <a:lnTo>
                    <a:pt x="655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48"/>
            <p:cNvSpPr/>
            <p:nvPr userDrawn="1"/>
          </p:nvSpPr>
          <p:spPr bwMode="auto">
            <a:xfrm>
              <a:off x="14303375" y="2792413"/>
              <a:ext cx="173038" cy="171450"/>
            </a:xfrm>
            <a:custGeom>
              <a:avLst/>
              <a:gdLst>
                <a:gd name="T0" fmla="*/ 109 w 109"/>
                <a:gd name="T1" fmla="*/ 0 h 108"/>
                <a:gd name="T2" fmla="*/ 26 w 109"/>
                <a:gd name="T3" fmla="*/ 0 h 108"/>
                <a:gd name="T4" fmla="*/ 24 w 109"/>
                <a:gd name="T5" fmla="*/ 9 h 108"/>
                <a:gd name="T6" fmla="*/ 0 w 109"/>
                <a:gd name="T7" fmla="*/ 108 h 108"/>
                <a:gd name="T8" fmla="*/ 100 w 109"/>
                <a:gd name="T9" fmla="*/ 9 h 108"/>
                <a:gd name="T10" fmla="*/ 109 w 109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08">
                  <a:moveTo>
                    <a:pt x="109" y="0"/>
                  </a:moveTo>
                  <a:lnTo>
                    <a:pt x="26" y="0"/>
                  </a:lnTo>
                  <a:lnTo>
                    <a:pt x="24" y="9"/>
                  </a:lnTo>
                  <a:lnTo>
                    <a:pt x="0" y="108"/>
                  </a:lnTo>
                  <a:lnTo>
                    <a:pt x="100" y="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chemeClr val="accent5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149"/>
            <p:cNvSpPr/>
            <p:nvPr userDrawn="1"/>
          </p:nvSpPr>
          <p:spPr bwMode="auto">
            <a:xfrm>
              <a:off x="14351000" y="3487738"/>
              <a:ext cx="1050925" cy="271462"/>
            </a:xfrm>
            <a:custGeom>
              <a:avLst/>
              <a:gdLst>
                <a:gd name="T0" fmla="*/ 561 w 662"/>
                <a:gd name="T1" fmla="*/ 171 h 171"/>
                <a:gd name="T2" fmla="*/ 662 w 662"/>
                <a:gd name="T3" fmla="*/ 0 h 171"/>
                <a:gd name="T4" fmla="*/ 0 w 662"/>
                <a:gd name="T5" fmla="*/ 137 h 171"/>
                <a:gd name="T6" fmla="*/ 561 w 662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2" h="171">
                  <a:moveTo>
                    <a:pt x="561" y="171"/>
                  </a:moveTo>
                  <a:lnTo>
                    <a:pt x="662" y="0"/>
                  </a:lnTo>
                  <a:lnTo>
                    <a:pt x="0" y="137"/>
                  </a:lnTo>
                  <a:lnTo>
                    <a:pt x="561" y="171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150"/>
            <p:cNvSpPr/>
            <p:nvPr userDrawn="1"/>
          </p:nvSpPr>
          <p:spPr bwMode="auto">
            <a:xfrm>
              <a:off x="12801600" y="3275013"/>
              <a:ext cx="115888" cy="130175"/>
            </a:xfrm>
            <a:custGeom>
              <a:avLst/>
              <a:gdLst>
                <a:gd name="T0" fmla="*/ 0 w 73"/>
                <a:gd name="T1" fmla="*/ 29 h 82"/>
                <a:gd name="T2" fmla="*/ 0 w 73"/>
                <a:gd name="T3" fmla="*/ 82 h 82"/>
                <a:gd name="T4" fmla="*/ 10 w 73"/>
                <a:gd name="T5" fmla="*/ 71 h 82"/>
                <a:gd name="T6" fmla="*/ 73 w 73"/>
                <a:gd name="T7" fmla="*/ 0 h 82"/>
                <a:gd name="T8" fmla="*/ 10 w 73"/>
                <a:gd name="T9" fmla="*/ 25 h 82"/>
                <a:gd name="T10" fmla="*/ 0 w 73"/>
                <a:gd name="T11" fmla="*/ 2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82">
                  <a:moveTo>
                    <a:pt x="0" y="29"/>
                  </a:moveTo>
                  <a:lnTo>
                    <a:pt x="0" y="82"/>
                  </a:lnTo>
                  <a:lnTo>
                    <a:pt x="10" y="71"/>
                  </a:lnTo>
                  <a:lnTo>
                    <a:pt x="73" y="0"/>
                  </a:lnTo>
                  <a:lnTo>
                    <a:pt x="10" y="25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151"/>
            <p:cNvSpPr/>
            <p:nvPr userDrawn="1"/>
          </p:nvSpPr>
          <p:spPr bwMode="auto">
            <a:xfrm>
              <a:off x="12801600" y="2792413"/>
              <a:ext cx="322263" cy="482600"/>
            </a:xfrm>
            <a:custGeom>
              <a:avLst/>
              <a:gdLst>
                <a:gd name="T0" fmla="*/ 203 w 203"/>
                <a:gd name="T1" fmla="*/ 0 h 304"/>
                <a:gd name="T2" fmla="*/ 0 w 203"/>
                <a:gd name="T3" fmla="*/ 0 h 304"/>
                <a:gd name="T4" fmla="*/ 0 w 203"/>
                <a:gd name="T5" fmla="*/ 98 h 304"/>
                <a:gd name="T6" fmla="*/ 10 w 203"/>
                <a:gd name="T7" fmla="*/ 126 h 304"/>
                <a:gd name="T8" fmla="*/ 73 w 203"/>
                <a:gd name="T9" fmla="*/ 304 h 304"/>
                <a:gd name="T10" fmla="*/ 199 w 203"/>
                <a:gd name="T11" fmla="*/ 9 h 304"/>
                <a:gd name="T12" fmla="*/ 203 w 20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04">
                  <a:moveTo>
                    <a:pt x="203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" y="126"/>
                  </a:lnTo>
                  <a:lnTo>
                    <a:pt x="73" y="304"/>
                  </a:lnTo>
                  <a:lnTo>
                    <a:pt x="199" y="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152"/>
            <p:cNvSpPr/>
            <p:nvPr userDrawn="1"/>
          </p:nvSpPr>
          <p:spPr bwMode="auto">
            <a:xfrm>
              <a:off x="14351000" y="2792413"/>
              <a:ext cx="814388" cy="912812"/>
            </a:xfrm>
            <a:custGeom>
              <a:avLst/>
              <a:gdLst>
                <a:gd name="T0" fmla="*/ 490 w 513"/>
                <a:gd name="T1" fmla="*/ 9 h 575"/>
                <a:gd name="T2" fmla="*/ 468 w 513"/>
                <a:gd name="T3" fmla="*/ 22 h 575"/>
                <a:gd name="T4" fmla="*/ 139 w 513"/>
                <a:gd name="T5" fmla="*/ 211 h 575"/>
                <a:gd name="T6" fmla="*/ 0 w 513"/>
                <a:gd name="T7" fmla="*/ 575 h 575"/>
                <a:gd name="T8" fmla="*/ 499 w 513"/>
                <a:gd name="T9" fmla="*/ 16 h 575"/>
                <a:gd name="T10" fmla="*/ 505 w 513"/>
                <a:gd name="T11" fmla="*/ 9 h 575"/>
                <a:gd name="T12" fmla="*/ 513 w 513"/>
                <a:gd name="T13" fmla="*/ 0 h 575"/>
                <a:gd name="T14" fmla="*/ 505 w 513"/>
                <a:gd name="T15" fmla="*/ 0 h 575"/>
                <a:gd name="T16" fmla="*/ 490 w 513"/>
                <a:gd name="T17" fmla="*/ 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575">
                  <a:moveTo>
                    <a:pt x="490" y="9"/>
                  </a:moveTo>
                  <a:lnTo>
                    <a:pt x="468" y="22"/>
                  </a:lnTo>
                  <a:lnTo>
                    <a:pt x="139" y="211"/>
                  </a:lnTo>
                  <a:lnTo>
                    <a:pt x="0" y="575"/>
                  </a:lnTo>
                  <a:lnTo>
                    <a:pt x="499" y="16"/>
                  </a:lnTo>
                  <a:lnTo>
                    <a:pt x="505" y="9"/>
                  </a:lnTo>
                  <a:lnTo>
                    <a:pt x="513" y="0"/>
                  </a:lnTo>
                  <a:lnTo>
                    <a:pt x="505" y="0"/>
                  </a:lnTo>
                  <a:lnTo>
                    <a:pt x="490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153"/>
            <p:cNvSpPr/>
            <p:nvPr userDrawn="1"/>
          </p:nvSpPr>
          <p:spPr bwMode="auto">
            <a:xfrm>
              <a:off x="15184438" y="2792413"/>
              <a:ext cx="504825" cy="695325"/>
            </a:xfrm>
            <a:custGeom>
              <a:avLst/>
              <a:gdLst>
                <a:gd name="T0" fmla="*/ 58 w 318"/>
                <a:gd name="T1" fmla="*/ 9 h 438"/>
                <a:gd name="T2" fmla="*/ 42 w 318"/>
                <a:gd name="T3" fmla="*/ 4 h 438"/>
                <a:gd name="T4" fmla="*/ 28 w 318"/>
                <a:gd name="T5" fmla="*/ 0 h 438"/>
                <a:gd name="T6" fmla="*/ 0 w 318"/>
                <a:gd name="T7" fmla="*/ 0 h 438"/>
                <a:gd name="T8" fmla="*/ 3 w 318"/>
                <a:gd name="T9" fmla="*/ 9 h 438"/>
                <a:gd name="T10" fmla="*/ 3 w 318"/>
                <a:gd name="T11" fmla="*/ 11 h 438"/>
                <a:gd name="T12" fmla="*/ 137 w 318"/>
                <a:gd name="T13" fmla="*/ 438 h 438"/>
                <a:gd name="T14" fmla="*/ 318 w 318"/>
                <a:gd name="T15" fmla="*/ 86 h 438"/>
                <a:gd name="T16" fmla="*/ 58 w 318"/>
                <a:gd name="T17" fmla="*/ 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438">
                  <a:moveTo>
                    <a:pt x="58" y="9"/>
                  </a:moveTo>
                  <a:lnTo>
                    <a:pt x="42" y="4"/>
                  </a:lnTo>
                  <a:lnTo>
                    <a:pt x="28" y="0"/>
                  </a:lnTo>
                  <a:lnTo>
                    <a:pt x="0" y="0"/>
                  </a:lnTo>
                  <a:lnTo>
                    <a:pt x="3" y="9"/>
                  </a:lnTo>
                  <a:lnTo>
                    <a:pt x="3" y="11"/>
                  </a:lnTo>
                  <a:lnTo>
                    <a:pt x="137" y="438"/>
                  </a:lnTo>
                  <a:lnTo>
                    <a:pt x="318" y="86"/>
                  </a:lnTo>
                  <a:lnTo>
                    <a:pt x="58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154"/>
            <p:cNvSpPr/>
            <p:nvPr userDrawn="1"/>
          </p:nvSpPr>
          <p:spPr bwMode="auto">
            <a:xfrm>
              <a:off x="13995400" y="3705225"/>
              <a:ext cx="639763" cy="111125"/>
            </a:xfrm>
            <a:custGeom>
              <a:avLst/>
              <a:gdLst>
                <a:gd name="T0" fmla="*/ 403 w 403"/>
                <a:gd name="T1" fmla="*/ 70 h 70"/>
                <a:gd name="T2" fmla="*/ 224 w 403"/>
                <a:gd name="T3" fmla="*/ 0 h 70"/>
                <a:gd name="T4" fmla="*/ 0 w 403"/>
                <a:gd name="T5" fmla="*/ 70 h 70"/>
                <a:gd name="T6" fmla="*/ 403 w 4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70">
                  <a:moveTo>
                    <a:pt x="403" y="70"/>
                  </a:moveTo>
                  <a:lnTo>
                    <a:pt x="224" y="0"/>
                  </a:lnTo>
                  <a:lnTo>
                    <a:pt x="0" y="70"/>
                  </a:lnTo>
                  <a:lnTo>
                    <a:pt x="403" y="70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155"/>
            <p:cNvSpPr/>
            <p:nvPr userDrawn="1"/>
          </p:nvSpPr>
          <p:spPr bwMode="auto">
            <a:xfrm>
              <a:off x="12801600" y="2949575"/>
              <a:ext cx="115888" cy="325437"/>
            </a:xfrm>
            <a:custGeom>
              <a:avLst/>
              <a:gdLst>
                <a:gd name="T0" fmla="*/ 0 w 73"/>
                <a:gd name="T1" fmla="*/ 0 h 205"/>
                <a:gd name="T2" fmla="*/ 0 w 73"/>
                <a:gd name="T3" fmla="*/ 122 h 205"/>
                <a:gd name="T4" fmla="*/ 10 w 73"/>
                <a:gd name="T5" fmla="*/ 133 h 205"/>
                <a:gd name="T6" fmla="*/ 73 w 73"/>
                <a:gd name="T7" fmla="*/ 205 h 205"/>
                <a:gd name="T8" fmla="*/ 10 w 73"/>
                <a:gd name="T9" fmla="*/ 28 h 205"/>
                <a:gd name="T10" fmla="*/ 0 w 73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205">
                  <a:moveTo>
                    <a:pt x="0" y="0"/>
                  </a:moveTo>
                  <a:lnTo>
                    <a:pt x="0" y="122"/>
                  </a:lnTo>
                  <a:lnTo>
                    <a:pt x="10" y="133"/>
                  </a:lnTo>
                  <a:lnTo>
                    <a:pt x="73" y="205"/>
                  </a:lnTo>
                  <a:lnTo>
                    <a:pt x="1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156"/>
            <p:cNvSpPr/>
            <p:nvPr userDrawn="1"/>
          </p:nvSpPr>
          <p:spPr bwMode="auto">
            <a:xfrm>
              <a:off x="13708063" y="2792413"/>
              <a:ext cx="595313" cy="171450"/>
            </a:xfrm>
            <a:custGeom>
              <a:avLst/>
              <a:gdLst>
                <a:gd name="T0" fmla="*/ 236 w 375"/>
                <a:gd name="T1" fmla="*/ 9 h 108"/>
                <a:gd name="T2" fmla="*/ 223 w 375"/>
                <a:gd name="T3" fmla="*/ 0 h 108"/>
                <a:gd name="T4" fmla="*/ 0 w 375"/>
                <a:gd name="T5" fmla="*/ 0 h 108"/>
                <a:gd name="T6" fmla="*/ 31 w 375"/>
                <a:gd name="T7" fmla="*/ 9 h 108"/>
                <a:gd name="T8" fmla="*/ 375 w 375"/>
                <a:gd name="T9" fmla="*/ 108 h 108"/>
                <a:gd name="T10" fmla="*/ 236 w 375"/>
                <a:gd name="T11" fmla="*/ 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108">
                  <a:moveTo>
                    <a:pt x="236" y="9"/>
                  </a:moveTo>
                  <a:lnTo>
                    <a:pt x="223" y="0"/>
                  </a:lnTo>
                  <a:lnTo>
                    <a:pt x="0" y="0"/>
                  </a:lnTo>
                  <a:lnTo>
                    <a:pt x="31" y="9"/>
                  </a:lnTo>
                  <a:lnTo>
                    <a:pt x="375" y="108"/>
                  </a:lnTo>
                  <a:lnTo>
                    <a:pt x="236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157"/>
            <p:cNvSpPr/>
            <p:nvPr userDrawn="1"/>
          </p:nvSpPr>
          <p:spPr bwMode="auto">
            <a:xfrm>
              <a:off x="15401925" y="2860675"/>
              <a:ext cx="469900" cy="627062"/>
            </a:xfrm>
            <a:custGeom>
              <a:avLst/>
              <a:gdLst>
                <a:gd name="T0" fmla="*/ 295 w 296"/>
                <a:gd name="T1" fmla="*/ 1 h 395"/>
                <a:gd name="T2" fmla="*/ 181 w 296"/>
                <a:gd name="T3" fmla="*/ 43 h 395"/>
                <a:gd name="T4" fmla="*/ 0 w 296"/>
                <a:gd name="T5" fmla="*/ 395 h 395"/>
                <a:gd name="T6" fmla="*/ 295 w 296"/>
                <a:gd name="T7" fmla="*/ 120 h 395"/>
                <a:gd name="T8" fmla="*/ 296 w 296"/>
                <a:gd name="T9" fmla="*/ 119 h 395"/>
                <a:gd name="T10" fmla="*/ 296 w 296"/>
                <a:gd name="T11" fmla="*/ 0 h 395"/>
                <a:gd name="T12" fmla="*/ 295 w 296"/>
                <a:gd name="T13" fmla="*/ 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395">
                  <a:moveTo>
                    <a:pt x="295" y="1"/>
                  </a:moveTo>
                  <a:lnTo>
                    <a:pt x="181" y="43"/>
                  </a:lnTo>
                  <a:lnTo>
                    <a:pt x="0" y="395"/>
                  </a:lnTo>
                  <a:lnTo>
                    <a:pt x="295" y="120"/>
                  </a:lnTo>
                  <a:lnTo>
                    <a:pt x="296" y="119"/>
                  </a:lnTo>
                  <a:lnTo>
                    <a:pt x="296" y="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58"/>
            <p:cNvSpPr/>
            <p:nvPr userDrawn="1"/>
          </p:nvSpPr>
          <p:spPr bwMode="auto">
            <a:xfrm>
              <a:off x="15552738" y="3687763"/>
              <a:ext cx="319088" cy="128587"/>
            </a:xfrm>
            <a:custGeom>
              <a:avLst/>
              <a:gdLst>
                <a:gd name="T0" fmla="*/ 13 w 201"/>
                <a:gd name="T1" fmla="*/ 57 h 81"/>
                <a:gd name="T2" fmla="*/ 0 w 201"/>
                <a:gd name="T3" fmla="*/ 81 h 81"/>
                <a:gd name="T4" fmla="*/ 200 w 201"/>
                <a:gd name="T5" fmla="*/ 81 h 81"/>
                <a:gd name="T6" fmla="*/ 201 w 201"/>
                <a:gd name="T7" fmla="*/ 81 h 81"/>
                <a:gd name="T8" fmla="*/ 201 w 201"/>
                <a:gd name="T9" fmla="*/ 0 h 81"/>
                <a:gd name="T10" fmla="*/ 200 w 201"/>
                <a:gd name="T11" fmla="*/ 0 h 81"/>
                <a:gd name="T12" fmla="*/ 13 w 201"/>
                <a:gd name="T13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81">
                  <a:moveTo>
                    <a:pt x="13" y="57"/>
                  </a:moveTo>
                  <a:lnTo>
                    <a:pt x="0" y="81"/>
                  </a:lnTo>
                  <a:lnTo>
                    <a:pt x="200" y="81"/>
                  </a:lnTo>
                  <a:lnTo>
                    <a:pt x="201" y="81"/>
                  </a:lnTo>
                  <a:lnTo>
                    <a:pt x="201" y="0"/>
                  </a:lnTo>
                  <a:lnTo>
                    <a:pt x="200" y="0"/>
                  </a:lnTo>
                  <a:lnTo>
                    <a:pt x="13" y="57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159"/>
            <p:cNvSpPr/>
            <p:nvPr userDrawn="1"/>
          </p:nvSpPr>
          <p:spPr bwMode="auto">
            <a:xfrm>
              <a:off x="13303250" y="3705225"/>
              <a:ext cx="1047750" cy="111125"/>
            </a:xfrm>
            <a:custGeom>
              <a:avLst/>
              <a:gdLst>
                <a:gd name="T0" fmla="*/ 436 w 660"/>
                <a:gd name="T1" fmla="*/ 70 h 70"/>
                <a:gd name="T2" fmla="*/ 660 w 660"/>
                <a:gd name="T3" fmla="*/ 0 h 70"/>
                <a:gd name="T4" fmla="*/ 0 w 660"/>
                <a:gd name="T5" fmla="*/ 70 h 70"/>
                <a:gd name="T6" fmla="*/ 436 w 66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0" h="70">
                  <a:moveTo>
                    <a:pt x="436" y="70"/>
                  </a:moveTo>
                  <a:lnTo>
                    <a:pt x="660" y="0"/>
                  </a:lnTo>
                  <a:lnTo>
                    <a:pt x="0" y="70"/>
                  </a:lnTo>
                  <a:lnTo>
                    <a:pt x="436" y="70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160"/>
            <p:cNvSpPr/>
            <p:nvPr userDrawn="1"/>
          </p:nvSpPr>
          <p:spPr bwMode="auto">
            <a:xfrm>
              <a:off x="12917488" y="2792413"/>
              <a:ext cx="555625" cy="482600"/>
            </a:xfrm>
            <a:custGeom>
              <a:avLst/>
              <a:gdLst>
                <a:gd name="T0" fmla="*/ 350 w 350"/>
                <a:gd name="T1" fmla="*/ 0 h 304"/>
                <a:gd name="T2" fmla="*/ 130 w 350"/>
                <a:gd name="T3" fmla="*/ 0 h 304"/>
                <a:gd name="T4" fmla="*/ 126 w 350"/>
                <a:gd name="T5" fmla="*/ 9 h 304"/>
                <a:gd name="T6" fmla="*/ 0 w 350"/>
                <a:gd name="T7" fmla="*/ 304 h 304"/>
                <a:gd name="T8" fmla="*/ 339 w 350"/>
                <a:gd name="T9" fmla="*/ 9 h 304"/>
                <a:gd name="T10" fmla="*/ 350 w 350"/>
                <a:gd name="T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" h="304">
                  <a:moveTo>
                    <a:pt x="350" y="0"/>
                  </a:moveTo>
                  <a:lnTo>
                    <a:pt x="130" y="0"/>
                  </a:lnTo>
                  <a:lnTo>
                    <a:pt x="126" y="9"/>
                  </a:lnTo>
                  <a:lnTo>
                    <a:pt x="0" y="304"/>
                  </a:lnTo>
                  <a:lnTo>
                    <a:pt x="339" y="9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61"/>
            <p:cNvSpPr/>
            <p:nvPr userDrawn="1"/>
          </p:nvSpPr>
          <p:spPr bwMode="auto">
            <a:xfrm>
              <a:off x="15401925" y="3276600"/>
              <a:ext cx="469900" cy="211137"/>
            </a:xfrm>
            <a:custGeom>
              <a:avLst/>
              <a:gdLst>
                <a:gd name="T0" fmla="*/ 295 w 296"/>
                <a:gd name="T1" fmla="*/ 0 h 133"/>
                <a:gd name="T2" fmla="*/ 0 w 296"/>
                <a:gd name="T3" fmla="*/ 133 h 133"/>
                <a:gd name="T4" fmla="*/ 295 w 296"/>
                <a:gd name="T5" fmla="*/ 131 h 133"/>
                <a:gd name="T6" fmla="*/ 296 w 296"/>
                <a:gd name="T7" fmla="*/ 131 h 133"/>
                <a:gd name="T8" fmla="*/ 296 w 296"/>
                <a:gd name="T9" fmla="*/ 0 h 133"/>
                <a:gd name="T10" fmla="*/ 295 w 296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133">
                  <a:moveTo>
                    <a:pt x="295" y="0"/>
                  </a:moveTo>
                  <a:lnTo>
                    <a:pt x="0" y="133"/>
                  </a:lnTo>
                  <a:lnTo>
                    <a:pt x="295" y="131"/>
                  </a:lnTo>
                  <a:lnTo>
                    <a:pt x="296" y="131"/>
                  </a:lnTo>
                  <a:lnTo>
                    <a:pt x="296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162"/>
            <p:cNvSpPr/>
            <p:nvPr userDrawn="1"/>
          </p:nvSpPr>
          <p:spPr bwMode="auto">
            <a:xfrm>
              <a:off x="14303375" y="2792413"/>
              <a:ext cx="849313" cy="334962"/>
            </a:xfrm>
            <a:custGeom>
              <a:avLst/>
              <a:gdLst>
                <a:gd name="T0" fmla="*/ 498 w 535"/>
                <a:gd name="T1" fmla="*/ 22 h 211"/>
                <a:gd name="T2" fmla="*/ 520 w 535"/>
                <a:gd name="T3" fmla="*/ 9 h 211"/>
                <a:gd name="T4" fmla="*/ 535 w 535"/>
                <a:gd name="T5" fmla="*/ 0 h 211"/>
                <a:gd name="T6" fmla="*/ 508 w 535"/>
                <a:gd name="T7" fmla="*/ 0 h 211"/>
                <a:gd name="T8" fmla="*/ 465 w 535"/>
                <a:gd name="T9" fmla="*/ 9 h 211"/>
                <a:gd name="T10" fmla="*/ 0 w 535"/>
                <a:gd name="T11" fmla="*/ 108 h 211"/>
                <a:gd name="T12" fmla="*/ 169 w 535"/>
                <a:gd name="T13" fmla="*/ 211 h 211"/>
                <a:gd name="T14" fmla="*/ 498 w 535"/>
                <a:gd name="T15" fmla="*/ 2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211">
                  <a:moveTo>
                    <a:pt x="498" y="22"/>
                  </a:moveTo>
                  <a:lnTo>
                    <a:pt x="520" y="9"/>
                  </a:lnTo>
                  <a:lnTo>
                    <a:pt x="535" y="0"/>
                  </a:lnTo>
                  <a:lnTo>
                    <a:pt x="508" y="0"/>
                  </a:lnTo>
                  <a:lnTo>
                    <a:pt x="465" y="9"/>
                  </a:lnTo>
                  <a:lnTo>
                    <a:pt x="0" y="108"/>
                  </a:lnTo>
                  <a:lnTo>
                    <a:pt x="169" y="211"/>
                  </a:lnTo>
                  <a:lnTo>
                    <a:pt x="498" y="22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163"/>
            <p:cNvSpPr/>
            <p:nvPr userDrawn="1"/>
          </p:nvSpPr>
          <p:spPr bwMode="auto">
            <a:xfrm>
              <a:off x="14270038" y="2792413"/>
              <a:ext cx="74613" cy="171450"/>
            </a:xfrm>
            <a:custGeom>
              <a:avLst/>
              <a:gdLst>
                <a:gd name="T0" fmla="*/ 47 w 47"/>
                <a:gd name="T1" fmla="*/ 0 h 108"/>
                <a:gd name="T2" fmla="*/ 0 w 47"/>
                <a:gd name="T3" fmla="*/ 0 h 108"/>
                <a:gd name="T4" fmla="*/ 2 w 47"/>
                <a:gd name="T5" fmla="*/ 9 h 108"/>
                <a:gd name="T6" fmla="*/ 21 w 47"/>
                <a:gd name="T7" fmla="*/ 108 h 108"/>
                <a:gd name="T8" fmla="*/ 45 w 47"/>
                <a:gd name="T9" fmla="*/ 9 h 108"/>
                <a:gd name="T10" fmla="*/ 47 w 4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08">
                  <a:moveTo>
                    <a:pt x="47" y="0"/>
                  </a:moveTo>
                  <a:lnTo>
                    <a:pt x="0" y="0"/>
                  </a:lnTo>
                  <a:lnTo>
                    <a:pt x="2" y="9"/>
                  </a:lnTo>
                  <a:lnTo>
                    <a:pt x="21" y="108"/>
                  </a:lnTo>
                  <a:lnTo>
                    <a:pt x="45" y="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chemeClr val="accent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64"/>
            <p:cNvSpPr/>
            <p:nvPr userDrawn="1"/>
          </p:nvSpPr>
          <p:spPr bwMode="auto">
            <a:xfrm>
              <a:off x="14351000" y="3182938"/>
              <a:ext cx="1050925" cy="522287"/>
            </a:xfrm>
            <a:custGeom>
              <a:avLst/>
              <a:gdLst>
                <a:gd name="T0" fmla="*/ 0 w 662"/>
                <a:gd name="T1" fmla="*/ 329 h 329"/>
                <a:gd name="T2" fmla="*/ 662 w 662"/>
                <a:gd name="T3" fmla="*/ 192 h 329"/>
                <a:gd name="T4" fmla="*/ 410 w 662"/>
                <a:gd name="T5" fmla="*/ 0 h 329"/>
                <a:gd name="T6" fmla="*/ 0 w 662"/>
                <a:gd name="T7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2" h="329">
                  <a:moveTo>
                    <a:pt x="0" y="329"/>
                  </a:moveTo>
                  <a:lnTo>
                    <a:pt x="662" y="192"/>
                  </a:lnTo>
                  <a:lnTo>
                    <a:pt x="410" y="0"/>
                  </a:lnTo>
                  <a:lnTo>
                    <a:pt x="0" y="329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65"/>
            <p:cNvSpPr/>
            <p:nvPr userDrawn="1"/>
          </p:nvSpPr>
          <p:spPr bwMode="auto">
            <a:xfrm>
              <a:off x="15401925" y="3487738"/>
              <a:ext cx="171450" cy="328612"/>
            </a:xfrm>
            <a:custGeom>
              <a:avLst/>
              <a:gdLst>
                <a:gd name="T0" fmla="*/ 95 w 108"/>
                <a:gd name="T1" fmla="*/ 207 h 207"/>
                <a:gd name="T2" fmla="*/ 108 w 108"/>
                <a:gd name="T3" fmla="*/ 183 h 207"/>
                <a:gd name="T4" fmla="*/ 0 w 108"/>
                <a:gd name="T5" fmla="*/ 0 h 207"/>
                <a:gd name="T6" fmla="*/ 5 w 108"/>
                <a:gd name="T7" fmla="*/ 207 h 207"/>
                <a:gd name="T8" fmla="*/ 95 w 108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07">
                  <a:moveTo>
                    <a:pt x="95" y="207"/>
                  </a:moveTo>
                  <a:lnTo>
                    <a:pt x="108" y="183"/>
                  </a:lnTo>
                  <a:lnTo>
                    <a:pt x="0" y="0"/>
                  </a:lnTo>
                  <a:lnTo>
                    <a:pt x="5" y="207"/>
                  </a:lnTo>
                  <a:lnTo>
                    <a:pt x="95" y="207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66"/>
            <p:cNvSpPr/>
            <p:nvPr userDrawn="1"/>
          </p:nvSpPr>
          <p:spPr bwMode="auto">
            <a:xfrm>
              <a:off x="13957300" y="2963863"/>
              <a:ext cx="393700" cy="741362"/>
            </a:xfrm>
            <a:custGeom>
              <a:avLst/>
              <a:gdLst>
                <a:gd name="T0" fmla="*/ 0 w 248"/>
                <a:gd name="T1" fmla="*/ 187 h 467"/>
                <a:gd name="T2" fmla="*/ 248 w 248"/>
                <a:gd name="T3" fmla="*/ 467 h 467"/>
                <a:gd name="T4" fmla="*/ 218 w 248"/>
                <a:gd name="T5" fmla="*/ 0 h 467"/>
                <a:gd name="T6" fmla="*/ 0 w 248"/>
                <a:gd name="T7" fmla="*/ 18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467">
                  <a:moveTo>
                    <a:pt x="0" y="187"/>
                  </a:moveTo>
                  <a:lnTo>
                    <a:pt x="248" y="467"/>
                  </a:lnTo>
                  <a:lnTo>
                    <a:pt x="218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67"/>
            <p:cNvSpPr/>
            <p:nvPr userDrawn="1"/>
          </p:nvSpPr>
          <p:spPr bwMode="auto">
            <a:xfrm>
              <a:off x="12801600" y="3225800"/>
              <a:ext cx="115888" cy="95250"/>
            </a:xfrm>
            <a:custGeom>
              <a:avLst/>
              <a:gdLst>
                <a:gd name="T0" fmla="*/ 0 w 73"/>
                <a:gd name="T1" fmla="*/ 0 h 60"/>
                <a:gd name="T2" fmla="*/ 0 w 73"/>
                <a:gd name="T3" fmla="*/ 60 h 60"/>
                <a:gd name="T4" fmla="*/ 10 w 73"/>
                <a:gd name="T5" fmla="*/ 56 h 60"/>
                <a:gd name="T6" fmla="*/ 73 w 73"/>
                <a:gd name="T7" fmla="*/ 31 h 60"/>
                <a:gd name="T8" fmla="*/ 10 w 73"/>
                <a:gd name="T9" fmla="*/ 4 h 60"/>
                <a:gd name="T10" fmla="*/ 0 w 73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60">
                  <a:moveTo>
                    <a:pt x="0" y="0"/>
                  </a:moveTo>
                  <a:lnTo>
                    <a:pt x="0" y="60"/>
                  </a:lnTo>
                  <a:lnTo>
                    <a:pt x="10" y="56"/>
                  </a:lnTo>
                  <a:lnTo>
                    <a:pt x="73" y="31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68"/>
            <p:cNvSpPr/>
            <p:nvPr userDrawn="1"/>
          </p:nvSpPr>
          <p:spPr bwMode="auto">
            <a:xfrm>
              <a:off x="12917488" y="2792413"/>
              <a:ext cx="1385888" cy="482600"/>
            </a:xfrm>
            <a:custGeom>
              <a:avLst/>
              <a:gdLst>
                <a:gd name="T0" fmla="*/ 498 w 873"/>
                <a:gd name="T1" fmla="*/ 0 h 304"/>
                <a:gd name="T2" fmla="*/ 351 w 873"/>
                <a:gd name="T3" fmla="*/ 0 h 304"/>
                <a:gd name="T4" fmla="*/ 350 w 873"/>
                <a:gd name="T5" fmla="*/ 0 h 304"/>
                <a:gd name="T6" fmla="*/ 339 w 873"/>
                <a:gd name="T7" fmla="*/ 9 h 304"/>
                <a:gd name="T8" fmla="*/ 0 w 873"/>
                <a:gd name="T9" fmla="*/ 304 h 304"/>
                <a:gd name="T10" fmla="*/ 873 w 873"/>
                <a:gd name="T11" fmla="*/ 108 h 304"/>
                <a:gd name="T12" fmla="*/ 529 w 873"/>
                <a:gd name="T13" fmla="*/ 9 h 304"/>
                <a:gd name="T14" fmla="*/ 498 w 873"/>
                <a:gd name="T15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3" h="304">
                  <a:moveTo>
                    <a:pt x="498" y="0"/>
                  </a:moveTo>
                  <a:lnTo>
                    <a:pt x="351" y="0"/>
                  </a:lnTo>
                  <a:lnTo>
                    <a:pt x="350" y="0"/>
                  </a:lnTo>
                  <a:lnTo>
                    <a:pt x="339" y="9"/>
                  </a:lnTo>
                  <a:lnTo>
                    <a:pt x="0" y="304"/>
                  </a:lnTo>
                  <a:lnTo>
                    <a:pt x="873" y="108"/>
                  </a:lnTo>
                  <a:lnTo>
                    <a:pt x="529" y="9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9"/>
            <p:cNvSpPr/>
            <p:nvPr userDrawn="1"/>
          </p:nvSpPr>
          <p:spPr bwMode="auto">
            <a:xfrm>
              <a:off x="15401925" y="3049588"/>
              <a:ext cx="469900" cy="438150"/>
            </a:xfrm>
            <a:custGeom>
              <a:avLst/>
              <a:gdLst>
                <a:gd name="T0" fmla="*/ 295 w 296"/>
                <a:gd name="T1" fmla="*/ 1 h 276"/>
                <a:gd name="T2" fmla="*/ 0 w 296"/>
                <a:gd name="T3" fmla="*/ 276 h 276"/>
                <a:gd name="T4" fmla="*/ 295 w 296"/>
                <a:gd name="T5" fmla="*/ 143 h 276"/>
                <a:gd name="T6" fmla="*/ 296 w 296"/>
                <a:gd name="T7" fmla="*/ 143 h 276"/>
                <a:gd name="T8" fmla="*/ 296 w 296"/>
                <a:gd name="T9" fmla="*/ 0 h 276"/>
                <a:gd name="T10" fmla="*/ 295 w 296"/>
                <a:gd name="T11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276">
                  <a:moveTo>
                    <a:pt x="295" y="1"/>
                  </a:moveTo>
                  <a:lnTo>
                    <a:pt x="0" y="276"/>
                  </a:lnTo>
                  <a:lnTo>
                    <a:pt x="295" y="143"/>
                  </a:lnTo>
                  <a:lnTo>
                    <a:pt x="296" y="143"/>
                  </a:lnTo>
                  <a:lnTo>
                    <a:pt x="296" y="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170"/>
            <p:cNvSpPr/>
            <p:nvPr userDrawn="1"/>
          </p:nvSpPr>
          <p:spPr bwMode="auto">
            <a:xfrm>
              <a:off x="15001875" y="2792413"/>
              <a:ext cx="400050" cy="695325"/>
            </a:xfrm>
            <a:custGeom>
              <a:avLst/>
              <a:gdLst>
                <a:gd name="T0" fmla="*/ 118 w 252"/>
                <a:gd name="T1" fmla="*/ 9 h 438"/>
                <a:gd name="T2" fmla="*/ 115 w 252"/>
                <a:gd name="T3" fmla="*/ 0 h 438"/>
                <a:gd name="T4" fmla="*/ 108 w 252"/>
                <a:gd name="T5" fmla="*/ 0 h 438"/>
                <a:gd name="T6" fmla="*/ 104 w 252"/>
                <a:gd name="T7" fmla="*/ 9 h 438"/>
                <a:gd name="T8" fmla="*/ 102 w 252"/>
                <a:gd name="T9" fmla="*/ 14 h 438"/>
                <a:gd name="T10" fmla="*/ 0 w 252"/>
                <a:gd name="T11" fmla="*/ 246 h 438"/>
                <a:gd name="T12" fmla="*/ 252 w 252"/>
                <a:gd name="T13" fmla="*/ 438 h 438"/>
                <a:gd name="T14" fmla="*/ 118 w 252"/>
                <a:gd name="T15" fmla="*/ 11 h 438"/>
                <a:gd name="T16" fmla="*/ 118 w 252"/>
                <a:gd name="T17" fmla="*/ 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438">
                  <a:moveTo>
                    <a:pt x="118" y="9"/>
                  </a:moveTo>
                  <a:lnTo>
                    <a:pt x="115" y="0"/>
                  </a:lnTo>
                  <a:lnTo>
                    <a:pt x="108" y="0"/>
                  </a:lnTo>
                  <a:lnTo>
                    <a:pt x="104" y="9"/>
                  </a:lnTo>
                  <a:lnTo>
                    <a:pt x="102" y="14"/>
                  </a:lnTo>
                  <a:lnTo>
                    <a:pt x="0" y="246"/>
                  </a:lnTo>
                  <a:lnTo>
                    <a:pt x="252" y="438"/>
                  </a:lnTo>
                  <a:lnTo>
                    <a:pt x="118" y="11"/>
                  </a:lnTo>
                  <a:lnTo>
                    <a:pt x="118" y="9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1"/>
            <p:cNvSpPr/>
            <p:nvPr userDrawn="1"/>
          </p:nvSpPr>
          <p:spPr bwMode="auto">
            <a:xfrm>
              <a:off x="14351000" y="3705225"/>
              <a:ext cx="922338" cy="111125"/>
            </a:xfrm>
            <a:custGeom>
              <a:avLst/>
              <a:gdLst>
                <a:gd name="T0" fmla="*/ 0 w 581"/>
                <a:gd name="T1" fmla="*/ 0 h 70"/>
                <a:gd name="T2" fmla="*/ 179 w 581"/>
                <a:gd name="T3" fmla="*/ 70 h 70"/>
                <a:gd name="T4" fmla="*/ 581 w 581"/>
                <a:gd name="T5" fmla="*/ 70 h 70"/>
                <a:gd name="T6" fmla="*/ 561 w 581"/>
                <a:gd name="T7" fmla="*/ 34 h 70"/>
                <a:gd name="T8" fmla="*/ 0 w 58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1" h="70">
                  <a:moveTo>
                    <a:pt x="0" y="0"/>
                  </a:moveTo>
                  <a:lnTo>
                    <a:pt x="179" y="70"/>
                  </a:lnTo>
                  <a:lnTo>
                    <a:pt x="581" y="70"/>
                  </a:lnTo>
                  <a:lnTo>
                    <a:pt x="56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72"/>
            <p:cNvSpPr/>
            <p:nvPr userDrawn="1"/>
          </p:nvSpPr>
          <p:spPr bwMode="auto">
            <a:xfrm>
              <a:off x="12917488" y="3275013"/>
              <a:ext cx="1433513" cy="541337"/>
            </a:xfrm>
            <a:custGeom>
              <a:avLst/>
              <a:gdLst>
                <a:gd name="T0" fmla="*/ 179 w 903"/>
                <a:gd name="T1" fmla="*/ 336 h 341"/>
                <a:gd name="T2" fmla="*/ 182 w 903"/>
                <a:gd name="T3" fmla="*/ 341 h 341"/>
                <a:gd name="T4" fmla="*/ 243 w 903"/>
                <a:gd name="T5" fmla="*/ 341 h 341"/>
                <a:gd name="T6" fmla="*/ 903 w 903"/>
                <a:gd name="T7" fmla="*/ 271 h 341"/>
                <a:gd name="T8" fmla="*/ 0 w 903"/>
                <a:gd name="T9" fmla="*/ 0 h 341"/>
                <a:gd name="T10" fmla="*/ 179 w 903"/>
                <a:gd name="T11" fmla="*/ 3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3" h="341">
                  <a:moveTo>
                    <a:pt x="179" y="336"/>
                  </a:moveTo>
                  <a:lnTo>
                    <a:pt x="182" y="341"/>
                  </a:lnTo>
                  <a:lnTo>
                    <a:pt x="243" y="341"/>
                  </a:lnTo>
                  <a:lnTo>
                    <a:pt x="903" y="271"/>
                  </a:lnTo>
                  <a:lnTo>
                    <a:pt x="0" y="0"/>
                  </a:lnTo>
                  <a:lnTo>
                    <a:pt x="179" y="336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173"/>
            <p:cNvSpPr/>
            <p:nvPr userDrawn="1"/>
          </p:nvSpPr>
          <p:spPr bwMode="auto">
            <a:xfrm>
              <a:off x="14062075" y="2792413"/>
              <a:ext cx="241300" cy="171450"/>
            </a:xfrm>
            <a:custGeom>
              <a:avLst/>
              <a:gdLst>
                <a:gd name="T0" fmla="*/ 152 w 152"/>
                <a:gd name="T1" fmla="*/ 108 h 108"/>
                <a:gd name="T2" fmla="*/ 133 w 152"/>
                <a:gd name="T3" fmla="*/ 9 h 108"/>
                <a:gd name="T4" fmla="*/ 131 w 152"/>
                <a:gd name="T5" fmla="*/ 0 h 108"/>
                <a:gd name="T6" fmla="*/ 0 w 152"/>
                <a:gd name="T7" fmla="*/ 0 h 108"/>
                <a:gd name="T8" fmla="*/ 13 w 152"/>
                <a:gd name="T9" fmla="*/ 9 h 108"/>
                <a:gd name="T10" fmla="*/ 152 w 152"/>
                <a:gd name="T1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08">
                  <a:moveTo>
                    <a:pt x="152" y="108"/>
                  </a:moveTo>
                  <a:lnTo>
                    <a:pt x="133" y="9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13" y="9"/>
                  </a:lnTo>
                  <a:lnTo>
                    <a:pt x="152" y="108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174"/>
            <p:cNvSpPr/>
            <p:nvPr userDrawn="1"/>
          </p:nvSpPr>
          <p:spPr bwMode="auto">
            <a:xfrm>
              <a:off x="13903325" y="3136900"/>
              <a:ext cx="395288" cy="400050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175"/>
            <p:cNvSpPr/>
            <p:nvPr userDrawn="1"/>
          </p:nvSpPr>
          <p:spPr bwMode="auto">
            <a:xfrm>
              <a:off x="14747875" y="3143250"/>
              <a:ext cx="441325" cy="393700"/>
            </a:xfrm>
            <a:custGeom>
              <a:avLst/>
              <a:gdLst>
                <a:gd name="T0" fmla="*/ 200 w 278"/>
                <a:gd name="T1" fmla="*/ 0 h 248"/>
                <a:gd name="T2" fmla="*/ 139 w 278"/>
                <a:gd name="T3" fmla="*/ 169 h 248"/>
                <a:gd name="T4" fmla="*/ 77 w 278"/>
                <a:gd name="T5" fmla="*/ 0 h 248"/>
                <a:gd name="T6" fmla="*/ 0 w 278"/>
                <a:gd name="T7" fmla="*/ 0 h 248"/>
                <a:gd name="T8" fmla="*/ 102 w 278"/>
                <a:gd name="T9" fmla="*/ 248 h 248"/>
                <a:gd name="T10" fmla="*/ 176 w 278"/>
                <a:gd name="T11" fmla="*/ 248 h 248"/>
                <a:gd name="T12" fmla="*/ 278 w 278"/>
                <a:gd name="T13" fmla="*/ 0 h 248"/>
                <a:gd name="T14" fmla="*/ 200 w 278"/>
                <a:gd name="T1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248">
                  <a:moveTo>
                    <a:pt x="200" y="0"/>
                  </a:moveTo>
                  <a:lnTo>
                    <a:pt x="139" y="169"/>
                  </a:lnTo>
                  <a:lnTo>
                    <a:pt x="77" y="0"/>
                  </a:lnTo>
                  <a:lnTo>
                    <a:pt x="0" y="0"/>
                  </a:lnTo>
                  <a:lnTo>
                    <a:pt x="102" y="248"/>
                  </a:lnTo>
                  <a:lnTo>
                    <a:pt x="176" y="248"/>
                  </a:lnTo>
                  <a:lnTo>
                    <a:pt x="278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176"/>
            <p:cNvSpPr>
              <a:spLocks noEditPoints="1"/>
            </p:cNvSpPr>
            <p:nvPr userDrawn="1"/>
          </p:nvSpPr>
          <p:spPr bwMode="auto">
            <a:xfrm>
              <a:off x="13454063" y="3136900"/>
              <a:ext cx="409575" cy="406400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177"/>
            <p:cNvSpPr/>
            <p:nvPr userDrawn="1"/>
          </p:nvSpPr>
          <p:spPr bwMode="auto">
            <a:xfrm>
              <a:off x="13087350" y="3025775"/>
              <a:ext cx="355600" cy="511175"/>
            </a:xfrm>
            <a:custGeom>
              <a:avLst/>
              <a:gdLst>
                <a:gd name="T0" fmla="*/ 224 w 224"/>
                <a:gd name="T1" fmla="*/ 259 h 322"/>
                <a:gd name="T2" fmla="*/ 69 w 224"/>
                <a:gd name="T3" fmla="*/ 259 h 322"/>
                <a:gd name="T4" fmla="*/ 69 w 224"/>
                <a:gd name="T5" fmla="*/ 0 h 322"/>
                <a:gd name="T6" fmla="*/ 0 w 224"/>
                <a:gd name="T7" fmla="*/ 0 h 322"/>
                <a:gd name="T8" fmla="*/ 0 w 224"/>
                <a:gd name="T9" fmla="*/ 322 h 322"/>
                <a:gd name="T10" fmla="*/ 224 w 224"/>
                <a:gd name="T11" fmla="*/ 322 h 322"/>
                <a:gd name="T12" fmla="*/ 224 w 224"/>
                <a:gd name="T13" fmla="*/ 25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2">
                  <a:moveTo>
                    <a:pt x="224" y="259"/>
                  </a:moveTo>
                  <a:lnTo>
                    <a:pt x="69" y="259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322"/>
                  </a:lnTo>
                  <a:lnTo>
                    <a:pt x="224" y="322"/>
                  </a:lnTo>
                  <a:lnTo>
                    <a:pt x="224" y="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178"/>
            <p:cNvSpPr>
              <a:spLocks noEditPoints="1"/>
            </p:cNvSpPr>
            <p:nvPr userDrawn="1"/>
          </p:nvSpPr>
          <p:spPr bwMode="auto">
            <a:xfrm>
              <a:off x="15173325" y="3136900"/>
              <a:ext cx="422275" cy="406400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179"/>
            <p:cNvSpPr>
              <a:spLocks noEditPoints="1"/>
            </p:cNvSpPr>
            <p:nvPr userDrawn="1"/>
          </p:nvSpPr>
          <p:spPr bwMode="auto">
            <a:xfrm>
              <a:off x="14341475" y="3136900"/>
              <a:ext cx="422275" cy="406400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Color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>
            <a:grpSpLocks noChangeAspect="1"/>
          </p:cNvGrpSpPr>
          <p:nvPr userDrawn="1"/>
        </p:nvGrpSpPr>
        <p:grpSpPr>
          <a:xfrm rot="16200000">
            <a:off x="10141965" y="2414273"/>
            <a:ext cx="3069592" cy="1024128"/>
            <a:chOff x="547688" y="952500"/>
            <a:chExt cx="12190413" cy="4067175"/>
          </a:xfrm>
        </p:grpSpPr>
        <p:sp>
          <p:nvSpPr>
            <p:cNvPr id="60" name="Rectangle 59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640" y="1437136"/>
            <a:ext cx="9960236" cy="3026868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70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Three Lines</a:t>
            </a:r>
            <a:endParaRPr lang="en-US" dirty="0"/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640" y="5205790"/>
            <a:ext cx="99497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 userDrawn="1"/>
        </p:nvGrpSpPr>
        <p:grpSpPr>
          <a:xfrm>
            <a:off x="541049" y="2649538"/>
            <a:ext cx="9285724" cy="2092325"/>
            <a:chOff x="541049" y="2649538"/>
            <a:chExt cx="9285724" cy="2092325"/>
          </a:xfrm>
          <a:solidFill>
            <a:schemeClr val="bg1"/>
          </a:solidFill>
        </p:grpSpPr>
        <p:sp>
          <p:nvSpPr>
            <p:cNvPr id="5" name="Freeform 5"/>
            <p:cNvSpPr/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6"/>
            <p:cNvSpPr/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Oval 11"/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rot="16200000">
            <a:off x="10815105" y="3319884"/>
            <a:ext cx="2060313" cy="687126"/>
            <a:chOff x="12801600" y="2792413"/>
            <a:chExt cx="3070226" cy="1023937"/>
          </a:xfrm>
        </p:grpSpPr>
        <p:sp>
          <p:nvSpPr>
            <p:cNvPr id="18" name="Freeform 137"/>
            <p:cNvSpPr/>
            <p:nvPr userDrawn="1"/>
          </p:nvSpPr>
          <p:spPr bwMode="auto">
            <a:xfrm>
              <a:off x="15401925" y="3484563"/>
              <a:ext cx="469900" cy="293687"/>
            </a:xfrm>
            <a:custGeom>
              <a:avLst/>
              <a:gdLst>
                <a:gd name="T0" fmla="*/ 295 w 296"/>
                <a:gd name="T1" fmla="*/ 0 h 185"/>
                <a:gd name="T2" fmla="*/ 0 w 296"/>
                <a:gd name="T3" fmla="*/ 2 h 185"/>
                <a:gd name="T4" fmla="*/ 108 w 296"/>
                <a:gd name="T5" fmla="*/ 185 h 185"/>
                <a:gd name="T6" fmla="*/ 295 w 296"/>
                <a:gd name="T7" fmla="*/ 128 h 185"/>
                <a:gd name="T8" fmla="*/ 296 w 296"/>
                <a:gd name="T9" fmla="*/ 128 h 185"/>
                <a:gd name="T10" fmla="*/ 296 w 296"/>
                <a:gd name="T11" fmla="*/ 0 h 185"/>
                <a:gd name="T12" fmla="*/ 295 w 296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85">
                  <a:moveTo>
                    <a:pt x="295" y="0"/>
                  </a:moveTo>
                  <a:lnTo>
                    <a:pt x="0" y="2"/>
                  </a:lnTo>
                  <a:lnTo>
                    <a:pt x="108" y="185"/>
                  </a:lnTo>
                  <a:lnTo>
                    <a:pt x="295" y="128"/>
                  </a:lnTo>
                  <a:lnTo>
                    <a:pt x="296" y="128"/>
                  </a:lnTo>
                  <a:lnTo>
                    <a:pt x="296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8"/>
            <p:cNvSpPr/>
            <p:nvPr userDrawn="1"/>
          </p:nvSpPr>
          <p:spPr bwMode="auto">
            <a:xfrm>
              <a:off x="14303375" y="2792413"/>
              <a:ext cx="806450" cy="171450"/>
            </a:xfrm>
            <a:custGeom>
              <a:avLst/>
              <a:gdLst>
                <a:gd name="T0" fmla="*/ 100 w 508"/>
                <a:gd name="T1" fmla="*/ 9 h 108"/>
                <a:gd name="T2" fmla="*/ 0 w 508"/>
                <a:gd name="T3" fmla="*/ 108 h 108"/>
                <a:gd name="T4" fmla="*/ 465 w 508"/>
                <a:gd name="T5" fmla="*/ 9 h 108"/>
                <a:gd name="T6" fmla="*/ 508 w 508"/>
                <a:gd name="T7" fmla="*/ 0 h 108"/>
                <a:gd name="T8" fmla="*/ 109 w 508"/>
                <a:gd name="T9" fmla="*/ 0 h 108"/>
                <a:gd name="T10" fmla="*/ 100 w 508"/>
                <a:gd name="T11" fmla="*/ 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8" h="108">
                  <a:moveTo>
                    <a:pt x="100" y="9"/>
                  </a:moveTo>
                  <a:lnTo>
                    <a:pt x="0" y="108"/>
                  </a:lnTo>
                  <a:lnTo>
                    <a:pt x="465" y="9"/>
                  </a:lnTo>
                  <a:lnTo>
                    <a:pt x="508" y="0"/>
                  </a:lnTo>
                  <a:lnTo>
                    <a:pt x="109" y="0"/>
                  </a:lnTo>
                  <a:lnTo>
                    <a:pt x="100" y="9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39"/>
            <p:cNvSpPr/>
            <p:nvPr userDrawn="1"/>
          </p:nvSpPr>
          <p:spPr bwMode="auto">
            <a:xfrm>
              <a:off x="12812713" y="3275013"/>
              <a:ext cx="393700" cy="541337"/>
            </a:xfrm>
            <a:custGeom>
              <a:avLst/>
              <a:gdLst>
                <a:gd name="T0" fmla="*/ 66 w 248"/>
                <a:gd name="T1" fmla="*/ 0 h 341"/>
                <a:gd name="T2" fmla="*/ 3 w 248"/>
                <a:gd name="T3" fmla="*/ 329 h 341"/>
                <a:gd name="T4" fmla="*/ 0 w 248"/>
                <a:gd name="T5" fmla="*/ 341 h 341"/>
                <a:gd name="T6" fmla="*/ 3 w 248"/>
                <a:gd name="T7" fmla="*/ 341 h 341"/>
                <a:gd name="T8" fmla="*/ 192 w 248"/>
                <a:gd name="T9" fmla="*/ 341 h 341"/>
                <a:gd name="T10" fmla="*/ 248 w 248"/>
                <a:gd name="T11" fmla="*/ 341 h 341"/>
                <a:gd name="T12" fmla="*/ 245 w 248"/>
                <a:gd name="T13" fmla="*/ 336 h 341"/>
                <a:gd name="T14" fmla="*/ 66 w 248"/>
                <a:gd name="T1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341">
                  <a:moveTo>
                    <a:pt x="66" y="0"/>
                  </a:moveTo>
                  <a:lnTo>
                    <a:pt x="3" y="329"/>
                  </a:lnTo>
                  <a:lnTo>
                    <a:pt x="0" y="341"/>
                  </a:lnTo>
                  <a:lnTo>
                    <a:pt x="3" y="341"/>
                  </a:lnTo>
                  <a:lnTo>
                    <a:pt x="192" y="341"/>
                  </a:lnTo>
                  <a:lnTo>
                    <a:pt x="248" y="341"/>
                  </a:lnTo>
                  <a:lnTo>
                    <a:pt x="245" y="33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40"/>
            <p:cNvSpPr/>
            <p:nvPr userDrawn="1"/>
          </p:nvSpPr>
          <p:spPr bwMode="auto">
            <a:xfrm>
              <a:off x="15241588" y="3487738"/>
              <a:ext cx="168275" cy="328612"/>
            </a:xfrm>
            <a:custGeom>
              <a:avLst/>
              <a:gdLst>
                <a:gd name="T0" fmla="*/ 101 w 106"/>
                <a:gd name="T1" fmla="*/ 0 h 207"/>
                <a:gd name="T2" fmla="*/ 0 w 106"/>
                <a:gd name="T3" fmla="*/ 171 h 207"/>
                <a:gd name="T4" fmla="*/ 20 w 106"/>
                <a:gd name="T5" fmla="*/ 207 h 207"/>
                <a:gd name="T6" fmla="*/ 106 w 106"/>
                <a:gd name="T7" fmla="*/ 207 h 207"/>
                <a:gd name="T8" fmla="*/ 101 w 1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207">
                  <a:moveTo>
                    <a:pt x="101" y="0"/>
                  </a:moveTo>
                  <a:lnTo>
                    <a:pt x="0" y="171"/>
                  </a:lnTo>
                  <a:lnTo>
                    <a:pt x="20" y="207"/>
                  </a:lnTo>
                  <a:lnTo>
                    <a:pt x="106" y="20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41"/>
            <p:cNvSpPr/>
            <p:nvPr userDrawn="1"/>
          </p:nvSpPr>
          <p:spPr bwMode="auto">
            <a:xfrm>
              <a:off x="14303375" y="2963863"/>
              <a:ext cx="268288" cy="741362"/>
            </a:xfrm>
            <a:custGeom>
              <a:avLst/>
              <a:gdLst>
                <a:gd name="T0" fmla="*/ 30 w 169"/>
                <a:gd name="T1" fmla="*/ 467 h 467"/>
                <a:gd name="T2" fmla="*/ 169 w 169"/>
                <a:gd name="T3" fmla="*/ 103 h 467"/>
                <a:gd name="T4" fmla="*/ 0 w 169"/>
                <a:gd name="T5" fmla="*/ 0 h 467"/>
                <a:gd name="T6" fmla="*/ 30 w 169"/>
                <a:gd name="T7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467">
                  <a:moveTo>
                    <a:pt x="30" y="467"/>
                  </a:moveTo>
                  <a:lnTo>
                    <a:pt x="169" y="103"/>
                  </a:lnTo>
                  <a:lnTo>
                    <a:pt x="0" y="0"/>
                  </a:lnTo>
                  <a:lnTo>
                    <a:pt x="30" y="467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42"/>
            <p:cNvSpPr/>
            <p:nvPr userDrawn="1"/>
          </p:nvSpPr>
          <p:spPr bwMode="auto">
            <a:xfrm>
              <a:off x="12801600" y="3275013"/>
              <a:ext cx="115888" cy="541337"/>
            </a:xfrm>
            <a:custGeom>
              <a:avLst/>
              <a:gdLst>
                <a:gd name="T0" fmla="*/ 0 w 73"/>
                <a:gd name="T1" fmla="*/ 82 h 341"/>
                <a:gd name="T2" fmla="*/ 0 w 73"/>
                <a:gd name="T3" fmla="*/ 341 h 341"/>
                <a:gd name="T4" fmla="*/ 6 w 73"/>
                <a:gd name="T5" fmla="*/ 341 h 341"/>
                <a:gd name="T6" fmla="*/ 7 w 73"/>
                <a:gd name="T7" fmla="*/ 341 h 341"/>
                <a:gd name="T8" fmla="*/ 10 w 73"/>
                <a:gd name="T9" fmla="*/ 329 h 341"/>
                <a:gd name="T10" fmla="*/ 73 w 73"/>
                <a:gd name="T11" fmla="*/ 0 h 341"/>
                <a:gd name="T12" fmla="*/ 10 w 73"/>
                <a:gd name="T13" fmla="*/ 71 h 341"/>
                <a:gd name="T14" fmla="*/ 0 w 73"/>
                <a:gd name="T15" fmla="*/ 8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341">
                  <a:moveTo>
                    <a:pt x="0" y="82"/>
                  </a:moveTo>
                  <a:lnTo>
                    <a:pt x="0" y="341"/>
                  </a:lnTo>
                  <a:lnTo>
                    <a:pt x="6" y="341"/>
                  </a:lnTo>
                  <a:lnTo>
                    <a:pt x="7" y="341"/>
                  </a:lnTo>
                  <a:lnTo>
                    <a:pt x="10" y="329"/>
                  </a:lnTo>
                  <a:lnTo>
                    <a:pt x="73" y="0"/>
                  </a:lnTo>
                  <a:lnTo>
                    <a:pt x="10" y="71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43"/>
            <p:cNvSpPr/>
            <p:nvPr userDrawn="1"/>
          </p:nvSpPr>
          <p:spPr bwMode="auto">
            <a:xfrm>
              <a:off x="12917488" y="2963863"/>
              <a:ext cx="1385888" cy="311150"/>
            </a:xfrm>
            <a:custGeom>
              <a:avLst/>
              <a:gdLst>
                <a:gd name="T0" fmla="*/ 655 w 873"/>
                <a:gd name="T1" fmla="*/ 187 h 196"/>
                <a:gd name="T2" fmla="*/ 873 w 873"/>
                <a:gd name="T3" fmla="*/ 0 h 196"/>
                <a:gd name="T4" fmla="*/ 0 w 873"/>
                <a:gd name="T5" fmla="*/ 196 h 196"/>
                <a:gd name="T6" fmla="*/ 655 w 873"/>
                <a:gd name="T7" fmla="*/ 18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3" h="196">
                  <a:moveTo>
                    <a:pt x="655" y="187"/>
                  </a:moveTo>
                  <a:lnTo>
                    <a:pt x="873" y="0"/>
                  </a:lnTo>
                  <a:lnTo>
                    <a:pt x="0" y="196"/>
                  </a:lnTo>
                  <a:lnTo>
                    <a:pt x="655" y="187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44"/>
            <p:cNvSpPr/>
            <p:nvPr userDrawn="1"/>
          </p:nvSpPr>
          <p:spPr bwMode="auto">
            <a:xfrm>
              <a:off x="14351000" y="2792413"/>
              <a:ext cx="822325" cy="912812"/>
            </a:xfrm>
            <a:custGeom>
              <a:avLst/>
              <a:gdLst>
                <a:gd name="T0" fmla="*/ 513 w 518"/>
                <a:gd name="T1" fmla="*/ 0 h 575"/>
                <a:gd name="T2" fmla="*/ 505 w 518"/>
                <a:gd name="T3" fmla="*/ 9 h 575"/>
                <a:gd name="T4" fmla="*/ 499 w 518"/>
                <a:gd name="T5" fmla="*/ 16 h 575"/>
                <a:gd name="T6" fmla="*/ 0 w 518"/>
                <a:gd name="T7" fmla="*/ 575 h 575"/>
                <a:gd name="T8" fmla="*/ 410 w 518"/>
                <a:gd name="T9" fmla="*/ 246 h 575"/>
                <a:gd name="T10" fmla="*/ 512 w 518"/>
                <a:gd name="T11" fmla="*/ 14 h 575"/>
                <a:gd name="T12" fmla="*/ 514 w 518"/>
                <a:gd name="T13" fmla="*/ 9 h 575"/>
                <a:gd name="T14" fmla="*/ 518 w 518"/>
                <a:gd name="T15" fmla="*/ 0 h 575"/>
                <a:gd name="T16" fmla="*/ 513 w 518"/>
                <a:gd name="T1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575">
                  <a:moveTo>
                    <a:pt x="513" y="0"/>
                  </a:moveTo>
                  <a:lnTo>
                    <a:pt x="505" y="9"/>
                  </a:lnTo>
                  <a:lnTo>
                    <a:pt x="499" y="16"/>
                  </a:lnTo>
                  <a:lnTo>
                    <a:pt x="0" y="575"/>
                  </a:lnTo>
                  <a:lnTo>
                    <a:pt x="410" y="246"/>
                  </a:lnTo>
                  <a:lnTo>
                    <a:pt x="512" y="14"/>
                  </a:lnTo>
                  <a:lnTo>
                    <a:pt x="514" y="9"/>
                  </a:lnTo>
                  <a:lnTo>
                    <a:pt x="518" y="0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45"/>
            <p:cNvSpPr/>
            <p:nvPr userDrawn="1"/>
          </p:nvSpPr>
          <p:spPr bwMode="auto">
            <a:xfrm>
              <a:off x="12801600" y="3143250"/>
              <a:ext cx="115888" cy="131762"/>
            </a:xfrm>
            <a:custGeom>
              <a:avLst/>
              <a:gdLst>
                <a:gd name="T0" fmla="*/ 0 w 73"/>
                <a:gd name="T1" fmla="*/ 0 h 83"/>
                <a:gd name="T2" fmla="*/ 0 w 73"/>
                <a:gd name="T3" fmla="*/ 52 h 83"/>
                <a:gd name="T4" fmla="*/ 10 w 73"/>
                <a:gd name="T5" fmla="*/ 56 h 83"/>
                <a:gd name="T6" fmla="*/ 73 w 73"/>
                <a:gd name="T7" fmla="*/ 83 h 83"/>
                <a:gd name="T8" fmla="*/ 10 w 73"/>
                <a:gd name="T9" fmla="*/ 11 h 83"/>
                <a:gd name="T10" fmla="*/ 0 w 73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83">
                  <a:moveTo>
                    <a:pt x="0" y="0"/>
                  </a:moveTo>
                  <a:lnTo>
                    <a:pt x="0" y="52"/>
                  </a:lnTo>
                  <a:lnTo>
                    <a:pt x="10" y="56"/>
                  </a:lnTo>
                  <a:lnTo>
                    <a:pt x="73" y="83"/>
                  </a:lnTo>
                  <a:lnTo>
                    <a:pt x="1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46"/>
            <p:cNvSpPr/>
            <p:nvPr userDrawn="1"/>
          </p:nvSpPr>
          <p:spPr bwMode="auto">
            <a:xfrm>
              <a:off x="15228888" y="2792413"/>
              <a:ext cx="642938" cy="136525"/>
            </a:xfrm>
            <a:custGeom>
              <a:avLst/>
              <a:gdLst>
                <a:gd name="T0" fmla="*/ 404 w 405"/>
                <a:gd name="T1" fmla="*/ 0 h 86"/>
                <a:gd name="T2" fmla="*/ 40 w 405"/>
                <a:gd name="T3" fmla="*/ 0 h 86"/>
                <a:gd name="T4" fmla="*/ 0 w 405"/>
                <a:gd name="T5" fmla="*/ 0 h 86"/>
                <a:gd name="T6" fmla="*/ 14 w 405"/>
                <a:gd name="T7" fmla="*/ 4 h 86"/>
                <a:gd name="T8" fmla="*/ 30 w 405"/>
                <a:gd name="T9" fmla="*/ 9 h 86"/>
                <a:gd name="T10" fmla="*/ 290 w 405"/>
                <a:gd name="T11" fmla="*/ 86 h 86"/>
                <a:gd name="T12" fmla="*/ 404 w 405"/>
                <a:gd name="T13" fmla="*/ 44 h 86"/>
                <a:gd name="T14" fmla="*/ 405 w 405"/>
                <a:gd name="T15" fmla="*/ 43 h 86"/>
                <a:gd name="T16" fmla="*/ 405 w 405"/>
                <a:gd name="T17" fmla="*/ 9 h 86"/>
                <a:gd name="T18" fmla="*/ 405 w 405"/>
                <a:gd name="T19" fmla="*/ 0 h 86"/>
                <a:gd name="T20" fmla="*/ 404 w 405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5" h="86">
                  <a:moveTo>
                    <a:pt x="404" y="0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14" y="4"/>
                  </a:lnTo>
                  <a:lnTo>
                    <a:pt x="30" y="9"/>
                  </a:lnTo>
                  <a:lnTo>
                    <a:pt x="290" y="86"/>
                  </a:lnTo>
                  <a:lnTo>
                    <a:pt x="404" y="44"/>
                  </a:lnTo>
                  <a:lnTo>
                    <a:pt x="405" y="43"/>
                  </a:lnTo>
                  <a:lnTo>
                    <a:pt x="405" y="9"/>
                  </a:lnTo>
                  <a:lnTo>
                    <a:pt x="405" y="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47"/>
            <p:cNvSpPr/>
            <p:nvPr userDrawn="1"/>
          </p:nvSpPr>
          <p:spPr bwMode="auto">
            <a:xfrm>
              <a:off x="12917488" y="3260725"/>
              <a:ext cx="1433513" cy="444500"/>
            </a:xfrm>
            <a:custGeom>
              <a:avLst/>
              <a:gdLst>
                <a:gd name="T0" fmla="*/ 0 w 903"/>
                <a:gd name="T1" fmla="*/ 9 h 280"/>
                <a:gd name="T2" fmla="*/ 903 w 903"/>
                <a:gd name="T3" fmla="*/ 280 h 280"/>
                <a:gd name="T4" fmla="*/ 655 w 903"/>
                <a:gd name="T5" fmla="*/ 0 h 280"/>
                <a:gd name="T6" fmla="*/ 0 w 903"/>
                <a:gd name="T7" fmla="*/ 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3" h="280">
                  <a:moveTo>
                    <a:pt x="0" y="9"/>
                  </a:moveTo>
                  <a:lnTo>
                    <a:pt x="903" y="280"/>
                  </a:lnTo>
                  <a:lnTo>
                    <a:pt x="655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48"/>
            <p:cNvSpPr/>
            <p:nvPr userDrawn="1"/>
          </p:nvSpPr>
          <p:spPr bwMode="auto">
            <a:xfrm>
              <a:off x="14303375" y="2792413"/>
              <a:ext cx="173038" cy="171450"/>
            </a:xfrm>
            <a:custGeom>
              <a:avLst/>
              <a:gdLst>
                <a:gd name="T0" fmla="*/ 109 w 109"/>
                <a:gd name="T1" fmla="*/ 0 h 108"/>
                <a:gd name="T2" fmla="*/ 26 w 109"/>
                <a:gd name="T3" fmla="*/ 0 h 108"/>
                <a:gd name="T4" fmla="*/ 24 w 109"/>
                <a:gd name="T5" fmla="*/ 9 h 108"/>
                <a:gd name="T6" fmla="*/ 0 w 109"/>
                <a:gd name="T7" fmla="*/ 108 h 108"/>
                <a:gd name="T8" fmla="*/ 100 w 109"/>
                <a:gd name="T9" fmla="*/ 9 h 108"/>
                <a:gd name="T10" fmla="*/ 109 w 109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08">
                  <a:moveTo>
                    <a:pt x="109" y="0"/>
                  </a:moveTo>
                  <a:lnTo>
                    <a:pt x="26" y="0"/>
                  </a:lnTo>
                  <a:lnTo>
                    <a:pt x="24" y="9"/>
                  </a:lnTo>
                  <a:lnTo>
                    <a:pt x="0" y="108"/>
                  </a:lnTo>
                  <a:lnTo>
                    <a:pt x="100" y="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chemeClr val="accent5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149"/>
            <p:cNvSpPr/>
            <p:nvPr userDrawn="1"/>
          </p:nvSpPr>
          <p:spPr bwMode="auto">
            <a:xfrm>
              <a:off x="14351000" y="3487738"/>
              <a:ext cx="1050925" cy="271462"/>
            </a:xfrm>
            <a:custGeom>
              <a:avLst/>
              <a:gdLst>
                <a:gd name="T0" fmla="*/ 561 w 662"/>
                <a:gd name="T1" fmla="*/ 171 h 171"/>
                <a:gd name="T2" fmla="*/ 662 w 662"/>
                <a:gd name="T3" fmla="*/ 0 h 171"/>
                <a:gd name="T4" fmla="*/ 0 w 662"/>
                <a:gd name="T5" fmla="*/ 137 h 171"/>
                <a:gd name="T6" fmla="*/ 561 w 662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2" h="171">
                  <a:moveTo>
                    <a:pt x="561" y="171"/>
                  </a:moveTo>
                  <a:lnTo>
                    <a:pt x="662" y="0"/>
                  </a:lnTo>
                  <a:lnTo>
                    <a:pt x="0" y="137"/>
                  </a:lnTo>
                  <a:lnTo>
                    <a:pt x="561" y="171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150"/>
            <p:cNvSpPr/>
            <p:nvPr userDrawn="1"/>
          </p:nvSpPr>
          <p:spPr bwMode="auto">
            <a:xfrm>
              <a:off x="12801600" y="3275013"/>
              <a:ext cx="115888" cy="130175"/>
            </a:xfrm>
            <a:custGeom>
              <a:avLst/>
              <a:gdLst>
                <a:gd name="T0" fmla="*/ 0 w 73"/>
                <a:gd name="T1" fmla="*/ 29 h 82"/>
                <a:gd name="T2" fmla="*/ 0 w 73"/>
                <a:gd name="T3" fmla="*/ 82 h 82"/>
                <a:gd name="T4" fmla="*/ 10 w 73"/>
                <a:gd name="T5" fmla="*/ 71 h 82"/>
                <a:gd name="T6" fmla="*/ 73 w 73"/>
                <a:gd name="T7" fmla="*/ 0 h 82"/>
                <a:gd name="T8" fmla="*/ 10 w 73"/>
                <a:gd name="T9" fmla="*/ 25 h 82"/>
                <a:gd name="T10" fmla="*/ 0 w 73"/>
                <a:gd name="T11" fmla="*/ 2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82">
                  <a:moveTo>
                    <a:pt x="0" y="29"/>
                  </a:moveTo>
                  <a:lnTo>
                    <a:pt x="0" y="82"/>
                  </a:lnTo>
                  <a:lnTo>
                    <a:pt x="10" y="71"/>
                  </a:lnTo>
                  <a:lnTo>
                    <a:pt x="73" y="0"/>
                  </a:lnTo>
                  <a:lnTo>
                    <a:pt x="10" y="25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151"/>
            <p:cNvSpPr/>
            <p:nvPr userDrawn="1"/>
          </p:nvSpPr>
          <p:spPr bwMode="auto">
            <a:xfrm>
              <a:off x="12801600" y="2792413"/>
              <a:ext cx="322263" cy="482600"/>
            </a:xfrm>
            <a:custGeom>
              <a:avLst/>
              <a:gdLst>
                <a:gd name="T0" fmla="*/ 203 w 203"/>
                <a:gd name="T1" fmla="*/ 0 h 304"/>
                <a:gd name="T2" fmla="*/ 0 w 203"/>
                <a:gd name="T3" fmla="*/ 0 h 304"/>
                <a:gd name="T4" fmla="*/ 0 w 203"/>
                <a:gd name="T5" fmla="*/ 98 h 304"/>
                <a:gd name="T6" fmla="*/ 10 w 203"/>
                <a:gd name="T7" fmla="*/ 126 h 304"/>
                <a:gd name="T8" fmla="*/ 73 w 203"/>
                <a:gd name="T9" fmla="*/ 304 h 304"/>
                <a:gd name="T10" fmla="*/ 199 w 203"/>
                <a:gd name="T11" fmla="*/ 9 h 304"/>
                <a:gd name="T12" fmla="*/ 203 w 20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04">
                  <a:moveTo>
                    <a:pt x="203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" y="126"/>
                  </a:lnTo>
                  <a:lnTo>
                    <a:pt x="73" y="304"/>
                  </a:lnTo>
                  <a:lnTo>
                    <a:pt x="199" y="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152"/>
            <p:cNvSpPr/>
            <p:nvPr userDrawn="1"/>
          </p:nvSpPr>
          <p:spPr bwMode="auto">
            <a:xfrm>
              <a:off x="14351000" y="2792413"/>
              <a:ext cx="814388" cy="912812"/>
            </a:xfrm>
            <a:custGeom>
              <a:avLst/>
              <a:gdLst>
                <a:gd name="T0" fmla="*/ 490 w 513"/>
                <a:gd name="T1" fmla="*/ 9 h 575"/>
                <a:gd name="T2" fmla="*/ 468 w 513"/>
                <a:gd name="T3" fmla="*/ 22 h 575"/>
                <a:gd name="T4" fmla="*/ 139 w 513"/>
                <a:gd name="T5" fmla="*/ 211 h 575"/>
                <a:gd name="T6" fmla="*/ 0 w 513"/>
                <a:gd name="T7" fmla="*/ 575 h 575"/>
                <a:gd name="T8" fmla="*/ 499 w 513"/>
                <a:gd name="T9" fmla="*/ 16 h 575"/>
                <a:gd name="T10" fmla="*/ 505 w 513"/>
                <a:gd name="T11" fmla="*/ 9 h 575"/>
                <a:gd name="T12" fmla="*/ 513 w 513"/>
                <a:gd name="T13" fmla="*/ 0 h 575"/>
                <a:gd name="T14" fmla="*/ 505 w 513"/>
                <a:gd name="T15" fmla="*/ 0 h 575"/>
                <a:gd name="T16" fmla="*/ 490 w 513"/>
                <a:gd name="T17" fmla="*/ 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575">
                  <a:moveTo>
                    <a:pt x="490" y="9"/>
                  </a:moveTo>
                  <a:lnTo>
                    <a:pt x="468" y="22"/>
                  </a:lnTo>
                  <a:lnTo>
                    <a:pt x="139" y="211"/>
                  </a:lnTo>
                  <a:lnTo>
                    <a:pt x="0" y="575"/>
                  </a:lnTo>
                  <a:lnTo>
                    <a:pt x="499" y="16"/>
                  </a:lnTo>
                  <a:lnTo>
                    <a:pt x="505" y="9"/>
                  </a:lnTo>
                  <a:lnTo>
                    <a:pt x="513" y="0"/>
                  </a:lnTo>
                  <a:lnTo>
                    <a:pt x="505" y="0"/>
                  </a:lnTo>
                  <a:lnTo>
                    <a:pt x="490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153"/>
            <p:cNvSpPr/>
            <p:nvPr userDrawn="1"/>
          </p:nvSpPr>
          <p:spPr bwMode="auto">
            <a:xfrm>
              <a:off x="15184438" y="2792413"/>
              <a:ext cx="504825" cy="695325"/>
            </a:xfrm>
            <a:custGeom>
              <a:avLst/>
              <a:gdLst>
                <a:gd name="T0" fmla="*/ 58 w 318"/>
                <a:gd name="T1" fmla="*/ 9 h 438"/>
                <a:gd name="T2" fmla="*/ 42 w 318"/>
                <a:gd name="T3" fmla="*/ 4 h 438"/>
                <a:gd name="T4" fmla="*/ 28 w 318"/>
                <a:gd name="T5" fmla="*/ 0 h 438"/>
                <a:gd name="T6" fmla="*/ 0 w 318"/>
                <a:gd name="T7" fmla="*/ 0 h 438"/>
                <a:gd name="T8" fmla="*/ 3 w 318"/>
                <a:gd name="T9" fmla="*/ 9 h 438"/>
                <a:gd name="T10" fmla="*/ 3 w 318"/>
                <a:gd name="T11" fmla="*/ 11 h 438"/>
                <a:gd name="T12" fmla="*/ 137 w 318"/>
                <a:gd name="T13" fmla="*/ 438 h 438"/>
                <a:gd name="T14" fmla="*/ 318 w 318"/>
                <a:gd name="T15" fmla="*/ 86 h 438"/>
                <a:gd name="T16" fmla="*/ 58 w 318"/>
                <a:gd name="T17" fmla="*/ 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438">
                  <a:moveTo>
                    <a:pt x="58" y="9"/>
                  </a:moveTo>
                  <a:lnTo>
                    <a:pt x="42" y="4"/>
                  </a:lnTo>
                  <a:lnTo>
                    <a:pt x="28" y="0"/>
                  </a:lnTo>
                  <a:lnTo>
                    <a:pt x="0" y="0"/>
                  </a:lnTo>
                  <a:lnTo>
                    <a:pt x="3" y="9"/>
                  </a:lnTo>
                  <a:lnTo>
                    <a:pt x="3" y="11"/>
                  </a:lnTo>
                  <a:lnTo>
                    <a:pt x="137" y="438"/>
                  </a:lnTo>
                  <a:lnTo>
                    <a:pt x="318" y="86"/>
                  </a:lnTo>
                  <a:lnTo>
                    <a:pt x="58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154"/>
            <p:cNvSpPr/>
            <p:nvPr userDrawn="1"/>
          </p:nvSpPr>
          <p:spPr bwMode="auto">
            <a:xfrm>
              <a:off x="13995400" y="3705225"/>
              <a:ext cx="639763" cy="111125"/>
            </a:xfrm>
            <a:custGeom>
              <a:avLst/>
              <a:gdLst>
                <a:gd name="T0" fmla="*/ 403 w 403"/>
                <a:gd name="T1" fmla="*/ 70 h 70"/>
                <a:gd name="T2" fmla="*/ 224 w 403"/>
                <a:gd name="T3" fmla="*/ 0 h 70"/>
                <a:gd name="T4" fmla="*/ 0 w 403"/>
                <a:gd name="T5" fmla="*/ 70 h 70"/>
                <a:gd name="T6" fmla="*/ 403 w 4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70">
                  <a:moveTo>
                    <a:pt x="403" y="70"/>
                  </a:moveTo>
                  <a:lnTo>
                    <a:pt x="224" y="0"/>
                  </a:lnTo>
                  <a:lnTo>
                    <a:pt x="0" y="70"/>
                  </a:lnTo>
                  <a:lnTo>
                    <a:pt x="403" y="70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155"/>
            <p:cNvSpPr/>
            <p:nvPr userDrawn="1"/>
          </p:nvSpPr>
          <p:spPr bwMode="auto">
            <a:xfrm>
              <a:off x="12801600" y="2949575"/>
              <a:ext cx="115888" cy="325437"/>
            </a:xfrm>
            <a:custGeom>
              <a:avLst/>
              <a:gdLst>
                <a:gd name="T0" fmla="*/ 0 w 73"/>
                <a:gd name="T1" fmla="*/ 0 h 205"/>
                <a:gd name="T2" fmla="*/ 0 w 73"/>
                <a:gd name="T3" fmla="*/ 122 h 205"/>
                <a:gd name="T4" fmla="*/ 10 w 73"/>
                <a:gd name="T5" fmla="*/ 133 h 205"/>
                <a:gd name="T6" fmla="*/ 73 w 73"/>
                <a:gd name="T7" fmla="*/ 205 h 205"/>
                <a:gd name="T8" fmla="*/ 10 w 73"/>
                <a:gd name="T9" fmla="*/ 28 h 205"/>
                <a:gd name="T10" fmla="*/ 0 w 73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205">
                  <a:moveTo>
                    <a:pt x="0" y="0"/>
                  </a:moveTo>
                  <a:lnTo>
                    <a:pt x="0" y="122"/>
                  </a:lnTo>
                  <a:lnTo>
                    <a:pt x="10" y="133"/>
                  </a:lnTo>
                  <a:lnTo>
                    <a:pt x="73" y="205"/>
                  </a:lnTo>
                  <a:lnTo>
                    <a:pt x="1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156"/>
            <p:cNvSpPr/>
            <p:nvPr userDrawn="1"/>
          </p:nvSpPr>
          <p:spPr bwMode="auto">
            <a:xfrm>
              <a:off x="13708063" y="2792413"/>
              <a:ext cx="595313" cy="171450"/>
            </a:xfrm>
            <a:custGeom>
              <a:avLst/>
              <a:gdLst>
                <a:gd name="T0" fmla="*/ 236 w 375"/>
                <a:gd name="T1" fmla="*/ 9 h 108"/>
                <a:gd name="T2" fmla="*/ 223 w 375"/>
                <a:gd name="T3" fmla="*/ 0 h 108"/>
                <a:gd name="T4" fmla="*/ 0 w 375"/>
                <a:gd name="T5" fmla="*/ 0 h 108"/>
                <a:gd name="T6" fmla="*/ 31 w 375"/>
                <a:gd name="T7" fmla="*/ 9 h 108"/>
                <a:gd name="T8" fmla="*/ 375 w 375"/>
                <a:gd name="T9" fmla="*/ 108 h 108"/>
                <a:gd name="T10" fmla="*/ 236 w 375"/>
                <a:gd name="T11" fmla="*/ 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108">
                  <a:moveTo>
                    <a:pt x="236" y="9"/>
                  </a:moveTo>
                  <a:lnTo>
                    <a:pt x="223" y="0"/>
                  </a:lnTo>
                  <a:lnTo>
                    <a:pt x="0" y="0"/>
                  </a:lnTo>
                  <a:lnTo>
                    <a:pt x="31" y="9"/>
                  </a:lnTo>
                  <a:lnTo>
                    <a:pt x="375" y="108"/>
                  </a:lnTo>
                  <a:lnTo>
                    <a:pt x="236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157"/>
            <p:cNvSpPr/>
            <p:nvPr userDrawn="1"/>
          </p:nvSpPr>
          <p:spPr bwMode="auto">
            <a:xfrm>
              <a:off x="15401925" y="2860675"/>
              <a:ext cx="469900" cy="627062"/>
            </a:xfrm>
            <a:custGeom>
              <a:avLst/>
              <a:gdLst>
                <a:gd name="T0" fmla="*/ 295 w 296"/>
                <a:gd name="T1" fmla="*/ 1 h 395"/>
                <a:gd name="T2" fmla="*/ 181 w 296"/>
                <a:gd name="T3" fmla="*/ 43 h 395"/>
                <a:gd name="T4" fmla="*/ 0 w 296"/>
                <a:gd name="T5" fmla="*/ 395 h 395"/>
                <a:gd name="T6" fmla="*/ 295 w 296"/>
                <a:gd name="T7" fmla="*/ 120 h 395"/>
                <a:gd name="T8" fmla="*/ 296 w 296"/>
                <a:gd name="T9" fmla="*/ 119 h 395"/>
                <a:gd name="T10" fmla="*/ 296 w 296"/>
                <a:gd name="T11" fmla="*/ 0 h 395"/>
                <a:gd name="T12" fmla="*/ 295 w 296"/>
                <a:gd name="T13" fmla="*/ 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395">
                  <a:moveTo>
                    <a:pt x="295" y="1"/>
                  </a:moveTo>
                  <a:lnTo>
                    <a:pt x="181" y="43"/>
                  </a:lnTo>
                  <a:lnTo>
                    <a:pt x="0" y="395"/>
                  </a:lnTo>
                  <a:lnTo>
                    <a:pt x="295" y="120"/>
                  </a:lnTo>
                  <a:lnTo>
                    <a:pt x="296" y="119"/>
                  </a:lnTo>
                  <a:lnTo>
                    <a:pt x="296" y="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58"/>
            <p:cNvSpPr/>
            <p:nvPr userDrawn="1"/>
          </p:nvSpPr>
          <p:spPr bwMode="auto">
            <a:xfrm>
              <a:off x="15552738" y="3687763"/>
              <a:ext cx="319088" cy="128587"/>
            </a:xfrm>
            <a:custGeom>
              <a:avLst/>
              <a:gdLst>
                <a:gd name="T0" fmla="*/ 13 w 201"/>
                <a:gd name="T1" fmla="*/ 57 h 81"/>
                <a:gd name="T2" fmla="*/ 0 w 201"/>
                <a:gd name="T3" fmla="*/ 81 h 81"/>
                <a:gd name="T4" fmla="*/ 200 w 201"/>
                <a:gd name="T5" fmla="*/ 81 h 81"/>
                <a:gd name="T6" fmla="*/ 201 w 201"/>
                <a:gd name="T7" fmla="*/ 81 h 81"/>
                <a:gd name="T8" fmla="*/ 201 w 201"/>
                <a:gd name="T9" fmla="*/ 0 h 81"/>
                <a:gd name="T10" fmla="*/ 200 w 201"/>
                <a:gd name="T11" fmla="*/ 0 h 81"/>
                <a:gd name="T12" fmla="*/ 13 w 201"/>
                <a:gd name="T13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81">
                  <a:moveTo>
                    <a:pt x="13" y="57"/>
                  </a:moveTo>
                  <a:lnTo>
                    <a:pt x="0" y="81"/>
                  </a:lnTo>
                  <a:lnTo>
                    <a:pt x="200" y="81"/>
                  </a:lnTo>
                  <a:lnTo>
                    <a:pt x="201" y="81"/>
                  </a:lnTo>
                  <a:lnTo>
                    <a:pt x="201" y="0"/>
                  </a:lnTo>
                  <a:lnTo>
                    <a:pt x="200" y="0"/>
                  </a:lnTo>
                  <a:lnTo>
                    <a:pt x="13" y="57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159"/>
            <p:cNvSpPr/>
            <p:nvPr userDrawn="1"/>
          </p:nvSpPr>
          <p:spPr bwMode="auto">
            <a:xfrm>
              <a:off x="13303250" y="3705225"/>
              <a:ext cx="1047750" cy="111125"/>
            </a:xfrm>
            <a:custGeom>
              <a:avLst/>
              <a:gdLst>
                <a:gd name="T0" fmla="*/ 436 w 660"/>
                <a:gd name="T1" fmla="*/ 70 h 70"/>
                <a:gd name="T2" fmla="*/ 660 w 660"/>
                <a:gd name="T3" fmla="*/ 0 h 70"/>
                <a:gd name="T4" fmla="*/ 0 w 660"/>
                <a:gd name="T5" fmla="*/ 70 h 70"/>
                <a:gd name="T6" fmla="*/ 436 w 66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0" h="70">
                  <a:moveTo>
                    <a:pt x="436" y="70"/>
                  </a:moveTo>
                  <a:lnTo>
                    <a:pt x="660" y="0"/>
                  </a:lnTo>
                  <a:lnTo>
                    <a:pt x="0" y="70"/>
                  </a:lnTo>
                  <a:lnTo>
                    <a:pt x="436" y="70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160"/>
            <p:cNvSpPr/>
            <p:nvPr userDrawn="1"/>
          </p:nvSpPr>
          <p:spPr bwMode="auto">
            <a:xfrm>
              <a:off x="12917488" y="2792413"/>
              <a:ext cx="555625" cy="482600"/>
            </a:xfrm>
            <a:custGeom>
              <a:avLst/>
              <a:gdLst>
                <a:gd name="T0" fmla="*/ 350 w 350"/>
                <a:gd name="T1" fmla="*/ 0 h 304"/>
                <a:gd name="T2" fmla="*/ 130 w 350"/>
                <a:gd name="T3" fmla="*/ 0 h 304"/>
                <a:gd name="T4" fmla="*/ 126 w 350"/>
                <a:gd name="T5" fmla="*/ 9 h 304"/>
                <a:gd name="T6" fmla="*/ 0 w 350"/>
                <a:gd name="T7" fmla="*/ 304 h 304"/>
                <a:gd name="T8" fmla="*/ 339 w 350"/>
                <a:gd name="T9" fmla="*/ 9 h 304"/>
                <a:gd name="T10" fmla="*/ 350 w 350"/>
                <a:gd name="T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" h="304">
                  <a:moveTo>
                    <a:pt x="350" y="0"/>
                  </a:moveTo>
                  <a:lnTo>
                    <a:pt x="130" y="0"/>
                  </a:lnTo>
                  <a:lnTo>
                    <a:pt x="126" y="9"/>
                  </a:lnTo>
                  <a:lnTo>
                    <a:pt x="0" y="304"/>
                  </a:lnTo>
                  <a:lnTo>
                    <a:pt x="339" y="9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61"/>
            <p:cNvSpPr/>
            <p:nvPr userDrawn="1"/>
          </p:nvSpPr>
          <p:spPr bwMode="auto">
            <a:xfrm>
              <a:off x="15401925" y="3276600"/>
              <a:ext cx="469900" cy="211137"/>
            </a:xfrm>
            <a:custGeom>
              <a:avLst/>
              <a:gdLst>
                <a:gd name="T0" fmla="*/ 295 w 296"/>
                <a:gd name="T1" fmla="*/ 0 h 133"/>
                <a:gd name="T2" fmla="*/ 0 w 296"/>
                <a:gd name="T3" fmla="*/ 133 h 133"/>
                <a:gd name="T4" fmla="*/ 295 w 296"/>
                <a:gd name="T5" fmla="*/ 131 h 133"/>
                <a:gd name="T6" fmla="*/ 296 w 296"/>
                <a:gd name="T7" fmla="*/ 131 h 133"/>
                <a:gd name="T8" fmla="*/ 296 w 296"/>
                <a:gd name="T9" fmla="*/ 0 h 133"/>
                <a:gd name="T10" fmla="*/ 295 w 296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133">
                  <a:moveTo>
                    <a:pt x="295" y="0"/>
                  </a:moveTo>
                  <a:lnTo>
                    <a:pt x="0" y="133"/>
                  </a:lnTo>
                  <a:lnTo>
                    <a:pt x="295" y="131"/>
                  </a:lnTo>
                  <a:lnTo>
                    <a:pt x="296" y="131"/>
                  </a:lnTo>
                  <a:lnTo>
                    <a:pt x="296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162"/>
            <p:cNvSpPr/>
            <p:nvPr userDrawn="1"/>
          </p:nvSpPr>
          <p:spPr bwMode="auto">
            <a:xfrm>
              <a:off x="14303375" y="2792413"/>
              <a:ext cx="849313" cy="334962"/>
            </a:xfrm>
            <a:custGeom>
              <a:avLst/>
              <a:gdLst>
                <a:gd name="T0" fmla="*/ 498 w 535"/>
                <a:gd name="T1" fmla="*/ 22 h 211"/>
                <a:gd name="T2" fmla="*/ 520 w 535"/>
                <a:gd name="T3" fmla="*/ 9 h 211"/>
                <a:gd name="T4" fmla="*/ 535 w 535"/>
                <a:gd name="T5" fmla="*/ 0 h 211"/>
                <a:gd name="T6" fmla="*/ 508 w 535"/>
                <a:gd name="T7" fmla="*/ 0 h 211"/>
                <a:gd name="T8" fmla="*/ 465 w 535"/>
                <a:gd name="T9" fmla="*/ 9 h 211"/>
                <a:gd name="T10" fmla="*/ 0 w 535"/>
                <a:gd name="T11" fmla="*/ 108 h 211"/>
                <a:gd name="T12" fmla="*/ 169 w 535"/>
                <a:gd name="T13" fmla="*/ 211 h 211"/>
                <a:gd name="T14" fmla="*/ 498 w 535"/>
                <a:gd name="T15" fmla="*/ 2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211">
                  <a:moveTo>
                    <a:pt x="498" y="22"/>
                  </a:moveTo>
                  <a:lnTo>
                    <a:pt x="520" y="9"/>
                  </a:lnTo>
                  <a:lnTo>
                    <a:pt x="535" y="0"/>
                  </a:lnTo>
                  <a:lnTo>
                    <a:pt x="508" y="0"/>
                  </a:lnTo>
                  <a:lnTo>
                    <a:pt x="465" y="9"/>
                  </a:lnTo>
                  <a:lnTo>
                    <a:pt x="0" y="108"/>
                  </a:lnTo>
                  <a:lnTo>
                    <a:pt x="169" y="211"/>
                  </a:lnTo>
                  <a:lnTo>
                    <a:pt x="498" y="22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163"/>
            <p:cNvSpPr/>
            <p:nvPr userDrawn="1"/>
          </p:nvSpPr>
          <p:spPr bwMode="auto">
            <a:xfrm>
              <a:off x="14270038" y="2792413"/>
              <a:ext cx="74613" cy="171450"/>
            </a:xfrm>
            <a:custGeom>
              <a:avLst/>
              <a:gdLst>
                <a:gd name="T0" fmla="*/ 47 w 47"/>
                <a:gd name="T1" fmla="*/ 0 h 108"/>
                <a:gd name="T2" fmla="*/ 0 w 47"/>
                <a:gd name="T3" fmla="*/ 0 h 108"/>
                <a:gd name="T4" fmla="*/ 2 w 47"/>
                <a:gd name="T5" fmla="*/ 9 h 108"/>
                <a:gd name="T6" fmla="*/ 21 w 47"/>
                <a:gd name="T7" fmla="*/ 108 h 108"/>
                <a:gd name="T8" fmla="*/ 45 w 47"/>
                <a:gd name="T9" fmla="*/ 9 h 108"/>
                <a:gd name="T10" fmla="*/ 47 w 4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08">
                  <a:moveTo>
                    <a:pt x="47" y="0"/>
                  </a:moveTo>
                  <a:lnTo>
                    <a:pt x="0" y="0"/>
                  </a:lnTo>
                  <a:lnTo>
                    <a:pt x="2" y="9"/>
                  </a:lnTo>
                  <a:lnTo>
                    <a:pt x="21" y="108"/>
                  </a:lnTo>
                  <a:lnTo>
                    <a:pt x="45" y="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chemeClr val="accent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64"/>
            <p:cNvSpPr/>
            <p:nvPr userDrawn="1"/>
          </p:nvSpPr>
          <p:spPr bwMode="auto">
            <a:xfrm>
              <a:off x="14351000" y="3182938"/>
              <a:ext cx="1050925" cy="522287"/>
            </a:xfrm>
            <a:custGeom>
              <a:avLst/>
              <a:gdLst>
                <a:gd name="T0" fmla="*/ 0 w 662"/>
                <a:gd name="T1" fmla="*/ 329 h 329"/>
                <a:gd name="T2" fmla="*/ 662 w 662"/>
                <a:gd name="T3" fmla="*/ 192 h 329"/>
                <a:gd name="T4" fmla="*/ 410 w 662"/>
                <a:gd name="T5" fmla="*/ 0 h 329"/>
                <a:gd name="T6" fmla="*/ 0 w 662"/>
                <a:gd name="T7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2" h="329">
                  <a:moveTo>
                    <a:pt x="0" y="329"/>
                  </a:moveTo>
                  <a:lnTo>
                    <a:pt x="662" y="192"/>
                  </a:lnTo>
                  <a:lnTo>
                    <a:pt x="410" y="0"/>
                  </a:lnTo>
                  <a:lnTo>
                    <a:pt x="0" y="329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65"/>
            <p:cNvSpPr/>
            <p:nvPr userDrawn="1"/>
          </p:nvSpPr>
          <p:spPr bwMode="auto">
            <a:xfrm>
              <a:off x="15401925" y="3487738"/>
              <a:ext cx="171450" cy="328612"/>
            </a:xfrm>
            <a:custGeom>
              <a:avLst/>
              <a:gdLst>
                <a:gd name="T0" fmla="*/ 95 w 108"/>
                <a:gd name="T1" fmla="*/ 207 h 207"/>
                <a:gd name="T2" fmla="*/ 108 w 108"/>
                <a:gd name="T3" fmla="*/ 183 h 207"/>
                <a:gd name="T4" fmla="*/ 0 w 108"/>
                <a:gd name="T5" fmla="*/ 0 h 207"/>
                <a:gd name="T6" fmla="*/ 5 w 108"/>
                <a:gd name="T7" fmla="*/ 207 h 207"/>
                <a:gd name="T8" fmla="*/ 95 w 108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07">
                  <a:moveTo>
                    <a:pt x="95" y="207"/>
                  </a:moveTo>
                  <a:lnTo>
                    <a:pt x="108" y="183"/>
                  </a:lnTo>
                  <a:lnTo>
                    <a:pt x="0" y="0"/>
                  </a:lnTo>
                  <a:lnTo>
                    <a:pt x="5" y="207"/>
                  </a:lnTo>
                  <a:lnTo>
                    <a:pt x="95" y="207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66"/>
            <p:cNvSpPr/>
            <p:nvPr userDrawn="1"/>
          </p:nvSpPr>
          <p:spPr bwMode="auto">
            <a:xfrm>
              <a:off x="13957300" y="2963863"/>
              <a:ext cx="393700" cy="741362"/>
            </a:xfrm>
            <a:custGeom>
              <a:avLst/>
              <a:gdLst>
                <a:gd name="T0" fmla="*/ 0 w 248"/>
                <a:gd name="T1" fmla="*/ 187 h 467"/>
                <a:gd name="T2" fmla="*/ 248 w 248"/>
                <a:gd name="T3" fmla="*/ 467 h 467"/>
                <a:gd name="T4" fmla="*/ 218 w 248"/>
                <a:gd name="T5" fmla="*/ 0 h 467"/>
                <a:gd name="T6" fmla="*/ 0 w 248"/>
                <a:gd name="T7" fmla="*/ 18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467">
                  <a:moveTo>
                    <a:pt x="0" y="187"/>
                  </a:moveTo>
                  <a:lnTo>
                    <a:pt x="248" y="467"/>
                  </a:lnTo>
                  <a:lnTo>
                    <a:pt x="218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67"/>
            <p:cNvSpPr/>
            <p:nvPr userDrawn="1"/>
          </p:nvSpPr>
          <p:spPr bwMode="auto">
            <a:xfrm>
              <a:off x="12801600" y="3225800"/>
              <a:ext cx="115888" cy="95250"/>
            </a:xfrm>
            <a:custGeom>
              <a:avLst/>
              <a:gdLst>
                <a:gd name="T0" fmla="*/ 0 w 73"/>
                <a:gd name="T1" fmla="*/ 0 h 60"/>
                <a:gd name="T2" fmla="*/ 0 w 73"/>
                <a:gd name="T3" fmla="*/ 60 h 60"/>
                <a:gd name="T4" fmla="*/ 10 w 73"/>
                <a:gd name="T5" fmla="*/ 56 h 60"/>
                <a:gd name="T6" fmla="*/ 73 w 73"/>
                <a:gd name="T7" fmla="*/ 31 h 60"/>
                <a:gd name="T8" fmla="*/ 10 w 73"/>
                <a:gd name="T9" fmla="*/ 4 h 60"/>
                <a:gd name="T10" fmla="*/ 0 w 73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60">
                  <a:moveTo>
                    <a:pt x="0" y="0"/>
                  </a:moveTo>
                  <a:lnTo>
                    <a:pt x="0" y="60"/>
                  </a:lnTo>
                  <a:lnTo>
                    <a:pt x="10" y="56"/>
                  </a:lnTo>
                  <a:lnTo>
                    <a:pt x="73" y="31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68"/>
            <p:cNvSpPr/>
            <p:nvPr userDrawn="1"/>
          </p:nvSpPr>
          <p:spPr bwMode="auto">
            <a:xfrm>
              <a:off x="12917488" y="2792413"/>
              <a:ext cx="1385888" cy="482600"/>
            </a:xfrm>
            <a:custGeom>
              <a:avLst/>
              <a:gdLst>
                <a:gd name="T0" fmla="*/ 498 w 873"/>
                <a:gd name="T1" fmla="*/ 0 h 304"/>
                <a:gd name="T2" fmla="*/ 351 w 873"/>
                <a:gd name="T3" fmla="*/ 0 h 304"/>
                <a:gd name="T4" fmla="*/ 350 w 873"/>
                <a:gd name="T5" fmla="*/ 0 h 304"/>
                <a:gd name="T6" fmla="*/ 339 w 873"/>
                <a:gd name="T7" fmla="*/ 9 h 304"/>
                <a:gd name="T8" fmla="*/ 0 w 873"/>
                <a:gd name="T9" fmla="*/ 304 h 304"/>
                <a:gd name="T10" fmla="*/ 873 w 873"/>
                <a:gd name="T11" fmla="*/ 108 h 304"/>
                <a:gd name="T12" fmla="*/ 529 w 873"/>
                <a:gd name="T13" fmla="*/ 9 h 304"/>
                <a:gd name="T14" fmla="*/ 498 w 873"/>
                <a:gd name="T15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3" h="304">
                  <a:moveTo>
                    <a:pt x="498" y="0"/>
                  </a:moveTo>
                  <a:lnTo>
                    <a:pt x="351" y="0"/>
                  </a:lnTo>
                  <a:lnTo>
                    <a:pt x="350" y="0"/>
                  </a:lnTo>
                  <a:lnTo>
                    <a:pt x="339" y="9"/>
                  </a:lnTo>
                  <a:lnTo>
                    <a:pt x="0" y="304"/>
                  </a:lnTo>
                  <a:lnTo>
                    <a:pt x="873" y="108"/>
                  </a:lnTo>
                  <a:lnTo>
                    <a:pt x="529" y="9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9"/>
            <p:cNvSpPr/>
            <p:nvPr userDrawn="1"/>
          </p:nvSpPr>
          <p:spPr bwMode="auto">
            <a:xfrm>
              <a:off x="15401925" y="3049588"/>
              <a:ext cx="469900" cy="438150"/>
            </a:xfrm>
            <a:custGeom>
              <a:avLst/>
              <a:gdLst>
                <a:gd name="T0" fmla="*/ 295 w 296"/>
                <a:gd name="T1" fmla="*/ 1 h 276"/>
                <a:gd name="T2" fmla="*/ 0 w 296"/>
                <a:gd name="T3" fmla="*/ 276 h 276"/>
                <a:gd name="T4" fmla="*/ 295 w 296"/>
                <a:gd name="T5" fmla="*/ 143 h 276"/>
                <a:gd name="T6" fmla="*/ 296 w 296"/>
                <a:gd name="T7" fmla="*/ 143 h 276"/>
                <a:gd name="T8" fmla="*/ 296 w 296"/>
                <a:gd name="T9" fmla="*/ 0 h 276"/>
                <a:gd name="T10" fmla="*/ 295 w 296"/>
                <a:gd name="T11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276">
                  <a:moveTo>
                    <a:pt x="295" y="1"/>
                  </a:moveTo>
                  <a:lnTo>
                    <a:pt x="0" y="276"/>
                  </a:lnTo>
                  <a:lnTo>
                    <a:pt x="295" y="143"/>
                  </a:lnTo>
                  <a:lnTo>
                    <a:pt x="296" y="143"/>
                  </a:lnTo>
                  <a:lnTo>
                    <a:pt x="296" y="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170"/>
            <p:cNvSpPr/>
            <p:nvPr userDrawn="1"/>
          </p:nvSpPr>
          <p:spPr bwMode="auto">
            <a:xfrm>
              <a:off x="15001875" y="2792413"/>
              <a:ext cx="400050" cy="695325"/>
            </a:xfrm>
            <a:custGeom>
              <a:avLst/>
              <a:gdLst>
                <a:gd name="T0" fmla="*/ 118 w 252"/>
                <a:gd name="T1" fmla="*/ 9 h 438"/>
                <a:gd name="T2" fmla="*/ 115 w 252"/>
                <a:gd name="T3" fmla="*/ 0 h 438"/>
                <a:gd name="T4" fmla="*/ 108 w 252"/>
                <a:gd name="T5" fmla="*/ 0 h 438"/>
                <a:gd name="T6" fmla="*/ 104 w 252"/>
                <a:gd name="T7" fmla="*/ 9 h 438"/>
                <a:gd name="T8" fmla="*/ 102 w 252"/>
                <a:gd name="T9" fmla="*/ 14 h 438"/>
                <a:gd name="T10" fmla="*/ 0 w 252"/>
                <a:gd name="T11" fmla="*/ 246 h 438"/>
                <a:gd name="T12" fmla="*/ 252 w 252"/>
                <a:gd name="T13" fmla="*/ 438 h 438"/>
                <a:gd name="T14" fmla="*/ 118 w 252"/>
                <a:gd name="T15" fmla="*/ 11 h 438"/>
                <a:gd name="T16" fmla="*/ 118 w 252"/>
                <a:gd name="T17" fmla="*/ 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438">
                  <a:moveTo>
                    <a:pt x="118" y="9"/>
                  </a:moveTo>
                  <a:lnTo>
                    <a:pt x="115" y="0"/>
                  </a:lnTo>
                  <a:lnTo>
                    <a:pt x="108" y="0"/>
                  </a:lnTo>
                  <a:lnTo>
                    <a:pt x="104" y="9"/>
                  </a:lnTo>
                  <a:lnTo>
                    <a:pt x="102" y="14"/>
                  </a:lnTo>
                  <a:lnTo>
                    <a:pt x="0" y="246"/>
                  </a:lnTo>
                  <a:lnTo>
                    <a:pt x="252" y="438"/>
                  </a:lnTo>
                  <a:lnTo>
                    <a:pt x="118" y="11"/>
                  </a:lnTo>
                  <a:lnTo>
                    <a:pt x="118" y="9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1"/>
            <p:cNvSpPr/>
            <p:nvPr userDrawn="1"/>
          </p:nvSpPr>
          <p:spPr bwMode="auto">
            <a:xfrm>
              <a:off x="14351000" y="3705225"/>
              <a:ext cx="922338" cy="111125"/>
            </a:xfrm>
            <a:custGeom>
              <a:avLst/>
              <a:gdLst>
                <a:gd name="T0" fmla="*/ 0 w 581"/>
                <a:gd name="T1" fmla="*/ 0 h 70"/>
                <a:gd name="T2" fmla="*/ 179 w 581"/>
                <a:gd name="T3" fmla="*/ 70 h 70"/>
                <a:gd name="T4" fmla="*/ 581 w 581"/>
                <a:gd name="T5" fmla="*/ 70 h 70"/>
                <a:gd name="T6" fmla="*/ 561 w 581"/>
                <a:gd name="T7" fmla="*/ 34 h 70"/>
                <a:gd name="T8" fmla="*/ 0 w 58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1" h="70">
                  <a:moveTo>
                    <a:pt x="0" y="0"/>
                  </a:moveTo>
                  <a:lnTo>
                    <a:pt x="179" y="70"/>
                  </a:lnTo>
                  <a:lnTo>
                    <a:pt x="581" y="70"/>
                  </a:lnTo>
                  <a:lnTo>
                    <a:pt x="56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72"/>
            <p:cNvSpPr/>
            <p:nvPr userDrawn="1"/>
          </p:nvSpPr>
          <p:spPr bwMode="auto">
            <a:xfrm>
              <a:off x="12917488" y="3275013"/>
              <a:ext cx="1433513" cy="541337"/>
            </a:xfrm>
            <a:custGeom>
              <a:avLst/>
              <a:gdLst>
                <a:gd name="T0" fmla="*/ 179 w 903"/>
                <a:gd name="T1" fmla="*/ 336 h 341"/>
                <a:gd name="T2" fmla="*/ 182 w 903"/>
                <a:gd name="T3" fmla="*/ 341 h 341"/>
                <a:gd name="T4" fmla="*/ 243 w 903"/>
                <a:gd name="T5" fmla="*/ 341 h 341"/>
                <a:gd name="T6" fmla="*/ 903 w 903"/>
                <a:gd name="T7" fmla="*/ 271 h 341"/>
                <a:gd name="T8" fmla="*/ 0 w 903"/>
                <a:gd name="T9" fmla="*/ 0 h 341"/>
                <a:gd name="T10" fmla="*/ 179 w 903"/>
                <a:gd name="T11" fmla="*/ 3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3" h="341">
                  <a:moveTo>
                    <a:pt x="179" y="336"/>
                  </a:moveTo>
                  <a:lnTo>
                    <a:pt x="182" y="341"/>
                  </a:lnTo>
                  <a:lnTo>
                    <a:pt x="243" y="341"/>
                  </a:lnTo>
                  <a:lnTo>
                    <a:pt x="903" y="271"/>
                  </a:lnTo>
                  <a:lnTo>
                    <a:pt x="0" y="0"/>
                  </a:lnTo>
                  <a:lnTo>
                    <a:pt x="179" y="336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173"/>
            <p:cNvSpPr/>
            <p:nvPr userDrawn="1"/>
          </p:nvSpPr>
          <p:spPr bwMode="auto">
            <a:xfrm>
              <a:off x="14062075" y="2792413"/>
              <a:ext cx="241300" cy="171450"/>
            </a:xfrm>
            <a:custGeom>
              <a:avLst/>
              <a:gdLst>
                <a:gd name="T0" fmla="*/ 152 w 152"/>
                <a:gd name="T1" fmla="*/ 108 h 108"/>
                <a:gd name="T2" fmla="*/ 133 w 152"/>
                <a:gd name="T3" fmla="*/ 9 h 108"/>
                <a:gd name="T4" fmla="*/ 131 w 152"/>
                <a:gd name="T5" fmla="*/ 0 h 108"/>
                <a:gd name="T6" fmla="*/ 0 w 152"/>
                <a:gd name="T7" fmla="*/ 0 h 108"/>
                <a:gd name="T8" fmla="*/ 13 w 152"/>
                <a:gd name="T9" fmla="*/ 9 h 108"/>
                <a:gd name="T10" fmla="*/ 152 w 152"/>
                <a:gd name="T1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08">
                  <a:moveTo>
                    <a:pt x="152" y="108"/>
                  </a:moveTo>
                  <a:lnTo>
                    <a:pt x="133" y="9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13" y="9"/>
                  </a:lnTo>
                  <a:lnTo>
                    <a:pt x="152" y="108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174"/>
            <p:cNvSpPr/>
            <p:nvPr userDrawn="1"/>
          </p:nvSpPr>
          <p:spPr bwMode="auto">
            <a:xfrm>
              <a:off x="13903325" y="3136900"/>
              <a:ext cx="395288" cy="400050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175"/>
            <p:cNvSpPr/>
            <p:nvPr userDrawn="1"/>
          </p:nvSpPr>
          <p:spPr bwMode="auto">
            <a:xfrm>
              <a:off x="14747875" y="3143250"/>
              <a:ext cx="441325" cy="393700"/>
            </a:xfrm>
            <a:custGeom>
              <a:avLst/>
              <a:gdLst>
                <a:gd name="T0" fmla="*/ 200 w 278"/>
                <a:gd name="T1" fmla="*/ 0 h 248"/>
                <a:gd name="T2" fmla="*/ 139 w 278"/>
                <a:gd name="T3" fmla="*/ 169 h 248"/>
                <a:gd name="T4" fmla="*/ 77 w 278"/>
                <a:gd name="T5" fmla="*/ 0 h 248"/>
                <a:gd name="T6" fmla="*/ 0 w 278"/>
                <a:gd name="T7" fmla="*/ 0 h 248"/>
                <a:gd name="T8" fmla="*/ 102 w 278"/>
                <a:gd name="T9" fmla="*/ 248 h 248"/>
                <a:gd name="T10" fmla="*/ 176 w 278"/>
                <a:gd name="T11" fmla="*/ 248 h 248"/>
                <a:gd name="T12" fmla="*/ 278 w 278"/>
                <a:gd name="T13" fmla="*/ 0 h 248"/>
                <a:gd name="T14" fmla="*/ 200 w 278"/>
                <a:gd name="T1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248">
                  <a:moveTo>
                    <a:pt x="200" y="0"/>
                  </a:moveTo>
                  <a:lnTo>
                    <a:pt x="139" y="169"/>
                  </a:lnTo>
                  <a:lnTo>
                    <a:pt x="77" y="0"/>
                  </a:lnTo>
                  <a:lnTo>
                    <a:pt x="0" y="0"/>
                  </a:lnTo>
                  <a:lnTo>
                    <a:pt x="102" y="248"/>
                  </a:lnTo>
                  <a:lnTo>
                    <a:pt x="176" y="248"/>
                  </a:lnTo>
                  <a:lnTo>
                    <a:pt x="278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176"/>
            <p:cNvSpPr>
              <a:spLocks noEditPoints="1"/>
            </p:cNvSpPr>
            <p:nvPr userDrawn="1"/>
          </p:nvSpPr>
          <p:spPr bwMode="auto">
            <a:xfrm>
              <a:off x="13454063" y="3136900"/>
              <a:ext cx="409575" cy="406400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177"/>
            <p:cNvSpPr/>
            <p:nvPr userDrawn="1"/>
          </p:nvSpPr>
          <p:spPr bwMode="auto">
            <a:xfrm>
              <a:off x="13087350" y="3025775"/>
              <a:ext cx="355600" cy="511175"/>
            </a:xfrm>
            <a:custGeom>
              <a:avLst/>
              <a:gdLst>
                <a:gd name="T0" fmla="*/ 224 w 224"/>
                <a:gd name="T1" fmla="*/ 259 h 322"/>
                <a:gd name="T2" fmla="*/ 69 w 224"/>
                <a:gd name="T3" fmla="*/ 259 h 322"/>
                <a:gd name="T4" fmla="*/ 69 w 224"/>
                <a:gd name="T5" fmla="*/ 0 h 322"/>
                <a:gd name="T6" fmla="*/ 0 w 224"/>
                <a:gd name="T7" fmla="*/ 0 h 322"/>
                <a:gd name="T8" fmla="*/ 0 w 224"/>
                <a:gd name="T9" fmla="*/ 322 h 322"/>
                <a:gd name="T10" fmla="*/ 224 w 224"/>
                <a:gd name="T11" fmla="*/ 322 h 322"/>
                <a:gd name="T12" fmla="*/ 224 w 224"/>
                <a:gd name="T13" fmla="*/ 25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2">
                  <a:moveTo>
                    <a:pt x="224" y="259"/>
                  </a:moveTo>
                  <a:lnTo>
                    <a:pt x="69" y="259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322"/>
                  </a:lnTo>
                  <a:lnTo>
                    <a:pt x="224" y="322"/>
                  </a:lnTo>
                  <a:lnTo>
                    <a:pt x="224" y="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178"/>
            <p:cNvSpPr>
              <a:spLocks noEditPoints="1"/>
            </p:cNvSpPr>
            <p:nvPr userDrawn="1"/>
          </p:nvSpPr>
          <p:spPr bwMode="auto">
            <a:xfrm>
              <a:off x="15173325" y="3136900"/>
              <a:ext cx="422275" cy="406400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179"/>
            <p:cNvSpPr>
              <a:spLocks noEditPoints="1"/>
            </p:cNvSpPr>
            <p:nvPr userDrawn="1"/>
          </p:nvSpPr>
          <p:spPr bwMode="auto">
            <a:xfrm>
              <a:off x="14341475" y="3136900"/>
              <a:ext cx="422275" cy="406400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_Colo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>
            <a:grpSpLocks noChangeAspect="1"/>
          </p:cNvGrpSpPr>
          <p:nvPr userDrawn="1"/>
        </p:nvGrpSpPr>
        <p:grpSpPr>
          <a:xfrm rot="16200000">
            <a:off x="10818160" y="3322939"/>
            <a:ext cx="2055530" cy="685800"/>
            <a:chOff x="547688" y="952500"/>
            <a:chExt cx="12190413" cy="4067175"/>
          </a:xfrm>
        </p:grpSpPr>
        <p:sp>
          <p:nvSpPr>
            <p:cNvPr id="83" name="Rectangle 82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83"/>
            <p:cNvSpPr/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84"/>
            <p:cNvSpPr/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86"/>
            <p:cNvSpPr/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1" name="Group 80"/>
          <p:cNvGrpSpPr/>
          <p:nvPr userDrawn="1"/>
        </p:nvGrpSpPr>
        <p:grpSpPr>
          <a:xfrm>
            <a:off x="541049" y="2649538"/>
            <a:ext cx="9285724" cy="2092325"/>
            <a:chOff x="541049" y="2649538"/>
            <a:chExt cx="9285724" cy="2092325"/>
          </a:xfrm>
          <a:solidFill>
            <a:schemeClr val="bg1"/>
          </a:solidFill>
        </p:grpSpPr>
        <p:sp>
          <p:nvSpPr>
            <p:cNvPr id="5" name="Freeform 5"/>
            <p:cNvSpPr/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6"/>
            <p:cNvSpPr/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Oval 11"/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>
            <a:grpSpLocks noChangeAspect="1"/>
          </p:cNvGrpSpPr>
          <p:nvPr userDrawn="1"/>
        </p:nvGrpSpPr>
        <p:grpSpPr>
          <a:xfrm rot="16200000">
            <a:off x="10141965" y="2414273"/>
            <a:ext cx="3069592" cy="1024128"/>
            <a:chOff x="547688" y="952500"/>
            <a:chExt cx="12190413" cy="4067175"/>
          </a:xfrm>
        </p:grpSpPr>
        <p:sp>
          <p:nvSpPr>
            <p:cNvPr id="60" name="Rectangle 59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640" y="1437136"/>
            <a:ext cx="9960236" cy="3026868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70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Three Lines</a:t>
            </a:r>
            <a:endParaRPr lang="en-US" dirty="0"/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640" y="5205790"/>
            <a:ext cx="99497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39" y="1391543"/>
            <a:ext cx="9957816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548640" y="3999750"/>
            <a:ext cx="9957816" cy="4620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500" spc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 rot="16200000">
            <a:off x="10141743" y="2414686"/>
            <a:ext cx="3070226" cy="1023937"/>
            <a:chOff x="12801600" y="2792413"/>
            <a:chExt cx="3070226" cy="1023937"/>
          </a:xfrm>
        </p:grpSpPr>
        <p:sp>
          <p:nvSpPr>
            <p:cNvPr id="30" name="Freeform 137"/>
            <p:cNvSpPr/>
            <p:nvPr userDrawn="1"/>
          </p:nvSpPr>
          <p:spPr bwMode="auto">
            <a:xfrm>
              <a:off x="15401925" y="3484563"/>
              <a:ext cx="469900" cy="293687"/>
            </a:xfrm>
            <a:custGeom>
              <a:avLst/>
              <a:gdLst>
                <a:gd name="T0" fmla="*/ 295 w 296"/>
                <a:gd name="T1" fmla="*/ 0 h 185"/>
                <a:gd name="T2" fmla="*/ 0 w 296"/>
                <a:gd name="T3" fmla="*/ 2 h 185"/>
                <a:gd name="T4" fmla="*/ 108 w 296"/>
                <a:gd name="T5" fmla="*/ 185 h 185"/>
                <a:gd name="T6" fmla="*/ 295 w 296"/>
                <a:gd name="T7" fmla="*/ 128 h 185"/>
                <a:gd name="T8" fmla="*/ 296 w 296"/>
                <a:gd name="T9" fmla="*/ 128 h 185"/>
                <a:gd name="T10" fmla="*/ 296 w 296"/>
                <a:gd name="T11" fmla="*/ 0 h 185"/>
                <a:gd name="T12" fmla="*/ 295 w 296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85">
                  <a:moveTo>
                    <a:pt x="295" y="0"/>
                  </a:moveTo>
                  <a:lnTo>
                    <a:pt x="0" y="2"/>
                  </a:lnTo>
                  <a:lnTo>
                    <a:pt x="108" y="185"/>
                  </a:lnTo>
                  <a:lnTo>
                    <a:pt x="295" y="128"/>
                  </a:lnTo>
                  <a:lnTo>
                    <a:pt x="296" y="128"/>
                  </a:lnTo>
                  <a:lnTo>
                    <a:pt x="296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138"/>
            <p:cNvSpPr/>
            <p:nvPr userDrawn="1"/>
          </p:nvSpPr>
          <p:spPr bwMode="auto">
            <a:xfrm>
              <a:off x="14303375" y="2792413"/>
              <a:ext cx="806450" cy="171450"/>
            </a:xfrm>
            <a:custGeom>
              <a:avLst/>
              <a:gdLst>
                <a:gd name="T0" fmla="*/ 100 w 508"/>
                <a:gd name="T1" fmla="*/ 9 h 108"/>
                <a:gd name="T2" fmla="*/ 0 w 508"/>
                <a:gd name="T3" fmla="*/ 108 h 108"/>
                <a:gd name="T4" fmla="*/ 465 w 508"/>
                <a:gd name="T5" fmla="*/ 9 h 108"/>
                <a:gd name="T6" fmla="*/ 508 w 508"/>
                <a:gd name="T7" fmla="*/ 0 h 108"/>
                <a:gd name="T8" fmla="*/ 109 w 508"/>
                <a:gd name="T9" fmla="*/ 0 h 108"/>
                <a:gd name="T10" fmla="*/ 100 w 508"/>
                <a:gd name="T11" fmla="*/ 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8" h="108">
                  <a:moveTo>
                    <a:pt x="100" y="9"/>
                  </a:moveTo>
                  <a:lnTo>
                    <a:pt x="0" y="108"/>
                  </a:lnTo>
                  <a:lnTo>
                    <a:pt x="465" y="9"/>
                  </a:lnTo>
                  <a:lnTo>
                    <a:pt x="508" y="0"/>
                  </a:lnTo>
                  <a:lnTo>
                    <a:pt x="109" y="0"/>
                  </a:lnTo>
                  <a:lnTo>
                    <a:pt x="100" y="9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139"/>
            <p:cNvSpPr/>
            <p:nvPr userDrawn="1"/>
          </p:nvSpPr>
          <p:spPr bwMode="auto">
            <a:xfrm>
              <a:off x="12812713" y="3275013"/>
              <a:ext cx="393700" cy="541337"/>
            </a:xfrm>
            <a:custGeom>
              <a:avLst/>
              <a:gdLst>
                <a:gd name="T0" fmla="*/ 66 w 248"/>
                <a:gd name="T1" fmla="*/ 0 h 341"/>
                <a:gd name="T2" fmla="*/ 3 w 248"/>
                <a:gd name="T3" fmla="*/ 329 h 341"/>
                <a:gd name="T4" fmla="*/ 0 w 248"/>
                <a:gd name="T5" fmla="*/ 341 h 341"/>
                <a:gd name="T6" fmla="*/ 3 w 248"/>
                <a:gd name="T7" fmla="*/ 341 h 341"/>
                <a:gd name="T8" fmla="*/ 192 w 248"/>
                <a:gd name="T9" fmla="*/ 341 h 341"/>
                <a:gd name="T10" fmla="*/ 248 w 248"/>
                <a:gd name="T11" fmla="*/ 341 h 341"/>
                <a:gd name="T12" fmla="*/ 245 w 248"/>
                <a:gd name="T13" fmla="*/ 336 h 341"/>
                <a:gd name="T14" fmla="*/ 66 w 248"/>
                <a:gd name="T1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341">
                  <a:moveTo>
                    <a:pt x="66" y="0"/>
                  </a:moveTo>
                  <a:lnTo>
                    <a:pt x="3" y="329"/>
                  </a:lnTo>
                  <a:lnTo>
                    <a:pt x="0" y="341"/>
                  </a:lnTo>
                  <a:lnTo>
                    <a:pt x="3" y="341"/>
                  </a:lnTo>
                  <a:lnTo>
                    <a:pt x="192" y="341"/>
                  </a:lnTo>
                  <a:lnTo>
                    <a:pt x="248" y="341"/>
                  </a:lnTo>
                  <a:lnTo>
                    <a:pt x="245" y="33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140"/>
            <p:cNvSpPr/>
            <p:nvPr userDrawn="1"/>
          </p:nvSpPr>
          <p:spPr bwMode="auto">
            <a:xfrm>
              <a:off x="15241588" y="3487738"/>
              <a:ext cx="168275" cy="328612"/>
            </a:xfrm>
            <a:custGeom>
              <a:avLst/>
              <a:gdLst>
                <a:gd name="T0" fmla="*/ 101 w 106"/>
                <a:gd name="T1" fmla="*/ 0 h 207"/>
                <a:gd name="T2" fmla="*/ 0 w 106"/>
                <a:gd name="T3" fmla="*/ 171 h 207"/>
                <a:gd name="T4" fmla="*/ 20 w 106"/>
                <a:gd name="T5" fmla="*/ 207 h 207"/>
                <a:gd name="T6" fmla="*/ 106 w 106"/>
                <a:gd name="T7" fmla="*/ 207 h 207"/>
                <a:gd name="T8" fmla="*/ 101 w 1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207">
                  <a:moveTo>
                    <a:pt x="101" y="0"/>
                  </a:moveTo>
                  <a:lnTo>
                    <a:pt x="0" y="171"/>
                  </a:lnTo>
                  <a:lnTo>
                    <a:pt x="20" y="207"/>
                  </a:lnTo>
                  <a:lnTo>
                    <a:pt x="106" y="20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141"/>
            <p:cNvSpPr/>
            <p:nvPr userDrawn="1"/>
          </p:nvSpPr>
          <p:spPr bwMode="auto">
            <a:xfrm>
              <a:off x="14303375" y="2963863"/>
              <a:ext cx="268288" cy="741362"/>
            </a:xfrm>
            <a:custGeom>
              <a:avLst/>
              <a:gdLst>
                <a:gd name="T0" fmla="*/ 30 w 169"/>
                <a:gd name="T1" fmla="*/ 467 h 467"/>
                <a:gd name="T2" fmla="*/ 169 w 169"/>
                <a:gd name="T3" fmla="*/ 103 h 467"/>
                <a:gd name="T4" fmla="*/ 0 w 169"/>
                <a:gd name="T5" fmla="*/ 0 h 467"/>
                <a:gd name="T6" fmla="*/ 30 w 169"/>
                <a:gd name="T7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467">
                  <a:moveTo>
                    <a:pt x="30" y="467"/>
                  </a:moveTo>
                  <a:lnTo>
                    <a:pt x="169" y="103"/>
                  </a:lnTo>
                  <a:lnTo>
                    <a:pt x="0" y="0"/>
                  </a:lnTo>
                  <a:lnTo>
                    <a:pt x="30" y="467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142"/>
            <p:cNvSpPr/>
            <p:nvPr userDrawn="1"/>
          </p:nvSpPr>
          <p:spPr bwMode="auto">
            <a:xfrm>
              <a:off x="12801600" y="3275013"/>
              <a:ext cx="115888" cy="541337"/>
            </a:xfrm>
            <a:custGeom>
              <a:avLst/>
              <a:gdLst>
                <a:gd name="T0" fmla="*/ 0 w 73"/>
                <a:gd name="T1" fmla="*/ 82 h 341"/>
                <a:gd name="T2" fmla="*/ 0 w 73"/>
                <a:gd name="T3" fmla="*/ 341 h 341"/>
                <a:gd name="T4" fmla="*/ 6 w 73"/>
                <a:gd name="T5" fmla="*/ 341 h 341"/>
                <a:gd name="T6" fmla="*/ 7 w 73"/>
                <a:gd name="T7" fmla="*/ 341 h 341"/>
                <a:gd name="T8" fmla="*/ 10 w 73"/>
                <a:gd name="T9" fmla="*/ 329 h 341"/>
                <a:gd name="T10" fmla="*/ 73 w 73"/>
                <a:gd name="T11" fmla="*/ 0 h 341"/>
                <a:gd name="T12" fmla="*/ 10 w 73"/>
                <a:gd name="T13" fmla="*/ 71 h 341"/>
                <a:gd name="T14" fmla="*/ 0 w 73"/>
                <a:gd name="T15" fmla="*/ 8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341">
                  <a:moveTo>
                    <a:pt x="0" y="82"/>
                  </a:moveTo>
                  <a:lnTo>
                    <a:pt x="0" y="341"/>
                  </a:lnTo>
                  <a:lnTo>
                    <a:pt x="6" y="341"/>
                  </a:lnTo>
                  <a:lnTo>
                    <a:pt x="7" y="341"/>
                  </a:lnTo>
                  <a:lnTo>
                    <a:pt x="10" y="329"/>
                  </a:lnTo>
                  <a:lnTo>
                    <a:pt x="73" y="0"/>
                  </a:lnTo>
                  <a:lnTo>
                    <a:pt x="10" y="71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143"/>
            <p:cNvSpPr/>
            <p:nvPr userDrawn="1"/>
          </p:nvSpPr>
          <p:spPr bwMode="auto">
            <a:xfrm>
              <a:off x="12917488" y="2963863"/>
              <a:ext cx="1385888" cy="311150"/>
            </a:xfrm>
            <a:custGeom>
              <a:avLst/>
              <a:gdLst>
                <a:gd name="T0" fmla="*/ 655 w 873"/>
                <a:gd name="T1" fmla="*/ 187 h 196"/>
                <a:gd name="T2" fmla="*/ 873 w 873"/>
                <a:gd name="T3" fmla="*/ 0 h 196"/>
                <a:gd name="T4" fmla="*/ 0 w 873"/>
                <a:gd name="T5" fmla="*/ 196 h 196"/>
                <a:gd name="T6" fmla="*/ 655 w 873"/>
                <a:gd name="T7" fmla="*/ 18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3" h="196">
                  <a:moveTo>
                    <a:pt x="655" y="187"/>
                  </a:moveTo>
                  <a:lnTo>
                    <a:pt x="873" y="0"/>
                  </a:lnTo>
                  <a:lnTo>
                    <a:pt x="0" y="196"/>
                  </a:lnTo>
                  <a:lnTo>
                    <a:pt x="655" y="187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144"/>
            <p:cNvSpPr/>
            <p:nvPr userDrawn="1"/>
          </p:nvSpPr>
          <p:spPr bwMode="auto">
            <a:xfrm>
              <a:off x="14351000" y="2792413"/>
              <a:ext cx="822325" cy="912812"/>
            </a:xfrm>
            <a:custGeom>
              <a:avLst/>
              <a:gdLst>
                <a:gd name="T0" fmla="*/ 513 w 518"/>
                <a:gd name="T1" fmla="*/ 0 h 575"/>
                <a:gd name="T2" fmla="*/ 505 w 518"/>
                <a:gd name="T3" fmla="*/ 9 h 575"/>
                <a:gd name="T4" fmla="*/ 499 w 518"/>
                <a:gd name="T5" fmla="*/ 16 h 575"/>
                <a:gd name="T6" fmla="*/ 0 w 518"/>
                <a:gd name="T7" fmla="*/ 575 h 575"/>
                <a:gd name="T8" fmla="*/ 410 w 518"/>
                <a:gd name="T9" fmla="*/ 246 h 575"/>
                <a:gd name="T10" fmla="*/ 512 w 518"/>
                <a:gd name="T11" fmla="*/ 14 h 575"/>
                <a:gd name="T12" fmla="*/ 514 w 518"/>
                <a:gd name="T13" fmla="*/ 9 h 575"/>
                <a:gd name="T14" fmla="*/ 518 w 518"/>
                <a:gd name="T15" fmla="*/ 0 h 575"/>
                <a:gd name="T16" fmla="*/ 513 w 518"/>
                <a:gd name="T1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575">
                  <a:moveTo>
                    <a:pt x="513" y="0"/>
                  </a:moveTo>
                  <a:lnTo>
                    <a:pt x="505" y="9"/>
                  </a:lnTo>
                  <a:lnTo>
                    <a:pt x="499" y="16"/>
                  </a:lnTo>
                  <a:lnTo>
                    <a:pt x="0" y="575"/>
                  </a:lnTo>
                  <a:lnTo>
                    <a:pt x="410" y="246"/>
                  </a:lnTo>
                  <a:lnTo>
                    <a:pt x="512" y="14"/>
                  </a:lnTo>
                  <a:lnTo>
                    <a:pt x="514" y="9"/>
                  </a:lnTo>
                  <a:lnTo>
                    <a:pt x="518" y="0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145"/>
            <p:cNvSpPr/>
            <p:nvPr userDrawn="1"/>
          </p:nvSpPr>
          <p:spPr bwMode="auto">
            <a:xfrm>
              <a:off x="12801600" y="3143250"/>
              <a:ext cx="115888" cy="131762"/>
            </a:xfrm>
            <a:custGeom>
              <a:avLst/>
              <a:gdLst>
                <a:gd name="T0" fmla="*/ 0 w 73"/>
                <a:gd name="T1" fmla="*/ 0 h 83"/>
                <a:gd name="T2" fmla="*/ 0 w 73"/>
                <a:gd name="T3" fmla="*/ 52 h 83"/>
                <a:gd name="T4" fmla="*/ 10 w 73"/>
                <a:gd name="T5" fmla="*/ 56 h 83"/>
                <a:gd name="T6" fmla="*/ 73 w 73"/>
                <a:gd name="T7" fmla="*/ 83 h 83"/>
                <a:gd name="T8" fmla="*/ 10 w 73"/>
                <a:gd name="T9" fmla="*/ 11 h 83"/>
                <a:gd name="T10" fmla="*/ 0 w 73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83">
                  <a:moveTo>
                    <a:pt x="0" y="0"/>
                  </a:moveTo>
                  <a:lnTo>
                    <a:pt x="0" y="52"/>
                  </a:lnTo>
                  <a:lnTo>
                    <a:pt x="10" y="56"/>
                  </a:lnTo>
                  <a:lnTo>
                    <a:pt x="73" y="83"/>
                  </a:lnTo>
                  <a:lnTo>
                    <a:pt x="1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46"/>
            <p:cNvSpPr/>
            <p:nvPr userDrawn="1"/>
          </p:nvSpPr>
          <p:spPr bwMode="auto">
            <a:xfrm>
              <a:off x="15228888" y="2792413"/>
              <a:ext cx="642938" cy="136525"/>
            </a:xfrm>
            <a:custGeom>
              <a:avLst/>
              <a:gdLst>
                <a:gd name="T0" fmla="*/ 404 w 405"/>
                <a:gd name="T1" fmla="*/ 0 h 86"/>
                <a:gd name="T2" fmla="*/ 40 w 405"/>
                <a:gd name="T3" fmla="*/ 0 h 86"/>
                <a:gd name="T4" fmla="*/ 0 w 405"/>
                <a:gd name="T5" fmla="*/ 0 h 86"/>
                <a:gd name="T6" fmla="*/ 14 w 405"/>
                <a:gd name="T7" fmla="*/ 4 h 86"/>
                <a:gd name="T8" fmla="*/ 30 w 405"/>
                <a:gd name="T9" fmla="*/ 9 h 86"/>
                <a:gd name="T10" fmla="*/ 290 w 405"/>
                <a:gd name="T11" fmla="*/ 86 h 86"/>
                <a:gd name="T12" fmla="*/ 404 w 405"/>
                <a:gd name="T13" fmla="*/ 44 h 86"/>
                <a:gd name="T14" fmla="*/ 405 w 405"/>
                <a:gd name="T15" fmla="*/ 43 h 86"/>
                <a:gd name="T16" fmla="*/ 405 w 405"/>
                <a:gd name="T17" fmla="*/ 9 h 86"/>
                <a:gd name="T18" fmla="*/ 405 w 405"/>
                <a:gd name="T19" fmla="*/ 0 h 86"/>
                <a:gd name="T20" fmla="*/ 404 w 405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5" h="86">
                  <a:moveTo>
                    <a:pt x="404" y="0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14" y="4"/>
                  </a:lnTo>
                  <a:lnTo>
                    <a:pt x="30" y="9"/>
                  </a:lnTo>
                  <a:lnTo>
                    <a:pt x="290" y="86"/>
                  </a:lnTo>
                  <a:lnTo>
                    <a:pt x="404" y="44"/>
                  </a:lnTo>
                  <a:lnTo>
                    <a:pt x="405" y="43"/>
                  </a:lnTo>
                  <a:lnTo>
                    <a:pt x="405" y="9"/>
                  </a:lnTo>
                  <a:lnTo>
                    <a:pt x="405" y="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147"/>
            <p:cNvSpPr/>
            <p:nvPr userDrawn="1"/>
          </p:nvSpPr>
          <p:spPr bwMode="auto">
            <a:xfrm>
              <a:off x="12917488" y="3260725"/>
              <a:ext cx="1433513" cy="444500"/>
            </a:xfrm>
            <a:custGeom>
              <a:avLst/>
              <a:gdLst>
                <a:gd name="T0" fmla="*/ 0 w 903"/>
                <a:gd name="T1" fmla="*/ 9 h 280"/>
                <a:gd name="T2" fmla="*/ 903 w 903"/>
                <a:gd name="T3" fmla="*/ 280 h 280"/>
                <a:gd name="T4" fmla="*/ 655 w 903"/>
                <a:gd name="T5" fmla="*/ 0 h 280"/>
                <a:gd name="T6" fmla="*/ 0 w 903"/>
                <a:gd name="T7" fmla="*/ 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3" h="280">
                  <a:moveTo>
                    <a:pt x="0" y="9"/>
                  </a:moveTo>
                  <a:lnTo>
                    <a:pt x="903" y="280"/>
                  </a:lnTo>
                  <a:lnTo>
                    <a:pt x="655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148"/>
            <p:cNvSpPr/>
            <p:nvPr userDrawn="1"/>
          </p:nvSpPr>
          <p:spPr bwMode="auto">
            <a:xfrm>
              <a:off x="14303375" y="2792413"/>
              <a:ext cx="173038" cy="171450"/>
            </a:xfrm>
            <a:custGeom>
              <a:avLst/>
              <a:gdLst>
                <a:gd name="T0" fmla="*/ 109 w 109"/>
                <a:gd name="T1" fmla="*/ 0 h 108"/>
                <a:gd name="T2" fmla="*/ 26 w 109"/>
                <a:gd name="T3" fmla="*/ 0 h 108"/>
                <a:gd name="T4" fmla="*/ 24 w 109"/>
                <a:gd name="T5" fmla="*/ 9 h 108"/>
                <a:gd name="T6" fmla="*/ 0 w 109"/>
                <a:gd name="T7" fmla="*/ 108 h 108"/>
                <a:gd name="T8" fmla="*/ 100 w 109"/>
                <a:gd name="T9" fmla="*/ 9 h 108"/>
                <a:gd name="T10" fmla="*/ 109 w 109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08">
                  <a:moveTo>
                    <a:pt x="109" y="0"/>
                  </a:moveTo>
                  <a:lnTo>
                    <a:pt x="26" y="0"/>
                  </a:lnTo>
                  <a:lnTo>
                    <a:pt x="24" y="9"/>
                  </a:lnTo>
                  <a:lnTo>
                    <a:pt x="0" y="108"/>
                  </a:lnTo>
                  <a:lnTo>
                    <a:pt x="100" y="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chemeClr val="accent5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49"/>
            <p:cNvSpPr/>
            <p:nvPr userDrawn="1"/>
          </p:nvSpPr>
          <p:spPr bwMode="auto">
            <a:xfrm>
              <a:off x="14351000" y="3487738"/>
              <a:ext cx="1050925" cy="271462"/>
            </a:xfrm>
            <a:custGeom>
              <a:avLst/>
              <a:gdLst>
                <a:gd name="T0" fmla="*/ 561 w 662"/>
                <a:gd name="T1" fmla="*/ 171 h 171"/>
                <a:gd name="T2" fmla="*/ 662 w 662"/>
                <a:gd name="T3" fmla="*/ 0 h 171"/>
                <a:gd name="T4" fmla="*/ 0 w 662"/>
                <a:gd name="T5" fmla="*/ 137 h 171"/>
                <a:gd name="T6" fmla="*/ 561 w 662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2" h="171">
                  <a:moveTo>
                    <a:pt x="561" y="171"/>
                  </a:moveTo>
                  <a:lnTo>
                    <a:pt x="662" y="0"/>
                  </a:lnTo>
                  <a:lnTo>
                    <a:pt x="0" y="137"/>
                  </a:lnTo>
                  <a:lnTo>
                    <a:pt x="561" y="171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150"/>
            <p:cNvSpPr/>
            <p:nvPr userDrawn="1"/>
          </p:nvSpPr>
          <p:spPr bwMode="auto">
            <a:xfrm>
              <a:off x="12801600" y="3275013"/>
              <a:ext cx="115888" cy="130175"/>
            </a:xfrm>
            <a:custGeom>
              <a:avLst/>
              <a:gdLst>
                <a:gd name="T0" fmla="*/ 0 w 73"/>
                <a:gd name="T1" fmla="*/ 29 h 82"/>
                <a:gd name="T2" fmla="*/ 0 w 73"/>
                <a:gd name="T3" fmla="*/ 82 h 82"/>
                <a:gd name="T4" fmla="*/ 10 w 73"/>
                <a:gd name="T5" fmla="*/ 71 h 82"/>
                <a:gd name="T6" fmla="*/ 73 w 73"/>
                <a:gd name="T7" fmla="*/ 0 h 82"/>
                <a:gd name="T8" fmla="*/ 10 w 73"/>
                <a:gd name="T9" fmla="*/ 25 h 82"/>
                <a:gd name="T10" fmla="*/ 0 w 73"/>
                <a:gd name="T11" fmla="*/ 2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82">
                  <a:moveTo>
                    <a:pt x="0" y="29"/>
                  </a:moveTo>
                  <a:lnTo>
                    <a:pt x="0" y="82"/>
                  </a:lnTo>
                  <a:lnTo>
                    <a:pt x="10" y="71"/>
                  </a:lnTo>
                  <a:lnTo>
                    <a:pt x="73" y="0"/>
                  </a:lnTo>
                  <a:lnTo>
                    <a:pt x="10" y="25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151"/>
            <p:cNvSpPr/>
            <p:nvPr userDrawn="1"/>
          </p:nvSpPr>
          <p:spPr bwMode="auto">
            <a:xfrm>
              <a:off x="12801600" y="2792413"/>
              <a:ext cx="322263" cy="482600"/>
            </a:xfrm>
            <a:custGeom>
              <a:avLst/>
              <a:gdLst>
                <a:gd name="T0" fmla="*/ 203 w 203"/>
                <a:gd name="T1" fmla="*/ 0 h 304"/>
                <a:gd name="T2" fmla="*/ 0 w 203"/>
                <a:gd name="T3" fmla="*/ 0 h 304"/>
                <a:gd name="T4" fmla="*/ 0 w 203"/>
                <a:gd name="T5" fmla="*/ 98 h 304"/>
                <a:gd name="T6" fmla="*/ 10 w 203"/>
                <a:gd name="T7" fmla="*/ 126 h 304"/>
                <a:gd name="T8" fmla="*/ 73 w 203"/>
                <a:gd name="T9" fmla="*/ 304 h 304"/>
                <a:gd name="T10" fmla="*/ 199 w 203"/>
                <a:gd name="T11" fmla="*/ 9 h 304"/>
                <a:gd name="T12" fmla="*/ 203 w 20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04">
                  <a:moveTo>
                    <a:pt x="203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" y="126"/>
                  </a:lnTo>
                  <a:lnTo>
                    <a:pt x="73" y="304"/>
                  </a:lnTo>
                  <a:lnTo>
                    <a:pt x="199" y="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52"/>
            <p:cNvSpPr/>
            <p:nvPr userDrawn="1"/>
          </p:nvSpPr>
          <p:spPr bwMode="auto">
            <a:xfrm>
              <a:off x="14351000" y="2792413"/>
              <a:ext cx="814388" cy="912812"/>
            </a:xfrm>
            <a:custGeom>
              <a:avLst/>
              <a:gdLst>
                <a:gd name="T0" fmla="*/ 490 w 513"/>
                <a:gd name="T1" fmla="*/ 9 h 575"/>
                <a:gd name="T2" fmla="*/ 468 w 513"/>
                <a:gd name="T3" fmla="*/ 22 h 575"/>
                <a:gd name="T4" fmla="*/ 139 w 513"/>
                <a:gd name="T5" fmla="*/ 211 h 575"/>
                <a:gd name="T6" fmla="*/ 0 w 513"/>
                <a:gd name="T7" fmla="*/ 575 h 575"/>
                <a:gd name="T8" fmla="*/ 499 w 513"/>
                <a:gd name="T9" fmla="*/ 16 h 575"/>
                <a:gd name="T10" fmla="*/ 505 w 513"/>
                <a:gd name="T11" fmla="*/ 9 h 575"/>
                <a:gd name="T12" fmla="*/ 513 w 513"/>
                <a:gd name="T13" fmla="*/ 0 h 575"/>
                <a:gd name="T14" fmla="*/ 505 w 513"/>
                <a:gd name="T15" fmla="*/ 0 h 575"/>
                <a:gd name="T16" fmla="*/ 490 w 513"/>
                <a:gd name="T17" fmla="*/ 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575">
                  <a:moveTo>
                    <a:pt x="490" y="9"/>
                  </a:moveTo>
                  <a:lnTo>
                    <a:pt x="468" y="22"/>
                  </a:lnTo>
                  <a:lnTo>
                    <a:pt x="139" y="211"/>
                  </a:lnTo>
                  <a:lnTo>
                    <a:pt x="0" y="575"/>
                  </a:lnTo>
                  <a:lnTo>
                    <a:pt x="499" y="16"/>
                  </a:lnTo>
                  <a:lnTo>
                    <a:pt x="505" y="9"/>
                  </a:lnTo>
                  <a:lnTo>
                    <a:pt x="513" y="0"/>
                  </a:lnTo>
                  <a:lnTo>
                    <a:pt x="505" y="0"/>
                  </a:lnTo>
                  <a:lnTo>
                    <a:pt x="490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53"/>
            <p:cNvSpPr/>
            <p:nvPr userDrawn="1"/>
          </p:nvSpPr>
          <p:spPr bwMode="auto">
            <a:xfrm>
              <a:off x="15184438" y="2792413"/>
              <a:ext cx="504825" cy="695325"/>
            </a:xfrm>
            <a:custGeom>
              <a:avLst/>
              <a:gdLst>
                <a:gd name="T0" fmla="*/ 58 w 318"/>
                <a:gd name="T1" fmla="*/ 9 h 438"/>
                <a:gd name="T2" fmla="*/ 42 w 318"/>
                <a:gd name="T3" fmla="*/ 4 h 438"/>
                <a:gd name="T4" fmla="*/ 28 w 318"/>
                <a:gd name="T5" fmla="*/ 0 h 438"/>
                <a:gd name="T6" fmla="*/ 0 w 318"/>
                <a:gd name="T7" fmla="*/ 0 h 438"/>
                <a:gd name="T8" fmla="*/ 3 w 318"/>
                <a:gd name="T9" fmla="*/ 9 h 438"/>
                <a:gd name="T10" fmla="*/ 3 w 318"/>
                <a:gd name="T11" fmla="*/ 11 h 438"/>
                <a:gd name="T12" fmla="*/ 137 w 318"/>
                <a:gd name="T13" fmla="*/ 438 h 438"/>
                <a:gd name="T14" fmla="*/ 318 w 318"/>
                <a:gd name="T15" fmla="*/ 86 h 438"/>
                <a:gd name="T16" fmla="*/ 58 w 318"/>
                <a:gd name="T17" fmla="*/ 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438">
                  <a:moveTo>
                    <a:pt x="58" y="9"/>
                  </a:moveTo>
                  <a:lnTo>
                    <a:pt x="42" y="4"/>
                  </a:lnTo>
                  <a:lnTo>
                    <a:pt x="28" y="0"/>
                  </a:lnTo>
                  <a:lnTo>
                    <a:pt x="0" y="0"/>
                  </a:lnTo>
                  <a:lnTo>
                    <a:pt x="3" y="9"/>
                  </a:lnTo>
                  <a:lnTo>
                    <a:pt x="3" y="11"/>
                  </a:lnTo>
                  <a:lnTo>
                    <a:pt x="137" y="438"/>
                  </a:lnTo>
                  <a:lnTo>
                    <a:pt x="318" y="86"/>
                  </a:lnTo>
                  <a:lnTo>
                    <a:pt x="58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54"/>
            <p:cNvSpPr/>
            <p:nvPr userDrawn="1"/>
          </p:nvSpPr>
          <p:spPr bwMode="auto">
            <a:xfrm>
              <a:off x="13995400" y="3705225"/>
              <a:ext cx="639763" cy="111125"/>
            </a:xfrm>
            <a:custGeom>
              <a:avLst/>
              <a:gdLst>
                <a:gd name="T0" fmla="*/ 403 w 403"/>
                <a:gd name="T1" fmla="*/ 70 h 70"/>
                <a:gd name="T2" fmla="*/ 224 w 403"/>
                <a:gd name="T3" fmla="*/ 0 h 70"/>
                <a:gd name="T4" fmla="*/ 0 w 403"/>
                <a:gd name="T5" fmla="*/ 70 h 70"/>
                <a:gd name="T6" fmla="*/ 403 w 4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70">
                  <a:moveTo>
                    <a:pt x="403" y="70"/>
                  </a:moveTo>
                  <a:lnTo>
                    <a:pt x="224" y="0"/>
                  </a:lnTo>
                  <a:lnTo>
                    <a:pt x="0" y="70"/>
                  </a:lnTo>
                  <a:lnTo>
                    <a:pt x="403" y="70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5"/>
            <p:cNvSpPr/>
            <p:nvPr userDrawn="1"/>
          </p:nvSpPr>
          <p:spPr bwMode="auto">
            <a:xfrm>
              <a:off x="12801600" y="2949575"/>
              <a:ext cx="115888" cy="325437"/>
            </a:xfrm>
            <a:custGeom>
              <a:avLst/>
              <a:gdLst>
                <a:gd name="T0" fmla="*/ 0 w 73"/>
                <a:gd name="T1" fmla="*/ 0 h 205"/>
                <a:gd name="T2" fmla="*/ 0 w 73"/>
                <a:gd name="T3" fmla="*/ 122 h 205"/>
                <a:gd name="T4" fmla="*/ 10 w 73"/>
                <a:gd name="T5" fmla="*/ 133 h 205"/>
                <a:gd name="T6" fmla="*/ 73 w 73"/>
                <a:gd name="T7" fmla="*/ 205 h 205"/>
                <a:gd name="T8" fmla="*/ 10 w 73"/>
                <a:gd name="T9" fmla="*/ 28 h 205"/>
                <a:gd name="T10" fmla="*/ 0 w 73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205">
                  <a:moveTo>
                    <a:pt x="0" y="0"/>
                  </a:moveTo>
                  <a:lnTo>
                    <a:pt x="0" y="122"/>
                  </a:lnTo>
                  <a:lnTo>
                    <a:pt x="10" y="133"/>
                  </a:lnTo>
                  <a:lnTo>
                    <a:pt x="73" y="205"/>
                  </a:lnTo>
                  <a:lnTo>
                    <a:pt x="1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56"/>
            <p:cNvSpPr/>
            <p:nvPr userDrawn="1"/>
          </p:nvSpPr>
          <p:spPr bwMode="auto">
            <a:xfrm>
              <a:off x="13708063" y="2792413"/>
              <a:ext cx="595313" cy="171450"/>
            </a:xfrm>
            <a:custGeom>
              <a:avLst/>
              <a:gdLst>
                <a:gd name="T0" fmla="*/ 236 w 375"/>
                <a:gd name="T1" fmla="*/ 9 h 108"/>
                <a:gd name="T2" fmla="*/ 223 w 375"/>
                <a:gd name="T3" fmla="*/ 0 h 108"/>
                <a:gd name="T4" fmla="*/ 0 w 375"/>
                <a:gd name="T5" fmla="*/ 0 h 108"/>
                <a:gd name="T6" fmla="*/ 31 w 375"/>
                <a:gd name="T7" fmla="*/ 9 h 108"/>
                <a:gd name="T8" fmla="*/ 375 w 375"/>
                <a:gd name="T9" fmla="*/ 108 h 108"/>
                <a:gd name="T10" fmla="*/ 236 w 375"/>
                <a:gd name="T11" fmla="*/ 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108">
                  <a:moveTo>
                    <a:pt x="236" y="9"/>
                  </a:moveTo>
                  <a:lnTo>
                    <a:pt x="223" y="0"/>
                  </a:lnTo>
                  <a:lnTo>
                    <a:pt x="0" y="0"/>
                  </a:lnTo>
                  <a:lnTo>
                    <a:pt x="31" y="9"/>
                  </a:lnTo>
                  <a:lnTo>
                    <a:pt x="375" y="108"/>
                  </a:lnTo>
                  <a:lnTo>
                    <a:pt x="236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57"/>
            <p:cNvSpPr/>
            <p:nvPr userDrawn="1"/>
          </p:nvSpPr>
          <p:spPr bwMode="auto">
            <a:xfrm>
              <a:off x="15401925" y="2860675"/>
              <a:ext cx="469900" cy="627062"/>
            </a:xfrm>
            <a:custGeom>
              <a:avLst/>
              <a:gdLst>
                <a:gd name="T0" fmla="*/ 295 w 296"/>
                <a:gd name="T1" fmla="*/ 1 h 395"/>
                <a:gd name="T2" fmla="*/ 181 w 296"/>
                <a:gd name="T3" fmla="*/ 43 h 395"/>
                <a:gd name="T4" fmla="*/ 0 w 296"/>
                <a:gd name="T5" fmla="*/ 395 h 395"/>
                <a:gd name="T6" fmla="*/ 295 w 296"/>
                <a:gd name="T7" fmla="*/ 120 h 395"/>
                <a:gd name="T8" fmla="*/ 296 w 296"/>
                <a:gd name="T9" fmla="*/ 119 h 395"/>
                <a:gd name="T10" fmla="*/ 296 w 296"/>
                <a:gd name="T11" fmla="*/ 0 h 395"/>
                <a:gd name="T12" fmla="*/ 295 w 296"/>
                <a:gd name="T13" fmla="*/ 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395">
                  <a:moveTo>
                    <a:pt x="295" y="1"/>
                  </a:moveTo>
                  <a:lnTo>
                    <a:pt x="181" y="43"/>
                  </a:lnTo>
                  <a:lnTo>
                    <a:pt x="0" y="395"/>
                  </a:lnTo>
                  <a:lnTo>
                    <a:pt x="295" y="120"/>
                  </a:lnTo>
                  <a:lnTo>
                    <a:pt x="296" y="119"/>
                  </a:lnTo>
                  <a:lnTo>
                    <a:pt x="296" y="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58"/>
            <p:cNvSpPr/>
            <p:nvPr userDrawn="1"/>
          </p:nvSpPr>
          <p:spPr bwMode="auto">
            <a:xfrm>
              <a:off x="15552738" y="3687763"/>
              <a:ext cx="319088" cy="128587"/>
            </a:xfrm>
            <a:custGeom>
              <a:avLst/>
              <a:gdLst>
                <a:gd name="T0" fmla="*/ 13 w 201"/>
                <a:gd name="T1" fmla="*/ 57 h 81"/>
                <a:gd name="T2" fmla="*/ 0 w 201"/>
                <a:gd name="T3" fmla="*/ 81 h 81"/>
                <a:gd name="T4" fmla="*/ 200 w 201"/>
                <a:gd name="T5" fmla="*/ 81 h 81"/>
                <a:gd name="T6" fmla="*/ 201 w 201"/>
                <a:gd name="T7" fmla="*/ 81 h 81"/>
                <a:gd name="T8" fmla="*/ 201 w 201"/>
                <a:gd name="T9" fmla="*/ 0 h 81"/>
                <a:gd name="T10" fmla="*/ 200 w 201"/>
                <a:gd name="T11" fmla="*/ 0 h 81"/>
                <a:gd name="T12" fmla="*/ 13 w 201"/>
                <a:gd name="T13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81">
                  <a:moveTo>
                    <a:pt x="13" y="57"/>
                  </a:moveTo>
                  <a:lnTo>
                    <a:pt x="0" y="81"/>
                  </a:lnTo>
                  <a:lnTo>
                    <a:pt x="200" y="81"/>
                  </a:lnTo>
                  <a:lnTo>
                    <a:pt x="201" y="81"/>
                  </a:lnTo>
                  <a:lnTo>
                    <a:pt x="201" y="0"/>
                  </a:lnTo>
                  <a:lnTo>
                    <a:pt x="200" y="0"/>
                  </a:lnTo>
                  <a:lnTo>
                    <a:pt x="13" y="57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159"/>
            <p:cNvSpPr/>
            <p:nvPr userDrawn="1"/>
          </p:nvSpPr>
          <p:spPr bwMode="auto">
            <a:xfrm>
              <a:off x="13303250" y="3705225"/>
              <a:ext cx="1047750" cy="111125"/>
            </a:xfrm>
            <a:custGeom>
              <a:avLst/>
              <a:gdLst>
                <a:gd name="T0" fmla="*/ 436 w 660"/>
                <a:gd name="T1" fmla="*/ 70 h 70"/>
                <a:gd name="T2" fmla="*/ 660 w 660"/>
                <a:gd name="T3" fmla="*/ 0 h 70"/>
                <a:gd name="T4" fmla="*/ 0 w 660"/>
                <a:gd name="T5" fmla="*/ 70 h 70"/>
                <a:gd name="T6" fmla="*/ 436 w 66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0" h="70">
                  <a:moveTo>
                    <a:pt x="436" y="70"/>
                  </a:moveTo>
                  <a:lnTo>
                    <a:pt x="660" y="0"/>
                  </a:lnTo>
                  <a:lnTo>
                    <a:pt x="0" y="70"/>
                  </a:lnTo>
                  <a:lnTo>
                    <a:pt x="436" y="70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160"/>
            <p:cNvSpPr/>
            <p:nvPr userDrawn="1"/>
          </p:nvSpPr>
          <p:spPr bwMode="auto">
            <a:xfrm>
              <a:off x="12917488" y="2792413"/>
              <a:ext cx="555625" cy="482600"/>
            </a:xfrm>
            <a:custGeom>
              <a:avLst/>
              <a:gdLst>
                <a:gd name="T0" fmla="*/ 350 w 350"/>
                <a:gd name="T1" fmla="*/ 0 h 304"/>
                <a:gd name="T2" fmla="*/ 130 w 350"/>
                <a:gd name="T3" fmla="*/ 0 h 304"/>
                <a:gd name="T4" fmla="*/ 126 w 350"/>
                <a:gd name="T5" fmla="*/ 9 h 304"/>
                <a:gd name="T6" fmla="*/ 0 w 350"/>
                <a:gd name="T7" fmla="*/ 304 h 304"/>
                <a:gd name="T8" fmla="*/ 339 w 350"/>
                <a:gd name="T9" fmla="*/ 9 h 304"/>
                <a:gd name="T10" fmla="*/ 350 w 350"/>
                <a:gd name="T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" h="304">
                  <a:moveTo>
                    <a:pt x="350" y="0"/>
                  </a:moveTo>
                  <a:lnTo>
                    <a:pt x="130" y="0"/>
                  </a:lnTo>
                  <a:lnTo>
                    <a:pt x="126" y="9"/>
                  </a:lnTo>
                  <a:lnTo>
                    <a:pt x="0" y="304"/>
                  </a:lnTo>
                  <a:lnTo>
                    <a:pt x="339" y="9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161"/>
            <p:cNvSpPr/>
            <p:nvPr userDrawn="1"/>
          </p:nvSpPr>
          <p:spPr bwMode="auto">
            <a:xfrm>
              <a:off x="15401925" y="3276600"/>
              <a:ext cx="469900" cy="211137"/>
            </a:xfrm>
            <a:custGeom>
              <a:avLst/>
              <a:gdLst>
                <a:gd name="T0" fmla="*/ 295 w 296"/>
                <a:gd name="T1" fmla="*/ 0 h 133"/>
                <a:gd name="T2" fmla="*/ 0 w 296"/>
                <a:gd name="T3" fmla="*/ 133 h 133"/>
                <a:gd name="T4" fmla="*/ 295 w 296"/>
                <a:gd name="T5" fmla="*/ 131 h 133"/>
                <a:gd name="T6" fmla="*/ 296 w 296"/>
                <a:gd name="T7" fmla="*/ 131 h 133"/>
                <a:gd name="T8" fmla="*/ 296 w 296"/>
                <a:gd name="T9" fmla="*/ 0 h 133"/>
                <a:gd name="T10" fmla="*/ 295 w 296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133">
                  <a:moveTo>
                    <a:pt x="295" y="0"/>
                  </a:moveTo>
                  <a:lnTo>
                    <a:pt x="0" y="133"/>
                  </a:lnTo>
                  <a:lnTo>
                    <a:pt x="295" y="131"/>
                  </a:lnTo>
                  <a:lnTo>
                    <a:pt x="296" y="131"/>
                  </a:lnTo>
                  <a:lnTo>
                    <a:pt x="296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162"/>
            <p:cNvSpPr/>
            <p:nvPr userDrawn="1"/>
          </p:nvSpPr>
          <p:spPr bwMode="auto">
            <a:xfrm>
              <a:off x="14303375" y="2792413"/>
              <a:ext cx="849313" cy="334962"/>
            </a:xfrm>
            <a:custGeom>
              <a:avLst/>
              <a:gdLst>
                <a:gd name="T0" fmla="*/ 498 w 535"/>
                <a:gd name="T1" fmla="*/ 22 h 211"/>
                <a:gd name="T2" fmla="*/ 520 w 535"/>
                <a:gd name="T3" fmla="*/ 9 h 211"/>
                <a:gd name="T4" fmla="*/ 535 w 535"/>
                <a:gd name="T5" fmla="*/ 0 h 211"/>
                <a:gd name="T6" fmla="*/ 508 w 535"/>
                <a:gd name="T7" fmla="*/ 0 h 211"/>
                <a:gd name="T8" fmla="*/ 465 w 535"/>
                <a:gd name="T9" fmla="*/ 9 h 211"/>
                <a:gd name="T10" fmla="*/ 0 w 535"/>
                <a:gd name="T11" fmla="*/ 108 h 211"/>
                <a:gd name="T12" fmla="*/ 169 w 535"/>
                <a:gd name="T13" fmla="*/ 211 h 211"/>
                <a:gd name="T14" fmla="*/ 498 w 535"/>
                <a:gd name="T15" fmla="*/ 2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211">
                  <a:moveTo>
                    <a:pt x="498" y="22"/>
                  </a:moveTo>
                  <a:lnTo>
                    <a:pt x="520" y="9"/>
                  </a:lnTo>
                  <a:lnTo>
                    <a:pt x="535" y="0"/>
                  </a:lnTo>
                  <a:lnTo>
                    <a:pt x="508" y="0"/>
                  </a:lnTo>
                  <a:lnTo>
                    <a:pt x="465" y="9"/>
                  </a:lnTo>
                  <a:lnTo>
                    <a:pt x="0" y="108"/>
                  </a:lnTo>
                  <a:lnTo>
                    <a:pt x="169" y="211"/>
                  </a:lnTo>
                  <a:lnTo>
                    <a:pt x="498" y="22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163"/>
            <p:cNvSpPr/>
            <p:nvPr userDrawn="1"/>
          </p:nvSpPr>
          <p:spPr bwMode="auto">
            <a:xfrm>
              <a:off x="14270038" y="2792413"/>
              <a:ext cx="74613" cy="171450"/>
            </a:xfrm>
            <a:custGeom>
              <a:avLst/>
              <a:gdLst>
                <a:gd name="T0" fmla="*/ 47 w 47"/>
                <a:gd name="T1" fmla="*/ 0 h 108"/>
                <a:gd name="T2" fmla="*/ 0 w 47"/>
                <a:gd name="T3" fmla="*/ 0 h 108"/>
                <a:gd name="T4" fmla="*/ 2 w 47"/>
                <a:gd name="T5" fmla="*/ 9 h 108"/>
                <a:gd name="T6" fmla="*/ 21 w 47"/>
                <a:gd name="T7" fmla="*/ 108 h 108"/>
                <a:gd name="T8" fmla="*/ 45 w 47"/>
                <a:gd name="T9" fmla="*/ 9 h 108"/>
                <a:gd name="T10" fmla="*/ 47 w 4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08">
                  <a:moveTo>
                    <a:pt x="47" y="0"/>
                  </a:moveTo>
                  <a:lnTo>
                    <a:pt x="0" y="0"/>
                  </a:lnTo>
                  <a:lnTo>
                    <a:pt x="2" y="9"/>
                  </a:lnTo>
                  <a:lnTo>
                    <a:pt x="21" y="108"/>
                  </a:lnTo>
                  <a:lnTo>
                    <a:pt x="45" y="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chemeClr val="accent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164"/>
            <p:cNvSpPr/>
            <p:nvPr userDrawn="1"/>
          </p:nvSpPr>
          <p:spPr bwMode="auto">
            <a:xfrm>
              <a:off x="14351000" y="3182938"/>
              <a:ext cx="1050925" cy="522287"/>
            </a:xfrm>
            <a:custGeom>
              <a:avLst/>
              <a:gdLst>
                <a:gd name="T0" fmla="*/ 0 w 662"/>
                <a:gd name="T1" fmla="*/ 329 h 329"/>
                <a:gd name="T2" fmla="*/ 662 w 662"/>
                <a:gd name="T3" fmla="*/ 192 h 329"/>
                <a:gd name="T4" fmla="*/ 410 w 662"/>
                <a:gd name="T5" fmla="*/ 0 h 329"/>
                <a:gd name="T6" fmla="*/ 0 w 662"/>
                <a:gd name="T7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2" h="329">
                  <a:moveTo>
                    <a:pt x="0" y="329"/>
                  </a:moveTo>
                  <a:lnTo>
                    <a:pt x="662" y="192"/>
                  </a:lnTo>
                  <a:lnTo>
                    <a:pt x="410" y="0"/>
                  </a:lnTo>
                  <a:lnTo>
                    <a:pt x="0" y="329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165"/>
            <p:cNvSpPr/>
            <p:nvPr userDrawn="1"/>
          </p:nvSpPr>
          <p:spPr bwMode="auto">
            <a:xfrm>
              <a:off x="15401925" y="3487738"/>
              <a:ext cx="171450" cy="328612"/>
            </a:xfrm>
            <a:custGeom>
              <a:avLst/>
              <a:gdLst>
                <a:gd name="T0" fmla="*/ 95 w 108"/>
                <a:gd name="T1" fmla="*/ 207 h 207"/>
                <a:gd name="T2" fmla="*/ 108 w 108"/>
                <a:gd name="T3" fmla="*/ 183 h 207"/>
                <a:gd name="T4" fmla="*/ 0 w 108"/>
                <a:gd name="T5" fmla="*/ 0 h 207"/>
                <a:gd name="T6" fmla="*/ 5 w 108"/>
                <a:gd name="T7" fmla="*/ 207 h 207"/>
                <a:gd name="T8" fmla="*/ 95 w 108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07">
                  <a:moveTo>
                    <a:pt x="95" y="207"/>
                  </a:moveTo>
                  <a:lnTo>
                    <a:pt x="108" y="183"/>
                  </a:lnTo>
                  <a:lnTo>
                    <a:pt x="0" y="0"/>
                  </a:lnTo>
                  <a:lnTo>
                    <a:pt x="5" y="207"/>
                  </a:lnTo>
                  <a:lnTo>
                    <a:pt x="95" y="207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166"/>
            <p:cNvSpPr/>
            <p:nvPr userDrawn="1"/>
          </p:nvSpPr>
          <p:spPr bwMode="auto">
            <a:xfrm>
              <a:off x="13957300" y="2963863"/>
              <a:ext cx="393700" cy="741362"/>
            </a:xfrm>
            <a:custGeom>
              <a:avLst/>
              <a:gdLst>
                <a:gd name="T0" fmla="*/ 0 w 248"/>
                <a:gd name="T1" fmla="*/ 187 h 467"/>
                <a:gd name="T2" fmla="*/ 248 w 248"/>
                <a:gd name="T3" fmla="*/ 467 h 467"/>
                <a:gd name="T4" fmla="*/ 218 w 248"/>
                <a:gd name="T5" fmla="*/ 0 h 467"/>
                <a:gd name="T6" fmla="*/ 0 w 248"/>
                <a:gd name="T7" fmla="*/ 18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467">
                  <a:moveTo>
                    <a:pt x="0" y="187"/>
                  </a:moveTo>
                  <a:lnTo>
                    <a:pt x="248" y="467"/>
                  </a:lnTo>
                  <a:lnTo>
                    <a:pt x="218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67"/>
            <p:cNvSpPr/>
            <p:nvPr userDrawn="1"/>
          </p:nvSpPr>
          <p:spPr bwMode="auto">
            <a:xfrm>
              <a:off x="12801600" y="3225800"/>
              <a:ext cx="115888" cy="95250"/>
            </a:xfrm>
            <a:custGeom>
              <a:avLst/>
              <a:gdLst>
                <a:gd name="T0" fmla="*/ 0 w 73"/>
                <a:gd name="T1" fmla="*/ 0 h 60"/>
                <a:gd name="T2" fmla="*/ 0 w 73"/>
                <a:gd name="T3" fmla="*/ 60 h 60"/>
                <a:gd name="T4" fmla="*/ 10 w 73"/>
                <a:gd name="T5" fmla="*/ 56 h 60"/>
                <a:gd name="T6" fmla="*/ 73 w 73"/>
                <a:gd name="T7" fmla="*/ 31 h 60"/>
                <a:gd name="T8" fmla="*/ 10 w 73"/>
                <a:gd name="T9" fmla="*/ 4 h 60"/>
                <a:gd name="T10" fmla="*/ 0 w 73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60">
                  <a:moveTo>
                    <a:pt x="0" y="0"/>
                  </a:moveTo>
                  <a:lnTo>
                    <a:pt x="0" y="60"/>
                  </a:lnTo>
                  <a:lnTo>
                    <a:pt x="10" y="56"/>
                  </a:lnTo>
                  <a:lnTo>
                    <a:pt x="73" y="31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168"/>
            <p:cNvSpPr/>
            <p:nvPr userDrawn="1"/>
          </p:nvSpPr>
          <p:spPr bwMode="auto">
            <a:xfrm>
              <a:off x="12917488" y="2792413"/>
              <a:ext cx="1385888" cy="482600"/>
            </a:xfrm>
            <a:custGeom>
              <a:avLst/>
              <a:gdLst>
                <a:gd name="T0" fmla="*/ 498 w 873"/>
                <a:gd name="T1" fmla="*/ 0 h 304"/>
                <a:gd name="T2" fmla="*/ 351 w 873"/>
                <a:gd name="T3" fmla="*/ 0 h 304"/>
                <a:gd name="T4" fmla="*/ 350 w 873"/>
                <a:gd name="T5" fmla="*/ 0 h 304"/>
                <a:gd name="T6" fmla="*/ 339 w 873"/>
                <a:gd name="T7" fmla="*/ 9 h 304"/>
                <a:gd name="T8" fmla="*/ 0 w 873"/>
                <a:gd name="T9" fmla="*/ 304 h 304"/>
                <a:gd name="T10" fmla="*/ 873 w 873"/>
                <a:gd name="T11" fmla="*/ 108 h 304"/>
                <a:gd name="T12" fmla="*/ 529 w 873"/>
                <a:gd name="T13" fmla="*/ 9 h 304"/>
                <a:gd name="T14" fmla="*/ 498 w 873"/>
                <a:gd name="T15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3" h="304">
                  <a:moveTo>
                    <a:pt x="498" y="0"/>
                  </a:moveTo>
                  <a:lnTo>
                    <a:pt x="351" y="0"/>
                  </a:lnTo>
                  <a:lnTo>
                    <a:pt x="350" y="0"/>
                  </a:lnTo>
                  <a:lnTo>
                    <a:pt x="339" y="9"/>
                  </a:lnTo>
                  <a:lnTo>
                    <a:pt x="0" y="304"/>
                  </a:lnTo>
                  <a:lnTo>
                    <a:pt x="873" y="108"/>
                  </a:lnTo>
                  <a:lnTo>
                    <a:pt x="529" y="9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169"/>
            <p:cNvSpPr/>
            <p:nvPr userDrawn="1"/>
          </p:nvSpPr>
          <p:spPr bwMode="auto">
            <a:xfrm>
              <a:off x="15401925" y="3049588"/>
              <a:ext cx="469900" cy="438150"/>
            </a:xfrm>
            <a:custGeom>
              <a:avLst/>
              <a:gdLst>
                <a:gd name="T0" fmla="*/ 295 w 296"/>
                <a:gd name="T1" fmla="*/ 1 h 276"/>
                <a:gd name="T2" fmla="*/ 0 w 296"/>
                <a:gd name="T3" fmla="*/ 276 h 276"/>
                <a:gd name="T4" fmla="*/ 295 w 296"/>
                <a:gd name="T5" fmla="*/ 143 h 276"/>
                <a:gd name="T6" fmla="*/ 296 w 296"/>
                <a:gd name="T7" fmla="*/ 143 h 276"/>
                <a:gd name="T8" fmla="*/ 296 w 296"/>
                <a:gd name="T9" fmla="*/ 0 h 276"/>
                <a:gd name="T10" fmla="*/ 295 w 296"/>
                <a:gd name="T11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276">
                  <a:moveTo>
                    <a:pt x="295" y="1"/>
                  </a:moveTo>
                  <a:lnTo>
                    <a:pt x="0" y="276"/>
                  </a:lnTo>
                  <a:lnTo>
                    <a:pt x="295" y="143"/>
                  </a:lnTo>
                  <a:lnTo>
                    <a:pt x="296" y="143"/>
                  </a:lnTo>
                  <a:lnTo>
                    <a:pt x="296" y="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70"/>
            <p:cNvSpPr/>
            <p:nvPr userDrawn="1"/>
          </p:nvSpPr>
          <p:spPr bwMode="auto">
            <a:xfrm>
              <a:off x="15001875" y="2792413"/>
              <a:ext cx="400050" cy="695325"/>
            </a:xfrm>
            <a:custGeom>
              <a:avLst/>
              <a:gdLst>
                <a:gd name="T0" fmla="*/ 118 w 252"/>
                <a:gd name="T1" fmla="*/ 9 h 438"/>
                <a:gd name="T2" fmla="*/ 115 w 252"/>
                <a:gd name="T3" fmla="*/ 0 h 438"/>
                <a:gd name="T4" fmla="*/ 108 w 252"/>
                <a:gd name="T5" fmla="*/ 0 h 438"/>
                <a:gd name="T6" fmla="*/ 104 w 252"/>
                <a:gd name="T7" fmla="*/ 9 h 438"/>
                <a:gd name="T8" fmla="*/ 102 w 252"/>
                <a:gd name="T9" fmla="*/ 14 h 438"/>
                <a:gd name="T10" fmla="*/ 0 w 252"/>
                <a:gd name="T11" fmla="*/ 246 h 438"/>
                <a:gd name="T12" fmla="*/ 252 w 252"/>
                <a:gd name="T13" fmla="*/ 438 h 438"/>
                <a:gd name="T14" fmla="*/ 118 w 252"/>
                <a:gd name="T15" fmla="*/ 11 h 438"/>
                <a:gd name="T16" fmla="*/ 118 w 252"/>
                <a:gd name="T17" fmla="*/ 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438">
                  <a:moveTo>
                    <a:pt x="118" y="9"/>
                  </a:moveTo>
                  <a:lnTo>
                    <a:pt x="115" y="0"/>
                  </a:lnTo>
                  <a:lnTo>
                    <a:pt x="108" y="0"/>
                  </a:lnTo>
                  <a:lnTo>
                    <a:pt x="104" y="9"/>
                  </a:lnTo>
                  <a:lnTo>
                    <a:pt x="102" y="14"/>
                  </a:lnTo>
                  <a:lnTo>
                    <a:pt x="0" y="246"/>
                  </a:lnTo>
                  <a:lnTo>
                    <a:pt x="252" y="438"/>
                  </a:lnTo>
                  <a:lnTo>
                    <a:pt x="118" y="11"/>
                  </a:lnTo>
                  <a:lnTo>
                    <a:pt x="118" y="9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171"/>
            <p:cNvSpPr/>
            <p:nvPr userDrawn="1"/>
          </p:nvSpPr>
          <p:spPr bwMode="auto">
            <a:xfrm>
              <a:off x="14351000" y="3705225"/>
              <a:ext cx="922338" cy="111125"/>
            </a:xfrm>
            <a:custGeom>
              <a:avLst/>
              <a:gdLst>
                <a:gd name="T0" fmla="*/ 0 w 581"/>
                <a:gd name="T1" fmla="*/ 0 h 70"/>
                <a:gd name="T2" fmla="*/ 179 w 581"/>
                <a:gd name="T3" fmla="*/ 70 h 70"/>
                <a:gd name="T4" fmla="*/ 581 w 581"/>
                <a:gd name="T5" fmla="*/ 70 h 70"/>
                <a:gd name="T6" fmla="*/ 561 w 581"/>
                <a:gd name="T7" fmla="*/ 34 h 70"/>
                <a:gd name="T8" fmla="*/ 0 w 58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1" h="70">
                  <a:moveTo>
                    <a:pt x="0" y="0"/>
                  </a:moveTo>
                  <a:lnTo>
                    <a:pt x="179" y="70"/>
                  </a:lnTo>
                  <a:lnTo>
                    <a:pt x="581" y="70"/>
                  </a:lnTo>
                  <a:lnTo>
                    <a:pt x="56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172"/>
            <p:cNvSpPr/>
            <p:nvPr userDrawn="1"/>
          </p:nvSpPr>
          <p:spPr bwMode="auto">
            <a:xfrm>
              <a:off x="12917488" y="3275013"/>
              <a:ext cx="1433513" cy="541337"/>
            </a:xfrm>
            <a:custGeom>
              <a:avLst/>
              <a:gdLst>
                <a:gd name="T0" fmla="*/ 179 w 903"/>
                <a:gd name="T1" fmla="*/ 336 h 341"/>
                <a:gd name="T2" fmla="*/ 182 w 903"/>
                <a:gd name="T3" fmla="*/ 341 h 341"/>
                <a:gd name="T4" fmla="*/ 243 w 903"/>
                <a:gd name="T5" fmla="*/ 341 h 341"/>
                <a:gd name="T6" fmla="*/ 903 w 903"/>
                <a:gd name="T7" fmla="*/ 271 h 341"/>
                <a:gd name="T8" fmla="*/ 0 w 903"/>
                <a:gd name="T9" fmla="*/ 0 h 341"/>
                <a:gd name="T10" fmla="*/ 179 w 903"/>
                <a:gd name="T11" fmla="*/ 3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3" h="341">
                  <a:moveTo>
                    <a:pt x="179" y="336"/>
                  </a:moveTo>
                  <a:lnTo>
                    <a:pt x="182" y="341"/>
                  </a:lnTo>
                  <a:lnTo>
                    <a:pt x="243" y="341"/>
                  </a:lnTo>
                  <a:lnTo>
                    <a:pt x="903" y="271"/>
                  </a:lnTo>
                  <a:lnTo>
                    <a:pt x="0" y="0"/>
                  </a:lnTo>
                  <a:lnTo>
                    <a:pt x="179" y="336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173"/>
            <p:cNvSpPr/>
            <p:nvPr userDrawn="1"/>
          </p:nvSpPr>
          <p:spPr bwMode="auto">
            <a:xfrm>
              <a:off x="14062075" y="2792413"/>
              <a:ext cx="241300" cy="171450"/>
            </a:xfrm>
            <a:custGeom>
              <a:avLst/>
              <a:gdLst>
                <a:gd name="T0" fmla="*/ 152 w 152"/>
                <a:gd name="T1" fmla="*/ 108 h 108"/>
                <a:gd name="T2" fmla="*/ 133 w 152"/>
                <a:gd name="T3" fmla="*/ 9 h 108"/>
                <a:gd name="T4" fmla="*/ 131 w 152"/>
                <a:gd name="T5" fmla="*/ 0 h 108"/>
                <a:gd name="T6" fmla="*/ 0 w 152"/>
                <a:gd name="T7" fmla="*/ 0 h 108"/>
                <a:gd name="T8" fmla="*/ 13 w 152"/>
                <a:gd name="T9" fmla="*/ 9 h 108"/>
                <a:gd name="T10" fmla="*/ 152 w 152"/>
                <a:gd name="T1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08">
                  <a:moveTo>
                    <a:pt x="152" y="108"/>
                  </a:moveTo>
                  <a:lnTo>
                    <a:pt x="133" y="9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13" y="9"/>
                  </a:lnTo>
                  <a:lnTo>
                    <a:pt x="152" y="108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174"/>
            <p:cNvSpPr/>
            <p:nvPr userDrawn="1"/>
          </p:nvSpPr>
          <p:spPr bwMode="auto">
            <a:xfrm>
              <a:off x="13903325" y="3136900"/>
              <a:ext cx="395288" cy="400050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175"/>
            <p:cNvSpPr/>
            <p:nvPr userDrawn="1"/>
          </p:nvSpPr>
          <p:spPr bwMode="auto">
            <a:xfrm>
              <a:off x="14747875" y="3143250"/>
              <a:ext cx="441325" cy="393700"/>
            </a:xfrm>
            <a:custGeom>
              <a:avLst/>
              <a:gdLst>
                <a:gd name="T0" fmla="*/ 200 w 278"/>
                <a:gd name="T1" fmla="*/ 0 h 248"/>
                <a:gd name="T2" fmla="*/ 139 w 278"/>
                <a:gd name="T3" fmla="*/ 169 h 248"/>
                <a:gd name="T4" fmla="*/ 77 w 278"/>
                <a:gd name="T5" fmla="*/ 0 h 248"/>
                <a:gd name="T6" fmla="*/ 0 w 278"/>
                <a:gd name="T7" fmla="*/ 0 h 248"/>
                <a:gd name="T8" fmla="*/ 102 w 278"/>
                <a:gd name="T9" fmla="*/ 248 h 248"/>
                <a:gd name="T10" fmla="*/ 176 w 278"/>
                <a:gd name="T11" fmla="*/ 248 h 248"/>
                <a:gd name="T12" fmla="*/ 278 w 278"/>
                <a:gd name="T13" fmla="*/ 0 h 248"/>
                <a:gd name="T14" fmla="*/ 200 w 278"/>
                <a:gd name="T1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248">
                  <a:moveTo>
                    <a:pt x="200" y="0"/>
                  </a:moveTo>
                  <a:lnTo>
                    <a:pt x="139" y="169"/>
                  </a:lnTo>
                  <a:lnTo>
                    <a:pt x="77" y="0"/>
                  </a:lnTo>
                  <a:lnTo>
                    <a:pt x="0" y="0"/>
                  </a:lnTo>
                  <a:lnTo>
                    <a:pt x="102" y="248"/>
                  </a:lnTo>
                  <a:lnTo>
                    <a:pt x="176" y="248"/>
                  </a:lnTo>
                  <a:lnTo>
                    <a:pt x="278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76"/>
            <p:cNvSpPr>
              <a:spLocks noEditPoints="1"/>
            </p:cNvSpPr>
            <p:nvPr userDrawn="1"/>
          </p:nvSpPr>
          <p:spPr bwMode="auto">
            <a:xfrm>
              <a:off x="13454063" y="3136900"/>
              <a:ext cx="409575" cy="406400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177"/>
            <p:cNvSpPr/>
            <p:nvPr userDrawn="1"/>
          </p:nvSpPr>
          <p:spPr bwMode="auto">
            <a:xfrm>
              <a:off x="13087350" y="3025775"/>
              <a:ext cx="355600" cy="511175"/>
            </a:xfrm>
            <a:custGeom>
              <a:avLst/>
              <a:gdLst>
                <a:gd name="T0" fmla="*/ 224 w 224"/>
                <a:gd name="T1" fmla="*/ 259 h 322"/>
                <a:gd name="T2" fmla="*/ 69 w 224"/>
                <a:gd name="T3" fmla="*/ 259 h 322"/>
                <a:gd name="T4" fmla="*/ 69 w 224"/>
                <a:gd name="T5" fmla="*/ 0 h 322"/>
                <a:gd name="T6" fmla="*/ 0 w 224"/>
                <a:gd name="T7" fmla="*/ 0 h 322"/>
                <a:gd name="T8" fmla="*/ 0 w 224"/>
                <a:gd name="T9" fmla="*/ 322 h 322"/>
                <a:gd name="T10" fmla="*/ 224 w 224"/>
                <a:gd name="T11" fmla="*/ 322 h 322"/>
                <a:gd name="T12" fmla="*/ 224 w 224"/>
                <a:gd name="T13" fmla="*/ 25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2">
                  <a:moveTo>
                    <a:pt x="224" y="259"/>
                  </a:moveTo>
                  <a:lnTo>
                    <a:pt x="69" y="259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322"/>
                  </a:lnTo>
                  <a:lnTo>
                    <a:pt x="224" y="322"/>
                  </a:lnTo>
                  <a:lnTo>
                    <a:pt x="224" y="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178"/>
            <p:cNvSpPr>
              <a:spLocks noEditPoints="1"/>
            </p:cNvSpPr>
            <p:nvPr userDrawn="1"/>
          </p:nvSpPr>
          <p:spPr bwMode="auto">
            <a:xfrm>
              <a:off x="15173325" y="3136900"/>
              <a:ext cx="422275" cy="406400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179"/>
            <p:cNvSpPr>
              <a:spLocks noEditPoints="1"/>
            </p:cNvSpPr>
            <p:nvPr userDrawn="1"/>
          </p:nvSpPr>
          <p:spPr bwMode="auto">
            <a:xfrm>
              <a:off x="14341475" y="3136900"/>
              <a:ext cx="422275" cy="406400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75" name="TextBox 74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39" y="1391543"/>
            <a:ext cx="9957816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548640" y="3999750"/>
            <a:ext cx="9957816" cy="4620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500" spc="0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 rot="16200000">
            <a:off x="10141743" y="2414686"/>
            <a:ext cx="3070226" cy="1023937"/>
            <a:chOff x="12801600" y="2792413"/>
            <a:chExt cx="3070226" cy="1023937"/>
          </a:xfrm>
        </p:grpSpPr>
        <p:sp>
          <p:nvSpPr>
            <p:cNvPr id="30" name="Freeform 137"/>
            <p:cNvSpPr/>
            <p:nvPr userDrawn="1"/>
          </p:nvSpPr>
          <p:spPr bwMode="auto">
            <a:xfrm>
              <a:off x="15401925" y="3484563"/>
              <a:ext cx="469900" cy="293687"/>
            </a:xfrm>
            <a:custGeom>
              <a:avLst/>
              <a:gdLst>
                <a:gd name="T0" fmla="*/ 295 w 296"/>
                <a:gd name="T1" fmla="*/ 0 h 185"/>
                <a:gd name="T2" fmla="*/ 0 w 296"/>
                <a:gd name="T3" fmla="*/ 2 h 185"/>
                <a:gd name="T4" fmla="*/ 108 w 296"/>
                <a:gd name="T5" fmla="*/ 185 h 185"/>
                <a:gd name="T6" fmla="*/ 295 w 296"/>
                <a:gd name="T7" fmla="*/ 128 h 185"/>
                <a:gd name="T8" fmla="*/ 296 w 296"/>
                <a:gd name="T9" fmla="*/ 128 h 185"/>
                <a:gd name="T10" fmla="*/ 296 w 296"/>
                <a:gd name="T11" fmla="*/ 0 h 185"/>
                <a:gd name="T12" fmla="*/ 295 w 296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85">
                  <a:moveTo>
                    <a:pt x="295" y="0"/>
                  </a:moveTo>
                  <a:lnTo>
                    <a:pt x="0" y="2"/>
                  </a:lnTo>
                  <a:lnTo>
                    <a:pt x="108" y="185"/>
                  </a:lnTo>
                  <a:lnTo>
                    <a:pt x="295" y="128"/>
                  </a:lnTo>
                  <a:lnTo>
                    <a:pt x="296" y="128"/>
                  </a:lnTo>
                  <a:lnTo>
                    <a:pt x="296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138"/>
            <p:cNvSpPr/>
            <p:nvPr userDrawn="1"/>
          </p:nvSpPr>
          <p:spPr bwMode="auto">
            <a:xfrm>
              <a:off x="14303375" y="2792413"/>
              <a:ext cx="806450" cy="171450"/>
            </a:xfrm>
            <a:custGeom>
              <a:avLst/>
              <a:gdLst>
                <a:gd name="T0" fmla="*/ 100 w 508"/>
                <a:gd name="T1" fmla="*/ 9 h 108"/>
                <a:gd name="T2" fmla="*/ 0 w 508"/>
                <a:gd name="T3" fmla="*/ 108 h 108"/>
                <a:gd name="T4" fmla="*/ 465 w 508"/>
                <a:gd name="T5" fmla="*/ 9 h 108"/>
                <a:gd name="T6" fmla="*/ 508 w 508"/>
                <a:gd name="T7" fmla="*/ 0 h 108"/>
                <a:gd name="T8" fmla="*/ 109 w 508"/>
                <a:gd name="T9" fmla="*/ 0 h 108"/>
                <a:gd name="T10" fmla="*/ 100 w 508"/>
                <a:gd name="T11" fmla="*/ 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8" h="108">
                  <a:moveTo>
                    <a:pt x="100" y="9"/>
                  </a:moveTo>
                  <a:lnTo>
                    <a:pt x="0" y="108"/>
                  </a:lnTo>
                  <a:lnTo>
                    <a:pt x="465" y="9"/>
                  </a:lnTo>
                  <a:lnTo>
                    <a:pt x="508" y="0"/>
                  </a:lnTo>
                  <a:lnTo>
                    <a:pt x="109" y="0"/>
                  </a:lnTo>
                  <a:lnTo>
                    <a:pt x="100" y="9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139"/>
            <p:cNvSpPr/>
            <p:nvPr userDrawn="1"/>
          </p:nvSpPr>
          <p:spPr bwMode="auto">
            <a:xfrm>
              <a:off x="12812713" y="3275013"/>
              <a:ext cx="393700" cy="541337"/>
            </a:xfrm>
            <a:custGeom>
              <a:avLst/>
              <a:gdLst>
                <a:gd name="T0" fmla="*/ 66 w 248"/>
                <a:gd name="T1" fmla="*/ 0 h 341"/>
                <a:gd name="T2" fmla="*/ 3 w 248"/>
                <a:gd name="T3" fmla="*/ 329 h 341"/>
                <a:gd name="T4" fmla="*/ 0 w 248"/>
                <a:gd name="T5" fmla="*/ 341 h 341"/>
                <a:gd name="T6" fmla="*/ 3 w 248"/>
                <a:gd name="T7" fmla="*/ 341 h 341"/>
                <a:gd name="T8" fmla="*/ 192 w 248"/>
                <a:gd name="T9" fmla="*/ 341 h 341"/>
                <a:gd name="T10" fmla="*/ 248 w 248"/>
                <a:gd name="T11" fmla="*/ 341 h 341"/>
                <a:gd name="T12" fmla="*/ 245 w 248"/>
                <a:gd name="T13" fmla="*/ 336 h 341"/>
                <a:gd name="T14" fmla="*/ 66 w 248"/>
                <a:gd name="T1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341">
                  <a:moveTo>
                    <a:pt x="66" y="0"/>
                  </a:moveTo>
                  <a:lnTo>
                    <a:pt x="3" y="329"/>
                  </a:lnTo>
                  <a:lnTo>
                    <a:pt x="0" y="341"/>
                  </a:lnTo>
                  <a:lnTo>
                    <a:pt x="3" y="341"/>
                  </a:lnTo>
                  <a:lnTo>
                    <a:pt x="192" y="341"/>
                  </a:lnTo>
                  <a:lnTo>
                    <a:pt x="248" y="341"/>
                  </a:lnTo>
                  <a:lnTo>
                    <a:pt x="245" y="33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DC00"/>
            </a:solidFill>
            <a:ln w="3175">
              <a:solidFill>
                <a:srgbClr val="FFDC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140"/>
            <p:cNvSpPr/>
            <p:nvPr userDrawn="1"/>
          </p:nvSpPr>
          <p:spPr bwMode="auto">
            <a:xfrm>
              <a:off x="15241588" y="3487738"/>
              <a:ext cx="168275" cy="328612"/>
            </a:xfrm>
            <a:custGeom>
              <a:avLst/>
              <a:gdLst>
                <a:gd name="T0" fmla="*/ 101 w 106"/>
                <a:gd name="T1" fmla="*/ 0 h 207"/>
                <a:gd name="T2" fmla="*/ 0 w 106"/>
                <a:gd name="T3" fmla="*/ 171 h 207"/>
                <a:gd name="T4" fmla="*/ 20 w 106"/>
                <a:gd name="T5" fmla="*/ 207 h 207"/>
                <a:gd name="T6" fmla="*/ 106 w 106"/>
                <a:gd name="T7" fmla="*/ 207 h 207"/>
                <a:gd name="T8" fmla="*/ 101 w 1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207">
                  <a:moveTo>
                    <a:pt x="101" y="0"/>
                  </a:moveTo>
                  <a:lnTo>
                    <a:pt x="0" y="171"/>
                  </a:lnTo>
                  <a:lnTo>
                    <a:pt x="20" y="207"/>
                  </a:lnTo>
                  <a:lnTo>
                    <a:pt x="106" y="20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141"/>
            <p:cNvSpPr/>
            <p:nvPr userDrawn="1"/>
          </p:nvSpPr>
          <p:spPr bwMode="auto">
            <a:xfrm>
              <a:off x="14303375" y="2963863"/>
              <a:ext cx="268288" cy="741362"/>
            </a:xfrm>
            <a:custGeom>
              <a:avLst/>
              <a:gdLst>
                <a:gd name="T0" fmla="*/ 30 w 169"/>
                <a:gd name="T1" fmla="*/ 467 h 467"/>
                <a:gd name="T2" fmla="*/ 169 w 169"/>
                <a:gd name="T3" fmla="*/ 103 h 467"/>
                <a:gd name="T4" fmla="*/ 0 w 169"/>
                <a:gd name="T5" fmla="*/ 0 h 467"/>
                <a:gd name="T6" fmla="*/ 30 w 169"/>
                <a:gd name="T7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467">
                  <a:moveTo>
                    <a:pt x="30" y="467"/>
                  </a:moveTo>
                  <a:lnTo>
                    <a:pt x="169" y="103"/>
                  </a:lnTo>
                  <a:lnTo>
                    <a:pt x="0" y="0"/>
                  </a:lnTo>
                  <a:lnTo>
                    <a:pt x="30" y="467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142"/>
            <p:cNvSpPr/>
            <p:nvPr userDrawn="1"/>
          </p:nvSpPr>
          <p:spPr bwMode="auto">
            <a:xfrm>
              <a:off x="12801600" y="3275013"/>
              <a:ext cx="115888" cy="541337"/>
            </a:xfrm>
            <a:custGeom>
              <a:avLst/>
              <a:gdLst>
                <a:gd name="T0" fmla="*/ 0 w 73"/>
                <a:gd name="T1" fmla="*/ 82 h 341"/>
                <a:gd name="T2" fmla="*/ 0 w 73"/>
                <a:gd name="T3" fmla="*/ 341 h 341"/>
                <a:gd name="T4" fmla="*/ 6 w 73"/>
                <a:gd name="T5" fmla="*/ 341 h 341"/>
                <a:gd name="T6" fmla="*/ 7 w 73"/>
                <a:gd name="T7" fmla="*/ 341 h 341"/>
                <a:gd name="T8" fmla="*/ 10 w 73"/>
                <a:gd name="T9" fmla="*/ 329 h 341"/>
                <a:gd name="T10" fmla="*/ 73 w 73"/>
                <a:gd name="T11" fmla="*/ 0 h 341"/>
                <a:gd name="T12" fmla="*/ 10 w 73"/>
                <a:gd name="T13" fmla="*/ 71 h 341"/>
                <a:gd name="T14" fmla="*/ 0 w 73"/>
                <a:gd name="T15" fmla="*/ 8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341">
                  <a:moveTo>
                    <a:pt x="0" y="82"/>
                  </a:moveTo>
                  <a:lnTo>
                    <a:pt x="0" y="341"/>
                  </a:lnTo>
                  <a:lnTo>
                    <a:pt x="6" y="341"/>
                  </a:lnTo>
                  <a:lnTo>
                    <a:pt x="7" y="341"/>
                  </a:lnTo>
                  <a:lnTo>
                    <a:pt x="10" y="329"/>
                  </a:lnTo>
                  <a:lnTo>
                    <a:pt x="73" y="0"/>
                  </a:lnTo>
                  <a:lnTo>
                    <a:pt x="10" y="71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36C21"/>
            </a:solidFill>
            <a:ln w="3175">
              <a:solidFill>
                <a:srgbClr val="F36C2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143"/>
            <p:cNvSpPr/>
            <p:nvPr userDrawn="1"/>
          </p:nvSpPr>
          <p:spPr bwMode="auto">
            <a:xfrm>
              <a:off x="12917488" y="2963863"/>
              <a:ext cx="1385888" cy="311150"/>
            </a:xfrm>
            <a:custGeom>
              <a:avLst/>
              <a:gdLst>
                <a:gd name="T0" fmla="*/ 655 w 873"/>
                <a:gd name="T1" fmla="*/ 187 h 196"/>
                <a:gd name="T2" fmla="*/ 873 w 873"/>
                <a:gd name="T3" fmla="*/ 0 h 196"/>
                <a:gd name="T4" fmla="*/ 0 w 873"/>
                <a:gd name="T5" fmla="*/ 196 h 196"/>
                <a:gd name="T6" fmla="*/ 655 w 873"/>
                <a:gd name="T7" fmla="*/ 18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3" h="196">
                  <a:moveTo>
                    <a:pt x="655" y="187"/>
                  </a:moveTo>
                  <a:lnTo>
                    <a:pt x="873" y="0"/>
                  </a:lnTo>
                  <a:lnTo>
                    <a:pt x="0" y="196"/>
                  </a:lnTo>
                  <a:lnTo>
                    <a:pt x="655" y="187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144"/>
            <p:cNvSpPr/>
            <p:nvPr userDrawn="1"/>
          </p:nvSpPr>
          <p:spPr bwMode="auto">
            <a:xfrm>
              <a:off x="14351000" y="2792413"/>
              <a:ext cx="822325" cy="912812"/>
            </a:xfrm>
            <a:custGeom>
              <a:avLst/>
              <a:gdLst>
                <a:gd name="T0" fmla="*/ 513 w 518"/>
                <a:gd name="T1" fmla="*/ 0 h 575"/>
                <a:gd name="T2" fmla="*/ 505 w 518"/>
                <a:gd name="T3" fmla="*/ 9 h 575"/>
                <a:gd name="T4" fmla="*/ 499 w 518"/>
                <a:gd name="T5" fmla="*/ 16 h 575"/>
                <a:gd name="T6" fmla="*/ 0 w 518"/>
                <a:gd name="T7" fmla="*/ 575 h 575"/>
                <a:gd name="T8" fmla="*/ 410 w 518"/>
                <a:gd name="T9" fmla="*/ 246 h 575"/>
                <a:gd name="T10" fmla="*/ 512 w 518"/>
                <a:gd name="T11" fmla="*/ 14 h 575"/>
                <a:gd name="T12" fmla="*/ 514 w 518"/>
                <a:gd name="T13" fmla="*/ 9 h 575"/>
                <a:gd name="T14" fmla="*/ 518 w 518"/>
                <a:gd name="T15" fmla="*/ 0 h 575"/>
                <a:gd name="T16" fmla="*/ 513 w 518"/>
                <a:gd name="T1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575">
                  <a:moveTo>
                    <a:pt x="513" y="0"/>
                  </a:moveTo>
                  <a:lnTo>
                    <a:pt x="505" y="9"/>
                  </a:lnTo>
                  <a:lnTo>
                    <a:pt x="499" y="16"/>
                  </a:lnTo>
                  <a:lnTo>
                    <a:pt x="0" y="575"/>
                  </a:lnTo>
                  <a:lnTo>
                    <a:pt x="410" y="246"/>
                  </a:lnTo>
                  <a:lnTo>
                    <a:pt x="512" y="14"/>
                  </a:lnTo>
                  <a:lnTo>
                    <a:pt x="514" y="9"/>
                  </a:lnTo>
                  <a:lnTo>
                    <a:pt x="518" y="0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145"/>
            <p:cNvSpPr/>
            <p:nvPr userDrawn="1"/>
          </p:nvSpPr>
          <p:spPr bwMode="auto">
            <a:xfrm>
              <a:off x="12801600" y="3143250"/>
              <a:ext cx="115888" cy="131762"/>
            </a:xfrm>
            <a:custGeom>
              <a:avLst/>
              <a:gdLst>
                <a:gd name="T0" fmla="*/ 0 w 73"/>
                <a:gd name="T1" fmla="*/ 0 h 83"/>
                <a:gd name="T2" fmla="*/ 0 w 73"/>
                <a:gd name="T3" fmla="*/ 52 h 83"/>
                <a:gd name="T4" fmla="*/ 10 w 73"/>
                <a:gd name="T5" fmla="*/ 56 h 83"/>
                <a:gd name="T6" fmla="*/ 73 w 73"/>
                <a:gd name="T7" fmla="*/ 83 h 83"/>
                <a:gd name="T8" fmla="*/ 10 w 73"/>
                <a:gd name="T9" fmla="*/ 11 h 83"/>
                <a:gd name="T10" fmla="*/ 0 w 73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83">
                  <a:moveTo>
                    <a:pt x="0" y="0"/>
                  </a:moveTo>
                  <a:lnTo>
                    <a:pt x="0" y="52"/>
                  </a:lnTo>
                  <a:lnTo>
                    <a:pt x="10" y="56"/>
                  </a:lnTo>
                  <a:lnTo>
                    <a:pt x="73" y="83"/>
                  </a:lnTo>
                  <a:lnTo>
                    <a:pt x="1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BE4C"/>
            </a:solidFill>
            <a:ln w="3175">
              <a:solidFill>
                <a:srgbClr val="6EBE4C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46"/>
            <p:cNvSpPr/>
            <p:nvPr userDrawn="1"/>
          </p:nvSpPr>
          <p:spPr bwMode="auto">
            <a:xfrm>
              <a:off x="15228888" y="2792413"/>
              <a:ext cx="642938" cy="136525"/>
            </a:xfrm>
            <a:custGeom>
              <a:avLst/>
              <a:gdLst>
                <a:gd name="T0" fmla="*/ 404 w 405"/>
                <a:gd name="T1" fmla="*/ 0 h 86"/>
                <a:gd name="T2" fmla="*/ 40 w 405"/>
                <a:gd name="T3" fmla="*/ 0 h 86"/>
                <a:gd name="T4" fmla="*/ 0 w 405"/>
                <a:gd name="T5" fmla="*/ 0 h 86"/>
                <a:gd name="T6" fmla="*/ 14 w 405"/>
                <a:gd name="T7" fmla="*/ 4 h 86"/>
                <a:gd name="T8" fmla="*/ 30 w 405"/>
                <a:gd name="T9" fmla="*/ 9 h 86"/>
                <a:gd name="T10" fmla="*/ 290 w 405"/>
                <a:gd name="T11" fmla="*/ 86 h 86"/>
                <a:gd name="T12" fmla="*/ 404 w 405"/>
                <a:gd name="T13" fmla="*/ 44 h 86"/>
                <a:gd name="T14" fmla="*/ 405 w 405"/>
                <a:gd name="T15" fmla="*/ 43 h 86"/>
                <a:gd name="T16" fmla="*/ 405 w 405"/>
                <a:gd name="T17" fmla="*/ 9 h 86"/>
                <a:gd name="T18" fmla="*/ 405 w 405"/>
                <a:gd name="T19" fmla="*/ 0 h 86"/>
                <a:gd name="T20" fmla="*/ 404 w 405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5" h="86">
                  <a:moveTo>
                    <a:pt x="404" y="0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14" y="4"/>
                  </a:lnTo>
                  <a:lnTo>
                    <a:pt x="30" y="9"/>
                  </a:lnTo>
                  <a:lnTo>
                    <a:pt x="290" y="86"/>
                  </a:lnTo>
                  <a:lnTo>
                    <a:pt x="404" y="44"/>
                  </a:lnTo>
                  <a:lnTo>
                    <a:pt x="405" y="43"/>
                  </a:lnTo>
                  <a:lnTo>
                    <a:pt x="405" y="9"/>
                  </a:lnTo>
                  <a:lnTo>
                    <a:pt x="405" y="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147"/>
            <p:cNvSpPr/>
            <p:nvPr userDrawn="1"/>
          </p:nvSpPr>
          <p:spPr bwMode="auto">
            <a:xfrm>
              <a:off x="12917488" y="3260725"/>
              <a:ext cx="1433513" cy="444500"/>
            </a:xfrm>
            <a:custGeom>
              <a:avLst/>
              <a:gdLst>
                <a:gd name="T0" fmla="*/ 0 w 903"/>
                <a:gd name="T1" fmla="*/ 9 h 280"/>
                <a:gd name="T2" fmla="*/ 903 w 903"/>
                <a:gd name="T3" fmla="*/ 280 h 280"/>
                <a:gd name="T4" fmla="*/ 655 w 903"/>
                <a:gd name="T5" fmla="*/ 0 h 280"/>
                <a:gd name="T6" fmla="*/ 0 w 903"/>
                <a:gd name="T7" fmla="*/ 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3" h="280">
                  <a:moveTo>
                    <a:pt x="0" y="9"/>
                  </a:moveTo>
                  <a:lnTo>
                    <a:pt x="903" y="280"/>
                  </a:lnTo>
                  <a:lnTo>
                    <a:pt x="655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148"/>
            <p:cNvSpPr/>
            <p:nvPr userDrawn="1"/>
          </p:nvSpPr>
          <p:spPr bwMode="auto">
            <a:xfrm>
              <a:off x="14303375" y="2792413"/>
              <a:ext cx="173038" cy="171450"/>
            </a:xfrm>
            <a:custGeom>
              <a:avLst/>
              <a:gdLst>
                <a:gd name="T0" fmla="*/ 109 w 109"/>
                <a:gd name="T1" fmla="*/ 0 h 108"/>
                <a:gd name="T2" fmla="*/ 26 w 109"/>
                <a:gd name="T3" fmla="*/ 0 h 108"/>
                <a:gd name="T4" fmla="*/ 24 w 109"/>
                <a:gd name="T5" fmla="*/ 9 h 108"/>
                <a:gd name="T6" fmla="*/ 0 w 109"/>
                <a:gd name="T7" fmla="*/ 108 h 108"/>
                <a:gd name="T8" fmla="*/ 100 w 109"/>
                <a:gd name="T9" fmla="*/ 9 h 108"/>
                <a:gd name="T10" fmla="*/ 109 w 109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08">
                  <a:moveTo>
                    <a:pt x="109" y="0"/>
                  </a:moveTo>
                  <a:lnTo>
                    <a:pt x="26" y="0"/>
                  </a:lnTo>
                  <a:lnTo>
                    <a:pt x="24" y="9"/>
                  </a:lnTo>
                  <a:lnTo>
                    <a:pt x="0" y="108"/>
                  </a:lnTo>
                  <a:lnTo>
                    <a:pt x="100" y="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chemeClr val="accent5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49"/>
            <p:cNvSpPr/>
            <p:nvPr userDrawn="1"/>
          </p:nvSpPr>
          <p:spPr bwMode="auto">
            <a:xfrm>
              <a:off x="14351000" y="3487738"/>
              <a:ext cx="1050925" cy="271462"/>
            </a:xfrm>
            <a:custGeom>
              <a:avLst/>
              <a:gdLst>
                <a:gd name="T0" fmla="*/ 561 w 662"/>
                <a:gd name="T1" fmla="*/ 171 h 171"/>
                <a:gd name="T2" fmla="*/ 662 w 662"/>
                <a:gd name="T3" fmla="*/ 0 h 171"/>
                <a:gd name="T4" fmla="*/ 0 w 662"/>
                <a:gd name="T5" fmla="*/ 137 h 171"/>
                <a:gd name="T6" fmla="*/ 561 w 662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2" h="171">
                  <a:moveTo>
                    <a:pt x="561" y="171"/>
                  </a:moveTo>
                  <a:lnTo>
                    <a:pt x="662" y="0"/>
                  </a:lnTo>
                  <a:lnTo>
                    <a:pt x="0" y="137"/>
                  </a:lnTo>
                  <a:lnTo>
                    <a:pt x="561" y="171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150"/>
            <p:cNvSpPr/>
            <p:nvPr userDrawn="1"/>
          </p:nvSpPr>
          <p:spPr bwMode="auto">
            <a:xfrm>
              <a:off x="12801600" y="3275013"/>
              <a:ext cx="115888" cy="130175"/>
            </a:xfrm>
            <a:custGeom>
              <a:avLst/>
              <a:gdLst>
                <a:gd name="T0" fmla="*/ 0 w 73"/>
                <a:gd name="T1" fmla="*/ 29 h 82"/>
                <a:gd name="T2" fmla="*/ 0 w 73"/>
                <a:gd name="T3" fmla="*/ 82 h 82"/>
                <a:gd name="T4" fmla="*/ 10 w 73"/>
                <a:gd name="T5" fmla="*/ 71 h 82"/>
                <a:gd name="T6" fmla="*/ 73 w 73"/>
                <a:gd name="T7" fmla="*/ 0 h 82"/>
                <a:gd name="T8" fmla="*/ 10 w 73"/>
                <a:gd name="T9" fmla="*/ 25 h 82"/>
                <a:gd name="T10" fmla="*/ 0 w 73"/>
                <a:gd name="T11" fmla="*/ 2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82">
                  <a:moveTo>
                    <a:pt x="0" y="29"/>
                  </a:moveTo>
                  <a:lnTo>
                    <a:pt x="0" y="82"/>
                  </a:lnTo>
                  <a:lnTo>
                    <a:pt x="10" y="71"/>
                  </a:lnTo>
                  <a:lnTo>
                    <a:pt x="73" y="0"/>
                  </a:lnTo>
                  <a:lnTo>
                    <a:pt x="10" y="25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151"/>
            <p:cNvSpPr/>
            <p:nvPr userDrawn="1"/>
          </p:nvSpPr>
          <p:spPr bwMode="auto">
            <a:xfrm>
              <a:off x="12801600" y="2792413"/>
              <a:ext cx="322263" cy="482600"/>
            </a:xfrm>
            <a:custGeom>
              <a:avLst/>
              <a:gdLst>
                <a:gd name="T0" fmla="*/ 203 w 203"/>
                <a:gd name="T1" fmla="*/ 0 h 304"/>
                <a:gd name="T2" fmla="*/ 0 w 203"/>
                <a:gd name="T3" fmla="*/ 0 h 304"/>
                <a:gd name="T4" fmla="*/ 0 w 203"/>
                <a:gd name="T5" fmla="*/ 98 h 304"/>
                <a:gd name="T6" fmla="*/ 10 w 203"/>
                <a:gd name="T7" fmla="*/ 126 h 304"/>
                <a:gd name="T8" fmla="*/ 73 w 203"/>
                <a:gd name="T9" fmla="*/ 304 h 304"/>
                <a:gd name="T10" fmla="*/ 199 w 203"/>
                <a:gd name="T11" fmla="*/ 9 h 304"/>
                <a:gd name="T12" fmla="*/ 203 w 203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04">
                  <a:moveTo>
                    <a:pt x="203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" y="126"/>
                  </a:lnTo>
                  <a:lnTo>
                    <a:pt x="73" y="304"/>
                  </a:lnTo>
                  <a:lnTo>
                    <a:pt x="199" y="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4CC2E2"/>
            </a:solidFill>
            <a:ln w="3175">
              <a:solidFill>
                <a:srgbClr val="4CC2E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52"/>
            <p:cNvSpPr/>
            <p:nvPr userDrawn="1"/>
          </p:nvSpPr>
          <p:spPr bwMode="auto">
            <a:xfrm>
              <a:off x="14351000" y="2792413"/>
              <a:ext cx="814388" cy="912812"/>
            </a:xfrm>
            <a:custGeom>
              <a:avLst/>
              <a:gdLst>
                <a:gd name="T0" fmla="*/ 490 w 513"/>
                <a:gd name="T1" fmla="*/ 9 h 575"/>
                <a:gd name="T2" fmla="*/ 468 w 513"/>
                <a:gd name="T3" fmla="*/ 22 h 575"/>
                <a:gd name="T4" fmla="*/ 139 w 513"/>
                <a:gd name="T5" fmla="*/ 211 h 575"/>
                <a:gd name="T6" fmla="*/ 0 w 513"/>
                <a:gd name="T7" fmla="*/ 575 h 575"/>
                <a:gd name="T8" fmla="*/ 499 w 513"/>
                <a:gd name="T9" fmla="*/ 16 h 575"/>
                <a:gd name="T10" fmla="*/ 505 w 513"/>
                <a:gd name="T11" fmla="*/ 9 h 575"/>
                <a:gd name="T12" fmla="*/ 513 w 513"/>
                <a:gd name="T13" fmla="*/ 0 h 575"/>
                <a:gd name="T14" fmla="*/ 505 w 513"/>
                <a:gd name="T15" fmla="*/ 0 h 575"/>
                <a:gd name="T16" fmla="*/ 490 w 513"/>
                <a:gd name="T17" fmla="*/ 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575">
                  <a:moveTo>
                    <a:pt x="490" y="9"/>
                  </a:moveTo>
                  <a:lnTo>
                    <a:pt x="468" y="22"/>
                  </a:lnTo>
                  <a:lnTo>
                    <a:pt x="139" y="211"/>
                  </a:lnTo>
                  <a:lnTo>
                    <a:pt x="0" y="575"/>
                  </a:lnTo>
                  <a:lnTo>
                    <a:pt x="499" y="16"/>
                  </a:lnTo>
                  <a:lnTo>
                    <a:pt x="505" y="9"/>
                  </a:lnTo>
                  <a:lnTo>
                    <a:pt x="513" y="0"/>
                  </a:lnTo>
                  <a:lnTo>
                    <a:pt x="505" y="0"/>
                  </a:lnTo>
                  <a:lnTo>
                    <a:pt x="490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53"/>
            <p:cNvSpPr/>
            <p:nvPr userDrawn="1"/>
          </p:nvSpPr>
          <p:spPr bwMode="auto">
            <a:xfrm>
              <a:off x="15184438" y="2792413"/>
              <a:ext cx="504825" cy="695325"/>
            </a:xfrm>
            <a:custGeom>
              <a:avLst/>
              <a:gdLst>
                <a:gd name="T0" fmla="*/ 58 w 318"/>
                <a:gd name="T1" fmla="*/ 9 h 438"/>
                <a:gd name="T2" fmla="*/ 42 w 318"/>
                <a:gd name="T3" fmla="*/ 4 h 438"/>
                <a:gd name="T4" fmla="*/ 28 w 318"/>
                <a:gd name="T5" fmla="*/ 0 h 438"/>
                <a:gd name="T6" fmla="*/ 0 w 318"/>
                <a:gd name="T7" fmla="*/ 0 h 438"/>
                <a:gd name="T8" fmla="*/ 3 w 318"/>
                <a:gd name="T9" fmla="*/ 9 h 438"/>
                <a:gd name="T10" fmla="*/ 3 w 318"/>
                <a:gd name="T11" fmla="*/ 11 h 438"/>
                <a:gd name="T12" fmla="*/ 137 w 318"/>
                <a:gd name="T13" fmla="*/ 438 h 438"/>
                <a:gd name="T14" fmla="*/ 318 w 318"/>
                <a:gd name="T15" fmla="*/ 86 h 438"/>
                <a:gd name="T16" fmla="*/ 58 w 318"/>
                <a:gd name="T17" fmla="*/ 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438">
                  <a:moveTo>
                    <a:pt x="58" y="9"/>
                  </a:moveTo>
                  <a:lnTo>
                    <a:pt x="42" y="4"/>
                  </a:lnTo>
                  <a:lnTo>
                    <a:pt x="28" y="0"/>
                  </a:lnTo>
                  <a:lnTo>
                    <a:pt x="0" y="0"/>
                  </a:lnTo>
                  <a:lnTo>
                    <a:pt x="3" y="9"/>
                  </a:lnTo>
                  <a:lnTo>
                    <a:pt x="3" y="11"/>
                  </a:lnTo>
                  <a:lnTo>
                    <a:pt x="137" y="438"/>
                  </a:lnTo>
                  <a:lnTo>
                    <a:pt x="318" y="86"/>
                  </a:lnTo>
                  <a:lnTo>
                    <a:pt x="58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54"/>
            <p:cNvSpPr/>
            <p:nvPr userDrawn="1"/>
          </p:nvSpPr>
          <p:spPr bwMode="auto">
            <a:xfrm>
              <a:off x="13995400" y="3705225"/>
              <a:ext cx="639763" cy="111125"/>
            </a:xfrm>
            <a:custGeom>
              <a:avLst/>
              <a:gdLst>
                <a:gd name="T0" fmla="*/ 403 w 403"/>
                <a:gd name="T1" fmla="*/ 70 h 70"/>
                <a:gd name="T2" fmla="*/ 224 w 403"/>
                <a:gd name="T3" fmla="*/ 0 h 70"/>
                <a:gd name="T4" fmla="*/ 0 w 403"/>
                <a:gd name="T5" fmla="*/ 70 h 70"/>
                <a:gd name="T6" fmla="*/ 403 w 403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70">
                  <a:moveTo>
                    <a:pt x="403" y="70"/>
                  </a:moveTo>
                  <a:lnTo>
                    <a:pt x="224" y="0"/>
                  </a:lnTo>
                  <a:lnTo>
                    <a:pt x="0" y="70"/>
                  </a:lnTo>
                  <a:lnTo>
                    <a:pt x="403" y="70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5"/>
            <p:cNvSpPr/>
            <p:nvPr userDrawn="1"/>
          </p:nvSpPr>
          <p:spPr bwMode="auto">
            <a:xfrm>
              <a:off x="12801600" y="2949575"/>
              <a:ext cx="115888" cy="325437"/>
            </a:xfrm>
            <a:custGeom>
              <a:avLst/>
              <a:gdLst>
                <a:gd name="T0" fmla="*/ 0 w 73"/>
                <a:gd name="T1" fmla="*/ 0 h 205"/>
                <a:gd name="T2" fmla="*/ 0 w 73"/>
                <a:gd name="T3" fmla="*/ 122 h 205"/>
                <a:gd name="T4" fmla="*/ 10 w 73"/>
                <a:gd name="T5" fmla="*/ 133 h 205"/>
                <a:gd name="T6" fmla="*/ 73 w 73"/>
                <a:gd name="T7" fmla="*/ 205 h 205"/>
                <a:gd name="T8" fmla="*/ 10 w 73"/>
                <a:gd name="T9" fmla="*/ 28 h 205"/>
                <a:gd name="T10" fmla="*/ 0 w 73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205">
                  <a:moveTo>
                    <a:pt x="0" y="0"/>
                  </a:moveTo>
                  <a:lnTo>
                    <a:pt x="0" y="122"/>
                  </a:lnTo>
                  <a:lnTo>
                    <a:pt x="10" y="133"/>
                  </a:lnTo>
                  <a:lnTo>
                    <a:pt x="73" y="205"/>
                  </a:lnTo>
                  <a:lnTo>
                    <a:pt x="1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56"/>
            <p:cNvSpPr/>
            <p:nvPr userDrawn="1"/>
          </p:nvSpPr>
          <p:spPr bwMode="auto">
            <a:xfrm>
              <a:off x="13708063" y="2792413"/>
              <a:ext cx="595313" cy="171450"/>
            </a:xfrm>
            <a:custGeom>
              <a:avLst/>
              <a:gdLst>
                <a:gd name="T0" fmla="*/ 236 w 375"/>
                <a:gd name="T1" fmla="*/ 9 h 108"/>
                <a:gd name="T2" fmla="*/ 223 w 375"/>
                <a:gd name="T3" fmla="*/ 0 h 108"/>
                <a:gd name="T4" fmla="*/ 0 w 375"/>
                <a:gd name="T5" fmla="*/ 0 h 108"/>
                <a:gd name="T6" fmla="*/ 31 w 375"/>
                <a:gd name="T7" fmla="*/ 9 h 108"/>
                <a:gd name="T8" fmla="*/ 375 w 375"/>
                <a:gd name="T9" fmla="*/ 108 h 108"/>
                <a:gd name="T10" fmla="*/ 236 w 375"/>
                <a:gd name="T11" fmla="*/ 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108">
                  <a:moveTo>
                    <a:pt x="236" y="9"/>
                  </a:moveTo>
                  <a:lnTo>
                    <a:pt x="223" y="0"/>
                  </a:lnTo>
                  <a:lnTo>
                    <a:pt x="0" y="0"/>
                  </a:lnTo>
                  <a:lnTo>
                    <a:pt x="31" y="9"/>
                  </a:lnTo>
                  <a:lnTo>
                    <a:pt x="375" y="108"/>
                  </a:lnTo>
                  <a:lnTo>
                    <a:pt x="236" y="9"/>
                  </a:lnTo>
                  <a:close/>
                </a:path>
              </a:pathLst>
            </a:custGeom>
            <a:solidFill>
              <a:srgbClr val="707372"/>
            </a:solidFill>
            <a:ln w="3175">
              <a:solidFill>
                <a:srgbClr val="70737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57"/>
            <p:cNvSpPr/>
            <p:nvPr userDrawn="1"/>
          </p:nvSpPr>
          <p:spPr bwMode="auto">
            <a:xfrm>
              <a:off x="15401925" y="2860675"/>
              <a:ext cx="469900" cy="627062"/>
            </a:xfrm>
            <a:custGeom>
              <a:avLst/>
              <a:gdLst>
                <a:gd name="T0" fmla="*/ 295 w 296"/>
                <a:gd name="T1" fmla="*/ 1 h 395"/>
                <a:gd name="T2" fmla="*/ 181 w 296"/>
                <a:gd name="T3" fmla="*/ 43 h 395"/>
                <a:gd name="T4" fmla="*/ 0 w 296"/>
                <a:gd name="T5" fmla="*/ 395 h 395"/>
                <a:gd name="T6" fmla="*/ 295 w 296"/>
                <a:gd name="T7" fmla="*/ 120 h 395"/>
                <a:gd name="T8" fmla="*/ 296 w 296"/>
                <a:gd name="T9" fmla="*/ 119 h 395"/>
                <a:gd name="T10" fmla="*/ 296 w 296"/>
                <a:gd name="T11" fmla="*/ 0 h 395"/>
                <a:gd name="T12" fmla="*/ 295 w 296"/>
                <a:gd name="T13" fmla="*/ 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395">
                  <a:moveTo>
                    <a:pt x="295" y="1"/>
                  </a:moveTo>
                  <a:lnTo>
                    <a:pt x="181" y="43"/>
                  </a:lnTo>
                  <a:lnTo>
                    <a:pt x="0" y="395"/>
                  </a:lnTo>
                  <a:lnTo>
                    <a:pt x="295" y="120"/>
                  </a:lnTo>
                  <a:lnTo>
                    <a:pt x="296" y="119"/>
                  </a:lnTo>
                  <a:lnTo>
                    <a:pt x="296" y="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58"/>
            <p:cNvSpPr/>
            <p:nvPr userDrawn="1"/>
          </p:nvSpPr>
          <p:spPr bwMode="auto">
            <a:xfrm>
              <a:off x="15552738" y="3687763"/>
              <a:ext cx="319088" cy="128587"/>
            </a:xfrm>
            <a:custGeom>
              <a:avLst/>
              <a:gdLst>
                <a:gd name="T0" fmla="*/ 13 w 201"/>
                <a:gd name="T1" fmla="*/ 57 h 81"/>
                <a:gd name="T2" fmla="*/ 0 w 201"/>
                <a:gd name="T3" fmla="*/ 81 h 81"/>
                <a:gd name="T4" fmla="*/ 200 w 201"/>
                <a:gd name="T5" fmla="*/ 81 h 81"/>
                <a:gd name="T6" fmla="*/ 201 w 201"/>
                <a:gd name="T7" fmla="*/ 81 h 81"/>
                <a:gd name="T8" fmla="*/ 201 w 201"/>
                <a:gd name="T9" fmla="*/ 0 h 81"/>
                <a:gd name="T10" fmla="*/ 200 w 201"/>
                <a:gd name="T11" fmla="*/ 0 h 81"/>
                <a:gd name="T12" fmla="*/ 13 w 201"/>
                <a:gd name="T13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81">
                  <a:moveTo>
                    <a:pt x="13" y="57"/>
                  </a:moveTo>
                  <a:lnTo>
                    <a:pt x="0" y="81"/>
                  </a:lnTo>
                  <a:lnTo>
                    <a:pt x="200" y="81"/>
                  </a:lnTo>
                  <a:lnTo>
                    <a:pt x="201" y="81"/>
                  </a:lnTo>
                  <a:lnTo>
                    <a:pt x="201" y="0"/>
                  </a:lnTo>
                  <a:lnTo>
                    <a:pt x="200" y="0"/>
                  </a:lnTo>
                  <a:lnTo>
                    <a:pt x="13" y="57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159"/>
            <p:cNvSpPr/>
            <p:nvPr userDrawn="1"/>
          </p:nvSpPr>
          <p:spPr bwMode="auto">
            <a:xfrm>
              <a:off x="13303250" y="3705225"/>
              <a:ext cx="1047750" cy="111125"/>
            </a:xfrm>
            <a:custGeom>
              <a:avLst/>
              <a:gdLst>
                <a:gd name="T0" fmla="*/ 436 w 660"/>
                <a:gd name="T1" fmla="*/ 70 h 70"/>
                <a:gd name="T2" fmla="*/ 660 w 660"/>
                <a:gd name="T3" fmla="*/ 0 h 70"/>
                <a:gd name="T4" fmla="*/ 0 w 660"/>
                <a:gd name="T5" fmla="*/ 70 h 70"/>
                <a:gd name="T6" fmla="*/ 436 w 66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0" h="70">
                  <a:moveTo>
                    <a:pt x="436" y="70"/>
                  </a:moveTo>
                  <a:lnTo>
                    <a:pt x="660" y="0"/>
                  </a:lnTo>
                  <a:lnTo>
                    <a:pt x="0" y="70"/>
                  </a:lnTo>
                  <a:lnTo>
                    <a:pt x="436" y="70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160"/>
            <p:cNvSpPr/>
            <p:nvPr userDrawn="1"/>
          </p:nvSpPr>
          <p:spPr bwMode="auto">
            <a:xfrm>
              <a:off x="12917488" y="2792413"/>
              <a:ext cx="555625" cy="482600"/>
            </a:xfrm>
            <a:custGeom>
              <a:avLst/>
              <a:gdLst>
                <a:gd name="T0" fmla="*/ 350 w 350"/>
                <a:gd name="T1" fmla="*/ 0 h 304"/>
                <a:gd name="T2" fmla="*/ 130 w 350"/>
                <a:gd name="T3" fmla="*/ 0 h 304"/>
                <a:gd name="T4" fmla="*/ 126 w 350"/>
                <a:gd name="T5" fmla="*/ 9 h 304"/>
                <a:gd name="T6" fmla="*/ 0 w 350"/>
                <a:gd name="T7" fmla="*/ 304 h 304"/>
                <a:gd name="T8" fmla="*/ 339 w 350"/>
                <a:gd name="T9" fmla="*/ 9 h 304"/>
                <a:gd name="T10" fmla="*/ 350 w 350"/>
                <a:gd name="T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" h="304">
                  <a:moveTo>
                    <a:pt x="350" y="0"/>
                  </a:moveTo>
                  <a:lnTo>
                    <a:pt x="130" y="0"/>
                  </a:lnTo>
                  <a:lnTo>
                    <a:pt x="126" y="9"/>
                  </a:lnTo>
                  <a:lnTo>
                    <a:pt x="0" y="304"/>
                  </a:lnTo>
                  <a:lnTo>
                    <a:pt x="339" y="9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E74783"/>
            </a:solidFill>
            <a:ln w="3175">
              <a:solidFill>
                <a:srgbClr val="E74783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161"/>
            <p:cNvSpPr/>
            <p:nvPr userDrawn="1"/>
          </p:nvSpPr>
          <p:spPr bwMode="auto">
            <a:xfrm>
              <a:off x="15401925" y="3276600"/>
              <a:ext cx="469900" cy="211137"/>
            </a:xfrm>
            <a:custGeom>
              <a:avLst/>
              <a:gdLst>
                <a:gd name="T0" fmla="*/ 295 w 296"/>
                <a:gd name="T1" fmla="*/ 0 h 133"/>
                <a:gd name="T2" fmla="*/ 0 w 296"/>
                <a:gd name="T3" fmla="*/ 133 h 133"/>
                <a:gd name="T4" fmla="*/ 295 w 296"/>
                <a:gd name="T5" fmla="*/ 131 h 133"/>
                <a:gd name="T6" fmla="*/ 296 w 296"/>
                <a:gd name="T7" fmla="*/ 131 h 133"/>
                <a:gd name="T8" fmla="*/ 296 w 296"/>
                <a:gd name="T9" fmla="*/ 0 h 133"/>
                <a:gd name="T10" fmla="*/ 295 w 296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133">
                  <a:moveTo>
                    <a:pt x="295" y="0"/>
                  </a:moveTo>
                  <a:lnTo>
                    <a:pt x="0" y="133"/>
                  </a:lnTo>
                  <a:lnTo>
                    <a:pt x="295" y="131"/>
                  </a:lnTo>
                  <a:lnTo>
                    <a:pt x="296" y="131"/>
                  </a:lnTo>
                  <a:lnTo>
                    <a:pt x="296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162"/>
            <p:cNvSpPr/>
            <p:nvPr userDrawn="1"/>
          </p:nvSpPr>
          <p:spPr bwMode="auto">
            <a:xfrm>
              <a:off x="14303375" y="2792413"/>
              <a:ext cx="849313" cy="334962"/>
            </a:xfrm>
            <a:custGeom>
              <a:avLst/>
              <a:gdLst>
                <a:gd name="T0" fmla="*/ 498 w 535"/>
                <a:gd name="T1" fmla="*/ 22 h 211"/>
                <a:gd name="T2" fmla="*/ 520 w 535"/>
                <a:gd name="T3" fmla="*/ 9 h 211"/>
                <a:gd name="T4" fmla="*/ 535 w 535"/>
                <a:gd name="T5" fmla="*/ 0 h 211"/>
                <a:gd name="T6" fmla="*/ 508 w 535"/>
                <a:gd name="T7" fmla="*/ 0 h 211"/>
                <a:gd name="T8" fmla="*/ 465 w 535"/>
                <a:gd name="T9" fmla="*/ 9 h 211"/>
                <a:gd name="T10" fmla="*/ 0 w 535"/>
                <a:gd name="T11" fmla="*/ 108 h 211"/>
                <a:gd name="T12" fmla="*/ 169 w 535"/>
                <a:gd name="T13" fmla="*/ 211 h 211"/>
                <a:gd name="T14" fmla="*/ 498 w 535"/>
                <a:gd name="T15" fmla="*/ 2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211">
                  <a:moveTo>
                    <a:pt x="498" y="22"/>
                  </a:moveTo>
                  <a:lnTo>
                    <a:pt x="520" y="9"/>
                  </a:lnTo>
                  <a:lnTo>
                    <a:pt x="535" y="0"/>
                  </a:lnTo>
                  <a:lnTo>
                    <a:pt x="508" y="0"/>
                  </a:lnTo>
                  <a:lnTo>
                    <a:pt x="465" y="9"/>
                  </a:lnTo>
                  <a:lnTo>
                    <a:pt x="0" y="108"/>
                  </a:lnTo>
                  <a:lnTo>
                    <a:pt x="169" y="211"/>
                  </a:lnTo>
                  <a:lnTo>
                    <a:pt x="498" y="22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163"/>
            <p:cNvSpPr/>
            <p:nvPr userDrawn="1"/>
          </p:nvSpPr>
          <p:spPr bwMode="auto">
            <a:xfrm>
              <a:off x="14270038" y="2792413"/>
              <a:ext cx="74613" cy="171450"/>
            </a:xfrm>
            <a:custGeom>
              <a:avLst/>
              <a:gdLst>
                <a:gd name="T0" fmla="*/ 47 w 47"/>
                <a:gd name="T1" fmla="*/ 0 h 108"/>
                <a:gd name="T2" fmla="*/ 0 w 47"/>
                <a:gd name="T3" fmla="*/ 0 h 108"/>
                <a:gd name="T4" fmla="*/ 2 w 47"/>
                <a:gd name="T5" fmla="*/ 9 h 108"/>
                <a:gd name="T6" fmla="*/ 21 w 47"/>
                <a:gd name="T7" fmla="*/ 108 h 108"/>
                <a:gd name="T8" fmla="*/ 45 w 47"/>
                <a:gd name="T9" fmla="*/ 9 h 108"/>
                <a:gd name="T10" fmla="*/ 47 w 4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08">
                  <a:moveTo>
                    <a:pt x="47" y="0"/>
                  </a:moveTo>
                  <a:lnTo>
                    <a:pt x="0" y="0"/>
                  </a:lnTo>
                  <a:lnTo>
                    <a:pt x="2" y="9"/>
                  </a:lnTo>
                  <a:lnTo>
                    <a:pt x="21" y="108"/>
                  </a:lnTo>
                  <a:lnTo>
                    <a:pt x="45" y="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chemeClr val="accent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164"/>
            <p:cNvSpPr/>
            <p:nvPr userDrawn="1"/>
          </p:nvSpPr>
          <p:spPr bwMode="auto">
            <a:xfrm>
              <a:off x="14351000" y="3182938"/>
              <a:ext cx="1050925" cy="522287"/>
            </a:xfrm>
            <a:custGeom>
              <a:avLst/>
              <a:gdLst>
                <a:gd name="T0" fmla="*/ 0 w 662"/>
                <a:gd name="T1" fmla="*/ 329 h 329"/>
                <a:gd name="T2" fmla="*/ 662 w 662"/>
                <a:gd name="T3" fmla="*/ 192 h 329"/>
                <a:gd name="T4" fmla="*/ 410 w 662"/>
                <a:gd name="T5" fmla="*/ 0 h 329"/>
                <a:gd name="T6" fmla="*/ 0 w 662"/>
                <a:gd name="T7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2" h="329">
                  <a:moveTo>
                    <a:pt x="0" y="329"/>
                  </a:moveTo>
                  <a:lnTo>
                    <a:pt x="662" y="192"/>
                  </a:lnTo>
                  <a:lnTo>
                    <a:pt x="410" y="0"/>
                  </a:lnTo>
                  <a:lnTo>
                    <a:pt x="0" y="329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165"/>
            <p:cNvSpPr/>
            <p:nvPr userDrawn="1"/>
          </p:nvSpPr>
          <p:spPr bwMode="auto">
            <a:xfrm>
              <a:off x="15401925" y="3487738"/>
              <a:ext cx="171450" cy="328612"/>
            </a:xfrm>
            <a:custGeom>
              <a:avLst/>
              <a:gdLst>
                <a:gd name="T0" fmla="*/ 95 w 108"/>
                <a:gd name="T1" fmla="*/ 207 h 207"/>
                <a:gd name="T2" fmla="*/ 108 w 108"/>
                <a:gd name="T3" fmla="*/ 183 h 207"/>
                <a:gd name="T4" fmla="*/ 0 w 108"/>
                <a:gd name="T5" fmla="*/ 0 h 207"/>
                <a:gd name="T6" fmla="*/ 5 w 108"/>
                <a:gd name="T7" fmla="*/ 207 h 207"/>
                <a:gd name="T8" fmla="*/ 95 w 108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07">
                  <a:moveTo>
                    <a:pt x="95" y="207"/>
                  </a:moveTo>
                  <a:lnTo>
                    <a:pt x="108" y="183"/>
                  </a:lnTo>
                  <a:lnTo>
                    <a:pt x="0" y="0"/>
                  </a:lnTo>
                  <a:lnTo>
                    <a:pt x="5" y="207"/>
                  </a:lnTo>
                  <a:lnTo>
                    <a:pt x="95" y="207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166"/>
            <p:cNvSpPr/>
            <p:nvPr userDrawn="1"/>
          </p:nvSpPr>
          <p:spPr bwMode="auto">
            <a:xfrm>
              <a:off x="13957300" y="2963863"/>
              <a:ext cx="393700" cy="741362"/>
            </a:xfrm>
            <a:custGeom>
              <a:avLst/>
              <a:gdLst>
                <a:gd name="T0" fmla="*/ 0 w 248"/>
                <a:gd name="T1" fmla="*/ 187 h 467"/>
                <a:gd name="T2" fmla="*/ 248 w 248"/>
                <a:gd name="T3" fmla="*/ 467 h 467"/>
                <a:gd name="T4" fmla="*/ 218 w 248"/>
                <a:gd name="T5" fmla="*/ 0 h 467"/>
                <a:gd name="T6" fmla="*/ 0 w 248"/>
                <a:gd name="T7" fmla="*/ 18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467">
                  <a:moveTo>
                    <a:pt x="0" y="187"/>
                  </a:moveTo>
                  <a:lnTo>
                    <a:pt x="248" y="467"/>
                  </a:lnTo>
                  <a:lnTo>
                    <a:pt x="218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67"/>
            <p:cNvSpPr/>
            <p:nvPr userDrawn="1"/>
          </p:nvSpPr>
          <p:spPr bwMode="auto">
            <a:xfrm>
              <a:off x="12801600" y="3225800"/>
              <a:ext cx="115888" cy="95250"/>
            </a:xfrm>
            <a:custGeom>
              <a:avLst/>
              <a:gdLst>
                <a:gd name="T0" fmla="*/ 0 w 73"/>
                <a:gd name="T1" fmla="*/ 0 h 60"/>
                <a:gd name="T2" fmla="*/ 0 w 73"/>
                <a:gd name="T3" fmla="*/ 60 h 60"/>
                <a:gd name="T4" fmla="*/ 10 w 73"/>
                <a:gd name="T5" fmla="*/ 56 h 60"/>
                <a:gd name="T6" fmla="*/ 73 w 73"/>
                <a:gd name="T7" fmla="*/ 31 h 60"/>
                <a:gd name="T8" fmla="*/ 10 w 73"/>
                <a:gd name="T9" fmla="*/ 4 h 60"/>
                <a:gd name="T10" fmla="*/ 0 w 73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60">
                  <a:moveTo>
                    <a:pt x="0" y="0"/>
                  </a:moveTo>
                  <a:lnTo>
                    <a:pt x="0" y="60"/>
                  </a:lnTo>
                  <a:lnTo>
                    <a:pt x="10" y="56"/>
                  </a:lnTo>
                  <a:lnTo>
                    <a:pt x="73" y="31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168"/>
            <p:cNvSpPr/>
            <p:nvPr userDrawn="1"/>
          </p:nvSpPr>
          <p:spPr bwMode="auto">
            <a:xfrm>
              <a:off x="12917488" y="2792413"/>
              <a:ext cx="1385888" cy="482600"/>
            </a:xfrm>
            <a:custGeom>
              <a:avLst/>
              <a:gdLst>
                <a:gd name="T0" fmla="*/ 498 w 873"/>
                <a:gd name="T1" fmla="*/ 0 h 304"/>
                <a:gd name="T2" fmla="*/ 351 w 873"/>
                <a:gd name="T3" fmla="*/ 0 h 304"/>
                <a:gd name="T4" fmla="*/ 350 w 873"/>
                <a:gd name="T5" fmla="*/ 0 h 304"/>
                <a:gd name="T6" fmla="*/ 339 w 873"/>
                <a:gd name="T7" fmla="*/ 9 h 304"/>
                <a:gd name="T8" fmla="*/ 0 w 873"/>
                <a:gd name="T9" fmla="*/ 304 h 304"/>
                <a:gd name="T10" fmla="*/ 873 w 873"/>
                <a:gd name="T11" fmla="*/ 108 h 304"/>
                <a:gd name="T12" fmla="*/ 529 w 873"/>
                <a:gd name="T13" fmla="*/ 9 h 304"/>
                <a:gd name="T14" fmla="*/ 498 w 873"/>
                <a:gd name="T15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3" h="304">
                  <a:moveTo>
                    <a:pt x="498" y="0"/>
                  </a:moveTo>
                  <a:lnTo>
                    <a:pt x="351" y="0"/>
                  </a:lnTo>
                  <a:lnTo>
                    <a:pt x="350" y="0"/>
                  </a:lnTo>
                  <a:lnTo>
                    <a:pt x="339" y="9"/>
                  </a:lnTo>
                  <a:lnTo>
                    <a:pt x="0" y="304"/>
                  </a:lnTo>
                  <a:lnTo>
                    <a:pt x="873" y="108"/>
                  </a:lnTo>
                  <a:lnTo>
                    <a:pt x="529" y="9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E32726"/>
            </a:solidFill>
            <a:ln w="3175">
              <a:solidFill>
                <a:srgbClr val="E32726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169"/>
            <p:cNvSpPr/>
            <p:nvPr userDrawn="1"/>
          </p:nvSpPr>
          <p:spPr bwMode="auto">
            <a:xfrm>
              <a:off x="15401925" y="3049588"/>
              <a:ext cx="469900" cy="438150"/>
            </a:xfrm>
            <a:custGeom>
              <a:avLst/>
              <a:gdLst>
                <a:gd name="T0" fmla="*/ 295 w 296"/>
                <a:gd name="T1" fmla="*/ 1 h 276"/>
                <a:gd name="T2" fmla="*/ 0 w 296"/>
                <a:gd name="T3" fmla="*/ 276 h 276"/>
                <a:gd name="T4" fmla="*/ 295 w 296"/>
                <a:gd name="T5" fmla="*/ 143 h 276"/>
                <a:gd name="T6" fmla="*/ 296 w 296"/>
                <a:gd name="T7" fmla="*/ 143 h 276"/>
                <a:gd name="T8" fmla="*/ 296 w 296"/>
                <a:gd name="T9" fmla="*/ 0 h 276"/>
                <a:gd name="T10" fmla="*/ 295 w 296"/>
                <a:gd name="T11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276">
                  <a:moveTo>
                    <a:pt x="295" y="1"/>
                  </a:moveTo>
                  <a:lnTo>
                    <a:pt x="0" y="276"/>
                  </a:lnTo>
                  <a:lnTo>
                    <a:pt x="295" y="143"/>
                  </a:lnTo>
                  <a:lnTo>
                    <a:pt x="296" y="143"/>
                  </a:lnTo>
                  <a:lnTo>
                    <a:pt x="296" y="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70"/>
            <p:cNvSpPr/>
            <p:nvPr userDrawn="1"/>
          </p:nvSpPr>
          <p:spPr bwMode="auto">
            <a:xfrm>
              <a:off x="15001875" y="2792413"/>
              <a:ext cx="400050" cy="695325"/>
            </a:xfrm>
            <a:custGeom>
              <a:avLst/>
              <a:gdLst>
                <a:gd name="T0" fmla="*/ 118 w 252"/>
                <a:gd name="T1" fmla="*/ 9 h 438"/>
                <a:gd name="T2" fmla="*/ 115 w 252"/>
                <a:gd name="T3" fmla="*/ 0 h 438"/>
                <a:gd name="T4" fmla="*/ 108 w 252"/>
                <a:gd name="T5" fmla="*/ 0 h 438"/>
                <a:gd name="T6" fmla="*/ 104 w 252"/>
                <a:gd name="T7" fmla="*/ 9 h 438"/>
                <a:gd name="T8" fmla="*/ 102 w 252"/>
                <a:gd name="T9" fmla="*/ 14 h 438"/>
                <a:gd name="T10" fmla="*/ 0 w 252"/>
                <a:gd name="T11" fmla="*/ 246 h 438"/>
                <a:gd name="T12" fmla="*/ 252 w 252"/>
                <a:gd name="T13" fmla="*/ 438 h 438"/>
                <a:gd name="T14" fmla="*/ 118 w 252"/>
                <a:gd name="T15" fmla="*/ 11 h 438"/>
                <a:gd name="T16" fmla="*/ 118 w 252"/>
                <a:gd name="T17" fmla="*/ 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438">
                  <a:moveTo>
                    <a:pt x="118" y="9"/>
                  </a:moveTo>
                  <a:lnTo>
                    <a:pt x="115" y="0"/>
                  </a:lnTo>
                  <a:lnTo>
                    <a:pt x="108" y="0"/>
                  </a:lnTo>
                  <a:lnTo>
                    <a:pt x="104" y="9"/>
                  </a:lnTo>
                  <a:lnTo>
                    <a:pt x="102" y="14"/>
                  </a:lnTo>
                  <a:lnTo>
                    <a:pt x="0" y="246"/>
                  </a:lnTo>
                  <a:lnTo>
                    <a:pt x="252" y="438"/>
                  </a:lnTo>
                  <a:lnTo>
                    <a:pt x="118" y="11"/>
                  </a:lnTo>
                  <a:lnTo>
                    <a:pt x="118" y="9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171"/>
            <p:cNvSpPr/>
            <p:nvPr userDrawn="1"/>
          </p:nvSpPr>
          <p:spPr bwMode="auto">
            <a:xfrm>
              <a:off x="14351000" y="3705225"/>
              <a:ext cx="922338" cy="111125"/>
            </a:xfrm>
            <a:custGeom>
              <a:avLst/>
              <a:gdLst>
                <a:gd name="T0" fmla="*/ 0 w 581"/>
                <a:gd name="T1" fmla="*/ 0 h 70"/>
                <a:gd name="T2" fmla="*/ 179 w 581"/>
                <a:gd name="T3" fmla="*/ 70 h 70"/>
                <a:gd name="T4" fmla="*/ 581 w 581"/>
                <a:gd name="T5" fmla="*/ 70 h 70"/>
                <a:gd name="T6" fmla="*/ 561 w 581"/>
                <a:gd name="T7" fmla="*/ 34 h 70"/>
                <a:gd name="T8" fmla="*/ 0 w 58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1" h="70">
                  <a:moveTo>
                    <a:pt x="0" y="0"/>
                  </a:moveTo>
                  <a:lnTo>
                    <a:pt x="179" y="70"/>
                  </a:lnTo>
                  <a:lnTo>
                    <a:pt x="581" y="70"/>
                  </a:lnTo>
                  <a:lnTo>
                    <a:pt x="56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172"/>
            <p:cNvSpPr/>
            <p:nvPr userDrawn="1"/>
          </p:nvSpPr>
          <p:spPr bwMode="auto">
            <a:xfrm>
              <a:off x="12917488" y="3275013"/>
              <a:ext cx="1433513" cy="541337"/>
            </a:xfrm>
            <a:custGeom>
              <a:avLst/>
              <a:gdLst>
                <a:gd name="T0" fmla="*/ 179 w 903"/>
                <a:gd name="T1" fmla="*/ 336 h 341"/>
                <a:gd name="T2" fmla="*/ 182 w 903"/>
                <a:gd name="T3" fmla="*/ 341 h 341"/>
                <a:gd name="T4" fmla="*/ 243 w 903"/>
                <a:gd name="T5" fmla="*/ 341 h 341"/>
                <a:gd name="T6" fmla="*/ 903 w 903"/>
                <a:gd name="T7" fmla="*/ 271 h 341"/>
                <a:gd name="T8" fmla="*/ 0 w 903"/>
                <a:gd name="T9" fmla="*/ 0 h 341"/>
                <a:gd name="T10" fmla="*/ 179 w 903"/>
                <a:gd name="T11" fmla="*/ 3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3" h="341">
                  <a:moveTo>
                    <a:pt x="179" y="336"/>
                  </a:moveTo>
                  <a:lnTo>
                    <a:pt x="182" y="341"/>
                  </a:lnTo>
                  <a:lnTo>
                    <a:pt x="243" y="341"/>
                  </a:lnTo>
                  <a:lnTo>
                    <a:pt x="903" y="271"/>
                  </a:lnTo>
                  <a:lnTo>
                    <a:pt x="0" y="0"/>
                  </a:lnTo>
                  <a:lnTo>
                    <a:pt x="179" y="336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173"/>
            <p:cNvSpPr/>
            <p:nvPr userDrawn="1"/>
          </p:nvSpPr>
          <p:spPr bwMode="auto">
            <a:xfrm>
              <a:off x="14062075" y="2792413"/>
              <a:ext cx="241300" cy="171450"/>
            </a:xfrm>
            <a:custGeom>
              <a:avLst/>
              <a:gdLst>
                <a:gd name="T0" fmla="*/ 152 w 152"/>
                <a:gd name="T1" fmla="*/ 108 h 108"/>
                <a:gd name="T2" fmla="*/ 133 w 152"/>
                <a:gd name="T3" fmla="*/ 9 h 108"/>
                <a:gd name="T4" fmla="*/ 131 w 152"/>
                <a:gd name="T5" fmla="*/ 0 h 108"/>
                <a:gd name="T6" fmla="*/ 0 w 152"/>
                <a:gd name="T7" fmla="*/ 0 h 108"/>
                <a:gd name="T8" fmla="*/ 13 w 152"/>
                <a:gd name="T9" fmla="*/ 9 h 108"/>
                <a:gd name="T10" fmla="*/ 152 w 152"/>
                <a:gd name="T1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08">
                  <a:moveTo>
                    <a:pt x="152" y="108"/>
                  </a:moveTo>
                  <a:lnTo>
                    <a:pt x="133" y="9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13" y="9"/>
                  </a:lnTo>
                  <a:lnTo>
                    <a:pt x="152" y="108"/>
                  </a:lnTo>
                  <a:close/>
                </a:path>
              </a:pathLst>
            </a:custGeom>
            <a:solidFill>
              <a:srgbClr val="498BCA"/>
            </a:solidFill>
            <a:ln w="3175">
              <a:solidFill>
                <a:srgbClr val="498BCA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174"/>
            <p:cNvSpPr/>
            <p:nvPr userDrawn="1"/>
          </p:nvSpPr>
          <p:spPr bwMode="auto">
            <a:xfrm>
              <a:off x="13903325" y="3136900"/>
              <a:ext cx="395288" cy="400050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175"/>
            <p:cNvSpPr/>
            <p:nvPr userDrawn="1"/>
          </p:nvSpPr>
          <p:spPr bwMode="auto">
            <a:xfrm>
              <a:off x="14747875" y="3143250"/>
              <a:ext cx="441325" cy="393700"/>
            </a:xfrm>
            <a:custGeom>
              <a:avLst/>
              <a:gdLst>
                <a:gd name="T0" fmla="*/ 200 w 278"/>
                <a:gd name="T1" fmla="*/ 0 h 248"/>
                <a:gd name="T2" fmla="*/ 139 w 278"/>
                <a:gd name="T3" fmla="*/ 169 h 248"/>
                <a:gd name="T4" fmla="*/ 77 w 278"/>
                <a:gd name="T5" fmla="*/ 0 h 248"/>
                <a:gd name="T6" fmla="*/ 0 w 278"/>
                <a:gd name="T7" fmla="*/ 0 h 248"/>
                <a:gd name="T8" fmla="*/ 102 w 278"/>
                <a:gd name="T9" fmla="*/ 248 h 248"/>
                <a:gd name="T10" fmla="*/ 176 w 278"/>
                <a:gd name="T11" fmla="*/ 248 h 248"/>
                <a:gd name="T12" fmla="*/ 278 w 278"/>
                <a:gd name="T13" fmla="*/ 0 h 248"/>
                <a:gd name="T14" fmla="*/ 200 w 278"/>
                <a:gd name="T1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248">
                  <a:moveTo>
                    <a:pt x="200" y="0"/>
                  </a:moveTo>
                  <a:lnTo>
                    <a:pt x="139" y="169"/>
                  </a:lnTo>
                  <a:lnTo>
                    <a:pt x="77" y="0"/>
                  </a:lnTo>
                  <a:lnTo>
                    <a:pt x="0" y="0"/>
                  </a:lnTo>
                  <a:lnTo>
                    <a:pt x="102" y="248"/>
                  </a:lnTo>
                  <a:lnTo>
                    <a:pt x="176" y="248"/>
                  </a:lnTo>
                  <a:lnTo>
                    <a:pt x="278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76"/>
            <p:cNvSpPr>
              <a:spLocks noEditPoints="1"/>
            </p:cNvSpPr>
            <p:nvPr userDrawn="1"/>
          </p:nvSpPr>
          <p:spPr bwMode="auto">
            <a:xfrm>
              <a:off x="13454063" y="3136900"/>
              <a:ext cx="409575" cy="406400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177"/>
            <p:cNvSpPr/>
            <p:nvPr userDrawn="1"/>
          </p:nvSpPr>
          <p:spPr bwMode="auto">
            <a:xfrm>
              <a:off x="13087350" y="3025775"/>
              <a:ext cx="355600" cy="511175"/>
            </a:xfrm>
            <a:custGeom>
              <a:avLst/>
              <a:gdLst>
                <a:gd name="T0" fmla="*/ 224 w 224"/>
                <a:gd name="T1" fmla="*/ 259 h 322"/>
                <a:gd name="T2" fmla="*/ 69 w 224"/>
                <a:gd name="T3" fmla="*/ 259 h 322"/>
                <a:gd name="T4" fmla="*/ 69 w 224"/>
                <a:gd name="T5" fmla="*/ 0 h 322"/>
                <a:gd name="T6" fmla="*/ 0 w 224"/>
                <a:gd name="T7" fmla="*/ 0 h 322"/>
                <a:gd name="T8" fmla="*/ 0 w 224"/>
                <a:gd name="T9" fmla="*/ 322 h 322"/>
                <a:gd name="T10" fmla="*/ 224 w 224"/>
                <a:gd name="T11" fmla="*/ 322 h 322"/>
                <a:gd name="T12" fmla="*/ 224 w 224"/>
                <a:gd name="T13" fmla="*/ 25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2">
                  <a:moveTo>
                    <a:pt x="224" y="259"/>
                  </a:moveTo>
                  <a:lnTo>
                    <a:pt x="69" y="259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322"/>
                  </a:lnTo>
                  <a:lnTo>
                    <a:pt x="224" y="322"/>
                  </a:lnTo>
                  <a:lnTo>
                    <a:pt x="224" y="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178"/>
            <p:cNvSpPr>
              <a:spLocks noEditPoints="1"/>
            </p:cNvSpPr>
            <p:nvPr userDrawn="1"/>
          </p:nvSpPr>
          <p:spPr bwMode="auto">
            <a:xfrm>
              <a:off x="15173325" y="3136900"/>
              <a:ext cx="422275" cy="406400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179"/>
            <p:cNvSpPr>
              <a:spLocks noEditPoints="1"/>
            </p:cNvSpPr>
            <p:nvPr userDrawn="1"/>
          </p:nvSpPr>
          <p:spPr bwMode="auto">
            <a:xfrm>
              <a:off x="14341475" y="3136900"/>
              <a:ext cx="422275" cy="406400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76" name="TextBox 75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Col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39" y="1391543"/>
            <a:ext cx="9957816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548640" y="3999750"/>
            <a:ext cx="9957816" cy="4620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500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grpSp>
        <p:nvGrpSpPr>
          <p:cNvPr id="76" name="Group 75"/>
          <p:cNvGrpSpPr>
            <a:grpSpLocks noChangeAspect="1"/>
          </p:cNvGrpSpPr>
          <p:nvPr userDrawn="1"/>
        </p:nvGrpSpPr>
        <p:grpSpPr>
          <a:xfrm rot="16200000">
            <a:off x="10141965" y="2414273"/>
            <a:ext cx="3069592" cy="1024128"/>
            <a:chOff x="547688" y="952500"/>
            <a:chExt cx="12190413" cy="4067175"/>
          </a:xfrm>
        </p:grpSpPr>
        <p:sp>
          <p:nvSpPr>
            <p:cNvPr id="77" name="Rectangle 76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77"/>
            <p:cNvSpPr/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78"/>
            <p:cNvSpPr/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80"/>
            <p:cNvSpPr/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4" name="Rectangle 83"/>
          <p:cNvSpPr/>
          <p:nvPr userDrawn="1"/>
        </p:nvSpPr>
        <p:spPr>
          <a:xfrm>
            <a:off x="28342" y="0"/>
            <a:ext cx="12188825" cy="6858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39" y="1391543"/>
            <a:ext cx="9957816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548640" y="3999750"/>
            <a:ext cx="9957816" cy="4620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500" spc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grpSp>
        <p:nvGrpSpPr>
          <p:cNvPr id="76" name="Group 75"/>
          <p:cNvGrpSpPr>
            <a:grpSpLocks noChangeAspect="1"/>
          </p:cNvGrpSpPr>
          <p:nvPr userDrawn="1"/>
        </p:nvGrpSpPr>
        <p:grpSpPr>
          <a:xfrm rot="16200000">
            <a:off x="10141965" y="2414273"/>
            <a:ext cx="3069592" cy="1024128"/>
            <a:chOff x="547688" y="952500"/>
            <a:chExt cx="12190413" cy="4067175"/>
          </a:xfrm>
        </p:grpSpPr>
        <p:sp>
          <p:nvSpPr>
            <p:cNvPr id="77" name="Rectangle 76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77"/>
            <p:cNvSpPr/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78"/>
            <p:cNvSpPr/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80"/>
            <p:cNvSpPr/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2019 Lenovo Internal. All rights reserved.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/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ransition spd="med"/>
  <p:hf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wmf"/><Relationship Id="rId2" Type="http://schemas.openxmlformats.org/officeDocument/2006/relationships/package" Target="../embeddings/Workbook1.xlsx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1.wmf"/><Relationship Id="rId2" Type="http://schemas.openxmlformats.org/officeDocument/2006/relationships/package" Target="../embeddings/Workbook2.xlsx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8639" y="1437136"/>
            <a:ext cx="10369569" cy="3026868"/>
          </a:xfrm>
        </p:spPr>
        <p:txBody>
          <a:bodyPr/>
          <a:lstStyle/>
          <a:p>
            <a:br>
              <a:rPr lang="en-US" dirty="0"/>
            </a:br>
            <a:r>
              <a:rPr lang="en-US" altLang="zh-CN" sz="4000" dirty="0"/>
              <a:t>LFT Mockup Review</a:t>
            </a:r>
            <a:endParaRPr lang="en-US" sz="4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1" y="1206626"/>
            <a:ext cx="8163560" cy="5102225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38000"/>
              </a:prstClr>
            </a:outerShdw>
          </a:effec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2217" y="2234874"/>
            <a:ext cx="1102371" cy="5486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Calculate result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37903" y="2234874"/>
            <a:ext cx="1190977" cy="5486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Upload Excel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82634" y="2239826"/>
            <a:ext cx="1215038" cy="5486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Maintain Formula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1555" y="2234874"/>
            <a:ext cx="1104959" cy="5486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Manage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Factor 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53589" y="2234874"/>
            <a:ext cx="1190977" cy="5486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Fill in Excel offline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4902" y="168306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86234" y="168306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82206" y="168306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26294" y="168801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73189" y="1683064"/>
            <a:ext cx="279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117925" y="2234874"/>
            <a:ext cx="1332568" cy="5486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Customize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Table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50397" y="168306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8429" y="1671461"/>
            <a:ext cx="484871" cy="48487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530561" y="1671461"/>
            <a:ext cx="484871" cy="48487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21893" y="1671461"/>
            <a:ext cx="484871" cy="48487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17865" y="1671461"/>
            <a:ext cx="484871" cy="48487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186056" y="1671461"/>
            <a:ext cx="484871" cy="48487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61953" y="1676413"/>
            <a:ext cx="484871" cy="48487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98330" y="4222860"/>
            <a:ext cx="1869580" cy="521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80606" y="4222859"/>
            <a:ext cx="1290978" cy="521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087051" y="4222860"/>
            <a:ext cx="1384709" cy="521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36101" y="4222858"/>
            <a:ext cx="1384709" cy="521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"/>
          <a:srcRect l="65" t="8500" r="-65" b="82643"/>
          <a:stretch>
            <a:fillRect/>
          </a:stretch>
        </p:blipFill>
        <p:spPr>
          <a:xfrm>
            <a:off x="431556" y="4222860"/>
            <a:ext cx="10972800" cy="60742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401673" y="4959362"/>
            <a:ext cx="959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behavior shapes LFT navigation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Arrow: Right 60"/>
          <p:cNvSpPr/>
          <p:nvPr/>
        </p:nvSpPr>
        <p:spPr>
          <a:xfrm rot="16200000" flipV="1">
            <a:off x="2120652" y="5030164"/>
            <a:ext cx="232284" cy="11505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878838"/>
            <a:ext cx="8633460" cy="539591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38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Factor File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5" name="x__x0000_i1028" descr="cid:image017.jpg@01D59BA4.BACB86E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430" y="5280025"/>
            <a:ext cx="6081395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c 3"/>
          <p:cNvSpPr/>
          <p:nvPr/>
        </p:nvSpPr>
        <p:spPr>
          <a:xfrm>
            <a:off x="2215155" y="3354338"/>
            <a:ext cx="1583140" cy="2125639"/>
          </a:xfrm>
          <a:prstGeom prst="arc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69236" y="1321381"/>
            <a:ext cx="2200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factor file is maintained by Admin User.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854" y="772544"/>
            <a:ext cx="8463885" cy="5289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Maintain Formula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2990" y="1998215"/>
            <a:ext cx="2836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Switch to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different region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36033" y="2147984"/>
            <a:ext cx="96156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70934" y="4439967"/>
            <a:ext cx="2836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Customize items 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836033" y="4578334"/>
            <a:ext cx="264783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83864" y="4744361"/>
            <a:ext cx="1701800" cy="338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83864" y="4269428"/>
            <a:ext cx="0" cy="47493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692780" y="4406839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/>
          <p:cNvSpPr/>
          <p:nvPr/>
        </p:nvSpPr>
        <p:spPr>
          <a:xfrm>
            <a:off x="2836092" y="2016036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185664" y="4269427"/>
            <a:ext cx="0" cy="47493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2990" y="2527197"/>
            <a:ext cx="297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Maintain different formula for different Geos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98" y="2488329"/>
            <a:ext cx="10144934" cy="3984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530" y="264795"/>
            <a:ext cx="11073384" cy="521208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en-US" dirty="0"/>
              <a:t>Fill in Excel </a:t>
            </a:r>
            <a:r>
              <a:rPr lang="en-US" altLang="zh-CN" dirty="0"/>
              <a:t>offline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7360" y="770477"/>
            <a:ext cx="959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Input the data based on the Excel template instead of adding them one by one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931525" y="85725"/>
          <a:ext cx="9144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2" imgW="914400" imgH="771525" progId="Excel.Sheet.12">
                  <p:embed/>
                </p:oleObj>
              </mc:Choice>
              <mc:Fallback>
                <p:oleObj name="Worksheet" showAsIcon="1" r:id="rId2" imgW="914400" imgH="771525" progId="Excel.Sheet.12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31525" y="85725"/>
                        <a:ext cx="91440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9564255" y="3894187"/>
            <a:ext cx="0" cy="5355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965573" y="4430066"/>
            <a:ext cx="2521178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ACSL/BP margin %</a:t>
            </a:r>
            <a:endParaRPr lang="en-US" sz="1200" dirty="0">
              <a:solidFill>
                <a:schemeClr val="accent3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If YES, then the value in the formula is equal to the values ACSL &amp; BP MARGIN %) in Factor file</a:t>
            </a:r>
            <a:endParaRPr lang="en-US" sz="1200" dirty="0">
              <a:solidFill>
                <a:schemeClr val="accent3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If NO, then the value in the formula is equal  to 0.00</a:t>
            </a:r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ACSL /英国石油公司利润%</a:t>
            </a:r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如果是，则公式中的值等于因子文件中的ACSL和BP MARGIN %)的值</a:t>
            </a:r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如果没有，则公式中的值等于0.00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1473" y="1057295"/>
            <a:ext cx="159198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Type</a:t>
            </a:r>
            <a:endParaRPr lang="en-US" sz="1200" b="1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Restricted Global or International</a:t>
            </a:r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受限制的全球或国际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12342" y="4430066"/>
            <a:ext cx="12222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Brand </a:t>
            </a:r>
            <a:r>
              <a:rPr lang="en-US" sz="1200" dirty="0">
                <a:solidFill>
                  <a:schemeClr val="accent3"/>
                </a:solidFill>
              </a:rPr>
              <a:t>Restricted to list of product family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99905" y="1057295"/>
            <a:ext cx="1392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Part Number</a:t>
            </a:r>
            <a:endParaRPr lang="en-US" sz="1200" b="1" dirty="0">
              <a:solidFill>
                <a:schemeClr val="accent3"/>
              </a:solidFill>
            </a:endParaRPr>
          </a:p>
          <a:p>
            <a:r>
              <a:rPr lang="en-US" altLang="zh-CN" sz="1200" dirty="0">
                <a:solidFill>
                  <a:schemeClr val="accent3"/>
                </a:solidFill>
              </a:rPr>
              <a:t>F</a:t>
            </a:r>
            <a:r>
              <a:rPr lang="en-US" sz="1200" dirty="0">
                <a:solidFill>
                  <a:schemeClr val="accent3"/>
                </a:solidFill>
              </a:rPr>
              <a:t>ree text, no restrictions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0905" y="4430066"/>
            <a:ext cx="1274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Description </a:t>
            </a:r>
            <a:endParaRPr lang="en-US" sz="1200" b="1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Free text, no restrictions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45439" y="1057295"/>
            <a:ext cx="1185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Base price </a:t>
            </a:r>
            <a:endParaRPr lang="en-US" sz="1200" b="1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numeric only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05244" y="4430066"/>
            <a:ext cx="19758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Waive GEO uplift </a:t>
            </a:r>
            <a:endParaRPr lang="en-US" sz="1200" b="1" dirty="0">
              <a:solidFill>
                <a:schemeClr val="accent3"/>
              </a:solidFill>
            </a:endParaRPr>
          </a:p>
          <a:p>
            <a:r>
              <a:rPr lang="en-US" altLang="zh-CN" sz="1200" dirty="0">
                <a:solidFill>
                  <a:schemeClr val="accent3"/>
                </a:solidFill>
              </a:rPr>
              <a:t>The only options: </a:t>
            </a:r>
            <a:r>
              <a:rPr lang="en-US" sz="1200" dirty="0">
                <a:solidFill>
                  <a:schemeClr val="accent3"/>
                </a:solidFill>
              </a:rPr>
              <a:t>waive AP only, Brazil only, both, or none (4 alternatives) – Default choice: N</a:t>
            </a:r>
            <a:r>
              <a:rPr lang="en-US" altLang="zh-CN" sz="1200" dirty="0">
                <a:solidFill>
                  <a:schemeClr val="accent3"/>
                </a:solidFill>
              </a:rPr>
              <a:t>one</a:t>
            </a:r>
            <a:endParaRPr lang="en-US" altLang="zh-CN" sz="1200" dirty="0">
              <a:solidFill>
                <a:schemeClr val="accent3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42464" y="4430066"/>
            <a:ext cx="1975833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ACSL Shipping cost</a:t>
            </a:r>
            <a:endParaRPr lang="en-US" sz="1200" b="1" dirty="0">
              <a:solidFill>
                <a:schemeClr val="accent3"/>
              </a:solidFill>
            </a:endParaRPr>
          </a:p>
          <a:p>
            <a:r>
              <a:rPr lang="en-US" sz="1200" b="1" dirty="0">
                <a:solidFill>
                  <a:schemeClr val="accent3"/>
                </a:solidFill>
              </a:rPr>
              <a:t>Restricted to YES or NO</a:t>
            </a:r>
            <a:endParaRPr lang="en-US" sz="1200" b="1" dirty="0">
              <a:solidFill>
                <a:schemeClr val="accent3"/>
              </a:solidFill>
            </a:endParaRPr>
          </a:p>
          <a:p>
            <a:r>
              <a:rPr lang="en-US" sz="1200" b="1" dirty="0">
                <a:highlight>
                  <a:srgbClr val="FFFF00"/>
                </a:highlight>
              </a:rPr>
              <a:t>Pending to review internally with the team</a:t>
            </a:r>
            <a:endParaRPr lang="en-US" sz="1200" b="1" dirty="0">
              <a:highlight>
                <a:srgbClr val="FFFF00"/>
              </a:highlight>
            </a:endParaRPr>
          </a:p>
          <a:p>
            <a:r>
              <a:rPr lang="en-US" sz="1200" b="1" dirty="0">
                <a:solidFill>
                  <a:schemeClr val="accent3"/>
                </a:solidFill>
              </a:rPr>
              <a:t>ACSL航运成本</a:t>
            </a:r>
            <a:endParaRPr lang="en-US" sz="1200" b="1" dirty="0">
              <a:solidFill>
                <a:schemeClr val="accent3"/>
              </a:solidFill>
            </a:endParaRPr>
          </a:p>
          <a:p>
            <a:r>
              <a:rPr lang="en-US" sz="1200" b="1" dirty="0">
                <a:solidFill>
                  <a:schemeClr val="accent3"/>
                </a:solidFill>
              </a:rPr>
              <a:t>仅限于是或不是</a:t>
            </a:r>
            <a:endParaRPr lang="en-US" sz="1200" b="1" dirty="0">
              <a:solidFill>
                <a:schemeClr val="accent3"/>
              </a:solidFill>
            </a:endParaRPr>
          </a:p>
          <a:p>
            <a:r>
              <a:rPr lang="en-US" sz="1200" b="1" dirty="0">
                <a:solidFill>
                  <a:schemeClr val="accent3"/>
                </a:solidFill>
              </a:rPr>
              <a:t>等待与团队进行内部审查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28711" y="3100969"/>
            <a:ext cx="198789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3"/>
                </a:solidFill>
              </a:rPr>
              <a:t>ACSL/BP CLF</a:t>
            </a:r>
            <a:r>
              <a:rPr lang="en-US" altLang="zh-CN" sz="1200" b="1" dirty="0">
                <a:solidFill>
                  <a:schemeClr val="accent3"/>
                </a:solidFill>
              </a:rPr>
              <a:t>%</a:t>
            </a:r>
            <a:r>
              <a:rPr lang="en-US" sz="1200" b="1" dirty="0">
                <a:solidFill>
                  <a:schemeClr val="accent3"/>
                </a:solidFill>
              </a:rPr>
              <a:t>,</a:t>
            </a:r>
            <a:endParaRPr lang="en-US" sz="1200" b="1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3"/>
                </a:solidFill>
              </a:rPr>
              <a:t>ACSL/BP margin</a:t>
            </a:r>
            <a:r>
              <a:rPr lang="en-US" altLang="zh-CN" sz="1200" b="1" dirty="0">
                <a:solidFill>
                  <a:schemeClr val="accent3"/>
                </a:solidFill>
              </a:rPr>
              <a:t>%</a:t>
            </a:r>
            <a:endParaRPr lang="en-US" altLang="zh-CN" sz="1200" b="1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3"/>
                </a:solidFill>
              </a:rPr>
              <a:t>VAT </a:t>
            </a:r>
            <a:endParaRPr lang="en-US" sz="1200" b="1" dirty="0">
              <a:solidFill>
                <a:schemeClr val="accent3"/>
              </a:solidFill>
            </a:endParaRPr>
          </a:p>
          <a:p>
            <a:r>
              <a:rPr lang="en-US" altLang="zh-CN" sz="1200" dirty="0">
                <a:solidFill>
                  <a:schemeClr val="accent3"/>
                </a:solidFill>
              </a:rPr>
              <a:t>R</a:t>
            </a:r>
            <a:r>
              <a:rPr lang="en-US" sz="1200" dirty="0">
                <a:solidFill>
                  <a:schemeClr val="accent3"/>
                </a:solidFill>
              </a:rPr>
              <a:t>estricted to YES or NO</a:t>
            </a:r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增值税</a:t>
            </a:r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仅限于是或不是</a:t>
            </a:r>
            <a:endParaRPr lang="en-US" sz="1200" dirty="0">
              <a:solidFill>
                <a:schemeClr val="accent3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914320" y="3894187"/>
            <a:ext cx="0" cy="5355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749108" y="1979753"/>
            <a:ext cx="0" cy="5355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88217" y="1979753"/>
            <a:ext cx="0" cy="5355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96304" y="3894187"/>
            <a:ext cx="0" cy="5355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09345" y="1979753"/>
            <a:ext cx="0" cy="5355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05244" y="1979753"/>
            <a:ext cx="0" cy="5355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81018" y="3894187"/>
            <a:ext cx="0" cy="5355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92406" y="3894187"/>
            <a:ext cx="0" cy="5355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35948" y="1979753"/>
            <a:ext cx="0" cy="5355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66854" y="1096862"/>
            <a:ext cx="346933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Lenovo shipping cost </a:t>
            </a:r>
            <a:endParaRPr lang="en-US" sz="1200" b="1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“No”</a:t>
            </a:r>
            <a:r>
              <a:rPr lang="en-US" altLang="zh-CN" sz="1200" dirty="0">
                <a:solidFill>
                  <a:schemeClr val="accent3"/>
                </a:solidFill>
              </a:rPr>
              <a:t>–Column H </a:t>
            </a:r>
            <a:r>
              <a:rPr lang="en-US" sz="1200" dirty="0">
                <a:solidFill>
                  <a:schemeClr val="accent3"/>
                </a:solidFill>
              </a:rPr>
              <a:t>with “0.00”; </a:t>
            </a:r>
            <a:endParaRPr lang="en-US" sz="12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“Custom”</a:t>
            </a:r>
            <a:r>
              <a:rPr lang="en-US" altLang="zh-CN" sz="1200" dirty="0">
                <a:solidFill>
                  <a:schemeClr val="accent3"/>
                </a:solidFill>
              </a:rPr>
              <a:t>–Column H </a:t>
            </a:r>
            <a:r>
              <a:rPr lang="en-US" sz="1200" dirty="0">
                <a:solidFill>
                  <a:schemeClr val="accent3"/>
                </a:solidFill>
              </a:rPr>
              <a:t>with Numerical values; </a:t>
            </a:r>
            <a:endParaRPr lang="en-US" sz="12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“Standard”</a:t>
            </a:r>
            <a:r>
              <a:rPr lang="en-US" altLang="zh-CN" sz="1200" dirty="0">
                <a:solidFill>
                  <a:schemeClr val="accent3"/>
                </a:solidFill>
              </a:rPr>
              <a:t>–Column H </a:t>
            </a:r>
            <a:r>
              <a:rPr lang="en-US" sz="1200" dirty="0">
                <a:solidFill>
                  <a:schemeClr val="accent3"/>
                </a:solidFill>
              </a:rPr>
              <a:t>with values according to the brand联想航运成本</a:t>
            </a:r>
            <a:endParaRPr lang="en-US" sz="12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“否”- H栏，填上“0.00”;</a:t>
            </a:r>
            <a:endParaRPr lang="en-US" sz="12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“自定义”-列H与数值;</a:t>
            </a:r>
            <a:endParaRPr lang="en-US" sz="12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“标准”-列H值根据品牌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33438" y="495981"/>
            <a:ext cx="3561714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ACSL/BP CLF %</a:t>
            </a:r>
            <a:endParaRPr lang="en-US" sz="1200" b="1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 If YES, then the value in the formula is equal to sum of the values (Import duty %</a:t>
            </a:r>
            <a:r>
              <a:rPr lang="en-US" altLang="zh-CN" sz="1200" dirty="0">
                <a:solidFill>
                  <a:schemeClr val="accent3"/>
                </a:solidFill>
              </a:rPr>
              <a:t>+</a:t>
            </a:r>
            <a:r>
              <a:rPr lang="en-US" sz="1200" dirty="0">
                <a:solidFill>
                  <a:schemeClr val="accent3"/>
                </a:solidFill>
              </a:rPr>
              <a:t>freight %</a:t>
            </a:r>
            <a:r>
              <a:rPr lang="en-US" altLang="zh-CN" sz="1200" dirty="0">
                <a:solidFill>
                  <a:schemeClr val="accent3"/>
                </a:solidFill>
              </a:rPr>
              <a:t>+</a:t>
            </a:r>
            <a:r>
              <a:rPr lang="en-US" sz="1200" dirty="0">
                <a:solidFill>
                  <a:schemeClr val="accent3"/>
                </a:solidFill>
              </a:rPr>
              <a:t>broker fee %</a:t>
            </a:r>
            <a:r>
              <a:rPr lang="en-US" altLang="zh-CN" sz="1200" dirty="0">
                <a:solidFill>
                  <a:schemeClr val="accent3"/>
                </a:solidFill>
              </a:rPr>
              <a:t>+</a:t>
            </a:r>
            <a:r>
              <a:rPr lang="en-US" sz="1200" dirty="0">
                <a:solidFill>
                  <a:schemeClr val="accent3"/>
                </a:solidFill>
              </a:rPr>
              <a:t>insurance %</a:t>
            </a:r>
            <a:r>
              <a:rPr lang="en-US" altLang="zh-CN" sz="1200" dirty="0">
                <a:solidFill>
                  <a:schemeClr val="accent3"/>
                </a:solidFill>
              </a:rPr>
              <a:t>+</a:t>
            </a:r>
            <a:r>
              <a:rPr lang="en-US" sz="1200" dirty="0">
                <a:solidFill>
                  <a:schemeClr val="accent3"/>
                </a:solidFill>
              </a:rPr>
              <a:t>other local uplifts %</a:t>
            </a:r>
            <a:r>
              <a:rPr lang="en-US" altLang="zh-CN" sz="1200" dirty="0">
                <a:solidFill>
                  <a:schemeClr val="accent3"/>
                </a:solidFill>
              </a:rPr>
              <a:t>+</a:t>
            </a:r>
            <a:r>
              <a:rPr lang="en-US" sz="1200" dirty="0">
                <a:solidFill>
                  <a:schemeClr val="accent3"/>
                </a:solidFill>
              </a:rPr>
              <a:t>and distributor %)</a:t>
            </a:r>
            <a:r>
              <a:rPr lang="en-US" altLang="zh-CN" sz="1200" dirty="0">
                <a:solidFill>
                  <a:schemeClr val="accent3"/>
                </a:solidFill>
              </a:rPr>
              <a:t> in Factor file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 If NO, then the value in the formula is equal  to 0.00联想航运成本</a:t>
            </a:r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“否”- H栏，填上“0.00”;</a:t>
            </a:r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“自定义”-列H与数值;</a:t>
            </a:r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“标准”-列H值根据brandACSL/BP CLF %</a:t>
            </a:r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如果是，则公式中的值等于因子文件中的值之和(进口税%+运费%+经纪人费%+保险%+其他本地提升%+和分销商%)</a:t>
            </a:r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如果没有，则公式中的值等于0.00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75462" y="1096092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US" sz="1000" dirty="0"/>
          </a:p>
        </p:txBody>
      </p:sp>
      <p:sp>
        <p:nvSpPr>
          <p:cNvPr id="38" name="Oval 37"/>
          <p:cNvSpPr/>
          <p:nvPr/>
        </p:nvSpPr>
        <p:spPr>
          <a:xfrm>
            <a:off x="1274078" y="4477756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US" sz="1000" dirty="0"/>
          </a:p>
        </p:txBody>
      </p:sp>
      <p:sp>
        <p:nvSpPr>
          <p:cNvPr id="39" name="Oval 38"/>
          <p:cNvSpPr/>
          <p:nvPr/>
        </p:nvSpPr>
        <p:spPr>
          <a:xfrm>
            <a:off x="2125790" y="1096092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US" sz="1000" dirty="0"/>
          </a:p>
        </p:txBody>
      </p:sp>
      <p:sp>
        <p:nvSpPr>
          <p:cNvPr id="40" name="Oval 39"/>
          <p:cNvSpPr/>
          <p:nvPr/>
        </p:nvSpPr>
        <p:spPr>
          <a:xfrm>
            <a:off x="2634722" y="4477756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US" sz="1000" dirty="0"/>
          </a:p>
        </p:txBody>
      </p:sp>
      <p:sp>
        <p:nvSpPr>
          <p:cNvPr id="41" name="Oval 40"/>
          <p:cNvSpPr/>
          <p:nvPr/>
        </p:nvSpPr>
        <p:spPr>
          <a:xfrm>
            <a:off x="3522935" y="1096092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3961527" y="4477756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  <a:endParaRPr lang="en-US" sz="1000" dirty="0"/>
          </a:p>
        </p:txBody>
      </p:sp>
      <p:sp>
        <p:nvSpPr>
          <p:cNvPr id="43" name="Oval 42"/>
          <p:cNvSpPr/>
          <p:nvPr/>
        </p:nvSpPr>
        <p:spPr>
          <a:xfrm>
            <a:off x="4950058" y="1096092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  <a:endParaRPr lang="en-US" sz="1000" dirty="0"/>
          </a:p>
        </p:txBody>
      </p:sp>
      <p:sp>
        <p:nvSpPr>
          <p:cNvPr id="44" name="Oval 43"/>
          <p:cNvSpPr/>
          <p:nvPr/>
        </p:nvSpPr>
        <p:spPr>
          <a:xfrm>
            <a:off x="6470039" y="4477756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</a:t>
            </a:r>
            <a:endParaRPr lang="en-US" sz="1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8310577" y="496017"/>
            <a:ext cx="325731" cy="289956"/>
            <a:chOff x="7689338" y="1071690"/>
            <a:chExt cx="325731" cy="289956"/>
          </a:xfrm>
        </p:grpSpPr>
        <p:sp>
          <p:nvSpPr>
            <p:cNvPr id="45" name="Oval 44"/>
            <p:cNvSpPr/>
            <p:nvPr/>
          </p:nvSpPr>
          <p:spPr>
            <a:xfrm>
              <a:off x="7707225" y="1071690"/>
              <a:ext cx="289956" cy="289956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rgbClr val="F9B3CF">
                  <a:alpha val="61961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89338" y="1099814"/>
              <a:ext cx="32573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10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718297" y="4477756"/>
            <a:ext cx="325731" cy="289956"/>
            <a:chOff x="7689337" y="1071690"/>
            <a:chExt cx="325731" cy="289956"/>
          </a:xfrm>
        </p:grpSpPr>
        <p:sp>
          <p:nvSpPr>
            <p:cNvPr id="49" name="Oval 48"/>
            <p:cNvSpPr/>
            <p:nvPr/>
          </p:nvSpPr>
          <p:spPr>
            <a:xfrm>
              <a:off x="7707225" y="1071690"/>
              <a:ext cx="289956" cy="289956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rgbClr val="F9B3CF">
                  <a:alpha val="61961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89337" y="1099814"/>
              <a:ext cx="32573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11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605725" y="2826443"/>
            <a:ext cx="325731" cy="289956"/>
            <a:chOff x="7689337" y="1071690"/>
            <a:chExt cx="325731" cy="289956"/>
          </a:xfrm>
        </p:grpSpPr>
        <p:sp>
          <p:nvSpPr>
            <p:cNvPr id="52" name="Oval 51"/>
            <p:cNvSpPr/>
            <p:nvPr/>
          </p:nvSpPr>
          <p:spPr>
            <a:xfrm>
              <a:off x="7707225" y="1071690"/>
              <a:ext cx="289956" cy="289956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rgbClr val="F9B3CF">
                  <a:alpha val="61961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89337" y="1099814"/>
              <a:ext cx="32573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12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b="28380"/>
          <a:stretch>
            <a:fillRect/>
          </a:stretch>
        </p:blipFill>
        <p:spPr>
          <a:xfrm>
            <a:off x="591221" y="1147209"/>
            <a:ext cx="7845610" cy="3511877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38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320"/>
            <a:ext cx="11073384" cy="521208"/>
          </a:xfrm>
        </p:spPr>
        <p:txBody>
          <a:bodyPr/>
          <a:lstStyle/>
          <a:p>
            <a:r>
              <a:rPr lang="en-US" altLang="zh-CN" dirty="0"/>
              <a:t>4. Upload Excel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0601" y="2189134"/>
            <a:ext cx="2836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Click the Upload button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" y="807285"/>
            <a:ext cx="742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Upload the excel to LFT under Price Management Tab.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097013" y="2343023"/>
            <a:ext cx="629775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97013" y="3527388"/>
            <a:ext cx="629775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000600" y="3359049"/>
            <a:ext cx="3188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Or drag Excel to the box directly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73739" y="2206955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Oval 23"/>
          <p:cNvSpPr/>
          <p:nvPr/>
        </p:nvSpPr>
        <p:spPr>
          <a:xfrm>
            <a:off x="8573738" y="3359049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b="28803"/>
          <a:stretch>
            <a:fillRect/>
          </a:stretch>
        </p:blipFill>
        <p:spPr>
          <a:xfrm>
            <a:off x="548640" y="1545949"/>
            <a:ext cx="8534659" cy="3797732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38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Calculate 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49913" y="6660602"/>
            <a:ext cx="438912" cy="155448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529239" y="5729676"/>
            <a:ext cx="2702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Disclaimer section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：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restrict disclaimer to Admin only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519625" y="5898135"/>
            <a:ext cx="75623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640" y="807285"/>
            <a:ext cx="824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Display calculated result according to formula and upload file.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884582" y="2462776"/>
            <a:ext cx="2311906" cy="99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84582" y="2462776"/>
            <a:ext cx="0" cy="16052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529239" y="2318882"/>
            <a:ext cx="27587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Export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10310223" y="56300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showAsIcon="1" r:id="rId2" imgW="914400" imgH="771525" progId="Excel.Sheet.12">
                  <p:embed/>
                </p:oleObj>
              </mc:Choice>
              <mc:Fallback>
                <p:oleObj name="Worksheet" showAsIcon="1" r:id="rId2" imgW="914400" imgH="771525" progId="Excel.Sheet.12">
                  <p:embed/>
                  <p:pic>
                    <p:nvPicPr>
                      <p:cNvPr id="0" name="Object 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0223" y="56300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46"/>
          <p:cNvSpPr/>
          <p:nvPr/>
        </p:nvSpPr>
        <p:spPr>
          <a:xfrm>
            <a:off x="9239283" y="2318882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9" name="Oval 48"/>
          <p:cNvSpPr/>
          <p:nvPr/>
        </p:nvSpPr>
        <p:spPr>
          <a:xfrm>
            <a:off x="9239283" y="5801825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"/>
          <a:srcRect t="70574"/>
          <a:stretch>
            <a:fillRect/>
          </a:stretch>
        </p:blipFill>
        <p:spPr>
          <a:xfrm>
            <a:off x="597528" y="5593814"/>
            <a:ext cx="8534659" cy="1569605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38000"/>
              </a:prstClr>
            </a:outerShdw>
          </a:effec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"/>
          <a:srcRect t="8726" b="27740"/>
          <a:stretch>
            <a:fillRect/>
          </a:stretch>
        </p:blipFill>
        <p:spPr>
          <a:xfrm>
            <a:off x="362073" y="1815053"/>
            <a:ext cx="10972799" cy="4357147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38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Customize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04895" y="1024669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829502" y="1024669"/>
            <a:ext cx="2051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 Column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 header to anywhere you want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178962" y="1286827"/>
            <a:ext cx="0" cy="178377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33984" y="1024669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360897" y="1024669"/>
            <a:ext cx="1898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endParaRPr lang="en-US" altLang="zh-C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header name to sort the column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9765085" y="1361361"/>
            <a:ext cx="0" cy="206763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620107" y="1024669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2365920" y="1033579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618558" y="1024669"/>
            <a:ext cx="2245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menu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button to open filter </a:t>
            </a:r>
            <a:r>
              <a:rPr lang="en-US" altLang="zh-CN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54635" y="1024669"/>
            <a:ext cx="249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Hide/Display Column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54635" y="1262287"/>
            <a:ext cx="2184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Columns to open the panel to select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552514" y="1286827"/>
            <a:ext cx="0" cy="185007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65085" y="3429000"/>
            <a:ext cx="10807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645485" y="1361361"/>
            <a:ext cx="0" cy="170924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40" y="1496094"/>
            <a:ext cx="8094650" cy="2148806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38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 URL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39" y="807285"/>
            <a:ext cx="1003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Fit LFT address 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LPS portal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52792" y="2118394"/>
            <a:ext cx="2836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</a:rPr>
              <a:t>URL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508931" y="2271627"/>
            <a:ext cx="279182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81239" y="2118394"/>
            <a:ext cx="289956" cy="28995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9B3CF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8246AF"/>
      </a:dk2>
      <a:lt2>
        <a:srgbClr val="333F48"/>
      </a:lt2>
      <a:accent1>
        <a:srgbClr val="E1140A"/>
      </a:accent1>
      <a:accent2>
        <a:srgbClr val="FF6A00"/>
      </a:accent2>
      <a:accent3>
        <a:srgbClr val="F04187"/>
      </a:accent3>
      <a:accent4>
        <a:srgbClr val="3E8DDD"/>
      </a:accent4>
      <a:accent5>
        <a:srgbClr val="46C8E1"/>
      </a:accent5>
      <a:accent6>
        <a:srgbClr val="6AC346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2276</Words>
  <Application>WPS 演示</Application>
  <PresentationFormat>Custom</PresentationFormat>
  <Paragraphs>184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等线</vt:lpstr>
      <vt:lpstr>微软雅黑</vt:lpstr>
      <vt:lpstr>Arial Unicode MS</vt:lpstr>
      <vt:lpstr>黑体</vt:lpstr>
      <vt:lpstr>Lenovo Master</vt:lpstr>
      <vt:lpstr>Excel.Sheet.12</vt:lpstr>
      <vt:lpstr>Excel.Sheet.12</vt:lpstr>
      <vt:lpstr> LFT Mockup Review</vt:lpstr>
      <vt:lpstr>Content</vt:lpstr>
      <vt:lpstr>1. Factor File Management</vt:lpstr>
      <vt:lpstr>2. Maintain Formula</vt:lpstr>
      <vt:lpstr>3. Fill in Excel offline</vt:lpstr>
      <vt:lpstr>4. Upload Excel </vt:lpstr>
      <vt:lpstr>5. Calculate result</vt:lpstr>
      <vt:lpstr>6. Customize Table</vt:lpstr>
      <vt:lpstr>Change URL </vt:lpstr>
      <vt:lpstr>User Management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Goes up to Two Lines</dc:title>
  <dc:creator>Lenovo</dc:creator>
  <cp:lastModifiedBy>sheep</cp:lastModifiedBy>
  <cp:revision>301</cp:revision>
  <dcterms:created xsi:type="dcterms:W3CDTF">2015-04-23T17:39:00Z</dcterms:created>
  <dcterms:modified xsi:type="dcterms:W3CDTF">2019-12-09T10:33:17Z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