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4D260-AEED-4ECE-AB3E-7ED778E9D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C1A393-7B43-44EC-8DEA-EEE1A5C9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46F77-81B2-4430-9BC2-BEC0271B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ECEAB-8E62-4E1F-8F5C-07A2C3A5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06AE0-07DD-43CC-95B6-9930C23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8653-8096-4D3F-B851-712D2722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A86D41-F072-4142-9E7D-94D5B8CF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B877F-FB4A-4D7C-9C05-77051A64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CB5B8-F908-4147-BBDD-8411BD13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0E961-EC68-46D6-BE04-40E770CB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4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FDBC21-F1A6-44D9-ABBB-D58C1529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E4F045-A649-4E29-A7E7-073B2028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E92D6-1883-41A4-B311-8AE0945D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94472-1A59-43D7-AB1B-B65DE1A0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91CAC-C062-4961-91C4-D0E8239C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21B54-481F-43BC-ABA8-BBBDBD1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261BB-477A-4D21-83AD-4CA3BF8E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200F5-8407-4DB3-A641-FF8F3CB4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CF5E1-8791-4428-B584-83EA470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0DAB9-0A7B-47D1-B312-046C228D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8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9046B-FA81-44AE-BB8C-4C6C1DD0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B4EFC-D425-4F87-A9E7-5D397E2D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45612B-6B83-4625-8AE9-AD81F222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09B04-CFFF-40AE-BE3C-AE015BF6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FACE9-9B4D-4CDA-AB87-CBAF69CB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7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3AD79-2658-432B-974C-25BC13B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4C264-6C09-46E4-8FFD-EA4A0C92C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9917A-69C7-4E2D-8F5E-0906D390B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23CF9-77C9-4B71-B416-5C3D83B7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2B90D9-EE41-4864-929A-EE25F0F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27A12-E260-49AE-A66F-8C7B4B0D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4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5927C-B44D-4D04-8229-6041C636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6D3BC-C95C-41BF-9202-A99804CC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22D3A1-FB76-465D-8AD7-E8BD9773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60BBC9-A05B-4827-AFC0-EA3B7A73D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4821D9-C531-4B1A-A278-26871CA65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1D5F0-2C7F-46A3-A5EB-DB065A0C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634616-7A5A-4C00-BE7D-B118CC3B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250A3E-0063-40F7-98FA-4846E87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127E6-CEBD-4A53-AA75-81330A79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087837-C7BC-4B25-9ECC-640DB0D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32BAB7-05D5-414E-940B-557EEA5C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855EDA-846B-4BE0-9EEA-669A34D1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0834B1-7307-4845-B603-7F76257B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3FE55B-3AAF-42E6-9B85-A6C9F246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BE67E-891D-4E7A-9C4C-04E1F3C6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34FDA-624F-4D89-B550-FFE06EDB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9C931F-F0D5-4162-AE38-761CCDCA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F6E6F4-584E-4318-887E-BC3F7EC5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A55837-AB7B-46DD-834C-AB4550F3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BF0D9-FD6C-4243-AFF1-7518159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761994-F9FE-4913-A7D3-23D40D1A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4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463CE-7FB6-483E-BC38-6E52B36E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EDC5E5-1C2A-4E97-99EA-F5A6E6EB5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11AFE3-AFBF-4AC8-919A-D19F8FD9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25EC52-8448-40F5-97AD-1BE726DA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036448-3DC6-4429-A359-9EA731D9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65379D-D3AF-4210-8043-43D990C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0030F6-941D-4142-9087-165B1104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BF70DC-6365-4431-BB5F-1F96F12CB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2622D-CA3B-48A3-9F62-76B669FA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E92F-C2AA-44CD-A269-AD112A4040E7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5F7F4-9D4A-4CC2-94EB-A9C2CB0C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286E02-A59B-4D94-BDB7-5D774B7E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9A02-4DD2-452A-A716-C357EB1AC2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A960FA-4FB9-4E9C-AC9E-CB39928D1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026458"/>
              </p:ext>
            </p:extLst>
          </p:nvPr>
        </p:nvGraphicFramePr>
        <p:xfrm>
          <a:off x="3016574" y="1825625"/>
          <a:ext cx="8371005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201">
                  <a:extLst>
                    <a:ext uri="{9D8B030D-6E8A-4147-A177-3AD203B41FA5}">
                      <a16:colId xmlns:a16="http://schemas.microsoft.com/office/drawing/2014/main" val="1910190682"/>
                    </a:ext>
                  </a:extLst>
                </a:gridCol>
                <a:gridCol w="1674201">
                  <a:extLst>
                    <a:ext uri="{9D8B030D-6E8A-4147-A177-3AD203B41FA5}">
                      <a16:colId xmlns:a16="http://schemas.microsoft.com/office/drawing/2014/main" val="1000461021"/>
                    </a:ext>
                  </a:extLst>
                </a:gridCol>
                <a:gridCol w="1674201">
                  <a:extLst>
                    <a:ext uri="{9D8B030D-6E8A-4147-A177-3AD203B41FA5}">
                      <a16:colId xmlns:a16="http://schemas.microsoft.com/office/drawing/2014/main" val="296302357"/>
                    </a:ext>
                  </a:extLst>
                </a:gridCol>
                <a:gridCol w="1674201">
                  <a:extLst>
                    <a:ext uri="{9D8B030D-6E8A-4147-A177-3AD203B41FA5}">
                      <a16:colId xmlns:a16="http://schemas.microsoft.com/office/drawing/2014/main" val="2475251044"/>
                    </a:ext>
                  </a:extLst>
                </a:gridCol>
                <a:gridCol w="1674201">
                  <a:extLst>
                    <a:ext uri="{9D8B030D-6E8A-4147-A177-3AD203B41FA5}">
                      <a16:colId xmlns:a16="http://schemas.microsoft.com/office/drawing/2014/main" val="1227565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Inline-block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Weight&amp;Height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4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Margin</a:t>
                      </a:r>
                      <a:r>
                        <a:rPr lang="zh-TW" altLang="en-US" dirty="0"/>
                        <a:t>上下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5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Margin</a:t>
                      </a:r>
                      <a:r>
                        <a:rPr lang="zh-TW" altLang="en-US" dirty="0"/>
                        <a:t> 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9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Padding</a:t>
                      </a:r>
                      <a:r>
                        <a:rPr lang="zh-TW" altLang="en-US" dirty="0"/>
                        <a:t> 上下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X(</a:t>
                      </a:r>
                      <a:r>
                        <a:rPr lang="zh-TW" altLang="en-US" dirty="0"/>
                        <a:t>當作沒用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Padding</a:t>
                      </a:r>
                      <a:r>
                        <a:rPr lang="zh-TW" altLang="en-US" dirty="0"/>
                        <a:t> 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預設排列方向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橫向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直向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橫向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0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2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41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林承鋒</dc:creator>
  <cp:lastModifiedBy>林承鋒</cp:lastModifiedBy>
  <cp:revision>5</cp:revision>
  <dcterms:created xsi:type="dcterms:W3CDTF">2021-03-18T04:43:44Z</dcterms:created>
  <dcterms:modified xsi:type="dcterms:W3CDTF">2021-03-18T10:03:28Z</dcterms:modified>
</cp:coreProperties>
</file>