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</p:sldIdLst>
  <p:sldSz cx="18318163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8"/>
    <p:restoredTop sz="95680"/>
  </p:normalViewPr>
  <p:slideViewPr>
    <p:cSldViewPr snapToGrid="0" snapToObjects="1">
      <p:cViewPr>
        <p:scale>
          <a:sx n="57" d="100"/>
          <a:sy n="57" d="100"/>
        </p:scale>
        <p:origin x="2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862" y="1945429"/>
            <a:ext cx="15570439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771" y="6243533"/>
            <a:ext cx="13738622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4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1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8936" y="632883"/>
            <a:ext cx="3949854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375" y="632883"/>
            <a:ext cx="11620585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4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3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834" y="2963549"/>
            <a:ext cx="15799416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834" y="7955072"/>
            <a:ext cx="15799416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374" y="3164417"/>
            <a:ext cx="7785219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3570" y="3164417"/>
            <a:ext cx="7785219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759" y="632886"/>
            <a:ext cx="15799416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762" y="2914016"/>
            <a:ext cx="7749440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762" y="4342130"/>
            <a:ext cx="774944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3571" y="2914016"/>
            <a:ext cx="7787605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3571" y="4342130"/>
            <a:ext cx="7787605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760" y="792480"/>
            <a:ext cx="5908084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605" y="1711539"/>
            <a:ext cx="927357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760" y="3566160"/>
            <a:ext cx="5908084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760" y="792480"/>
            <a:ext cx="5908084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7605" y="1711539"/>
            <a:ext cx="927357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760" y="3566160"/>
            <a:ext cx="5908084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374" y="632886"/>
            <a:ext cx="15799416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374" y="3164417"/>
            <a:ext cx="15799416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374" y="11017676"/>
            <a:ext cx="4121587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523D-C5EA-0443-91B9-269B142FBA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7892" y="11017676"/>
            <a:ext cx="61823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7202" y="11017676"/>
            <a:ext cx="4121587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AA22-8452-534B-9E6F-356AEF3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7.png"/><Relationship Id="rId26" Type="http://schemas.openxmlformats.org/officeDocument/2006/relationships/image" Target="../media/image11.pn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24" Type="http://schemas.openxmlformats.org/officeDocument/2006/relationships/image" Target="../media/image31.png"/><Relationship Id="rId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image" Target="../media/image230.png"/><Relationship Id="rId10" Type="http://schemas.openxmlformats.org/officeDocument/2006/relationships/image" Target="../media/image28.png"/><Relationship Id="rId19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Relationship Id="rId22" Type="http://schemas.openxmlformats.org/officeDocument/2006/relationships/image" Target="../media/image21.png"/><Relationship Id="rId2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6DB09A-F3A6-2644-8E0F-E6C131B6B585}"/>
              </a:ext>
            </a:extLst>
          </p:cNvPr>
          <p:cNvSpPr txBox="1"/>
          <p:nvPr/>
        </p:nvSpPr>
        <p:spPr>
          <a:xfrm>
            <a:off x="6166609" y="137552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5F3B4D-1FB1-034F-9607-CD4F58DA03BE}"/>
              </a:ext>
            </a:extLst>
          </p:cNvPr>
          <p:cNvSpPr txBox="1"/>
          <p:nvPr/>
        </p:nvSpPr>
        <p:spPr>
          <a:xfrm>
            <a:off x="11073792" y="78407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… …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69D9C0-C120-4E4B-B3AC-ADC2616043A7}"/>
              </a:ext>
            </a:extLst>
          </p:cNvPr>
          <p:cNvGrpSpPr/>
          <p:nvPr/>
        </p:nvGrpSpPr>
        <p:grpSpPr>
          <a:xfrm>
            <a:off x="6801307" y="1483369"/>
            <a:ext cx="6560043" cy="594247"/>
            <a:chOff x="3680412" y="3777068"/>
            <a:chExt cx="6560043" cy="59424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719CC8-5797-FA44-A592-4BFDA73FE7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7713" y="3794058"/>
              <a:ext cx="0" cy="540243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7356589-264D-774D-BD4C-496A49A9933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4147" y="3777068"/>
              <a:ext cx="4488" cy="54864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6DF266E-EFFB-8D42-96F6-B5B22E85C4D3}"/>
                    </a:ext>
                  </a:extLst>
                </p:cNvPr>
                <p:cNvSpPr txBox="1"/>
                <p:nvPr/>
              </p:nvSpPr>
              <p:spPr>
                <a:xfrm>
                  <a:off x="3680412" y="3934191"/>
                  <a:ext cx="673261" cy="425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6DF266E-EFFB-8D42-96F6-B5B22E85C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412" y="3934191"/>
                  <a:ext cx="673261" cy="425053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7D05BAA-B18C-F146-8DB5-8238F1758A47}"/>
                    </a:ext>
                  </a:extLst>
                </p:cNvPr>
                <p:cNvSpPr txBox="1"/>
                <p:nvPr/>
              </p:nvSpPr>
              <p:spPr>
                <a:xfrm>
                  <a:off x="9534236" y="3946262"/>
                  <a:ext cx="706219" cy="425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7D05BAA-B18C-F146-8DB5-8238F1758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4236" y="3946262"/>
                  <a:ext cx="706219" cy="425053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3B41F1-E402-6E4F-868B-85633EDAABC3}"/>
                  </a:ext>
                </a:extLst>
              </p:cNvPr>
              <p:cNvSpPr/>
              <p:nvPr/>
            </p:nvSpPr>
            <p:spPr>
              <a:xfrm>
                <a:off x="9636152" y="2623944"/>
                <a:ext cx="1290841" cy="49989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3B41F1-E402-6E4F-868B-85633EDA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152" y="2623944"/>
                <a:ext cx="1290841" cy="499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C1ACB89-F913-E44D-91CD-55A7350D5C3F}"/>
              </a:ext>
            </a:extLst>
          </p:cNvPr>
          <p:cNvGrpSpPr/>
          <p:nvPr/>
        </p:nvGrpSpPr>
        <p:grpSpPr>
          <a:xfrm>
            <a:off x="10122803" y="3300373"/>
            <a:ext cx="3919817" cy="575922"/>
            <a:chOff x="6390135" y="5540710"/>
            <a:chExt cx="3919817" cy="575922"/>
          </a:xfrm>
        </p:grpSpPr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D9F385E7-7B5D-2D40-AD56-1DF29BE288EE}"/>
                </a:ext>
              </a:extLst>
            </p:cNvPr>
            <p:cNvSpPr/>
            <p:nvPr/>
          </p:nvSpPr>
          <p:spPr>
            <a:xfrm>
              <a:off x="6390135" y="5540710"/>
              <a:ext cx="304893" cy="575922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801E6A-5201-784C-8627-B2B4A4405693}"/>
                </a:ext>
              </a:extLst>
            </p:cNvPr>
            <p:cNvSpPr txBox="1"/>
            <p:nvPr/>
          </p:nvSpPr>
          <p:spPr>
            <a:xfrm>
              <a:off x="6842208" y="5594622"/>
              <a:ext cx="34677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maximum likelihood estimation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7BC0AEE-45BD-0A4D-931C-80B2969B1CAE}"/>
              </a:ext>
            </a:extLst>
          </p:cNvPr>
          <p:cNvSpPr txBox="1"/>
          <p:nvPr/>
        </p:nvSpPr>
        <p:spPr>
          <a:xfrm>
            <a:off x="7941078" y="3392815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negative binomial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42BB7A-B6A4-8746-8DD8-928F7C80B3C6}"/>
              </a:ext>
            </a:extLst>
          </p:cNvPr>
          <p:cNvSpPr txBox="1"/>
          <p:nvPr/>
        </p:nvSpPr>
        <p:spPr>
          <a:xfrm>
            <a:off x="9236536" y="3850246"/>
            <a:ext cx="24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mRNA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gene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A04CCC-75B0-5F47-BA1F-47437F7D3B16}"/>
              </a:ext>
            </a:extLst>
          </p:cNvPr>
          <p:cNvSpPr txBox="1"/>
          <p:nvPr/>
        </p:nvSpPr>
        <p:spPr>
          <a:xfrm>
            <a:off x="334676" y="8708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53617E-82AE-2641-95AD-31CDF6B4AADA}"/>
              </a:ext>
            </a:extLst>
          </p:cNvPr>
          <p:cNvSpPr txBox="1"/>
          <p:nvPr/>
        </p:nvSpPr>
        <p:spPr>
          <a:xfrm>
            <a:off x="4453123" y="9033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5011A5-DD07-D246-A709-5A649E7BB869}"/>
                  </a:ext>
                </a:extLst>
              </p:cNvPr>
              <p:cNvSpPr txBox="1"/>
              <p:nvPr/>
            </p:nvSpPr>
            <p:spPr>
              <a:xfrm>
                <a:off x="1247068" y="3007837"/>
                <a:ext cx="1947649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5011A5-DD07-D246-A709-5A649E7BB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068" y="3007837"/>
                <a:ext cx="1947649" cy="584327"/>
              </a:xfrm>
              <a:prstGeom prst="rect">
                <a:avLst/>
              </a:prstGeom>
              <a:blipFill>
                <a:blip r:embed="rId5"/>
                <a:stretch>
                  <a:fillRect l="-2597" r="-1948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8630468-0C7F-3D47-9F63-ADED47E27FC7}"/>
              </a:ext>
            </a:extLst>
          </p:cNvPr>
          <p:cNvGrpSpPr/>
          <p:nvPr/>
        </p:nvGrpSpPr>
        <p:grpSpPr>
          <a:xfrm>
            <a:off x="686203" y="813066"/>
            <a:ext cx="3521365" cy="632825"/>
            <a:chOff x="955072" y="1012619"/>
            <a:chExt cx="1893878" cy="6328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FAD3FB-AF27-A740-A9E5-266398B4492E}"/>
                </a:ext>
              </a:extLst>
            </p:cNvPr>
            <p:cNvGrpSpPr/>
            <p:nvPr/>
          </p:nvGrpSpPr>
          <p:grpSpPr>
            <a:xfrm>
              <a:off x="955072" y="1104696"/>
              <a:ext cx="1893878" cy="540748"/>
              <a:chOff x="908926" y="1623654"/>
              <a:chExt cx="1893878" cy="5407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C8973F9-34A6-7A4A-9428-C42362ECD5E1}"/>
                      </a:ext>
                    </a:extLst>
                  </p:cNvPr>
                  <p:cNvSpPr/>
                  <p:nvPr/>
                </p:nvSpPr>
                <p:spPr>
                  <a:xfrm>
                    <a:off x="908926" y="1623654"/>
                    <a:ext cx="474052" cy="54074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C8973F9-34A6-7A4A-9428-C42362ECD5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926" y="1623654"/>
                    <a:ext cx="474052" cy="5407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175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DA69D762-45ED-3146-84F1-2992CDA88C4E}"/>
                      </a:ext>
                    </a:extLst>
                  </p:cNvPr>
                  <p:cNvSpPr/>
                  <p:nvPr/>
                </p:nvSpPr>
                <p:spPr>
                  <a:xfrm>
                    <a:off x="2328752" y="1623654"/>
                    <a:ext cx="474052" cy="54074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DA69D762-45ED-3146-84F1-2992CDA88C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8752" y="1623654"/>
                    <a:ext cx="474052" cy="5407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175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C6BB78F-B198-8747-B62F-AF9C1DECC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0601" y="1903108"/>
                <a:ext cx="775383" cy="0"/>
              </a:xfrm>
              <a:prstGeom prst="straightConnector1">
                <a:avLst/>
              </a:prstGeom>
              <a:ln w="317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D75788-E92B-8545-B455-A9FF1F46568E}"/>
                    </a:ext>
                  </a:extLst>
                </p:cNvPr>
                <p:cNvSpPr txBox="1"/>
                <p:nvPr/>
              </p:nvSpPr>
              <p:spPr>
                <a:xfrm>
                  <a:off x="1772661" y="1012619"/>
                  <a:ext cx="1111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D75788-E92B-8545-B455-A9FF1F465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661" y="1012619"/>
                  <a:ext cx="11114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95FC3B-2ABF-C54A-A6A9-BEDCA881D582}"/>
                  </a:ext>
                </a:extLst>
              </p:cNvPr>
              <p:cNvSpPr txBox="1"/>
              <p:nvPr/>
            </p:nvSpPr>
            <p:spPr>
              <a:xfrm>
                <a:off x="1233563" y="2104107"/>
                <a:ext cx="1412374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=−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95FC3B-2ABF-C54A-A6A9-BEDCA881D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63" y="2104107"/>
                <a:ext cx="1412374" cy="584327"/>
              </a:xfrm>
              <a:prstGeom prst="rect">
                <a:avLst/>
              </a:prstGeom>
              <a:blipFill>
                <a:blip r:embed="rId9"/>
                <a:stretch>
                  <a:fillRect l="-3540" t="-2128" r="-2655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BAF7FC5-09D0-2B4B-9209-296AF47E533E}"/>
              </a:ext>
            </a:extLst>
          </p:cNvPr>
          <p:cNvGrpSpPr/>
          <p:nvPr/>
        </p:nvGrpSpPr>
        <p:grpSpPr>
          <a:xfrm>
            <a:off x="1040715" y="1196649"/>
            <a:ext cx="654008" cy="578625"/>
            <a:chOff x="923641" y="1359472"/>
            <a:chExt cx="654008" cy="578625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09B3122A-2352-1B4D-8C0D-3515D24038DA}"/>
                </a:ext>
              </a:extLst>
            </p:cNvPr>
            <p:cNvSpPr/>
            <p:nvPr/>
          </p:nvSpPr>
          <p:spPr>
            <a:xfrm rot="1894640">
              <a:off x="1073194" y="1359472"/>
              <a:ext cx="504455" cy="578625"/>
            </a:xfrm>
            <a:prstGeom prst="arc">
              <a:avLst>
                <a:gd name="adj1" fmla="val 16200000"/>
                <a:gd name="adj2" fmla="val 7998399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6E30806-C9DA-A147-9453-655174E66436}"/>
                </a:ext>
              </a:extLst>
            </p:cNvPr>
            <p:cNvCxnSpPr>
              <a:cxnSpLocks/>
            </p:cNvCxnSpPr>
            <p:nvPr/>
          </p:nvCxnSpPr>
          <p:spPr>
            <a:xfrm>
              <a:off x="923641" y="1730680"/>
              <a:ext cx="293109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5AE30B-1DB2-154E-9347-74FE5ACFD5FD}"/>
              </a:ext>
            </a:extLst>
          </p:cNvPr>
          <p:cNvGrpSpPr/>
          <p:nvPr/>
        </p:nvGrpSpPr>
        <p:grpSpPr>
          <a:xfrm>
            <a:off x="3685102" y="1196648"/>
            <a:ext cx="654008" cy="578625"/>
            <a:chOff x="923641" y="1359472"/>
            <a:chExt cx="654008" cy="578625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AD3C55B8-F798-9D40-B89E-EF913CB2684F}"/>
                </a:ext>
              </a:extLst>
            </p:cNvPr>
            <p:cNvSpPr/>
            <p:nvPr/>
          </p:nvSpPr>
          <p:spPr>
            <a:xfrm rot="1894640">
              <a:off x="1073194" y="1359472"/>
              <a:ext cx="504455" cy="578625"/>
            </a:xfrm>
            <a:prstGeom prst="arc">
              <a:avLst>
                <a:gd name="adj1" fmla="val 16200000"/>
                <a:gd name="adj2" fmla="val 7998399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322710B-23BF-B54E-BB65-81BB76F43212}"/>
                </a:ext>
              </a:extLst>
            </p:cNvPr>
            <p:cNvCxnSpPr>
              <a:cxnSpLocks/>
            </p:cNvCxnSpPr>
            <p:nvPr/>
          </p:nvCxnSpPr>
          <p:spPr>
            <a:xfrm>
              <a:off x="923641" y="1730680"/>
              <a:ext cx="293109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6A6712-AAD9-3D48-B854-886DD28D80E6}"/>
                  </a:ext>
                </a:extLst>
              </p:cNvPr>
              <p:cNvSpPr txBox="1"/>
              <p:nvPr/>
            </p:nvSpPr>
            <p:spPr>
              <a:xfrm>
                <a:off x="1718987" y="1518675"/>
                <a:ext cx="304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6A6712-AAD9-3D48-B854-886DD28D8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87" y="1518675"/>
                <a:ext cx="304121" cy="276999"/>
              </a:xfrm>
              <a:prstGeom prst="rect">
                <a:avLst/>
              </a:prstGeom>
              <a:blipFill>
                <a:blip r:embed="rId10"/>
                <a:stretch>
                  <a:fillRect l="-20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53A089B-04F8-6643-90E3-45F123A894B1}"/>
                  </a:ext>
                </a:extLst>
              </p:cNvPr>
              <p:cNvSpPr txBox="1"/>
              <p:nvPr/>
            </p:nvSpPr>
            <p:spPr>
              <a:xfrm>
                <a:off x="4364268" y="1496102"/>
                <a:ext cx="298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53A089B-04F8-6643-90E3-45F123A8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268" y="1496102"/>
                <a:ext cx="298608" cy="276999"/>
              </a:xfrm>
              <a:prstGeom prst="rect">
                <a:avLst/>
              </a:prstGeom>
              <a:blipFill>
                <a:blip r:embed="rId11"/>
                <a:stretch>
                  <a:fillRect l="-20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CA5D5A1C-5EA5-0C47-83E3-86F0264B96F7}"/>
              </a:ext>
            </a:extLst>
          </p:cNvPr>
          <p:cNvGrpSpPr/>
          <p:nvPr/>
        </p:nvGrpSpPr>
        <p:grpSpPr>
          <a:xfrm>
            <a:off x="5105826" y="819488"/>
            <a:ext cx="1888859" cy="619375"/>
            <a:chOff x="5602194" y="995043"/>
            <a:chExt cx="1888859" cy="61937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4DB387-613E-7A46-9DD5-8B6D1ED4D4E3}"/>
                </a:ext>
              </a:extLst>
            </p:cNvPr>
            <p:cNvCxnSpPr>
              <a:cxnSpLocks/>
            </p:cNvCxnSpPr>
            <p:nvPr/>
          </p:nvCxnSpPr>
          <p:spPr>
            <a:xfrm>
              <a:off x="6303145" y="1202108"/>
              <a:ext cx="1187908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0DF2AA5-DACF-0F43-912E-F99FA40C2D44}"/>
                </a:ext>
              </a:extLst>
            </p:cNvPr>
            <p:cNvGrpSpPr/>
            <p:nvPr/>
          </p:nvGrpSpPr>
          <p:grpSpPr>
            <a:xfrm>
              <a:off x="5602194" y="995043"/>
              <a:ext cx="760724" cy="619375"/>
              <a:chOff x="5590316" y="1316550"/>
              <a:chExt cx="760724" cy="619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1FBAFDD-2965-8446-819C-38D955D48226}"/>
                      </a:ext>
                    </a:extLst>
                  </p:cNvPr>
                  <p:cNvSpPr/>
                  <p:nvPr/>
                </p:nvSpPr>
                <p:spPr>
                  <a:xfrm>
                    <a:off x="5590316" y="1316550"/>
                    <a:ext cx="622853" cy="41413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1FBAFDD-2965-8446-819C-38D955D482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316" y="1316550"/>
                    <a:ext cx="622853" cy="41413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254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0BB29E1-BA21-6946-B9F2-E9C45132E1B6}"/>
                  </a:ext>
                </a:extLst>
              </p:cNvPr>
              <p:cNvGrpSpPr/>
              <p:nvPr/>
            </p:nvGrpSpPr>
            <p:grpSpPr>
              <a:xfrm>
                <a:off x="5893665" y="1576915"/>
                <a:ext cx="457375" cy="359010"/>
                <a:chOff x="923641" y="1359472"/>
                <a:chExt cx="654008" cy="578625"/>
              </a:xfrm>
            </p:grpSpPr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FF7A0D32-C02F-BC43-96E2-56E8375DDDBB}"/>
                    </a:ext>
                  </a:extLst>
                </p:cNvPr>
                <p:cNvSpPr/>
                <p:nvPr/>
              </p:nvSpPr>
              <p:spPr>
                <a:xfrm rot="1894640">
                  <a:off x="1073194" y="1359472"/>
                  <a:ext cx="504455" cy="578625"/>
                </a:xfrm>
                <a:prstGeom prst="arc">
                  <a:avLst>
                    <a:gd name="adj1" fmla="val 16200000"/>
                    <a:gd name="adj2" fmla="val 7998399"/>
                  </a:avLst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FC6DCA7-6ADA-B649-B868-8D1B03018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641" y="1730680"/>
                  <a:ext cx="293109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D51BAFC-2ACE-9F45-B407-1AC00EC7FE81}"/>
              </a:ext>
            </a:extLst>
          </p:cNvPr>
          <p:cNvGrpSpPr/>
          <p:nvPr/>
        </p:nvGrpSpPr>
        <p:grpSpPr>
          <a:xfrm>
            <a:off x="7072783" y="819780"/>
            <a:ext cx="1981111" cy="619375"/>
            <a:chOff x="5602194" y="995043"/>
            <a:chExt cx="1981111" cy="61937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BFF2A59-C9A2-E449-96AB-75A617F2A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3145" y="1199622"/>
              <a:ext cx="1280160" cy="248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33FA8DD-AD9D-644B-B3EF-4F48B998F072}"/>
                </a:ext>
              </a:extLst>
            </p:cNvPr>
            <p:cNvGrpSpPr/>
            <p:nvPr/>
          </p:nvGrpSpPr>
          <p:grpSpPr>
            <a:xfrm>
              <a:off x="5602194" y="995043"/>
              <a:ext cx="760724" cy="619375"/>
              <a:chOff x="5590316" y="1316550"/>
              <a:chExt cx="760724" cy="619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B655D7-3B3B-874B-82DC-BB4FD76DFAF1}"/>
                      </a:ext>
                    </a:extLst>
                  </p:cNvPr>
                  <p:cNvSpPr/>
                  <p:nvPr/>
                </p:nvSpPr>
                <p:spPr>
                  <a:xfrm>
                    <a:off x="5590316" y="1316550"/>
                    <a:ext cx="622853" cy="41413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B655D7-3B3B-874B-82DC-BB4FD76DFA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316" y="1316550"/>
                    <a:ext cx="622853" cy="41413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254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17B6EFF-CB69-104C-B964-691FA1B7A16E}"/>
                  </a:ext>
                </a:extLst>
              </p:cNvPr>
              <p:cNvGrpSpPr/>
              <p:nvPr/>
            </p:nvGrpSpPr>
            <p:grpSpPr>
              <a:xfrm>
                <a:off x="5893665" y="1576915"/>
                <a:ext cx="457375" cy="359010"/>
                <a:chOff x="923641" y="1359472"/>
                <a:chExt cx="654008" cy="578625"/>
              </a:xfrm>
            </p:grpSpPr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187BD6CA-2946-D04B-90BA-57AEA31CF4A3}"/>
                    </a:ext>
                  </a:extLst>
                </p:cNvPr>
                <p:cNvSpPr/>
                <p:nvPr/>
              </p:nvSpPr>
              <p:spPr>
                <a:xfrm rot="1894640">
                  <a:off x="1073194" y="1359472"/>
                  <a:ext cx="504455" cy="578625"/>
                </a:xfrm>
                <a:prstGeom prst="arc">
                  <a:avLst>
                    <a:gd name="adj1" fmla="val 16200000"/>
                    <a:gd name="adj2" fmla="val 7998399"/>
                  </a:avLst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845A191-7B48-A94F-ABF3-9F94DF8F1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641" y="1730680"/>
                  <a:ext cx="293109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6511448-37EC-A94A-ADAD-18A645BE4578}"/>
              </a:ext>
            </a:extLst>
          </p:cNvPr>
          <p:cNvGrpSpPr/>
          <p:nvPr/>
        </p:nvGrpSpPr>
        <p:grpSpPr>
          <a:xfrm>
            <a:off x="9109940" y="819488"/>
            <a:ext cx="1981111" cy="619375"/>
            <a:chOff x="5602194" y="995043"/>
            <a:chExt cx="1981111" cy="619375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64D208D-4A05-C14E-B5B5-75A935349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3145" y="1199622"/>
              <a:ext cx="1280160" cy="248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A866983-6349-4345-8E42-E3D0C0823424}"/>
                </a:ext>
              </a:extLst>
            </p:cNvPr>
            <p:cNvGrpSpPr/>
            <p:nvPr/>
          </p:nvGrpSpPr>
          <p:grpSpPr>
            <a:xfrm>
              <a:off x="5602194" y="995043"/>
              <a:ext cx="760724" cy="619375"/>
              <a:chOff x="5590316" y="1316550"/>
              <a:chExt cx="760724" cy="619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D849D527-CBDD-3349-BCAC-7A2407E87D9A}"/>
                      </a:ext>
                    </a:extLst>
                  </p:cNvPr>
                  <p:cNvSpPr/>
                  <p:nvPr/>
                </p:nvSpPr>
                <p:spPr>
                  <a:xfrm>
                    <a:off x="5590316" y="1316550"/>
                    <a:ext cx="622853" cy="41413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D849D527-CBDD-3349-BCAC-7A2407E87D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316" y="1316550"/>
                    <a:ext cx="622853" cy="41413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254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A612689-327B-B945-8BA5-C395ADE54B5E}"/>
                  </a:ext>
                </a:extLst>
              </p:cNvPr>
              <p:cNvGrpSpPr/>
              <p:nvPr/>
            </p:nvGrpSpPr>
            <p:grpSpPr>
              <a:xfrm>
                <a:off x="5893665" y="1576915"/>
                <a:ext cx="457375" cy="359010"/>
                <a:chOff x="923641" y="1359472"/>
                <a:chExt cx="654008" cy="578625"/>
              </a:xfrm>
            </p:grpSpPr>
            <p:sp>
              <p:nvSpPr>
                <p:cNvPr id="103" name="Arc 102">
                  <a:extLst>
                    <a:ext uri="{FF2B5EF4-FFF2-40B4-BE49-F238E27FC236}">
                      <a16:creationId xmlns:a16="http://schemas.microsoft.com/office/drawing/2014/main" id="{699C8D01-2F2E-324F-BF58-BE6120378DD8}"/>
                    </a:ext>
                  </a:extLst>
                </p:cNvPr>
                <p:cNvSpPr/>
                <p:nvPr/>
              </p:nvSpPr>
              <p:spPr>
                <a:xfrm rot="1894640">
                  <a:off x="1073194" y="1359472"/>
                  <a:ext cx="504455" cy="578625"/>
                </a:xfrm>
                <a:prstGeom prst="arc">
                  <a:avLst>
                    <a:gd name="adj1" fmla="val 16200000"/>
                    <a:gd name="adj2" fmla="val 7998399"/>
                  </a:avLst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6058D0F-40F5-BE4A-B608-356975EC1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641" y="1730680"/>
                  <a:ext cx="293109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98F9123-327D-1345-8777-FDE2048682B9}"/>
              </a:ext>
            </a:extLst>
          </p:cNvPr>
          <p:cNvCxnSpPr>
            <a:cxnSpLocks/>
          </p:cNvCxnSpPr>
          <p:nvPr/>
        </p:nvCxnSpPr>
        <p:spPr>
          <a:xfrm flipV="1">
            <a:off x="11619640" y="1027840"/>
            <a:ext cx="1280160" cy="248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09E3DAE-1F16-9C4E-A643-A227A1BAC70B}"/>
              </a:ext>
            </a:extLst>
          </p:cNvPr>
          <p:cNvGrpSpPr/>
          <p:nvPr/>
        </p:nvGrpSpPr>
        <p:grpSpPr>
          <a:xfrm>
            <a:off x="12969754" y="815484"/>
            <a:ext cx="760724" cy="619375"/>
            <a:chOff x="5590316" y="1316550"/>
            <a:chExt cx="760724" cy="619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9FEFC3D-EA35-E44F-9D11-BBA8A1D8E1D0}"/>
                    </a:ext>
                  </a:extLst>
                </p:cNvPr>
                <p:cNvSpPr/>
                <p:nvPr/>
              </p:nvSpPr>
              <p:spPr>
                <a:xfrm>
                  <a:off x="5590316" y="1316550"/>
                  <a:ext cx="622853" cy="414130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(6)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9FEFC3D-EA35-E44F-9D11-BBA8A1D8E1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316" y="1316550"/>
                  <a:ext cx="622853" cy="41413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A228EBE-38BA-5D4E-886A-6B2B256AAE56}"/>
                </a:ext>
              </a:extLst>
            </p:cNvPr>
            <p:cNvGrpSpPr/>
            <p:nvPr/>
          </p:nvGrpSpPr>
          <p:grpSpPr>
            <a:xfrm>
              <a:off x="5893665" y="1576915"/>
              <a:ext cx="457375" cy="359010"/>
              <a:chOff x="923641" y="1359472"/>
              <a:chExt cx="654008" cy="578625"/>
            </a:xfrm>
          </p:grpSpPr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C8456648-581C-6544-800E-F5486E1FE3AC}"/>
                  </a:ext>
                </a:extLst>
              </p:cNvPr>
              <p:cNvSpPr/>
              <p:nvPr/>
            </p:nvSpPr>
            <p:spPr>
              <a:xfrm rot="1894640">
                <a:off x="1073194" y="1359472"/>
                <a:ext cx="504455" cy="578625"/>
              </a:xfrm>
              <a:prstGeom prst="arc">
                <a:avLst>
                  <a:gd name="adj1" fmla="val 16200000"/>
                  <a:gd name="adj2" fmla="val 7998399"/>
                </a:avLst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FE28B95-ADCE-B048-BB5F-16C030E74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641" y="1730680"/>
                <a:ext cx="293109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224EFCC-262F-4E49-8EFD-DD79B5136F79}"/>
                  </a:ext>
                </a:extLst>
              </p:cNvPr>
              <p:cNvSpPr txBox="1"/>
              <p:nvPr/>
            </p:nvSpPr>
            <p:spPr>
              <a:xfrm>
                <a:off x="5761654" y="1275107"/>
                <a:ext cx="62382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224EFCC-262F-4E49-8EFD-DD79B513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54" y="1275107"/>
                <a:ext cx="623825" cy="3808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923C94F-85E2-4B40-A3FD-D3AAE0F1A23E}"/>
                  </a:ext>
                </a:extLst>
              </p:cNvPr>
              <p:cNvSpPr txBox="1"/>
              <p:nvPr/>
            </p:nvSpPr>
            <p:spPr>
              <a:xfrm>
                <a:off x="7745095" y="1275107"/>
                <a:ext cx="62382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923C94F-85E2-4B40-A3FD-D3AAE0F1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95" y="1275107"/>
                <a:ext cx="623825" cy="3808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1ACFBF6-171F-FD48-B4FD-CED91BE93197}"/>
                  </a:ext>
                </a:extLst>
              </p:cNvPr>
              <p:cNvSpPr txBox="1"/>
              <p:nvPr/>
            </p:nvSpPr>
            <p:spPr>
              <a:xfrm>
                <a:off x="9810891" y="1275107"/>
                <a:ext cx="62382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1ACFBF6-171F-FD48-B4FD-CED91BE9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891" y="1275107"/>
                <a:ext cx="623825" cy="3808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4325DC-CB6D-0344-9A18-2BE5EBE2A3E7}"/>
                  </a:ext>
                </a:extLst>
              </p:cNvPr>
              <p:cNvSpPr txBox="1"/>
              <p:nvPr/>
            </p:nvSpPr>
            <p:spPr>
              <a:xfrm>
                <a:off x="13671230" y="1247516"/>
                <a:ext cx="62382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4325DC-CB6D-0344-9A18-2BE5EBE2A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230" y="1247516"/>
                <a:ext cx="623825" cy="3808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C47D3B5-F58E-254C-8117-DB4675D149D8}"/>
                  </a:ext>
                </a:extLst>
              </p:cNvPr>
              <p:cNvSpPr/>
              <p:nvPr/>
            </p:nvSpPr>
            <p:spPr>
              <a:xfrm>
                <a:off x="7072329" y="2088578"/>
                <a:ext cx="622853" cy="41413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C47D3B5-F58E-254C-8117-DB4675D14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29" y="2088578"/>
                <a:ext cx="622853" cy="41413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07ED314-E988-EE4B-8D58-BC93FA3EA980}"/>
                  </a:ext>
                </a:extLst>
              </p:cNvPr>
              <p:cNvSpPr/>
              <p:nvPr/>
            </p:nvSpPr>
            <p:spPr>
              <a:xfrm>
                <a:off x="12969755" y="2091539"/>
                <a:ext cx="622853" cy="41413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07ED314-E988-EE4B-8D58-BC93FA3EA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9755" y="2091539"/>
                <a:ext cx="622853" cy="41413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AD03453-A1E8-BE45-A01F-92ECA673AA1F}"/>
              </a:ext>
            </a:extLst>
          </p:cNvPr>
          <p:cNvCxnSpPr>
            <a:cxnSpLocks/>
          </p:cNvCxnSpPr>
          <p:nvPr/>
        </p:nvCxnSpPr>
        <p:spPr>
          <a:xfrm>
            <a:off x="7412841" y="2623684"/>
            <a:ext cx="2223311" cy="339642"/>
          </a:xfrm>
          <a:prstGeom prst="bentConnector3">
            <a:avLst>
              <a:gd name="adj1" fmla="val 53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B83E6BC8-DDEB-4E4E-B196-880BB086AE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931479" y="2612175"/>
            <a:ext cx="2349700" cy="349014"/>
          </a:xfrm>
          <a:prstGeom prst="bentConnector3">
            <a:avLst>
              <a:gd name="adj1" fmla="val -52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5417EA9-B795-7B49-8D66-B387641C0AFF}"/>
              </a:ext>
            </a:extLst>
          </p:cNvPr>
          <p:cNvSpPr/>
          <p:nvPr/>
        </p:nvSpPr>
        <p:spPr>
          <a:xfrm>
            <a:off x="6700297" y="1621866"/>
            <a:ext cx="1662269" cy="1205608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541470-B1BE-4B45-9EEF-D576462A61CD}"/>
              </a:ext>
            </a:extLst>
          </p:cNvPr>
          <p:cNvSpPr txBox="1"/>
          <p:nvPr/>
        </p:nvSpPr>
        <p:spPr>
          <a:xfrm>
            <a:off x="4982031" y="1865447"/>
            <a:ext cx="1649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Autonomous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(ACP)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AB1142B-C34A-0146-8A11-3D008984B589}"/>
              </a:ext>
            </a:extLst>
          </p:cNvPr>
          <p:cNvSpPr txBox="1"/>
          <p:nvPr/>
        </p:nvSpPr>
        <p:spPr>
          <a:xfrm>
            <a:off x="14241280" y="1850815"/>
            <a:ext cx="1891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Non-autonomous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(NCP)</a:t>
            </a:r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1E3AA69-5C7F-C346-81E6-CA322A480C88}"/>
              </a:ext>
            </a:extLst>
          </p:cNvPr>
          <p:cNvSpPr/>
          <p:nvPr/>
        </p:nvSpPr>
        <p:spPr>
          <a:xfrm>
            <a:off x="12574546" y="1621866"/>
            <a:ext cx="1669836" cy="1205608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FBF989-231A-BA4D-ABC9-C30F78184B85}"/>
              </a:ext>
            </a:extLst>
          </p:cNvPr>
          <p:cNvSpPr txBox="1"/>
          <p:nvPr/>
        </p:nvSpPr>
        <p:spPr>
          <a:xfrm>
            <a:off x="8845890" y="2091054"/>
            <a:ext cx="291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mixed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49FDA59-EF07-BA4A-B062-A563DFDC5551}"/>
              </a:ext>
            </a:extLst>
          </p:cNvPr>
          <p:cNvSpPr txBox="1"/>
          <p:nvPr/>
        </p:nvSpPr>
        <p:spPr>
          <a:xfrm>
            <a:off x="16071614" y="731913"/>
            <a:ext cx="222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Signaling</a:t>
            </a:r>
            <a:r>
              <a:rPr lang="zh-CN" altLang="en-US" sz="2000" dirty="0"/>
              <a:t> </a:t>
            </a:r>
            <a:r>
              <a:rPr lang="en-US" altLang="zh-CN" sz="2000" dirty="0"/>
              <a:t>transduction</a:t>
            </a:r>
            <a:r>
              <a:rPr lang="zh-CN" altLang="en-US" sz="2000" dirty="0"/>
              <a:t> </a:t>
            </a:r>
            <a:r>
              <a:rPr lang="en-US" altLang="zh-CN" sz="2000" dirty="0"/>
              <a:t>(S)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AB03B9D-95FD-9B4B-A5C6-07056C0412BD}"/>
              </a:ext>
            </a:extLst>
          </p:cNvPr>
          <p:cNvSpPr txBox="1"/>
          <p:nvPr/>
        </p:nvSpPr>
        <p:spPr>
          <a:xfrm>
            <a:off x="16319390" y="2439562"/>
            <a:ext cx="1868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gene-specific</a:t>
            </a:r>
            <a:r>
              <a:rPr lang="zh-CN" altLang="en-US" sz="2000" dirty="0"/>
              <a:t> </a:t>
            </a:r>
            <a:r>
              <a:rPr lang="en-US" altLang="zh-CN" sz="2000" dirty="0"/>
              <a:t>(g)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(R)</a:t>
            </a:r>
            <a:endParaRPr lang="en-US" sz="2000" dirty="0"/>
          </a:p>
        </p:txBody>
      </p:sp>
      <p:sp>
        <p:nvSpPr>
          <p:cNvPr id="162" name="Right Bracket 161">
            <a:extLst>
              <a:ext uri="{FF2B5EF4-FFF2-40B4-BE49-F238E27FC236}">
                <a16:creationId xmlns:a16="http://schemas.microsoft.com/office/drawing/2014/main" id="{F5E791F8-7835-3042-A149-556848FF525A}"/>
              </a:ext>
            </a:extLst>
          </p:cNvPr>
          <p:cNvSpPr/>
          <p:nvPr/>
        </p:nvSpPr>
        <p:spPr>
          <a:xfrm>
            <a:off x="16081684" y="1567854"/>
            <a:ext cx="115745" cy="246994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Bracket 162">
            <a:extLst>
              <a:ext uri="{FF2B5EF4-FFF2-40B4-BE49-F238E27FC236}">
                <a16:creationId xmlns:a16="http://schemas.microsoft.com/office/drawing/2014/main" id="{36C27B16-B5EE-0541-80C2-A104A35C41FC}"/>
              </a:ext>
            </a:extLst>
          </p:cNvPr>
          <p:cNvSpPr/>
          <p:nvPr/>
        </p:nvSpPr>
        <p:spPr>
          <a:xfrm>
            <a:off x="16074629" y="753597"/>
            <a:ext cx="115744" cy="699187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E9565F-7B4E-254B-AECB-DDEE08019EC9}"/>
              </a:ext>
            </a:extLst>
          </p:cNvPr>
          <p:cNvGrpSpPr/>
          <p:nvPr/>
        </p:nvGrpSpPr>
        <p:grpSpPr>
          <a:xfrm>
            <a:off x="7428606" y="2364353"/>
            <a:ext cx="891254" cy="445771"/>
            <a:chOff x="7428213" y="2542151"/>
            <a:chExt cx="891254" cy="445771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D9ACB8B3-6EC0-DD4A-9D4F-06D0F8603BB6}"/>
                </a:ext>
              </a:extLst>
            </p:cNvPr>
            <p:cNvSpPr/>
            <p:nvPr/>
          </p:nvSpPr>
          <p:spPr>
            <a:xfrm rot="1894640">
              <a:off x="7520017" y="2542151"/>
              <a:ext cx="352786" cy="359010"/>
            </a:xfrm>
            <a:prstGeom prst="arc">
              <a:avLst>
                <a:gd name="adj1" fmla="val 15532924"/>
                <a:gd name="adj2" fmla="val 7998399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D57565-25C2-CB4A-AF89-6EA642C7578A}"/>
                </a:ext>
              </a:extLst>
            </p:cNvPr>
            <p:cNvCxnSpPr>
              <a:cxnSpLocks/>
            </p:cNvCxnSpPr>
            <p:nvPr/>
          </p:nvCxnSpPr>
          <p:spPr>
            <a:xfrm>
              <a:off x="7428213" y="2753443"/>
              <a:ext cx="20498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AD454BB-6C89-3743-93EA-F6FA98A3B151}"/>
                    </a:ext>
                  </a:extLst>
                </p:cNvPr>
                <p:cNvSpPr txBox="1"/>
                <p:nvPr/>
              </p:nvSpPr>
              <p:spPr>
                <a:xfrm>
                  <a:off x="7842093" y="2596020"/>
                  <a:ext cx="47737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AD454BB-6C89-3743-93EA-F6FA98A3B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093" y="2596020"/>
                  <a:ext cx="477374" cy="391902"/>
                </a:xfrm>
                <a:prstGeom prst="rect">
                  <a:avLst/>
                </a:prstGeom>
                <a:blipFill>
                  <a:blip r:embed="rId2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AE4AED5-18DE-2343-BEC1-E6A9E5CCF116}"/>
              </a:ext>
            </a:extLst>
          </p:cNvPr>
          <p:cNvGrpSpPr/>
          <p:nvPr/>
        </p:nvGrpSpPr>
        <p:grpSpPr>
          <a:xfrm>
            <a:off x="13357616" y="2362357"/>
            <a:ext cx="891254" cy="445771"/>
            <a:chOff x="7428213" y="2542151"/>
            <a:chExt cx="891254" cy="445771"/>
          </a:xfrm>
        </p:grpSpPr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D030601A-7860-864A-B9F7-581FE4572FD0}"/>
                </a:ext>
              </a:extLst>
            </p:cNvPr>
            <p:cNvSpPr/>
            <p:nvPr/>
          </p:nvSpPr>
          <p:spPr>
            <a:xfrm rot="1894640">
              <a:off x="7520017" y="2542151"/>
              <a:ext cx="352786" cy="359010"/>
            </a:xfrm>
            <a:prstGeom prst="arc">
              <a:avLst>
                <a:gd name="adj1" fmla="val 15176243"/>
                <a:gd name="adj2" fmla="val 7998399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54B802B-BE01-FC4D-987E-45A6E59D6A1A}"/>
                </a:ext>
              </a:extLst>
            </p:cNvPr>
            <p:cNvCxnSpPr>
              <a:cxnSpLocks/>
            </p:cNvCxnSpPr>
            <p:nvPr/>
          </p:nvCxnSpPr>
          <p:spPr>
            <a:xfrm>
              <a:off x="7428213" y="2753443"/>
              <a:ext cx="20498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14C0E59-F0A8-244F-8236-08BB650AF84F}"/>
                    </a:ext>
                  </a:extLst>
                </p:cNvPr>
                <p:cNvSpPr txBox="1"/>
                <p:nvPr/>
              </p:nvSpPr>
              <p:spPr>
                <a:xfrm>
                  <a:off x="7842093" y="2596020"/>
                  <a:ext cx="47737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14C0E59-F0A8-244F-8236-08BB650AF8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093" y="2596020"/>
                  <a:ext cx="477374" cy="391902"/>
                </a:xfrm>
                <a:prstGeom prst="rect">
                  <a:avLst/>
                </a:prstGeom>
                <a:blipFill>
                  <a:blip r:embed="rId2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A04A0F-50EA-9542-8321-DD3E0E8F1025}"/>
              </a:ext>
            </a:extLst>
          </p:cNvPr>
          <p:cNvGrpSpPr/>
          <p:nvPr/>
        </p:nvGrpSpPr>
        <p:grpSpPr>
          <a:xfrm>
            <a:off x="10605160" y="3005647"/>
            <a:ext cx="891254" cy="472666"/>
            <a:chOff x="7428213" y="2515256"/>
            <a:chExt cx="891254" cy="472666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E197044D-C4B2-E947-A2A1-CD64F9455236}"/>
                </a:ext>
              </a:extLst>
            </p:cNvPr>
            <p:cNvSpPr/>
            <p:nvPr/>
          </p:nvSpPr>
          <p:spPr>
            <a:xfrm rot="1894640">
              <a:off x="7520017" y="2515256"/>
              <a:ext cx="352786" cy="359010"/>
            </a:xfrm>
            <a:prstGeom prst="arc">
              <a:avLst>
                <a:gd name="adj1" fmla="val 16200000"/>
                <a:gd name="adj2" fmla="val 7998399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BC11852-0482-D044-B66C-A58C00CF6CBA}"/>
                </a:ext>
              </a:extLst>
            </p:cNvPr>
            <p:cNvCxnSpPr>
              <a:cxnSpLocks/>
            </p:cNvCxnSpPr>
            <p:nvPr/>
          </p:nvCxnSpPr>
          <p:spPr>
            <a:xfrm>
              <a:off x="7428213" y="2726548"/>
              <a:ext cx="20498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097371-E836-434A-97F5-DAC66C955B73}"/>
                    </a:ext>
                  </a:extLst>
                </p:cNvPr>
                <p:cNvSpPr txBox="1"/>
                <p:nvPr/>
              </p:nvSpPr>
              <p:spPr>
                <a:xfrm>
                  <a:off x="7842093" y="2596020"/>
                  <a:ext cx="47737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097371-E836-434A-97F5-DAC66C955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093" y="2596020"/>
                  <a:ext cx="477374" cy="391902"/>
                </a:xfrm>
                <a:prstGeom prst="rect">
                  <a:avLst/>
                </a:prstGeom>
                <a:blipFill>
                  <a:blip r:embed="rId28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6339D2D-1673-E241-A77D-B8AF9ED54B40}"/>
              </a:ext>
            </a:extLst>
          </p:cNvPr>
          <p:cNvSpPr txBox="1"/>
          <p:nvPr/>
        </p:nvSpPr>
        <p:spPr>
          <a:xfrm>
            <a:off x="334676" y="46524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</a:t>
            </a:r>
          </a:p>
        </p:txBody>
      </p:sp>
      <p:pic>
        <p:nvPicPr>
          <p:cNvPr id="3" name="Picture 2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597B0415-00A2-DE45-B14F-CF8B2DD6375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9922" y="4932467"/>
            <a:ext cx="17741652" cy="6758009"/>
          </a:xfrm>
          <a:prstGeom prst="rect">
            <a:avLst/>
          </a:prstGeom>
        </p:spPr>
      </p:pic>
      <p:sp>
        <p:nvSpPr>
          <p:cNvPr id="2" name="Minus 1">
            <a:extLst>
              <a:ext uri="{FF2B5EF4-FFF2-40B4-BE49-F238E27FC236}">
                <a16:creationId xmlns:a16="http://schemas.microsoft.com/office/drawing/2014/main" id="{38C30084-562C-E346-8A62-AA7009A21948}"/>
              </a:ext>
            </a:extLst>
          </p:cNvPr>
          <p:cNvSpPr/>
          <p:nvPr/>
        </p:nvSpPr>
        <p:spPr>
          <a:xfrm>
            <a:off x="4085726" y="8182954"/>
            <a:ext cx="855691" cy="422026"/>
          </a:xfrm>
          <a:prstGeom prst="mathMinus">
            <a:avLst>
              <a:gd name="adj1" fmla="val 36844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qual 5">
            <a:extLst>
              <a:ext uri="{FF2B5EF4-FFF2-40B4-BE49-F238E27FC236}">
                <a16:creationId xmlns:a16="http://schemas.microsoft.com/office/drawing/2014/main" id="{F373BE5E-7A6F-0240-9CEB-E977F7608176}"/>
              </a:ext>
            </a:extLst>
          </p:cNvPr>
          <p:cNvSpPr/>
          <p:nvPr/>
        </p:nvSpPr>
        <p:spPr>
          <a:xfrm>
            <a:off x="7705217" y="8182954"/>
            <a:ext cx="708597" cy="422026"/>
          </a:xfrm>
          <a:prstGeom prst="mathEqual">
            <a:avLst>
              <a:gd name="adj1" fmla="val 23520"/>
              <a:gd name="adj2" fmla="val 3239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31E021-BFF0-4C4A-B199-A428339AAB5F}"/>
              </a:ext>
            </a:extLst>
          </p:cNvPr>
          <p:cNvSpPr txBox="1"/>
          <p:nvPr/>
        </p:nvSpPr>
        <p:spPr>
          <a:xfrm>
            <a:off x="11446473" y="4649068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7937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83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Xiaotong Liu</dc:creator>
  <cp:lastModifiedBy>Xiaotong Liu</cp:lastModifiedBy>
  <cp:revision>45</cp:revision>
  <dcterms:created xsi:type="dcterms:W3CDTF">2021-08-02T17:41:07Z</dcterms:created>
  <dcterms:modified xsi:type="dcterms:W3CDTF">2022-02-09T19:04:50Z</dcterms:modified>
</cp:coreProperties>
</file>