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1" r:id="rId4"/>
    <p:sldId id="265" r:id="rId5"/>
    <p:sldId id="263" r:id="rId6"/>
    <p:sldId id="264" r:id="rId7"/>
    <p:sldId id="272" r:id="rId8"/>
    <p:sldId id="268" r:id="rId9"/>
    <p:sldId id="266" r:id="rId10"/>
    <p:sldId id="269" r:id="rId11"/>
    <p:sldId id="280" r:id="rId12"/>
    <p:sldId id="285" r:id="rId13"/>
    <p:sldId id="288" r:id="rId14"/>
    <p:sldId id="271" r:id="rId15"/>
    <p:sldId id="270" r:id="rId16"/>
    <p:sldId id="281" r:id="rId17"/>
    <p:sldId id="283" r:id="rId18"/>
    <p:sldId id="284" r:id="rId19"/>
    <p:sldId id="286" r:id="rId20"/>
    <p:sldId id="274" r:id="rId21"/>
    <p:sldId id="275" r:id="rId22"/>
    <p:sldId id="276" r:id="rId23"/>
    <p:sldId id="277"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BC3"/>
    <a:srgbClr val="FF5B7A"/>
    <a:srgbClr val="FFFFFF"/>
    <a:srgbClr val="FF0066"/>
    <a:srgbClr val="6A9E85"/>
    <a:srgbClr val="598972"/>
    <a:srgbClr val="CAE3BB"/>
    <a:srgbClr val="D7EACC"/>
    <a:srgbClr val="245A8C"/>
    <a:srgbClr val="59CD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97" autoAdjust="0"/>
    <p:restoredTop sz="94660"/>
  </p:normalViewPr>
  <p:slideViewPr>
    <p:cSldViewPr snapToGrid="0">
      <p:cViewPr varScale="1">
        <p:scale>
          <a:sx n="71" d="100"/>
          <a:sy n="71" d="100"/>
        </p:scale>
        <p:origin x="4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13A674-CED6-484D-8454-75B9D39D03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1FBC070-0098-45DE-903E-B3963AD59F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728DEB1-B9F0-4548-BC60-63625D863F50}"/>
              </a:ext>
            </a:extLst>
          </p:cNvPr>
          <p:cNvSpPr>
            <a:spLocks noGrp="1"/>
          </p:cNvSpPr>
          <p:nvPr>
            <p:ph type="dt" sz="half" idx="10"/>
          </p:nvPr>
        </p:nvSpPr>
        <p:spPr/>
        <p:txBody>
          <a:bodyPr/>
          <a:lstStyle/>
          <a:p>
            <a:fld id="{987DA69C-A3BC-48FB-828D-5A6E6B919454}" type="datetimeFigureOut">
              <a:rPr lang="en-US" smtClean="0"/>
              <a:t>24-Sep-20</a:t>
            </a:fld>
            <a:endParaRPr lang="en-US" dirty="0"/>
          </a:p>
        </p:txBody>
      </p:sp>
      <p:sp>
        <p:nvSpPr>
          <p:cNvPr id="5" name="Footer Placeholder 4">
            <a:extLst>
              <a:ext uri="{FF2B5EF4-FFF2-40B4-BE49-F238E27FC236}">
                <a16:creationId xmlns:a16="http://schemas.microsoft.com/office/drawing/2014/main" xmlns="" id="{98497F0C-4460-4CBF-BD4F-04A1FD00ABF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E58E0E1-A3F2-4C31-B6D9-09BB4BCD1FEB}"/>
              </a:ext>
            </a:extLst>
          </p:cNvPr>
          <p:cNvSpPr>
            <a:spLocks noGrp="1"/>
          </p:cNvSpPr>
          <p:nvPr>
            <p:ph type="sldNum" sz="quarter" idx="12"/>
          </p:nvPr>
        </p:nvSpPr>
        <p:spPr/>
        <p:txBody>
          <a:bodyPr/>
          <a:lstStyle/>
          <a:p>
            <a:fld id="{20CC475A-FC22-4BB2-81DE-26878B72C705}" type="slidenum">
              <a:rPr lang="en-US" smtClean="0"/>
              <a:t>‹#›</a:t>
            </a:fld>
            <a:endParaRPr lang="en-US" dirty="0"/>
          </a:p>
        </p:txBody>
      </p:sp>
    </p:spTree>
    <p:extLst>
      <p:ext uri="{BB962C8B-B14F-4D97-AF65-F5344CB8AC3E}">
        <p14:creationId xmlns:p14="http://schemas.microsoft.com/office/powerpoint/2010/main" val="3116150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6919B-08B6-4B12-ADCB-7D8EF857E0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C42833C-6F5F-44E6-AD9F-4764E70B951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6A7D572-93C0-4109-BF9E-EE714B0FA7EB}"/>
              </a:ext>
            </a:extLst>
          </p:cNvPr>
          <p:cNvSpPr>
            <a:spLocks noGrp="1"/>
          </p:cNvSpPr>
          <p:nvPr>
            <p:ph type="dt" sz="half" idx="10"/>
          </p:nvPr>
        </p:nvSpPr>
        <p:spPr/>
        <p:txBody>
          <a:bodyPr/>
          <a:lstStyle/>
          <a:p>
            <a:fld id="{987DA69C-A3BC-48FB-828D-5A6E6B919454}" type="datetimeFigureOut">
              <a:rPr lang="en-US" smtClean="0"/>
              <a:t>24-Sep-20</a:t>
            </a:fld>
            <a:endParaRPr lang="en-US" dirty="0"/>
          </a:p>
        </p:txBody>
      </p:sp>
      <p:sp>
        <p:nvSpPr>
          <p:cNvPr id="5" name="Footer Placeholder 4">
            <a:extLst>
              <a:ext uri="{FF2B5EF4-FFF2-40B4-BE49-F238E27FC236}">
                <a16:creationId xmlns:a16="http://schemas.microsoft.com/office/drawing/2014/main" xmlns="" id="{831F0FA4-404C-4950-849D-30CF5B9E971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0C2DB8C-E3D1-48DD-8AD3-4337D5427B01}"/>
              </a:ext>
            </a:extLst>
          </p:cNvPr>
          <p:cNvSpPr>
            <a:spLocks noGrp="1"/>
          </p:cNvSpPr>
          <p:nvPr>
            <p:ph type="sldNum" sz="quarter" idx="12"/>
          </p:nvPr>
        </p:nvSpPr>
        <p:spPr/>
        <p:txBody>
          <a:bodyPr/>
          <a:lstStyle/>
          <a:p>
            <a:fld id="{20CC475A-FC22-4BB2-81DE-26878B72C705}" type="slidenum">
              <a:rPr lang="en-US" smtClean="0"/>
              <a:t>‹#›</a:t>
            </a:fld>
            <a:endParaRPr lang="en-US" dirty="0"/>
          </a:p>
        </p:txBody>
      </p:sp>
    </p:spTree>
    <p:extLst>
      <p:ext uri="{BB962C8B-B14F-4D97-AF65-F5344CB8AC3E}">
        <p14:creationId xmlns:p14="http://schemas.microsoft.com/office/powerpoint/2010/main" val="1425297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22A27DF-60EB-4ACA-93A9-CDECA72272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8153E89F-F3FC-469C-BFD2-ABBAC4CC933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17CCCF9-E79E-475C-AB9F-05473C425C42}"/>
              </a:ext>
            </a:extLst>
          </p:cNvPr>
          <p:cNvSpPr>
            <a:spLocks noGrp="1"/>
          </p:cNvSpPr>
          <p:nvPr>
            <p:ph type="dt" sz="half" idx="10"/>
          </p:nvPr>
        </p:nvSpPr>
        <p:spPr/>
        <p:txBody>
          <a:bodyPr/>
          <a:lstStyle/>
          <a:p>
            <a:fld id="{987DA69C-A3BC-48FB-828D-5A6E6B919454}" type="datetimeFigureOut">
              <a:rPr lang="en-US" smtClean="0"/>
              <a:t>24-Sep-20</a:t>
            </a:fld>
            <a:endParaRPr lang="en-US" dirty="0"/>
          </a:p>
        </p:txBody>
      </p:sp>
      <p:sp>
        <p:nvSpPr>
          <p:cNvPr id="5" name="Footer Placeholder 4">
            <a:extLst>
              <a:ext uri="{FF2B5EF4-FFF2-40B4-BE49-F238E27FC236}">
                <a16:creationId xmlns:a16="http://schemas.microsoft.com/office/drawing/2014/main" xmlns="" id="{DCC7FB93-87BF-4573-B387-3D2F0735C2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8BE9E86-235A-4E9B-84DD-34D24E003988}"/>
              </a:ext>
            </a:extLst>
          </p:cNvPr>
          <p:cNvSpPr>
            <a:spLocks noGrp="1"/>
          </p:cNvSpPr>
          <p:nvPr>
            <p:ph type="sldNum" sz="quarter" idx="12"/>
          </p:nvPr>
        </p:nvSpPr>
        <p:spPr/>
        <p:txBody>
          <a:bodyPr/>
          <a:lstStyle/>
          <a:p>
            <a:fld id="{20CC475A-FC22-4BB2-81DE-26878B72C705}" type="slidenum">
              <a:rPr lang="en-US" smtClean="0"/>
              <a:t>‹#›</a:t>
            </a:fld>
            <a:endParaRPr lang="en-US" dirty="0"/>
          </a:p>
        </p:txBody>
      </p:sp>
    </p:spTree>
    <p:extLst>
      <p:ext uri="{BB962C8B-B14F-4D97-AF65-F5344CB8AC3E}">
        <p14:creationId xmlns:p14="http://schemas.microsoft.com/office/powerpoint/2010/main" val="1107955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309018-381A-42BC-BFCD-0704158DBD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75A71B5-E12F-4E5B-96FE-ADD8320D40F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687C489-7944-4A6B-B364-6EF5865ECA6E}"/>
              </a:ext>
            </a:extLst>
          </p:cNvPr>
          <p:cNvSpPr>
            <a:spLocks noGrp="1"/>
          </p:cNvSpPr>
          <p:nvPr>
            <p:ph type="dt" sz="half" idx="10"/>
          </p:nvPr>
        </p:nvSpPr>
        <p:spPr/>
        <p:txBody>
          <a:bodyPr/>
          <a:lstStyle/>
          <a:p>
            <a:fld id="{987DA69C-A3BC-48FB-828D-5A6E6B919454}" type="datetimeFigureOut">
              <a:rPr lang="en-US" smtClean="0"/>
              <a:t>24-Sep-20</a:t>
            </a:fld>
            <a:endParaRPr lang="en-US" dirty="0"/>
          </a:p>
        </p:txBody>
      </p:sp>
      <p:sp>
        <p:nvSpPr>
          <p:cNvPr id="5" name="Footer Placeholder 4">
            <a:extLst>
              <a:ext uri="{FF2B5EF4-FFF2-40B4-BE49-F238E27FC236}">
                <a16:creationId xmlns:a16="http://schemas.microsoft.com/office/drawing/2014/main" xmlns="" id="{5543E333-13C5-4984-95A1-88F63DC66F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94B18F1-0FED-4A5E-B01D-A05BD7DC7244}"/>
              </a:ext>
            </a:extLst>
          </p:cNvPr>
          <p:cNvSpPr>
            <a:spLocks noGrp="1"/>
          </p:cNvSpPr>
          <p:nvPr>
            <p:ph type="sldNum" sz="quarter" idx="12"/>
          </p:nvPr>
        </p:nvSpPr>
        <p:spPr/>
        <p:txBody>
          <a:bodyPr/>
          <a:lstStyle/>
          <a:p>
            <a:fld id="{20CC475A-FC22-4BB2-81DE-26878B72C705}" type="slidenum">
              <a:rPr lang="en-US" smtClean="0"/>
              <a:t>‹#›</a:t>
            </a:fld>
            <a:endParaRPr lang="en-US" dirty="0"/>
          </a:p>
        </p:txBody>
      </p:sp>
    </p:spTree>
    <p:extLst>
      <p:ext uri="{BB962C8B-B14F-4D97-AF65-F5344CB8AC3E}">
        <p14:creationId xmlns:p14="http://schemas.microsoft.com/office/powerpoint/2010/main" val="10128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3B6E58-3819-4E74-A15B-8EC5361E6E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13B3B81-077D-4EA6-B457-7DC8E8A3E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947334A3-C29D-47AA-A4C5-5B77834E184D}"/>
              </a:ext>
            </a:extLst>
          </p:cNvPr>
          <p:cNvSpPr>
            <a:spLocks noGrp="1"/>
          </p:cNvSpPr>
          <p:nvPr>
            <p:ph type="dt" sz="half" idx="10"/>
          </p:nvPr>
        </p:nvSpPr>
        <p:spPr/>
        <p:txBody>
          <a:bodyPr/>
          <a:lstStyle/>
          <a:p>
            <a:fld id="{987DA69C-A3BC-48FB-828D-5A6E6B919454}" type="datetimeFigureOut">
              <a:rPr lang="en-US" smtClean="0"/>
              <a:t>24-Sep-20</a:t>
            </a:fld>
            <a:endParaRPr lang="en-US" dirty="0"/>
          </a:p>
        </p:txBody>
      </p:sp>
      <p:sp>
        <p:nvSpPr>
          <p:cNvPr id="5" name="Footer Placeholder 4">
            <a:extLst>
              <a:ext uri="{FF2B5EF4-FFF2-40B4-BE49-F238E27FC236}">
                <a16:creationId xmlns:a16="http://schemas.microsoft.com/office/drawing/2014/main" xmlns="" id="{5B3D7A02-7480-445D-9086-823D3599BDB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8D78D26-50D8-4A18-826C-5088CD90D5C6}"/>
              </a:ext>
            </a:extLst>
          </p:cNvPr>
          <p:cNvSpPr>
            <a:spLocks noGrp="1"/>
          </p:cNvSpPr>
          <p:nvPr>
            <p:ph type="sldNum" sz="quarter" idx="12"/>
          </p:nvPr>
        </p:nvSpPr>
        <p:spPr/>
        <p:txBody>
          <a:bodyPr/>
          <a:lstStyle/>
          <a:p>
            <a:fld id="{20CC475A-FC22-4BB2-81DE-26878B72C705}" type="slidenum">
              <a:rPr lang="en-US" smtClean="0"/>
              <a:t>‹#›</a:t>
            </a:fld>
            <a:endParaRPr lang="en-US" dirty="0"/>
          </a:p>
        </p:txBody>
      </p:sp>
    </p:spTree>
    <p:extLst>
      <p:ext uri="{BB962C8B-B14F-4D97-AF65-F5344CB8AC3E}">
        <p14:creationId xmlns:p14="http://schemas.microsoft.com/office/powerpoint/2010/main" val="2397385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621A18-B853-4C4B-9869-0D6EEC6F29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AA82BF4-8D66-4D18-BC52-266F669C816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3063194-38A3-48F9-BF51-20705AE471F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BD02B0F-B056-451A-A08C-ECE3690D9B0A}"/>
              </a:ext>
            </a:extLst>
          </p:cNvPr>
          <p:cNvSpPr>
            <a:spLocks noGrp="1"/>
          </p:cNvSpPr>
          <p:nvPr>
            <p:ph type="dt" sz="half" idx="10"/>
          </p:nvPr>
        </p:nvSpPr>
        <p:spPr/>
        <p:txBody>
          <a:bodyPr/>
          <a:lstStyle/>
          <a:p>
            <a:fld id="{987DA69C-A3BC-48FB-828D-5A6E6B919454}" type="datetimeFigureOut">
              <a:rPr lang="en-US" smtClean="0"/>
              <a:t>24-Sep-20</a:t>
            </a:fld>
            <a:endParaRPr lang="en-US" dirty="0"/>
          </a:p>
        </p:txBody>
      </p:sp>
      <p:sp>
        <p:nvSpPr>
          <p:cNvPr id="6" name="Footer Placeholder 5">
            <a:extLst>
              <a:ext uri="{FF2B5EF4-FFF2-40B4-BE49-F238E27FC236}">
                <a16:creationId xmlns:a16="http://schemas.microsoft.com/office/drawing/2014/main" xmlns="" id="{DEA3CE37-ACBC-4001-9257-8CDAD7D6174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30E9C02-13DA-4213-B777-B74BAB839D73}"/>
              </a:ext>
            </a:extLst>
          </p:cNvPr>
          <p:cNvSpPr>
            <a:spLocks noGrp="1"/>
          </p:cNvSpPr>
          <p:nvPr>
            <p:ph type="sldNum" sz="quarter" idx="12"/>
          </p:nvPr>
        </p:nvSpPr>
        <p:spPr/>
        <p:txBody>
          <a:bodyPr/>
          <a:lstStyle/>
          <a:p>
            <a:fld id="{20CC475A-FC22-4BB2-81DE-26878B72C705}" type="slidenum">
              <a:rPr lang="en-US" smtClean="0"/>
              <a:t>‹#›</a:t>
            </a:fld>
            <a:endParaRPr lang="en-US" dirty="0"/>
          </a:p>
        </p:txBody>
      </p:sp>
    </p:spTree>
    <p:extLst>
      <p:ext uri="{BB962C8B-B14F-4D97-AF65-F5344CB8AC3E}">
        <p14:creationId xmlns:p14="http://schemas.microsoft.com/office/powerpoint/2010/main" val="34364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E9C3E1-D0C3-4F83-960B-196695A5DB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5282791-D744-4FFD-B2C1-DBB1306368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29F8D08-0B51-41BD-9FEB-794FB32610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80FD374-F5C3-4395-8EC7-DC02333120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0778F625-875D-499D-AB17-D59086B827C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E0607281-8F29-4F10-9BAC-1D785DBF4B67}"/>
              </a:ext>
            </a:extLst>
          </p:cNvPr>
          <p:cNvSpPr>
            <a:spLocks noGrp="1"/>
          </p:cNvSpPr>
          <p:nvPr>
            <p:ph type="dt" sz="half" idx="10"/>
          </p:nvPr>
        </p:nvSpPr>
        <p:spPr/>
        <p:txBody>
          <a:bodyPr/>
          <a:lstStyle/>
          <a:p>
            <a:fld id="{987DA69C-A3BC-48FB-828D-5A6E6B919454}" type="datetimeFigureOut">
              <a:rPr lang="en-US" smtClean="0"/>
              <a:t>24-Sep-20</a:t>
            </a:fld>
            <a:endParaRPr lang="en-US" dirty="0"/>
          </a:p>
        </p:txBody>
      </p:sp>
      <p:sp>
        <p:nvSpPr>
          <p:cNvPr id="8" name="Footer Placeholder 7">
            <a:extLst>
              <a:ext uri="{FF2B5EF4-FFF2-40B4-BE49-F238E27FC236}">
                <a16:creationId xmlns:a16="http://schemas.microsoft.com/office/drawing/2014/main" xmlns="" id="{25E813D3-2765-4743-A990-AD8E4742834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5D2E69A-5F6F-425E-87E8-01F8B16ED45C}"/>
              </a:ext>
            </a:extLst>
          </p:cNvPr>
          <p:cNvSpPr>
            <a:spLocks noGrp="1"/>
          </p:cNvSpPr>
          <p:nvPr>
            <p:ph type="sldNum" sz="quarter" idx="12"/>
          </p:nvPr>
        </p:nvSpPr>
        <p:spPr/>
        <p:txBody>
          <a:bodyPr/>
          <a:lstStyle/>
          <a:p>
            <a:fld id="{20CC475A-FC22-4BB2-81DE-26878B72C705}" type="slidenum">
              <a:rPr lang="en-US" smtClean="0"/>
              <a:t>‹#›</a:t>
            </a:fld>
            <a:endParaRPr lang="en-US" dirty="0"/>
          </a:p>
        </p:txBody>
      </p:sp>
    </p:spTree>
    <p:extLst>
      <p:ext uri="{BB962C8B-B14F-4D97-AF65-F5344CB8AC3E}">
        <p14:creationId xmlns:p14="http://schemas.microsoft.com/office/powerpoint/2010/main" val="2781762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680E8D-71D6-4DBF-9C86-5D60BD7CAC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37E6019-5941-4057-8843-017DF357BDD1}"/>
              </a:ext>
            </a:extLst>
          </p:cNvPr>
          <p:cNvSpPr>
            <a:spLocks noGrp="1"/>
          </p:cNvSpPr>
          <p:nvPr>
            <p:ph type="dt" sz="half" idx="10"/>
          </p:nvPr>
        </p:nvSpPr>
        <p:spPr/>
        <p:txBody>
          <a:bodyPr/>
          <a:lstStyle/>
          <a:p>
            <a:fld id="{987DA69C-A3BC-48FB-828D-5A6E6B919454}" type="datetimeFigureOut">
              <a:rPr lang="en-US" smtClean="0"/>
              <a:t>24-Sep-20</a:t>
            </a:fld>
            <a:endParaRPr lang="en-US" dirty="0"/>
          </a:p>
        </p:txBody>
      </p:sp>
      <p:sp>
        <p:nvSpPr>
          <p:cNvPr id="4" name="Footer Placeholder 3">
            <a:extLst>
              <a:ext uri="{FF2B5EF4-FFF2-40B4-BE49-F238E27FC236}">
                <a16:creationId xmlns:a16="http://schemas.microsoft.com/office/drawing/2014/main" xmlns="" id="{8E9E08F1-06EC-4796-9E57-9C92CE65492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311A06FF-D87C-40AC-ADC5-AE53CAE6A13F}"/>
              </a:ext>
            </a:extLst>
          </p:cNvPr>
          <p:cNvSpPr>
            <a:spLocks noGrp="1"/>
          </p:cNvSpPr>
          <p:nvPr>
            <p:ph type="sldNum" sz="quarter" idx="12"/>
          </p:nvPr>
        </p:nvSpPr>
        <p:spPr/>
        <p:txBody>
          <a:bodyPr/>
          <a:lstStyle/>
          <a:p>
            <a:fld id="{20CC475A-FC22-4BB2-81DE-26878B72C705}" type="slidenum">
              <a:rPr lang="en-US" smtClean="0"/>
              <a:t>‹#›</a:t>
            </a:fld>
            <a:endParaRPr lang="en-US" dirty="0"/>
          </a:p>
        </p:txBody>
      </p:sp>
    </p:spTree>
    <p:extLst>
      <p:ext uri="{BB962C8B-B14F-4D97-AF65-F5344CB8AC3E}">
        <p14:creationId xmlns:p14="http://schemas.microsoft.com/office/powerpoint/2010/main" val="328495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DE372BB-E41C-4D4E-91CE-094A18FF6340}"/>
              </a:ext>
            </a:extLst>
          </p:cNvPr>
          <p:cNvSpPr>
            <a:spLocks noGrp="1"/>
          </p:cNvSpPr>
          <p:nvPr>
            <p:ph type="dt" sz="half" idx="10"/>
          </p:nvPr>
        </p:nvSpPr>
        <p:spPr/>
        <p:txBody>
          <a:bodyPr/>
          <a:lstStyle/>
          <a:p>
            <a:fld id="{987DA69C-A3BC-48FB-828D-5A6E6B919454}" type="datetimeFigureOut">
              <a:rPr lang="en-US" smtClean="0"/>
              <a:t>24-Sep-20</a:t>
            </a:fld>
            <a:endParaRPr lang="en-US" dirty="0"/>
          </a:p>
        </p:txBody>
      </p:sp>
      <p:sp>
        <p:nvSpPr>
          <p:cNvPr id="3" name="Footer Placeholder 2">
            <a:extLst>
              <a:ext uri="{FF2B5EF4-FFF2-40B4-BE49-F238E27FC236}">
                <a16:creationId xmlns:a16="http://schemas.microsoft.com/office/drawing/2014/main" xmlns="" id="{628F2F2B-6057-456D-97F8-3DC05B98003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436A766B-B067-44FF-80EF-90A95DA083B4}"/>
              </a:ext>
            </a:extLst>
          </p:cNvPr>
          <p:cNvSpPr>
            <a:spLocks noGrp="1"/>
          </p:cNvSpPr>
          <p:nvPr>
            <p:ph type="sldNum" sz="quarter" idx="12"/>
          </p:nvPr>
        </p:nvSpPr>
        <p:spPr/>
        <p:txBody>
          <a:bodyPr/>
          <a:lstStyle/>
          <a:p>
            <a:fld id="{20CC475A-FC22-4BB2-81DE-26878B72C705}" type="slidenum">
              <a:rPr lang="en-US" smtClean="0"/>
              <a:t>‹#›</a:t>
            </a:fld>
            <a:endParaRPr lang="en-US" dirty="0"/>
          </a:p>
        </p:txBody>
      </p:sp>
    </p:spTree>
    <p:extLst>
      <p:ext uri="{BB962C8B-B14F-4D97-AF65-F5344CB8AC3E}">
        <p14:creationId xmlns:p14="http://schemas.microsoft.com/office/powerpoint/2010/main" val="179307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905D7B-FC66-4DDB-AF2C-2C2712A5C4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7273E95-532A-4537-818E-21A1AD4E1C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89866AE-8B7E-4EAD-816E-0EBA34FF1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5E9AADFC-269E-4420-A949-C29ABD757263}"/>
              </a:ext>
            </a:extLst>
          </p:cNvPr>
          <p:cNvSpPr>
            <a:spLocks noGrp="1"/>
          </p:cNvSpPr>
          <p:nvPr>
            <p:ph type="dt" sz="half" idx="10"/>
          </p:nvPr>
        </p:nvSpPr>
        <p:spPr/>
        <p:txBody>
          <a:bodyPr/>
          <a:lstStyle/>
          <a:p>
            <a:fld id="{987DA69C-A3BC-48FB-828D-5A6E6B919454}" type="datetimeFigureOut">
              <a:rPr lang="en-US" smtClean="0"/>
              <a:t>24-Sep-20</a:t>
            </a:fld>
            <a:endParaRPr lang="en-US" dirty="0"/>
          </a:p>
        </p:txBody>
      </p:sp>
      <p:sp>
        <p:nvSpPr>
          <p:cNvPr id="6" name="Footer Placeholder 5">
            <a:extLst>
              <a:ext uri="{FF2B5EF4-FFF2-40B4-BE49-F238E27FC236}">
                <a16:creationId xmlns:a16="http://schemas.microsoft.com/office/drawing/2014/main" xmlns="" id="{73EE7559-BE9D-4A2A-BE47-FF89573394A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85DBC039-F3CE-47AE-93A1-66F3A9B1E099}"/>
              </a:ext>
            </a:extLst>
          </p:cNvPr>
          <p:cNvSpPr>
            <a:spLocks noGrp="1"/>
          </p:cNvSpPr>
          <p:nvPr>
            <p:ph type="sldNum" sz="quarter" idx="12"/>
          </p:nvPr>
        </p:nvSpPr>
        <p:spPr/>
        <p:txBody>
          <a:bodyPr/>
          <a:lstStyle/>
          <a:p>
            <a:fld id="{20CC475A-FC22-4BB2-81DE-26878B72C705}" type="slidenum">
              <a:rPr lang="en-US" smtClean="0"/>
              <a:t>‹#›</a:t>
            </a:fld>
            <a:endParaRPr lang="en-US" dirty="0"/>
          </a:p>
        </p:txBody>
      </p:sp>
    </p:spTree>
    <p:extLst>
      <p:ext uri="{BB962C8B-B14F-4D97-AF65-F5344CB8AC3E}">
        <p14:creationId xmlns:p14="http://schemas.microsoft.com/office/powerpoint/2010/main" val="144891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58F72B-E9A7-49CA-BE4A-3256C8B97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57CDD87-C16E-4679-8B39-934940389D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F2F20AA4-D86F-4642-B96F-2E4B4ED862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FC6C4C1-2D83-443B-80DF-C96852E98D62}"/>
              </a:ext>
            </a:extLst>
          </p:cNvPr>
          <p:cNvSpPr>
            <a:spLocks noGrp="1"/>
          </p:cNvSpPr>
          <p:nvPr>
            <p:ph type="dt" sz="half" idx="10"/>
          </p:nvPr>
        </p:nvSpPr>
        <p:spPr/>
        <p:txBody>
          <a:bodyPr/>
          <a:lstStyle/>
          <a:p>
            <a:fld id="{987DA69C-A3BC-48FB-828D-5A6E6B919454}" type="datetimeFigureOut">
              <a:rPr lang="en-US" smtClean="0"/>
              <a:t>24-Sep-20</a:t>
            </a:fld>
            <a:endParaRPr lang="en-US" dirty="0"/>
          </a:p>
        </p:txBody>
      </p:sp>
      <p:sp>
        <p:nvSpPr>
          <p:cNvPr id="6" name="Footer Placeholder 5">
            <a:extLst>
              <a:ext uri="{FF2B5EF4-FFF2-40B4-BE49-F238E27FC236}">
                <a16:creationId xmlns:a16="http://schemas.microsoft.com/office/drawing/2014/main" xmlns="" id="{F5651CED-4C33-452F-970F-0916999E983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2630EEF-E630-457B-8165-D794714FB696}"/>
              </a:ext>
            </a:extLst>
          </p:cNvPr>
          <p:cNvSpPr>
            <a:spLocks noGrp="1"/>
          </p:cNvSpPr>
          <p:nvPr>
            <p:ph type="sldNum" sz="quarter" idx="12"/>
          </p:nvPr>
        </p:nvSpPr>
        <p:spPr/>
        <p:txBody>
          <a:bodyPr/>
          <a:lstStyle/>
          <a:p>
            <a:fld id="{20CC475A-FC22-4BB2-81DE-26878B72C705}" type="slidenum">
              <a:rPr lang="en-US" smtClean="0"/>
              <a:t>‹#›</a:t>
            </a:fld>
            <a:endParaRPr lang="en-US" dirty="0"/>
          </a:p>
        </p:txBody>
      </p:sp>
    </p:spTree>
    <p:extLst>
      <p:ext uri="{BB962C8B-B14F-4D97-AF65-F5344CB8AC3E}">
        <p14:creationId xmlns:p14="http://schemas.microsoft.com/office/powerpoint/2010/main" val="2900530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3141A8F-16B4-42B4-BCD2-9D527AEE52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5048783-6F45-4CD5-8CBD-3CB1AE64BA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A2955B1-9F51-4C46-AD48-26807E68AC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DA69C-A3BC-48FB-828D-5A6E6B919454}" type="datetimeFigureOut">
              <a:rPr lang="en-US" smtClean="0"/>
              <a:t>24-Sep-20</a:t>
            </a:fld>
            <a:endParaRPr lang="en-US" dirty="0"/>
          </a:p>
        </p:txBody>
      </p:sp>
      <p:sp>
        <p:nvSpPr>
          <p:cNvPr id="5" name="Footer Placeholder 4">
            <a:extLst>
              <a:ext uri="{FF2B5EF4-FFF2-40B4-BE49-F238E27FC236}">
                <a16:creationId xmlns:a16="http://schemas.microsoft.com/office/drawing/2014/main" xmlns="" id="{0BB688D8-FB80-49EF-B593-170DCB4FFF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B4269C12-CA27-4FD4-8883-4CDB70D8C2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C475A-FC22-4BB2-81DE-26878B72C705}" type="slidenum">
              <a:rPr lang="en-US" smtClean="0"/>
              <a:t>‹#›</a:t>
            </a:fld>
            <a:endParaRPr lang="en-US" dirty="0"/>
          </a:p>
        </p:txBody>
      </p:sp>
    </p:spTree>
    <p:extLst>
      <p:ext uri="{BB962C8B-B14F-4D97-AF65-F5344CB8AC3E}">
        <p14:creationId xmlns:p14="http://schemas.microsoft.com/office/powerpoint/2010/main" val="36193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2.jpeg"/><Relationship Id="rId7" Type="http://schemas.openxmlformats.org/officeDocument/2006/relationships/image" Target="../media/image26.jpe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slide" Target="slide6.xml"/><Relationship Id="rId4" Type="http://schemas.openxmlformats.org/officeDocument/2006/relationships/slide" Target="slide4.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4AF9B"/>
        </a:solidFill>
        <a:effectLst/>
      </p:bgPr>
    </p:bg>
    <p:spTree>
      <p:nvGrpSpPr>
        <p:cNvPr id="1" name=""/>
        <p:cNvGrpSpPr/>
        <p:nvPr/>
      </p:nvGrpSpPr>
      <p:grpSpPr>
        <a:xfrm>
          <a:off x="0" y="0"/>
          <a:ext cx="0" cy="0"/>
          <a:chOff x="0" y="0"/>
          <a:chExt cx="0" cy="0"/>
        </a:xfrm>
      </p:grpSpPr>
      <p:sp>
        <p:nvSpPr>
          <p:cNvPr id="153" name="TextBox 152">
            <a:extLst>
              <a:ext uri="{FF2B5EF4-FFF2-40B4-BE49-F238E27FC236}">
                <a16:creationId xmlns:a16="http://schemas.microsoft.com/office/drawing/2014/main" xmlns="" id="{9C57E340-0D1A-4ACC-8D24-D5DA41E368F1}"/>
              </a:ext>
            </a:extLst>
          </p:cNvPr>
          <p:cNvSpPr txBox="1"/>
          <p:nvPr/>
        </p:nvSpPr>
        <p:spPr>
          <a:xfrm>
            <a:off x="7467165" y="2861722"/>
            <a:ext cx="3855298" cy="1107996"/>
          </a:xfrm>
          <a:prstGeom prst="rect">
            <a:avLst/>
          </a:prstGeom>
          <a:noFill/>
        </p:spPr>
        <p:txBody>
          <a:bodyPr wrap="square" rtlCol="0">
            <a:spAutoFit/>
          </a:bodyPr>
          <a:lstStyle/>
          <a:p>
            <a:r>
              <a:rPr lang="en-US" sz="6600" b="1" dirty="0" smtClean="0">
                <a:solidFill>
                  <a:schemeClr val="bg1"/>
                </a:solidFill>
                <a:effectLst>
                  <a:outerShdw blurRad="38100" dist="38100" dir="2700000" algn="tl">
                    <a:srgbClr val="000000">
                      <a:alpha val="43137"/>
                    </a:srgbClr>
                  </a:outerShdw>
                </a:effectLst>
                <a:latin typeface="Tw Cen MT" panose="020B0602020104020603" pitchFamily="34" charset="0"/>
              </a:rPr>
              <a:t>My</a:t>
            </a:r>
            <a:r>
              <a:rPr lang="en-US" sz="6600" b="1" dirty="0" smtClean="0">
                <a:solidFill>
                  <a:schemeClr val="bg1"/>
                </a:solidFill>
                <a:latin typeface="Tw Cen MT" panose="020B0602020104020603" pitchFamily="34" charset="0"/>
              </a:rPr>
              <a:t> </a:t>
            </a:r>
            <a:endParaRPr lang="en-US" sz="6600" b="1" dirty="0">
              <a:solidFill>
                <a:schemeClr val="bg1"/>
              </a:solidFill>
              <a:latin typeface="Tw Cen MT" panose="020B0602020104020603" pitchFamily="34" charset="0"/>
            </a:endParaRPr>
          </a:p>
        </p:txBody>
      </p:sp>
      <p:sp>
        <p:nvSpPr>
          <p:cNvPr id="154" name="TextBox 153">
            <a:extLst>
              <a:ext uri="{FF2B5EF4-FFF2-40B4-BE49-F238E27FC236}">
                <a16:creationId xmlns:a16="http://schemas.microsoft.com/office/drawing/2014/main" xmlns="" id="{A2347291-E14A-4C41-ADE2-84F01D888DC0}"/>
              </a:ext>
            </a:extLst>
          </p:cNvPr>
          <p:cNvSpPr txBox="1"/>
          <p:nvPr/>
        </p:nvSpPr>
        <p:spPr>
          <a:xfrm>
            <a:off x="6699013" y="3622379"/>
            <a:ext cx="4711261" cy="1107996"/>
          </a:xfrm>
          <a:prstGeom prst="rect">
            <a:avLst/>
          </a:prstGeom>
          <a:noFill/>
        </p:spPr>
        <p:txBody>
          <a:bodyPr wrap="square" rtlCol="0">
            <a:spAutoFit/>
          </a:bodyPr>
          <a:lstStyle/>
          <a:p>
            <a:r>
              <a:rPr lang="en-US" sz="6600" b="1" dirty="0" smtClean="0">
                <a:solidFill>
                  <a:schemeClr val="bg1"/>
                </a:solidFill>
                <a:effectLst>
                  <a:outerShdw blurRad="38100" dist="38100" dir="2700000" algn="tl">
                    <a:srgbClr val="000000">
                      <a:alpha val="43137"/>
                    </a:srgbClr>
                  </a:outerShdw>
                </a:effectLst>
                <a:latin typeface="Tw Cen MT" panose="020B0602020104020603" pitchFamily="34" charset="0"/>
              </a:rPr>
              <a:t>Dietitian</a:t>
            </a:r>
            <a:endParaRPr lang="en-US" sz="6600" b="1" dirty="0">
              <a:solidFill>
                <a:schemeClr val="bg1"/>
              </a:solidFill>
              <a:effectLst>
                <a:outerShdw blurRad="38100" dist="38100" dir="2700000" algn="tl">
                  <a:srgbClr val="000000">
                    <a:alpha val="43137"/>
                  </a:srgbClr>
                </a:outerShdw>
              </a:effectLst>
              <a:latin typeface="Tw Cen MT" panose="020B0602020104020603" pitchFamily="34" charset="0"/>
            </a:endParaRPr>
          </a:p>
        </p:txBody>
      </p:sp>
      <p:sp>
        <p:nvSpPr>
          <p:cNvPr id="155" name="TextBox 154">
            <a:extLst>
              <a:ext uri="{FF2B5EF4-FFF2-40B4-BE49-F238E27FC236}">
                <a16:creationId xmlns:a16="http://schemas.microsoft.com/office/drawing/2014/main" xmlns="" id="{FA190EE7-CF11-43A9-A5FA-A9EBF0755B25}"/>
              </a:ext>
            </a:extLst>
          </p:cNvPr>
          <p:cNvSpPr txBox="1"/>
          <p:nvPr/>
        </p:nvSpPr>
        <p:spPr>
          <a:xfrm>
            <a:off x="6279982" y="2205499"/>
            <a:ext cx="4194935" cy="1107996"/>
          </a:xfrm>
          <a:prstGeom prst="rect">
            <a:avLst/>
          </a:prstGeom>
          <a:noFill/>
        </p:spPr>
        <p:txBody>
          <a:bodyPr wrap="square" rtlCol="0">
            <a:spAutoFit/>
          </a:bodyPr>
          <a:lstStyle/>
          <a:p>
            <a:r>
              <a:rPr lang="en-US" sz="6600" b="1" dirty="0" smtClean="0">
                <a:solidFill>
                  <a:schemeClr val="bg1"/>
                </a:solidFill>
                <a:effectLst>
                  <a:outerShdw blurRad="38100" dist="38100" dir="2700000" algn="tl">
                    <a:srgbClr val="000000">
                      <a:alpha val="43137"/>
                    </a:srgbClr>
                  </a:outerShdw>
                </a:effectLst>
                <a:latin typeface="Tw Cen MT" panose="020B0602020104020603" pitchFamily="34" charset="0"/>
              </a:rPr>
              <a:t>Presenting</a:t>
            </a:r>
            <a:r>
              <a:rPr lang="en-US" sz="6600" b="1" dirty="0" smtClean="0">
                <a:solidFill>
                  <a:schemeClr val="bg1"/>
                </a:solidFill>
                <a:latin typeface="Tw Cen MT" panose="020B0602020104020603" pitchFamily="34" charset="0"/>
              </a:rPr>
              <a:t> </a:t>
            </a:r>
            <a:endParaRPr lang="en-US" sz="6600" b="1" dirty="0">
              <a:solidFill>
                <a:schemeClr val="bg1"/>
              </a:solidFill>
              <a:latin typeface="Tw Cen MT" panose="020B0602020104020603" pitchFamily="34" charset="0"/>
            </a:endParaRPr>
          </a:p>
        </p:txBody>
      </p:sp>
      <p:cxnSp>
        <p:nvCxnSpPr>
          <p:cNvPr id="156" name="Straight Connector 155">
            <a:extLst>
              <a:ext uri="{FF2B5EF4-FFF2-40B4-BE49-F238E27FC236}">
                <a16:creationId xmlns:a16="http://schemas.microsoft.com/office/drawing/2014/main" xmlns="" id="{F4051ABA-04D7-4D17-A46A-7024066DA1AF}"/>
              </a:ext>
            </a:extLst>
          </p:cNvPr>
          <p:cNvCxnSpPr>
            <a:cxnSpLocks/>
          </p:cNvCxnSpPr>
          <p:nvPr/>
        </p:nvCxnSpPr>
        <p:spPr>
          <a:xfrm>
            <a:off x="8054134" y="1549275"/>
            <a:ext cx="3855308" cy="0"/>
          </a:xfrm>
          <a:prstGeom prst="line">
            <a:avLst/>
          </a:prstGeom>
          <a:ln w="152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xmlns="" id="{9F188DB2-A583-4125-A1C8-A0E1B9AE2E35}"/>
              </a:ext>
            </a:extLst>
          </p:cNvPr>
          <p:cNvCxnSpPr>
            <a:cxnSpLocks/>
          </p:cNvCxnSpPr>
          <p:nvPr/>
        </p:nvCxnSpPr>
        <p:spPr>
          <a:xfrm rot="5400000">
            <a:off x="9905159" y="3476929"/>
            <a:ext cx="3855308" cy="0"/>
          </a:xfrm>
          <a:prstGeom prst="line">
            <a:avLst/>
          </a:prstGeom>
          <a:ln w="152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xmlns="" id="{7848A8EE-6B05-4B73-88E5-ACADE64F49E6}"/>
              </a:ext>
            </a:extLst>
          </p:cNvPr>
          <p:cNvCxnSpPr>
            <a:cxnSpLocks/>
          </p:cNvCxnSpPr>
          <p:nvPr/>
        </p:nvCxnSpPr>
        <p:spPr>
          <a:xfrm>
            <a:off x="8054134" y="5333875"/>
            <a:ext cx="3855308" cy="0"/>
          </a:xfrm>
          <a:prstGeom prst="line">
            <a:avLst/>
          </a:prstGeom>
          <a:ln w="152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xmlns="" id="{2590B1C1-9717-44CD-9713-093B4CA349A1}"/>
              </a:ext>
            </a:extLst>
          </p:cNvPr>
          <p:cNvCxnSpPr>
            <a:cxnSpLocks/>
          </p:cNvCxnSpPr>
          <p:nvPr/>
        </p:nvCxnSpPr>
        <p:spPr>
          <a:xfrm>
            <a:off x="8124413" y="4763066"/>
            <a:ext cx="0" cy="641517"/>
          </a:xfrm>
          <a:prstGeom prst="line">
            <a:avLst/>
          </a:prstGeom>
          <a:ln w="152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xmlns="" id="{16333020-CB81-452F-9BE2-B43C85797E36}"/>
              </a:ext>
            </a:extLst>
          </p:cNvPr>
          <p:cNvCxnSpPr>
            <a:cxnSpLocks/>
          </p:cNvCxnSpPr>
          <p:nvPr/>
        </p:nvCxnSpPr>
        <p:spPr>
          <a:xfrm>
            <a:off x="8124413" y="1484880"/>
            <a:ext cx="0" cy="945641"/>
          </a:xfrm>
          <a:prstGeom prst="line">
            <a:avLst/>
          </a:prstGeom>
          <a:ln w="152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4532012" y="-5178"/>
            <a:ext cx="10267791" cy="6858000"/>
            <a:chOff x="-4532012" y="-5178"/>
            <a:chExt cx="10267791" cy="6858000"/>
          </a:xfrm>
        </p:grpSpPr>
        <p:grpSp>
          <p:nvGrpSpPr>
            <p:cNvPr id="4" name="Group 3"/>
            <p:cNvGrpSpPr/>
            <p:nvPr/>
          </p:nvGrpSpPr>
          <p:grpSpPr>
            <a:xfrm>
              <a:off x="-4532012" y="-5178"/>
              <a:ext cx="10267791" cy="6858000"/>
              <a:chOff x="-4532012" y="-5178"/>
              <a:chExt cx="10267791" cy="6858000"/>
            </a:xfrm>
          </p:grpSpPr>
          <p:grpSp>
            <p:nvGrpSpPr>
              <p:cNvPr id="111" name="Group 110">
                <a:extLst>
                  <a:ext uri="{FF2B5EF4-FFF2-40B4-BE49-F238E27FC236}">
                    <a16:creationId xmlns:a16="http://schemas.microsoft.com/office/drawing/2014/main" xmlns="" id="{268DA095-5AA6-45CB-914D-549D391484B4}"/>
                  </a:ext>
                </a:extLst>
              </p:cNvPr>
              <p:cNvGrpSpPr/>
              <p:nvPr/>
            </p:nvGrpSpPr>
            <p:grpSpPr>
              <a:xfrm>
                <a:off x="-4532012" y="-5178"/>
                <a:ext cx="10267791" cy="6858000"/>
                <a:chOff x="10249606" y="0"/>
                <a:chExt cx="10267791" cy="6858000"/>
              </a:xfrm>
              <a:solidFill>
                <a:srgbClr val="D7EACC"/>
              </a:solidFill>
            </p:grpSpPr>
            <p:grpSp>
              <p:nvGrpSpPr>
                <p:cNvPr id="29" name="Group 28">
                  <a:extLst>
                    <a:ext uri="{FF2B5EF4-FFF2-40B4-BE49-F238E27FC236}">
                      <a16:creationId xmlns:a16="http://schemas.microsoft.com/office/drawing/2014/main" xmlns="" id="{56761E50-ACF4-4AEB-91B2-4D1260FF3876}"/>
                    </a:ext>
                  </a:extLst>
                </p:cNvPr>
                <p:cNvGrpSpPr/>
                <p:nvPr/>
              </p:nvGrpSpPr>
              <p:grpSpPr>
                <a:xfrm>
                  <a:off x="10249606" y="0"/>
                  <a:ext cx="10267791" cy="6858000"/>
                  <a:chOff x="-4114800" y="0"/>
                  <a:chExt cx="10267791" cy="6858000"/>
                </a:xfrm>
                <a:grpFill/>
                <a:effectLst>
                  <a:outerShdw blurRad="254000" dist="88900" algn="l" rotWithShape="0">
                    <a:schemeClr val="tx1">
                      <a:lumMod val="95000"/>
                      <a:lumOff val="5000"/>
                      <a:alpha val="51000"/>
                    </a:schemeClr>
                  </a:outerShdw>
                </a:effectLst>
              </p:grpSpPr>
              <p:sp>
                <p:nvSpPr>
                  <p:cNvPr id="8" name="Rectangle 7">
                    <a:extLst>
                      <a:ext uri="{FF2B5EF4-FFF2-40B4-BE49-F238E27FC236}">
                        <a16:creationId xmlns:a16="http://schemas.microsoft.com/office/drawing/2014/main" xmlns="" id="{01A82F37-F384-44AF-8D4D-8E5AB51F36CD}"/>
                      </a:ext>
                    </a:extLst>
                  </p:cNvPr>
                  <p:cNvSpPr/>
                  <p:nvPr/>
                </p:nvSpPr>
                <p:spPr>
                  <a:xfrm>
                    <a:off x="-4114800" y="0"/>
                    <a:ext cx="98488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xmlns="" id="{84CE4060-9EA1-4A18-9D41-27A4057CDEAD}"/>
                      </a:ext>
                    </a:extLst>
                  </p:cNvPr>
                  <p:cNvGrpSpPr/>
                  <p:nvPr/>
                </p:nvGrpSpPr>
                <p:grpSpPr>
                  <a:xfrm>
                    <a:off x="5688754" y="5726456"/>
                    <a:ext cx="464237" cy="881757"/>
                    <a:chOff x="8355754" y="6381494"/>
                    <a:chExt cx="464237" cy="881757"/>
                  </a:xfrm>
                  <a:grpFill/>
                </p:grpSpPr>
                <p:sp>
                  <p:nvSpPr>
                    <p:cNvPr id="2" name="Rectangle: Top Corners Rounded 1">
                      <a:extLst>
                        <a:ext uri="{FF2B5EF4-FFF2-40B4-BE49-F238E27FC236}">
                          <a16:creationId xmlns:a16="http://schemas.microsoft.com/office/drawing/2014/main" xmlns="" id="{C5D1EB51-A0E9-4F9E-8E46-8B3E890D1A18}"/>
                        </a:ext>
                      </a:extLst>
                    </p:cNvPr>
                    <p:cNvSpPr/>
                    <p:nvPr/>
                  </p:nvSpPr>
                  <p:spPr>
                    <a:xfrm rot="5400000">
                      <a:off x="8146994" y="6590254"/>
                      <a:ext cx="881757" cy="464237"/>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xmlns="" id="{E7756F21-0986-45B4-9493-6206B3F28A73}"/>
                        </a:ext>
                      </a:extLst>
                    </p:cNvPr>
                    <p:cNvSpPr txBox="1"/>
                    <p:nvPr/>
                  </p:nvSpPr>
                  <p:spPr>
                    <a:xfrm>
                      <a:off x="8384299" y="6428408"/>
                      <a:ext cx="375895" cy="830997"/>
                    </a:xfrm>
                    <a:prstGeom prst="rect">
                      <a:avLst/>
                    </a:prstGeom>
                    <a:grpFill/>
                  </p:spPr>
                  <p:txBody>
                    <a:bodyPr wrap="square" rtlCol="0">
                      <a:spAutoFit/>
                    </a:bodyPr>
                    <a:lstStyle/>
                    <a:p>
                      <a:pPr algn="ctr"/>
                      <a:r>
                        <a:rPr lang="en-US" sz="4800" b="1" dirty="0">
                          <a:solidFill>
                            <a:srgbClr val="84AF9B"/>
                          </a:solidFill>
                          <a:effectLst>
                            <a:outerShdw blurRad="38100" dist="38100" dir="2700000" algn="tl">
                              <a:srgbClr val="000000">
                                <a:alpha val="43137"/>
                              </a:srgbClr>
                            </a:outerShdw>
                          </a:effectLst>
                          <a:latin typeface="DAGGERSQUARE" pitchFamily="50" charset="0"/>
                        </a:rPr>
                        <a:t>M</a:t>
                      </a:r>
                    </a:p>
                  </p:txBody>
                </p:sp>
              </p:grpSp>
            </p:grpSp>
            <p:sp>
              <p:nvSpPr>
                <p:cNvPr id="49" name="TextBox 48">
                  <a:extLst>
                    <a:ext uri="{FF2B5EF4-FFF2-40B4-BE49-F238E27FC236}">
                      <a16:creationId xmlns:a16="http://schemas.microsoft.com/office/drawing/2014/main" xmlns="" id="{395F4D23-23FA-409E-A146-57262624239E}"/>
                    </a:ext>
                  </a:extLst>
                </p:cNvPr>
                <p:cNvSpPr txBox="1"/>
                <p:nvPr/>
              </p:nvSpPr>
              <p:spPr>
                <a:xfrm>
                  <a:off x="13144632" y="216953"/>
                  <a:ext cx="6898853" cy="1200329"/>
                </a:xfrm>
                <a:prstGeom prst="rect">
                  <a:avLst/>
                </a:prstGeom>
                <a:grpFill/>
              </p:spPr>
              <p:txBody>
                <a:bodyPr wrap="square" rtlCol="0">
                  <a:spAutoFit/>
                </a:bodyPr>
                <a:lstStyle/>
                <a:p>
                  <a:pPr algn="ctr"/>
                  <a:r>
                    <a:rPr lang="en-IN" sz="2400" b="1" dirty="0">
                      <a:solidFill>
                        <a:schemeClr val="tx1">
                          <a:lumMod val="65000"/>
                          <a:lumOff val="35000"/>
                        </a:schemeClr>
                      </a:solidFill>
                      <a:effectLst>
                        <a:outerShdw blurRad="38100" dist="38100" dir="2700000" algn="tl">
                          <a:srgbClr val="000000">
                            <a:alpha val="43137"/>
                          </a:srgbClr>
                        </a:outerShdw>
                      </a:effectLst>
                      <a:latin typeface="DAGGERSQUARE" pitchFamily="50" charset="0"/>
                      <a:cs typeface="Times New Roman" panose="02020603050405020304" pitchFamily="18" charset="0"/>
                    </a:rPr>
                    <a:t>FOOD RECOGNITION AND CLASSIFICATION ALONG WITH CALORIE COUNT USING MACHINE LEARNING</a:t>
                  </a:r>
                </a:p>
              </p:txBody>
            </p:sp>
            <p:sp>
              <p:nvSpPr>
                <p:cNvPr id="278" name="TextBox 277">
                  <a:extLst>
                    <a:ext uri="{FF2B5EF4-FFF2-40B4-BE49-F238E27FC236}">
                      <a16:creationId xmlns:a16="http://schemas.microsoft.com/office/drawing/2014/main" xmlns="" id="{395F4D23-23FA-409E-A146-57262624239E}"/>
                    </a:ext>
                  </a:extLst>
                </p:cNvPr>
                <p:cNvSpPr txBox="1"/>
                <p:nvPr/>
              </p:nvSpPr>
              <p:spPr>
                <a:xfrm>
                  <a:off x="13370880" y="3617709"/>
                  <a:ext cx="5209081" cy="1733808"/>
                </a:xfrm>
                <a:prstGeom prst="rect">
                  <a:avLst/>
                </a:prstGeom>
                <a:grpFill/>
              </p:spPr>
              <p:txBody>
                <a:bodyPr wrap="square" rtlCol="0">
                  <a:spAutoFit/>
                </a:bodyPr>
                <a:lstStyle/>
                <a:p>
                  <a:pPr marL="342900" indent="-341313">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b="1" dirty="0">
                      <a:effectLst>
                        <a:outerShdw blurRad="38100" dist="38100" dir="2700000" algn="tl">
                          <a:srgbClr val="000000">
                            <a:alpha val="43137"/>
                          </a:srgbClr>
                        </a:outerShdw>
                      </a:effectLst>
                      <a:latin typeface="DAGGERSQUARE" pitchFamily="50" charset="0"/>
                      <a:ea typeface="DejaVu Sans" charset="0"/>
                      <a:cs typeface="Times New Roman" pitchFamily="18" charset="0"/>
                    </a:rPr>
                    <a:t>Submitted By:</a:t>
                  </a:r>
                </a:p>
                <a:p>
                  <a:pPr marL="342900" indent="-341313">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a:latin typeface="DAGGERSQUARE" pitchFamily="50" charset="0"/>
                      <a:ea typeface="DejaVu Sans" charset="0"/>
                      <a:cs typeface="Times New Roman" pitchFamily="18" charset="0"/>
                    </a:rPr>
                    <a:t>Bhumika Agarwal        PRN No: 71716343B</a:t>
                  </a:r>
                </a:p>
                <a:p>
                  <a:pPr marL="342900" indent="-341313">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a:latin typeface="DAGGERSQUARE" pitchFamily="50" charset="0"/>
                      <a:ea typeface="DejaVu Sans" charset="0"/>
                      <a:cs typeface="Times New Roman" pitchFamily="18" charset="0"/>
                    </a:rPr>
                    <a:t>Sheetal Dekate             PRN No. 71716833G</a:t>
                  </a:r>
                </a:p>
                <a:p>
                  <a:pPr marL="342900" indent="-341313">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a:latin typeface="DAGGERSQUARE" pitchFamily="50" charset="0"/>
                      <a:ea typeface="DejaVu Sans" charset="0"/>
                      <a:cs typeface="Times New Roman" pitchFamily="18" charset="0"/>
                    </a:rPr>
                    <a:t>Vaishali Gupta              PRN No. 71716936H</a:t>
                  </a:r>
                </a:p>
                <a:p>
                  <a:pPr marL="342900" indent="-341313">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dirty="0">
                      <a:latin typeface="DAGGERSQUARE" pitchFamily="50" charset="0"/>
                      <a:ea typeface="DejaVu Sans" charset="0"/>
                      <a:cs typeface="Times New Roman" pitchFamily="18" charset="0"/>
                    </a:rPr>
                    <a:t>Sumit Kumar                PRN No. 71716882E </a:t>
                  </a:r>
                </a:p>
              </p:txBody>
            </p:sp>
            <p:sp>
              <p:nvSpPr>
                <p:cNvPr id="279" name="TextBox 278">
                  <a:extLst>
                    <a:ext uri="{FF2B5EF4-FFF2-40B4-BE49-F238E27FC236}">
                      <a16:creationId xmlns:a16="http://schemas.microsoft.com/office/drawing/2014/main" xmlns="" id="{395F4D23-23FA-409E-A146-57262624239E}"/>
                    </a:ext>
                  </a:extLst>
                </p:cNvPr>
                <p:cNvSpPr txBox="1"/>
                <p:nvPr/>
              </p:nvSpPr>
              <p:spPr>
                <a:xfrm>
                  <a:off x="17958819" y="3492891"/>
                  <a:ext cx="2136199" cy="692497"/>
                </a:xfrm>
                <a:prstGeom prst="rect">
                  <a:avLst/>
                </a:prstGeom>
                <a:grpFill/>
              </p:spPr>
              <p:txBody>
                <a:bodyPr wrap="square" rtlCol="0">
                  <a:spAutoFit/>
                </a:bodyPr>
                <a:lstStyle/>
                <a:p>
                  <a:pPr marL="342900" indent="-341313" algn="ct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US" sz="1600" b="1" dirty="0">
                      <a:effectLst>
                        <a:outerShdw blurRad="38100" dist="38100" dir="2700000" algn="tl">
                          <a:srgbClr val="000000">
                            <a:alpha val="43137"/>
                          </a:srgbClr>
                        </a:outerShdw>
                      </a:effectLst>
                      <a:latin typeface="DAGGERSQUARE" pitchFamily="50" charset="0"/>
                      <a:ea typeface="DejaVu Sans" charset="0"/>
                      <a:cs typeface="Times New Roman" pitchFamily="18" charset="0"/>
                    </a:rPr>
                    <a:t>Guided By:</a:t>
                  </a:r>
                </a:p>
                <a:p>
                  <a:pPr marL="342900" indent="-341313" algn="ct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pPr>
                  <a:r>
                    <a:rPr lang="en-GB" dirty="0">
                      <a:latin typeface="DAGGERSQUARE" pitchFamily="50" charset="0"/>
                    </a:rPr>
                    <a:t> </a:t>
                  </a:r>
                  <a:r>
                    <a:rPr lang="en-GB" b="1" dirty="0">
                      <a:solidFill>
                        <a:schemeClr val="tx1">
                          <a:lumMod val="95000"/>
                          <a:lumOff val="5000"/>
                        </a:schemeClr>
                      </a:solidFill>
                      <a:latin typeface="DAGGERSQUARE" pitchFamily="50" charset="0"/>
                    </a:rPr>
                    <a:t>Mrs. M. M. Patil</a:t>
                  </a:r>
                  <a:endParaRPr lang="en-US" b="1" dirty="0">
                    <a:solidFill>
                      <a:schemeClr val="tx1">
                        <a:lumMod val="95000"/>
                        <a:lumOff val="5000"/>
                      </a:schemeClr>
                    </a:solidFill>
                    <a:latin typeface="DAGGERSQUARE" pitchFamily="50" charset="0"/>
                  </a:endParaRPr>
                </a:p>
              </p:txBody>
            </p:sp>
          </p:grpSp>
          <p:pic>
            <p:nvPicPr>
              <p:cNvPr id="170" name="Picture 169">
                <a:extLst>
                  <a:ext uri="{FF2B5EF4-FFF2-40B4-BE49-F238E27FC236}">
                    <a16:creationId xmlns:a16="http://schemas.microsoft.com/office/drawing/2014/main" xmlns="" id="{90848466-4AF1-4ECD-8874-85371A3BA0A3}"/>
                  </a:ext>
                </a:extLst>
              </p:cNvPr>
              <p:cNvPicPr/>
              <p:nvPr/>
            </p:nvPicPr>
            <p:blipFill rotWithShape="1">
              <a:blip r:embed="rId2" cstate="print">
                <a:extLst>
                  <a:ext uri="{28A0092B-C50C-407E-A947-70E740481C1C}">
                    <a14:useLocalDpi xmlns:a14="http://schemas.microsoft.com/office/drawing/2010/main" val="0"/>
                  </a:ext>
                </a:extLst>
              </a:blip>
              <a:srcRect l="26829" r="27236" b="35297"/>
              <a:stretch/>
            </p:blipFill>
            <p:spPr bwMode="auto">
              <a:xfrm>
                <a:off x="648766" y="1396277"/>
                <a:ext cx="2204057" cy="1352349"/>
              </a:xfrm>
              <a:prstGeom prst="rect">
                <a:avLst/>
              </a:prstGeom>
              <a:noFill/>
              <a:ln>
                <a:noFill/>
              </a:ln>
              <a:extLst>
                <a:ext uri="{53640926-AAD7-44D8-BBD7-CCE9431645EC}">
                  <a14:shadowObscured xmlns:a14="http://schemas.microsoft.com/office/drawing/2010/main"/>
                </a:ext>
              </a:extLst>
            </p:spPr>
          </p:pic>
        </p:grpSp>
        <p:sp>
          <p:nvSpPr>
            <p:cNvPr id="172" name="TextBox 171">
              <a:extLst>
                <a:ext uri="{FF2B5EF4-FFF2-40B4-BE49-F238E27FC236}">
                  <a16:creationId xmlns="" xmlns:a16="http://schemas.microsoft.com/office/drawing/2014/main" id="{AD3A4B3D-803E-4038-80E6-D0281AD983F4}"/>
                </a:ext>
              </a:extLst>
            </p:cNvPr>
            <p:cNvSpPr txBox="1"/>
            <p:nvPr/>
          </p:nvSpPr>
          <p:spPr>
            <a:xfrm>
              <a:off x="-1931054" y="2720253"/>
              <a:ext cx="7326790" cy="1015663"/>
            </a:xfrm>
            <a:prstGeom prst="rect">
              <a:avLst/>
            </a:prstGeom>
            <a:noFill/>
          </p:spPr>
          <p:txBody>
            <a:bodyPr wrap="square" rtlCol="0">
              <a:spAutoFit/>
            </a:bodyPr>
            <a:lstStyle/>
            <a:p>
              <a:pPr algn="ctr"/>
              <a:r>
                <a:rPr lang="en-GB" sz="1500" b="1" dirty="0">
                  <a:latin typeface="DAGGERSQUARE" pitchFamily="50" charset="0"/>
                  <a:cs typeface="Times New Roman" panose="02020603050405020304" pitchFamily="18" charset="0"/>
                </a:rPr>
                <a:t>DEPARTMENT OF ELECTRONICS AND TELECOMMUNICATION ENGINEERING                                         </a:t>
              </a:r>
              <a:endParaRPr lang="en-GB" sz="1500" b="1" dirty="0" smtClean="0">
                <a:latin typeface="DAGGERSQUARE" pitchFamily="50" charset="0"/>
                <a:cs typeface="Times New Roman" panose="02020603050405020304" pitchFamily="18" charset="0"/>
              </a:endParaRPr>
            </a:p>
            <a:p>
              <a:pPr algn="ctr"/>
              <a:r>
                <a:rPr lang="en-GB" sz="1500" b="1" dirty="0" smtClean="0">
                  <a:latin typeface="DAGGERSQUARE" pitchFamily="50" charset="0"/>
                  <a:cs typeface="Times New Roman" panose="02020603050405020304" pitchFamily="18" charset="0"/>
                </a:rPr>
                <a:t> </a:t>
              </a:r>
              <a:r>
                <a:rPr lang="en-GB" sz="1500" b="1" dirty="0">
                  <a:latin typeface="DAGGERSQUARE" pitchFamily="50" charset="0"/>
                  <a:cs typeface="Times New Roman" panose="02020603050405020304" pitchFamily="18" charset="0"/>
                </a:rPr>
                <a:t>SINHGAD ACADEMY OF ENGINEERING, PUNE-411048</a:t>
              </a:r>
            </a:p>
            <a:p>
              <a:pPr algn="ctr"/>
              <a:r>
                <a:rPr lang="en-GB" sz="1500" b="1" dirty="0">
                  <a:latin typeface="DAGGERSQUARE" pitchFamily="50" charset="0"/>
                  <a:cs typeface="Times New Roman" panose="02020603050405020304" pitchFamily="18" charset="0"/>
                </a:rPr>
                <a:t>2019-2020</a:t>
              </a:r>
              <a:endParaRPr lang="en-IN" sz="1500" b="1" dirty="0">
                <a:latin typeface="DAGGERSQUARE" pitchFamily="50" charset="0"/>
                <a:cs typeface="Times New Roman" panose="02020603050405020304" pitchFamily="18" charset="0"/>
              </a:endParaRPr>
            </a:p>
            <a:p>
              <a:endParaRPr lang="en-IN" sz="1500" b="1" dirty="0">
                <a:latin typeface="DAGGERSQUARE" pitchFamily="50" charset="0"/>
              </a:endParaRPr>
            </a:p>
          </p:txBody>
        </p:sp>
      </p:grpSp>
      <p:grpSp>
        <p:nvGrpSpPr>
          <p:cNvPr id="224" name="Group 223">
            <a:extLst>
              <a:ext uri="{FF2B5EF4-FFF2-40B4-BE49-F238E27FC236}">
                <a16:creationId xmlns:a16="http://schemas.microsoft.com/office/drawing/2014/main" xmlns="" id="{7BD0F8CB-278A-496F-BBAC-6FC9B9EC1783}"/>
              </a:ext>
            </a:extLst>
          </p:cNvPr>
          <p:cNvGrpSpPr/>
          <p:nvPr/>
        </p:nvGrpSpPr>
        <p:grpSpPr>
          <a:xfrm>
            <a:off x="-4954690" y="-141"/>
            <a:ext cx="10234345" cy="6858000"/>
            <a:chOff x="-13252" y="0"/>
            <a:chExt cx="10234345" cy="6858000"/>
          </a:xfrm>
        </p:grpSpPr>
        <p:grpSp>
          <p:nvGrpSpPr>
            <p:cNvPr id="32" name="Group 31">
              <a:extLst>
                <a:ext uri="{FF2B5EF4-FFF2-40B4-BE49-F238E27FC236}">
                  <a16:creationId xmlns:a16="http://schemas.microsoft.com/office/drawing/2014/main" xmlns="" id="{D9F87DD0-B660-4FD3-9876-F10CFF006B32}"/>
                </a:ext>
              </a:extLst>
            </p:cNvPr>
            <p:cNvGrpSpPr/>
            <p:nvPr/>
          </p:nvGrpSpPr>
          <p:grpSpPr>
            <a:xfrm>
              <a:off x="-13252" y="0"/>
              <a:ext cx="10234345" cy="6858000"/>
              <a:chOff x="-5232952" y="0"/>
              <a:chExt cx="10234345" cy="6858000"/>
            </a:xfrm>
            <a:effectLst>
              <a:outerShdw blurRad="254000" dist="88900" algn="l" rotWithShape="0">
                <a:prstClr val="black">
                  <a:alpha val="51000"/>
                </a:prstClr>
              </a:outerShdw>
            </a:effectLst>
          </p:grpSpPr>
          <p:sp>
            <p:nvSpPr>
              <p:cNvPr id="6" name="Rectangle 5">
                <a:extLst>
                  <a:ext uri="{FF2B5EF4-FFF2-40B4-BE49-F238E27FC236}">
                    <a16:creationId xmlns:a16="http://schemas.microsoft.com/office/drawing/2014/main" xmlns="" id="{3275D813-8D64-4748-8D21-48563217B55D}"/>
                  </a:ext>
                </a:extLst>
              </p:cNvPr>
              <p:cNvSpPr/>
              <p:nvPr/>
            </p:nvSpPr>
            <p:spPr>
              <a:xfrm>
                <a:off x="-5232952" y="0"/>
                <a:ext cx="9848850" cy="6858000"/>
              </a:xfrm>
              <a:prstGeom prst="rect">
                <a:avLst/>
              </a:prstGeom>
              <a:solidFill>
                <a:srgbClr val="FACD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xmlns="" id="{BC0D95A8-67B5-4055-9C4F-3DBEE1C07201}"/>
                  </a:ext>
                </a:extLst>
              </p:cNvPr>
              <p:cNvGrpSpPr/>
              <p:nvPr/>
            </p:nvGrpSpPr>
            <p:grpSpPr>
              <a:xfrm>
                <a:off x="4582394" y="5074423"/>
                <a:ext cx="418999" cy="923330"/>
                <a:chOff x="8354294" y="6170339"/>
                <a:chExt cx="418999" cy="923330"/>
              </a:xfrm>
            </p:grpSpPr>
            <p:sp>
              <p:nvSpPr>
                <p:cNvPr id="13" name="Rectangle: Top Corners Rounded 12">
                  <a:extLst>
                    <a:ext uri="{FF2B5EF4-FFF2-40B4-BE49-F238E27FC236}">
                      <a16:creationId xmlns:a16="http://schemas.microsoft.com/office/drawing/2014/main" xmlns="" id="{4398BEEC-1423-4336-B5D8-03839CBA6908}"/>
                    </a:ext>
                  </a:extLst>
                </p:cNvPr>
                <p:cNvSpPr/>
                <p:nvPr/>
              </p:nvSpPr>
              <p:spPr>
                <a:xfrm rot="5400000">
                  <a:off x="8122311" y="6423110"/>
                  <a:ext cx="881757" cy="417791"/>
                </a:xfrm>
                <a:prstGeom prst="round2SameRect">
                  <a:avLst/>
                </a:prstGeom>
                <a:solidFill>
                  <a:srgbClr val="FACD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xmlns="" id="{0456715B-D0FD-4499-8AFC-ED7C0F550A86}"/>
                    </a:ext>
                  </a:extLst>
                </p:cNvPr>
                <p:cNvSpPr txBox="1"/>
                <p:nvPr/>
              </p:nvSpPr>
              <p:spPr>
                <a:xfrm>
                  <a:off x="8382005" y="6170339"/>
                  <a:ext cx="391288" cy="923330"/>
                </a:xfrm>
                <a:prstGeom prst="rect">
                  <a:avLst/>
                </a:prstGeom>
                <a:noFill/>
              </p:spPr>
              <p:txBody>
                <a:bodyPr wrap="square" rtlCol="0">
                  <a:spAutoFit/>
                </a:bodyPr>
                <a:lstStyle/>
                <a:p>
                  <a:pPr algn="ctr"/>
                  <a:r>
                    <a:rPr lang="en-US" sz="5400" b="1" dirty="0">
                      <a:solidFill>
                        <a:srgbClr val="C8C7A8"/>
                      </a:solidFill>
                      <a:effectLst>
                        <a:outerShdw blurRad="38100" dist="38100" dir="2700000" algn="tl">
                          <a:srgbClr val="000000">
                            <a:alpha val="43137"/>
                          </a:srgbClr>
                        </a:outerShdw>
                      </a:effectLst>
                      <a:latin typeface="DAGGERSQUARE" pitchFamily="50" charset="0"/>
                    </a:rPr>
                    <a:t>A</a:t>
                  </a:r>
                </a:p>
              </p:txBody>
            </p:sp>
          </p:grpSp>
        </p:grpSp>
        <p:sp>
          <p:nvSpPr>
            <p:cNvPr id="42" name="TextBox 41">
              <a:extLst>
                <a:ext uri="{FF2B5EF4-FFF2-40B4-BE49-F238E27FC236}">
                  <a16:creationId xmlns:a16="http://schemas.microsoft.com/office/drawing/2014/main" xmlns="" id="{8CF0F378-15FC-4714-8428-1B63BC00294F}"/>
                </a:ext>
              </a:extLst>
            </p:cNvPr>
            <p:cNvSpPr txBox="1"/>
            <p:nvPr/>
          </p:nvSpPr>
          <p:spPr>
            <a:xfrm>
              <a:off x="4428681" y="1529821"/>
              <a:ext cx="4287664" cy="3785652"/>
            </a:xfrm>
            <a:prstGeom prst="rect">
              <a:avLst/>
            </a:prstGeom>
            <a:noFill/>
          </p:spPr>
          <p:txBody>
            <a:bodyPr wrap="square" rtlCol="0">
              <a:spAutoFit/>
            </a:bodyPr>
            <a:lstStyle/>
            <a:p>
              <a:pPr marL="342900" indent="-342900">
                <a:buFont typeface="Wingdings" panose="05000000000000000000" pitchFamily="2" charset="2"/>
                <a:buChar char="q"/>
              </a:pPr>
              <a:r>
                <a:rPr lang="en-IN" sz="2400" b="1" dirty="0" smtClean="0">
                  <a:effectLst>
                    <a:outerShdw blurRad="38100" dist="38100" dir="2700000" algn="tl">
                      <a:srgbClr val="000000">
                        <a:alpha val="43137"/>
                      </a:srgbClr>
                    </a:outerShdw>
                  </a:effectLst>
                  <a:latin typeface="DAGGERSQUARE" pitchFamily="50" charset="0"/>
                  <a:cs typeface="Times New Roman" panose="02020603050405020304" pitchFamily="18" charset="0"/>
                </a:rPr>
                <a:t>Introduction</a:t>
              </a:r>
            </a:p>
            <a:p>
              <a:pPr marL="342900" indent="-342900">
                <a:buFont typeface="Wingdings" panose="05000000000000000000" pitchFamily="2" charset="2"/>
                <a:buChar char="q"/>
              </a:pPr>
              <a:r>
                <a:rPr lang="en-IN" sz="2400" b="1" dirty="0" smtClean="0">
                  <a:effectLst>
                    <a:outerShdw blurRad="38100" dist="38100" dir="2700000" algn="tl">
                      <a:srgbClr val="000000">
                        <a:alpha val="43137"/>
                      </a:srgbClr>
                    </a:outerShdw>
                  </a:effectLst>
                  <a:latin typeface="DAGGERSQUARE" pitchFamily="50" charset="0"/>
                  <a:cs typeface="Times New Roman" panose="02020603050405020304" pitchFamily="18" charset="0"/>
                </a:rPr>
                <a:t>Literature Work</a:t>
              </a:r>
            </a:p>
            <a:p>
              <a:pPr marL="342900" indent="-342900">
                <a:buFont typeface="Wingdings" panose="05000000000000000000" pitchFamily="2" charset="2"/>
                <a:buChar char="q"/>
              </a:pPr>
              <a:r>
                <a:rPr lang="en-IN" sz="2400" b="1" dirty="0" smtClean="0">
                  <a:effectLst>
                    <a:outerShdw blurRad="38100" dist="38100" dir="2700000" algn="tl">
                      <a:srgbClr val="000000">
                        <a:alpha val="43137"/>
                      </a:srgbClr>
                    </a:outerShdw>
                  </a:effectLst>
                  <a:latin typeface="DAGGERSQUARE" pitchFamily="50" charset="0"/>
                  <a:cs typeface="Times New Roman" panose="02020603050405020304" pitchFamily="18" charset="0"/>
                </a:rPr>
                <a:t>Proposed System</a:t>
              </a:r>
            </a:p>
            <a:p>
              <a:pPr marL="342900" indent="-342900">
                <a:buFont typeface="Wingdings" panose="05000000000000000000" pitchFamily="2" charset="2"/>
                <a:buChar char="q"/>
              </a:pPr>
              <a:r>
                <a:rPr lang="en-IN" sz="2400" b="1" dirty="0" smtClean="0">
                  <a:effectLst>
                    <a:outerShdw blurRad="38100" dist="38100" dir="2700000" algn="tl">
                      <a:srgbClr val="000000">
                        <a:alpha val="43137"/>
                      </a:srgbClr>
                    </a:outerShdw>
                  </a:effectLst>
                  <a:latin typeface="DAGGERSQUARE" pitchFamily="50" charset="0"/>
                  <a:cs typeface="Times New Roman" panose="02020603050405020304" pitchFamily="18" charset="0"/>
                </a:rPr>
                <a:t>Project Requirements</a:t>
              </a:r>
            </a:p>
            <a:p>
              <a:pPr marL="342900" indent="-342900">
                <a:buFont typeface="Wingdings" panose="05000000000000000000" pitchFamily="2" charset="2"/>
                <a:buChar char="q"/>
              </a:pPr>
              <a:r>
                <a:rPr lang="en-IN" sz="2400" b="1" dirty="0" smtClean="0">
                  <a:effectLst>
                    <a:outerShdw blurRad="38100" dist="38100" dir="2700000" algn="tl">
                      <a:srgbClr val="000000">
                        <a:alpha val="43137"/>
                      </a:srgbClr>
                    </a:outerShdw>
                  </a:effectLst>
                  <a:latin typeface="DAGGERSQUARE" pitchFamily="50" charset="0"/>
                  <a:cs typeface="Times New Roman" panose="02020603050405020304" pitchFamily="18" charset="0"/>
                </a:rPr>
                <a:t>System Architecture</a:t>
              </a:r>
            </a:p>
            <a:p>
              <a:pPr marL="342900" indent="-342900">
                <a:buFont typeface="Wingdings" panose="05000000000000000000" pitchFamily="2" charset="2"/>
                <a:buChar char="q"/>
              </a:pPr>
              <a:r>
                <a:rPr lang="en-IN" sz="2400" b="1" dirty="0" smtClean="0">
                  <a:effectLst>
                    <a:outerShdw blurRad="38100" dist="38100" dir="2700000" algn="tl">
                      <a:srgbClr val="000000">
                        <a:alpha val="43137"/>
                      </a:srgbClr>
                    </a:outerShdw>
                  </a:effectLst>
                  <a:latin typeface="DAGGERSQUARE" pitchFamily="50" charset="0"/>
                  <a:cs typeface="Times New Roman" panose="02020603050405020304" pitchFamily="18" charset="0"/>
                </a:rPr>
                <a:t>Results</a:t>
              </a:r>
            </a:p>
            <a:p>
              <a:pPr marL="342900" indent="-342900">
                <a:buFont typeface="Wingdings" panose="05000000000000000000" pitchFamily="2" charset="2"/>
                <a:buChar char="q"/>
              </a:pPr>
              <a:r>
                <a:rPr lang="en-IN" sz="2400" b="1" dirty="0" smtClean="0">
                  <a:effectLst>
                    <a:outerShdw blurRad="38100" dist="38100" dir="2700000" algn="tl">
                      <a:srgbClr val="000000">
                        <a:alpha val="43137"/>
                      </a:srgbClr>
                    </a:outerShdw>
                  </a:effectLst>
                  <a:latin typeface="DAGGERSQUARE" pitchFamily="50" charset="0"/>
                  <a:cs typeface="Times New Roman" panose="02020603050405020304" pitchFamily="18" charset="0"/>
                </a:rPr>
                <a:t>Advantages</a:t>
              </a:r>
            </a:p>
            <a:p>
              <a:pPr marL="342900" indent="-342900">
                <a:buFont typeface="Wingdings" panose="05000000000000000000" pitchFamily="2" charset="2"/>
                <a:buChar char="q"/>
              </a:pPr>
              <a:r>
                <a:rPr lang="en-IN" sz="2400" b="1" dirty="0" smtClean="0">
                  <a:effectLst>
                    <a:outerShdw blurRad="38100" dist="38100" dir="2700000" algn="tl">
                      <a:srgbClr val="000000">
                        <a:alpha val="43137"/>
                      </a:srgbClr>
                    </a:outerShdw>
                  </a:effectLst>
                  <a:latin typeface="DAGGERSQUARE" pitchFamily="50" charset="0"/>
                  <a:cs typeface="Times New Roman" panose="02020603050405020304" pitchFamily="18" charset="0"/>
                </a:rPr>
                <a:t>Disadvantages</a:t>
              </a:r>
            </a:p>
            <a:p>
              <a:pPr marL="342900" indent="-342900">
                <a:buFont typeface="Wingdings" panose="05000000000000000000" pitchFamily="2" charset="2"/>
                <a:buChar char="q"/>
              </a:pPr>
              <a:r>
                <a:rPr lang="en-IN" sz="2400" b="1" dirty="0" smtClean="0">
                  <a:effectLst>
                    <a:outerShdw blurRad="38100" dist="38100" dir="2700000" algn="tl">
                      <a:srgbClr val="000000">
                        <a:alpha val="43137"/>
                      </a:srgbClr>
                    </a:outerShdw>
                  </a:effectLst>
                  <a:latin typeface="DAGGERSQUARE" pitchFamily="50" charset="0"/>
                  <a:cs typeface="Times New Roman" panose="02020603050405020304" pitchFamily="18" charset="0"/>
                </a:rPr>
                <a:t>Conclusion</a:t>
              </a:r>
            </a:p>
            <a:p>
              <a:pPr marL="342900" indent="-342900">
                <a:buFont typeface="Wingdings" panose="05000000000000000000" pitchFamily="2" charset="2"/>
                <a:buChar char="q"/>
              </a:pPr>
              <a:r>
                <a:rPr lang="en-IN" sz="2400" b="1" dirty="0" smtClean="0">
                  <a:effectLst>
                    <a:outerShdw blurRad="38100" dist="38100" dir="2700000" algn="tl">
                      <a:srgbClr val="000000">
                        <a:alpha val="43137"/>
                      </a:srgbClr>
                    </a:outerShdw>
                  </a:effectLst>
                  <a:latin typeface="DAGGERSQUARE" pitchFamily="50" charset="0"/>
                  <a:cs typeface="Times New Roman" panose="02020603050405020304" pitchFamily="18" charset="0"/>
                </a:rPr>
                <a:t>Future </a:t>
              </a:r>
              <a:r>
                <a:rPr lang="en-IN" sz="2400" b="1" dirty="0">
                  <a:effectLst>
                    <a:outerShdw blurRad="38100" dist="38100" dir="2700000" algn="tl">
                      <a:srgbClr val="000000">
                        <a:alpha val="43137"/>
                      </a:srgbClr>
                    </a:outerShdw>
                  </a:effectLst>
                  <a:latin typeface="DAGGERSQUARE" pitchFamily="50" charset="0"/>
                  <a:cs typeface="Times New Roman" panose="02020603050405020304" pitchFamily="18" charset="0"/>
                </a:rPr>
                <a:t>Scope</a:t>
              </a:r>
            </a:p>
          </p:txBody>
        </p:sp>
        <p:sp>
          <p:nvSpPr>
            <p:cNvPr id="247" name="TextBox 246">
              <a:extLst>
                <a:ext uri="{FF2B5EF4-FFF2-40B4-BE49-F238E27FC236}">
                  <a16:creationId xmlns:a16="http://schemas.microsoft.com/office/drawing/2014/main" xmlns="" id="{8CF0F378-15FC-4714-8428-1B63BC00294F}"/>
                </a:ext>
              </a:extLst>
            </p:cNvPr>
            <p:cNvSpPr txBox="1"/>
            <p:nvPr/>
          </p:nvSpPr>
          <p:spPr>
            <a:xfrm>
              <a:off x="4374530" y="516989"/>
              <a:ext cx="4287664" cy="584775"/>
            </a:xfrm>
            <a:prstGeom prst="rect">
              <a:avLst/>
            </a:prstGeom>
            <a:noFill/>
          </p:spPr>
          <p:txBody>
            <a:bodyPr wrap="square" rtlCol="0">
              <a:spAutoFit/>
            </a:bodyPr>
            <a:lstStyle/>
            <a:p>
              <a:pPr algn="ctr"/>
              <a:r>
                <a:rPr lang="en-IN" sz="3200" b="1" u="sng" dirty="0" smtClean="0">
                  <a:solidFill>
                    <a:schemeClr val="bg1">
                      <a:lumMod val="95000"/>
                    </a:schemeClr>
                  </a:solidFill>
                  <a:effectLst>
                    <a:outerShdw blurRad="38100" dist="38100" dir="2700000" algn="tl">
                      <a:srgbClr val="000000">
                        <a:alpha val="43137"/>
                      </a:srgbClr>
                    </a:outerShdw>
                  </a:effectLst>
                  <a:latin typeface="DAGGERSQUARE" pitchFamily="50" charset="0"/>
                  <a:cs typeface="Times New Roman" panose="02020603050405020304" pitchFamily="18" charset="0"/>
                </a:rPr>
                <a:t>OUTLINE</a:t>
              </a:r>
              <a:endParaRPr lang="en-IN" sz="3200" b="1" u="sng" dirty="0">
                <a:solidFill>
                  <a:schemeClr val="bg1">
                    <a:lumMod val="95000"/>
                  </a:schemeClr>
                </a:solidFill>
                <a:effectLst>
                  <a:outerShdw blurRad="38100" dist="38100" dir="2700000" algn="tl">
                    <a:srgbClr val="000000">
                      <a:alpha val="43137"/>
                    </a:srgbClr>
                  </a:outerShdw>
                </a:effectLst>
                <a:latin typeface="DAGGERSQUARE" pitchFamily="50" charset="0"/>
                <a:cs typeface="Times New Roman" panose="02020603050405020304" pitchFamily="18" charset="0"/>
              </a:endParaRPr>
            </a:p>
          </p:txBody>
        </p:sp>
      </p:grpSp>
      <p:grpSp>
        <p:nvGrpSpPr>
          <p:cNvPr id="223" name="Group 222">
            <a:extLst>
              <a:ext uri="{FF2B5EF4-FFF2-40B4-BE49-F238E27FC236}">
                <a16:creationId xmlns:a16="http://schemas.microsoft.com/office/drawing/2014/main" xmlns="" id="{6E63A556-ED80-4CB3-B3C4-7604C96C4387}"/>
              </a:ext>
            </a:extLst>
          </p:cNvPr>
          <p:cNvGrpSpPr/>
          <p:nvPr/>
        </p:nvGrpSpPr>
        <p:grpSpPr>
          <a:xfrm>
            <a:off x="-5318844" y="-141"/>
            <a:ext cx="10176738" cy="6858000"/>
            <a:chOff x="-817679" y="-159030"/>
            <a:chExt cx="10176738" cy="6858000"/>
          </a:xfrm>
        </p:grpSpPr>
        <p:grpSp>
          <p:nvGrpSpPr>
            <p:cNvPr id="31" name="Group 30">
              <a:extLst>
                <a:ext uri="{FF2B5EF4-FFF2-40B4-BE49-F238E27FC236}">
                  <a16:creationId xmlns:a16="http://schemas.microsoft.com/office/drawing/2014/main" xmlns="" id="{86AB1F5F-FC4D-4A86-A9E5-BBEB8A5FDA63}"/>
                </a:ext>
              </a:extLst>
            </p:cNvPr>
            <p:cNvGrpSpPr/>
            <p:nvPr/>
          </p:nvGrpSpPr>
          <p:grpSpPr>
            <a:xfrm>
              <a:off x="-817679" y="-159030"/>
              <a:ext cx="10176738" cy="6858000"/>
              <a:chOff x="-5940292" y="-159030"/>
              <a:chExt cx="10176738" cy="6858000"/>
            </a:xfrm>
            <a:effectLst>
              <a:outerShdw blurRad="254000" dist="88900" algn="l" rotWithShape="0">
                <a:prstClr val="black">
                  <a:alpha val="51000"/>
                </a:prstClr>
              </a:outerShdw>
            </a:effectLst>
          </p:grpSpPr>
          <p:sp>
            <p:nvSpPr>
              <p:cNvPr id="7" name="Rectangle 6">
                <a:extLst>
                  <a:ext uri="{FF2B5EF4-FFF2-40B4-BE49-F238E27FC236}">
                    <a16:creationId xmlns:a16="http://schemas.microsoft.com/office/drawing/2014/main" xmlns="" id="{1E61F369-01B8-42C0-AB81-1CDAED90BB31}"/>
                  </a:ext>
                </a:extLst>
              </p:cNvPr>
              <p:cNvSpPr/>
              <p:nvPr/>
            </p:nvSpPr>
            <p:spPr>
              <a:xfrm>
                <a:off x="-5940292" y="-159030"/>
                <a:ext cx="9848850" cy="6858000"/>
              </a:xfrm>
              <a:prstGeom prst="rect">
                <a:avLst/>
              </a:prstGeom>
              <a:solidFill>
                <a:srgbClr val="FC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xmlns="" id="{22B5E647-0CEC-423F-B558-37B9E35FDE29}"/>
                  </a:ext>
                </a:extLst>
              </p:cNvPr>
              <p:cNvGrpSpPr/>
              <p:nvPr/>
            </p:nvGrpSpPr>
            <p:grpSpPr>
              <a:xfrm>
                <a:off x="3869042" y="4307579"/>
                <a:ext cx="367404" cy="932641"/>
                <a:chOff x="8745842" y="5865160"/>
                <a:chExt cx="367404" cy="932641"/>
              </a:xfrm>
            </p:grpSpPr>
            <p:sp>
              <p:nvSpPr>
                <p:cNvPr id="16" name="Rectangle: Top Corners Rounded 15">
                  <a:extLst>
                    <a:ext uri="{FF2B5EF4-FFF2-40B4-BE49-F238E27FC236}">
                      <a16:creationId xmlns:a16="http://schemas.microsoft.com/office/drawing/2014/main" xmlns="" id="{8FBCEB8D-B1DF-412C-A248-C5E7E6FECF6F}"/>
                    </a:ext>
                  </a:extLst>
                </p:cNvPr>
                <p:cNvSpPr/>
                <p:nvPr/>
              </p:nvSpPr>
              <p:spPr>
                <a:xfrm rot="5400000">
                  <a:off x="8488364" y="6122638"/>
                  <a:ext cx="881757" cy="366801"/>
                </a:xfrm>
                <a:prstGeom prst="round2SameRect">
                  <a:avLst/>
                </a:prstGeom>
                <a:solidFill>
                  <a:srgbClr val="FC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xmlns="" id="{E547BC8A-CC83-433F-B204-2012A7E0FDD3}"/>
                    </a:ext>
                  </a:extLst>
                </p:cNvPr>
                <p:cNvSpPr txBox="1"/>
                <p:nvPr/>
              </p:nvSpPr>
              <p:spPr>
                <a:xfrm>
                  <a:off x="8746445" y="5874471"/>
                  <a:ext cx="366801" cy="923330"/>
                </a:xfrm>
                <a:prstGeom prst="rect">
                  <a:avLst/>
                </a:prstGeom>
                <a:noFill/>
              </p:spPr>
              <p:txBody>
                <a:bodyPr wrap="square" rtlCol="0">
                  <a:spAutoFit/>
                </a:bodyPr>
                <a:lstStyle/>
                <a:p>
                  <a:pPr algn="ctr"/>
                  <a:r>
                    <a:rPr lang="en-US" sz="5400" b="1" dirty="0" smtClean="0">
                      <a:solidFill>
                        <a:srgbClr val="FACDB0"/>
                      </a:solidFill>
                      <a:effectLst>
                        <a:outerShdw blurRad="38100" dist="38100" dir="2700000" algn="tl">
                          <a:srgbClr val="000000">
                            <a:alpha val="43137"/>
                          </a:srgbClr>
                        </a:outerShdw>
                      </a:effectLst>
                      <a:latin typeface="DAGGERSQUARE" pitchFamily="50" charset="0"/>
                    </a:rPr>
                    <a:t>C</a:t>
                  </a:r>
                  <a:endParaRPr lang="en-US" sz="5400" b="1" dirty="0">
                    <a:solidFill>
                      <a:srgbClr val="FACDB0"/>
                    </a:solidFill>
                    <a:effectLst>
                      <a:outerShdw blurRad="38100" dist="38100" dir="2700000" algn="tl">
                        <a:srgbClr val="000000">
                          <a:alpha val="43137"/>
                        </a:srgbClr>
                      </a:outerShdw>
                    </a:effectLst>
                    <a:latin typeface="DAGGERSQUARE" pitchFamily="50" charset="0"/>
                  </a:endParaRPr>
                </a:p>
              </p:txBody>
            </p:sp>
          </p:grpSp>
        </p:grpSp>
        <p:grpSp>
          <p:nvGrpSpPr>
            <p:cNvPr id="183" name="Group 182">
              <a:extLst>
                <a:ext uri="{FF2B5EF4-FFF2-40B4-BE49-F238E27FC236}">
                  <a16:creationId xmlns:a16="http://schemas.microsoft.com/office/drawing/2014/main" xmlns="" id="{186A4B54-1CEA-4CAA-A3EC-0EA505AB2A25}"/>
                </a:ext>
              </a:extLst>
            </p:cNvPr>
            <p:cNvGrpSpPr/>
            <p:nvPr/>
          </p:nvGrpSpPr>
          <p:grpSpPr>
            <a:xfrm>
              <a:off x="3099005" y="95561"/>
              <a:ext cx="5536951" cy="6578956"/>
              <a:chOff x="3099005" y="95561"/>
              <a:chExt cx="5536951" cy="6578956"/>
            </a:xfrm>
          </p:grpSpPr>
          <p:cxnSp>
            <p:nvCxnSpPr>
              <p:cNvPr id="113" name="Straight Connector 112">
                <a:extLst>
                  <a:ext uri="{FF2B5EF4-FFF2-40B4-BE49-F238E27FC236}">
                    <a16:creationId xmlns:a16="http://schemas.microsoft.com/office/drawing/2014/main" xmlns="" id="{7498C019-E9D8-49A5-8221-D7EC5870AE2E}"/>
                  </a:ext>
                </a:extLst>
              </p:cNvPr>
              <p:cNvCxnSpPr>
                <a:cxnSpLocks/>
              </p:cNvCxnSpPr>
              <p:nvPr/>
            </p:nvCxnSpPr>
            <p:spPr>
              <a:xfrm>
                <a:off x="3099005" y="4684939"/>
                <a:ext cx="4330495"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xmlns="" id="{853C2659-4AB2-43C7-9B3A-436D8755B098}"/>
                  </a:ext>
                </a:extLst>
              </p:cNvPr>
              <p:cNvCxnSpPr>
                <a:cxnSpLocks/>
              </p:cNvCxnSpPr>
              <p:nvPr/>
            </p:nvCxnSpPr>
            <p:spPr>
              <a:xfrm>
                <a:off x="3099005" y="4046236"/>
                <a:ext cx="4330495"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xmlns="" id="{AEAB082E-D48B-47B8-B900-CC9750934FCE}"/>
                  </a:ext>
                </a:extLst>
              </p:cNvPr>
              <p:cNvCxnSpPr>
                <a:cxnSpLocks/>
              </p:cNvCxnSpPr>
              <p:nvPr/>
            </p:nvCxnSpPr>
            <p:spPr>
              <a:xfrm>
                <a:off x="3099005" y="3407533"/>
                <a:ext cx="4330495"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xmlns="" id="{2D77A584-D6B0-438A-A0D1-80E0FD5398E9}"/>
                  </a:ext>
                </a:extLst>
              </p:cNvPr>
              <p:cNvCxnSpPr>
                <a:cxnSpLocks/>
              </p:cNvCxnSpPr>
              <p:nvPr/>
            </p:nvCxnSpPr>
            <p:spPr>
              <a:xfrm>
                <a:off x="3099005" y="2768830"/>
                <a:ext cx="4330495"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xmlns="" id="{7CD0BC4A-D169-4C5F-A9BE-19A1701E78BF}"/>
                  </a:ext>
                </a:extLst>
              </p:cNvPr>
              <p:cNvCxnSpPr>
                <a:cxnSpLocks/>
              </p:cNvCxnSpPr>
              <p:nvPr/>
            </p:nvCxnSpPr>
            <p:spPr>
              <a:xfrm>
                <a:off x="3099005" y="2130127"/>
                <a:ext cx="4330495"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xmlns="" id="{9EB8AA43-882C-4A63-A77D-B9C6B36BAB8E}"/>
                  </a:ext>
                </a:extLst>
              </p:cNvPr>
              <p:cNvCxnSpPr>
                <a:cxnSpLocks/>
              </p:cNvCxnSpPr>
              <p:nvPr/>
            </p:nvCxnSpPr>
            <p:spPr>
              <a:xfrm>
                <a:off x="3099005" y="1498151"/>
                <a:ext cx="4330495"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82" name="TextBox 181">
                <a:extLst>
                  <a:ext uri="{FF2B5EF4-FFF2-40B4-BE49-F238E27FC236}">
                    <a16:creationId xmlns:a16="http://schemas.microsoft.com/office/drawing/2014/main" xmlns="" id="{B882F211-3381-4614-9C5B-5BC5D9A309C1}"/>
                  </a:ext>
                </a:extLst>
              </p:cNvPr>
              <p:cNvSpPr txBox="1"/>
              <p:nvPr/>
            </p:nvSpPr>
            <p:spPr>
              <a:xfrm>
                <a:off x="3217995" y="672874"/>
                <a:ext cx="5417961" cy="6001643"/>
              </a:xfrm>
              <a:prstGeom prst="rect">
                <a:avLst/>
              </a:prstGeom>
              <a:noFill/>
            </p:spPr>
            <p:txBody>
              <a:bodyPr wrap="square" rtlCol="0">
                <a:spAutoFit/>
              </a:bodyPr>
              <a:lstStyle/>
              <a:p>
                <a:pPr marL="285750" indent="-285750">
                  <a:buFont typeface="Wingdings" panose="05000000000000000000" pitchFamily="2" charset="2"/>
                  <a:buChar char="q"/>
                </a:pPr>
                <a:r>
                  <a:rPr lang="en-US" sz="1600" b="1" dirty="0">
                    <a:solidFill>
                      <a:schemeClr val="tx1">
                        <a:lumMod val="85000"/>
                        <a:lumOff val="15000"/>
                      </a:schemeClr>
                    </a:solidFill>
                    <a:effectLst>
                      <a:outerShdw blurRad="38100" dist="38100" dir="2700000" algn="tl">
                        <a:srgbClr val="000000">
                          <a:alpha val="43137"/>
                        </a:srgbClr>
                      </a:outerShdw>
                    </a:effectLst>
                    <a:latin typeface="DAGGERSQUARE"/>
                  </a:rPr>
                  <a:t>An unbalanced diet may cause many problems like weight gain, obesity, diabetes so it is necessary to manage our daily food </a:t>
                </a:r>
                <a:r>
                  <a:rPr lang="en-US" sz="1600" b="1" dirty="0" smtClean="0">
                    <a:solidFill>
                      <a:schemeClr val="tx1">
                        <a:lumMod val="85000"/>
                        <a:lumOff val="15000"/>
                      </a:schemeClr>
                    </a:solidFill>
                    <a:effectLst>
                      <a:outerShdw blurRad="38100" dist="38100" dir="2700000" algn="tl">
                        <a:srgbClr val="000000">
                          <a:alpha val="43137"/>
                        </a:srgbClr>
                      </a:outerShdw>
                    </a:effectLst>
                    <a:latin typeface="DAGGERSQUARE"/>
                  </a:rPr>
                  <a:t>intake.</a:t>
                </a:r>
              </a:p>
              <a:p>
                <a:endParaRPr lang="en-US" sz="1600" b="1" dirty="0" smtClean="0">
                  <a:solidFill>
                    <a:schemeClr val="tx1">
                      <a:lumMod val="85000"/>
                      <a:lumOff val="15000"/>
                    </a:schemeClr>
                  </a:solidFill>
                  <a:effectLst>
                    <a:outerShdw blurRad="38100" dist="38100" dir="2700000" algn="tl">
                      <a:srgbClr val="000000">
                        <a:alpha val="43137"/>
                      </a:srgbClr>
                    </a:outerShdw>
                  </a:effectLst>
                  <a:latin typeface="DAGGERSQUARE"/>
                </a:endParaRPr>
              </a:p>
              <a:p>
                <a:pPr marL="285750" indent="-285750">
                  <a:buFont typeface="Wingdings" panose="05000000000000000000" pitchFamily="2" charset="2"/>
                  <a:buChar char="q"/>
                </a:pPr>
                <a:r>
                  <a:rPr lang="en-US" sz="1600" b="1" dirty="0" smtClean="0">
                    <a:solidFill>
                      <a:schemeClr val="tx1">
                        <a:lumMod val="85000"/>
                        <a:lumOff val="15000"/>
                      </a:schemeClr>
                    </a:solidFill>
                    <a:effectLst>
                      <a:outerShdw blurRad="38100" dist="38100" dir="2700000" algn="tl">
                        <a:srgbClr val="000000">
                          <a:alpha val="43137"/>
                        </a:srgbClr>
                      </a:outerShdw>
                    </a:effectLst>
                    <a:latin typeface="DAGGERSQUARE"/>
                  </a:rPr>
                  <a:t>Every </a:t>
                </a:r>
                <a:r>
                  <a:rPr lang="en-US" sz="1600" b="1" dirty="0">
                    <a:solidFill>
                      <a:schemeClr val="tx1">
                        <a:lumMod val="85000"/>
                        <a:lumOff val="15000"/>
                      </a:schemeClr>
                    </a:solidFill>
                    <a:effectLst>
                      <a:outerShdw blurRad="38100" dist="38100" dir="2700000" algn="tl">
                        <a:srgbClr val="000000">
                          <a:alpha val="43137"/>
                        </a:srgbClr>
                      </a:outerShdw>
                    </a:effectLst>
                    <a:latin typeface="DAGGERSQUARE"/>
                  </a:rPr>
                  <a:t>age group may differ calorie requirements from that of a child to an </a:t>
                </a:r>
                <a:r>
                  <a:rPr lang="en-US" sz="1600" b="1" dirty="0" smtClean="0">
                    <a:solidFill>
                      <a:schemeClr val="tx1">
                        <a:lumMod val="85000"/>
                        <a:lumOff val="15000"/>
                      </a:schemeClr>
                    </a:solidFill>
                    <a:effectLst>
                      <a:outerShdw blurRad="38100" dist="38100" dir="2700000" algn="tl">
                        <a:srgbClr val="000000">
                          <a:alpha val="43137"/>
                        </a:srgbClr>
                      </a:outerShdw>
                    </a:effectLst>
                    <a:latin typeface="DAGGERSQUARE"/>
                  </a:rPr>
                  <a:t>adult.</a:t>
                </a:r>
              </a:p>
              <a:p>
                <a:pPr marL="285750" indent="-285750">
                  <a:buFont typeface="Wingdings" panose="05000000000000000000" pitchFamily="2" charset="2"/>
                  <a:buChar char="q"/>
                </a:pPr>
                <a:endParaRPr lang="en-US" sz="1600" b="1" dirty="0">
                  <a:solidFill>
                    <a:schemeClr val="tx1">
                      <a:lumMod val="85000"/>
                      <a:lumOff val="15000"/>
                    </a:schemeClr>
                  </a:solidFill>
                  <a:effectLst>
                    <a:outerShdw blurRad="38100" dist="38100" dir="2700000" algn="tl">
                      <a:srgbClr val="000000">
                        <a:alpha val="43137"/>
                      </a:srgbClr>
                    </a:outerShdw>
                  </a:effectLst>
                  <a:latin typeface="DAGGERSQUARE"/>
                </a:endParaRPr>
              </a:p>
              <a:p>
                <a:pPr marL="285750" indent="-285750">
                  <a:buFont typeface="Wingdings" panose="05000000000000000000" pitchFamily="2" charset="2"/>
                  <a:buChar char="q"/>
                </a:pPr>
                <a:endParaRPr lang="en-US" sz="1600" b="1" dirty="0" smtClean="0">
                  <a:solidFill>
                    <a:schemeClr val="tx1">
                      <a:lumMod val="85000"/>
                      <a:lumOff val="15000"/>
                    </a:schemeClr>
                  </a:solidFill>
                  <a:effectLst>
                    <a:outerShdw blurRad="38100" dist="38100" dir="2700000" algn="tl">
                      <a:srgbClr val="000000">
                        <a:alpha val="43137"/>
                      </a:srgbClr>
                    </a:outerShdw>
                  </a:effectLst>
                  <a:latin typeface="DAGGERSQUARE"/>
                </a:endParaRPr>
              </a:p>
              <a:p>
                <a:pPr marL="285750" indent="-285750">
                  <a:buFont typeface="Wingdings" panose="05000000000000000000" pitchFamily="2" charset="2"/>
                  <a:buChar char="q"/>
                </a:pPr>
                <a:r>
                  <a:rPr lang="en-US" sz="1600" b="1" dirty="0" smtClean="0">
                    <a:solidFill>
                      <a:schemeClr val="tx1">
                        <a:lumMod val="85000"/>
                        <a:lumOff val="15000"/>
                      </a:schemeClr>
                    </a:solidFill>
                    <a:effectLst>
                      <a:outerShdw blurRad="38100" dist="38100" dir="2700000" algn="tl">
                        <a:srgbClr val="000000">
                          <a:alpha val="43137"/>
                        </a:srgbClr>
                      </a:outerShdw>
                    </a:effectLst>
                    <a:latin typeface="DAGGERSQUARE"/>
                  </a:rPr>
                  <a:t>The </a:t>
                </a:r>
                <a:r>
                  <a:rPr lang="en-US" sz="1600" b="1" dirty="0">
                    <a:solidFill>
                      <a:schemeClr val="tx1">
                        <a:lumMod val="85000"/>
                        <a:lumOff val="15000"/>
                      </a:schemeClr>
                    </a:solidFill>
                    <a:effectLst>
                      <a:outerShdw blurRad="38100" dist="38100" dir="2700000" algn="tl">
                        <a:srgbClr val="000000">
                          <a:alpha val="43137"/>
                        </a:srgbClr>
                      </a:outerShdw>
                    </a:effectLst>
                    <a:latin typeface="DAGGERSQUARE"/>
                  </a:rPr>
                  <a:t>dietary assessment system gives an efficient way for a person’s food intake. </a:t>
                </a:r>
                <a:endParaRPr lang="en-US" sz="1600" b="1" dirty="0" smtClean="0">
                  <a:solidFill>
                    <a:schemeClr val="tx1">
                      <a:lumMod val="85000"/>
                      <a:lumOff val="15000"/>
                    </a:schemeClr>
                  </a:solidFill>
                  <a:effectLst>
                    <a:outerShdw blurRad="38100" dist="38100" dir="2700000" algn="tl">
                      <a:srgbClr val="000000">
                        <a:alpha val="43137"/>
                      </a:srgbClr>
                    </a:outerShdw>
                  </a:effectLst>
                  <a:latin typeface="DAGGERSQUARE"/>
                </a:endParaRPr>
              </a:p>
              <a:p>
                <a:pPr marL="285750" indent="-285750">
                  <a:buFont typeface="Wingdings" panose="05000000000000000000" pitchFamily="2" charset="2"/>
                  <a:buChar char="q"/>
                </a:pPr>
                <a:endParaRPr lang="en-US" sz="1600" b="1" dirty="0">
                  <a:solidFill>
                    <a:schemeClr val="tx1">
                      <a:lumMod val="85000"/>
                      <a:lumOff val="15000"/>
                    </a:schemeClr>
                  </a:solidFill>
                  <a:effectLst>
                    <a:outerShdw blurRad="38100" dist="38100" dir="2700000" algn="tl">
                      <a:srgbClr val="000000">
                        <a:alpha val="43137"/>
                      </a:srgbClr>
                    </a:outerShdw>
                  </a:effectLst>
                  <a:latin typeface="DAGGERSQUARE"/>
                </a:endParaRPr>
              </a:p>
              <a:p>
                <a:pPr marL="285750" indent="-285750">
                  <a:buFont typeface="Wingdings" panose="05000000000000000000" pitchFamily="2" charset="2"/>
                  <a:buChar char="q"/>
                </a:pPr>
                <a:r>
                  <a:rPr lang="en-US" sz="1600" b="1" dirty="0" smtClean="0">
                    <a:solidFill>
                      <a:schemeClr val="tx1">
                        <a:lumMod val="85000"/>
                        <a:lumOff val="15000"/>
                      </a:schemeClr>
                    </a:solidFill>
                    <a:effectLst>
                      <a:outerShdw blurRad="38100" dist="38100" dir="2700000" algn="tl">
                        <a:srgbClr val="000000">
                          <a:alpha val="43137"/>
                        </a:srgbClr>
                      </a:outerShdw>
                    </a:effectLst>
                    <a:latin typeface="DAGGERSQUARE"/>
                  </a:rPr>
                  <a:t>The </a:t>
                </a:r>
                <a:r>
                  <a:rPr lang="en-US" sz="1600" b="1" dirty="0">
                    <a:solidFill>
                      <a:schemeClr val="tx1">
                        <a:lumMod val="85000"/>
                        <a:lumOff val="15000"/>
                      </a:schemeClr>
                    </a:solidFill>
                    <a:effectLst>
                      <a:outerShdw blurRad="38100" dist="38100" dir="2700000" algn="tl">
                        <a:srgbClr val="000000">
                          <a:alpha val="43137"/>
                        </a:srgbClr>
                      </a:outerShdw>
                    </a:effectLst>
                    <a:latin typeface="DAGGERSQUARE"/>
                  </a:rPr>
                  <a:t>users who lack knowledge about nutrition might be unable to know the number of calories in each meal then and there. </a:t>
                </a:r>
                <a:endParaRPr lang="en-US" sz="1600" b="1" dirty="0" smtClean="0">
                  <a:solidFill>
                    <a:schemeClr val="tx1">
                      <a:lumMod val="85000"/>
                      <a:lumOff val="15000"/>
                    </a:schemeClr>
                  </a:solidFill>
                  <a:effectLst>
                    <a:outerShdw blurRad="38100" dist="38100" dir="2700000" algn="tl">
                      <a:srgbClr val="000000">
                        <a:alpha val="43137"/>
                      </a:srgbClr>
                    </a:outerShdw>
                  </a:effectLst>
                  <a:latin typeface="DAGGERSQUARE"/>
                </a:endParaRPr>
              </a:p>
              <a:p>
                <a:pPr marL="285750" indent="-285750">
                  <a:buFont typeface="Wingdings" panose="05000000000000000000" pitchFamily="2" charset="2"/>
                  <a:buChar char="q"/>
                </a:pPr>
                <a:endParaRPr lang="en-US" sz="1600" b="1" dirty="0" smtClean="0">
                  <a:solidFill>
                    <a:schemeClr val="tx1">
                      <a:lumMod val="85000"/>
                      <a:lumOff val="15000"/>
                    </a:schemeClr>
                  </a:solidFill>
                  <a:effectLst>
                    <a:outerShdw blurRad="38100" dist="38100" dir="2700000" algn="tl">
                      <a:srgbClr val="000000">
                        <a:alpha val="43137"/>
                      </a:srgbClr>
                    </a:outerShdw>
                  </a:effectLst>
                  <a:latin typeface="DAGGERSQUARE"/>
                </a:endParaRPr>
              </a:p>
              <a:p>
                <a:pPr marL="285750" indent="-285750">
                  <a:buFont typeface="Wingdings" panose="05000000000000000000" pitchFamily="2" charset="2"/>
                  <a:buChar char="q"/>
                </a:pPr>
                <a:r>
                  <a:rPr lang="en-US" sz="1600" b="1" dirty="0" smtClean="0">
                    <a:solidFill>
                      <a:schemeClr val="tx1">
                        <a:lumMod val="85000"/>
                        <a:lumOff val="15000"/>
                      </a:schemeClr>
                    </a:solidFill>
                    <a:effectLst>
                      <a:outerShdw blurRad="38100" dist="38100" dir="2700000" algn="tl">
                        <a:srgbClr val="000000">
                          <a:alpha val="43137"/>
                        </a:srgbClr>
                      </a:outerShdw>
                    </a:effectLst>
                    <a:latin typeface="DAGGERSQUARE"/>
                  </a:rPr>
                  <a:t>The </a:t>
                </a:r>
                <a:r>
                  <a:rPr lang="en-US" sz="1600" b="1" dirty="0">
                    <a:solidFill>
                      <a:schemeClr val="tx1">
                        <a:lumMod val="85000"/>
                        <a:lumOff val="15000"/>
                      </a:schemeClr>
                    </a:solidFill>
                    <a:effectLst>
                      <a:outerShdw blurRad="38100" dist="38100" dir="2700000" algn="tl">
                        <a:srgbClr val="000000">
                          <a:alpha val="43137"/>
                        </a:srgbClr>
                      </a:outerShdw>
                    </a:effectLst>
                    <a:latin typeface="DAGGERSQUARE"/>
                  </a:rPr>
                  <a:t>system detects the type of food using a Support Vector Machine classifier and recommends the fitness diet from the calorie dataset.</a:t>
                </a:r>
                <a:endParaRPr lang="en-IN" sz="1600" b="1" dirty="0">
                  <a:solidFill>
                    <a:schemeClr val="tx1">
                      <a:lumMod val="85000"/>
                      <a:lumOff val="15000"/>
                    </a:schemeClr>
                  </a:solidFill>
                  <a:effectLst>
                    <a:outerShdw blurRad="38100" dist="38100" dir="2700000" algn="tl">
                      <a:srgbClr val="000000">
                        <a:alpha val="43137"/>
                      </a:srgbClr>
                    </a:outerShdw>
                  </a:effectLst>
                  <a:latin typeface="DAGGERSQUARE"/>
                </a:endParaRPr>
              </a:p>
              <a:p>
                <a:endParaRPr lang="en-US" sz="1600" b="1" dirty="0">
                  <a:solidFill>
                    <a:schemeClr val="tx1">
                      <a:lumMod val="85000"/>
                      <a:lumOff val="15000"/>
                    </a:schemeClr>
                  </a:solidFill>
                  <a:effectLst>
                    <a:outerShdw blurRad="38100" dist="38100" dir="2700000" algn="tl">
                      <a:srgbClr val="000000">
                        <a:alpha val="43137"/>
                      </a:srgbClr>
                    </a:outerShdw>
                  </a:effectLst>
                  <a:latin typeface="DAGGERSQUARE"/>
                </a:endParaRPr>
              </a:p>
            </p:txBody>
          </p:sp>
          <p:sp>
            <p:nvSpPr>
              <p:cNvPr id="248" name="TextBox 247">
                <a:extLst>
                  <a:ext uri="{FF2B5EF4-FFF2-40B4-BE49-F238E27FC236}">
                    <a16:creationId xmlns:a16="http://schemas.microsoft.com/office/drawing/2014/main" xmlns="" id="{B882F211-3381-4614-9C5B-5BC5D9A309C1}"/>
                  </a:ext>
                </a:extLst>
              </p:cNvPr>
              <p:cNvSpPr txBox="1"/>
              <p:nvPr/>
            </p:nvSpPr>
            <p:spPr>
              <a:xfrm>
                <a:off x="3635146" y="95561"/>
                <a:ext cx="4184753" cy="523220"/>
              </a:xfrm>
              <a:prstGeom prst="rect">
                <a:avLst/>
              </a:prstGeom>
              <a:noFill/>
            </p:spPr>
            <p:txBody>
              <a:bodyPr wrap="square" rtlCol="0">
                <a:spAutoFit/>
              </a:bodyPr>
              <a:lstStyle/>
              <a:p>
                <a:pPr algn="ctr"/>
                <a:r>
                  <a:rPr lang="en-US" sz="2800" b="1" u="sng" dirty="0" smtClean="0">
                    <a:solidFill>
                      <a:schemeClr val="bg1"/>
                    </a:solidFill>
                    <a:effectLst>
                      <a:outerShdw blurRad="38100" dist="38100" dir="2700000" algn="tl">
                        <a:srgbClr val="000000">
                          <a:alpha val="43137"/>
                        </a:srgbClr>
                      </a:outerShdw>
                    </a:effectLst>
                    <a:latin typeface="DAGGERSQUARE" pitchFamily="50" charset="0"/>
                  </a:rPr>
                  <a:t>INTRODUCTION</a:t>
                </a:r>
                <a:endParaRPr lang="en-US" sz="2800" b="1" u="sng" dirty="0">
                  <a:solidFill>
                    <a:schemeClr val="bg1"/>
                  </a:solidFill>
                  <a:effectLst>
                    <a:outerShdw blurRad="38100" dist="38100" dir="2700000" algn="tl">
                      <a:srgbClr val="000000">
                        <a:alpha val="43137"/>
                      </a:srgbClr>
                    </a:outerShdw>
                  </a:effectLst>
                  <a:latin typeface="DAGGERSQUARE" pitchFamily="50" charset="0"/>
                </a:endParaRPr>
              </a:p>
            </p:txBody>
          </p:sp>
        </p:grpSp>
      </p:grpSp>
      <p:grpSp>
        <p:nvGrpSpPr>
          <p:cNvPr id="225" name="Group 224">
            <a:extLst>
              <a:ext uri="{FF2B5EF4-FFF2-40B4-BE49-F238E27FC236}">
                <a16:creationId xmlns:a16="http://schemas.microsoft.com/office/drawing/2014/main" xmlns="" id="{1B514135-41E3-45CB-9ECA-8C5BAF057622}"/>
              </a:ext>
            </a:extLst>
          </p:cNvPr>
          <p:cNvGrpSpPr/>
          <p:nvPr/>
        </p:nvGrpSpPr>
        <p:grpSpPr>
          <a:xfrm>
            <a:off x="-5739376" y="431"/>
            <a:ext cx="10241303" cy="6858000"/>
            <a:chOff x="-8716908" y="0"/>
            <a:chExt cx="10241303" cy="6858000"/>
          </a:xfrm>
        </p:grpSpPr>
        <p:grpSp>
          <p:nvGrpSpPr>
            <p:cNvPr id="30" name="Group 29">
              <a:extLst>
                <a:ext uri="{FF2B5EF4-FFF2-40B4-BE49-F238E27FC236}">
                  <a16:creationId xmlns:a16="http://schemas.microsoft.com/office/drawing/2014/main" xmlns="" id="{A1A911D1-2939-4C61-9809-8BFB85C5A363}"/>
                </a:ext>
              </a:extLst>
            </p:cNvPr>
            <p:cNvGrpSpPr/>
            <p:nvPr/>
          </p:nvGrpSpPr>
          <p:grpSpPr>
            <a:xfrm>
              <a:off x="-8716908" y="0"/>
              <a:ext cx="10241303" cy="6858000"/>
              <a:chOff x="-7429500" y="0"/>
              <a:chExt cx="10241303" cy="6858000"/>
            </a:xfrm>
            <a:effectLst>
              <a:outerShdw blurRad="254000" dist="88900" algn="l" rotWithShape="0">
                <a:prstClr val="black">
                  <a:alpha val="51000"/>
                </a:prstClr>
              </a:outerShdw>
            </a:effectLst>
          </p:grpSpPr>
          <p:sp>
            <p:nvSpPr>
              <p:cNvPr id="9" name="Rectangle 8">
                <a:extLst>
                  <a:ext uri="{FF2B5EF4-FFF2-40B4-BE49-F238E27FC236}">
                    <a16:creationId xmlns:a16="http://schemas.microsoft.com/office/drawing/2014/main" xmlns="" id="{10F7110D-033F-4AB8-9FBD-9DF1B764437D}"/>
                  </a:ext>
                </a:extLst>
              </p:cNvPr>
              <p:cNvSpPr/>
              <p:nvPr/>
            </p:nvSpPr>
            <p:spPr>
              <a:xfrm>
                <a:off x="-7429500" y="0"/>
                <a:ext cx="9848850" cy="6858000"/>
              </a:xfrm>
              <a:prstGeom prst="rect">
                <a:avLst/>
              </a:prstGeom>
              <a:solidFill>
                <a:srgbClr val="FF4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xmlns="" id="{3AD618C5-74EF-4A13-A920-A5BE5528C742}"/>
                  </a:ext>
                </a:extLst>
              </p:cNvPr>
              <p:cNvGrpSpPr/>
              <p:nvPr/>
            </p:nvGrpSpPr>
            <p:grpSpPr>
              <a:xfrm>
                <a:off x="2419350" y="3841467"/>
                <a:ext cx="392453" cy="923330"/>
                <a:chOff x="8401050" y="5860713"/>
                <a:chExt cx="392453" cy="923330"/>
              </a:xfrm>
            </p:grpSpPr>
            <p:sp>
              <p:nvSpPr>
                <p:cNvPr id="19" name="Rectangle: Top Corners Rounded 18">
                  <a:extLst>
                    <a:ext uri="{FF2B5EF4-FFF2-40B4-BE49-F238E27FC236}">
                      <a16:creationId xmlns:a16="http://schemas.microsoft.com/office/drawing/2014/main" xmlns="" id="{350D83EA-93F0-4DDF-BE90-1EACDD67FD65}"/>
                    </a:ext>
                  </a:extLst>
                </p:cNvPr>
                <p:cNvSpPr/>
                <p:nvPr/>
              </p:nvSpPr>
              <p:spPr>
                <a:xfrm rot="5400000">
                  <a:off x="8156398" y="6112300"/>
                  <a:ext cx="881757" cy="392453"/>
                </a:xfrm>
                <a:prstGeom prst="round2SameRect">
                  <a:avLst/>
                </a:prstGeom>
                <a:solidFill>
                  <a:srgbClr val="FF4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xmlns="" id="{56BB9079-0F05-4D11-97F8-25F7CB504DD7}"/>
                    </a:ext>
                  </a:extLst>
                </p:cNvPr>
                <p:cNvSpPr txBox="1"/>
                <p:nvPr/>
              </p:nvSpPr>
              <p:spPr>
                <a:xfrm>
                  <a:off x="8409402" y="5860713"/>
                  <a:ext cx="372345" cy="923330"/>
                </a:xfrm>
                <a:prstGeom prst="rect">
                  <a:avLst/>
                </a:prstGeom>
                <a:noFill/>
              </p:spPr>
              <p:txBody>
                <a:bodyPr wrap="square" rtlCol="0">
                  <a:spAutoFit/>
                </a:bodyPr>
                <a:lstStyle/>
                <a:p>
                  <a:pPr algn="ctr"/>
                  <a:r>
                    <a:rPr lang="en-US" sz="5400" b="1" dirty="0">
                      <a:solidFill>
                        <a:srgbClr val="FC9D99"/>
                      </a:solidFill>
                      <a:effectLst>
                        <a:outerShdw blurRad="38100" dist="38100" dir="2700000" algn="tl">
                          <a:srgbClr val="000000">
                            <a:alpha val="43137"/>
                          </a:srgbClr>
                        </a:outerShdw>
                      </a:effectLst>
                      <a:latin typeface="DAGGERSQUARE" pitchFamily="50" charset="0"/>
                    </a:rPr>
                    <a:t>H</a:t>
                  </a:r>
                </a:p>
              </p:txBody>
            </p:sp>
          </p:grpSp>
        </p:grpSp>
        <p:sp>
          <p:nvSpPr>
            <p:cNvPr id="250" name="TextBox 249">
              <a:extLst>
                <a:ext uri="{FF2B5EF4-FFF2-40B4-BE49-F238E27FC236}">
                  <a16:creationId xmlns:a16="http://schemas.microsoft.com/office/drawing/2014/main" xmlns="" id="{FAFF10C9-E33F-4F70-A98B-A6616138B889}"/>
                </a:ext>
              </a:extLst>
            </p:cNvPr>
            <p:cNvSpPr txBox="1"/>
            <p:nvPr/>
          </p:nvSpPr>
          <p:spPr>
            <a:xfrm>
              <a:off x="-6023468" y="1082904"/>
              <a:ext cx="7314268" cy="4031873"/>
            </a:xfrm>
            <a:prstGeom prst="rect">
              <a:avLst/>
            </a:prstGeom>
            <a:noFill/>
          </p:spPr>
          <p:txBody>
            <a:bodyPr wrap="square" rtlCol="0">
              <a:spAutoFit/>
            </a:bodyPr>
            <a:lstStyle/>
            <a:p>
              <a:pPr lvl="0" algn="ctr"/>
              <a:endParaRPr lang="en-IN" b="1" dirty="0">
                <a:effectLst>
                  <a:outerShdw blurRad="38100" dist="38100" dir="2700000" algn="tl">
                    <a:srgbClr val="000000">
                      <a:alpha val="43137"/>
                    </a:srgbClr>
                  </a:outerShdw>
                </a:effectLst>
                <a:latin typeface="DAGGERSQUARE"/>
              </a:endParaRPr>
            </a:p>
            <a:p>
              <a:pPr marL="171450" lvl="0" indent="-171450" algn="ctr">
                <a:buFont typeface="Wingdings" panose="05000000000000000000" pitchFamily="2" charset="2"/>
                <a:buChar char="q"/>
              </a:pPr>
              <a:r>
                <a:rPr lang="en-IN" b="1" dirty="0" smtClean="0">
                  <a:effectLst>
                    <a:outerShdw blurRad="38100" dist="38100" dir="2700000" algn="tl">
                      <a:srgbClr val="000000">
                        <a:alpha val="43137"/>
                      </a:srgbClr>
                    </a:outerShdw>
                  </a:effectLst>
                  <a:latin typeface="DAGGERSQUARE"/>
                </a:rPr>
                <a:t> 1 IN 8 adults in the world is obese.</a:t>
              </a:r>
            </a:p>
            <a:p>
              <a:pPr marL="171450" lvl="0" indent="-171450" algn="ctr">
                <a:buFont typeface="Wingdings" panose="05000000000000000000" pitchFamily="2" charset="2"/>
                <a:buChar char="q"/>
              </a:pPr>
              <a:r>
                <a:rPr lang="en-IN" sz="2000" b="1" dirty="0" smtClean="0">
                  <a:effectLst>
                    <a:outerShdw blurRad="38100" dist="38100" dir="2700000" algn="tl">
                      <a:srgbClr val="000000">
                        <a:alpha val="43137"/>
                      </a:srgbClr>
                    </a:outerShdw>
                  </a:effectLst>
                  <a:latin typeface="DAGGERSQUARE"/>
                </a:rPr>
                <a:t> Rise </a:t>
              </a:r>
              <a:r>
                <a:rPr lang="en-IN" sz="2000" b="1" dirty="0">
                  <a:effectLst>
                    <a:outerShdw blurRad="38100" dist="38100" dir="2700000" algn="tl">
                      <a:srgbClr val="000000">
                        <a:alpha val="43137"/>
                      </a:srgbClr>
                    </a:outerShdw>
                  </a:effectLst>
                  <a:latin typeface="DAGGERSQUARE"/>
                </a:rPr>
                <a:t>in Overweightness and </a:t>
              </a:r>
              <a:r>
                <a:rPr lang="en-IN" sz="2000" b="1" dirty="0" smtClean="0">
                  <a:effectLst>
                    <a:outerShdw blurRad="38100" dist="38100" dir="2700000" algn="tl">
                      <a:srgbClr val="000000">
                        <a:alpha val="43137"/>
                      </a:srgbClr>
                    </a:outerShdw>
                  </a:effectLst>
                  <a:latin typeface="DAGGERSQUARE"/>
                </a:rPr>
                <a:t>Obesity.</a:t>
              </a:r>
            </a:p>
            <a:p>
              <a:pPr marL="171450" lvl="0" indent="-171450" algn="ctr">
                <a:buFont typeface="Wingdings" panose="05000000000000000000" pitchFamily="2" charset="2"/>
                <a:buChar char="q"/>
              </a:pPr>
              <a:endParaRPr lang="en-IN" sz="2000" b="1" dirty="0" smtClean="0">
                <a:effectLst>
                  <a:outerShdw blurRad="38100" dist="38100" dir="2700000" algn="tl">
                    <a:srgbClr val="000000">
                      <a:alpha val="43137"/>
                    </a:srgbClr>
                  </a:outerShdw>
                </a:effectLst>
                <a:latin typeface="DAGGERSQUARE"/>
              </a:endParaRPr>
            </a:p>
            <a:p>
              <a:pPr marL="171450" lvl="0" indent="-171450" algn="ctr">
                <a:buFont typeface="Wingdings" panose="05000000000000000000" pitchFamily="2" charset="2"/>
                <a:buChar char="q"/>
              </a:pPr>
              <a:r>
                <a:rPr lang="en-IN" sz="2000" b="1" dirty="0" smtClean="0">
                  <a:effectLst>
                    <a:outerShdw blurRad="38100" dist="38100" dir="2700000" algn="tl">
                      <a:srgbClr val="000000">
                        <a:alpha val="43137"/>
                      </a:srgbClr>
                    </a:outerShdw>
                  </a:effectLst>
                  <a:latin typeface="DAGGERSQUARE"/>
                </a:rPr>
                <a:t> Increase </a:t>
              </a:r>
              <a:r>
                <a:rPr lang="en-IN" sz="2000" b="1" dirty="0">
                  <a:effectLst>
                    <a:outerShdw blurRad="38100" dist="38100" dir="2700000" algn="tl">
                      <a:srgbClr val="000000">
                        <a:alpha val="43137"/>
                      </a:srgbClr>
                    </a:outerShdw>
                  </a:effectLst>
                  <a:latin typeface="DAGGERSQUARE"/>
                </a:rPr>
                <a:t>in Diseases especially heart-related </a:t>
              </a:r>
              <a:r>
                <a:rPr lang="en-IN" sz="2000" b="1" dirty="0" smtClean="0">
                  <a:effectLst>
                    <a:outerShdw blurRad="38100" dist="38100" dir="2700000" algn="tl">
                      <a:srgbClr val="000000">
                        <a:alpha val="43137"/>
                      </a:srgbClr>
                    </a:outerShdw>
                  </a:effectLst>
                  <a:latin typeface="DAGGERSQUARE"/>
                </a:rPr>
                <a:t>Diseases.</a:t>
              </a:r>
            </a:p>
            <a:p>
              <a:pPr marL="171450" lvl="0" indent="-171450" algn="ctr">
                <a:buFont typeface="Wingdings" panose="05000000000000000000" pitchFamily="2" charset="2"/>
                <a:buChar char="q"/>
              </a:pPr>
              <a:endParaRPr lang="en-IN" sz="2000" b="1" dirty="0" smtClean="0">
                <a:effectLst>
                  <a:outerShdw blurRad="38100" dist="38100" dir="2700000" algn="tl">
                    <a:srgbClr val="000000">
                      <a:alpha val="43137"/>
                    </a:srgbClr>
                  </a:outerShdw>
                </a:effectLst>
                <a:latin typeface="DAGGERSQUARE"/>
              </a:endParaRPr>
            </a:p>
            <a:p>
              <a:pPr marL="171450" lvl="0" indent="-171450" algn="ctr">
                <a:buFont typeface="Wingdings" panose="05000000000000000000" pitchFamily="2" charset="2"/>
                <a:buChar char="q"/>
              </a:pPr>
              <a:r>
                <a:rPr lang="en-IN" sz="2000" b="1" dirty="0" smtClean="0">
                  <a:effectLst>
                    <a:outerShdw blurRad="38100" dist="38100" dir="2700000" algn="tl">
                      <a:srgbClr val="000000">
                        <a:alpha val="43137"/>
                      </a:srgbClr>
                    </a:outerShdw>
                  </a:effectLst>
                  <a:latin typeface="DAGGERSQUARE"/>
                </a:rPr>
                <a:t> Increased </a:t>
              </a:r>
              <a:r>
                <a:rPr lang="en-IN" sz="2000" b="1" dirty="0">
                  <a:effectLst>
                    <a:outerShdw blurRad="38100" dist="38100" dir="2700000" algn="tl">
                      <a:srgbClr val="000000">
                        <a:alpha val="43137"/>
                      </a:srgbClr>
                    </a:outerShdw>
                  </a:effectLst>
                  <a:latin typeface="DAGGERSQUARE"/>
                </a:rPr>
                <a:t>death </a:t>
              </a:r>
              <a:r>
                <a:rPr lang="en-IN" sz="2000" b="1" dirty="0" smtClean="0">
                  <a:effectLst>
                    <a:outerShdw blurRad="38100" dist="38100" dir="2700000" algn="tl">
                      <a:srgbClr val="000000">
                        <a:alpha val="43137"/>
                      </a:srgbClr>
                    </a:outerShdw>
                  </a:effectLst>
                  <a:latin typeface="DAGGERSQUARE"/>
                </a:rPr>
                <a:t>rate.</a:t>
              </a:r>
            </a:p>
            <a:p>
              <a:pPr marL="171450" lvl="0" indent="-171450" algn="ctr">
                <a:buFont typeface="Wingdings" panose="05000000000000000000" pitchFamily="2" charset="2"/>
                <a:buChar char="q"/>
              </a:pPr>
              <a:endParaRPr lang="en-IN" sz="2000" b="1" dirty="0" smtClean="0">
                <a:effectLst>
                  <a:outerShdw blurRad="38100" dist="38100" dir="2700000" algn="tl">
                    <a:srgbClr val="000000">
                      <a:alpha val="43137"/>
                    </a:srgbClr>
                  </a:outerShdw>
                </a:effectLst>
                <a:latin typeface="DAGGERSQUARE"/>
              </a:endParaRPr>
            </a:p>
            <a:p>
              <a:pPr marL="171450" lvl="0" indent="-171450" algn="ctr">
                <a:buFont typeface="Wingdings" panose="05000000000000000000" pitchFamily="2" charset="2"/>
                <a:buChar char="q"/>
              </a:pPr>
              <a:r>
                <a:rPr lang="en-IN" sz="2000" b="1" dirty="0" smtClean="0">
                  <a:effectLst>
                    <a:outerShdw blurRad="38100" dist="38100" dir="2700000" algn="tl">
                      <a:srgbClr val="000000">
                        <a:alpha val="43137"/>
                      </a:srgbClr>
                    </a:outerShdw>
                  </a:effectLst>
                  <a:latin typeface="DAGGERSQUARE"/>
                </a:rPr>
                <a:t> No </a:t>
              </a:r>
              <a:r>
                <a:rPr lang="en-IN" sz="2000" b="1" dirty="0">
                  <a:effectLst>
                    <a:outerShdw blurRad="38100" dist="38100" dir="2700000" algn="tl">
                      <a:srgbClr val="000000">
                        <a:alpha val="43137"/>
                      </a:srgbClr>
                    </a:outerShdw>
                  </a:effectLst>
                  <a:latin typeface="DAGGERSQUARE"/>
                </a:rPr>
                <a:t>recognition of food at tourist </a:t>
              </a:r>
              <a:r>
                <a:rPr lang="en-IN" sz="2000" b="1" dirty="0" smtClean="0">
                  <a:effectLst>
                    <a:outerShdw blurRad="38100" dist="38100" dir="2700000" algn="tl">
                      <a:srgbClr val="000000">
                        <a:alpha val="43137"/>
                      </a:srgbClr>
                    </a:outerShdw>
                  </a:effectLst>
                  <a:latin typeface="DAGGERSQUARE"/>
                </a:rPr>
                <a:t>destinations.</a:t>
              </a:r>
            </a:p>
            <a:p>
              <a:pPr marL="171450" lvl="0" indent="-171450" algn="ctr">
                <a:buFont typeface="Wingdings" panose="05000000000000000000" pitchFamily="2" charset="2"/>
                <a:buChar char="q"/>
              </a:pPr>
              <a:endParaRPr lang="en-IN" sz="2000" b="1" dirty="0" smtClean="0">
                <a:effectLst>
                  <a:outerShdw blurRad="38100" dist="38100" dir="2700000" algn="tl">
                    <a:srgbClr val="000000">
                      <a:alpha val="43137"/>
                    </a:srgbClr>
                  </a:outerShdw>
                </a:effectLst>
                <a:latin typeface="DAGGERSQUARE"/>
              </a:endParaRPr>
            </a:p>
            <a:p>
              <a:pPr marL="171450" lvl="0" indent="-171450" algn="ctr">
                <a:buFont typeface="Wingdings" panose="05000000000000000000" pitchFamily="2" charset="2"/>
                <a:buChar char="q"/>
              </a:pPr>
              <a:r>
                <a:rPr lang="en-IN" sz="2000" b="1" dirty="0" smtClean="0">
                  <a:effectLst>
                    <a:outerShdw blurRad="38100" dist="38100" dir="2700000" algn="tl">
                      <a:srgbClr val="000000">
                        <a:alpha val="43137"/>
                      </a:srgbClr>
                    </a:outerShdw>
                  </a:effectLst>
                  <a:latin typeface="DAGGERSQUARE"/>
                </a:rPr>
                <a:t> No </a:t>
              </a:r>
              <a:r>
                <a:rPr lang="en-IN" sz="2000" b="1" dirty="0">
                  <a:effectLst>
                    <a:outerShdw blurRad="38100" dist="38100" dir="2700000" algn="tl">
                      <a:srgbClr val="000000">
                        <a:alpha val="43137"/>
                      </a:srgbClr>
                    </a:outerShdw>
                  </a:effectLst>
                  <a:latin typeface="DAGGERSQUARE"/>
                </a:rPr>
                <a:t>accurate way of estimating calorie </a:t>
              </a:r>
              <a:r>
                <a:rPr lang="en-IN" sz="2000" b="1" dirty="0" smtClean="0">
                  <a:effectLst>
                    <a:outerShdw blurRad="38100" dist="38100" dir="2700000" algn="tl">
                      <a:srgbClr val="000000">
                        <a:alpha val="43137"/>
                      </a:srgbClr>
                    </a:outerShdw>
                  </a:effectLst>
                  <a:latin typeface="DAGGERSQUARE"/>
                </a:rPr>
                <a:t>intake.</a:t>
              </a:r>
            </a:p>
            <a:p>
              <a:pPr lvl="0" algn="ctr"/>
              <a:endParaRPr lang="en-US" sz="2000" b="1" dirty="0">
                <a:effectLst>
                  <a:outerShdw blurRad="38100" dist="38100" dir="2700000" algn="tl">
                    <a:srgbClr val="000000">
                      <a:alpha val="43137"/>
                    </a:srgbClr>
                  </a:outerShdw>
                </a:effectLst>
                <a:latin typeface="DAGGERSQUARE"/>
              </a:endParaRPr>
            </a:p>
          </p:txBody>
        </p:sp>
        <p:sp>
          <p:nvSpPr>
            <p:cNvPr id="184" name="TextBox 183">
              <a:extLst>
                <a:ext uri="{FF2B5EF4-FFF2-40B4-BE49-F238E27FC236}">
                  <a16:creationId xmlns:a16="http://schemas.microsoft.com/office/drawing/2014/main" xmlns="" id="{FAFF10C9-E33F-4F70-A98B-A6616138B889}"/>
                </a:ext>
              </a:extLst>
            </p:cNvPr>
            <p:cNvSpPr txBox="1"/>
            <p:nvPr/>
          </p:nvSpPr>
          <p:spPr>
            <a:xfrm>
              <a:off x="-4142087" y="333080"/>
              <a:ext cx="3058046" cy="523220"/>
            </a:xfrm>
            <a:prstGeom prst="rect">
              <a:avLst/>
            </a:prstGeom>
            <a:noFill/>
          </p:spPr>
          <p:txBody>
            <a:bodyPr wrap="square" rtlCol="0">
              <a:spAutoFit/>
            </a:bodyPr>
            <a:lstStyle/>
            <a:p>
              <a:pPr algn="ctr"/>
              <a:r>
                <a:rPr lang="en-US" sz="2800" b="1" u="sng" dirty="0" smtClean="0">
                  <a:solidFill>
                    <a:schemeClr val="bg1"/>
                  </a:solidFill>
                  <a:effectLst>
                    <a:outerShdw blurRad="38100" dist="38100" dir="2700000" algn="tl">
                      <a:srgbClr val="000000">
                        <a:alpha val="43137"/>
                      </a:srgbClr>
                    </a:outerShdw>
                  </a:effectLst>
                  <a:latin typeface="DAGGERSQUARE" pitchFamily="50" charset="0"/>
                </a:rPr>
                <a:t>MOTIVATION</a:t>
              </a:r>
              <a:endParaRPr lang="en-US" sz="2800" b="1" u="sng" dirty="0">
                <a:solidFill>
                  <a:schemeClr val="bg1"/>
                </a:solidFill>
                <a:effectLst>
                  <a:outerShdw blurRad="38100" dist="38100" dir="2700000" algn="tl">
                    <a:srgbClr val="000000">
                      <a:alpha val="43137"/>
                    </a:srgbClr>
                  </a:outerShdw>
                </a:effectLst>
                <a:latin typeface="DAGGERSQUARE" pitchFamily="50" charset="0"/>
              </a:endParaRPr>
            </a:p>
          </p:txBody>
        </p:sp>
      </p:grpSp>
      <p:grpSp>
        <p:nvGrpSpPr>
          <p:cNvPr id="173" name="Group 172"/>
          <p:cNvGrpSpPr/>
          <p:nvPr/>
        </p:nvGrpSpPr>
        <p:grpSpPr>
          <a:xfrm>
            <a:off x="-9854176" y="0"/>
            <a:ext cx="10241303" cy="6858000"/>
            <a:chOff x="-5739376" y="431"/>
            <a:chExt cx="10241303" cy="6858000"/>
          </a:xfrm>
        </p:grpSpPr>
        <p:grpSp>
          <p:nvGrpSpPr>
            <p:cNvPr id="175" name="Group 174">
              <a:extLst>
                <a:ext uri="{FF2B5EF4-FFF2-40B4-BE49-F238E27FC236}">
                  <a16:creationId xmlns:a16="http://schemas.microsoft.com/office/drawing/2014/main" xmlns="" id="{A1A911D1-2939-4C61-9809-8BFB85C5A363}"/>
                </a:ext>
              </a:extLst>
            </p:cNvPr>
            <p:cNvGrpSpPr/>
            <p:nvPr/>
          </p:nvGrpSpPr>
          <p:grpSpPr>
            <a:xfrm>
              <a:off x="-5739376" y="431"/>
              <a:ext cx="10241303" cy="6858000"/>
              <a:chOff x="-7429500" y="0"/>
              <a:chExt cx="10241303" cy="6858000"/>
            </a:xfrm>
            <a:solidFill>
              <a:srgbClr val="FF9BC3"/>
            </a:solidFill>
            <a:effectLst>
              <a:outerShdw blurRad="254000" dist="88900" algn="l" rotWithShape="0">
                <a:prstClr val="black">
                  <a:alpha val="51000"/>
                </a:prstClr>
              </a:outerShdw>
            </a:effectLst>
          </p:grpSpPr>
          <p:sp>
            <p:nvSpPr>
              <p:cNvPr id="179" name="Rectangle 178">
                <a:extLst>
                  <a:ext uri="{FF2B5EF4-FFF2-40B4-BE49-F238E27FC236}">
                    <a16:creationId xmlns:a16="http://schemas.microsoft.com/office/drawing/2014/main" xmlns="" id="{10F7110D-033F-4AB8-9FBD-9DF1B764437D}"/>
                  </a:ext>
                </a:extLst>
              </p:cNvPr>
              <p:cNvSpPr/>
              <p:nvPr/>
            </p:nvSpPr>
            <p:spPr>
              <a:xfrm>
                <a:off x="-7429500" y="0"/>
                <a:ext cx="98488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Rectangle: Top Corners Rounded 18">
                <a:extLst>
                  <a:ext uri="{FF2B5EF4-FFF2-40B4-BE49-F238E27FC236}">
                    <a16:creationId xmlns:a16="http://schemas.microsoft.com/office/drawing/2014/main" xmlns="" id="{350D83EA-93F0-4DDF-BE90-1EACDD67FD65}"/>
                  </a:ext>
                </a:extLst>
              </p:cNvPr>
              <p:cNvSpPr/>
              <p:nvPr/>
            </p:nvSpPr>
            <p:spPr>
              <a:xfrm rot="5400000">
                <a:off x="2174698" y="3292954"/>
                <a:ext cx="881757" cy="392453"/>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77" name="Picture 17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621" y="3075745"/>
              <a:ext cx="5897735" cy="3355156"/>
            </a:xfrm>
            <a:prstGeom prst="rect">
              <a:avLst/>
            </a:prstGeom>
          </p:spPr>
        </p:pic>
        <p:pic>
          <p:nvPicPr>
            <p:cNvPr id="178" name="Picture 17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1940" y="305465"/>
              <a:ext cx="6452620" cy="2405918"/>
            </a:xfrm>
            <a:prstGeom prst="rect">
              <a:avLst/>
            </a:prstGeom>
          </p:spPr>
        </p:pic>
      </p:grpSp>
      <p:grpSp>
        <p:nvGrpSpPr>
          <p:cNvPr id="291" name="Group 290">
            <a:extLst>
              <a:ext uri="{FF2B5EF4-FFF2-40B4-BE49-F238E27FC236}">
                <a16:creationId xmlns:a16="http://schemas.microsoft.com/office/drawing/2014/main" xmlns="" id="{268DA095-5AA6-45CB-914D-549D391484B4}"/>
              </a:ext>
            </a:extLst>
          </p:cNvPr>
          <p:cNvGrpSpPr/>
          <p:nvPr/>
        </p:nvGrpSpPr>
        <p:grpSpPr>
          <a:xfrm>
            <a:off x="-6140522" y="1042"/>
            <a:ext cx="10199238" cy="6858000"/>
            <a:chOff x="10249606" y="-44244"/>
            <a:chExt cx="10199238" cy="6858000"/>
          </a:xfrm>
        </p:grpSpPr>
        <p:grpSp>
          <p:nvGrpSpPr>
            <p:cNvPr id="292" name="Group 291">
              <a:extLst>
                <a:ext uri="{FF2B5EF4-FFF2-40B4-BE49-F238E27FC236}">
                  <a16:creationId xmlns:a16="http://schemas.microsoft.com/office/drawing/2014/main" xmlns="" id="{56761E50-ACF4-4AEB-91B2-4D1260FF3876}"/>
                </a:ext>
              </a:extLst>
            </p:cNvPr>
            <p:cNvGrpSpPr/>
            <p:nvPr/>
          </p:nvGrpSpPr>
          <p:grpSpPr>
            <a:xfrm>
              <a:off x="10249606" y="-44244"/>
              <a:ext cx="10199238" cy="6858000"/>
              <a:chOff x="-4114800" y="-44244"/>
              <a:chExt cx="10199238" cy="6858000"/>
            </a:xfrm>
            <a:effectLst>
              <a:outerShdw blurRad="254000" dist="88900" algn="l" rotWithShape="0">
                <a:schemeClr val="tx1">
                  <a:lumMod val="95000"/>
                  <a:lumOff val="5000"/>
                  <a:alpha val="51000"/>
                </a:schemeClr>
              </a:outerShdw>
            </a:effectLst>
          </p:grpSpPr>
          <p:sp>
            <p:nvSpPr>
              <p:cNvPr id="325" name="Rectangle 324">
                <a:extLst>
                  <a:ext uri="{FF2B5EF4-FFF2-40B4-BE49-F238E27FC236}">
                    <a16:creationId xmlns:a16="http://schemas.microsoft.com/office/drawing/2014/main" xmlns="" id="{01A82F37-F384-44AF-8D4D-8E5AB51F36CD}"/>
                  </a:ext>
                </a:extLst>
              </p:cNvPr>
              <p:cNvSpPr/>
              <p:nvPr/>
            </p:nvSpPr>
            <p:spPr>
              <a:xfrm>
                <a:off x="-4114800" y="-44244"/>
                <a:ext cx="9848850" cy="6858000"/>
              </a:xfrm>
              <a:prstGeom prst="rect">
                <a:avLst/>
              </a:prstGeom>
              <a:solidFill>
                <a:srgbClr val="C8C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6" name="Group 325">
                <a:extLst>
                  <a:ext uri="{FF2B5EF4-FFF2-40B4-BE49-F238E27FC236}">
                    <a16:creationId xmlns:a16="http://schemas.microsoft.com/office/drawing/2014/main" xmlns="" id="{84CE4060-9EA1-4A18-9D41-27A4057CDEAD}"/>
                  </a:ext>
                </a:extLst>
              </p:cNvPr>
              <p:cNvGrpSpPr/>
              <p:nvPr/>
            </p:nvGrpSpPr>
            <p:grpSpPr>
              <a:xfrm>
                <a:off x="5660910" y="3122935"/>
                <a:ext cx="423528" cy="923330"/>
                <a:chOff x="8327910" y="3777973"/>
                <a:chExt cx="423528" cy="923330"/>
              </a:xfrm>
            </p:grpSpPr>
            <p:sp>
              <p:nvSpPr>
                <p:cNvPr id="327" name="Rectangle: Top Corners Rounded 1">
                  <a:extLst>
                    <a:ext uri="{FF2B5EF4-FFF2-40B4-BE49-F238E27FC236}">
                      <a16:creationId xmlns:a16="http://schemas.microsoft.com/office/drawing/2014/main" xmlns="" id="{C5D1EB51-A0E9-4F9E-8E46-8B3E890D1A18}"/>
                    </a:ext>
                  </a:extLst>
                </p:cNvPr>
                <p:cNvSpPr/>
                <p:nvPr/>
              </p:nvSpPr>
              <p:spPr>
                <a:xfrm rot="5400000">
                  <a:off x="8131463" y="4051850"/>
                  <a:ext cx="881757" cy="358193"/>
                </a:xfrm>
                <a:prstGeom prst="round2SameRect">
                  <a:avLst/>
                </a:prstGeom>
                <a:solidFill>
                  <a:srgbClr val="C8C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8" name="TextBox 327">
                  <a:extLst>
                    <a:ext uri="{FF2B5EF4-FFF2-40B4-BE49-F238E27FC236}">
                      <a16:creationId xmlns:a16="http://schemas.microsoft.com/office/drawing/2014/main" xmlns="" id="{E7756F21-0986-45B4-9493-6206B3F28A73}"/>
                    </a:ext>
                  </a:extLst>
                </p:cNvPr>
                <p:cNvSpPr txBox="1"/>
                <p:nvPr/>
              </p:nvSpPr>
              <p:spPr>
                <a:xfrm>
                  <a:off x="8327910" y="3777973"/>
                  <a:ext cx="404679" cy="923330"/>
                </a:xfrm>
                <a:prstGeom prst="rect">
                  <a:avLst/>
                </a:prstGeom>
                <a:noFill/>
              </p:spPr>
              <p:txBody>
                <a:bodyPr wrap="square" rtlCol="0">
                  <a:spAutoFit/>
                </a:bodyPr>
                <a:lstStyle/>
                <a:p>
                  <a:pPr algn="ctr"/>
                  <a:r>
                    <a:rPr lang="en-US" sz="5400" b="1" dirty="0">
                      <a:solidFill>
                        <a:srgbClr val="84AF9B"/>
                      </a:solidFill>
                      <a:effectLst>
                        <a:outerShdw blurRad="38100" dist="38100" dir="2700000" algn="tl">
                          <a:srgbClr val="000000">
                            <a:alpha val="43137"/>
                          </a:srgbClr>
                        </a:outerShdw>
                      </a:effectLst>
                      <a:latin typeface="DAGGERSQUARE" pitchFamily="50" charset="0"/>
                    </a:rPr>
                    <a:t>I</a:t>
                  </a:r>
                </a:p>
              </p:txBody>
            </p:sp>
          </p:grpSp>
        </p:grpSp>
        <p:grpSp>
          <p:nvGrpSpPr>
            <p:cNvPr id="293" name="Group 292">
              <a:extLst>
                <a:ext uri="{FF2B5EF4-FFF2-40B4-BE49-F238E27FC236}">
                  <a16:creationId xmlns:a16="http://schemas.microsoft.com/office/drawing/2014/main" xmlns="" id="{35D5122A-C246-4D14-A319-B2F43FE3C943}"/>
                </a:ext>
              </a:extLst>
            </p:cNvPr>
            <p:cNvGrpSpPr/>
            <p:nvPr/>
          </p:nvGrpSpPr>
          <p:grpSpPr>
            <a:xfrm>
              <a:off x="13654588" y="118468"/>
              <a:ext cx="6326567" cy="5289293"/>
              <a:chOff x="4928820" y="118468"/>
              <a:chExt cx="6326567" cy="5289293"/>
            </a:xfrm>
          </p:grpSpPr>
          <p:grpSp>
            <p:nvGrpSpPr>
              <p:cNvPr id="295" name="Group 294">
                <a:extLst>
                  <a:ext uri="{FF2B5EF4-FFF2-40B4-BE49-F238E27FC236}">
                    <a16:creationId xmlns:a16="http://schemas.microsoft.com/office/drawing/2014/main" xmlns="" id="{76932D89-666B-488D-8353-C17D090F64F0}"/>
                  </a:ext>
                </a:extLst>
              </p:cNvPr>
              <p:cNvGrpSpPr/>
              <p:nvPr/>
            </p:nvGrpSpPr>
            <p:grpSpPr>
              <a:xfrm>
                <a:off x="6382169" y="118468"/>
                <a:ext cx="2655126" cy="2648562"/>
                <a:chOff x="6382169" y="118468"/>
                <a:chExt cx="2655126" cy="2648562"/>
              </a:xfrm>
            </p:grpSpPr>
            <p:sp>
              <p:nvSpPr>
                <p:cNvPr id="296" name="Circle: Hollow 45">
                  <a:extLst>
                    <a:ext uri="{FF2B5EF4-FFF2-40B4-BE49-F238E27FC236}">
                      <a16:creationId xmlns:a16="http://schemas.microsoft.com/office/drawing/2014/main" xmlns="" id="{5FB1EB76-8EA6-4A30-B695-C1783E9F4437}"/>
                    </a:ext>
                  </a:extLst>
                </p:cNvPr>
                <p:cNvSpPr/>
                <p:nvPr/>
              </p:nvSpPr>
              <p:spPr>
                <a:xfrm>
                  <a:off x="6388733" y="118468"/>
                  <a:ext cx="2648562" cy="2648562"/>
                </a:xfrm>
                <a:prstGeom prst="donut">
                  <a:avLst>
                    <a:gd name="adj" fmla="val 12685"/>
                  </a:avLst>
                </a:prstGeom>
                <a:solidFill>
                  <a:srgbClr val="84AF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97" name="Group 296">
                  <a:extLst>
                    <a:ext uri="{FF2B5EF4-FFF2-40B4-BE49-F238E27FC236}">
                      <a16:creationId xmlns:a16="http://schemas.microsoft.com/office/drawing/2014/main" xmlns="" id="{D68F025F-C472-493C-9128-B0777320969E}"/>
                    </a:ext>
                  </a:extLst>
                </p:cNvPr>
                <p:cNvGrpSpPr/>
                <p:nvPr/>
              </p:nvGrpSpPr>
              <p:grpSpPr>
                <a:xfrm>
                  <a:off x="6382169" y="118468"/>
                  <a:ext cx="2655126" cy="2648562"/>
                  <a:chOff x="6382169" y="118468"/>
                  <a:chExt cx="2655126" cy="2648562"/>
                </a:xfrm>
              </p:grpSpPr>
              <p:sp>
                <p:nvSpPr>
                  <p:cNvPr id="298" name="Block Arc 297">
                    <a:extLst>
                      <a:ext uri="{FF2B5EF4-FFF2-40B4-BE49-F238E27FC236}">
                        <a16:creationId xmlns:a16="http://schemas.microsoft.com/office/drawing/2014/main" xmlns="" id="{EB9E5A14-2189-4EBF-9440-46C245F45FF3}"/>
                      </a:ext>
                    </a:extLst>
                  </p:cNvPr>
                  <p:cNvSpPr/>
                  <p:nvPr/>
                </p:nvSpPr>
                <p:spPr>
                  <a:xfrm rot="17100000">
                    <a:off x="6388733" y="118468"/>
                    <a:ext cx="2648562" cy="2648562"/>
                  </a:xfrm>
                  <a:prstGeom prst="blockArc">
                    <a:avLst>
                      <a:gd name="adj1" fmla="val 183959"/>
                      <a:gd name="adj2" fmla="val 10321606"/>
                      <a:gd name="adj3" fmla="val 12799"/>
                    </a:avLst>
                  </a:prstGeom>
                  <a:solidFill>
                    <a:srgbClr val="FF4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9" name="Block Arc 298">
                    <a:extLst>
                      <a:ext uri="{FF2B5EF4-FFF2-40B4-BE49-F238E27FC236}">
                        <a16:creationId xmlns:a16="http://schemas.microsoft.com/office/drawing/2014/main" xmlns="" id="{81351FA8-951C-42BF-81AC-EB1E5E3F36CC}"/>
                      </a:ext>
                    </a:extLst>
                  </p:cNvPr>
                  <p:cNvSpPr/>
                  <p:nvPr/>
                </p:nvSpPr>
                <p:spPr>
                  <a:xfrm>
                    <a:off x="6382169" y="118468"/>
                    <a:ext cx="2648562" cy="2648562"/>
                  </a:xfrm>
                  <a:prstGeom prst="blockArc">
                    <a:avLst>
                      <a:gd name="adj1" fmla="val 5324802"/>
                      <a:gd name="adj2" fmla="val 10321606"/>
                      <a:gd name="adj3" fmla="val 12799"/>
                    </a:avLst>
                  </a:prstGeom>
                  <a:solidFill>
                    <a:srgbClr val="FC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0" name="Block Arc 299">
                    <a:extLst>
                      <a:ext uri="{FF2B5EF4-FFF2-40B4-BE49-F238E27FC236}">
                        <a16:creationId xmlns:a16="http://schemas.microsoft.com/office/drawing/2014/main" xmlns="" id="{3410DE77-18AC-4B32-9ECA-658CCFAD8357}"/>
                      </a:ext>
                    </a:extLst>
                  </p:cNvPr>
                  <p:cNvSpPr/>
                  <p:nvPr/>
                </p:nvSpPr>
                <p:spPr>
                  <a:xfrm rot="2700000">
                    <a:off x="6382169" y="118468"/>
                    <a:ext cx="2648562" cy="2648562"/>
                  </a:xfrm>
                  <a:prstGeom prst="blockArc">
                    <a:avLst>
                      <a:gd name="adj1" fmla="val 6907547"/>
                      <a:gd name="adj2" fmla="val 10321606"/>
                      <a:gd name="adj3" fmla="val 12799"/>
                    </a:avLst>
                  </a:prstGeom>
                  <a:solidFill>
                    <a:srgbClr val="FACD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sp>
            <p:nvSpPr>
              <p:cNvPr id="294" name="TextBox 293">
                <a:extLst>
                  <a:ext uri="{FF2B5EF4-FFF2-40B4-BE49-F238E27FC236}">
                    <a16:creationId xmlns:a16="http://schemas.microsoft.com/office/drawing/2014/main" xmlns="" id="{395F4D23-23FA-409E-A146-57262624239E}"/>
                  </a:ext>
                </a:extLst>
              </p:cNvPr>
              <p:cNvSpPr txBox="1"/>
              <p:nvPr/>
            </p:nvSpPr>
            <p:spPr>
              <a:xfrm>
                <a:off x="5700207" y="1181939"/>
                <a:ext cx="4167596" cy="523220"/>
              </a:xfrm>
              <a:prstGeom prst="rect">
                <a:avLst/>
              </a:prstGeom>
              <a:noFill/>
            </p:spPr>
            <p:txBody>
              <a:bodyPr wrap="square" rtlCol="0">
                <a:spAutoFit/>
              </a:bodyPr>
              <a:lstStyle/>
              <a:p>
                <a:pPr algn="ctr"/>
                <a:r>
                  <a:rPr lang="en-US" sz="2800" b="1" u="sng" dirty="0" smtClean="0">
                    <a:solidFill>
                      <a:schemeClr val="bg1"/>
                    </a:solidFill>
                    <a:effectLst>
                      <a:outerShdw blurRad="38100" dist="38100" dir="2700000" algn="tl">
                        <a:srgbClr val="000000">
                          <a:alpha val="43137"/>
                        </a:srgbClr>
                      </a:outerShdw>
                    </a:effectLst>
                    <a:latin typeface="DAGGERSQUARE" pitchFamily="50" charset="0"/>
                  </a:rPr>
                  <a:t>PROBLEM STATEMENT</a:t>
                </a:r>
                <a:endParaRPr lang="en-US" sz="2800" b="1" u="sng" dirty="0">
                  <a:solidFill>
                    <a:schemeClr val="bg1"/>
                  </a:solidFill>
                  <a:effectLst>
                    <a:outerShdw blurRad="38100" dist="38100" dir="2700000" algn="tl">
                      <a:srgbClr val="000000">
                        <a:alpha val="43137"/>
                      </a:srgbClr>
                    </a:outerShdw>
                  </a:effectLst>
                  <a:latin typeface="DAGGERSQUARE" pitchFamily="50" charset="0"/>
                </a:endParaRPr>
              </a:p>
            </p:txBody>
          </p:sp>
          <p:sp>
            <p:nvSpPr>
              <p:cNvPr id="189" name="TextBox 188">
                <a:extLst>
                  <a:ext uri="{FF2B5EF4-FFF2-40B4-BE49-F238E27FC236}">
                    <a16:creationId xmlns:a16="http://schemas.microsoft.com/office/drawing/2014/main" xmlns="" id="{395F4D23-23FA-409E-A146-57262624239E}"/>
                  </a:ext>
                </a:extLst>
              </p:cNvPr>
              <p:cNvSpPr txBox="1"/>
              <p:nvPr/>
            </p:nvSpPr>
            <p:spPr>
              <a:xfrm>
                <a:off x="4928820" y="3099437"/>
                <a:ext cx="6326567" cy="2308324"/>
              </a:xfrm>
              <a:prstGeom prst="rect">
                <a:avLst/>
              </a:prstGeom>
              <a:noFill/>
            </p:spPr>
            <p:txBody>
              <a:bodyPr wrap="square" rtlCol="0">
                <a:spAutoFit/>
              </a:bodyPr>
              <a:lstStyle/>
              <a:p>
                <a:pPr lvl="0"/>
                <a:r>
                  <a:rPr lang="en-IN" sz="2400" b="1" dirty="0">
                    <a:effectLst>
                      <a:outerShdw blurRad="38100" dist="38100" dir="2700000" algn="tl">
                        <a:srgbClr val="000000">
                          <a:alpha val="43137"/>
                        </a:srgbClr>
                      </a:outerShdw>
                    </a:effectLst>
                    <a:latin typeface="DAGGERSQUARE"/>
                  </a:rPr>
                  <a:t>To create a food recognition system which helps to keep track of everyday calorie intake based on food recognition and classification to maintain a healthy lifestyle.</a:t>
                </a:r>
              </a:p>
            </p:txBody>
          </p:sp>
        </p:grpSp>
      </p:grpSp>
      <p:grpSp>
        <p:nvGrpSpPr>
          <p:cNvPr id="329" name="Group 328">
            <a:extLst>
              <a:ext uri="{FF2B5EF4-FFF2-40B4-BE49-F238E27FC236}">
                <a16:creationId xmlns:a16="http://schemas.microsoft.com/office/drawing/2014/main" xmlns="" id="{7BD0F8CB-278A-496F-BBAC-6FC9B9EC1783}"/>
              </a:ext>
            </a:extLst>
          </p:cNvPr>
          <p:cNvGrpSpPr/>
          <p:nvPr/>
        </p:nvGrpSpPr>
        <p:grpSpPr>
          <a:xfrm>
            <a:off x="-6525201" y="6651"/>
            <a:ext cx="10229429" cy="6858000"/>
            <a:chOff x="634516" y="135032"/>
            <a:chExt cx="10229429" cy="6858000"/>
          </a:xfrm>
        </p:grpSpPr>
        <p:grpSp>
          <p:nvGrpSpPr>
            <p:cNvPr id="330" name="Group 329">
              <a:extLst>
                <a:ext uri="{FF2B5EF4-FFF2-40B4-BE49-F238E27FC236}">
                  <a16:creationId xmlns:a16="http://schemas.microsoft.com/office/drawing/2014/main" xmlns="" id="{D9F87DD0-B660-4FD3-9876-F10CFF006B32}"/>
                </a:ext>
              </a:extLst>
            </p:cNvPr>
            <p:cNvGrpSpPr/>
            <p:nvPr/>
          </p:nvGrpSpPr>
          <p:grpSpPr>
            <a:xfrm>
              <a:off x="634516" y="135032"/>
              <a:ext cx="10229429" cy="6858000"/>
              <a:chOff x="-4585184" y="135032"/>
              <a:chExt cx="10229429" cy="6858000"/>
            </a:xfrm>
            <a:effectLst>
              <a:outerShdw blurRad="254000" dist="88900" algn="l" rotWithShape="0">
                <a:prstClr val="black">
                  <a:alpha val="51000"/>
                </a:prstClr>
              </a:outerShdw>
            </a:effectLst>
          </p:grpSpPr>
          <p:sp>
            <p:nvSpPr>
              <p:cNvPr id="340" name="Rectangle 339">
                <a:extLst>
                  <a:ext uri="{FF2B5EF4-FFF2-40B4-BE49-F238E27FC236}">
                    <a16:creationId xmlns:a16="http://schemas.microsoft.com/office/drawing/2014/main" xmlns="" id="{3275D813-8D64-4748-8D21-48563217B55D}"/>
                  </a:ext>
                </a:extLst>
              </p:cNvPr>
              <p:cNvSpPr/>
              <p:nvPr/>
            </p:nvSpPr>
            <p:spPr>
              <a:xfrm>
                <a:off x="-4585184" y="135032"/>
                <a:ext cx="9848850" cy="6858000"/>
              </a:xfrm>
              <a:prstGeom prst="rect">
                <a:avLst/>
              </a:prstGeom>
              <a:solidFill>
                <a:srgbClr val="FACD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1" name="Group 340">
                <a:extLst>
                  <a:ext uri="{FF2B5EF4-FFF2-40B4-BE49-F238E27FC236}">
                    <a16:creationId xmlns:a16="http://schemas.microsoft.com/office/drawing/2014/main" xmlns="" id="{BC0D95A8-67B5-4055-9C4F-3DBEE1C07201}"/>
                  </a:ext>
                </a:extLst>
              </p:cNvPr>
              <p:cNvGrpSpPr/>
              <p:nvPr/>
            </p:nvGrpSpPr>
            <p:grpSpPr>
              <a:xfrm>
                <a:off x="4629147" y="2649869"/>
                <a:ext cx="1015098" cy="923330"/>
                <a:chOff x="8401047" y="3745785"/>
                <a:chExt cx="1015098" cy="923330"/>
              </a:xfrm>
            </p:grpSpPr>
            <p:sp>
              <p:nvSpPr>
                <p:cNvPr id="342" name="Rectangle: Top Corners Rounded 12">
                  <a:extLst>
                    <a:ext uri="{FF2B5EF4-FFF2-40B4-BE49-F238E27FC236}">
                      <a16:creationId xmlns:a16="http://schemas.microsoft.com/office/drawing/2014/main" xmlns="" id="{4398BEEC-1423-4336-B5D8-03839CBA6908}"/>
                    </a:ext>
                  </a:extLst>
                </p:cNvPr>
                <p:cNvSpPr/>
                <p:nvPr/>
              </p:nvSpPr>
              <p:spPr>
                <a:xfrm rot="5400000">
                  <a:off x="8467717" y="3697494"/>
                  <a:ext cx="881757" cy="1015098"/>
                </a:xfrm>
                <a:prstGeom prst="round2SameRect">
                  <a:avLst/>
                </a:prstGeom>
                <a:solidFill>
                  <a:srgbClr val="FACD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3" name="TextBox 342">
                  <a:extLst>
                    <a:ext uri="{FF2B5EF4-FFF2-40B4-BE49-F238E27FC236}">
                      <a16:creationId xmlns:a16="http://schemas.microsoft.com/office/drawing/2014/main" xmlns="" id="{0456715B-D0FD-4499-8AFC-ED7C0F550A86}"/>
                    </a:ext>
                  </a:extLst>
                </p:cNvPr>
                <p:cNvSpPr txBox="1"/>
                <p:nvPr/>
              </p:nvSpPr>
              <p:spPr>
                <a:xfrm>
                  <a:off x="8989185" y="3745785"/>
                  <a:ext cx="391288" cy="923330"/>
                </a:xfrm>
                <a:prstGeom prst="rect">
                  <a:avLst/>
                </a:prstGeom>
                <a:noFill/>
              </p:spPr>
              <p:txBody>
                <a:bodyPr wrap="square" rtlCol="0">
                  <a:spAutoFit/>
                </a:bodyPr>
                <a:lstStyle/>
                <a:p>
                  <a:pPr algn="ctr"/>
                  <a:r>
                    <a:rPr lang="en-US" sz="5400" b="1" dirty="0">
                      <a:solidFill>
                        <a:srgbClr val="C8C7A8"/>
                      </a:solidFill>
                      <a:effectLst>
                        <a:outerShdw blurRad="38100" dist="38100" dir="2700000" algn="tl">
                          <a:srgbClr val="000000">
                            <a:alpha val="43137"/>
                          </a:srgbClr>
                        </a:outerShdw>
                      </a:effectLst>
                      <a:latin typeface="DAGGERSQUARE" pitchFamily="50" charset="0"/>
                    </a:rPr>
                    <a:t>N</a:t>
                  </a:r>
                </a:p>
              </p:txBody>
            </p:sp>
          </p:grpSp>
        </p:grpSp>
        <p:grpSp>
          <p:nvGrpSpPr>
            <p:cNvPr id="331" name="Group 330">
              <a:extLst>
                <a:ext uri="{FF2B5EF4-FFF2-40B4-BE49-F238E27FC236}">
                  <a16:creationId xmlns:a16="http://schemas.microsoft.com/office/drawing/2014/main" xmlns="" id="{774B79D3-2A17-4D81-A029-C45B90DB89C4}"/>
                </a:ext>
              </a:extLst>
            </p:cNvPr>
            <p:cNvGrpSpPr/>
            <p:nvPr/>
          </p:nvGrpSpPr>
          <p:grpSpPr>
            <a:xfrm>
              <a:off x="3859733" y="395352"/>
              <a:ext cx="6125116" cy="6145561"/>
              <a:chOff x="3722419" y="395352"/>
              <a:chExt cx="6125116" cy="6145561"/>
            </a:xfrm>
          </p:grpSpPr>
          <p:sp>
            <p:nvSpPr>
              <p:cNvPr id="332" name="Freeform: Shape 33">
                <a:extLst>
                  <a:ext uri="{FF2B5EF4-FFF2-40B4-BE49-F238E27FC236}">
                    <a16:creationId xmlns:a16="http://schemas.microsoft.com/office/drawing/2014/main" xmlns="" id="{C43B5457-F591-49E3-B0D8-BB4174F6F4C5}"/>
                  </a:ext>
                </a:extLst>
              </p:cNvPr>
              <p:cNvSpPr/>
              <p:nvPr/>
            </p:nvSpPr>
            <p:spPr>
              <a:xfrm>
                <a:off x="4051032" y="1101644"/>
                <a:ext cx="2172300" cy="2164836"/>
              </a:xfrm>
              <a:custGeom>
                <a:avLst/>
                <a:gdLst>
                  <a:gd name="connsiteX0" fmla="*/ 168278 w 1847850"/>
                  <a:gd name="connsiteY0" fmla="*/ 0 h 1841500"/>
                  <a:gd name="connsiteX1" fmla="*/ 1679572 w 1847850"/>
                  <a:gd name="connsiteY1" fmla="*/ 0 h 1841500"/>
                  <a:gd name="connsiteX2" fmla="*/ 1847850 w 1847850"/>
                  <a:gd name="connsiteY2" fmla="*/ 168278 h 1841500"/>
                  <a:gd name="connsiteX3" fmla="*/ 1847850 w 1847850"/>
                  <a:gd name="connsiteY3" fmla="*/ 711200 h 1841500"/>
                  <a:gd name="connsiteX4" fmla="*/ 1847850 w 1847850"/>
                  <a:gd name="connsiteY4" fmla="*/ 841372 h 1841500"/>
                  <a:gd name="connsiteX5" fmla="*/ 1847410 w 1847850"/>
                  <a:gd name="connsiteY5" fmla="*/ 843554 h 1841500"/>
                  <a:gd name="connsiteX6" fmla="*/ 1844088 w 1847850"/>
                  <a:gd name="connsiteY6" fmla="*/ 1841500 h 1841500"/>
                  <a:gd name="connsiteX7" fmla="*/ 1440279 w 1847850"/>
                  <a:gd name="connsiteY7" fmla="*/ 1009650 h 1841500"/>
                  <a:gd name="connsiteX8" fmla="*/ 168278 w 1847850"/>
                  <a:gd name="connsiteY8" fmla="*/ 1009650 h 1841500"/>
                  <a:gd name="connsiteX9" fmla="*/ 0 w 1847850"/>
                  <a:gd name="connsiteY9" fmla="*/ 841372 h 1841500"/>
                  <a:gd name="connsiteX10" fmla="*/ 0 w 1847850"/>
                  <a:gd name="connsiteY10" fmla="*/ 168278 h 1841500"/>
                  <a:gd name="connsiteX11" fmla="*/ 168278 w 1847850"/>
                  <a:gd name="connsiteY11" fmla="*/ 0 h 18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47850" h="1841500">
                    <a:moveTo>
                      <a:pt x="168278" y="0"/>
                    </a:moveTo>
                    <a:lnTo>
                      <a:pt x="1679572" y="0"/>
                    </a:lnTo>
                    <a:cubicBezTo>
                      <a:pt x="1772509" y="0"/>
                      <a:pt x="1847850" y="75341"/>
                      <a:pt x="1847850" y="168278"/>
                    </a:cubicBezTo>
                    <a:lnTo>
                      <a:pt x="1847850" y="711200"/>
                    </a:lnTo>
                    <a:lnTo>
                      <a:pt x="1847850" y="841372"/>
                    </a:lnTo>
                    <a:lnTo>
                      <a:pt x="1847410" y="843554"/>
                    </a:lnTo>
                    <a:lnTo>
                      <a:pt x="1844088" y="1841500"/>
                    </a:lnTo>
                    <a:lnTo>
                      <a:pt x="1440279" y="1009650"/>
                    </a:lnTo>
                    <a:lnTo>
                      <a:pt x="168278" y="1009650"/>
                    </a:lnTo>
                    <a:cubicBezTo>
                      <a:pt x="75341" y="1009650"/>
                      <a:pt x="0" y="934309"/>
                      <a:pt x="0" y="841372"/>
                    </a:cubicBezTo>
                    <a:lnTo>
                      <a:pt x="0" y="168278"/>
                    </a:lnTo>
                    <a:cubicBezTo>
                      <a:pt x="0" y="75341"/>
                      <a:pt x="75341" y="0"/>
                      <a:pt x="168278" y="0"/>
                    </a:cubicBezTo>
                    <a:close/>
                  </a:path>
                </a:pathLst>
              </a:custGeom>
              <a:solidFill>
                <a:srgbClr val="84AF9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3" name="Freeform: Shape 34">
                <a:extLst>
                  <a:ext uri="{FF2B5EF4-FFF2-40B4-BE49-F238E27FC236}">
                    <a16:creationId xmlns:a16="http://schemas.microsoft.com/office/drawing/2014/main" xmlns="" id="{8ABEFC38-8382-4DF4-B355-4E1D4DC22BDB}"/>
                  </a:ext>
                </a:extLst>
              </p:cNvPr>
              <p:cNvSpPr/>
              <p:nvPr/>
            </p:nvSpPr>
            <p:spPr>
              <a:xfrm flipV="1">
                <a:off x="4929058" y="3429000"/>
                <a:ext cx="1288566" cy="1284136"/>
              </a:xfrm>
              <a:custGeom>
                <a:avLst/>
                <a:gdLst>
                  <a:gd name="connsiteX0" fmla="*/ 168278 w 1847850"/>
                  <a:gd name="connsiteY0" fmla="*/ 0 h 1841500"/>
                  <a:gd name="connsiteX1" fmla="*/ 1679572 w 1847850"/>
                  <a:gd name="connsiteY1" fmla="*/ 0 h 1841500"/>
                  <a:gd name="connsiteX2" fmla="*/ 1847850 w 1847850"/>
                  <a:gd name="connsiteY2" fmla="*/ 168278 h 1841500"/>
                  <a:gd name="connsiteX3" fmla="*/ 1847850 w 1847850"/>
                  <a:gd name="connsiteY3" fmla="*/ 711200 h 1841500"/>
                  <a:gd name="connsiteX4" fmla="*/ 1847850 w 1847850"/>
                  <a:gd name="connsiteY4" fmla="*/ 841372 h 1841500"/>
                  <a:gd name="connsiteX5" fmla="*/ 1847410 w 1847850"/>
                  <a:gd name="connsiteY5" fmla="*/ 843554 h 1841500"/>
                  <a:gd name="connsiteX6" fmla="*/ 1844088 w 1847850"/>
                  <a:gd name="connsiteY6" fmla="*/ 1841500 h 1841500"/>
                  <a:gd name="connsiteX7" fmla="*/ 1440279 w 1847850"/>
                  <a:gd name="connsiteY7" fmla="*/ 1009650 h 1841500"/>
                  <a:gd name="connsiteX8" fmla="*/ 168278 w 1847850"/>
                  <a:gd name="connsiteY8" fmla="*/ 1009650 h 1841500"/>
                  <a:gd name="connsiteX9" fmla="*/ 0 w 1847850"/>
                  <a:gd name="connsiteY9" fmla="*/ 841372 h 1841500"/>
                  <a:gd name="connsiteX10" fmla="*/ 0 w 1847850"/>
                  <a:gd name="connsiteY10" fmla="*/ 168278 h 1841500"/>
                  <a:gd name="connsiteX11" fmla="*/ 168278 w 1847850"/>
                  <a:gd name="connsiteY11" fmla="*/ 0 h 18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47850" h="1841500">
                    <a:moveTo>
                      <a:pt x="168278" y="0"/>
                    </a:moveTo>
                    <a:lnTo>
                      <a:pt x="1679572" y="0"/>
                    </a:lnTo>
                    <a:cubicBezTo>
                      <a:pt x="1772509" y="0"/>
                      <a:pt x="1847850" y="75341"/>
                      <a:pt x="1847850" y="168278"/>
                    </a:cubicBezTo>
                    <a:lnTo>
                      <a:pt x="1847850" y="711200"/>
                    </a:lnTo>
                    <a:lnTo>
                      <a:pt x="1847850" y="841372"/>
                    </a:lnTo>
                    <a:lnTo>
                      <a:pt x="1847410" y="843554"/>
                    </a:lnTo>
                    <a:lnTo>
                      <a:pt x="1844088" y="1841500"/>
                    </a:lnTo>
                    <a:lnTo>
                      <a:pt x="1440279" y="1009650"/>
                    </a:lnTo>
                    <a:lnTo>
                      <a:pt x="168278" y="1009650"/>
                    </a:lnTo>
                    <a:cubicBezTo>
                      <a:pt x="75341" y="1009650"/>
                      <a:pt x="0" y="934309"/>
                      <a:pt x="0" y="841372"/>
                    </a:cubicBezTo>
                    <a:lnTo>
                      <a:pt x="0" y="168278"/>
                    </a:lnTo>
                    <a:cubicBezTo>
                      <a:pt x="0" y="75341"/>
                      <a:pt x="75341" y="0"/>
                      <a:pt x="168278" y="0"/>
                    </a:cubicBezTo>
                    <a:close/>
                  </a:path>
                </a:pathLst>
              </a:custGeom>
              <a:solidFill>
                <a:srgbClr val="C8C7A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4" name="Freeform: Shape 35">
                <a:extLst>
                  <a:ext uri="{FF2B5EF4-FFF2-40B4-BE49-F238E27FC236}">
                    <a16:creationId xmlns:a16="http://schemas.microsoft.com/office/drawing/2014/main" xmlns="" id="{5CDF3DEB-7949-4D79-8EB4-FF5B8C59D8E2}"/>
                  </a:ext>
                </a:extLst>
              </p:cNvPr>
              <p:cNvSpPr/>
              <p:nvPr/>
            </p:nvSpPr>
            <p:spPr>
              <a:xfrm flipH="1">
                <a:off x="6655171" y="1688271"/>
                <a:ext cx="1583652" cy="1578210"/>
              </a:xfrm>
              <a:custGeom>
                <a:avLst/>
                <a:gdLst>
                  <a:gd name="connsiteX0" fmla="*/ 168278 w 1847850"/>
                  <a:gd name="connsiteY0" fmla="*/ 0 h 1841500"/>
                  <a:gd name="connsiteX1" fmla="*/ 1679572 w 1847850"/>
                  <a:gd name="connsiteY1" fmla="*/ 0 h 1841500"/>
                  <a:gd name="connsiteX2" fmla="*/ 1847850 w 1847850"/>
                  <a:gd name="connsiteY2" fmla="*/ 168278 h 1841500"/>
                  <a:gd name="connsiteX3" fmla="*/ 1847850 w 1847850"/>
                  <a:gd name="connsiteY3" fmla="*/ 711200 h 1841500"/>
                  <a:gd name="connsiteX4" fmla="*/ 1847850 w 1847850"/>
                  <a:gd name="connsiteY4" fmla="*/ 841372 h 1841500"/>
                  <a:gd name="connsiteX5" fmla="*/ 1847410 w 1847850"/>
                  <a:gd name="connsiteY5" fmla="*/ 843554 h 1841500"/>
                  <a:gd name="connsiteX6" fmla="*/ 1844088 w 1847850"/>
                  <a:gd name="connsiteY6" fmla="*/ 1841500 h 1841500"/>
                  <a:gd name="connsiteX7" fmla="*/ 1440279 w 1847850"/>
                  <a:gd name="connsiteY7" fmla="*/ 1009650 h 1841500"/>
                  <a:gd name="connsiteX8" fmla="*/ 168278 w 1847850"/>
                  <a:gd name="connsiteY8" fmla="*/ 1009650 h 1841500"/>
                  <a:gd name="connsiteX9" fmla="*/ 0 w 1847850"/>
                  <a:gd name="connsiteY9" fmla="*/ 841372 h 1841500"/>
                  <a:gd name="connsiteX10" fmla="*/ 0 w 1847850"/>
                  <a:gd name="connsiteY10" fmla="*/ 168278 h 1841500"/>
                  <a:gd name="connsiteX11" fmla="*/ 168278 w 1847850"/>
                  <a:gd name="connsiteY11" fmla="*/ 0 h 18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47850" h="1841500">
                    <a:moveTo>
                      <a:pt x="168278" y="0"/>
                    </a:moveTo>
                    <a:lnTo>
                      <a:pt x="1679572" y="0"/>
                    </a:lnTo>
                    <a:cubicBezTo>
                      <a:pt x="1772509" y="0"/>
                      <a:pt x="1847850" y="75341"/>
                      <a:pt x="1847850" y="168278"/>
                    </a:cubicBezTo>
                    <a:lnTo>
                      <a:pt x="1847850" y="711200"/>
                    </a:lnTo>
                    <a:lnTo>
                      <a:pt x="1847850" y="841372"/>
                    </a:lnTo>
                    <a:lnTo>
                      <a:pt x="1847410" y="843554"/>
                    </a:lnTo>
                    <a:lnTo>
                      <a:pt x="1844088" y="1841500"/>
                    </a:lnTo>
                    <a:lnTo>
                      <a:pt x="1440279" y="1009650"/>
                    </a:lnTo>
                    <a:lnTo>
                      <a:pt x="168278" y="1009650"/>
                    </a:lnTo>
                    <a:cubicBezTo>
                      <a:pt x="75341" y="1009650"/>
                      <a:pt x="0" y="934309"/>
                      <a:pt x="0" y="841372"/>
                    </a:cubicBezTo>
                    <a:lnTo>
                      <a:pt x="0" y="168278"/>
                    </a:lnTo>
                    <a:cubicBezTo>
                      <a:pt x="0" y="75341"/>
                      <a:pt x="75341" y="0"/>
                      <a:pt x="168278" y="0"/>
                    </a:cubicBezTo>
                    <a:close/>
                  </a:path>
                </a:pathLst>
              </a:custGeom>
              <a:solidFill>
                <a:srgbClr val="FF4266">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5" name="Freeform: Shape 36">
                <a:extLst>
                  <a:ext uri="{FF2B5EF4-FFF2-40B4-BE49-F238E27FC236}">
                    <a16:creationId xmlns:a16="http://schemas.microsoft.com/office/drawing/2014/main" xmlns="" id="{7F34204B-8D86-46FF-B35E-96293F071268}"/>
                  </a:ext>
                </a:extLst>
              </p:cNvPr>
              <p:cNvSpPr/>
              <p:nvPr/>
            </p:nvSpPr>
            <p:spPr>
              <a:xfrm flipH="1" flipV="1">
                <a:off x="6653701" y="3497313"/>
                <a:ext cx="1829770" cy="1823484"/>
              </a:xfrm>
              <a:custGeom>
                <a:avLst/>
                <a:gdLst>
                  <a:gd name="connsiteX0" fmla="*/ 168278 w 1847850"/>
                  <a:gd name="connsiteY0" fmla="*/ 0 h 1841500"/>
                  <a:gd name="connsiteX1" fmla="*/ 1679572 w 1847850"/>
                  <a:gd name="connsiteY1" fmla="*/ 0 h 1841500"/>
                  <a:gd name="connsiteX2" fmla="*/ 1847850 w 1847850"/>
                  <a:gd name="connsiteY2" fmla="*/ 168278 h 1841500"/>
                  <a:gd name="connsiteX3" fmla="*/ 1847850 w 1847850"/>
                  <a:gd name="connsiteY3" fmla="*/ 711200 h 1841500"/>
                  <a:gd name="connsiteX4" fmla="*/ 1847850 w 1847850"/>
                  <a:gd name="connsiteY4" fmla="*/ 841372 h 1841500"/>
                  <a:gd name="connsiteX5" fmla="*/ 1847410 w 1847850"/>
                  <a:gd name="connsiteY5" fmla="*/ 843554 h 1841500"/>
                  <a:gd name="connsiteX6" fmla="*/ 1844088 w 1847850"/>
                  <a:gd name="connsiteY6" fmla="*/ 1841500 h 1841500"/>
                  <a:gd name="connsiteX7" fmla="*/ 1440279 w 1847850"/>
                  <a:gd name="connsiteY7" fmla="*/ 1009650 h 1841500"/>
                  <a:gd name="connsiteX8" fmla="*/ 168278 w 1847850"/>
                  <a:gd name="connsiteY8" fmla="*/ 1009650 h 1841500"/>
                  <a:gd name="connsiteX9" fmla="*/ 0 w 1847850"/>
                  <a:gd name="connsiteY9" fmla="*/ 841372 h 1841500"/>
                  <a:gd name="connsiteX10" fmla="*/ 0 w 1847850"/>
                  <a:gd name="connsiteY10" fmla="*/ 168278 h 1841500"/>
                  <a:gd name="connsiteX11" fmla="*/ 168278 w 1847850"/>
                  <a:gd name="connsiteY11" fmla="*/ 0 h 18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47850" h="1841500">
                    <a:moveTo>
                      <a:pt x="168278" y="0"/>
                    </a:moveTo>
                    <a:lnTo>
                      <a:pt x="1679572" y="0"/>
                    </a:lnTo>
                    <a:cubicBezTo>
                      <a:pt x="1772509" y="0"/>
                      <a:pt x="1847850" y="75341"/>
                      <a:pt x="1847850" y="168278"/>
                    </a:cubicBezTo>
                    <a:lnTo>
                      <a:pt x="1847850" y="711200"/>
                    </a:lnTo>
                    <a:lnTo>
                      <a:pt x="1847850" y="841372"/>
                    </a:lnTo>
                    <a:lnTo>
                      <a:pt x="1847410" y="843554"/>
                    </a:lnTo>
                    <a:lnTo>
                      <a:pt x="1844088" y="1841500"/>
                    </a:lnTo>
                    <a:lnTo>
                      <a:pt x="1440279" y="1009650"/>
                    </a:lnTo>
                    <a:lnTo>
                      <a:pt x="168278" y="1009650"/>
                    </a:lnTo>
                    <a:cubicBezTo>
                      <a:pt x="75341" y="1009650"/>
                      <a:pt x="0" y="934309"/>
                      <a:pt x="0" y="841372"/>
                    </a:cubicBezTo>
                    <a:lnTo>
                      <a:pt x="0" y="168278"/>
                    </a:lnTo>
                    <a:cubicBezTo>
                      <a:pt x="0" y="75341"/>
                      <a:pt x="75341" y="0"/>
                      <a:pt x="168278"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9" name="TextBox 338">
                <a:extLst>
                  <a:ext uri="{FF2B5EF4-FFF2-40B4-BE49-F238E27FC236}">
                    <a16:creationId xmlns:a16="http://schemas.microsoft.com/office/drawing/2014/main" xmlns="" id="{8CF0F378-15FC-4714-8428-1B63BC00294F}"/>
                  </a:ext>
                </a:extLst>
              </p:cNvPr>
              <p:cNvSpPr txBox="1"/>
              <p:nvPr/>
            </p:nvSpPr>
            <p:spPr>
              <a:xfrm>
                <a:off x="5790041" y="395352"/>
                <a:ext cx="2993966" cy="523220"/>
              </a:xfrm>
              <a:prstGeom prst="rect">
                <a:avLst/>
              </a:prstGeom>
              <a:noFill/>
            </p:spPr>
            <p:txBody>
              <a:bodyPr wrap="square" rtlCol="0">
                <a:spAutoFit/>
              </a:bodyPr>
              <a:lstStyle/>
              <a:p>
                <a:r>
                  <a:rPr lang="en-US" sz="2800" b="1" u="sng" dirty="0" smtClean="0">
                    <a:solidFill>
                      <a:schemeClr val="bg1"/>
                    </a:solidFill>
                    <a:effectLst>
                      <a:outerShdw blurRad="38100" dist="38100" dir="2700000" algn="tl">
                        <a:srgbClr val="000000">
                          <a:alpha val="43137"/>
                        </a:srgbClr>
                      </a:outerShdw>
                    </a:effectLst>
                    <a:latin typeface="DAGGERSQUARE" pitchFamily="50" charset="0"/>
                  </a:rPr>
                  <a:t>OBJECTIVE</a:t>
                </a:r>
                <a:endParaRPr lang="en-US" sz="2800" b="1" u="sng" dirty="0">
                  <a:solidFill>
                    <a:schemeClr val="bg1"/>
                  </a:solidFill>
                  <a:effectLst>
                    <a:outerShdw blurRad="38100" dist="38100" dir="2700000" algn="tl">
                      <a:srgbClr val="000000">
                        <a:alpha val="43137"/>
                      </a:srgbClr>
                    </a:outerShdw>
                  </a:effectLst>
                  <a:latin typeface="DAGGERSQUARE" pitchFamily="50" charset="0"/>
                </a:endParaRPr>
              </a:p>
            </p:txBody>
          </p:sp>
          <p:sp>
            <p:nvSpPr>
              <p:cNvPr id="190" name="TextBox 189">
                <a:extLst>
                  <a:ext uri="{FF2B5EF4-FFF2-40B4-BE49-F238E27FC236}">
                    <a16:creationId xmlns:a16="http://schemas.microsoft.com/office/drawing/2014/main" xmlns="" id="{8CF0F378-15FC-4714-8428-1B63BC00294F}"/>
                  </a:ext>
                </a:extLst>
              </p:cNvPr>
              <p:cNvSpPr txBox="1"/>
              <p:nvPr/>
            </p:nvSpPr>
            <p:spPr>
              <a:xfrm>
                <a:off x="3722419" y="1216378"/>
                <a:ext cx="6125116" cy="5324535"/>
              </a:xfrm>
              <a:prstGeom prst="rect">
                <a:avLst/>
              </a:prstGeom>
              <a:noFill/>
            </p:spPr>
            <p:txBody>
              <a:bodyPr wrap="square" rtlCol="0">
                <a:spAutoFit/>
              </a:bodyPr>
              <a:lstStyle/>
              <a:p>
                <a:pPr marL="285750" lvl="0" indent="-285750">
                  <a:buFont typeface="Wingdings" panose="05000000000000000000" pitchFamily="2" charset="2"/>
                  <a:buChar char="q"/>
                </a:pPr>
                <a:r>
                  <a:rPr lang="en-IN" sz="2000" b="1" dirty="0">
                    <a:effectLst>
                      <a:outerShdw blurRad="38100" dist="38100" dir="2700000" algn="tl">
                        <a:srgbClr val="000000">
                          <a:alpha val="43137"/>
                        </a:srgbClr>
                      </a:outerShdw>
                    </a:effectLst>
                  </a:rPr>
                  <a:t>Acquisition and pre-processing of the food images</a:t>
                </a:r>
                <a:r>
                  <a:rPr lang="en-IN" sz="2000" b="1" dirty="0" smtClean="0">
                    <a:effectLst>
                      <a:outerShdw blurRad="38100" dist="38100" dir="2700000" algn="tl">
                        <a:srgbClr val="000000">
                          <a:alpha val="43137"/>
                        </a:srgbClr>
                      </a:outerShdw>
                    </a:effectLst>
                  </a:rPr>
                  <a:t>.</a:t>
                </a:r>
              </a:p>
              <a:p>
                <a:pPr marL="285750" lvl="0" indent="-285750">
                  <a:buFont typeface="Wingdings" panose="05000000000000000000" pitchFamily="2" charset="2"/>
                  <a:buChar char="q"/>
                </a:pPr>
                <a:endParaRPr lang="en-IN" sz="2000" b="1" dirty="0">
                  <a:effectLst>
                    <a:outerShdw blurRad="38100" dist="38100" dir="2700000" algn="tl">
                      <a:srgbClr val="000000">
                        <a:alpha val="43137"/>
                      </a:srgbClr>
                    </a:outerShdw>
                  </a:effectLst>
                </a:endParaRPr>
              </a:p>
              <a:p>
                <a:pPr marL="285750" lvl="0" indent="-285750">
                  <a:buFont typeface="Wingdings" panose="05000000000000000000" pitchFamily="2" charset="2"/>
                  <a:buChar char="q"/>
                </a:pPr>
                <a:r>
                  <a:rPr lang="en-IN" sz="2000" b="1" dirty="0">
                    <a:effectLst>
                      <a:outerShdw blurRad="38100" dist="38100" dir="2700000" algn="tl">
                        <a:srgbClr val="000000">
                          <a:alpha val="43137"/>
                        </a:srgbClr>
                      </a:outerShdw>
                    </a:effectLst>
                  </a:rPr>
                  <a:t>To select the best features for extraction</a:t>
                </a:r>
                <a:r>
                  <a:rPr lang="en-IN" sz="2000" b="1" dirty="0" smtClean="0">
                    <a:effectLst>
                      <a:outerShdw blurRad="38100" dist="38100" dir="2700000" algn="tl">
                        <a:srgbClr val="000000">
                          <a:alpha val="43137"/>
                        </a:srgbClr>
                      </a:outerShdw>
                    </a:effectLst>
                  </a:rPr>
                  <a:t>.</a:t>
                </a:r>
              </a:p>
              <a:p>
                <a:pPr lvl="0"/>
                <a:endParaRPr lang="en-IN" sz="2000" b="1" dirty="0">
                  <a:effectLst>
                    <a:outerShdw blurRad="38100" dist="38100" dir="2700000" algn="tl">
                      <a:srgbClr val="000000">
                        <a:alpha val="43137"/>
                      </a:srgbClr>
                    </a:outerShdw>
                  </a:effectLst>
                </a:endParaRPr>
              </a:p>
              <a:p>
                <a:pPr marL="285750" lvl="0" indent="-285750">
                  <a:buFont typeface="Wingdings" panose="05000000000000000000" pitchFamily="2" charset="2"/>
                  <a:buChar char="q"/>
                </a:pPr>
                <a:r>
                  <a:rPr lang="en-IN" sz="2000" b="1" dirty="0">
                    <a:effectLst>
                      <a:outerShdw blurRad="38100" dist="38100" dir="2700000" algn="tl">
                        <a:srgbClr val="000000">
                          <a:alpha val="43137"/>
                        </a:srgbClr>
                      </a:outerShdw>
                    </a:effectLst>
                  </a:rPr>
                  <a:t>To select methods for feature extraction of images</a:t>
                </a:r>
                <a:r>
                  <a:rPr lang="en-IN" sz="2000" b="1" dirty="0" smtClean="0">
                    <a:effectLst>
                      <a:outerShdw blurRad="38100" dist="38100" dir="2700000" algn="tl">
                        <a:srgbClr val="000000">
                          <a:alpha val="43137"/>
                        </a:srgbClr>
                      </a:outerShdw>
                    </a:effectLst>
                  </a:rPr>
                  <a:t>.</a:t>
                </a:r>
              </a:p>
              <a:p>
                <a:pPr lvl="0"/>
                <a:endParaRPr lang="en-IN" sz="2000" b="1" dirty="0">
                  <a:effectLst>
                    <a:outerShdw blurRad="38100" dist="38100" dir="2700000" algn="tl">
                      <a:srgbClr val="000000">
                        <a:alpha val="43137"/>
                      </a:srgbClr>
                    </a:outerShdw>
                  </a:effectLst>
                </a:endParaRPr>
              </a:p>
              <a:p>
                <a:pPr marL="285750" lvl="0" indent="-285750">
                  <a:buFont typeface="Wingdings" panose="05000000000000000000" pitchFamily="2" charset="2"/>
                  <a:buChar char="q"/>
                </a:pPr>
                <a:r>
                  <a:rPr lang="en-IN" sz="2000" b="1" dirty="0">
                    <a:effectLst>
                      <a:outerShdw blurRad="38100" dist="38100" dir="2700000" algn="tl">
                        <a:srgbClr val="000000">
                          <a:alpha val="43137"/>
                        </a:srgbClr>
                      </a:outerShdw>
                    </a:effectLst>
                  </a:rPr>
                  <a:t>To select a classifier depending on the type of dataset. </a:t>
                </a:r>
                <a:endParaRPr lang="en-IN" sz="2000" b="1" dirty="0" smtClean="0">
                  <a:effectLst>
                    <a:outerShdw blurRad="38100" dist="38100" dir="2700000" algn="tl">
                      <a:srgbClr val="000000">
                        <a:alpha val="43137"/>
                      </a:srgbClr>
                    </a:outerShdw>
                  </a:effectLst>
                </a:endParaRPr>
              </a:p>
              <a:p>
                <a:pPr marL="285750" lvl="0" indent="-285750">
                  <a:buFont typeface="Wingdings" panose="05000000000000000000" pitchFamily="2" charset="2"/>
                  <a:buChar char="q"/>
                </a:pPr>
                <a:endParaRPr lang="en-IN" sz="2000" b="1" dirty="0">
                  <a:effectLst>
                    <a:outerShdw blurRad="38100" dist="38100" dir="2700000" algn="tl">
                      <a:srgbClr val="000000">
                        <a:alpha val="43137"/>
                      </a:srgbClr>
                    </a:outerShdw>
                  </a:effectLst>
                </a:endParaRPr>
              </a:p>
              <a:p>
                <a:pPr marL="285750" lvl="0" indent="-285750">
                  <a:buFont typeface="Wingdings" panose="05000000000000000000" pitchFamily="2" charset="2"/>
                  <a:buChar char="q"/>
                </a:pPr>
                <a:r>
                  <a:rPr lang="en-IN" sz="2000" b="1" dirty="0">
                    <a:effectLst>
                      <a:outerShdw blurRad="38100" dist="38100" dir="2700000" algn="tl">
                        <a:srgbClr val="000000">
                          <a:alpha val="43137"/>
                        </a:srgbClr>
                      </a:outerShdw>
                    </a:effectLst>
                  </a:rPr>
                  <a:t>To detect the food type and providing calorie count of the food recognized</a:t>
                </a:r>
                <a:r>
                  <a:rPr lang="en-IN" sz="2000" b="1" dirty="0" smtClean="0">
                    <a:effectLst>
                      <a:outerShdw blurRad="38100" dist="38100" dir="2700000" algn="tl">
                        <a:srgbClr val="000000">
                          <a:alpha val="43137"/>
                        </a:srgbClr>
                      </a:outerShdw>
                    </a:effectLst>
                  </a:rPr>
                  <a:t>.</a:t>
                </a:r>
              </a:p>
              <a:p>
                <a:pPr marL="285750" lvl="0" indent="-285750">
                  <a:buFont typeface="Wingdings" panose="05000000000000000000" pitchFamily="2" charset="2"/>
                  <a:buChar char="q"/>
                </a:pPr>
                <a:endParaRPr lang="en-IN" sz="2000" b="1" dirty="0">
                  <a:effectLst>
                    <a:outerShdw blurRad="38100" dist="38100" dir="2700000" algn="tl">
                      <a:srgbClr val="000000">
                        <a:alpha val="43137"/>
                      </a:srgbClr>
                    </a:outerShdw>
                  </a:effectLst>
                </a:endParaRPr>
              </a:p>
              <a:p>
                <a:pPr marL="285750" lvl="0" indent="-285750">
                  <a:buFont typeface="Wingdings" panose="05000000000000000000" pitchFamily="2" charset="2"/>
                  <a:buChar char="q"/>
                </a:pPr>
                <a:r>
                  <a:rPr lang="en-IN" sz="2000" b="1" dirty="0">
                    <a:effectLst>
                      <a:outerShdw blurRad="38100" dist="38100" dir="2700000" algn="tl">
                        <a:srgbClr val="000000">
                          <a:alpha val="43137"/>
                        </a:srgbClr>
                      </a:outerShdw>
                    </a:effectLst>
                  </a:rPr>
                  <a:t>Recommend diet for different body profiles based on calorie count</a:t>
                </a:r>
                <a:r>
                  <a:rPr lang="en-IN" sz="2000" b="1" dirty="0" smtClean="0">
                    <a:effectLst>
                      <a:outerShdw blurRad="38100" dist="38100" dir="2700000" algn="tl">
                        <a:srgbClr val="000000">
                          <a:alpha val="43137"/>
                        </a:srgbClr>
                      </a:outerShdw>
                    </a:effectLst>
                  </a:rPr>
                  <a:t>.</a:t>
                </a:r>
              </a:p>
              <a:p>
                <a:pPr marL="285750" lvl="0" indent="-285750">
                  <a:buFont typeface="Wingdings" panose="05000000000000000000" pitchFamily="2" charset="2"/>
                  <a:buChar char="q"/>
                </a:pPr>
                <a:endParaRPr lang="en-IN" sz="2000" b="1" dirty="0">
                  <a:effectLst>
                    <a:outerShdw blurRad="38100" dist="38100" dir="2700000" algn="tl">
                      <a:srgbClr val="000000">
                        <a:alpha val="43137"/>
                      </a:srgbClr>
                    </a:outerShdw>
                  </a:effectLst>
                </a:endParaRPr>
              </a:p>
              <a:p>
                <a:pPr marL="285750" lvl="0" indent="-285750">
                  <a:buFont typeface="Wingdings" panose="05000000000000000000" pitchFamily="2" charset="2"/>
                  <a:buChar char="q"/>
                </a:pPr>
                <a:r>
                  <a:rPr lang="en-IN" sz="2000" b="1" dirty="0">
                    <a:effectLst>
                      <a:outerShdw blurRad="38100" dist="38100" dir="2700000" algn="tl">
                        <a:srgbClr val="000000">
                          <a:alpha val="43137"/>
                        </a:srgbClr>
                      </a:outerShdw>
                    </a:effectLst>
                  </a:rPr>
                  <a:t>Integrating the trained model with web application as well as android application.</a:t>
                </a:r>
              </a:p>
            </p:txBody>
          </p:sp>
        </p:grpSp>
      </p:grpSp>
      <p:grpSp>
        <p:nvGrpSpPr>
          <p:cNvPr id="5" name="Group 4"/>
          <p:cNvGrpSpPr/>
          <p:nvPr/>
        </p:nvGrpSpPr>
        <p:grpSpPr>
          <a:xfrm>
            <a:off x="-6884558" y="-5178"/>
            <a:ext cx="10214832" cy="6858000"/>
            <a:chOff x="-6884558" y="-5178"/>
            <a:chExt cx="10214832" cy="6858000"/>
          </a:xfrm>
        </p:grpSpPr>
        <p:grpSp>
          <p:nvGrpSpPr>
            <p:cNvPr id="144" name="Group 143">
              <a:extLst>
                <a:ext uri="{FF2B5EF4-FFF2-40B4-BE49-F238E27FC236}">
                  <a16:creationId xmlns:a16="http://schemas.microsoft.com/office/drawing/2014/main" xmlns="" id="{6E63A556-ED80-4CB3-B3C4-7604C96C4387}"/>
                </a:ext>
              </a:extLst>
            </p:cNvPr>
            <p:cNvGrpSpPr/>
            <p:nvPr/>
          </p:nvGrpSpPr>
          <p:grpSpPr>
            <a:xfrm>
              <a:off x="-6884558" y="-5178"/>
              <a:ext cx="10176135" cy="6858000"/>
              <a:chOff x="-817679" y="-159030"/>
              <a:chExt cx="10176135" cy="6858000"/>
            </a:xfrm>
          </p:grpSpPr>
          <p:grpSp>
            <p:nvGrpSpPr>
              <p:cNvPr id="145" name="Group 144">
                <a:extLst>
                  <a:ext uri="{FF2B5EF4-FFF2-40B4-BE49-F238E27FC236}">
                    <a16:creationId xmlns:a16="http://schemas.microsoft.com/office/drawing/2014/main" xmlns="" id="{86AB1F5F-FC4D-4A86-A9E5-BBEB8A5FDA63}"/>
                  </a:ext>
                </a:extLst>
              </p:cNvPr>
              <p:cNvGrpSpPr/>
              <p:nvPr/>
            </p:nvGrpSpPr>
            <p:grpSpPr>
              <a:xfrm>
                <a:off x="-817679" y="-159030"/>
                <a:ext cx="10176135" cy="6858000"/>
                <a:chOff x="-5940292" y="-159030"/>
                <a:chExt cx="10176135" cy="6858000"/>
              </a:xfrm>
              <a:effectLst>
                <a:outerShdw blurRad="254000" dist="88900" algn="l" rotWithShape="0">
                  <a:prstClr val="black">
                    <a:alpha val="51000"/>
                  </a:prstClr>
                </a:outerShdw>
              </a:effectLst>
            </p:grpSpPr>
            <p:sp>
              <p:nvSpPr>
                <p:cNvPr id="164" name="Rectangle 163">
                  <a:extLst>
                    <a:ext uri="{FF2B5EF4-FFF2-40B4-BE49-F238E27FC236}">
                      <a16:creationId xmlns:a16="http://schemas.microsoft.com/office/drawing/2014/main" xmlns="" id="{1E61F369-01B8-42C0-AB81-1CDAED90BB31}"/>
                    </a:ext>
                  </a:extLst>
                </p:cNvPr>
                <p:cNvSpPr/>
                <p:nvPr/>
              </p:nvSpPr>
              <p:spPr>
                <a:xfrm>
                  <a:off x="-5940292" y="-159030"/>
                  <a:ext cx="9848850" cy="6858000"/>
                </a:xfrm>
                <a:prstGeom prst="rect">
                  <a:avLst/>
                </a:prstGeom>
                <a:solidFill>
                  <a:srgbClr val="FC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5" name="Group 164">
                  <a:extLst>
                    <a:ext uri="{FF2B5EF4-FFF2-40B4-BE49-F238E27FC236}">
                      <a16:creationId xmlns:a16="http://schemas.microsoft.com/office/drawing/2014/main" xmlns="" id="{22B5E647-0CEC-423F-B558-37B9E35FDE29}"/>
                    </a:ext>
                  </a:extLst>
                </p:cNvPr>
                <p:cNvGrpSpPr/>
                <p:nvPr/>
              </p:nvGrpSpPr>
              <p:grpSpPr>
                <a:xfrm>
                  <a:off x="3827790" y="1714992"/>
                  <a:ext cx="408053" cy="1738621"/>
                  <a:chOff x="8704590" y="3272573"/>
                  <a:chExt cx="408053" cy="1738621"/>
                </a:xfrm>
              </p:grpSpPr>
              <p:sp>
                <p:nvSpPr>
                  <p:cNvPr id="166" name="Rectangle: Top Corners Rounded 15">
                    <a:extLst>
                      <a:ext uri="{FF2B5EF4-FFF2-40B4-BE49-F238E27FC236}">
                        <a16:creationId xmlns:a16="http://schemas.microsoft.com/office/drawing/2014/main" xmlns="" id="{8FBCEB8D-B1DF-412C-A248-C5E7E6FECF6F}"/>
                      </a:ext>
                    </a:extLst>
                  </p:cNvPr>
                  <p:cNvSpPr/>
                  <p:nvPr/>
                </p:nvSpPr>
                <p:spPr>
                  <a:xfrm rot="5400000">
                    <a:off x="8488364" y="3530051"/>
                    <a:ext cx="881757" cy="366801"/>
                  </a:xfrm>
                  <a:prstGeom prst="round2SameRect">
                    <a:avLst/>
                  </a:prstGeom>
                  <a:solidFill>
                    <a:srgbClr val="FC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TextBox 166">
                    <a:extLst>
                      <a:ext uri="{FF2B5EF4-FFF2-40B4-BE49-F238E27FC236}">
                        <a16:creationId xmlns:a16="http://schemas.microsoft.com/office/drawing/2014/main" xmlns="" id="{E547BC8A-CC83-433F-B204-2012A7E0FDD3}"/>
                      </a:ext>
                    </a:extLst>
                  </p:cNvPr>
                  <p:cNvSpPr txBox="1"/>
                  <p:nvPr/>
                </p:nvSpPr>
                <p:spPr>
                  <a:xfrm>
                    <a:off x="8704590" y="4087864"/>
                    <a:ext cx="366801" cy="923330"/>
                  </a:xfrm>
                  <a:prstGeom prst="rect">
                    <a:avLst/>
                  </a:prstGeom>
                  <a:noFill/>
                </p:spPr>
                <p:txBody>
                  <a:bodyPr wrap="square" rtlCol="0">
                    <a:spAutoFit/>
                  </a:bodyPr>
                  <a:lstStyle/>
                  <a:p>
                    <a:pPr algn="ctr"/>
                    <a:endParaRPr lang="en-US" sz="5400" b="1" dirty="0">
                      <a:solidFill>
                        <a:srgbClr val="FACDB0"/>
                      </a:solidFill>
                      <a:latin typeface="DAGGERSQUARE" pitchFamily="50" charset="0"/>
                    </a:endParaRPr>
                  </a:p>
                </p:txBody>
              </p:sp>
            </p:grpSp>
          </p:grpSp>
          <p:grpSp>
            <p:nvGrpSpPr>
              <p:cNvPr id="146" name="Group 145">
                <a:extLst>
                  <a:ext uri="{FF2B5EF4-FFF2-40B4-BE49-F238E27FC236}">
                    <a16:creationId xmlns:a16="http://schemas.microsoft.com/office/drawing/2014/main" xmlns="" id="{186A4B54-1CEA-4CAA-A3EC-0EA505AB2A25}"/>
                  </a:ext>
                </a:extLst>
              </p:cNvPr>
              <p:cNvGrpSpPr/>
              <p:nvPr/>
            </p:nvGrpSpPr>
            <p:grpSpPr>
              <a:xfrm>
                <a:off x="2213878" y="1498151"/>
                <a:ext cx="6010102" cy="3054445"/>
                <a:chOff x="2213878" y="1498151"/>
                <a:chExt cx="6010102" cy="3054445"/>
              </a:xfrm>
            </p:grpSpPr>
            <p:cxnSp>
              <p:nvCxnSpPr>
                <p:cNvPr id="148" name="Straight Connector 147">
                  <a:extLst>
                    <a:ext uri="{FF2B5EF4-FFF2-40B4-BE49-F238E27FC236}">
                      <a16:creationId xmlns:a16="http://schemas.microsoft.com/office/drawing/2014/main" xmlns="" id="{853C2659-4AB2-43C7-9B3A-436D8755B098}"/>
                    </a:ext>
                  </a:extLst>
                </p:cNvPr>
                <p:cNvCxnSpPr>
                  <a:cxnSpLocks/>
                </p:cNvCxnSpPr>
                <p:nvPr/>
              </p:nvCxnSpPr>
              <p:spPr>
                <a:xfrm>
                  <a:off x="3099005" y="4046236"/>
                  <a:ext cx="4330495"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xmlns="" id="{AEAB082E-D48B-47B8-B900-CC9750934FCE}"/>
                    </a:ext>
                  </a:extLst>
                </p:cNvPr>
                <p:cNvCxnSpPr>
                  <a:cxnSpLocks/>
                </p:cNvCxnSpPr>
                <p:nvPr/>
              </p:nvCxnSpPr>
              <p:spPr>
                <a:xfrm>
                  <a:off x="2641803" y="3392785"/>
                  <a:ext cx="5067843" cy="5037"/>
                </a:xfrm>
                <a:prstGeom prst="line">
                  <a:avLst/>
                </a:prstGeom>
                <a:ln w="25400">
                  <a:solidFill>
                    <a:schemeClr val="bg1">
                      <a:alpha val="29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xmlns="" id="{2D77A584-D6B0-438A-A0D1-80E0FD5398E9}"/>
                    </a:ext>
                  </a:extLst>
                </p:cNvPr>
                <p:cNvCxnSpPr>
                  <a:cxnSpLocks/>
                </p:cNvCxnSpPr>
                <p:nvPr/>
              </p:nvCxnSpPr>
              <p:spPr>
                <a:xfrm>
                  <a:off x="3099005" y="2768830"/>
                  <a:ext cx="4330495"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xmlns="" id="{7CD0BC4A-D169-4C5F-A9BE-19A1701E78BF}"/>
                    </a:ext>
                  </a:extLst>
                </p:cNvPr>
                <p:cNvCxnSpPr>
                  <a:cxnSpLocks/>
                </p:cNvCxnSpPr>
                <p:nvPr/>
              </p:nvCxnSpPr>
              <p:spPr>
                <a:xfrm>
                  <a:off x="3099005" y="2130127"/>
                  <a:ext cx="4330495"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xmlns="" id="{9EB8AA43-882C-4A63-A77D-B9C6B36BAB8E}"/>
                    </a:ext>
                  </a:extLst>
                </p:cNvPr>
                <p:cNvCxnSpPr>
                  <a:cxnSpLocks/>
                </p:cNvCxnSpPr>
                <p:nvPr/>
              </p:nvCxnSpPr>
              <p:spPr>
                <a:xfrm>
                  <a:off x="3099005" y="1498151"/>
                  <a:ext cx="4330495"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xmlns="" id="{B882F211-3381-4614-9C5B-5BC5D9A309C1}"/>
                    </a:ext>
                  </a:extLst>
                </p:cNvPr>
                <p:cNvSpPr txBox="1"/>
                <p:nvPr/>
              </p:nvSpPr>
              <p:spPr>
                <a:xfrm>
                  <a:off x="2917901" y="2598494"/>
                  <a:ext cx="4706394" cy="646331"/>
                </a:xfrm>
                <a:prstGeom prst="rect">
                  <a:avLst/>
                </a:prstGeom>
                <a:noFill/>
              </p:spPr>
              <p:txBody>
                <a:bodyPr wrap="square" rtlCol="0">
                  <a:spAutoFit/>
                </a:bodyPr>
                <a:lstStyle/>
                <a:p>
                  <a:pPr algn="ctr"/>
                  <a:r>
                    <a:rPr lang="en-US" sz="3600" b="1" u="sng" dirty="0" smtClean="0">
                      <a:solidFill>
                        <a:schemeClr val="bg1"/>
                      </a:solidFill>
                      <a:effectLst>
                        <a:outerShdw blurRad="38100" dist="38100" dir="2700000" algn="tl">
                          <a:srgbClr val="000000">
                            <a:alpha val="43137"/>
                          </a:srgbClr>
                        </a:outerShdw>
                      </a:effectLst>
                      <a:latin typeface="DAGGERSQUARE" pitchFamily="50" charset="0"/>
                    </a:rPr>
                    <a:t>LITERATURE</a:t>
                  </a:r>
                  <a:r>
                    <a:rPr lang="en-US" sz="3600" b="1" dirty="0">
                      <a:solidFill>
                        <a:schemeClr val="bg1"/>
                      </a:solidFill>
                      <a:effectLst>
                        <a:outerShdw blurRad="38100" dist="38100" dir="2700000" algn="tl">
                          <a:srgbClr val="000000">
                            <a:alpha val="43137"/>
                          </a:srgbClr>
                        </a:outerShdw>
                      </a:effectLst>
                      <a:latin typeface="DAGGERSQUARE" pitchFamily="50" charset="0"/>
                    </a:rPr>
                    <a:t> </a:t>
                  </a:r>
                  <a:r>
                    <a:rPr lang="en-US" sz="3600" b="1" u="sng" dirty="0" smtClean="0">
                      <a:solidFill>
                        <a:schemeClr val="bg1"/>
                      </a:solidFill>
                      <a:effectLst>
                        <a:outerShdw blurRad="38100" dist="38100" dir="2700000" algn="tl">
                          <a:srgbClr val="000000">
                            <a:alpha val="43137"/>
                          </a:srgbClr>
                        </a:outerShdw>
                      </a:effectLst>
                      <a:latin typeface="DAGGERSQUARE" pitchFamily="50" charset="0"/>
                    </a:rPr>
                    <a:t>SURVEY</a:t>
                  </a:r>
                  <a:endParaRPr lang="en-US" sz="3600" b="1" u="sng" dirty="0">
                    <a:solidFill>
                      <a:schemeClr val="bg1"/>
                    </a:solidFill>
                    <a:effectLst>
                      <a:outerShdw blurRad="38100" dist="38100" dir="2700000" algn="tl">
                        <a:srgbClr val="000000">
                          <a:alpha val="43137"/>
                        </a:srgbClr>
                      </a:outerShdw>
                    </a:effectLst>
                    <a:latin typeface="DAGGERSQUARE" pitchFamily="50" charset="0"/>
                  </a:endParaRPr>
                </a:p>
              </p:txBody>
            </p:sp>
            <p:cxnSp>
              <p:nvCxnSpPr>
                <p:cNvPr id="168" name="Straight Connector 167">
                  <a:extLst>
                    <a:ext uri="{FF2B5EF4-FFF2-40B4-BE49-F238E27FC236}">
                      <a16:creationId xmlns:a16="http://schemas.microsoft.com/office/drawing/2014/main" xmlns="" id="{AEAB082E-D48B-47B8-B900-CC9750934FCE}"/>
                    </a:ext>
                  </a:extLst>
                </p:cNvPr>
                <p:cNvCxnSpPr>
                  <a:cxnSpLocks/>
                </p:cNvCxnSpPr>
                <p:nvPr/>
              </p:nvCxnSpPr>
              <p:spPr>
                <a:xfrm>
                  <a:off x="2213878" y="3599583"/>
                  <a:ext cx="6010102" cy="8624"/>
                </a:xfrm>
                <a:prstGeom prst="line">
                  <a:avLst/>
                </a:prstGeom>
                <a:ln w="25400">
                  <a:solidFill>
                    <a:schemeClr val="bg1">
                      <a:alpha val="29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xmlns="" id="{853C2659-4AB2-43C7-9B3A-436D8755B098}"/>
                    </a:ext>
                  </a:extLst>
                </p:cNvPr>
                <p:cNvCxnSpPr>
                  <a:cxnSpLocks/>
                </p:cNvCxnSpPr>
                <p:nvPr/>
              </p:nvCxnSpPr>
              <p:spPr>
                <a:xfrm>
                  <a:off x="3074426" y="4552596"/>
                  <a:ext cx="4330495"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grpSp>
        <p:sp>
          <p:nvSpPr>
            <p:cNvPr id="161" name="TextBox 160">
              <a:extLst>
                <a:ext uri="{FF2B5EF4-FFF2-40B4-BE49-F238E27FC236}">
                  <a16:creationId xmlns:a16="http://schemas.microsoft.com/office/drawing/2014/main" xmlns="" id="{E7756F21-0986-45B4-9493-6206B3F28A73}"/>
                </a:ext>
              </a:extLst>
            </p:cNvPr>
            <p:cNvSpPr txBox="1"/>
            <p:nvPr/>
          </p:nvSpPr>
          <p:spPr>
            <a:xfrm>
              <a:off x="2925595" y="1852212"/>
              <a:ext cx="404679" cy="923330"/>
            </a:xfrm>
            <a:prstGeom prst="rect">
              <a:avLst/>
            </a:prstGeom>
            <a:noFill/>
          </p:spPr>
          <p:txBody>
            <a:bodyPr wrap="square" rtlCol="0">
              <a:spAutoFit/>
            </a:bodyPr>
            <a:lstStyle/>
            <a:p>
              <a:pPr algn="ctr"/>
              <a:r>
                <a:rPr lang="en-US" sz="5400" b="1" dirty="0">
                  <a:solidFill>
                    <a:srgbClr val="84AF9B"/>
                  </a:solidFill>
                  <a:effectLst>
                    <a:outerShdw blurRad="38100" dist="38100" dir="2700000" algn="tl">
                      <a:srgbClr val="000000">
                        <a:alpha val="43137"/>
                      </a:srgbClr>
                    </a:outerShdw>
                  </a:effectLst>
                  <a:latin typeface="DAGGERSQUARE" pitchFamily="50" charset="0"/>
                </a:rPr>
                <a:t>E</a:t>
              </a:r>
            </a:p>
          </p:txBody>
        </p:sp>
      </p:grpSp>
      <p:grpSp>
        <p:nvGrpSpPr>
          <p:cNvPr id="171" name="Group 170">
            <a:extLst>
              <a:ext uri="{FF2B5EF4-FFF2-40B4-BE49-F238E27FC236}">
                <a16:creationId xmlns:a16="http://schemas.microsoft.com/office/drawing/2014/main" xmlns="" id="{A1A911D1-2939-4C61-9809-8BFB85C5A363}"/>
              </a:ext>
            </a:extLst>
          </p:cNvPr>
          <p:cNvGrpSpPr/>
          <p:nvPr/>
        </p:nvGrpSpPr>
        <p:grpSpPr>
          <a:xfrm>
            <a:off x="-7407507" y="5141"/>
            <a:ext cx="10241302" cy="6858000"/>
            <a:chOff x="-7429500" y="0"/>
            <a:chExt cx="10241302" cy="6858000"/>
          </a:xfrm>
          <a:solidFill>
            <a:srgbClr val="FF4266"/>
          </a:solidFill>
          <a:effectLst>
            <a:outerShdw blurRad="254000" dist="88900" algn="l" rotWithShape="0">
              <a:prstClr val="black">
                <a:alpha val="51000"/>
              </a:prstClr>
            </a:outerShdw>
          </a:effectLst>
        </p:grpSpPr>
        <p:sp>
          <p:nvSpPr>
            <p:cNvPr id="174" name="Rectangle 173">
              <a:extLst>
                <a:ext uri="{FF2B5EF4-FFF2-40B4-BE49-F238E27FC236}">
                  <a16:creationId xmlns:a16="http://schemas.microsoft.com/office/drawing/2014/main" xmlns="" id="{10F7110D-033F-4AB8-9FBD-9DF1B764437D}"/>
                </a:ext>
              </a:extLst>
            </p:cNvPr>
            <p:cNvSpPr/>
            <p:nvPr/>
          </p:nvSpPr>
          <p:spPr>
            <a:xfrm>
              <a:off x="-7429500" y="0"/>
              <a:ext cx="98488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C9D99"/>
                </a:solidFill>
              </a:endParaRPr>
            </a:p>
          </p:txBody>
        </p:sp>
        <p:sp>
          <p:nvSpPr>
            <p:cNvPr id="176" name="Rectangle: Top Corners Rounded 18">
              <a:extLst>
                <a:ext uri="{FF2B5EF4-FFF2-40B4-BE49-F238E27FC236}">
                  <a16:creationId xmlns:a16="http://schemas.microsoft.com/office/drawing/2014/main" xmlns="" id="{350D83EA-93F0-4DDF-BE90-1EACDD67FD65}"/>
                </a:ext>
              </a:extLst>
            </p:cNvPr>
            <p:cNvSpPr/>
            <p:nvPr/>
          </p:nvSpPr>
          <p:spPr>
            <a:xfrm rot="5400000">
              <a:off x="1183522" y="3406689"/>
              <a:ext cx="2864107" cy="392453"/>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C9D99"/>
                </a:solidFill>
              </a:endParaRPr>
            </a:p>
          </p:txBody>
        </p:sp>
      </p:grpSp>
      <p:sp>
        <p:nvSpPr>
          <p:cNvPr id="147" name="TextBox 146"/>
          <p:cNvSpPr txBox="1"/>
          <p:nvPr/>
        </p:nvSpPr>
        <p:spPr>
          <a:xfrm rot="16200000">
            <a:off x="-514253" y="3240238"/>
            <a:ext cx="6214323" cy="707886"/>
          </a:xfrm>
          <a:prstGeom prst="rect">
            <a:avLst/>
          </a:prstGeom>
          <a:noFill/>
        </p:spPr>
        <p:txBody>
          <a:bodyPr wrap="square" rtlCol="0">
            <a:spAutoFit/>
          </a:bodyPr>
          <a:lstStyle/>
          <a:p>
            <a:pPr algn="ctr"/>
            <a:r>
              <a:rPr lang="en-US" sz="4000" b="1" dirty="0" smtClean="0">
                <a:solidFill>
                  <a:schemeClr val="bg1"/>
                </a:solidFill>
                <a:effectLst>
                  <a:outerShdw blurRad="38100" dist="38100" dir="2700000" algn="tl">
                    <a:srgbClr val="000000">
                      <a:alpha val="43137"/>
                    </a:srgbClr>
                  </a:outerShdw>
                </a:effectLst>
                <a:latin typeface="DAGGERSQUARE" pitchFamily="50" charset="0"/>
              </a:rPr>
              <a:t>LEARNING</a:t>
            </a:r>
            <a:endParaRPr lang="en-US" sz="4000" b="1" dirty="0">
              <a:solidFill>
                <a:schemeClr val="bg1"/>
              </a:solidFill>
              <a:effectLst>
                <a:outerShdw blurRad="38100" dist="38100" dir="2700000" algn="tl">
                  <a:srgbClr val="000000">
                    <a:alpha val="43137"/>
                  </a:srgbClr>
                </a:outerShdw>
              </a:effectLst>
              <a:latin typeface="DAGGERSQUARE" pitchFamily="50" charset="0"/>
            </a:endParaRPr>
          </a:p>
        </p:txBody>
      </p:sp>
      <p:grpSp>
        <p:nvGrpSpPr>
          <p:cNvPr id="192" name="Group 191"/>
          <p:cNvGrpSpPr/>
          <p:nvPr/>
        </p:nvGrpSpPr>
        <p:grpSpPr>
          <a:xfrm>
            <a:off x="-617744" y="1656400"/>
            <a:ext cx="2671912" cy="3400494"/>
            <a:chOff x="3453878" y="342609"/>
            <a:chExt cx="4733931" cy="6214040"/>
          </a:xfrm>
        </p:grpSpPr>
        <p:sp>
          <p:nvSpPr>
            <p:cNvPr id="193" name="Rectangle: Rounded Corners 40"/>
            <p:cNvSpPr/>
            <p:nvPr/>
          </p:nvSpPr>
          <p:spPr>
            <a:xfrm>
              <a:off x="5677098" y="2957066"/>
              <a:ext cx="1166248" cy="2232964"/>
            </a:xfrm>
            <a:prstGeom prst="roundRect">
              <a:avLst>
                <a:gd name="adj" fmla="val 50000"/>
              </a:avLst>
            </a:prstGeom>
            <a:solidFill>
              <a:srgbClr val="E42F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Rectangle: Rounded Corners 39"/>
            <p:cNvSpPr/>
            <p:nvPr/>
          </p:nvSpPr>
          <p:spPr>
            <a:xfrm>
              <a:off x="6117735" y="2606254"/>
              <a:ext cx="334365" cy="624474"/>
            </a:xfrm>
            <a:prstGeom prst="roundRect">
              <a:avLst>
                <a:gd name="adj" fmla="val 50000"/>
              </a:avLst>
            </a:prstGeom>
            <a:solidFill>
              <a:srgbClr val="EB92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5" name="Group 194"/>
            <p:cNvGrpSpPr/>
            <p:nvPr/>
          </p:nvGrpSpPr>
          <p:grpSpPr>
            <a:xfrm>
              <a:off x="5545220" y="1732371"/>
              <a:ext cx="300142" cy="300141"/>
              <a:chOff x="6600367" y="1830117"/>
              <a:chExt cx="362866" cy="362866"/>
            </a:xfrm>
          </p:grpSpPr>
          <p:sp>
            <p:nvSpPr>
              <p:cNvPr id="241" name="Oval 240"/>
              <p:cNvSpPr/>
              <p:nvPr/>
            </p:nvSpPr>
            <p:spPr>
              <a:xfrm>
                <a:off x="6600367" y="1830117"/>
                <a:ext cx="362866" cy="362866"/>
              </a:xfrm>
              <a:prstGeom prst="ellipse">
                <a:avLst/>
              </a:prstGeom>
              <a:solidFill>
                <a:srgbClr val="F3C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Oval 241"/>
              <p:cNvSpPr/>
              <p:nvPr/>
            </p:nvSpPr>
            <p:spPr>
              <a:xfrm>
                <a:off x="6668900" y="1895052"/>
                <a:ext cx="225800" cy="225800"/>
              </a:xfrm>
              <a:prstGeom prst="ellipse">
                <a:avLst/>
              </a:prstGeom>
              <a:solidFill>
                <a:srgbClr val="EB92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6" name="Group 195"/>
            <p:cNvGrpSpPr/>
            <p:nvPr/>
          </p:nvGrpSpPr>
          <p:grpSpPr>
            <a:xfrm>
              <a:off x="6741472" y="1732371"/>
              <a:ext cx="300142" cy="300141"/>
              <a:chOff x="6600367" y="1830117"/>
              <a:chExt cx="362866" cy="362866"/>
            </a:xfrm>
          </p:grpSpPr>
          <p:sp>
            <p:nvSpPr>
              <p:cNvPr id="239" name="Oval 238"/>
              <p:cNvSpPr/>
              <p:nvPr/>
            </p:nvSpPr>
            <p:spPr>
              <a:xfrm>
                <a:off x="6600367" y="1830117"/>
                <a:ext cx="362866" cy="362866"/>
              </a:xfrm>
              <a:prstGeom prst="ellipse">
                <a:avLst/>
              </a:prstGeom>
              <a:solidFill>
                <a:srgbClr val="F3C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0" name="Oval 239"/>
              <p:cNvSpPr/>
              <p:nvPr/>
            </p:nvSpPr>
            <p:spPr>
              <a:xfrm>
                <a:off x="6668900" y="1895052"/>
                <a:ext cx="225800" cy="225800"/>
              </a:xfrm>
              <a:prstGeom prst="ellipse">
                <a:avLst/>
              </a:prstGeom>
              <a:solidFill>
                <a:srgbClr val="EB92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7" name="Oval 196"/>
            <p:cNvSpPr/>
            <p:nvPr/>
          </p:nvSpPr>
          <p:spPr>
            <a:xfrm>
              <a:off x="5461850" y="478918"/>
              <a:ext cx="1667213" cy="1667212"/>
            </a:xfrm>
            <a:prstGeom prst="ellipse">
              <a:avLst/>
            </a:prstGeom>
            <a:solidFill>
              <a:srgbClr val="001C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Rectangle: Rounded Corners 8"/>
            <p:cNvSpPr/>
            <p:nvPr/>
          </p:nvSpPr>
          <p:spPr>
            <a:xfrm>
              <a:off x="5712331" y="672862"/>
              <a:ext cx="1166248" cy="2232964"/>
            </a:xfrm>
            <a:prstGeom prst="roundRect">
              <a:avLst>
                <a:gd name="adj" fmla="val 50000"/>
              </a:avLst>
            </a:prstGeom>
            <a:solidFill>
              <a:srgbClr val="F3C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Oval 198"/>
            <p:cNvSpPr/>
            <p:nvPr/>
          </p:nvSpPr>
          <p:spPr>
            <a:xfrm>
              <a:off x="6075405" y="342609"/>
              <a:ext cx="1053657" cy="1053657"/>
            </a:xfrm>
            <a:prstGeom prst="ellipse">
              <a:avLst/>
            </a:prstGeom>
            <a:solidFill>
              <a:srgbClr val="001C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0" name="Oval 199"/>
            <p:cNvSpPr/>
            <p:nvPr/>
          </p:nvSpPr>
          <p:spPr>
            <a:xfrm>
              <a:off x="5425805" y="725666"/>
              <a:ext cx="446237" cy="428270"/>
            </a:xfrm>
            <a:prstGeom prst="ellipse">
              <a:avLst/>
            </a:prstGeom>
            <a:solidFill>
              <a:srgbClr val="001C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Oval 200"/>
            <p:cNvSpPr/>
            <p:nvPr/>
          </p:nvSpPr>
          <p:spPr>
            <a:xfrm>
              <a:off x="5640708" y="361207"/>
              <a:ext cx="811391" cy="811390"/>
            </a:xfrm>
            <a:prstGeom prst="ellipse">
              <a:avLst/>
            </a:prstGeom>
            <a:solidFill>
              <a:srgbClr val="001C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Oval 201"/>
            <p:cNvSpPr/>
            <p:nvPr/>
          </p:nvSpPr>
          <p:spPr>
            <a:xfrm>
              <a:off x="6808067" y="895086"/>
              <a:ext cx="446237" cy="428270"/>
            </a:xfrm>
            <a:prstGeom prst="ellipse">
              <a:avLst/>
            </a:prstGeom>
            <a:solidFill>
              <a:srgbClr val="001C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3" name="Group 202"/>
            <p:cNvGrpSpPr/>
            <p:nvPr/>
          </p:nvGrpSpPr>
          <p:grpSpPr>
            <a:xfrm>
              <a:off x="5924781" y="1577383"/>
              <a:ext cx="741351" cy="151948"/>
              <a:chOff x="4720544" y="1954613"/>
              <a:chExt cx="543613" cy="111420"/>
            </a:xfrm>
          </p:grpSpPr>
          <p:sp>
            <p:nvSpPr>
              <p:cNvPr id="237" name="Oval 236"/>
              <p:cNvSpPr/>
              <p:nvPr/>
            </p:nvSpPr>
            <p:spPr>
              <a:xfrm>
                <a:off x="4720544" y="1954613"/>
                <a:ext cx="100708" cy="100708"/>
              </a:xfrm>
              <a:prstGeom prst="ellipse">
                <a:avLst/>
              </a:prstGeom>
              <a:solidFill>
                <a:srgbClr val="001C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Oval 237"/>
              <p:cNvSpPr/>
              <p:nvPr/>
            </p:nvSpPr>
            <p:spPr>
              <a:xfrm>
                <a:off x="5163449" y="1965325"/>
                <a:ext cx="100708" cy="100708"/>
              </a:xfrm>
              <a:prstGeom prst="ellipse">
                <a:avLst/>
              </a:prstGeom>
              <a:solidFill>
                <a:srgbClr val="001C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4" name="Rectangle: Rounded Corners 21"/>
            <p:cNvSpPr/>
            <p:nvPr/>
          </p:nvSpPr>
          <p:spPr>
            <a:xfrm>
              <a:off x="6227908" y="1541915"/>
              <a:ext cx="135093" cy="504032"/>
            </a:xfrm>
            <a:prstGeom prst="roundRect">
              <a:avLst>
                <a:gd name="adj" fmla="val 50000"/>
              </a:avLst>
            </a:prstGeom>
            <a:solidFill>
              <a:srgbClr val="EB9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5" name="Group 204"/>
            <p:cNvGrpSpPr/>
            <p:nvPr/>
          </p:nvGrpSpPr>
          <p:grpSpPr>
            <a:xfrm rot="21432354">
              <a:off x="6013584" y="2205105"/>
              <a:ext cx="563740" cy="388515"/>
              <a:chOff x="7427250" y="2290472"/>
              <a:chExt cx="615652" cy="424291"/>
            </a:xfrm>
          </p:grpSpPr>
          <p:sp>
            <p:nvSpPr>
              <p:cNvPr id="235" name="Freeform: Shape 27"/>
              <p:cNvSpPr/>
              <p:nvPr/>
            </p:nvSpPr>
            <p:spPr>
              <a:xfrm>
                <a:off x="7427250" y="2290472"/>
                <a:ext cx="615652" cy="424291"/>
              </a:xfrm>
              <a:custGeom>
                <a:avLst/>
                <a:gdLst>
                  <a:gd name="connsiteX0" fmla="*/ 23149 w 615652"/>
                  <a:gd name="connsiteY0" fmla="*/ 0 h 424291"/>
                  <a:gd name="connsiteX1" fmla="*/ 614845 w 615652"/>
                  <a:gd name="connsiteY1" fmla="*/ 108458 h 424291"/>
                  <a:gd name="connsiteX2" fmla="*/ 615652 w 615652"/>
                  <a:gd name="connsiteY2" fmla="*/ 116465 h 424291"/>
                  <a:gd name="connsiteX3" fmla="*/ 307826 w 615652"/>
                  <a:gd name="connsiteY3" fmla="*/ 424291 h 424291"/>
                  <a:gd name="connsiteX4" fmla="*/ 0 w 615652"/>
                  <a:gd name="connsiteY4" fmla="*/ 116465 h 424291"/>
                  <a:gd name="connsiteX5" fmla="*/ 6254 w 615652"/>
                  <a:gd name="connsiteY5" fmla="*/ 54427 h 424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652" h="424291">
                    <a:moveTo>
                      <a:pt x="23149" y="0"/>
                    </a:moveTo>
                    <a:lnTo>
                      <a:pt x="614845" y="108458"/>
                    </a:lnTo>
                    <a:lnTo>
                      <a:pt x="615652" y="116465"/>
                    </a:lnTo>
                    <a:cubicBezTo>
                      <a:pt x="615652" y="286473"/>
                      <a:pt x="477834" y="424291"/>
                      <a:pt x="307826" y="424291"/>
                    </a:cubicBezTo>
                    <a:cubicBezTo>
                      <a:pt x="137818" y="424291"/>
                      <a:pt x="0" y="286473"/>
                      <a:pt x="0" y="116465"/>
                    </a:cubicBezTo>
                    <a:cubicBezTo>
                      <a:pt x="0" y="95214"/>
                      <a:pt x="2154" y="74466"/>
                      <a:pt x="6254" y="54427"/>
                    </a:cubicBezTo>
                    <a:close/>
                  </a:path>
                </a:pathLst>
              </a:custGeom>
              <a:solidFill>
                <a:srgbClr val="001C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Freeform: Shape 28"/>
              <p:cNvSpPr/>
              <p:nvPr/>
            </p:nvSpPr>
            <p:spPr>
              <a:xfrm>
                <a:off x="7462175" y="2474179"/>
                <a:ext cx="459790" cy="240584"/>
              </a:xfrm>
              <a:custGeom>
                <a:avLst/>
                <a:gdLst>
                  <a:gd name="connsiteX0" fmla="*/ 194521 w 459790"/>
                  <a:gd name="connsiteY0" fmla="*/ 0 h 240584"/>
                  <a:gd name="connsiteX1" fmla="*/ 434629 w 459790"/>
                  <a:gd name="connsiteY1" fmla="*/ 127664 h 240584"/>
                  <a:gd name="connsiteX2" fmla="*/ 459790 w 459790"/>
                  <a:gd name="connsiteY2" fmla="*/ 174019 h 240584"/>
                  <a:gd name="connsiteX3" fmla="*/ 442830 w 459790"/>
                  <a:gd name="connsiteY3" fmla="*/ 188012 h 240584"/>
                  <a:gd name="connsiteX4" fmla="*/ 270721 w 459790"/>
                  <a:gd name="connsiteY4" fmla="*/ 240584 h 240584"/>
                  <a:gd name="connsiteX5" fmla="*/ 15467 w 459790"/>
                  <a:gd name="connsiteY5" fmla="*/ 104867 h 240584"/>
                  <a:gd name="connsiteX6" fmla="*/ 0 w 459790"/>
                  <a:gd name="connsiteY6" fmla="*/ 76371 h 240584"/>
                  <a:gd name="connsiteX7" fmla="*/ 32625 w 459790"/>
                  <a:gd name="connsiteY7" fmla="*/ 49452 h 240584"/>
                  <a:gd name="connsiteX8" fmla="*/ 194521 w 459790"/>
                  <a:gd name="connsiteY8" fmla="*/ 0 h 240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9790" h="240584">
                    <a:moveTo>
                      <a:pt x="194521" y="0"/>
                    </a:moveTo>
                    <a:cubicBezTo>
                      <a:pt x="294471" y="0"/>
                      <a:pt x="382593" y="50641"/>
                      <a:pt x="434629" y="127664"/>
                    </a:cubicBezTo>
                    <a:lnTo>
                      <a:pt x="459790" y="174019"/>
                    </a:lnTo>
                    <a:lnTo>
                      <a:pt x="442830" y="188012"/>
                    </a:lnTo>
                    <a:cubicBezTo>
                      <a:pt x="393701" y="221203"/>
                      <a:pt x="334474" y="240584"/>
                      <a:pt x="270721" y="240584"/>
                    </a:cubicBezTo>
                    <a:cubicBezTo>
                      <a:pt x="164466" y="240584"/>
                      <a:pt x="70785" y="186749"/>
                      <a:pt x="15467" y="104867"/>
                    </a:cubicBezTo>
                    <a:lnTo>
                      <a:pt x="0" y="76371"/>
                    </a:lnTo>
                    <a:lnTo>
                      <a:pt x="32625" y="49452"/>
                    </a:lnTo>
                    <a:cubicBezTo>
                      <a:pt x="78839" y="18231"/>
                      <a:pt x="134551" y="0"/>
                      <a:pt x="194521" y="0"/>
                    </a:cubicBezTo>
                    <a:close/>
                  </a:path>
                </a:pathLst>
              </a:custGeom>
              <a:solidFill>
                <a:srgbClr val="E42F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6" name="Freeform: Shape 43"/>
            <p:cNvSpPr/>
            <p:nvPr/>
          </p:nvSpPr>
          <p:spPr>
            <a:xfrm>
              <a:off x="5677098" y="4354881"/>
              <a:ext cx="1166248" cy="835149"/>
            </a:xfrm>
            <a:custGeom>
              <a:avLst/>
              <a:gdLst>
                <a:gd name="connsiteX0" fmla="*/ 0 w 1230444"/>
                <a:gd name="connsiteY0" fmla="*/ 0 h 881120"/>
                <a:gd name="connsiteX1" fmla="*/ 1230444 w 1230444"/>
                <a:gd name="connsiteY1" fmla="*/ 0 h 881120"/>
                <a:gd name="connsiteX2" fmla="*/ 1230444 w 1230444"/>
                <a:gd name="connsiteY2" fmla="*/ 265898 h 881120"/>
                <a:gd name="connsiteX3" fmla="*/ 615222 w 1230444"/>
                <a:gd name="connsiteY3" fmla="*/ 881120 h 881120"/>
                <a:gd name="connsiteX4" fmla="*/ 0 w 1230444"/>
                <a:gd name="connsiteY4" fmla="*/ 265898 h 881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444" h="881120">
                  <a:moveTo>
                    <a:pt x="0" y="0"/>
                  </a:moveTo>
                  <a:lnTo>
                    <a:pt x="1230444" y="0"/>
                  </a:lnTo>
                  <a:lnTo>
                    <a:pt x="1230444" y="265898"/>
                  </a:lnTo>
                  <a:cubicBezTo>
                    <a:pt x="1230444" y="605676"/>
                    <a:pt x="955000" y="881120"/>
                    <a:pt x="615222" y="881120"/>
                  </a:cubicBezTo>
                  <a:cubicBezTo>
                    <a:pt x="275444" y="881120"/>
                    <a:pt x="0" y="605676"/>
                    <a:pt x="0" y="265898"/>
                  </a:cubicBezTo>
                  <a:close/>
                </a:path>
              </a:pathLst>
            </a:custGeom>
            <a:solidFill>
              <a:srgbClr val="001C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7" name="Group 206"/>
            <p:cNvGrpSpPr/>
            <p:nvPr/>
          </p:nvGrpSpPr>
          <p:grpSpPr>
            <a:xfrm>
              <a:off x="5371769" y="4675717"/>
              <a:ext cx="735178" cy="1880932"/>
              <a:chOff x="7266033" y="1350442"/>
              <a:chExt cx="687796" cy="1759706"/>
            </a:xfrm>
          </p:grpSpPr>
          <p:sp>
            <p:nvSpPr>
              <p:cNvPr id="230" name="Rectangle 229"/>
              <p:cNvSpPr/>
              <p:nvPr/>
            </p:nvSpPr>
            <p:spPr>
              <a:xfrm>
                <a:off x="7683500" y="1350442"/>
                <a:ext cx="270329" cy="1759706"/>
              </a:xfrm>
              <a:prstGeom prst="rect">
                <a:avLst/>
              </a:prstGeom>
              <a:solidFill>
                <a:srgbClr val="001C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1" name="Group 230"/>
              <p:cNvGrpSpPr/>
              <p:nvPr/>
            </p:nvGrpSpPr>
            <p:grpSpPr>
              <a:xfrm>
                <a:off x="7266033" y="2766250"/>
                <a:ext cx="687796" cy="343898"/>
                <a:chOff x="9107790" y="2808590"/>
                <a:chExt cx="1059392" cy="529696"/>
              </a:xfrm>
            </p:grpSpPr>
            <p:sp>
              <p:nvSpPr>
                <p:cNvPr id="232" name="Freeform: Shape 48"/>
                <p:cNvSpPr/>
                <p:nvPr/>
              </p:nvSpPr>
              <p:spPr>
                <a:xfrm>
                  <a:off x="9107790" y="2808590"/>
                  <a:ext cx="1059392" cy="529696"/>
                </a:xfrm>
                <a:custGeom>
                  <a:avLst/>
                  <a:gdLst>
                    <a:gd name="connsiteX0" fmla="*/ 529696 w 1059392"/>
                    <a:gd name="connsiteY0" fmla="*/ 0 h 529696"/>
                    <a:gd name="connsiteX1" fmla="*/ 1059392 w 1059392"/>
                    <a:gd name="connsiteY1" fmla="*/ 529696 h 529696"/>
                    <a:gd name="connsiteX2" fmla="*/ 0 w 1059392"/>
                    <a:gd name="connsiteY2" fmla="*/ 529696 h 529696"/>
                    <a:gd name="connsiteX3" fmla="*/ 529696 w 1059392"/>
                    <a:gd name="connsiteY3" fmla="*/ 0 h 529696"/>
                  </a:gdLst>
                  <a:ahLst/>
                  <a:cxnLst>
                    <a:cxn ang="0">
                      <a:pos x="connsiteX0" y="connsiteY0"/>
                    </a:cxn>
                    <a:cxn ang="0">
                      <a:pos x="connsiteX1" y="connsiteY1"/>
                    </a:cxn>
                    <a:cxn ang="0">
                      <a:pos x="connsiteX2" y="connsiteY2"/>
                    </a:cxn>
                    <a:cxn ang="0">
                      <a:pos x="connsiteX3" y="connsiteY3"/>
                    </a:cxn>
                  </a:cxnLst>
                  <a:rect l="l" t="t" r="r" b="b"/>
                  <a:pathLst>
                    <a:path w="1059392" h="529696">
                      <a:moveTo>
                        <a:pt x="529696" y="0"/>
                      </a:moveTo>
                      <a:cubicBezTo>
                        <a:pt x="822239" y="0"/>
                        <a:pt x="1059392" y="237153"/>
                        <a:pt x="1059392" y="529696"/>
                      </a:cubicBezTo>
                      <a:lnTo>
                        <a:pt x="0" y="529696"/>
                      </a:lnTo>
                      <a:cubicBezTo>
                        <a:pt x="0" y="237153"/>
                        <a:pt x="237153" y="0"/>
                        <a:pt x="529696" y="0"/>
                      </a:cubicBezTo>
                      <a:close/>
                    </a:path>
                  </a:pathLst>
                </a:custGeom>
                <a:solidFill>
                  <a:srgbClr val="00A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Rectangle: Rounded Corners 49"/>
                <p:cNvSpPr/>
                <p:nvPr/>
              </p:nvSpPr>
              <p:spPr>
                <a:xfrm>
                  <a:off x="9467850" y="2955925"/>
                  <a:ext cx="479425" cy="10477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Rectangle: Rounded Corners 50"/>
                <p:cNvSpPr/>
                <p:nvPr/>
              </p:nvSpPr>
              <p:spPr>
                <a:xfrm>
                  <a:off x="9299576" y="3117782"/>
                  <a:ext cx="647699" cy="10659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208" name="Group 207"/>
            <p:cNvGrpSpPr/>
            <p:nvPr/>
          </p:nvGrpSpPr>
          <p:grpSpPr>
            <a:xfrm flipH="1">
              <a:off x="6400566" y="4675717"/>
              <a:ext cx="735178" cy="1880932"/>
              <a:chOff x="7266033" y="1350442"/>
              <a:chExt cx="687796" cy="1759706"/>
            </a:xfrm>
          </p:grpSpPr>
          <p:sp>
            <p:nvSpPr>
              <p:cNvPr id="222" name="Rectangle 221"/>
              <p:cNvSpPr/>
              <p:nvPr/>
            </p:nvSpPr>
            <p:spPr>
              <a:xfrm>
                <a:off x="7683500" y="1350442"/>
                <a:ext cx="270329" cy="1759706"/>
              </a:xfrm>
              <a:prstGeom prst="rect">
                <a:avLst/>
              </a:prstGeom>
              <a:solidFill>
                <a:srgbClr val="001C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6" name="Group 225"/>
              <p:cNvGrpSpPr/>
              <p:nvPr/>
            </p:nvGrpSpPr>
            <p:grpSpPr>
              <a:xfrm>
                <a:off x="7266033" y="2766250"/>
                <a:ext cx="687796" cy="343898"/>
                <a:chOff x="9107790" y="2808590"/>
                <a:chExt cx="1059392" cy="529696"/>
              </a:xfrm>
            </p:grpSpPr>
            <p:sp>
              <p:nvSpPr>
                <p:cNvPr id="227" name="Freeform: Shape 60"/>
                <p:cNvSpPr/>
                <p:nvPr/>
              </p:nvSpPr>
              <p:spPr>
                <a:xfrm>
                  <a:off x="9107790" y="2808590"/>
                  <a:ext cx="1059392" cy="529696"/>
                </a:xfrm>
                <a:custGeom>
                  <a:avLst/>
                  <a:gdLst>
                    <a:gd name="connsiteX0" fmla="*/ 529696 w 1059392"/>
                    <a:gd name="connsiteY0" fmla="*/ 0 h 529696"/>
                    <a:gd name="connsiteX1" fmla="*/ 1059392 w 1059392"/>
                    <a:gd name="connsiteY1" fmla="*/ 529696 h 529696"/>
                    <a:gd name="connsiteX2" fmla="*/ 0 w 1059392"/>
                    <a:gd name="connsiteY2" fmla="*/ 529696 h 529696"/>
                    <a:gd name="connsiteX3" fmla="*/ 529696 w 1059392"/>
                    <a:gd name="connsiteY3" fmla="*/ 0 h 529696"/>
                  </a:gdLst>
                  <a:ahLst/>
                  <a:cxnLst>
                    <a:cxn ang="0">
                      <a:pos x="connsiteX0" y="connsiteY0"/>
                    </a:cxn>
                    <a:cxn ang="0">
                      <a:pos x="connsiteX1" y="connsiteY1"/>
                    </a:cxn>
                    <a:cxn ang="0">
                      <a:pos x="connsiteX2" y="connsiteY2"/>
                    </a:cxn>
                    <a:cxn ang="0">
                      <a:pos x="connsiteX3" y="connsiteY3"/>
                    </a:cxn>
                  </a:cxnLst>
                  <a:rect l="l" t="t" r="r" b="b"/>
                  <a:pathLst>
                    <a:path w="1059392" h="529696">
                      <a:moveTo>
                        <a:pt x="529696" y="0"/>
                      </a:moveTo>
                      <a:cubicBezTo>
                        <a:pt x="822239" y="0"/>
                        <a:pt x="1059392" y="237153"/>
                        <a:pt x="1059392" y="529696"/>
                      </a:cubicBezTo>
                      <a:lnTo>
                        <a:pt x="0" y="529696"/>
                      </a:lnTo>
                      <a:cubicBezTo>
                        <a:pt x="0" y="237153"/>
                        <a:pt x="237153" y="0"/>
                        <a:pt x="529696" y="0"/>
                      </a:cubicBezTo>
                      <a:close/>
                    </a:path>
                  </a:pathLst>
                </a:custGeom>
                <a:solidFill>
                  <a:srgbClr val="00A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Rectangle: Rounded Corners 61"/>
                <p:cNvSpPr/>
                <p:nvPr/>
              </p:nvSpPr>
              <p:spPr>
                <a:xfrm>
                  <a:off x="9467850" y="2955925"/>
                  <a:ext cx="479425" cy="10477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Rectangle: Rounded Corners 62"/>
                <p:cNvSpPr/>
                <p:nvPr/>
              </p:nvSpPr>
              <p:spPr>
                <a:xfrm>
                  <a:off x="9299576" y="3117782"/>
                  <a:ext cx="647699" cy="10659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209" name="Group 208"/>
            <p:cNvGrpSpPr/>
            <p:nvPr/>
          </p:nvGrpSpPr>
          <p:grpSpPr>
            <a:xfrm rot="13458128">
              <a:off x="7858636" y="2093031"/>
              <a:ext cx="329173" cy="2103929"/>
              <a:chOff x="5824163" y="2800382"/>
              <a:chExt cx="307958" cy="1968331"/>
            </a:xfrm>
          </p:grpSpPr>
          <p:sp>
            <p:nvSpPr>
              <p:cNvPr id="218" name="Rectangle: Rounded Corners 63"/>
              <p:cNvSpPr/>
              <p:nvPr/>
            </p:nvSpPr>
            <p:spPr>
              <a:xfrm>
                <a:off x="5824163" y="2800382"/>
                <a:ext cx="292100" cy="1528638"/>
              </a:xfrm>
              <a:prstGeom prst="roundRect">
                <a:avLst>
                  <a:gd name="adj" fmla="val 50000"/>
                </a:avLst>
              </a:prstGeom>
              <a:solidFill>
                <a:srgbClr val="E42F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Rectangle: Rounded Corners 64"/>
              <p:cNvSpPr/>
              <p:nvPr/>
            </p:nvSpPr>
            <p:spPr>
              <a:xfrm>
                <a:off x="5909888" y="4185534"/>
                <a:ext cx="111125" cy="248972"/>
              </a:xfrm>
              <a:prstGeom prst="roundRect">
                <a:avLst>
                  <a:gd name="adj" fmla="val 50000"/>
                </a:avLst>
              </a:prstGeom>
              <a:solidFill>
                <a:srgbClr val="F3C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Rectangle: Rounded Corners 66"/>
              <p:cNvSpPr/>
              <p:nvPr/>
            </p:nvSpPr>
            <p:spPr>
              <a:xfrm>
                <a:off x="5840037" y="4329020"/>
                <a:ext cx="250825" cy="439693"/>
              </a:xfrm>
              <a:prstGeom prst="roundRect">
                <a:avLst>
                  <a:gd name="adj" fmla="val 50000"/>
                </a:avLst>
              </a:prstGeom>
              <a:solidFill>
                <a:srgbClr val="F3C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Rectangle: Rounded Corners 67"/>
              <p:cNvSpPr/>
              <p:nvPr/>
            </p:nvSpPr>
            <p:spPr>
              <a:xfrm rot="19767620">
                <a:off x="6020996" y="4379505"/>
                <a:ext cx="111125" cy="248972"/>
              </a:xfrm>
              <a:prstGeom prst="roundRect">
                <a:avLst>
                  <a:gd name="adj" fmla="val 50000"/>
                </a:avLst>
              </a:prstGeom>
              <a:solidFill>
                <a:srgbClr val="F3C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0" name="Rectangle: Rounded Corners 79"/>
            <p:cNvSpPr/>
            <p:nvPr/>
          </p:nvSpPr>
          <p:spPr>
            <a:xfrm rot="18526282">
              <a:off x="6899605" y="2950193"/>
              <a:ext cx="289966" cy="1162853"/>
            </a:xfrm>
            <a:prstGeom prst="roundRect">
              <a:avLst>
                <a:gd name="adj" fmla="val 50000"/>
              </a:avLst>
            </a:prstGeom>
            <a:solidFill>
              <a:srgbClr val="E42F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1" name="Group 210"/>
            <p:cNvGrpSpPr/>
            <p:nvPr/>
          </p:nvGrpSpPr>
          <p:grpSpPr>
            <a:xfrm>
              <a:off x="3453878" y="3007344"/>
              <a:ext cx="2334110" cy="1174473"/>
              <a:chOff x="3426678" y="3014991"/>
              <a:chExt cx="2334110" cy="1174473"/>
            </a:xfrm>
          </p:grpSpPr>
          <p:grpSp>
            <p:nvGrpSpPr>
              <p:cNvPr id="212" name="Group 211"/>
              <p:cNvGrpSpPr/>
              <p:nvPr/>
            </p:nvGrpSpPr>
            <p:grpSpPr>
              <a:xfrm rot="5738121" flipH="1">
                <a:off x="4314056" y="2830471"/>
                <a:ext cx="329173" cy="2103929"/>
                <a:chOff x="7143750" y="703415"/>
                <a:chExt cx="307958" cy="1968331"/>
              </a:xfrm>
            </p:grpSpPr>
            <p:sp>
              <p:nvSpPr>
                <p:cNvPr id="214" name="Rectangle: Rounded Corners 74"/>
                <p:cNvSpPr/>
                <p:nvPr/>
              </p:nvSpPr>
              <p:spPr>
                <a:xfrm>
                  <a:off x="7143750" y="703415"/>
                  <a:ext cx="292100" cy="1528638"/>
                </a:xfrm>
                <a:prstGeom prst="roundRect">
                  <a:avLst>
                    <a:gd name="adj" fmla="val 50000"/>
                  </a:avLst>
                </a:prstGeom>
                <a:solidFill>
                  <a:srgbClr val="E42F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Rectangle: Rounded Corners 75"/>
                <p:cNvSpPr/>
                <p:nvPr/>
              </p:nvSpPr>
              <p:spPr>
                <a:xfrm>
                  <a:off x="7229475" y="2088567"/>
                  <a:ext cx="111125" cy="248972"/>
                </a:xfrm>
                <a:prstGeom prst="roundRect">
                  <a:avLst>
                    <a:gd name="adj" fmla="val 50000"/>
                  </a:avLst>
                </a:prstGeom>
                <a:solidFill>
                  <a:srgbClr val="F3C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ectangle: Rounded Corners 76"/>
                <p:cNvSpPr/>
                <p:nvPr/>
              </p:nvSpPr>
              <p:spPr>
                <a:xfrm>
                  <a:off x="7159624" y="2232053"/>
                  <a:ext cx="250825" cy="439693"/>
                </a:xfrm>
                <a:prstGeom prst="roundRect">
                  <a:avLst>
                    <a:gd name="adj" fmla="val 50000"/>
                  </a:avLst>
                </a:prstGeom>
                <a:solidFill>
                  <a:srgbClr val="F3C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Rectangle: Rounded Corners 77"/>
                <p:cNvSpPr/>
                <p:nvPr/>
              </p:nvSpPr>
              <p:spPr>
                <a:xfrm rot="19767620">
                  <a:off x="7340583" y="2282538"/>
                  <a:ext cx="111125" cy="248972"/>
                </a:xfrm>
                <a:prstGeom prst="roundRect">
                  <a:avLst>
                    <a:gd name="adj" fmla="val 50000"/>
                  </a:avLst>
                </a:prstGeom>
                <a:solidFill>
                  <a:srgbClr val="F3C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3" name="Rectangle: Rounded Corners 80"/>
              <p:cNvSpPr/>
              <p:nvPr/>
            </p:nvSpPr>
            <p:spPr>
              <a:xfrm rot="1806422">
                <a:off x="5476792" y="3014991"/>
                <a:ext cx="283996" cy="1174473"/>
              </a:xfrm>
              <a:prstGeom prst="roundRect">
                <a:avLst>
                  <a:gd name="adj" fmla="val 50000"/>
                </a:avLst>
              </a:prstGeom>
              <a:solidFill>
                <a:srgbClr val="E42F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4672904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wipe(down)">
                                      <p:cBhvr>
                                        <p:cTn id="7" dur="250"/>
                                        <p:tgtEl>
                                          <p:spTgt spid="160"/>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156"/>
                                        </p:tgtEl>
                                        <p:attrNameLst>
                                          <p:attrName>style.visibility</p:attrName>
                                        </p:attrNameLst>
                                      </p:cBhvr>
                                      <p:to>
                                        <p:strVal val="visible"/>
                                      </p:to>
                                    </p:set>
                                    <p:animEffect transition="in" filter="wipe(left)">
                                      <p:cBhvr>
                                        <p:cTn id="11" dur="250"/>
                                        <p:tgtEl>
                                          <p:spTgt spid="156"/>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157"/>
                                        </p:tgtEl>
                                        <p:attrNameLst>
                                          <p:attrName>style.visibility</p:attrName>
                                        </p:attrNameLst>
                                      </p:cBhvr>
                                      <p:to>
                                        <p:strVal val="visible"/>
                                      </p:to>
                                    </p:set>
                                    <p:animEffect transition="in" filter="wipe(up)">
                                      <p:cBhvr>
                                        <p:cTn id="15" dur="250"/>
                                        <p:tgtEl>
                                          <p:spTgt spid="157"/>
                                        </p:tgtEl>
                                      </p:cBhvr>
                                    </p:animEffect>
                                  </p:childTnLst>
                                </p:cTn>
                              </p:par>
                            </p:childTnLst>
                          </p:cTn>
                        </p:par>
                        <p:par>
                          <p:cTn id="16" fill="hold">
                            <p:stCondLst>
                              <p:cond delay="750"/>
                            </p:stCondLst>
                            <p:childTnLst>
                              <p:par>
                                <p:cTn id="17" presetID="22" presetClass="entr" presetSubtype="2" fill="hold" nodeType="afterEffect">
                                  <p:stCondLst>
                                    <p:cond delay="0"/>
                                  </p:stCondLst>
                                  <p:childTnLst>
                                    <p:set>
                                      <p:cBhvr>
                                        <p:cTn id="18" dur="1" fill="hold">
                                          <p:stCondLst>
                                            <p:cond delay="0"/>
                                          </p:stCondLst>
                                        </p:cTn>
                                        <p:tgtEl>
                                          <p:spTgt spid="158"/>
                                        </p:tgtEl>
                                        <p:attrNameLst>
                                          <p:attrName>style.visibility</p:attrName>
                                        </p:attrNameLst>
                                      </p:cBhvr>
                                      <p:to>
                                        <p:strVal val="visible"/>
                                      </p:to>
                                    </p:set>
                                    <p:animEffect transition="in" filter="wipe(right)">
                                      <p:cBhvr>
                                        <p:cTn id="19" dur="250"/>
                                        <p:tgtEl>
                                          <p:spTgt spid="158"/>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159"/>
                                        </p:tgtEl>
                                        <p:attrNameLst>
                                          <p:attrName>style.visibility</p:attrName>
                                        </p:attrNameLst>
                                      </p:cBhvr>
                                      <p:to>
                                        <p:strVal val="visible"/>
                                      </p:to>
                                    </p:set>
                                    <p:animEffect transition="in" filter="wipe(down)">
                                      <p:cBhvr>
                                        <p:cTn id="23" dur="250"/>
                                        <p:tgtEl>
                                          <p:spTgt spid="159"/>
                                        </p:tgtEl>
                                      </p:cBhvr>
                                    </p:animEffect>
                                  </p:childTnLst>
                                </p:cTn>
                              </p:par>
                            </p:childTnLst>
                          </p:cTn>
                        </p:par>
                        <p:par>
                          <p:cTn id="24" fill="hold">
                            <p:stCondLst>
                              <p:cond delay="1250"/>
                            </p:stCondLst>
                            <p:childTnLst>
                              <p:par>
                                <p:cTn id="25" presetID="2" presetClass="entr" presetSubtype="2" decel="100000" fill="hold" grpId="0" nodeType="afterEffect">
                                  <p:stCondLst>
                                    <p:cond delay="0"/>
                                  </p:stCondLst>
                                  <p:childTnLst>
                                    <p:set>
                                      <p:cBhvr>
                                        <p:cTn id="26" dur="1" fill="hold">
                                          <p:stCondLst>
                                            <p:cond delay="0"/>
                                          </p:stCondLst>
                                        </p:cTn>
                                        <p:tgtEl>
                                          <p:spTgt spid="155"/>
                                        </p:tgtEl>
                                        <p:attrNameLst>
                                          <p:attrName>style.visibility</p:attrName>
                                        </p:attrNameLst>
                                      </p:cBhvr>
                                      <p:to>
                                        <p:strVal val="visible"/>
                                      </p:to>
                                    </p:set>
                                    <p:anim calcmode="lin" valueType="num">
                                      <p:cBhvr additive="base">
                                        <p:cTn id="27" dur="500" fill="hold"/>
                                        <p:tgtEl>
                                          <p:spTgt spid="155"/>
                                        </p:tgtEl>
                                        <p:attrNameLst>
                                          <p:attrName>ppt_x</p:attrName>
                                        </p:attrNameLst>
                                      </p:cBhvr>
                                      <p:tavLst>
                                        <p:tav tm="0">
                                          <p:val>
                                            <p:strVal val="1+#ppt_w/2"/>
                                          </p:val>
                                        </p:tav>
                                        <p:tav tm="100000">
                                          <p:val>
                                            <p:strVal val="#ppt_x"/>
                                          </p:val>
                                        </p:tav>
                                      </p:tavLst>
                                    </p:anim>
                                    <p:anim calcmode="lin" valueType="num">
                                      <p:cBhvr additive="base">
                                        <p:cTn id="28" dur="500" fill="hold"/>
                                        <p:tgtEl>
                                          <p:spTgt spid="155"/>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0"/>
                                  </p:stCondLst>
                                  <p:childTnLst>
                                    <p:set>
                                      <p:cBhvr>
                                        <p:cTn id="30" dur="1" fill="hold">
                                          <p:stCondLst>
                                            <p:cond delay="0"/>
                                          </p:stCondLst>
                                        </p:cTn>
                                        <p:tgtEl>
                                          <p:spTgt spid="153"/>
                                        </p:tgtEl>
                                        <p:attrNameLst>
                                          <p:attrName>style.visibility</p:attrName>
                                        </p:attrNameLst>
                                      </p:cBhvr>
                                      <p:to>
                                        <p:strVal val="visible"/>
                                      </p:to>
                                    </p:set>
                                    <p:anim calcmode="lin" valueType="num">
                                      <p:cBhvr additive="base">
                                        <p:cTn id="31" dur="500" fill="hold"/>
                                        <p:tgtEl>
                                          <p:spTgt spid="153"/>
                                        </p:tgtEl>
                                        <p:attrNameLst>
                                          <p:attrName>ppt_x</p:attrName>
                                        </p:attrNameLst>
                                      </p:cBhvr>
                                      <p:tavLst>
                                        <p:tav tm="0">
                                          <p:val>
                                            <p:strVal val="0-#ppt_w/2"/>
                                          </p:val>
                                        </p:tav>
                                        <p:tav tm="100000">
                                          <p:val>
                                            <p:strVal val="#ppt_x"/>
                                          </p:val>
                                        </p:tav>
                                      </p:tavLst>
                                    </p:anim>
                                    <p:anim calcmode="lin" valueType="num">
                                      <p:cBhvr additive="base">
                                        <p:cTn id="32" dur="500" fill="hold"/>
                                        <p:tgtEl>
                                          <p:spTgt spid="153"/>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0"/>
                                  </p:stCondLst>
                                  <p:childTnLst>
                                    <p:set>
                                      <p:cBhvr>
                                        <p:cTn id="34" dur="1" fill="hold">
                                          <p:stCondLst>
                                            <p:cond delay="0"/>
                                          </p:stCondLst>
                                        </p:cTn>
                                        <p:tgtEl>
                                          <p:spTgt spid="154"/>
                                        </p:tgtEl>
                                        <p:attrNameLst>
                                          <p:attrName>style.visibility</p:attrName>
                                        </p:attrNameLst>
                                      </p:cBhvr>
                                      <p:to>
                                        <p:strVal val="visible"/>
                                      </p:to>
                                    </p:set>
                                    <p:anim calcmode="lin" valueType="num">
                                      <p:cBhvr additive="base">
                                        <p:cTn id="35" dur="500" fill="hold"/>
                                        <p:tgtEl>
                                          <p:spTgt spid="154"/>
                                        </p:tgtEl>
                                        <p:attrNameLst>
                                          <p:attrName>ppt_x</p:attrName>
                                        </p:attrNameLst>
                                      </p:cBhvr>
                                      <p:tavLst>
                                        <p:tav tm="0">
                                          <p:val>
                                            <p:strVal val="1+#ppt_w/2"/>
                                          </p:val>
                                        </p:tav>
                                        <p:tav tm="100000">
                                          <p:val>
                                            <p:strVal val="#ppt_x"/>
                                          </p:val>
                                        </p:tav>
                                      </p:tavLst>
                                    </p:anim>
                                    <p:anim calcmode="lin" valueType="num">
                                      <p:cBhvr additive="base">
                                        <p:cTn id="36" dur="500" fill="hold"/>
                                        <p:tgtEl>
                                          <p:spTgt spid="154"/>
                                        </p:tgtEl>
                                        <p:attrNameLst>
                                          <p:attrName>ppt_y</p:attrName>
                                        </p:attrNameLst>
                                      </p:cBhvr>
                                      <p:tavLst>
                                        <p:tav tm="0">
                                          <p:val>
                                            <p:strVal val="#ppt_y"/>
                                          </p:val>
                                        </p:tav>
                                        <p:tav tm="100000">
                                          <p:val>
                                            <p:strVal val="#ppt_y"/>
                                          </p:val>
                                        </p:tav>
                                      </p:tavLst>
                                    </p:anim>
                                  </p:childTnLst>
                                </p:cTn>
                              </p:par>
                              <p:par>
                                <p:cTn id="37" presetID="2" presetClass="exit" presetSubtype="2" accel="100000" fill="hold" grpId="1" nodeType="withEffect">
                                  <p:stCondLst>
                                    <p:cond delay="1500"/>
                                  </p:stCondLst>
                                  <p:childTnLst>
                                    <p:anim calcmode="lin" valueType="num">
                                      <p:cBhvr additive="base">
                                        <p:cTn id="38" dur="500"/>
                                        <p:tgtEl>
                                          <p:spTgt spid="155"/>
                                        </p:tgtEl>
                                        <p:attrNameLst>
                                          <p:attrName>ppt_x</p:attrName>
                                        </p:attrNameLst>
                                      </p:cBhvr>
                                      <p:tavLst>
                                        <p:tav tm="0">
                                          <p:val>
                                            <p:strVal val="ppt_x"/>
                                          </p:val>
                                        </p:tav>
                                        <p:tav tm="100000">
                                          <p:val>
                                            <p:strVal val="1+ppt_w/2"/>
                                          </p:val>
                                        </p:tav>
                                      </p:tavLst>
                                    </p:anim>
                                    <p:anim calcmode="lin" valueType="num">
                                      <p:cBhvr additive="base">
                                        <p:cTn id="39" dur="500"/>
                                        <p:tgtEl>
                                          <p:spTgt spid="155"/>
                                        </p:tgtEl>
                                        <p:attrNameLst>
                                          <p:attrName>ppt_y</p:attrName>
                                        </p:attrNameLst>
                                      </p:cBhvr>
                                      <p:tavLst>
                                        <p:tav tm="0">
                                          <p:val>
                                            <p:strVal val="ppt_y"/>
                                          </p:val>
                                        </p:tav>
                                        <p:tav tm="100000">
                                          <p:val>
                                            <p:strVal val="ppt_y"/>
                                          </p:val>
                                        </p:tav>
                                      </p:tavLst>
                                    </p:anim>
                                    <p:set>
                                      <p:cBhvr>
                                        <p:cTn id="40" dur="1" fill="hold">
                                          <p:stCondLst>
                                            <p:cond delay="499"/>
                                          </p:stCondLst>
                                        </p:cTn>
                                        <p:tgtEl>
                                          <p:spTgt spid="155"/>
                                        </p:tgtEl>
                                        <p:attrNameLst>
                                          <p:attrName>style.visibility</p:attrName>
                                        </p:attrNameLst>
                                      </p:cBhvr>
                                      <p:to>
                                        <p:strVal val="hidden"/>
                                      </p:to>
                                    </p:set>
                                  </p:childTnLst>
                                </p:cTn>
                              </p:par>
                              <p:par>
                                <p:cTn id="41" presetID="2" presetClass="exit" presetSubtype="8" accel="100000" fill="hold" grpId="1" nodeType="withEffect">
                                  <p:stCondLst>
                                    <p:cond delay="1500"/>
                                  </p:stCondLst>
                                  <p:childTnLst>
                                    <p:anim calcmode="lin" valueType="num">
                                      <p:cBhvr additive="base">
                                        <p:cTn id="42" dur="500"/>
                                        <p:tgtEl>
                                          <p:spTgt spid="153"/>
                                        </p:tgtEl>
                                        <p:attrNameLst>
                                          <p:attrName>ppt_x</p:attrName>
                                        </p:attrNameLst>
                                      </p:cBhvr>
                                      <p:tavLst>
                                        <p:tav tm="0">
                                          <p:val>
                                            <p:strVal val="ppt_x"/>
                                          </p:val>
                                        </p:tav>
                                        <p:tav tm="100000">
                                          <p:val>
                                            <p:strVal val="0-ppt_w/2"/>
                                          </p:val>
                                        </p:tav>
                                      </p:tavLst>
                                    </p:anim>
                                    <p:anim calcmode="lin" valueType="num">
                                      <p:cBhvr additive="base">
                                        <p:cTn id="43" dur="500"/>
                                        <p:tgtEl>
                                          <p:spTgt spid="153"/>
                                        </p:tgtEl>
                                        <p:attrNameLst>
                                          <p:attrName>ppt_y</p:attrName>
                                        </p:attrNameLst>
                                      </p:cBhvr>
                                      <p:tavLst>
                                        <p:tav tm="0">
                                          <p:val>
                                            <p:strVal val="ppt_y"/>
                                          </p:val>
                                        </p:tav>
                                        <p:tav tm="100000">
                                          <p:val>
                                            <p:strVal val="ppt_y"/>
                                          </p:val>
                                        </p:tav>
                                      </p:tavLst>
                                    </p:anim>
                                    <p:set>
                                      <p:cBhvr>
                                        <p:cTn id="44" dur="1" fill="hold">
                                          <p:stCondLst>
                                            <p:cond delay="499"/>
                                          </p:stCondLst>
                                        </p:cTn>
                                        <p:tgtEl>
                                          <p:spTgt spid="153"/>
                                        </p:tgtEl>
                                        <p:attrNameLst>
                                          <p:attrName>style.visibility</p:attrName>
                                        </p:attrNameLst>
                                      </p:cBhvr>
                                      <p:to>
                                        <p:strVal val="hidden"/>
                                      </p:to>
                                    </p:set>
                                  </p:childTnLst>
                                </p:cTn>
                              </p:par>
                              <p:par>
                                <p:cTn id="45" presetID="2" presetClass="exit" presetSubtype="2" accel="100000" fill="hold" grpId="1" nodeType="withEffect">
                                  <p:stCondLst>
                                    <p:cond delay="1500"/>
                                  </p:stCondLst>
                                  <p:childTnLst>
                                    <p:anim calcmode="lin" valueType="num">
                                      <p:cBhvr additive="base">
                                        <p:cTn id="46" dur="500"/>
                                        <p:tgtEl>
                                          <p:spTgt spid="154"/>
                                        </p:tgtEl>
                                        <p:attrNameLst>
                                          <p:attrName>ppt_x</p:attrName>
                                        </p:attrNameLst>
                                      </p:cBhvr>
                                      <p:tavLst>
                                        <p:tav tm="0">
                                          <p:val>
                                            <p:strVal val="ppt_x"/>
                                          </p:val>
                                        </p:tav>
                                        <p:tav tm="100000">
                                          <p:val>
                                            <p:strVal val="1+ppt_w/2"/>
                                          </p:val>
                                        </p:tav>
                                      </p:tavLst>
                                    </p:anim>
                                    <p:anim calcmode="lin" valueType="num">
                                      <p:cBhvr additive="base">
                                        <p:cTn id="47" dur="500"/>
                                        <p:tgtEl>
                                          <p:spTgt spid="154"/>
                                        </p:tgtEl>
                                        <p:attrNameLst>
                                          <p:attrName>ppt_y</p:attrName>
                                        </p:attrNameLst>
                                      </p:cBhvr>
                                      <p:tavLst>
                                        <p:tav tm="0">
                                          <p:val>
                                            <p:strVal val="ppt_y"/>
                                          </p:val>
                                        </p:tav>
                                        <p:tav tm="100000">
                                          <p:val>
                                            <p:strVal val="ppt_y"/>
                                          </p:val>
                                        </p:tav>
                                      </p:tavLst>
                                    </p:anim>
                                    <p:set>
                                      <p:cBhvr>
                                        <p:cTn id="48" dur="1" fill="hold">
                                          <p:stCondLst>
                                            <p:cond delay="499"/>
                                          </p:stCondLst>
                                        </p:cTn>
                                        <p:tgtEl>
                                          <p:spTgt spid="154"/>
                                        </p:tgtEl>
                                        <p:attrNameLst>
                                          <p:attrName>style.visibility</p:attrName>
                                        </p:attrNameLst>
                                      </p:cBhvr>
                                      <p:to>
                                        <p:strVal val="hidden"/>
                                      </p:to>
                                    </p:set>
                                  </p:childTnLst>
                                </p:cTn>
                              </p:par>
                            </p:childTnLst>
                          </p:cTn>
                        </p:par>
                        <p:par>
                          <p:cTn id="49" fill="hold">
                            <p:stCondLst>
                              <p:cond delay="3250"/>
                            </p:stCondLst>
                            <p:childTnLst>
                              <p:par>
                                <p:cTn id="50" presetID="22" presetClass="exit" presetSubtype="1" fill="hold" nodeType="afterEffect">
                                  <p:stCondLst>
                                    <p:cond delay="0"/>
                                  </p:stCondLst>
                                  <p:childTnLst>
                                    <p:animEffect transition="out" filter="wipe(up)">
                                      <p:cBhvr>
                                        <p:cTn id="51" dur="250"/>
                                        <p:tgtEl>
                                          <p:spTgt spid="159"/>
                                        </p:tgtEl>
                                      </p:cBhvr>
                                    </p:animEffect>
                                    <p:set>
                                      <p:cBhvr>
                                        <p:cTn id="52" dur="1" fill="hold">
                                          <p:stCondLst>
                                            <p:cond delay="249"/>
                                          </p:stCondLst>
                                        </p:cTn>
                                        <p:tgtEl>
                                          <p:spTgt spid="159"/>
                                        </p:tgtEl>
                                        <p:attrNameLst>
                                          <p:attrName>style.visibility</p:attrName>
                                        </p:attrNameLst>
                                      </p:cBhvr>
                                      <p:to>
                                        <p:strVal val="hidden"/>
                                      </p:to>
                                    </p:set>
                                  </p:childTnLst>
                                </p:cTn>
                              </p:par>
                            </p:childTnLst>
                          </p:cTn>
                        </p:par>
                        <p:par>
                          <p:cTn id="53" fill="hold">
                            <p:stCondLst>
                              <p:cond delay="3500"/>
                            </p:stCondLst>
                            <p:childTnLst>
                              <p:par>
                                <p:cTn id="54" presetID="22" presetClass="exit" presetSubtype="8" fill="hold" nodeType="afterEffect">
                                  <p:stCondLst>
                                    <p:cond delay="0"/>
                                  </p:stCondLst>
                                  <p:childTnLst>
                                    <p:animEffect transition="out" filter="wipe(left)">
                                      <p:cBhvr>
                                        <p:cTn id="55" dur="250"/>
                                        <p:tgtEl>
                                          <p:spTgt spid="158"/>
                                        </p:tgtEl>
                                      </p:cBhvr>
                                    </p:animEffect>
                                    <p:set>
                                      <p:cBhvr>
                                        <p:cTn id="56" dur="1" fill="hold">
                                          <p:stCondLst>
                                            <p:cond delay="249"/>
                                          </p:stCondLst>
                                        </p:cTn>
                                        <p:tgtEl>
                                          <p:spTgt spid="158"/>
                                        </p:tgtEl>
                                        <p:attrNameLst>
                                          <p:attrName>style.visibility</p:attrName>
                                        </p:attrNameLst>
                                      </p:cBhvr>
                                      <p:to>
                                        <p:strVal val="hidden"/>
                                      </p:to>
                                    </p:set>
                                  </p:childTnLst>
                                </p:cTn>
                              </p:par>
                            </p:childTnLst>
                          </p:cTn>
                        </p:par>
                        <p:par>
                          <p:cTn id="57" fill="hold">
                            <p:stCondLst>
                              <p:cond delay="3750"/>
                            </p:stCondLst>
                            <p:childTnLst>
                              <p:par>
                                <p:cTn id="58" presetID="22" presetClass="exit" presetSubtype="4" fill="hold" nodeType="afterEffect">
                                  <p:stCondLst>
                                    <p:cond delay="0"/>
                                  </p:stCondLst>
                                  <p:childTnLst>
                                    <p:animEffect transition="out" filter="wipe(down)">
                                      <p:cBhvr>
                                        <p:cTn id="59" dur="250"/>
                                        <p:tgtEl>
                                          <p:spTgt spid="157"/>
                                        </p:tgtEl>
                                      </p:cBhvr>
                                    </p:animEffect>
                                    <p:set>
                                      <p:cBhvr>
                                        <p:cTn id="60" dur="1" fill="hold">
                                          <p:stCondLst>
                                            <p:cond delay="249"/>
                                          </p:stCondLst>
                                        </p:cTn>
                                        <p:tgtEl>
                                          <p:spTgt spid="157"/>
                                        </p:tgtEl>
                                        <p:attrNameLst>
                                          <p:attrName>style.visibility</p:attrName>
                                        </p:attrNameLst>
                                      </p:cBhvr>
                                      <p:to>
                                        <p:strVal val="hidden"/>
                                      </p:to>
                                    </p:set>
                                  </p:childTnLst>
                                </p:cTn>
                              </p:par>
                            </p:childTnLst>
                          </p:cTn>
                        </p:par>
                        <p:par>
                          <p:cTn id="61" fill="hold">
                            <p:stCondLst>
                              <p:cond delay="4000"/>
                            </p:stCondLst>
                            <p:childTnLst>
                              <p:par>
                                <p:cTn id="62" presetID="22" presetClass="exit" presetSubtype="2" fill="hold" nodeType="afterEffect">
                                  <p:stCondLst>
                                    <p:cond delay="0"/>
                                  </p:stCondLst>
                                  <p:childTnLst>
                                    <p:animEffect transition="out" filter="wipe(right)">
                                      <p:cBhvr>
                                        <p:cTn id="63" dur="250"/>
                                        <p:tgtEl>
                                          <p:spTgt spid="156"/>
                                        </p:tgtEl>
                                      </p:cBhvr>
                                    </p:animEffect>
                                    <p:set>
                                      <p:cBhvr>
                                        <p:cTn id="64" dur="1" fill="hold">
                                          <p:stCondLst>
                                            <p:cond delay="249"/>
                                          </p:stCondLst>
                                        </p:cTn>
                                        <p:tgtEl>
                                          <p:spTgt spid="156"/>
                                        </p:tgtEl>
                                        <p:attrNameLst>
                                          <p:attrName>style.visibility</p:attrName>
                                        </p:attrNameLst>
                                      </p:cBhvr>
                                      <p:to>
                                        <p:strVal val="hidden"/>
                                      </p:to>
                                    </p:set>
                                  </p:childTnLst>
                                </p:cTn>
                              </p:par>
                            </p:childTnLst>
                          </p:cTn>
                        </p:par>
                        <p:par>
                          <p:cTn id="65" fill="hold">
                            <p:stCondLst>
                              <p:cond delay="4250"/>
                            </p:stCondLst>
                            <p:childTnLst>
                              <p:par>
                                <p:cTn id="66" presetID="22" presetClass="exit" presetSubtype="1" fill="hold" nodeType="afterEffect">
                                  <p:stCondLst>
                                    <p:cond delay="0"/>
                                  </p:stCondLst>
                                  <p:childTnLst>
                                    <p:animEffect transition="out" filter="wipe(up)">
                                      <p:cBhvr>
                                        <p:cTn id="67" dur="250"/>
                                        <p:tgtEl>
                                          <p:spTgt spid="160"/>
                                        </p:tgtEl>
                                      </p:cBhvr>
                                    </p:animEffect>
                                    <p:set>
                                      <p:cBhvr>
                                        <p:cTn id="68" dur="1" fill="hold">
                                          <p:stCondLst>
                                            <p:cond delay="249"/>
                                          </p:stCondLst>
                                        </p:cTn>
                                        <p:tgtEl>
                                          <p:spTgt spid="160"/>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63" presetClass="path" presetSubtype="0" accel="50000" decel="50000" fill="hold" nodeType="clickEffect">
                                  <p:stCondLst>
                                    <p:cond delay="0"/>
                                  </p:stCondLst>
                                  <p:childTnLst>
                                    <p:animMotion origin="layout" path="M 0.00117 4.44444E-6 L 0.52864 -0.0007 " pathEditMode="relative" rAng="0" ptsTypes="AA">
                                      <p:cBhvr>
                                        <p:cTn id="72" dur="2000" fill="hold"/>
                                        <p:tgtEl>
                                          <p:spTgt spid="10"/>
                                        </p:tgtEl>
                                        <p:attrNameLst>
                                          <p:attrName>ppt_x</p:attrName>
                                          <p:attrName>ppt_y</p:attrName>
                                        </p:attrNameLst>
                                      </p:cBhvr>
                                      <p:rCtr x="26367" y="-46"/>
                                    </p:animMotion>
                                  </p:childTnLst>
                                </p:cTn>
                              </p:par>
                            </p:childTnLst>
                          </p:cTn>
                        </p:par>
                      </p:childTnLst>
                    </p:cTn>
                  </p:par>
                  <p:par>
                    <p:cTn id="73" fill="hold">
                      <p:stCondLst>
                        <p:cond delay="indefinite"/>
                      </p:stCondLst>
                      <p:childTnLst>
                        <p:par>
                          <p:cTn id="74" fill="hold">
                            <p:stCondLst>
                              <p:cond delay="0"/>
                            </p:stCondLst>
                            <p:childTnLst>
                              <p:par>
                                <p:cTn id="75" presetID="63" presetClass="path" presetSubtype="0" accel="50000" decel="50000" fill="hold" nodeType="clickEffect">
                                  <p:stCondLst>
                                    <p:cond delay="0"/>
                                  </p:stCondLst>
                                  <p:childTnLst>
                                    <p:animMotion origin="layout" path="M -0.00703 0 L 0.5336 0.00347 " pathEditMode="relative" rAng="0" ptsTypes="AA">
                                      <p:cBhvr>
                                        <p:cTn id="76" dur="2000" fill="hold"/>
                                        <p:tgtEl>
                                          <p:spTgt spid="224"/>
                                        </p:tgtEl>
                                        <p:attrNameLst>
                                          <p:attrName>ppt_x</p:attrName>
                                          <p:attrName>ppt_y</p:attrName>
                                        </p:attrNameLst>
                                      </p:cBhvr>
                                      <p:rCtr x="27031" y="162"/>
                                    </p:animMotion>
                                  </p:childTnLst>
                                </p:cTn>
                              </p:par>
                            </p:childTnLst>
                          </p:cTn>
                        </p:par>
                      </p:childTnLst>
                    </p:cTn>
                  </p:par>
                  <p:par>
                    <p:cTn id="77" fill="hold">
                      <p:stCondLst>
                        <p:cond delay="indefinite"/>
                      </p:stCondLst>
                      <p:childTnLst>
                        <p:par>
                          <p:cTn id="78" fill="hold">
                            <p:stCondLst>
                              <p:cond delay="0"/>
                            </p:stCondLst>
                            <p:childTnLst>
                              <p:par>
                                <p:cTn id="79" presetID="63" presetClass="path" presetSubtype="0" accel="50000" decel="50000" fill="hold" nodeType="clickEffect">
                                  <p:stCondLst>
                                    <p:cond delay="0"/>
                                  </p:stCondLst>
                                  <p:childTnLst>
                                    <p:animMotion origin="layout" path="M -0.01146 0 L 0.54102 0 " pathEditMode="relative" rAng="0" ptsTypes="AA">
                                      <p:cBhvr>
                                        <p:cTn id="80" dur="1250" fill="hold"/>
                                        <p:tgtEl>
                                          <p:spTgt spid="223"/>
                                        </p:tgtEl>
                                        <p:attrNameLst>
                                          <p:attrName>ppt_x</p:attrName>
                                          <p:attrName>ppt_y</p:attrName>
                                        </p:attrNameLst>
                                      </p:cBhvr>
                                      <p:rCtr x="27617" y="0"/>
                                    </p:animMotion>
                                  </p:childTnLst>
                                </p:cTn>
                              </p:par>
                            </p:childTnLst>
                          </p:cTn>
                        </p:par>
                      </p:childTnLst>
                    </p:cTn>
                  </p:par>
                  <p:par>
                    <p:cTn id="81" fill="hold">
                      <p:stCondLst>
                        <p:cond delay="indefinite"/>
                      </p:stCondLst>
                      <p:childTnLst>
                        <p:par>
                          <p:cTn id="82" fill="hold">
                            <p:stCondLst>
                              <p:cond delay="0"/>
                            </p:stCondLst>
                            <p:childTnLst>
                              <p:par>
                                <p:cTn id="83" presetID="63" presetClass="path" presetSubtype="0" accel="50000" decel="50000" fill="hold" nodeType="clickEffect">
                                  <p:stCondLst>
                                    <p:cond delay="0"/>
                                  </p:stCondLst>
                                  <p:childTnLst>
                                    <p:animMotion origin="layout" path="M -0.00234 0.00208 L 0.55195 0.00208 " pathEditMode="relative" rAng="0" ptsTypes="AA">
                                      <p:cBhvr>
                                        <p:cTn id="84" dur="1250" fill="hold"/>
                                        <p:tgtEl>
                                          <p:spTgt spid="225"/>
                                        </p:tgtEl>
                                        <p:attrNameLst>
                                          <p:attrName>ppt_x</p:attrName>
                                          <p:attrName>ppt_y</p:attrName>
                                        </p:attrNameLst>
                                      </p:cBhvr>
                                      <p:rCtr x="27708" y="0"/>
                                    </p:animMotion>
                                  </p:childTnLst>
                                </p:cTn>
                              </p:par>
                            </p:childTnLst>
                          </p:cTn>
                        </p:par>
                      </p:childTnLst>
                    </p:cTn>
                  </p:par>
                  <p:par>
                    <p:cTn id="85" fill="hold">
                      <p:stCondLst>
                        <p:cond delay="indefinite"/>
                      </p:stCondLst>
                      <p:childTnLst>
                        <p:par>
                          <p:cTn id="86" fill="hold">
                            <p:stCondLst>
                              <p:cond delay="0"/>
                            </p:stCondLst>
                            <p:childTnLst>
                              <p:par>
                                <p:cTn id="87" presetID="63" presetClass="path" presetSubtype="0" accel="50000" decel="50000" fill="hold" nodeType="clickEffect">
                                  <p:stCondLst>
                                    <p:cond delay="0"/>
                                  </p:stCondLst>
                                  <p:childTnLst>
                                    <p:animMotion origin="layout" path="M -0.02175 -0.01273 L 0.85078 -0.00532 " pathEditMode="relative" rAng="0" ptsTypes="AA">
                                      <p:cBhvr>
                                        <p:cTn id="88" dur="2000" fill="hold"/>
                                        <p:tgtEl>
                                          <p:spTgt spid="173"/>
                                        </p:tgtEl>
                                        <p:attrNameLst>
                                          <p:attrName>ppt_x</p:attrName>
                                          <p:attrName>ppt_y</p:attrName>
                                        </p:attrNameLst>
                                      </p:cBhvr>
                                      <p:rCtr x="43620" y="370"/>
                                    </p:animMotion>
                                  </p:childTnLst>
                                </p:cTn>
                              </p:par>
                            </p:childTnLst>
                          </p:cTn>
                        </p:par>
                      </p:childTnLst>
                    </p:cTn>
                  </p:par>
                  <p:par>
                    <p:cTn id="89" fill="hold">
                      <p:stCondLst>
                        <p:cond delay="indefinite"/>
                      </p:stCondLst>
                      <p:childTnLst>
                        <p:par>
                          <p:cTn id="90" fill="hold">
                            <p:stCondLst>
                              <p:cond delay="0"/>
                            </p:stCondLst>
                            <p:childTnLst>
                              <p:par>
                                <p:cTn id="91" presetID="63" presetClass="path" presetSubtype="0" accel="50000" decel="50000" fill="hold" nodeType="clickEffect">
                                  <p:stCondLst>
                                    <p:cond delay="0"/>
                                  </p:stCondLst>
                                  <p:childTnLst>
                                    <p:animMotion origin="layout" path="M 0.01146 -1.48148E-6 L 0.55534 -1.48148E-6 " pathEditMode="relative" rAng="0" ptsTypes="AA">
                                      <p:cBhvr>
                                        <p:cTn id="92" dur="1250" fill="hold"/>
                                        <p:tgtEl>
                                          <p:spTgt spid="291"/>
                                        </p:tgtEl>
                                        <p:attrNameLst>
                                          <p:attrName>ppt_x</p:attrName>
                                          <p:attrName>ppt_y</p:attrName>
                                        </p:attrNameLst>
                                      </p:cBhvr>
                                      <p:rCtr x="27187" y="0"/>
                                    </p:animMotion>
                                  </p:childTnLst>
                                </p:cTn>
                              </p:par>
                            </p:childTnLst>
                          </p:cTn>
                        </p:par>
                      </p:childTnLst>
                    </p:cTn>
                  </p:par>
                  <p:par>
                    <p:cTn id="93" fill="hold">
                      <p:stCondLst>
                        <p:cond delay="indefinite"/>
                      </p:stCondLst>
                      <p:childTnLst>
                        <p:par>
                          <p:cTn id="94" fill="hold">
                            <p:stCondLst>
                              <p:cond delay="0"/>
                            </p:stCondLst>
                            <p:childTnLst>
                              <p:par>
                                <p:cTn id="95" presetID="63" presetClass="path" presetSubtype="0" accel="50000" decel="50000" fill="hold" nodeType="clickEffect">
                                  <p:stCondLst>
                                    <p:cond delay="0"/>
                                  </p:stCondLst>
                                  <p:childTnLst>
                                    <p:animMotion origin="layout" path="M 0.01628 4.07407E-6 L 0.56368 4.07407E-6 " pathEditMode="relative" rAng="0" ptsTypes="AA">
                                      <p:cBhvr>
                                        <p:cTn id="96" dur="1250" fill="hold"/>
                                        <p:tgtEl>
                                          <p:spTgt spid="329"/>
                                        </p:tgtEl>
                                        <p:attrNameLst>
                                          <p:attrName>ppt_x</p:attrName>
                                          <p:attrName>ppt_y</p:attrName>
                                        </p:attrNameLst>
                                      </p:cBhvr>
                                      <p:rCtr x="27370" y="0"/>
                                    </p:animMotion>
                                  </p:childTnLst>
                                </p:cTn>
                              </p:par>
                            </p:childTnLst>
                          </p:cTn>
                        </p:par>
                      </p:childTnLst>
                    </p:cTn>
                  </p:par>
                  <p:par>
                    <p:cTn id="97" fill="hold">
                      <p:stCondLst>
                        <p:cond delay="indefinite"/>
                      </p:stCondLst>
                      <p:childTnLst>
                        <p:par>
                          <p:cTn id="98" fill="hold">
                            <p:stCondLst>
                              <p:cond delay="0"/>
                            </p:stCondLst>
                            <p:childTnLst>
                              <p:par>
                                <p:cTn id="99" presetID="63" presetClass="path" presetSubtype="0" accel="50000" decel="50000" fill="hold" nodeType="clickEffect">
                                  <p:stCondLst>
                                    <p:cond delay="0"/>
                                  </p:stCondLst>
                                  <p:childTnLst>
                                    <p:animMotion origin="layout" path="M -0.00886 -0.00209 L 0.55468 0.00092 " pathEditMode="relative" rAng="0" ptsTypes="AA">
                                      <p:cBhvr>
                                        <p:cTn id="100" dur="2000" fill="hold"/>
                                        <p:tgtEl>
                                          <p:spTgt spid="5"/>
                                        </p:tgtEl>
                                        <p:attrNameLst>
                                          <p:attrName>ppt_x</p:attrName>
                                          <p:attrName>ppt_y</p:attrName>
                                        </p:attrNameLst>
                                      </p:cBhvr>
                                      <p:rCtr x="28177"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p:bldP spid="153" grpId="1"/>
      <p:bldP spid="154" grpId="0"/>
      <p:bldP spid="154" grpId="1"/>
      <p:bldP spid="155" grpId="0"/>
      <p:bldP spid="155"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A9E85"/>
        </a:solidFill>
        <a:effectLst/>
      </p:bgPr>
    </p:bg>
    <p:spTree>
      <p:nvGrpSpPr>
        <p:cNvPr id="1" name=""/>
        <p:cNvGrpSpPr/>
        <p:nvPr/>
      </p:nvGrpSpPr>
      <p:grpSpPr>
        <a:xfrm>
          <a:off x="0" y="0"/>
          <a:ext cx="0" cy="0"/>
          <a:chOff x="0" y="0"/>
          <a:chExt cx="0" cy="0"/>
        </a:xfrm>
      </p:grpSpPr>
      <p:sp>
        <p:nvSpPr>
          <p:cNvPr id="3" name="TextBox 2"/>
          <p:cNvSpPr txBox="1"/>
          <p:nvPr/>
        </p:nvSpPr>
        <p:spPr>
          <a:xfrm>
            <a:off x="780942" y="-230233"/>
            <a:ext cx="5091954" cy="6678751"/>
          </a:xfrm>
          <a:prstGeom prst="rect">
            <a:avLst/>
          </a:prstGeom>
          <a:noFill/>
        </p:spPr>
        <p:txBody>
          <a:bodyPr wrap="square" rtlCol="0">
            <a:spAutoFit/>
          </a:bodyPr>
          <a:lstStyle/>
          <a:p>
            <a:endParaRPr lang="en-IN" sz="2800" b="1" dirty="0">
              <a:solidFill>
                <a:schemeClr val="bg1"/>
              </a:solidFill>
              <a:effectLst>
                <a:outerShdw blurRad="38100" dist="38100" dir="2700000" algn="tl">
                  <a:srgbClr val="000000">
                    <a:alpha val="43137"/>
                  </a:srgbClr>
                </a:outerShdw>
              </a:effectLst>
              <a:latin typeface="DAGGERSQUARE" pitchFamily="50" charset="0"/>
            </a:endParaRPr>
          </a:p>
          <a:p>
            <a:pPr marL="342900" indent="-342900">
              <a:buFont typeface="Wingdings" panose="05000000000000000000" pitchFamily="2" charset="2"/>
              <a:buChar char="q"/>
            </a:pPr>
            <a:r>
              <a:rPr lang="en-IN" sz="3600" b="1" dirty="0" smtClean="0">
                <a:solidFill>
                  <a:schemeClr val="bg1"/>
                </a:solidFill>
                <a:effectLst>
                  <a:outerShdw blurRad="38100" dist="38100" dir="2700000" algn="tl">
                    <a:srgbClr val="000000">
                      <a:alpha val="43137"/>
                    </a:srgbClr>
                  </a:outerShdw>
                </a:effectLst>
                <a:latin typeface="DAGGERSQUARE" pitchFamily="50" charset="0"/>
              </a:rPr>
              <a:t>CATEGORIES :</a:t>
            </a:r>
          </a:p>
          <a:p>
            <a:pPr marL="342900" indent="-342900">
              <a:buFont typeface="Wingdings" panose="05000000000000000000" pitchFamily="2" charset="2"/>
              <a:buChar char="q"/>
            </a:pPr>
            <a:endParaRPr lang="en-IN" sz="2800" b="1" dirty="0">
              <a:solidFill>
                <a:schemeClr val="bg1"/>
              </a:solidFill>
              <a:effectLst>
                <a:outerShdw blurRad="38100" dist="38100" dir="2700000" algn="tl">
                  <a:srgbClr val="000000">
                    <a:alpha val="43137"/>
                  </a:srgbClr>
                </a:outerShdw>
              </a:effectLst>
              <a:latin typeface="DAGGERSQUARE" pitchFamily="50" charset="0"/>
            </a:endParaRPr>
          </a:p>
          <a:p>
            <a:pPr marL="342900" indent="-342900">
              <a:buFont typeface="Wingdings" panose="05000000000000000000" pitchFamily="2" charset="2"/>
              <a:buChar char="q"/>
            </a:pPr>
            <a:endParaRPr lang="en-IN" sz="2800" b="1" dirty="0" smtClean="0">
              <a:solidFill>
                <a:schemeClr val="bg1"/>
              </a:solidFill>
              <a:effectLst>
                <a:outerShdw blurRad="38100" dist="38100" dir="2700000" algn="tl">
                  <a:srgbClr val="000000">
                    <a:alpha val="43137"/>
                  </a:srgbClr>
                </a:outerShdw>
              </a:effectLst>
              <a:latin typeface="DAGGERSQUARE" pitchFamily="50" charset="0"/>
            </a:endParaRPr>
          </a:p>
          <a:p>
            <a:endParaRPr lang="en-IN" sz="2800" b="1" dirty="0">
              <a:solidFill>
                <a:schemeClr val="bg1"/>
              </a:solidFill>
              <a:effectLst>
                <a:outerShdw blurRad="38100" dist="38100" dir="2700000" algn="tl">
                  <a:srgbClr val="000000">
                    <a:alpha val="43137"/>
                  </a:srgbClr>
                </a:outerShdw>
              </a:effectLst>
              <a:latin typeface="DAGGERSQUARE" pitchFamily="50" charset="0"/>
            </a:endParaRPr>
          </a:p>
          <a:p>
            <a:endParaRPr lang="en-IN" sz="2800" b="1" dirty="0" smtClean="0">
              <a:solidFill>
                <a:schemeClr val="bg1"/>
              </a:solidFill>
              <a:effectLst>
                <a:outerShdw blurRad="38100" dist="38100" dir="2700000" algn="tl">
                  <a:srgbClr val="000000">
                    <a:alpha val="43137"/>
                  </a:srgbClr>
                </a:outerShdw>
              </a:effectLst>
              <a:latin typeface="DAGGERSQUARE" pitchFamily="50" charset="0"/>
            </a:endParaRPr>
          </a:p>
          <a:p>
            <a:endParaRPr lang="en-IN" sz="2800" b="1" dirty="0" smtClean="0">
              <a:solidFill>
                <a:schemeClr val="bg1"/>
              </a:solidFill>
              <a:effectLst>
                <a:outerShdw blurRad="38100" dist="38100" dir="2700000" algn="tl">
                  <a:srgbClr val="000000">
                    <a:alpha val="43137"/>
                  </a:srgbClr>
                </a:outerShdw>
              </a:effectLst>
              <a:latin typeface="DAGGERSQUARE" pitchFamily="50" charset="0"/>
            </a:endParaRPr>
          </a:p>
          <a:p>
            <a:r>
              <a:rPr lang="en-IN" sz="2800" b="1" dirty="0" smtClean="0">
                <a:solidFill>
                  <a:schemeClr val="bg1"/>
                </a:solidFill>
                <a:effectLst>
                  <a:outerShdw blurRad="38100" dist="38100" dir="2700000" algn="tl">
                    <a:srgbClr val="000000">
                      <a:alpha val="43137"/>
                    </a:srgbClr>
                  </a:outerShdw>
                </a:effectLst>
                <a:latin typeface="DAGGERSQUARE" pitchFamily="50" charset="0"/>
              </a:rPr>
              <a:t> </a:t>
            </a:r>
            <a:endParaRPr lang="en-IN" sz="2800" b="1" dirty="0">
              <a:solidFill>
                <a:schemeClr val="bg1"/>
              </a:solidFill>
              <a:effectLst>
                <a:outerShdw blurRad="38100" dist="38100" dir="2700000" algn="tl">
                  <a:srgbClr val="000000">
                    <a:alpha val="43137"/>
                  </a:srgbClr>
                </a:outerShdw>
              </a:effectLst>
              <a:latin typeface="DAGGERSQUARE" pitchFamily="50" charset="0"/>
            </a:endParaRPr>
          </a:p>
          <a:p>
            <a:pPr marL="342900" indent="-342900">
              <a:buFont typeface="Wingdings" panose="05000000000000000000" pitchFamily="2" charset="2"/>
              <a:buChar char="q"/>
            </a:pPr>
            <a:r>
              <a:rPr lang="en-IN" sz="2800" b="1" dirty="0" smtClean="0">
                <a:solidFill>
                  <a:schemeClr val="bg1"/>
                </a:solidFill>
                <a:effectLst>
                  <a:outerShdw blurRad="38100" dist="38100" dir="2700000" algn="tl">
                    <a:srgbClr val="000000">
                      <a:alpha val="43137"/>
                    </a:srgbClr>
                  </a:outerShdw>
                </a:effectLst>
                <a:latin typeface="DAGGERSQUARE" pitchFamily="50" charset="0"/>
              </a:rPr>
              <a:t>Total images – 600</a:t>
            </a:r>
          </a:p>
          <a:p>
            <a:endParaRPr lang="en-IN" sz="2800" b="1" dirty="0">
              <a:solidFill>
                <a:schemeClr val="bg1"/>
              </a:solidFill>
              <a:effectLst>
                <a:outerShdw blurRad="38100" dist="38100" dir="2700000" algn="tl">
                  <a:srgbClr val="000000">
                    <a:alpha val="43137"/>
                  </a:srgbClr>
                </a:outerShdw>
              </a:effectLst>
              <a:latin typeface="DAGGERSQUARE" pitchFamily="50" charset="0"/>
            </a:endParaRPr>
          </a:p>
          <a:p>
            <a:pPr marL="342900" indent="-342900">
              <a:buFont typeface="Wingdings" panose="05000000000000000000" pitchFamily="2" charset="2"/>
              <a:buChar char="q"/>
            </a:pPr>
            <a:r>
              <a:rPr lang="en-IN" sz="2800" b="1" dirty="0" smtClean="0">
                <a:solidFill>
                  <a:schemeClr val="bg1"/>
                </a:solidFill>
                <a:effectLst>
                  <a:outerShdw blurRad="38100" dist="38100" dir="2700000" algn="tl">
                    <a:srgbClr val="000000">
                      <a:alpha val="43137"/>
                    </a:srgbClr>
                  </a:outerShdw>
                </a:effectLst>
                <a:latin typeface="DAGGERSQUARE" pitchFamily="50" charset="0"/>
              </a:rPr>
              <a:t>Training – 420 images (70%)</a:t>
            </a:r>
          </a:p>
          <a:p>
            <a:pPr marL="342900" indent="-342900">
              <a:buFont typeface="Wingdings" panose="05000000000000000000" pitchFamily="2" charset="2"/>
              <a:buChar char="q"/>
            </a:pPr>
            <a:endParaRPr lang="en-IN" sz="2800" b="1" dirty="0" smtClean="0">
              <a:solidFill>
                <a:schemeClr val="bg1"/>
              </a:solidFill>
              <a:effectLst>
                <a:outerShdw blurRad="38100" dist="38100" dir="2700000" algn="tl">
                  <a:srgbClr val="000000">
                    <a:alpha val="43137"/>
                  </a:srgbClr>
                </a:outerShdw>
              </a:effectLst>
              <a:latin typeface="DAGGERSQUARE" pitchFamily="50" charset="0"/>
            </a:endParaRPr>
          </a:p>
          <a:p>
            <a:pPr marL="342900" indent="-342900">
              <a:buFont typeface="Wingdings" panose="05000000000000000000" pitchFamily="2" charset="2"/>
              <a:buChar char="q"/>
            </a:pPr>
            <a:r>
              <a:rPr lang="en-IN" sz="2800" b="1" dirty="0" smtClean="0">
                <a:solidFill>
                  <a:schemeClr val="bg1"/>
                </a:solidFill>
                <a:effectLst>
                  <a:outerShdw blurRad="38100" dist="38100" dir="2700000" algn="tl">
                    <a:srgbClr val="000000">
                      <a:alpha val="43137"/>
                    </a:srgbClr>
                  </a:outerShdw>
                </a:effectLst>
                <a:latin typeface="DAGGERSQUARE" pitchFamily="50" charset="0"/>
              </a:rPr>
              <a:t>Test – 180 images (30%)</a:t>
            </a:r>
            <a:endParaRPr lang="en-IN" sz="2800" b="1" dirty="0">
              <a:solidFill>
                <a:schemeClr val="bg1"/>
              </a:solidFill>
              <a:effectLst>
                <a:outerShdw blurRad="38100" dist="38100" dir="2700000" algn="tl">
                  <a:srgbClr val="000000">
                    <a:alpha val="43137"/>
                  </a:srgbClr>
                </a:outerShdw>
              </a:effectLst>
              <a:latin typeface="DAGGERSQUARE" pitchFamily="50" charset="0"/>
            </a:endParaRPr>
          </a:p>
        </p:txBody>
      </p:sp>
      <p:sp>
        <p:nvSpPr>
          <p:cNvPr id="5" name="Subtitle 2"/>
          <p:cNvSpPr txBox="1">
            <a:spLocks/>
          </p:cNvSpPr>
          <p:nvPr/>
        </p:nvSpPr>
        <p:spPr>
          <a:xfrm>
            <a:off x="386495" y="1091096"/>
            <a:ext cx="9144000" cy="165576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
            </a:pPr>
            <a:r>
              <a:rPr lang="en-US" sz="2000" b="1" dirty="0" smtClean="0">
                <a:solidFill>
                  <a:schemeClr val="bg1"/>
                </a:solidFill>
                <a:effectLst>
                  <a:outerShdw blurRad="38100" dist="38100" dir="2700000" algn="tl">
                    <a:srgbClr val="000000">
                      <a:alpha val="43137"/>
                    </a:srgbClr>
                  </a:outerShdw>
                </a:effectLst>
                <a:latin typeface="DAGGERSQUARE" pitchFamily="50" charset="0"/>
              </a:rPr>
              <a:t>Apple</a:t>
            </a:r>
          </a:p>
          <a:p>
            <a:pPr marL="342900" indent="-342900">
              <a:buFont typeface="Wingdings" panose="05000000000000000000" pitchFamily="2" charset="2"/>
              <a:buChar char="§"/>
            </a:pPr>
            <a:r>
              <a:rPr lang="en-US" sz="2000" b="1" dirty="0" smtClean="0">
                <a:solidFill>
                  <a:schemeClr val="bg1"/>
                </a:solidFill>
                <a:effectLst>
                  <a:outerShdw blurRad="38100" dist="38100" dir="2700000" algn="tl">
                    <a:srgbClr val="000000">
                      <a:alpha val="43137"/>
                    </a:srgbClr>
                  </a:outerShdw>
                </a:effectLst>
                <a:latin typeface="DAGGERSQUARE" pitchFamily="50" charset="0"/>
              </a:rPr>
              <a:t>Banana</a:t>
            </a:r>
          </a:p>
          <a:p>
            <a:pPr marL="342900" indent="-342900">
              <a:buFont typeface="Wingdings" panose="05000000000000000000" pitchFamily="2" charset="2"/>
              <a:buChar char="§"/>
            </a:pPr>
            <a:r>
              <a:rPr lang="en-US" sz="2000" b="1" dirty="0" err="1" smtClean="0">
                <a:solidFill>
                  <a:schemeClr val="bg1"/>
                </a:solidFill>
                <a:effectLst>
                  <a:outerShdw blurRad="38100" dist="38100" dir="2700000" algn="tl">
                    <a:srgbClr val="000000">
                      <a:alpha val="43137"/>
                    </a:srgbClr>
                  </a:outerShdw>
                </a:effectLst>
                <a:latin typeface="DAGGERSQUARE" pitchFamily="50" charset="0"/>
              </a:rPr>
              <a:t>Poha</a:t>
            </a:r>
            <a:endParaRPr lang="en-US" sz="2000" b="1" dirty="0" smtClean="0">
              <a:solidFill>
                <a:schemeClr val="bg1"/>
              </a:solidFill>
              <a:effectLst>
                <a:outerShdw blurRad="38100" dist="38100" dir="2700000" algn="tl">
                  <a:srgbClr val="000000">
                    <a:alpha val="43137"/>
                  </a:srgbClr>
                </a:outerShdw>
              </a:effectLst>
              <a:latin typeface="DAGGERSQUARE" pitchFamily="50" charset="0"/>
            </a:endParaRPr>
          </a:p>
          <a:p>
            <a:pPr marL="342900" indent="-342900">
              <a:buFont typeface="Wingdings" panose="05000000000000000000" pitchFamily="2" charset="2"/>
              <a:buChar char="§"/>
            </a:pPr>
            <a:r>
              <a:rPr lang="en-US" sz="2000" b="1" dirty="0" err="1" smtClean="0">
                <a:solidFill>
                  <a:schemeClr val="bg1"/>
                </a:solidFill>
                <a:effectLst>
                  <a:outerShdw blurRad="38100" dist="38100" dir="2700000" algn="tl">
                    <a:srgbClr val="000000">
                      <a:alpha val="43137"/>
                    </a:srgbClr>
                  </a:outerShdw>
                </a:effectLst>
                <a:latin typeface="DAGGERSQUARE" pitchFamily="50" charset="0"/>
              </a:rPr>
              <a:t>Dosa</a:t>
            </a:r>
            <a:endParaRPr lang="en-US" sz="2000" b="1" dirty="0" smtClean="0">
              <a:solidFill>
                <a:schemeClr val="bg1"/>
              </a:solidFill>
              <a:effectLst>
                <a:outerShdw blurRad="38100" dist="38100" dir="2700000" algn="tl">
                  <a:srgbClr val="000000">
                    <a:alpha val="43137"/>
                  </a:srgbClr>
                </a:outerShdw>
              </a:effectLst>
              <a:latin typeface="DAGGERSQUARE" pitchFamily="50" charset="0"/>
            </a:endParaRPr>
          </a:p>
          <a:p>
            <a:pPr marL="342900" indent="-342900">
              <a:buFont typeface="Wingdings" panose="05000000000000000000" pitchFamily="2" charset="2"/>
              <a:buChar char="§"/>
            </a:pPr>
            <a:endParaRPr lang="en-US" sz="2000" dirty="0" smtClean="0">
              <a:solidFill>
                <a:schemeClr val="bg1"/>
              </a:solidFill>
              <a:effectLst>
                <a:outerShdw blurRad="38100" dist="38100" dir="2700000" algn="tl">
                  <a:srgbClr val="000000">
                    <a:alpha val="43137"/>
                  </a:srgbClr>
                </a:outerShdw>
              </a:effectLst>
              <a:latin typeface="DAGGERSQUARE" pitchFamily="50" charset="0"/>
            </a:endParaRPr>
          </a:p>
          <a:p>
            <a:pPr marL="342900" indent="-342900">
              <a:buFont typeface="Wingdings" panose="05000000000000000000" pitchFamily="2" charset="2"/>
              <a:buChar char="§"/>
            </a:pPr>
            <a:endParaRPr lang="en-US" sz="2000" dirty="0">
              <a:solidFill>
                <a:schemeClr val="bg1"/>
              </a:solidFill>
              <a:effectLst>
                <a:outerShdw blurRad="38100" dist="38100" dir="2700000" algn="tl">
                  <a:srgbClr val="000000">
                    <a:alpha val="43137"/>
                  </a:srgbClr>
                </a:outerShdw>
              </a:effectLst>
              <a:latin typeface="DAGGERSQUARE" pitchFamily="50" charset="0"/>
            </a:endParaRPr>
          </a:p>
        </p:txBody>
      </p:sp>
      <p:sp>
        <p:nvSpPr>
          <p:cNvPr id="6" name="Subtitle 2"/>
          <p:cNvSpPr txBox="1">
            <a:spLocks/>
          </p:cNvSpPr>
          <p:nvPr/>
        </p:nvSpPr>
        <p:spPr>
          <a:xfrm>
            <a:off x="2475236" y="1109438"/>
            <a:ext cx="9144000" cy="165576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
            </a:pPr>
            <a:r>
              <a:rPr lang="en-US" sz="2000" b="1" dirty="0" err="1" smtClean="0">
                <a:solidFill>
                  <a:schemeClr val="bg1"/>
                </a:solidFill>
                <a:effectLst>
                  <a:outerShdw blurRad="38100" dist="38100" dir="2700000" algn="tl">
                    <a:srgbClr val="000000">
                      <a:alpha val="43137"/>
                    </a:srgbClr>
                  </a:outerShdw>
                </a:effectLst>
                <a:latin typeface="DAGGERSQUARE" pitchFamily="50" charset="0"/>
              </a:rPr>
              <a:t>Idli</a:t>
            </a:r>
            <a:endParaRPr lang="en-US" sz="2000" b="1" dirty="0" smtClean="0">
              <a:solidFill>
                <a:schemeClr val="bg1"/>
              </a:solidFill>
              <a:effectLst>
                <a:outerShdw blurRad="38100" dist="38100" dir="2700000" algn="tl">
                  <a:srgbClr val="000000">
                    <a:alpha val="43137"/>
                  </a:srgbClr>
                </a:outerShdw>
              </a:effectLst>
              <a:latin typeface="DAGGERSQUARE" pitchFamily="50" charset="0"/>
            </a:endParaRPr>
          </a:p>
          <a:p>
            <a:pPr marL="342900" indent="-342900">
              <a:buFont typeface="Wingdings" panose="05000000000000000000" pitchFamily="2" charset="2"/>
              <a:buChar char="§"/>
            </a:pPr>
            <a:r>
              <a:rPr lang="en-US" sz="2000" b="1" dirty="0" err="1" smtClean="0">
                <a:solidFill>
                  <a:schemeClr val="bg1"/>
                </a:solidFill>
                <a:effectLst>
                  <a:outerShdw blurRad="38100" dist="38100" dir="2700000" algn="tl">
                    <a:srgbClr val="000000">
                      <a:alpha val="43137"/>
                    </a:srgbClr>
                  </a:outerShdw>
                </a:effectLst>
                <a:latin typeface="DAGGERSQUARE" pitchFamily="50" charset="0"/>
              </a:rPr>
              <a:t>Palak</a:t>
            </a:r>
            <a:r>
              <a:rPr lang="en-US" sz="2000" b="1" dirty="0" smtClean="0">
                <a:solidFill>
                  <a:schemeClr val="bg1"/>
                </a:solidFill>
                <a:effectLst>
                  <a:outerShdw blurRad="38100" dist="38100" dir="2700000" algn="tl">
                    <a:srgbClr val="000000">
                      <a:alpha val="43137"/>
                    </a:srgbClr>
                  </a:outerShdw>
                </a:effectLst>
                <a:latin typeface="DAGGERSQUARE" pitchFamily="50" charset="0"/>
              </a:rPr>
              <a:t> Paneer</a:t>
            </a:r>
          </a:p>
          <a:p>
            <a:pPr marL="342900" indent="-342900">
              <a:buFont typeface="Wingdings" panose="05000000000000000000" pitchFamily="2" charset="2"/>
              <a:buChar char="§"/>
            </a:pPr>
            <a:r>
              <a:rPr lang="en-US" sz="2000" b="1" dirty="0" smtClean="0">
                <a:solidFill>
                  <a:schemeClr val="bg1"/>
                </a:solidFill>
                <a:effectLst>
                  <a:outerShdw blurRad="38100" dist="38100" dir="2700000" algn="tl">
                    <a:srgbClr val="000000">
                      <a:alpha val="43137"/>
                    </a:srgbClr>
                  </a:outerShdw>
                </a:effectLst>
                <a:latin typeface="DAGGERSQUARE" pitchFamily="50" charset="0"/>
              </a:rPr>
              <a:t>Paneer Tikka</a:t>
            </a:r>
          </a:p>
          <a:p>
            <a:pPr marL="342900" indent="-342900">
              <a:buFont typeface="Wingdings" panose="05000000000000000000" pitchFamily="2" charset="2"/>
              <a:buChar char="§"/>
            </a:pPr>
            <a:r>
              <a:rPr lang="en-US" sz="2000" b="1" dirty="0" err="1" smtClean="0">
                <a:solidFill>
                  <a:schemeClr val="bg1"/>
                </a:solidFill>
                <a:effectLst>
                  <a:outerShdw blurRad="38100" dist="38100" dir="2700000" algn="tl">
                    <a:srgbClr val="000000">
                      <a:alpha val="43137"/>
                    </a:srgbClr>
                  </a:outerShdw>
                </a:effectLst>
                <a:latin typeface="DAGGERSQUARE" pitchFamily="50" charset="0"/>
              </a:rPr>
              <a:t>Sabudana</a:t>
            </a:r>
            <a:r>
              <a:rPr lang="en-US" sz="2000" b="1" dirty="0" smtClean="0">
                <a:solidFill>
                  <a:schemeClr val="bg1"/>
                </a:solidFill>
                <a:effectLst>
                  <a:outerShdw blurRad="38100" dist="38100" dir="2700000" algn="tl">
                    <a:srgbClr val="000000">
                      <a:alpha val="43137"/>
                    </a:srgbClr>
                  </a:outerShdw>
                </a:effectLst>
                <a:latin typeface="DAGGERSQUARE" pitchFamily="50" charset="0"/>
              </a:rPr>
              <a:t> Khichdi</a:t>
            </a:r>
          </a:p>
          <a:p>
            <a:pPr marL="342900" indent="-342900">
              <a:buFont typeface="Wingdings" panose="05000000000000000000" pitchFamily="2" charset="2"/>
              <a:buChar char="§"/>
            </a:pPr>
            <a:endParaRPr lang="en-US" sz="2000" dirty="0">
              <a:solidFill>
                <a:schemeClr val="bg1"/>
              </a:solidFill>
              <a:effectLst>
                <a:outerShdw blurRad="38100" dist="38100" dir="2700000" algn="tl">
                  <a:srgbClr val="000000">
                    <a:alpha val="43137"/>
                  </a:srgbClr>
                </a:outerShdw>
              </a:effectLst>
              <a:latin typeface="DAGGERSQUARE" pitchFamily="50" charset="0"/>
            </a:endParaRPr>
          </a:p>
        </p:txBody>
      </p:sp>
      <p:pic>
        <p:nvPicPr>
          <p:cNvPr id="7" name="Picture 6" descr="C:\Users\Amit Mahadik\Desktop\asd.PNG"/>
          <p:cNvPicPr/>
          <p:nvPr/>
        </p:nvPicPr>
        <p:blipFill>
          <a:blip r:embed="rId2">
            <a:extLst>
              <a:ext uri="{28A0092B-C50C-407E-A947-70E740481C1C}">
                <a14:useLocalDpi xmlns:a14="http://schemas.microsoft.com/office/drawing/2010/main" val="0"/>
              </a:ext>
            </a:extLst>
          </a:blip>
          <a:srcRect/>
          <a:stretch>
            <a:fillRect/>
          </a:stretch>
        </p:blipFill>
        <p:spPr bwMode="auto">
          <a:xfrm>
            <a:off x="5993920" y="1856151"/>
            <a:ext cx="6014304" cy="2750708"/>
          </a:xfrm>
          <a:prstGeom prst="rect">
            <a:avLst/>
          </a:prstGeom>
          <a:noFill/>
          <a:ln>
            <a:noFill/>
          </a:ln>
        </p:spPr>
      </p:pic>
    </p:spTree>
    <p:extLst>
      <p:ext uri="{BB962C8B-B14F-4D97-AF65-F5344CB8AC3E}">
        <p14:creationId xmlns:p14="http://schemas.microsoft.com/office/powerpoint/2010/main" val="2424265790"/>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grpSp>
        <p:nvGrpSpPr>
          <p:cNvPr id="5" name="Group 4"/>
          <p:cNvGrpSpPr/>
          <p:nvPr/>
        </p:nvGrpSpPr>
        <p:grpSpPr>
          <a:xfrm>
            <a:off x="2665717" y="820387"/>
            <a:ext cx="6684758" cy="6037613"/>
            <a:chOff x="508001" y="566058"/>
            <a:chExt cx="5921828" cy="5921828"/>
          </a:xfrm>
        </p:grpSpPr>
        <p:sp>
          <p:nvSpPr>
            <p:cNvPr id="6" name="Freeform: Shape 54"/>
            <p:cNvSpPr/>
            <p:nvPr/>
          </p:nvSpPr>
          <p:spPr>
            <a:xfrm>
              <a:off x="508001" y="566058"/>
              <a:ext cx="5921828" cy="5921828"/>
            </a:xfrm>
            <a:custGeom>
              <a:avLst/>
              <a:gdLst>
                <a:gd name="connsiteX0" fmla="*/ 2960914 w 5921828"/>
                <a:gd name="connsiteY0" fmla="*/ 1925068 h 5921828"/>
                <a:gd name="connsiteX1" fmla="*/ 1925068 w 5921828"/>
                <a:gd name="connsiteY1" fmla="*/ 2960914 h 5921828"/>
                <a:gd name="connsiteX2" fmla="*/ 2960914 w 5921828"/>
                <a:gd name="connsiteY2" fmla="*/ 3996760 h 5921828"/>
                <a:gd name="connsiteX3" fmla="*/ 3996760 w 5921828"/>
                <a:gd name="connsiteY3" fmla="*/ 2960914 h 5921828"/>
                <a:gd name="connsiteX4" fmla="*/ 2960914 w 5921828"/>
                <a:gd name="connsiteY4" fmla="*/ 1925068 h 5921828"/>
                <a:gd name="connsiteX5" fmla="*/ 2960914 w 5921828"/>
                <a:gd name="connsiteY5" fmla="*/ 0 h 5921828"/>
                <a:gd name="connsiteX6" fmla="*/ 3249812 w 5921828"/>
                <a:gd name="connsiteY6" fmla="*/ 14588 h 5921828"/>
                <a:gd name="connsiteX7" fmla="*/ 3266196 w 5921828"/>
                <a:gd name="connsiteY7" fmla="*/ 84105 h 5921828"/>
                <a:gd name="connsiteX8" fmla="*/ 3519353 w 5921828"/>
                <a:gd name="connsiteY8" fmla="*/ 372919 h 5921828"/>
                <a:gd name="connsiteX9" fmla="*/ 3808872 w 5921828"/>
                <a:gd name="connsiteY9" fmla="*/ 420217 h 5921828"/>
                <a:gd name="connsiteX10" fmla="*/ 3898574 w 5921828"/>
                <a:gd name="connsiteY10" fmla="*/ 399076 h 5921828"/>
                <a:gd name="connsiteX11" fmla="*/ 3901234 w 5921828"/>
                <a:gd name="connsiteY11" fmla="*/ 467443 h 5921828"/>
                <a:gd name="connsiteX12" fmla="*/ 4310898 w 5921828"/>
                <a:gd name="connsiteY12" fmla="*/ 1036784 h 5921828"/>
                <a:gd name="connsiteX13" fmla="*/ 4881289 w 5921828"/>
                <a:gd name="connsiteY13" fmla="*/ 1074309 h 5921828"/>
                <a:gd name="connsiteX14" fmla="*/ 5002270 w 5921828"/>
                <a:gd name="connsiteY14" fmla="*/ 1019911 h 5921828"/>
                <a:gd name="connsiteX15" fmla="*/ 5046508 w 5921828"/>
                <a:gd name="connsiteY15" fmla="*/ 1082520 h 5921828"/>
                <a:gd name="connsiteX16" fmla="*/ 5204216 w 5921828"/>
                <a:gd name="connsiteY16" fmla="*/ 1204315 h 5921828"/>
                <a:gd name="connsiteX17" fmla="*/ 5299417 w 5921828"/>
                <a:gd name="connsiteY17" fmla="*/ 1239923 h 5921828"/>
                <a:gd name="connsiteX18" fmla="*/ 5376282 w 5921828"/>
                <a:gd name="connsiteY18" fmla="*/ 1252123 h 5921828"/>
                <a:gd name="connsiteX19" fmla="*/ 5416151 w 5921828"/>
                <a:gd name="connsiteY19" fmla="*/ 1305439 h 5921828"/>
                <a:gd name="connsiteX20" fmla="*/ 5921828 w 5921828"/>
                <a:gd name="connsiteY20" fmla="*/ 2960914 h 5921828"/>
                <a:gd name="connsiteX21" fmla="*/ 2960914 w 5921828"/>
                <a:gd name="connsiteY21" fmla="*/ 5921828 h 5921828"/>
                <a:gd name="connsiteX22" fmla="*/ 0 w 5921828"/>
                <a:gd name="connsiteY22" fmla="*/ 2960914 h 5921828"/>
                <a:gd name="connsiteX23" fmla="*/ 2960914 w 5921828"/>
                <a:gd name="connsiteY23" fmla="*/ 0 h 5921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921828" h="5921828">
                  <a:moveTo>
                    <a:pt x="2960914" y="1925068"/>
                  </a:moveTo>
                  <a:cubicBezTo>
                    <a:pt x="2388832" y="1925068"/>
                    <a:pt x="1925068" y="2388832"/>
                    <a:pt x="1925068" y="2960914"/>
                  </a:cubicBezTo>
                  <a:cubicBezTo>
                    <a:pt x="1925068" y="3532996"/>
                    <a:pt x="2388832" y="3996760"/>
                    <a:pt x="2960914" y="3996760"/>
                  </a:cubicBezTo>
                  <a:cubicBezTo>
                    <a:pt x="3532996" y="3996760"/>
                    <a:pt x="3996760" y="3532996"/>
                    <a:pt x="3996760" y="2960914"/>
                  </a:cubicBezTo>
                  <a:cubicBezTo>
                    <a:pt x="3996760" y="2388832"/>
                    <a:pt x="3532996" y="1925068"/>
                    <a:pt x="2960914" y="1925068"/>
                  </a:cubicBezTo>
                  <a:close/>
                  <a:moveTo>
                    <a:pt x="2960914" y="0"/>
                  </a:moveTo>
                  <a:lnTo>
                    <a:pt x="3249812" y="14588"/>
                  </a:lnTo>
                  <a:lnTo>
                    <a:pt x="3266196" y="84105"/>
                  </a:lnTo>
                  <a:cubicBezTo>
                    <a:pt x="3307445" y="205721"/>
                    <a:pt x="3395090" y="311601"/>
                    <a:pt x="3519353" y="372919"/>
                  </a:cubicBezTo>
                  <a:cubicBezTo>
                    <a:pt x="3612549" y="418907"/>
                    <a:pt x="3713110" y="433298"/>
                    <a:pt x="3808872" y="420217"/>
                  </a:cubicBezTo>
                  <a:lnTo>
                    <a:pt x="3898574" y="399076"/>
                  </a:lnTo>
                  <a:lnTo>
                    <a:pt x="3901234" y="467443"/>
                  </a:lnTo>
                  <a:cubicBezTo>
                    <a:pt x="3933683" y="704992"/>
                    <a:pt x="4079712" y="922705"/>
                    <a:pt x="4310898" y="1036784"/>
                  </a:cubicBezTo>
                  <a:cubicBezTo>
                    <a:pt x="4495847" y="1128047"/>
                    <a:pt x="4700279" y="1135705"/>
                    <a:pt x="4881289" y="1074309"/>
                  </a:cubicBezTo>
                  <a:lnTo>
                    <a:pt x="5002270" y="1019911"/>
                  </a:lnTo>
                  <a:lnTo>
                    <a:pt x="5046508" y="1082520"/>
                  </a:lnTo>
                  <a:cubicBezTo>
                    <a:pt x="5089108" y="1131857"/>
                    <a:pt x="5142085" y="1173656"/>
                    <a:pt x="5204216" y="1204315"/>
                  </a:cubicBezTo>
                  <a:cubicBezTo>
                    <a:pt x="5235281" y="1219644"/>
                    <a:pt x="5267165" y="1231463"/>
                    <a:pt x="5299417" y="1239923"/>
                  </a:cubicBezTo>
                  <a:lnTo>
                    <a:pt x="5376282" y="1252123"/>
                  </a:lnTo>
                  <a:lnTo>
                    <a:pt x="5416151" y="1305439"/>
                  </a:lnTo>
                  <a:cubicBezTo>
                    <a:pt x="5735409" y="1778004"/>
                    <a:pt x="5921828" y="2347689"/>
                    <a:pt x="5921828" y="2960914"/>
                  </a:cubicBezTo>
                  <a:cubicBezTo>
                    <a:pt x="5921828" y="4596182"/>
                    <a:pt x="4596182" y="5921828"/>
                    <a:pt x="2960914" y="5921828"/>
                  </a:cubicBezTo>
                  <a:cubicBezTo>
                    <a:pt x="1325646" y="5921828"/>
                    <a:pt x="0" y="4596182"/>
                    <a:pt x="0" y="2960914"/>
                  </a:cubicBezTo>
                  <a:cubicBezTo>
                    <a:pt x="0" y="1325646"/>
                    <a:pt x="1325646" y="0"/>
                    <a:pt x="2960914" y="0"/>
                  </a:cubicBezTo>
                  <a:close/>
                </a:path>
              </a:pathLst>
            </a:custGeom>
            <a:solidFill>
              <a:srgbClr val="F4AD7A">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Circle: Hollow 42"/>
            <p:cNvSpPr/>
            <p:nvPr/>
          </p:nvSpPr>
          <p:spPr>
            <a:xfrm>
              <a:off x="1335314" y="1393371"/>
              <a:ext cx="4267202" cy="4267202"/>
            </a:xfrm>
            <a:prstGeom prst="donut">
              <a:avLst>
                <a:gd name="adj" fmla="val 8744"/>
              </a:avLst>
            </a:prstGeom>
            <a:solidFill>
              <a:srgbClr val="FACBAB">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eeform: Shape 55"/>
            <p:cNvSpPr/>
            <p:nvPr/>
          </p:nvSpPr>
          <p:spPr>
            <a:xfrm>
              <a:off x="508001" y="566058"/>
              <a:ext cx="5654923" cy="4275697"/>
            </a:xfrm>
            <a:custGeom>
              <a:avLst/>
              <a:gdLst>
                <a:gd name="connsiteX0" fmla="*/ 2960914 w 5654923"/>
                <a:gd name="connsiteY0" fmla="*/ 0 h 4275697"/>
                <a:gd name="connsiteX1" fmla="*/ 3169915 w 5654923"/>
                <a:gd name="connsiteY1" fmla="*/ 7262 h 4275697"/>
                <a:gd name="connsiteX2" fmla="*/ 3334354 w 5654923"/>
                <a:gd name="connsiteY2" fmla="*/ 24472 h 4275697"/>
                <a:gd name="connsiteX3" fmla="*/ 3331202 w 5654923"/>
                <a:gd name="connsiteY3" fmla="*/ 29541 h 4275697"/>
                <a:gd name="connsiteX4" fmla="*/ 3535197 w 5654923"/>
                <a:gd name="connsiteY4" fmla="*/ 625884 h 4275697"/>
                <a:gd name="connsiteX5" fmla="*/ 3792439 w 5654923"/>
                <a:gd name="connsiteY5" fmla="*/ 667224 h 4275697"/>
                <a:gd name="connsiteX6" fmla="*/ 3872059 w 5654923"/>
                <a:gd name="connsiteY6" fmla="*/ 648242 h 4275697"/>
                <a:gd name="connsiteX7" fmla="*/ 3874579 w 5654923"/>
                <a:gd name="connsiteY7" fmla="*/ 708955 h 4275697"/>
                <a:gd name="connsiteX8" fmla="*/ 4239729 w 5654923"/>
                <a:gd name="connsiteY8" fmla="*/ 1213664 h 4275697"/>
                <a:gd name="connsiteX9" fmla="*/ 4746401 w 5654923"/>
                <a:gd name="connsiteY9" fmla="*/ 1245679 h 4275697"/>
                <a:gd name="connsiteX10" fmla="*/ 4853724 w 5654923"/>
                <a:gd name="connsiteY10" fmla="*/ 1197087 h 4275697"/>
                <a:gd name="connsiteX11" fmla="*/ 4893158 w 5654923"/>
                <a:gd name="connsiteY11" fmla="*/ 1252590 h 4275697"/>
                <a:gd name="connsiteX12" fmla="*/ 5033505 w 5654923"/>
                <a:gd name="connsiteY12" fmla="*/ 1360397 h 4275697"/>
                <a:gd name="connsiteX13" fmla="*/ 5373925 w 5654923"/>
                <a:gd name="connsiteY13" fmla="*/ 1381907 h 4275697"/>
                <a:gd name="connsiteX14" fmla="*/ 5444481 w 5654923"/>
                <a:gd name="connsiteY14" fmla="*/ 1349962 h 4275697"/>
                <a:gd name="connsiteX15" fmla="*/ 5464946 w 5654923"/>
                <a:gd name="connsiteY15" fmla="*/ 1380060 h 4275697"/>
                <a:gd name="connsiteX16" fmla="*/ 5564462 w 5654923"/>
                <a:gd name="connsiteY16" fmla="*/ 1549567 h 4275697"/>
                <a:gd name="connsiteX17" fmla="*/ 5654923 w 5654923"/>
                <a:gd name="connsiteY17" fmla="*/ 1737352 h 4275697"/>
                <a:gd name="connsiteX18" fmla="*/ 3917198 w 5654923"/>
                <a:gd name="connsiteY18" fmla="*/ 2562742 h 4275697"/>
                <a:gd name="connsiteX19" fmla="*/ 3915358 w 5654923"/>
                <a:gd name="connsiteY19" fmla="*/ 2557716 h 4275697"/>
                <a:gd name="connsiteX20" fmla="*/ 2960914 w 5654923"/>
                <a:gd name="connsiteY20" fmla="*/ 1925068 h 4275697"/>
                <a:gd name="connsiteX21" fmla="*/ 1925068 w 5654923"/>
                <a:gd name="connsiteY21" fmla="*/ 2960914 h 4275697"/>
                <a:gd name="connsiteX22" fmla="*/ 2006470 w 5654923"/>
                <a:gd name="connsiteY22" fmla="*/ 3364112 h 4275697"/>
                <a:gd name="connsiteX23" fmla="*/ 2048101 w 5654923"/>
                <a:gd name="connsiteY23" fmla="*/ 3450532 h 4275697"/>
                <a:gd name="connsiteX24" fmla="*/ 310849 w 5654923"/>
                <a:gd name="connsiteY24" fmla="*/ 4275697 h 4275697"/>
                <a:gd name="connsiteX25" fmla="*/ 232684 w 5654923"/>
                <a:gd name="connsiteY25" fmla="*/ 4113436 h 4275697"/>
                <a:gd name="connsiteX26" fmla="*/ 0 w 5654923"/>
                <a:gd name="connsiteY26" fmla="*/ 2960914 h 4275697"/>
                <a:gd name="connsiteX27" fmla="*/ 2960914 w 5654923"/>
                <a:gd name="connsiteY27" fmla="*/ 0 h 4275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54923" h="4275697">
                  <a:moveTo>
                    <a:pt x="2960914" y="0"/>
                  </a:moveTo>
                  <a:cubicBezTo>
                    <a:pt x="3031180" y="0"/>
                    <a:pt x="3100873" y="2448"/>
                    <a:pt x="3169915" y="7262"/>
                  </a:cubicBezTo>
                  <a:lnTo>
                    <a:pt x="3334354" y="24472"/>
                  </a:lnTo>
                  <a:lnTo>
                    <a:pt x="3331202" y="29541"/>
                  </a:lnTo>
                  <a:cubicBezTo>
                    <a:pt x="3222858" y="250548"/>
                    <a:pt x="3314190" y="517539"/>
                    <a:pt x="3535197" y="625884"/>
                  </a:cubicBezTo>
                  <a:cubicBezTo>
                    <a:pt x="3618075" y="666512"/>
                    <a:pt x="3707419" y="679062"/>
                    <a:pt x="3792439" y="667224"/>
                  </a:cubicBezTo>
                  <a:lnTo>
                    <a:pt x="3872059" y="648242"/>
                  </a:lnTo>
                  <a:lnTo>
                    <a:pt x="3874579" y="708955"/>
                  </a:lnTo>
                  <a:cubicBezTo>
                    <a:pt x="3903945" y="919856"/>
                    <a:pt x="4034140" y="1112879"/>
                    <a:pt x="4239729" y="1213664"/>
                  </a:cubicBezTo>
                  <a:cubicBezTo>
                    <a:pt x="4404200" y="1294293"/>
                    <a:pt x="4585781" y="1300623"/>
                    <a:pt x="4746401" y="1245679"/>
                  </a:cubicBezTo>
                  <a:lnTo>
                    <a:pt x="4853724" y="1197087"/>
                  </a:lnTo>
                  <a:lnTo>
                    <a:pt x="4893158" y="1252590"/>
                  </a:lnTo>
                  <a:cubicBezTo>
                    <a:pt x="4931106" y="1296310"/>
                    <a:pt x="4978253" y="1333311"/>
                    <a:pt x="5033505" y="1360397"/>
                  </a:cubicBezTo>
                  <a:cubicBezTo>
                    <a:pt x="5144008" y="1414569"/>
                    <a:pt x="5266008" y="1418823"/>
                    <a:pt x="5373925" y="1381907"/>
                  </a:cubicBezTo>
                  <a:lnTo>
                    <a:pt x="5444481" y="1349962"/>
                  </a:lnTo>
                  <a:lnTo>
                    <a:pt x="5464946" y="1380060"/>
                  </a:lnTo>
                  <a:cubicBezTo>
                    <a:pt x="5499926" y="1435351"/>
                    <a:pt x="5533125" y="1491880"/>
                    <a:pt x="5564462" y="1549567"/>
                  </a:cubicBezTo>
                  <a:lnTo>
                    <a:pt x="5654923" y="1737352"/>
                  </a:lnTo>
                  <a:lnTo>
                    <a:pt x="3917198" y="2562742"/>
                  </a:lnTo>
                  <a:lnTo>
                    <a:pt x="3915358" y="2557716"/>
                  </a:lnTo>
                  <a:cubicBezTo>
                    <a:pt x="3758108" y="2185935"/>
                    <a:pt x="3389975" y="1925068"/>
                    <a:pt x="2960914" y="1925068"/>
                  </a:cubicBezTo>
                  <a:cubicBezTo>
                    <a:pt x="2388832" y="1925068"/>
                    <a:pt x="1925068" y="2388832"/>
                    <a:pt x="1925068" y="2960914"/>
                  </a:cubicBezTo>
                  <a:cubicBezTo>
                    <a:pt x="1925068" y="3103935"/>
                    <a:pt x="1954053" y="3240185"/>
                    <a:pt x="2006470" y="3364112"/>
                  </a:cubicBezTo>
                  <a:lnTo>
                    <a:pt x="2048101" y="3450532"/>
                  </a:lnTo>
                  <a:lnTo>
                    <a:pt x="310849" y="4275697"/>
                  </a:lnTo>
                  <a:lnTo>
                    <a:pt x="232684" y="4113436"/>
                  </a:lnTo>
                  <a:cubicBezTo>
                    <a:pt x="82853" y="3759197"/>
                    <a:pt x="0" y="3369731"/>
                    <a:pt x="0" y="2960914"/>
                  </a:cubicBezTo>
                  <a:cubicBezTo>
                    <a:pt x="0" y="1325646"/>
                    <a:pt x="1325646" y="0"/>
                    <a:pt x="2960914" y="0"/>
                  </a:cubicBezTo>
                  <a:close/>
                </a:path>
              </a:pathLst>
            </a:custGeom>
            <a:solidFill>
              <a:srgbClr val="866667">
                <a:alpha val="66000"/>
              </a:srgbClr>
            </a:solidFill>
            <a:ln w="133350" cap="rnd">
              <a:solidFill>
                <a:srgbClr val="765C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Oval 8"/>
            <p:cNvSpPr/>
            <p:nvPr/>
          </p:nvSpPr>
          <p:spPr>
            <a:xfrm>
              <a:off x="4549140" y="2171700"/>
              <a:ext cx="228600" cy="228600"/>
            </a:xfrm>
            <a:prstGeom prst="ellipse">
              <a:avLst/>
            </a:prstGeom>
            <a:solidFill>
              <a:srgbClr val="FAC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3296883" y="1131837"/>
              <a:ext cx="228600" cy="228600"/>
            </a:xfrm>
            <a:prstGeom prst="ellipse">
              <a:avLst/>
            </a:prstGeom>
            <a:solidFill>
              <a:srgbClr val="FAC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1575925" y="1677450"/>
              <a:ext cx="294468" cy="29446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774424" y="3540348"/>
              <a:ext cx="294468" cy="294468"/>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1951759" y="2811226"/>
              <a:ext cx="294468" cy="2944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068409" y="2533409"/>
              <a:ext cx="228600" cy="228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2492175" y="1148304"/>
              <a:ext cx="228600" cy="228600"/>
            </a:xfrm>
            <a:prstGeom prst="ellipse">
              <a:avLst/>
            </a:prstGeom>
            <a:solidFill>
              <a:srgbClr val="59C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2352802" y="2057400"/>
              <a:ext cx="228600" cy="228600"/>
            </a:xfrm>
            <a:prstGeom prst="ellipse">
              <a:avLst/>
            </a:prstGeom>
            <a:solidFill>
              <a:srgbClr val="FAC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3637315" y="1857618"/>
              <a:ext cx="228600" cy="2286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5373916" y="2171700"/>
              <a:ext cx="228600" cy="228600"/>
            </a:xfrm>
            <a:prstGeom prst="ellipse">
              <a:avLst/>
            </a:prstGeom>
            <a:solidFill>
              <a:srgbClr val="59C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1723159" y="3879078"/>
              <a:ext cx="228600" cy="228600"/>
            </a:xfrm>
            <a:prstGeom prst="ellipse">
              <a:avLst/>
            </a:prstGeom>
            <a:solidFill>
              <a:srgbClr val="59CD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p:cNvGrpSpPr/>
          <p:nvPr/>
        </p:nvGrpSpPr>
        <p:grpSpPr>
          <a:xfrm>
            <a:off x="-58172" y="-46901"/>
            <a:ext cx="4340204" cy="829898"/>
            <a:chOff x="-50208" y="2396744"/>
            <a:chExt cx="5039686" cy="2340212"/>
          </a:xfrm>
        </p:grpSpPr>
        <p:sp>
          <p:nvSpPr>
            <p:cNvPr id="26" name="Rectangle 25"/>
            <p:cNvSpPr/>
            <p:nvPr/>
          </p:nvSpPr>
          <p:spPr>
            <a:xfrm>
              <a:off x="204411" y="2739914"/>
              <a:ext cx="4423436" cy="1425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7" name="TextBox 26"/>
            <p:cNvSpPr txBox="1"/>
            <p:nvPr/>
          </p:nvSpPr>
          <p:spPr>
            <a:xfrm>
              <a:off x="-50208" y="2396744"/>
              <a:ext cx="5039686" cy="2340212"/>
            </a:xfrm>
            <a:prstGeom prst="rect">
              <a:avLst/>
            </a:prstGeom>
            <a:noFill/>
          </p:spPr>
          <p:txBody>
            <a:bodyPr wrap="square" rtlCol="0">
              <a:spAutoFit/>
            </a:bodyPr>
            <a:lstStyle/>
            <a:p>
              <a:pPr algn="ctr"/>
              <a:r>
                <a:rPr lang="en-US" sz="6000" b="1" dirty="0" smtClean="0">
                  <a:solidFill>
                    <a:srgbClr val="59CDB6"/>
                  </a:solidFill>
                  <a:effectLst>
                    <a:outerShdw blurRad="38100" dist="38100" dir="2700000" algn="tl">
                      <a:srgbClr val="000000">
                        <a:alpha val="43137"/>
                      </a:srgbClr>
                    </a:outerShdw>
                  </a:effectLst>
                  <a:latin typeface="DAGGERSQUARE" pitchFamily="50" charset="0"/>
                </a:rPr>
                <a:t>Results</a:t>
              </a:r>
              <a:endParaRPr lang="en-US" sz="6000" b="1" dirty="0">
                <a:solidFill>
                  <a:srgbClr val="59CDB6"/>
                </a:solidFill>
                <a:effectLst>
                  <a:outerShdw blurRad="38100" dist="38100" dir="2700000" algn="tl">
                    <a:srgbClr val="000000">
                      <a:alpha val="43137"/>
                    </a:srgbClr>
                  </a:outerShdw>
                </a:effectLst>
                <a:latin typeface="DAGGERSQUARE" pitchFamily="50" charset="0"/>
              </a:endParaRPr>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36" y="1160003"/>
            <a:ext cx="11905031" cy="315471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7117" y="4476655"/>
            <a:ext cx="7169668" cy="1571434"/>
          </a:xfrm>
          <a:prstGeom prst="rect">
            <a:avLst/>
          </a:prstGeom>
        </p:spPr>
      </p:pic>
    </p:spTree>
    <p:extLst>
      <p:ext uri="{BB962C8B-B14F-4D97-AF65-F5344CB8AC3E}">
        <p14:creationId xmlns:p14="http://schemas.microsoft.com/office/powerpoint/2010/main" val="241327513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7316" y="924267"/>
            <a:ext cx="7664496" cy="5566505"/>
          </a:xfrm>
          <a:prstGeom prst="rect">
            <a:avLst/>
          </a:prstGeom>
        </p:spPr>
      </p:pic>
      <p:grpSp>
        <p:nvGrpSpPr>
          <p:cNvPr id="9" name="Group 8"/>
          <p:cNvGrpSpPr/>
          <p:nvPr/>
        </p:nvGrpSpPr>
        <p:grpSpPr>
          <a:xfrm>
            <a:off x="-367462" y="-39420"/>
            <a:ext cx="7884361" cy="698327"/>
            <a:chOff x="-111954" y="2390902"/>
            <a:chExt cx="5039686" cy="2127466"/>
          </a:xfrm>
        </p:grpSpPr>
        <p:sp>
          <p:nvSpPr>
            <p:cNvPr id="10" name="Rectangle 9"/>
            <p:cNvSpPr/>
            <p:nvPr/>
          </p:nvSpPr>
          <p:spPr>
            <a:xfrm>
              <a:off x="204411" y="2739914"/>
              <a:ext cx="4423436" cy="1425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 name="TextBox 10"/>
            <p:cNvSpPr txBox="1"/>
            <p:nvPr/>
          </p:nvSpPr>
          <p:spPr>
            <a:xfrm>
              <a:off x="-111954" y="2390902"/>
              <a:ext cx="5039686" cy="2127466"/>
            </a:xfrm>
            <a:prstGeom prst="rect">
              <a:avLst/>
            </a:prstGeom>
            <a:noFill/>
          </p:spPr>
          <p:txBody>
            <a:bodyPr wrap="square" rtlCol="0">
              <a:spAutoFit/>
            </a:bodyPr>
            <a:lstStyle/>
            <a:p>
              <a:pPr algn="ctr"/>
              <a:r>
                <a:rPr lang="en-US" sz="5400" b="1" dirty="0" smtClean="0">
                  <a:solidFill>
                    <a:srgbClr val="59CDB6"/>
                  </a:solidFill>
                  <a:effectLst>
                    <a:outerShdw blurRad="38100" dist="38100" dir="2700000" algn="tl">
                      <a:srgbClr val="000000">
                        <a:alpha val="43137"/>
                      </a:srgbClr>
                    </a:outerShdw>
                  </a:effectLst>
                  <a:latin typeface="DAGGERSQUARE" pitchFamily="50" charset="0"/>
                </a:rPr>
                <a:t>Confusion Matrix</a:t>
              </a:r>
              <a:endParaRPr lang="en-US" sz="5400" b="1" dirty="0">
                <a:solidFill>
                  <a:srgbClr val="59CDB6"/>
                </a:solidFill>
                <a:effectLst>
                  <a:outerShdw blurRad="38100" dist="38100" dir="2700000" algn="tl">
                    <a:srgbClr val="000000">
                      <a:alpha val="43137"/>
                    </a:srgbClr>
                  </a:outerShdw>
                </a:effectLst>
                <a:latin typeface="DAGGERSQUARE" pitchFamily="50" charset="0"/>
              </a:endParaRPr>
            </a:p>
          </p:txBody>
        </p:sp>
      </p:grpSp>
    </p:spTree>
    <p:extLst>
      <p:ext uri="{BB962C8B-B14F-4D97-AF65-F5344CB8AC3E}">
        <p14:creationId xmlns:p14="http://schemas.microsoft.com/office/powerpoint/2010/main" val="2232531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724" y="801442"/>
            <a:ext cx="8602356" cy="4779087"/>
          </a:xfrm>
          <a:prstGeom prst="rect">
            <a:avLst/>
          </a:prstGeom>
        </p:spPr>
      </p:pic>
    </p:spTree>
    <p:extLst>
      <p:ext uri="{BB962C8B-B14F-4D97-AF65-F5344CB8AC3E}">
        <p14:creationId xmlns:p14="http://schemas.microsoft.com/office/powerpoint/2010/main" val="8817716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BB195"/>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 xmlns:a16="http://schemas.microsoft.com/office/drawing/2014/main" id="{C37BD835-3161-4535-BA12-7947ACEDB17B}"/>
              </a:ext>
            </a:extLst>
          </p:cNvPr>
          <p:cNvGrpSpPr/>
          <p:nvPr/>
        </p:nvGrpSpPr>
        <p:grpSpPr>
          <a:xfrm>
            <a:off x="285258" y="1360500"/>
            <a:ext cx="2256430" cy="4135271"/>
            <a:chOff x="5063319" y="1364087"/>
            <a:chExt cx="2256430" cy="4135271"/>
          </a:xfrm>
        </p:grpSpPr>
        <p:sp>
          <p:nvSpPr>
            <p:cNvPr id="11" name="Rectangle: Rounded Corners 9">
              <a:extLst>
                <a:ext uri="{FF2B5EF4-FFF2-40B4-BE49-F238E27FC236}">
                  <a16:creationId xmlns="" xmlns:a16="http://schemas.microsoft.com/office/drawing/2014/main" id="{17046C99-84F3-45CF-BFA8-20E5DFD95393}"/>
                </a:ext>
              </a:extLst>
            </p:cNvPr>
            <p:cNvSpPr/>
            <p:nvPr/>
          </p:nvSpPr>
          <p:spPr>
            <a:xfrm>
              <a:off x="5063319" y="1364087"/>
              <a:ext cx="2256430" cy="4135271"/>
            </a:xfrm>
            <a:prstGeom prst="roundRect">
              <a:avLst>
                <a:gd name="adj" fmla="val 13038"/>
              </a:avLst>
            </a:prstGeom>
            <a:solidFill>
              <a:srgbClr val="242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 xmlns:a16="http://schemas.microsoft.com/office/drawing/2014/main" id="{BD6F25AF-AC59-4BE8-A02B-436FA46DD4C6}"/>
                </a:ext>
              </a:extLst>
            </p:cNvPr>
            <p:cNvSpPr/>
            <p:nvPr/>
          </p:nvSpPr>
          <p:spPr>
            <a:xfrm>
              <a:off x="5244341" y="1950940"/>
              <a:ext cx="1894385" cy="2961563"/>
            </a:xfrm>
            <a:prstGeom prst="rect">
              <a:avLst/>
            </a:prstGeom>
            <a:solidFill>
              <a:srgbClr val="189D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 xmlns:a16="http://schemas.microsoft.com/office/drawing/2014/main" id="{57C19210-731B-4B68-9685-D6FB62CB05A4}"/>
                </a:ext>
              </a:extLst>
            </p:cNvPr>
            <p:cNvSpPr/>
            <p:nvPr/>
          </p:nvSpPr>
          <p:spPr>
            <a:xfrm>
              <a:off x="6096000" y="1561980"/>
              <a:ext cx="191068" cy="191068"/>
            </a:xfrm>
            <a:prstGeom prst="ellipse">
              <a:avLst/>
            </a:prstGeom>
            <a:solidFill>
              <a:srgbClr val="3E4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2">
              <a:extLst>
                <a:ext uri="{FF2B5EF4-FFF2-40B4-BE49-F238E27FC236}">
                  <a16:creationId xmlns="" xmlns:a16="http://schemas.microsoft.com/office/drawing/2014/main" id="{C0783031-36D1-4D60-849D-9C0168323B21}"/>
                </a:ext>
              </a:extLst>
            </p:cNvPr>
            <p:cNvSpPr/>
            <p:nvPr/>
          </p:nvSpPr>
          <p:spPr>
            <a:xfrm>
              <a:off x="5868590" y="5110395"/>
              <a:ext cx="645886" cy="152401"/>
            </a:xfrm>
            <a:prstGeom prst="roundRect">
              <a:avLst>
                <a:gd name="adj" fmla="val 50000"/>
              </a:avLst>
            </a:prstGeom>
            <a:solidFill>
              <a:srgbClr val="3E4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70" name="Straight Connector 69">
            <a:extLst>
              <a:ext uri="{FF2B5EF4-FFF2-40B4-BE49-F238E27FC236}">
                <a16:creationId xmlns="" xmlns:a16="http://schemas.microsoft.com/office/drawing/2014/main" id="{F272CB9A-11DA-403F-8A2C-8ACABB9E55E3}"/>
              </a:ext>
            </a:extLst>
          </p:cNvPr>
          <p:cNvCxnSpPr>
            <a:stCxn id="93" idx="6"/>
            <a:endCxn id="101" idx="2"/>
          </p:cNvCxnSpPr>
          <p:nvPr/>
        </p:nvCxnSpPr>
        <p:spPr>
          <a:xfrm>
            <a:off x="7330807" y="3344467"/>
            <a:ext cx="1630805"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 xmlns:a16="http://schemas.microsoft.com/office/drawing/2014/main" id="{67E87360-F24A-47BA-928F-2F0179FA8620}"/>
              </a:ext>
            </a:extLst>
          </p:cNvPr>
          <p:cNvCxnSpPr>
            <a:stCxn id="101" idx="2"/>
          </p:cNvCxnSpPr>
          <p:nvPr/>
        </p:nvCxnSpPr>
        <p:spPr>
          <a:xfrm>
            <a:off x="8961612" y="3344467"/>
            <a:ext cx="4032362"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 xmlns:a16="http://schemas.microsoft.com/office/drawing/2014/main" id="{892DD698-41EA-44B3-A338-53428D7D5050}"/>
              </a:ext>
            </a:extLst>
          </p:cNvPr>
          <p:cNvCxnSpPr>
            <a:stCxn id="85" idx="2"/>
            <a:endCxn id="93" idx="6"/>
          </p:cNvCxnSpPr>
          <p:nvPr/>
        </p:nvCxnSpPr>
        <p:spPr>
          <a:xfrm>
            <a:off x="5506304" y="3344467"/>
            <a:ext cx="1824503"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 xmlns:a16="http://schemas.microsoft.com/office/drawing/2014/main" id="{7141C71E-E08E-4C35-AF33-12A46FFB4E28}"/>
              </a:ext>
            </a:extLst>
          </p:cNvPr>
          <p:cNvCxnSpPr>
            <a:endCxn id="85" idx="6"/>
          </p:cNvCxnSpPr>
          <p:nvPr/>
        </p:nvCxnSpPr>
        <p:spPr>
          <a:xfrm>
            <a:off x="3985995" y="3344467"/>
            <a:ext cx="1710809"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5" name="Arc 74">
            <a:extLst>
              <a:ext uri="{FF2B5EF4-FFF2-40B4-BE49-F238E27FC236}">
                <a16:creationId xmlns="" xmlns:a16="http://schemas.microsoft.com/office/drawing/2014/main" id="{AF54DAFC-72BF-4C18-B451-30110FC8EBCC}"/>
              </a:ext>
            </a:extLst>
          </p:cNvPr>
          <p:cNvSpPr/>
          <p:nvPr/>
        </p:nvSpPr>
        <p:spPr>
          <a:xfrm>
            <a:off x="3478686" y="2884886"/>
            <a:ext cx="919162" cy="919162"/>
          </a:xfrm>
          <a:prstGeom prst="arc">
            <a:avLst>
              <a:gd name="adj1" fmla="val 5420354"/>
              <a:gd name="adj2" fmla="val 10853341"/>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76" name="Straight Connector 75">
            <a:extLst>
              <a:ext uri="{FF2B5EF4-FFF2-40B4-BE49-F238E27FC236}">
                <a16:creationId xmlns="" xmlns:a16="http://schemas.microsoft.com/office/drawing/2014/main" id="{6AB54977-33F8-4105-824C-3D0C493D5B00}"/>
              </a:ext>
            </a:extLst>
          </p:cNvPr>
          <p:cNvCxnSpPr>
            <a:cxnSpLocks/>
          </p:cNvCxnSpPr>
          <p:nvPr/>
        </p:nvCxnSpPr>
        <p:spPr>
          <a:xfrm>
            <a:off x="2354593" y="3344467"/>
            <a:ext cx="1538514"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 xmlns:a16="http://schemas.microsoft.com/office/drawing/2014/main" id="{BADB8234-7655-4312-99D5-ACC91B4B894B}"/>
              </a:ext>
            </a:extLst>
          </p:cNvPr>
          <p:cNvSpPr/>
          <p:nvPr/>
        </p:nvSpPr>
        <p:spPr>
          <a:xfrm>
            <a:off x="3843017" y="3249217"/>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Circle: Hollow 8">
            <a:extLst>
              <a:ext uri="{FF2B5EF4-FFF2-40B4-BE49-F238E27FC236}">
                <a16:creationId xmlns="" xmlns:a16="http://schemas.microsoft.com/office/drawing/2014/main" id="{868629C6-9D56-44C4-A90C-D16F2E7AA94B}"/>
              </a:ext>
            </a:extLst>
          </p:cNvPr>
          <p:cNvSpPr/>
          <p:nvPr/>
        </p:nvSpPr>
        <p:spPr>
          <a:xfrm>
            <a:off x="3723954" y="3130154"/>
            <a:ext cx="428626" cy="428626"/>
          </a:xfrm>
          <a:prstGeom prst="donut">
            <a:avLst>
              <a:gd name="adj" fmla="val 5281"/>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9" name="Circle: Hollow 9">
            <a:extLst>
              <a:ext uri="{FF2B5EF4-FFF2-40B4-BE49-F238E27FC236}">
                <a16:creationId xmlns="" xmlns:a16="http://schemas.microsoft.com/office/drawing/2014/main" id="{1E0E5245-3E9D-45CB-A2A2-78E37536928E}"/>
              </a:ext>
            </a:extLst>
          </p:cNvPr>
          <p:cNvSpPr/>
          <p:nvPr/>
        </p:nvSpPr>
        <p:spPr>
          <a:xfrm>
            <a:off x="3591082" y="2997282"/>
            <a:ext cx="694370" cy="694370"/>
          </a:xfrm>
          <a:prstGeom prst="donut">
            <a:avLst>
              <a:gd name="adj" fmla="val 2879"/>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80" name="Straight Connector 79">
            <a:extLst>
              <a:ext uri="{FF2B5EF4-FFF2-40B4-BE49-F238E27FC236}">
                <a16:creationId xmlns="" xmlns:a16="http://schemas.microsoft.com/office/drawing/2014/main" id="{1B8353AA-1A28-4FAD-AF44-130B899BAAE4}"/>
              </a:ext>
            </a:extLst>
          </p:cNvPr>
          <p:cNvCxnSpPr>
            <a:cxnSpLocks/>
          </p:cNvCxnSpPr>
          <p:nvPr/>
        </p:nvCxnSpPr>
        <p:spPr>
          <a:xfrm flipV="1">
            <a:off x="3938268" y="3691653"/>
            <a:ext cx="0" cy="1033387"/>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 xmlns:a16="http://schemas.microsoft.com/office/drawing/2014/main" id="{36B49B4F-63E8-4430-9059-553CBCA3AB43}"/>
              </a:ext>
            </a:extLst>
          </p:cNvPr>
          <p:cNvSpPr/>
          <p:nvPr/>
        </p:nvSpPr>
        <p:spPr>
          <a:xfrm>
            <a:off x="3876147" y="4699907"/>
            <a:ext cx="124240" cy="12424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 xmlns:a16="http://schemas.microsoft.com/office/drawing/2014/main" id="{E959B938-7387-4E6C-B81C-CA1B61488588}"/>
              </a:ext>
            </a:extLst>
          </p:cNvPr>
          <p:cNvSpPr txBox="1"/>
          <p:nvPr/>
        </p:nvSpPr>
        <p:spPr>
          <a:xfrm>
            <a:off x="2926887" y="2471530"/>
            <a:ext cx="2081636" cy="523220"/>
          </a:xfrm>
          <a:prstGeom prst="rect">
            <a:avLst/>
          </a:prstGeom>
          <a:noFill/>
        </p:spPr>
        <p:txBody>
          <a:bodyPr wrap="square" rtlCol="0">
            <a:spAutoFit/>
          </a:bodyPr>
          <a:lstStyle/>
          <a:p>
            <a:pPr algn="ctr"/>
            <a:r>
              <a:rPr lang="en-US" sz="2800" b="1" dirty="0" smtClean="0">
                <a:solidFill>
                  <a:srgbClr val="03A1A4"/>
                </a:solidFill>
                <a:effectLst>
                  <a:outerShdw blurRad="38100" dist="38100" dir="2700000" algn="tl">
                    <a:srgbClr val="000000">
                      <a:alpha val="43137"/>
                    </a:srgbClr>
                  </a:outerShdw>
                </a:effectLst>
                <a:latin typeface="DAGGERSQUARE" pitchFamily="50" charset="0"/>
              </a:rPr>
              <a:t>Web-app</a:t>
            </a:r>
            <a:endParaRPr lang="en-US" sz="2800" b="1" dirty="0">
              <a:solidFill>
                <a:srgbClr val="03A1A4"/>
              </a:solidFill>
              <a:effectLst>
                <a:outerShdw blurRad="38100" dist="38100" dir="2700000" algn="tl">
                  <a:srgbClr val="000000">
                    <a:alpha val="43137"/>
                  </a:srgbClr>
                </a:outerShdw>
              </a:effectLst>
              <a:latin typeface="DAGGERSQUARE" pitchFamily="50" charset="0"/>
            </a:endParaRPr>
          </a:p>
        </p:txBody>
      </p:sp>
      <p:sp>
        <p:nvSpPr>
          <p:cNvPr id="83" name="TextBox 82">
            <a:extLst>
              <a:ext uri="{FF2B5EF4-FFF2-40B4-BE49-F238E27FC236}">
                <a16:creationId xmlns="" xmlns:a16="http://schemas.microsoft.com/office/drawing/2014/main" id="{E623F98E-5FFF-4701-A99F-87B202C66033}"/>
              </a:ext>
            </a:extLst>
          </p:cNvPr>
          <p:cNvSpPr txBox="1"/>
          <p:nvPr/>
        </p:nvSpPr>
        <p:spPr>
          <a:xfrm>
            <a:off x="2638847" y="4952133"/>
            <a:ext cx="2745024" cy="523220"/>
          </a:xfrm>
          <a:prstGeom prst="rect">
            <a:avLst/>
          </a:prstGeom>
          <a:noFill/>
        </p:spPr>
        <p:txBody>
          <a:bodyPr wrap="square" rtlCol="0">
            <a:spAutoFit/>
          </a:bodyPr>
          <a:lstStyle/>
          <a:p>
            <a:pPr algn="ctr"/>
            <a:r>
              <a:rPr lang="en-US" sz="2800" b="1" dirty="0" smtClean="0">
                <a:solidFill>
                  <a:srgbClr val="03A1A4"/>
                </a:solidFill>
                <a:effectLst>
                  <a:outerShdw blurRad="38100" dist="38100" dir="2700000" algn="tl">
                    <a:srgbClr val="000000">
                      <a:alpha val="43137"/>
                    </a:srgbClr>
                  </a:outerShdw>
                </a:effectLst>
                <a:latin typeface="DAGGERSQUARE" pitchFamily="50" charset="0"/>
              </a:rPr>
              <a:t>Webpages</a:t>
            </a:r>
            <a:endParaRPr lang="en-US" sz="2800" b="1" dirty="0">
              <a:solidFill>
                <a:srgbClr val="03A1A4"/>
              </a:solidFill>
              <a:effectLst>
                <a:outerShdw blurRad="38100" dist="38100" dir="2700000" algn="tl">
                  <a:srgbClr val="000000">
                    <a:alpha val="43137"/>
                  </a:srgbClr>
                </a:outerShdw>
              </a:effectLst>
              <a:latin typeface="DAGGERSQUARE" pitchFamily="50" charset="0"/>
            </a:endParaRPr>
          </a:p>
        </p:txBody>
      </p:sp>
      <p:sp>
        <p:nvSpPr>
          <p:cNvPr id="84" name="Arc 83">
            <a:extLst>
              <a:ext uri="{FF2B5EF4-FFF2-40B4-BE49-F238E27FC236}">
                <a16:creationId xmlns="" xmlns:a16="http://schemas.microsoft.com/office/drawing/2014/main" id="{B54B9C7B-4DA7-40E1-B723-68758EB971FE}"/>
              </a:ext>
            </a:extLst>
          </p:cNvPr>
          <p:cNvSpPr/>
          <p:nvPr/>
        </p:nvSpPr>
        <p:spPr>
          <a:xfrm rot="5400000">
            <a:off x="5141973" y="2884886"/>
            <a:ext cx="919162" cy="919162"/>
          </a:xfrm>
          <a:prstGeom prst="arc">
            <a:avLst>
              <a:gd name="adj1" fmla="val 5420354"/>
              <a:gd name="adj2" fmla="val 10853341"/>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5" name="Oval 84">
            <a:extLst>
              <a:ext uri="{FF2B5EF4-FFF2-40B4-BE49-F238E27FC236}">
                <a16:creationId xmlns="" xmlns:a16="http://schemas.microsoft.com/office/drawing/2014/main" id="{037A3CB3-AA60-41C6-B92B-B84EC0A87E61}"/>
              </a:ext>
            </a:extLst>
          </p:cNvPr>
          <p:cNvSpPr/>
          <p:nvPr/>
        </p:nvSpPr>
        <p:spPr>
          <a:xfrm>
            <a:off x="5506304" y="3249217"/>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Circle: Hollow 20">
            <a:extLst>
              <a:ext uri="{FF2B5EF4-FFF2-40B4-BE49-F238E27FC236}">
                <a16:creationId xmlns="" xmlns:a16="http://schemas.microsoft.com/office/drawing/2014/main" id="{5AB77009-91CD-4089-A339-205E1FD860BA}"/>
              </a:ext>
            </a:extLst>
          </p:cNvPr>
          <p:cNvSpPr/>
          <p:nvPr/>
        </p:nvSpPr>
        <p:spPr>
          <a:xfrm>
            <a:off x="5387241" y="3130154"/>
            <a:ext cx="428626" cy="428626"/>
          </a:xfrm>
          <a:prstGeom prst="donut">
            <a:avLst>
              <a:gd name="adj" fmla="val 5281"/>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7" name="Circle: Hollow 21">
            <a:extLst>
              <a:ext uri="{FF2B5EF4-FFF2-40B4-BE49-F238E27FC236}">
                <a16:creationId xmlns="" xmlns:a16="http://schemas.microsoft.com/office/drawing/2014/main" id="{EB4F978A-6973-4038-9D44-C992F6903D28}"/>
              </a:ext>
            </a:extLst>
          </p:cNvPr>
          <p:cNvSpPr/>
          <p:nvPr/>
        </p:nvSpPr>
        <p:spPr>
          <a:xfrm>
            <a:off x="5254369" y="2997282"/>
            <a:ext cx="694370" cy="694370"/>
          </a:xfrm>
          <a:prstGeom prst="donut">
            <a:avLst>
              <a:gd name="adj" fmla="val 2879"/>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88" name="Straight Connector 87">
            <a:extLst>
              <a:ext uri="{FF2B5EF4-FFF2-40B4-BE49-F238E27FC236}">
                <a16:creationId xmlns="" xmlns:a16="http://schemas.microsoft.com/office/drawing/2014/main" id="{7982AF7D-7FF0-494C-891D-C601C69FAD64}"/>
              </a:ext>
            </a:extLst>
          </p:cNvPr>
          <p:cNvCxnSpPr>
            <a:cxnSpLocks/>
          </p:cNvCxnSpPr>
          <p:nvPr/>
        </p:nvCxnSpPr>
        <p:spPr>
          <a:xfrm flipV="1">
            <a:off x="5601555" y="1963895"/>
            <a:ext cx="0" cy="1033387"/>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 xmlns:a16="http://schemas.microsoft.com/office/drawing/2014/main" id="{D26033AC-E99E-4309-BD9B-47A98BA0DEA7}"/>
              </a:ext>
            </a:extLst>
          </p:cNvPr>
          <p:cNvSpPr/>
          <p:nvPr/>
        </p:nvSpPr>
        <p:spPr>
          <a:xfrm>
            <a:off x="5539434" y="1917539"/>
            <a:ext cx="124240" cy="12424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 xmlns:a16="http://schemas.microsoft.com/office/drawing/2014/main" id="{7DEA27D8-0CF3-496D-AD7D-2076231DE52C}"/>
              </a:ext>
            </a:extLst>
          </p:cNvPr>
          <p:cNvSpPr txBox="1"/>
          <p:nvPr/>
        </p:nvSpPr>
        <p:spPr>
          <a:xfrm>
            <a:off x="3966847" y="1248297"/>
            <a:ext cx="3201043" cy="523220"/>
          </a:xfrm>
          <a:prstGeom prst="rect">
            <a:avLst/>
          </a:prstGeom>
          <a:noFill/>
        </p:spPr>
        <p:txBody>
          <a:bodyPr wrap="square" rtlCol="0">
            <a:spAutoFit/>
          </a:bodyPr>
          <a:lstStyle/>
          <a:p>
            <a:pPr algn="ctr"/>
            <a:r>
              <a:rPr lang="en-US" sz="2800" b="1" dirty="0">
                <a:solidFill>
                  <a:srgbClr val="EE9524"/>
                </a:solidFill>
                <a:effectLst>
                  <a:outerShdw blurRad="38100" dist="38100" dir="2700000" algn="tl">
                    <a:srgbClr val="000000">
                      <a:alpha val="43137"/>
                    </a:srgbClr>
                  </a:outerShdw>
                </a:effectLst>
                <a:latin typeface="DAGGERSQUARE" pitchFamily="50" charset="0"/>
              </a:rPr>
              <a:t>HTML</a:t>
            </a:r>
          </a:p>
        </p:txBody>
      </p:sp>
      <p:sp>
        <p:nvSpPr>
          <p:cNvPr id="92" name="Arc 91">
            <a:extLst>
              <a:ext uri="{FF2B5EF4-FFF2-40B4-BE49-F238E27FC236}">
                <a16:creationId xmlns="" xmlns:a16="http://schemas.microsoft.com/office/drawing/2014/main" id="{A2636062-43D3-463C-B6BD-741D547DE965}"/>
              </a:ext>
            </a:extLst>
          </p:cNvPr>
          <p:cNvSpPr/>
          <p:nvPr/>
        </p:nvSpPr>
        <p:spPr>
          <a:xfrm>
            <a:off x="6805472" y="2884886"/>
            <a:ext cx="919162" cy="919162"/>
          </a:xfrm>
          <a:prstGeom prst="arc">
            <a:avLst>
              <a:gd name="adj1" fmla="val 5420354"/>
              <a:gd name="adj2" fmla="val 10853341"/>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3" name="Oval 92">
            <a:extLst>
              <a:ext uri="{FF2B5EF4-FFF2-40B4-BE49-F238E27FC236}">
                <a16:creationId xmlns="" xmlns:a16="http://schemas.microsoft.com/office/drawing/2014/main" id="{CDCB9A2B-6699-4804-99AE-7A924FDA4340}"/>
              </a:ext>
            </a:extLst>
          </p:cNvPr>
          <p:cNvSpPr/>
          <p:nvPr/>
        </p:nvSpPr>
        <p:spPr>
          <a:xfrm>
            <a:off x="7140307" y="3249217"/>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Circle: Hollow 29">
            <a:extLst>
              <a:ext uri="{FF2B5EF4-FFF2-40B4-BE49-F238E27FC236}">
                <a16:creationId xmlns="" xmlns:a16="http://schemas.microsoft.com/office/drawing/2014/main" id="{3A6CDF07-EF0B-4379-8FBF-3718BD896047}"/>
              </a:ext>
            </a:extLst>
          </p:cNvPr>
          <p:cNvSpPr/>
          <p:nvPr/>
        </p:nvSpPr>
        <p:spPr>
          <a:xfrm>
            <a:off x="7021244" y="3130154"/>
            <a:ext cx="428626" cy="428626"/>
          </a:xfrm>
          <a:prstGeom prst="donut">
            <a:avLst>
              <a:gd name="adj" fmla="val 5281"/>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5" name="Circle: Hollow 30">
            <a:extLst>
              <a:ext uri="{FF2B5EF4-FFF2-40B4-BE49-F238E27FC236}">
                <a16:creationId xmlns="" xmlns:a16="http://schemas.microsoft.com/office/drawing/2014/main" id="{FB3E2DCF-4068-4715-BD27-13370B541EAC}"/>
              </a:ext>
            </a:extLst>
          </p:cNvPr>
          <p:cNvSpPr/>
          <p:nvPr/>
        </p:nvSpPr>
        <p:spPr>
          <a:xfrm>
            <a:off x="6888372" y="2997282"/>
            <a:ext cx="694370" cy="694370"/>
          </a:xfrm>
          <a:prstGeom prst="donut">
            <a:avLst>
              <a:gd name="adj" fmla="val 2879"/>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96" name="Straight Connector 95">
            <a:extLst>
              <a:ext uri="{FF2B5EF4-FFF2-40B4-BE49-F238E27FC236}">
                <a16:creationId xmlns="" xmlns:a16="http://schemas.microsoft.com/office/drawing/2014/main" id="{EA49CDC4-E9AD-4789-BEA6-BFF07A73111B}"/>
              </a:ext>
            </a:extLst>
          </p:cNvPr>
          <p:cNvCxnSpPr>
            <a:cxnSpLocks/>
          </p:cNvCxnSpPr>
          <p:nvPr/>
        </p:nvCxnSpPr>
        <p:spPr>
          <a:xfrm flipV="1">
            <a:off x="7265054" y="3691653"/>
            <a:ext cx="0" cy="1033387"/>
          </a:xfrm>
          <a:prstGeom prst="line">
            <a:avLst/>
          </a:prstGeom>
          <a:ln w="19050">
            <a:solidFill>
              <a:srgbClr val="EF3078"/>
            </a:solidFill>
          </a:ln>
        </p:spPr>
        <p:style>
          <a:lnRef idx="1">
            <a:schemeClr val="accent1"/>
          </a:lnRef>
          <a:fillRef idx="0">
            <a:schemeClr val="accent1"/>
          </a:fillRef>
          <a:effectRef idx="0">
            <a:schemeClr val="accent1"/>
          </a:effectRef>
          <a:fontRef idx="minor">
            <a:schemeClr val="tx1"/>
          </a:fontRef>
        </p:style>
      </p:cxnSp>
      <p:sp>
        <p:nvSpPr>
          <p:cNvPr id="97" name="Oval 96">
            <a:extLst>
              <a:ext uri="{FF2B5EF4-FFF2-40B4-BE49-F238E27FC236}">
                <a16:creationId xmlns="" xmlns:a16="http://schemas.microsoft.com/office/drawing/2014/main" id="{DD4A8794-EADF-4527-95C6-C9D6781E9C8E}"/>
              </a:ext>
            </a:extLst>
          </p:cNvPr>
          <p:cNvSpPr/>
          <p:nvPr/>
        </p:nvSpPr>
        <p:spPr>
          <a:xfrm>
            <a:off x="7202933" y="4699907"/>
            <a:ext cx="124240" cy="12424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 xmlns:a16="http://schemas.microsoft.com/office/drawing/2014/main" id="{4BE7D141-E60D-4B00-AA4B-1F588212DCAD}"/>
              </a:ext>
            </a:extLst>
          </p:cNvPr>
          <p:cNvSpPr txBox="1"/>
          <p:nvPr/>
        </p:nvSpPr>
        <p:spPr>
          <a:xfrm>
            <a:off x="6270526" y="2471781"/>
            <a:ext cx="2034153" cy="523220"/>
          </a:xfrm>
          <a:prstGeom prst="rect">
            <a:avLst/>
          </a:prstGeom>
          <a:noFill/>
        </p:spPr>
        <p:txBody>
          <a:bodyPr wrap="square" rtlCol="0">
            <a:spAutoFit/>
          </a:bodyPr>
          <a:lstStyle/>
          <a:p>
            <a:pPr algn="ctr"/>
            <a:r>
              <a:rPr lang="en-US" sz="2800" b="1" dirty="0" smtClean="0">
                <a:solidFill>
                  <a:srgbClr val="EF3078"/>
                </a:solidFill>
                <a:effectLst>
                  <a:outerShdw blurRad="38100" dist="38100" dir="2700000" algn="tl">
                    <a:srgbClr val="000000">
                      <a:alpha val="43137"/>
                    </a:srgbClr>
                  </a:outerShdw>
                </a:effectLst>
                <a:latin typeface="DAGGERSQUARE" pitchFamily="50" charset="0"/>
              </a:rPr>
              <a:t>Styling</a:t>
            </a:r>
            <a:endParaRPr lang="en-US" sz="2800" b="1" dirty="0">
              <a:solidFill>
                <a:srgbClr val="EF3078"/>
              </a:solidFill>
              <a:effectLst>
                <a:outerShdw blurRad="38100" dist="38100" dir="2700000" algn="tl">
                  <a:srgbClr val="000000">
                    <a:alpha val="43137"/>
                  </a:srgbClr>
                </a:outerShdw>
              </a:effectLst>
              <a:latin typeface="DAGGERSQUARE" pitchFamily="50" charset="0"/>
            </a:endParaRPr>
          </a:p>
        </p:txBody>
      </p:sp>
      <p:sp>
        <p:nvSpPr>
          <p:cNvPr id="99" name="TextBox 98">
            <a:extLst>
              <a:ext uri="{FF2B5EF4-FFF2-40B4-BE49-F238E27FC236}">
                <a16:creationId xmlns="" xmlns:a16="http://schemas.microsoft.com/office/drawing/2014/main" id="{0A5C5A36-EC92-462F-BB70-6A797D63B1DD}"/>
              </a:ext>
            </a:extLst>
          </p:cNvPr>
          <p:cNvSpPr txBox="1"/>
          <p:nvPr/>
        </p:nvSpPr>
        <p:spPr>
          <a:xfrm>
            <a:off x="6406517" y="4981547"/>
            <a:ext cx="1685220" cy="523220"/>
          </a:xfrm>
          <a:prstGeom prst="rect">
            <a:avLst/>
          </a:prstGeom>
          <a:noFill/>
        </p:spPr>
        <p:txBody>
          <a:bodyPr wrap="square" rtlCol="0">
            <a:spAutoFit/>
          </a:bodyPr>
          <a:lstStyle/>
          <a:p>
            <a:pPr algn="ctr"/>
            <a:r>
              <a:rPr lang="en-US" sz="2800" b="1" dirty="0" smtClean="0">
                <a:solidFill>
                  <a:srgbClr val="EF3078"/>
                </a:solidFill>
                <a:effectLst>
                  <a:outerShdw blurRad="38100" dist="38100" dir="2700000" algn="tl">
                    <a:srgbClr val="000000">
                      <a:alpha val="43137"/>
                    </a:srgbClr>
                  </a:outerShdw>
                </a:effectLst>
                <a:latin typeface="DAGGERSQUARE" pitchFamily="50" charset="0"/>
              </a:rPr>
              <a:t>CSS</a:t>
            </a:r>
            <a:endParaRPr lang="en-US" sz="2800" b="1" dirty="0">
              <a:solidFill>
                <a:srgbClr val="EF3078"/>
              </a:solidFill>
              <a:effectLst>
                <a:outerShdw blurRad="38100" dist="38100" dir="2700000" algn="tl">
                  <a:srgbClr val="000000">
                    <a:alpha val="43137"/>
                  </a:srgbClr>
                </a:outerShdw>
              </a:effectLst>
              <a:latin typeface="DAGGERSQUARE" pitchFamily="50" charset="0"/>
            </a:endParaRPr>
          </a:p>
        </p:txBody>
      </p:sp>
      <p:sp>
        <p:nvSpPr>
          <p:cNvPr id="100" name="Arc 99">
            <a:extLst>
              <a:ext uri="{FF2B5EF4-FFF2-40B4-BE49-F238E27FC236}">
                <a16:creationId xmlns="" xmlns:a16="http://schemas.microsoft.com/office/drawing/2014/main" id="{E3730103-7F8D-4792-83EE-5FFC4A5D2274}"/>
              </a:ext>
            </a:extLst>
          </p:cNvPr>
          <p:cNvSpPr/>
          <p:nvPr/>
        </p:nvSpPr>
        <p:spPr>
          <a:xfrm rot="5400000">
            <a:off x="8597281" y="2884886"/>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1" name="Oval 100">
            <a:extLst>
              <a:ext uri="{FF2B5EF4-FFF2-40B4-BE49-F238E27FC236}">
                <a16:creationId xmlns="" xmlns:a16="http://schemas.microsoft.com/office/drawing/2014/main" id="{86694F26-80D5-467D-94C4-C9C860517F5F}"/>
              </a:ext>
            </a:extLst>
          </p:cNvPr>
          <p:cNvSpPr/>
          <p:nvPr/>
        </p:nvSpPr>
        <p:spPr>
          <a:xfrm>
            <a:off x="8961612" y="3249217"/>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Circle: Hollow 46">
            <a:extLst>
              <a:ext uri="{FF2B5EF4-FFF2-40B4-BE49-F238E27FC236}">
                <a16:creationId xmlns="" xmlns:a16="http://schemas.microsoft.com/office/drawing/2014/main" id="{B0789B4A-0620-4211-9109-6DBE9A07FE51}"/>
              </a:ext>
            </a:extLst>
          </p:cNvPr>
          <p:cNvSpPr/>
          <p:nvPr/>
        </p:nvSpPr>
        <p:spPr>
          <a:xfrm>
            <a:off x="8842549" y="3130154"/>
            <a:ext cx="428626" cy="428626"/>
          </a:xfrm>
          <a:prstGeom prst="donut">
            <a:avLst>
              <a:gd name="adj" fmla="val 5281"/>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3" name="Circle: Hollow 47">
            <a:extLst>
              <a:ext uri="{FF2B5EF4-FFF2-40B4-BE49-F238E27FC236}">
                <a16:creationId xmlns="" xmlns:a16="http://schemas.microsoft.com/office/drawing/2014/main" id="{9C63B36C-028C-4461-9179-02E81EA9B830}"/>
              </a:ext>
            </a:extLst>
          </p:cNvPr>
          <p:cNvSpPr/>
          <p:nvPr/>
        </p:nvSpPr>
        <p:spPr>
          <a:xfrm>
            <a:off x="8709677" y="2997282"/>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04" name="Straight Connector 103">
            <a:extLst>
              <a:ext uri="{FF2B5EF4-FFF2-40B4-BE49-F238E27FC236}">
                <a16:creationId xmlns="" xmlns:a16="http://schemas.microsoft.com/office/drawing/2014/main" id="{15E6C7CE-0DCB-4A82-B08E-519AC3270B85}"/>
              </a:ext>
            </a:extLst>
          </p:cNvPr>
          <p:cNvCxnSpPr>
            <a:cxnSpLocks/>
          </p:cNvCxnSpPr>
          <p:nvPr/>
        </p:nvCxnSpPr>
        <p:spPr>
          <a:xfrm flipV="1">
            <a:off x="9056863" y="1963895"/>
            <a:ext cx="0" cy="1033387"/>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 xmlns:a16="http://schemas.microsoft.com/office/drawing/2014/main" id="{4CFE38F3-7830-46D8-95EE-69DB62ED465D}"/>
              </a:ext>
            </a:extLst>
          </p:cNvPr>
          <p:cNvSpPr/>
          <p:nvPr/>
        </p:nvSpPr>
        <p:spPr>
          <a:xfrm>
            <a:off x="8994742" y="1917539"/>
            <a:ext cx="124240" cy="12424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TextBox 105">
            <a:extLst>
              <a:ext uri="{FF2B5EF4-FFF2-40B4-BE49-F238E27FC236}">
                <a16:creationId xmlns="" xmlns:a16="http://schemas.microsoft.com/office/drawing/2014/main" id="{65F62DC2-C651-4B22-B4CB-1846861868F6}"/>
              </a:ext>
            </a:extLst>
          </p:cNvPr>
          <p:cNvSpPr txBox="1"/>
          <p:nvPr/>
        </p:nvSpPr>
        <p:spPr>
          <a:xfrm>
            <a:off x="7797725" y="3628523"/>
            <a:ext cx="2862494" cy="523220"/>
          </a:xfrm>
          <a:prstGeom prst="rect">
            <a:avLst/>
          </a:prstGeom>
          <a:noFill/>
        </p:spPr>
        <p:txBody>
          <a:bodyPr wrap="square" rtlCol="0">
            <a:spAutoFit/>
          </a:bodyPr>
          <a:lstStyle/>
          <a:p>
            <a:pPr algn="ctr"/>
            <a:r>
              <a:rPr lang="en-US" sz="2800" b="1" dirty="0" smtClean="0">
                <a:solidFill>
                  <a:srgbClr val="1C7CBB"/>
                </a:solidFill>
                <a:effectLst>
                  <a:outerShdw blurRad="38100" dist="38100" dir="2700000" algn="tl">
                    <a:srgbClr val="000000">
                      <a:alpha val="43137"/>
                    </a:srgbClr>
                  </a:outerShdw>
                </a:effectLst>
                <a:latin typeface="DAGGERSQUARE" pitchFamily="50" charset="0"/>
              </a:rPr>
              <a:t>Responsive</a:t>
            </a:r>
            <a:endParaRPr lang="en-US" sz="2800" b="1" dirty="0">
              <a:solidFill>
                <a:srgbClr val="1C7CBB"/>
              </a:solidFill>
              <a:effectLst>
                <a:outerShdw blurRad="38100" dist="38100" dir="2700000" algn="tl">
                  <a:srgbClr val="000000">
                    <a:alpha val="43137"/>
                  </a:srgbClr>
                </a:outerShdw>
              </a:effectLst>
              <a:latin typeface="DAGGERSQUARE" pitchFamily="50" charset="0"/>
            </a:endParaRPr>
          </a:p>
        </p:txBody>
      </p:sp>
      <p:sp>
        <p:nvSpPr>
          <p:cNvPr id="107" name="TextBox 106">
            <a:extLst>
              <a:ext uri="{FF2B5EF4-FFF2-40B4-BE49-F238E27FC236}">
                <a16:creationId xmlns="" xmlns:a16="http://schemas.microsoft.com/office/drawing/2014/main" id="{44337E62-7F21-4CD3-9B0D-507A64DF7728}"/>
              </a:ext>
            </a:extLst>
          </p:cNvPr>
          <p:cNvSpPr txBox="1"/>
          <p:nvPr/>
        </p:nvSpPr>
        <p:spPr>
          <a:xfrm>
            <a:off x="7451515" y="1304754"/>
            <a:ext cx="3201043" cy="461665"/>
          </a:xfrm>
          <a:prstGeom prst="rect">
            <a:avLst/>
          </a:prstGeom>
          <a:noFill/>
        </p:spPr>
        <p:txBody>
          <a:bodyPr wrap="square" rtlCol="0">
            <a:spAutoFit/>
          </a:bodyPr>
          <a:lstStyle/>
          <a:p>
            <a:pPr algn="ctr"/>
            <a:r>
              <a:rPr lang="en-US" sz="2400" b="1" dirty="0" smtClean="0">
                <a:solidFill>
                  <a:srgbClr val="1C7CBB"/>
                </a:solidFill>
                <a:effectLst>
                  <a:outerShdw blurRad="38100" dist="38100" dir="2700000" algn="tl">
                    <a:srgbClr val="000000">
                      <a:alpha val="43137"/>
                    </a:srgbClr>
                  </a:outerShdw>
                </a:effectLst>
                <a:latin typeface="DAGGERSQUARE" pitchFamily="50" charset="0"/>
              </a:rPr>
              <a:t>JAVA SCRIPT</a:t>
            </a:r>
            <a:endParaRPr lang="en-US" sz="2400" b="1" dirty="0">
              <a:solidFill>
                <a:srgbClr val="1C7CBB"/>
              </a:solidFill>
              <a:effectLst>
                <a:outerShdw blurRad="38100" dist="38100" dir="2700000" algn="tl">
                  <a:srgbClr val="000000">
                    <a:alpha val="43137"/>
                  </a:srgbClr>
                </a:outerShdw>
              </a:effectLst>
              <a:latin typeface="DAGGERSQUARE" pitchFamily="50" charset="0"/>
            </a:endParaRPr>
          </a:p>
        </p:txBody>
      </p:sp>
      <p:cxnSp>
        <p:nvCxnSpPr>
          <p:cNvPr id="116" name="Straight Connector 115">
            <a:extLst>
              <a:ext uri="{FF2B5EF4-FFF2-40B4-BE49-F238E27FC236}">
                <a16:creationId xmlns="" xmlns:a16="http://schemas.microsoft.com/office/drawing/2014/main" id="{5CE23E97-80CA-4DCE-905B-0371552128FB}"/>
              </a:ext>
            </a:extLst>
          </p:cNvPr>
          <p:cNvCxnSpPr>
            <a:cxnSpLocks/>
          </p:cNvCxnSpPr>
          <p:nvPr/>
        </p:nvCxnSpPr>
        <p:spPr>
          <a:xfrm>
            <a:off x="2979746" y="5561524"/>
            <a:ext cx="2048865" cy="0"/>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 xmlns:a16="http://schemas.microsoft.com/office/drawing/2014/main" id="{36AF9195-D1C7-4EAB-9766-CBBD5AC04E3E}"/>
              </a:ext>
            </a:extLst>
          </p:cNvPr>
          <p:cNvCxnSpPr>
            <a:cxnSpLocks/>
          </p:cNvCxnSpPr>
          <p:nvPr/>
        </p:nvCxnSpPr>
        <p:spPr>
          <a:xfrm>
            <a:off x="6888373" y="5532028"/>
            <a:ext cx="836262" cy="0"/>
          </a:xfrm>
          <a:prstGeom prst="line">
            <a:avLst/>
          </a:prstGeom>
          <a:ln w="19050">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 xmlns:a16="http://schemas.microsoft.com/office/drawing/2014/main" id="{267D5D77-7183-46A2-913A-91854EB46B5B}"/>
              </a:ext>
            </a:extLst>
          </p:cNvPr>
          <p:cNvCxnSpPr>
            <a:cxnSpLocks/>
          </p:cNvCxnSpPr>
          <p:nvPr/>
        </p:nvCxnSpPr>
        <p:spPr>
          <a:xfrm>
            <a:off x="5038019" y="1247711"/>
            <a:ext cx="969712" cy="196"/>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 xmlns:a16="http://schemas.microsoft.com/office/drawing/2014/main" id="{3FE4C8AC-856E-47A1-86C3-D3143F6DF56B}"/>
              </a:ext>
            </a:extLst>
          </p:cNvPr>
          <p:cNvCxnSpPr>
            <a:cxnSpLocks/>
          </p:cNvCxnSpPr>
          <p:nvPr/>
        </p:nvCxnSpPr>
        <p:spPr>
          <a:xfrm>
            <a:off x="7974791" y="1258203"/>
            <a:ext cx="2048865" cy="0"/>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xmlns="" id="{4E1BBC11-2EC2-402B-829F-AF583B856F37}"/>
              </a:ext>
            </a:extLst>
          </p:cNvPr>
          <p:cNvSpPr txBox="1"/>
          <p:nvPr/>
        </p:nvSpPr>
        <p:spPr>
          <a:xfrm>
            <a:off x="327170" y="3064738"/>
            <a:ext cx="2312562" cy="584775"/>
          </a:xfrm>
          <a:prstGeom prst="rect">
            <a:avLst/>
          </a:prstGeom>
          <a:noFill/>
        </p:spPr>
        <p:txBody>
          <a:bodyPr wrap="square" rtlCol="0">
            <a:spAutoFit/>
            <a:scene3d>
              <a:camera prst="orthographicFront"/>
              <a:lightRig rig="threePt" dir="t"/>
            </a:scene3d>
            <a:sp3d extrusionH="57150">
              <a:bevelT w="38100" h="38100"/>
              <a:bevelB w="82550" h="38100" prst="coolSlant"/>
            </a:sp3d>
          </a:bodyPr>
          <a:lstStyle/>
          <a:p>
            <a:r>
              <a:rPr lang="en-US" sz="3200" b="1" dirty="0" smtClean="0">
                <a:ln>
                  <a:solidFill>
                    <a:schemeClr val="bg2">
                      <a:lumMod val="25000"/>
                    </a:schemeClr>
                  </a:solidFill>
                </a:ln>
                <a:solidFill>
                  <a:srgbClr val="BDD7EE"/>
                </a:solidFill>
                <a:effectLst>
                  <a:outerShdw blurRad="38100" dist="38100" dir="2700000" algn="tl">
                    <a:srgbClr val="000000">
                      <a:alpha val="43137"/>
                    </a:srgbClr>
                  </a:outerShdw>
                </a:effectLst>
                <a:latin typeface="Cooper Black" panose="0208090404030B020404" pitchFamily="18" charset="0"/>
              </a:rPr>
              <a:t>Front-end</a:t>
            </a:r>
            <a:endParaRPr lang="en-US" sz="3200" b="1" dirty="0">
              <a:ln>
                <a:solidFill>
                  <a:schemeClr val="bg2">
                    <a:lumMod val="25000"/>
                  </a:schemeClr>
                </a:solidFill>
              </a:ln>
              <a:solidFill>
                <a:srgbClr val="BDD7EE"/>
              </a:solidFill>
              <a:effectLst>
                <a:outerShdw blurRad="38100" dist="38100" dir="2700000" algn="tl">
                  <a:srgbClr val="000000">
                    <a:alpha val="43137"/>
                  </a:srgbClr>
                </a:outerShdw>
              </a:effectLst>
              <a:latin typeface="Cooper Black" panose="0208090404030B020404" pitchFamily="18" charset="0"/>
            </a:endParaRPr>
          </a:p>
        </p:txBody>
      </p:sp>
      <p:sp>
        <p:nvSpPr>
          <p:cNvPr id="133" name="TextBox 132">
            <a:extLst>
              <a:ext uri="{FF2B5EF4-FFF2-40B4-BE49-F238E27FC236}">
                <a16:creationId xmlns="" xmlns:a16="http://schemas.microsoft.com/office/drawing/2014/main" id="{D297ECE7-7E0E-48D0-9C27-6FB0E3DB79DD}"/>
              </a:ext>
            </a:extLst>
          </p:cNvPr>
          <p:cNvSpPr txBox="1"/>
          <p:nvPr/>
        </p:nvSpPr>
        <p:spPr>
          <a:xfrm>
            <a:off x="4814365" y="3659699"/>
            <a:ext cx="1515386" cy="523220"/>
          </a:xfrm>
          <a:prstGeom prst="rect">
            <a:avLst/>
          </a:prstGeom>
          <a:noFill/>
        </p:spPr>
        <p:txBody>
          <a:bodyPr wrap="square" rtlCol="0">
            <a:spAutoFit/>
          </a:bodyPr>
          <a:lstStyle/>
          <a:p>
            <a:pPr algn="ctr"/>
            <a:r>
              <a:rPr lang="en-US" sz="2800" b="1" dirty="0" smtClean="0">
                <a:solidFill>
                  <a:srgbClr val="EE9524"/>
                </a:solidFill>
                <a:effectLst>
                  <a:outerShdw blurRad="38100" dist="38100" dir="2700000" algn="tl">
                    <a:srgbClr val="000000">
                      <a:alpha val="43137"/>
                    </a:srgbClr>
                  </a:outerShdw>
                </a:effectLst>
                <a:latin typeface="DAGGERSQUARE" pitchFamily="50" charset="0"/>
              </a:rPr>
              <a:t>Design</a:t>
            </a:r>
            <a:endParaRPr lang="en-US" sz="2800" b="1" dirty="0">
              <a:solidFill>
                <a:srgbClr val="EE9524"/>
              </a:solidFill>
              <a:effectLst>
                <a:outerShdw blurRad="38100" dist="38100" dir="2700000" algn="tl">
                  <a:srgbClr val="000000">
                    <a:alpha val="43137"/>
                  </a:srgbClr>
                </a:outerShdw>
              </a:effectLst>
              <a:latin typeface="DAGGERSQUARE" pitchFamily="50" charset="0"/>
            </a:endParaRPr>
          </a:p>
        </p:txBody>
      </p:sp>
      <p:sp>
        <p:nvSpPr>
          <p:cNvPr id="134" name="TextBox 133">
            <a:extLst>
              <a:ext uri="{FF2B5EF4-FFF2-40B4-BE49-F238E27FC236}">
                <a16:creationId xmlns="" xmlns:a16="http://schemas.microsoft.com/office/drawing/2014/main" id="{65F62DC2-C651-4B22-B4CB-1846861868F6}"/>
              </a:ext>
            </a:extLst>
          </p:cNvPr>
          <p:cNvSpPr txBox="1"/>
          <p:nvPr/>
        </p:nvSpPr>
        <p:spPr>
          <a:xfrm>
            <a:off x="9666289" y="2697888"/>
            <a:ext cx="2862494" cy="707886"/>
          </a:xfrm>
          <a:prstGeom prst="rect">
            <a:avLst/>
          </a:prstGeom>
          <a:noFill/>
        </p:spPr>
        <p:txBody>
          <a:bodyPr wrap="square" rtlCol="0">
            <a:spAutoFit/>
          </a:bodyPr>
          <a:lstStyle/>
          <a:p>
            <a:pPr algn="ctr"/>
            <a:r>
              <a:rPr lang="en-US" sz="2000" b="1" dirty="0" smtClean="0">
                <a:solidFill>
                  <a:schemeClr val="tx1">
                    <a:lumMod val="95000"/>
                    <a:lumOff val="5000"/>
                  </a:schemeClr>
                </a:solidFill>
                <a:effectLst>
                  <a:outerShdw blurRad="38100" dist="38100" dir="2700000" algn="tl">
                    <a:srgbClr val="000000">
                      <a:alpha val="43137"/>
                    </a:srgbClr>
                  </a:outerShdw>
                </a:effectLst>
                <a:latin typeface="DAGGERSQUARE" pitchFamily="50" charset="0"/>
              </a:rPr>
              <a:t>Establishing connection</a:t>
            </a:r>
            <a:endParaRPr lang="en-US" sz="2000" b="1" dirty="0">
              <a:solidFill>
                <a:schemeClr val="tx1">
                  <a:lumMod val="95000"/>
                  <a:lumOff val="5000"/>
                </a:schemeClr>
              </a:solidFill>
              <a:effectLst>
                <a:outerShdw blurRad="38100" dist="38100" dir="2700000" algn="tl">
                  <a:srgbClr val="000000">
                    <a:alpha val="43137"/>
                  </a:srgbClr>
                </a:outerShdw>
              </a:effectLst>
              <a:latin typeface="DAGGERSQUARE" pitchFamily="50" charset="0"/>
            </a:endParaRPr>
          </a:p>
        </p:txBody>
      </p:sp>
      <p:sp>
        <p:nvSpPr>
          <p:cNvPr id="136" name="TextBox 135">
            <a:extLst>
              <a:ext uri="{FF2B5EF4-FFF2-40B4-BE49-F238E27FC236}">
                <a16:creationId xmlns="" xmlns:a16="http://schemas.microsoft.com/office/drawing/2014/main" id="{65F62DC2-C651-4B22-B4CB-1846861868F6}"/>
              </a:ext>
            </a:extLst>
          </p:cNvPr>
          <p:cNvSpPr txBox="1"/>
          <p:nvPr/>
        </p:nvSpPr>
        <p:spPr>
          <a:xfrm>
            <a:off x="11588743" y="3005664"/>
            <a:ext cx="923221" cy="400110"/>
          </a:xfrm>
          <a:prstGeom prst="rect">
            <a:avLst/>
          </a:prstGeom>
          <a:noFill/>
        </p:spPr>
        <p:txBody>
          <a:bodyPr wrap="square" rtlCol="0">
            <a:spAutoFit/>
          </a:bodyPr>
          <a:lstStyle/>
          <a:p>
            <a:pPr algn="ctr"/>
            <a:r>
              <a:rPr lang="en-US" sz="2000" b="1" dirty="0" smtClean="0">
                <a:solidFill>
                  <a:schemeClr val="tx1">
                    <a:lumMod val="95000"/>
                    <a:lumOff val="5000"/>
                  </a:schemeClr>
                </a:solidFill>
                <a:effectLst>
                  <a:outerShdw blurRad="38100" dist="38100" dir="2700000" algn="tl">
                    <a:srgbClr val="000000">
                      <a:alpha val="43137"/>
                    </a:srgbClr>
                  </a:outerShdw>
                </a:effectLst>
                <a:latin typeface="DAGGERSQUARE" pitchFamily="50" charset="0"/>
              </a:rPr>
              <a:t>. . . </a:t>
            </a:r>
            <a:endParaRPr lang="en-US" sz="2000" b="1" dirty="0">
              <a:solidFill>
                <a:schemeClr val="tx1">
                  <a:lumMod val="95000"/>
                  <a:lumOff val="5000"/>
                </a:schemeClr>
              </a:solidFill>
              <a:effectLst>
                <a:outerShdw blurRad="38100" dist="38100" dir="2700000" algn="tl">
                  <a:srgbClr val="000000">
                    <a:alpha val="43137"/>
                  </a:srgbClr>
                </a:outerShdw>
              </a:effectLst>
              <a:latin typeface="DAGGERSQUARE" pitchFamily="50" charset="0"/>
            </a:endParaRPr>
          </a:p>
        </p:txBody>
      </p:sp>
    </p:spTree>
    <p:extLst>
      <p:ext uri="{BB962C8B-B14F-4D97-AF65-F5344CB8AC3E}">
        <p14:creationId xmlns:p14="http://schemas.microsoft.com/office/powerpoint/2010/main" val="11685095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500"/>
                                        <p:tgtEl>
                                          <p:spTgt spid="7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7"/>
                                        </p:tgtEl>
                                        <p:attrNameLst>
                                          <p:attrName>style.visibility</p:attrName>
                                        </p:attrNameLst>
                                      </p:cBhvr>
                                      <p:to>
                                        <p:strVal val="visible"/>
                                      </p:to>
                                    </p:set>
                                    <p:anim calcmode="lin" valueType="num">
                                      <p:cBhvr>
                                        <p:cTn id="11" dur="500" fill="hold"/>
                                        <p:tgtEl>
                                          <p:spTgt spid="77"/>
                                        </p:tgtEl>
                                        <p:attrNameLst>
                                          <p:attrName>ppt_w</p:attrName>
                                        </p:attrNameLst>
                                      </p:cBhvr>
                                      <p:tavLst>
                                        <p:tav tm="0">
                                          <p:val>
                                            <p:fltVal val="0"/>
                                          </p:val>
                                        </p:tav>
                                        <p:tav tm="100000">
                                          <p:val>
                                            <p:strVal val="#ppt_w"/>
                                          </p:val>
                                        </p:tav>
                                      </p:tavLst>
                                    </p:anim>
                                    <p:anim calcmode="lin" valueType="num">
                                      <p:cBhvr>
                                        <p:cTn id="12" dur="500" fill="hold"/>
                                        <p:tgtEl>
                                          <p:spTgt spid="77"/>
                                        </p:tgtEl>
                                        <p:attrNameLst>
                                          <p:attrName>ppt_h</p:attrName>
                                        </p:attrNameLst>
                                      </p:cBhvr>
                                      <p:tavLst>
                                        <p:tav tm="0">
                                          <p:val>
                                            <p:fltVal val="0"/>
                                          </p:val>
                                        </p:tav>
                                        <p:tav tm="100000">
                                          <p:val>
                                            <p:strVal val="#ppt_h"/>
                                          </p:val>
                                        </p:tav>
                                      </p:tavLst>
                                    </p:anim>
                                    <p:animEffect transition="in" filter="fade">
                                      <p:cBhvr>
                                        <p:cTn id="13" dur="500"/>
                                        <p:tgtEl>
                                          <p:spTgt spid="77"/>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 calcmode="lin" valueType="num">
                                      <p:cBhvr>
                                        <p:cTn id="17" dur="500" fill="hold"/>
                                        <p:tgtEl>
                                          <p:spTgt spid="78"/>
                                        </p:tgtEl>
                                        <p:attrNameLst>
                                          <p:attrName>ppt_w</p:attrName>
                                        </p:attrNameLst>
                                      </p:cBhvr>
                                      <p:tavLst>
                                        <p:tav tm="0">
                                          <p:val>
                                            <p:fltVal val="0"/>
                                          </p:val>
                                        </p:tav>
                                        <p:tav tm="100000">
                                          <p:val>
                                            <p:strVal val="#ppt_w"/>
                                          </p:val>
                                        </p:tav>
                                      </p:tavLst>
                                    </p:anim>
                                    <p:anim calcmode="lin" valueType="num">
                                      <p:cBhvr>
                                        <p:cTn id="18" dur="500" fill="hold"/>
                                        <p:tgtEl>
                                          <p:spTgt spid="78"/>
                                        </p:tgtEl>
                                        <p:attrNameLst>
                                          <p:attrName>ppt_h</p:attrName>
                                        </p:attrNameLst>
                                      </p:cBhvr>
                                      <p:tavLst>
                                        <p:tav tm="0">
                                          <p:val>
                                            <p:fltVal val="0"/>
                                          </p:val>
                                        </p:tav>
                                        <p:tav tm="100000">
                                          <p:val>
                                            <p:strVal val="#ppt_h"/>
                                          </p:val>
                                        </p:tav>
                                      </p:tavLst>
                                    </p:anim>
                                    <p:animEffect transition="in" filter="fade">
                                      <p:cBhvr>
                                        <p:cTn id="19" dur="500"/>
                                        <p:tgtEl>
                                          <p:spTgt spid="78"/>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79"/>
                                        </p:tgtEl>
                                        <p:attrNameLst>
                                          <p:attrName>style.visibility</p:attrName>
                                        </p:attrNameLst>
                                      </p:cBhvr>
                                      <p:to>
                                        <p:strVal val="visible"/>
                                      </p:to>
                                    </p:set>
                                    <p:anim calcmode="lin" valueType="num">
                                      <p:cBhvr>
                                        <p:cTn id="23" dur="500" fill="hold"/>
                                        <p:tgtEl>
                                          <p:spTgt spid="79"/>
                                        </p:tgtEl>
                                        <p:attrNameLst>
                                          <p:attrName>ppt_w</p:attrName>
                                        </p:attrNameLst>
                                      </p:cBhvr>
                                      <p:tavLst>
                                        <p:tav tm="0">
                                          <p:val>
                                            <p:fltVal val="0"/>
                                          </p:val>
                                        </p:tav>
                                        <p:tav tm="100000">
                                          <p:val>
                                            <p:strVal val="#ppt_w"/>
                                          </p:val>
                                        </p:tav>
                                      </p:tavLst>
                                    </p:anim>
                                    <p:anim calcmode="lin" valueType="num">
                                      <p:cBhvr>
                                        <p:cTn id="24" dur="500" fill="hold"/>
                                        <p:tgtEl>
                                          <p:spTgt spid="79"/>
                                        </p:tgtEl>
                                        <p:attrNameLst>
                                          <p:attrName>ppt_h</p:attrName>
                                        </p:attrNameLst>
                                      </p:cBhvr>
                                      <p:tavLst>
                                        <p:tav tm="0">
                                          <p:val>
                                            <p:fltVal val="0"/>
                                          </p:val>
                                        </p:tav>
                                        <p:tav tm="100000">
                                          <p:val>
                                            <p:strVal val="#ppt_h"/>
                                          </p:val>
                                        </p:tav>
                                      </p:tavLst>
                                    </p:anim>
                                    <p:animEffect transition="in" filter="fade">
                                      <p:cBhvr>
                                        <p:cTn id="25" dur="500"/>
                                        <p:tgtEl>
                                          <p:spTgt spid="79"/>
                                        </p:tgtEl>
                                      </p:cBhvr>
                                    </p:animEffect>
                                  </p:childTnLst>
                                </p:cTn>
                              </p:par>
                            </p:childTnLst>
                          </p:cTn>
                        </p:par>
                        <p:par>
                          <p:cTn id="26" fill="hold">
                            <p:stCondLst>
                              <p:cond delay="2000"/>
                            </p:stCondLst>
                            <p:childTnLst>
                              <p:par>
                                <p:cTn id="27" presetID="22" presetClass="entr" presetSubtype="1" fill="hold" nodeType="afterEffect">
                                  <p:stCondLst>
                                    <p:cond delay="0"/>
                                  </p:stCondLst>
                                  <p:childTnLst>
                                    <p:set>
                                      <p:cBhvr>
                                        <p:cTn id="28" dur="1" fill="hold">
                                          <p:stCondLst>
                                            <p:cond delay="0"/>
                                          </p:stCondLst>
                                        </p:cTn>
                                        <p:tgtEl>
                                          <p:spTgt spid="80"/>
                                        </p:tgtEl>
                                        <p:attrNameLst>
                                          <p:attrName>style.visibility</p:attrName>
                                        </p:attrNameLst>
                                      </p:cBhvr>
                                      <p:to>
                                        <p:strVal val="visible"/>
                                      </p:to>
                                    </p:set>
                                    <p:animEffect transition="in" filter="wipe(up)">
                                      <p:cBhvr>
                                        <p:cTn id="29" dur="500"/>
                                        <p:tgtEl>
                                          <p:spTgt spid="80"/>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81"/>
                                        </p:tgtEl>
                                        <p:attrNameLst>
                                          <p:attrName>style.visibility</p:attrName>
                                        </p:attrNameLst>
                                      </p:cBhvr>
                                      <p:to>
                                        <p:strVal val="visible"/>
                                      </p:to>
                                    </p:set>
                                    <p:anim calcmode="lin" valueType="num">
                                      <p:cBhvr>
                                        <p:cTn id="33" dur="500" fill="hold"/>
                                        <p:tgtEl>
                                          <p:spTgt spid="81"/>
                                        </p:tgtEl>
                                        <p:attrNameLst>
                                          <p:attrName>ppt_w</p:attrName>
                                        </p:attrNameLst>
                                      </p:cBhvr>
                                      <p:tavLst>
                                        <p:tav tm="0">
                                          <p:val>
                                            <p:fltVal val="0"/>
                                          </p:val>
                                        </p:tav>
                                        <p:tav tm="100000">
                                          <p:val>
                                            <p:strVal val="#ppt_w"/>
                                          </p:val>
                                        </p:tav>
                                      </p:tavLst>
                                    </p:anim>
                                    <p:anim calcmode="lin" valueType="num">
                                      <p:cBhvr>
                                        <p:cTn id="34" dur="500" fill="hold"/>
                                        <p:tgtEl>
                                          <p:spTgt spid="81"/>
                                        </p:tgtEl>
                                        <p:attrNameLst>
                                          <p:attrName>ppt_h</p:attrName>
                                        </p:attrNameLst>
                                      </p:cBhvr>
                                      <p:tavLst>
                                        <p:tav tm="0">
                                          <p:val>
                                            <p:fltVal val="0"/>
                                          </p:val>
                                        </p:tav>
                                        <p:tav tm="100000">
                                          <p:val>
                                            <p:strVal val="#ppt_h"/>
                                          </p:val>
                                        </p:tav>
                                      </p:tavLst>
                                    </p:anim>
                                    <p:animEffect transition="in" filter="fade">
                                      <p:cBhvr>
                                        <p:cTn id="35" dur="500"/>
                                        <p:tgtEl>
                                          <p:spTgt spid="81"/>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75"/>
                                        </p:tgtEl>
                                        <p:attrNameLst>
                                          <p:attrName>style.visibility</p:attrName>
                                        </p:attrNameLst>
                                      </p:cBhvr>
                                      <p:to>
                                        <p:strVal val="visible"/>
                                      </p:to>
                                    </p:set>
                                    <p:anim calcmode="lin" valueType="num">
                                      <p:cBhvr>
                                        <p:cTn id="39" dur="500" fill="hold"/>
                                        <p:tgtEl>
                                          <p:spTgt spid="75"/>
                                        </p:tgtEl>
                                        <p:attrNameLst>
                                          <p:attrName>ppt_w</p:attrName>
                                        </p:attrNameLst>
                                      </p:cBhvr>
                                      <p:tavLst>
                                        <p:tav tm="0">
                                          <p:val>
                                            <p:fltVal val="0"/>
                                          </p:val>
                                        </p:tav>
                                        <p:tav tm="100000">
                                          <p:val>
                                            <p:strVal val="#ppt_w"/>
                                          </p:val>
                                        </p:tav>
                                      </p:tavLst>
                                    </p:anim>
                                    <p:anim calcmode="lin" valueType="num">
                                      <p:cBhvr>
                                        <p:cTn id="40" dur="500" fill="hold"/>
                                        <p:tgtEl>
                                          <p:spTgt spid="75"/>
                                        </p:tgtEl>
                                        <p:attrNameLst>
                                          <p:attrName>ppt_h</p:attrName>
                                        </p:attrNameLst>
                                      </p:cBhvr>
                                      <p:tavLst>
                                        <p:tav tm="0">
                                          <p:val>
                                            <p:fltVal val="0"/>
                                          </p:val>
                                        </p:tav>
                                        <p:tav tm="100000">
                                          <p:val>
                                            <p:strVal val="#ppt_h"/>
                                          </p:val>
                                        </p:tav>
                                      </p:tavLst>
                                    </p:anim>
                                    <p:animEffect transition="in" filter="fade">
                                      <p:cBhvr>
                                        <p:cTn id="41" dur="500"/>
                                        <p:tgtEl>
                                          <p:spTgt spid="75"/>
                                        </p:tgtEl>
                                      </p:cBhvr>
                                    </p:animEffect>
                                  </p:childTnLst>
                                </p:cTn>
                              </p:par>
                              <p:par>
                                <p:cTn id="42" presetID="47" presetClass="entr" presetSubtype="0" fill="hold" grpId="0" nodeType="withEffect">
                                  <p:stCondLst>
                                    <p:cond delay="0"/>
                                  </p:stCondLst>
                                  <p:childTnLst>
                                    <p:set>
                                      <p:cBhvr>
                                        <p:cTn id="43" dur="1" fill="hold">
                                          <p:stCondLst>
                                            <p:cond delay="0"/>
                                          </p:stCondLst>
                                        </p:cTn>
                                        <p:tgtEl>
                                          <p:spTgt spid="82"/>
                                        </p:tgtEl>
                                        <p:attrNameLst>
                                          <p:attrName>style.visibility</p:attrName>
                                        </p:attrNameLst>
                                      </p:cBhvr>
                                      <p:to>
                                        <p:strVal val="visible"/>
                                      </p:to>
                                    </p:set>
                                    <p:animEffect transition="in" filter="fade">
                                      <p:cBhvr>
                                        <p:cTn id="44" dur="500"/>
                                        <p:tgtEl>
                                          <p:spTgt spid="82"/>
                                        </p:tgtEl>
                                      </p:cBhvr>
                                    </p:animEffect>
                                    <p:anim calcmode="lin" valueType="num">
                                      <p:cBhvr>
                                        <p:cTn id="45" dur="500" fill="hold"/>
                                        <p:tgtEl>
                                          <p:spTgt spid="82"/>
                                        </p:tgtEl>
                                        <p:attrNameLst>
                                          <p:attrName>ppt_x</p:attrName>
                                        </p:attrNameLst>
                                      </p:cBhvr>
                                      <p:tavLst>
                                        <p:tav tm="0">
                                          <p:val>
                                            <p:strVal val="#ppt_x"/>
                                          </p:val>
                                        </p:tav>
                                        <p:tav tm="100000">
                                          <p:val>
                                            <p:strVal val="#ppt_x"/>
                                          </p:val>
                                        </p:tav>
                                      </p:tavLst>
                                    </p:anim>
                                    <p:anim calcmode="lin" valueType="num">
                                      <p:cBhvr>
                                        <p:cTn id="46" dur="500" fill="hold"/>
                                        <p:tgtEl>
                                          <p:spTgt spid="8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83"/>
                                        </p:tgtEl>
                                        <p:attrNameLst>
                                          <p:attrName>style.visibility</p:attrName>
                                        </p:attrNameLst>
                                      </p:cBhvr>
                                      <p:to>
                                        <p:strVal val="visible"/>
                                      </p:to>
                                    </p:set>
                                    <p:animEffect transition="in" filter="fade">
                                      <p:cBhvr>
                                        <p:cTn id="49" dur="500"/>
                                        <p:tgtEl>
                                          <p:spTgt spid="83"/>
                                        </p:tgtEl>
                                      </p:cBhvr>
                                    </p:animEffect>
                                    <p:anim calcmode="lin" valueType="num">
                                      <p:cBhvr>
                                        <p:cTn id="50" dur="500" fill="hold"/>
                                        <p:tgtEl>
                                          <p:spTgt spid="83"/>
                                        </p:tgtEl>
                                        <p:attrNameLst>
                                          <p:attrName>ppt_x</p:attrName>
                                        </p:attrNameLst>
                                      </p:cBhvr>
                                      <p:tavLst>
                                        <p:tav tm="0">
                                          <p:val>
                                            <p:strVal val="#ppt_x"/>
                                          </p:val>
                                        </p:tav>
                                        <p:tav tm="100000">
                                          <p:val>
                                            <p:strVal val="#ppt_x"/>
                                          </p:val>
                                        </p:tav>
                                      </p:tavLst>
                                    </p:anim>
                                    <p:anim calcmode="lin" valueType="num">
                                      <p:cBhvr>
                                        <p:cTn id="51" dur="500" fill="hold"/>
                                        <p:tgtEl>
                                          <p:spTgt spid="83"/>
                                        </p:tgtEl>
                                        <p:attrNameLst>
                                          <p:attrName>ppt_y</p:attrName>
                                        </p:attrNameLst>
                                      </p:cBhvr>
                                      <p:tavLst>
                                        <p:tav tm="0">
                                          <p:val>
                                            <p:strVal val="#ppt_y+.1"/>
                                          </p:val>
                                        </p:tav>
                                        <p:tav tm="100000">
                                          <p:val>
                                            <p:strVal val="#ppt_y"/>
                                          </p:val>
                                        </p:tav>
                                      </p:tavLst>
                                    </p:anim>
                                  </p:childTnLst>
                                </p:cTn>
                              </p:par>
                            </p:childTnLst>
                          </p:cTn>
                        </p:par>
                        <p:par>
                          <p:cTn id="52" fill="hold">
                            <p:stCondLst>
                              <p:cond delay="3500"/>
                            </p:stCondLst>
                            <p:childTnLst>
                              <p:par>
                                <p:cTn id="53" presetID="22" presetClass="entr" presetSubtype="8" fill="hold" nodeType="afterEffect">
                                  <p:stCondLst>
                                    <p:cond delay="0"/>
                                  </p:stCondLst>
                                  <p:childTnLst>
                                    <p:set>
                                      <p:cBhvr>
                                        <p:cTn id="54" dur="1" fill="hold">
                                          <p:stCondLst>
                                            <p:cond delay="0"/>
                                          </p:stCondLst>
                                        </p:cTn>
                                        <p:tgtEl>
                                          <p:spTgt spid="116"/>
                                        </p:tgtEl>
                                        <p:attrNameLst>
                                          <p:attrName>style.visibility</p:attrName>
                                        </p:attrNameLst>
                                      </p:cBhvr>
                                      <p:to>
                                        <p:strVal val="visible"/>
                                      </p:to>
                                    </p:set>
                                    <p:animEffect transition="in" filter="wipe(left)">
                                      <p:cBhvr>
                                        <p:cTn id="55" dur="500"/>
                                        <p:tgtEl>
                                          <p:spTgt spid="116"/>
                                        </p:tgtEl>
                                      </p:cBhvr>
                                    </p:animEffect>
                                  </p:childTnLst>
                                </p:cTn>
                              </p:par>
                            </p:childTnLst>
                          </p:cTn>
                        </p:par>
                        <p:par>
                          <p:cTn id="56" fill="hold">
                            <p:stCondLst>
                              <p:cond delay="4000"/>
                            </p:stCondLst>
                            <p:childTnLst>
                              <p:par>
                                <p:cTn id="57" presetID="22" presetClass="entr" presetSubtype="8" fill="hold" nodeType="afterEffect">
                                  <p:stCondLst>
                                    <p:cond delay="0"/>
                                  </p:stCondLst>
                                  <p:childTnLst>
                                    <p:set>
                                      <p:cBhvr>
                                        <p:cTn id="58" dur="1" fill="hold">
                                          <p:stCondLst>
                                            <p:cond delay="0"/>
                                          </p:stCondLst>
                                        </p:cTn>
                                        <p:tgtEl>
                                          <p:spTgt spid="74"/>
                                        </p:tgtEl>
                                        <p:attrNameLst>
                                          <p:attrName>style.visibility</p:attrName>
                                        </p:attrNameLst>
                                      </p:cBhvr>
                                      <p:to>
                                        <p:strVal val="visible"/>
                                      </p:to>
                                    </p:set>
                                    <p:animEffect transition="in" filter="wipe(left)">
                                      <p:cBhvr>
                                        <p:cTn id="59" dur="500"/>
                                        <p:tgtEl>
                                          <p:spTgt spid="74"/>
                                        </p:tgtEl>
                                      </p:cBhvr>
                                    </p:animEffect>
                                  </p:childTnLst>
                                </p:cTn>
                              </p:par>
                            </p:childTnLst>
                          </p:cTn>
                        </p:par>
                        <p:par>
                          <p:cTn id="60" fill="hold">
                            <p:stCondLst>
                              <p:cond delay="4500"/>
                            </p:stCondLst>
                            <p:childTnLst>
                              <p:par>
                                <p:cTn id="61" presetID="53" presetClass="entr" presetSubtype="16" fill="hold" grpId="0" nodeType="afterEffect">
                                  <p:stCondLst>
                                    <p:cond delay="0"/>
                                  </p:stCondLst>
                                  <p:childTnLst>
                                    <p:set>
                                      <p:cBhvr>
                                        <p:cTn id="62" dur="1" fill="hold">
                                          <p:stCondLst>
                                            <p:cond delay="0"/>
                                          </p:stCondLst>
                                        </p:cTn>
                                        <p:tgtEl>
                                          <p:spTgt spid="85"/>
                                        </p:tgtEl>
                                        <p:attrNameLst>
                                          <p:attrName>style.visibility</p:attrName>
                                        </p:attrNameLst>
                                      </p:cBhvr>
                                      <p:to>
                                        <p:strVal val="visible"/>
                                      </p:to>
                                    </p:set>
                                    <p:anim calcmode="lin" valueType="num">
                                      <p:cBhvr>
                                        <p:cTn id="63" dur="500" fill="hold"/>
                                        <p:tgtEl>
                                          <p:spTgt spid="85"/>
                                        </p:tgtEl>
                                        <p:attrNameLst>
                                          <p:attrName>ppt_w</p:attrName>
                                        </p:attrNameLst>
                                      </p:cBhvr>
                                      <p:tavLst>
                                        <p:tav tm="0">
                                          <p:val>
                                            <p:fltVal val="0"/>
                                          </p:val>
                                        </p:tav>
                                        <p:tav tm="100000">
                                          <p:val>
                                            <p:strVal val="#ppt_w"/>
                                          </p:val>
                                        </p:tav>
                                      </p:tavLst>
                                    </p:anim>
                                    <p:anim calcmode="lin" valueType="num">
                                      <p:cBhvr>
                                        <p:cTn id="64" dur="500" fill="hold"/>
                                        <p:tgtEl>
                                          <p:spTgt spid="85"/>
                                        </p:tgtEl>
                                        <p:attrNameLst>
                                          <p:attrName>ppt_h</p:attrName>
                                        </p:attrNameLst>
                                      </p:cBhvr>
                                      <p:tavLst>
                                        <p:tav tm="0">
                                          <p:val>
                                            <p:fltVal val="0"/>
                                          </p:val>
                                        </p:tav>
                                        <p:tav tm="100000">
                                          <p:val>
                                            <p:strVal val="#ppt_h"/>
                                          </p:val>
                                        </p:tav>
                                      </p:tavLst>
                                    </p:anim>
                                    <p:animEffect transition="in" filter="fade">
                                      <p:cBhvr>
                                        <p:cTn id="65" dur="500"/>
                                        <p:tgtEl>
                                          <p:spTgt spid="85"/>
                                        </p:tgtEl>
                                      </p:cBhvr>
                                    </p:animEffect>
                                  </p:childTnLst>
                                </p:cTn>
                              </p:par>
                            </p:childTnLst>
                          </p:cTn>
                        </p:par>
                        <p:par>
                          <p:cTn id="66" fill="hold">
                            <p:stCondLst>
                              <p:cond delay="5000"/>
                            </p:stCondLst>
                            <p:childTnLst>
                              <p:par>
                                <p:cTn id="67" presetID="53" presetClass="entr" presetSubtype="16" fill="hold" grpId="0" nodeType="afterEffect">
                                  <p:stCondLst>
                                    <p:cond delay="0"/>
                                  </p:stCondLst>
                                  <p:childTnLst>
                                    <p:set>
                                      <p:cBhvr>
                                        <p:cTn id="68" dur="1" fill="hold">
                                          <p:stCondLst>
                                            <p:cond delay="0"/>
                                          </p:stCondLst>
                                        </p:cTn>
                                        <p:tgtEl>
                                          <p:spTgt spid="86"/>
                                        </p:tgtEl>
                                        <p:attrNameLst>
                                          <p:attrName>style.visibility</p:attrName>
                                        </p:attrNameLst>
                                      </p:cBhvr>
                                      <p:to>
                                        <p:strVal val="visible"/>
                                      </p:to>
                                    </p:set>
                                    <p:anim calcmode="lin" valueType="num">
                                      <p:cBhvr>
                                        <p:cTn id="69" dur="500" fill="hold"/>
                                        <p:tgtEl>
                                          <p:spTgt spid="86"/>
                                        </p:tgtEl>
                                        <p:attrNameLst>
                                          <p:attrName>ppt_w</p:attrName>
                                        </p:attrNameLst>
                                      </p:cBhvr>
                                      <p:tavLst>
                                        <p:tav tm="0">
                                          <p:val>
                                            <p:fltVal val="0"/>
                                          </p:val>
                                        </p:tav>
                                        <p:tav tm="100000">
                                          <p:val>
                                            <p:strVal val="#ppt_w"/>
                                          </p:val>
                                        </p:tav>
                                      </p:tavLst>
                                    </p:anim>
                                    <p:anim calcmode="lin" valueType="num">
                                      <p:cBhvr>
                                        <p:cTn id="70" dur="500" fill="hold"/>
                                        <p:tgtEl>
                                          <p:spTgt spid="86"/>
                                        </p:tgtEl>
                                        <p:attrNameLst>
                                          <p:attrName>ppt_h</p:attrName>
                                        </p:attrNameLst>
                                      </p:cBhvr>
                                      <p:tavLst>
                                        <p:tav tm="0">
                                          <p:val>
                                            <p:fltVal val="0"/>
                                          </p:val>
                                        </p:tav>
                                        <p:tav tm="100000">
                                          <p:val>
                                            <p:strVal val="#ppt_h"/>
                                          </p:val>
                                        </p:tav>
                                      </p:tavLst>
                                    </p:anim>
                                    <p:animEffect transition="in" filter="fade">
                                      <p:cBhvr>
                                        <p:cTn id="71" dur="500"/>
                                        <p:tgtEl>
                                          <p:spTgt spid="86"/>
                                        </p:tgtEl>
                                      </p:cBhvr>
                                    </p:animEffect>
                                  </p:childTnLst>
                                </p:cTn>
                              </p:par>
                            </p:childTnLst>
                          </p:cTn>
                        </p:par>
                        <p:par>
                          <p:cTn id="72" fill="hold">
                            <p:stCondLst>
                              <p:cond delay="5500"/>
                            </p:stCondLst>
                            <p:childTnLst>
                              <p:par>
                                <p:cTn id="73" presetID="53" presetClass="entr" presetSubtype="16" fill="hold" grpId="0" nodeType="afterEffect">
                                  <p:stCondLst>
                                    <p:cond delay="0"/>
                                  </p:stCondLst>
                                  <p:childTnLst>
                                    <p:set>
                                      <p:cBhvr>
                                        <p:cTn id="74" dur="1" fill="hold">
                                          <p:stCondLst>
                                            <p:cond delay="0"/>
                                          </p:stCondLst>
                                        </p:cTn>
                                        <p:tgtEl>
                                          <p:spTgt spid="87"/>
                                        </p:tgtEl>
                                        <p:attrNameLst>
                                          <p:attrName>style.visibility</p:attrName>
                                        </p:attrNameLst>
                                      </p:cBhvr>
                                      <p:to>
                                        <p:strVal val="visible"/>
                                      </p:to>
                                    </p:set>
                                    <p:anim calcmode="lin" valueType="num">
                                      <p:cBhvr>
                                        <p:cTn id="75" dur="500" fill="hold"/>
                                        <p:tgtEl>
                                          <p:spTgt spid="87"/>
                                        </p:tgtEl>
                                        <p:attrNameLst>
                                          <p:attrName>ppt_w</p:attrName>
                                        </p:attrNameLst>
                                      </p:cBhvr>
                                      <p:tavLst>
                                        <p:tav tm="0">
                                          <p:val>
                                            <p:fltVal val="0"/>
                                          </p:val>
                                        </p:tav>
                                        <p:tav tm="100000">
                                          <p:val>
                                            <p:strVal val="#ppt_w"/>
                                          </p:val>
                                        </p:tav>
                                      </p:tavLst>
                                    </p:anim>
                                    <p:anim calcmode="lin" valueType="num">
                                      <p:cBhvr>
                                        <p:cTn id="76" dur="500" fill="hold"/>
                                        <p:tgtEl>
                                          <p:spTgt spid="87"/>
                                        </p:tgtEl>
                                        <p:attrNameLst>
                                          <p:attrName>ppt_h</p:attrName>
                                        </p:attrNameLst>
                                      </p:cBhvr>
                                      <p:tavLst>
                                        <p:tav tm="0">
                                          <p:val>
                                            <p:fltVal val="0"/>
                                          </p:val>
                                        </p:tav>
                                        <p:tav tm="100000">
                                          <p:val>
                                            <p:strVal val="#ppt_h"/>
                                          </p:val>
                                        </p:tav>
                                      </p:tavLst>
                                    </p:anim>
                                    <p:animEffect transition="in" filter="fade">
                                      <p:cBhvr>
                                        <p:cTn id="77" dur="500"/>
                                        <p:tgtEl>
                                          <p:spTgt spid="87"/>
                                        </p:tgtEl>
                                      </p:cBhvr>
                                    </p:animEffect>
                                  </p:childTnLst>
                                </p:cTn>
                              </p:par>
                            </p:childTnLst>
                          </p:cTn>
                        </p:par>
                        <p:par>
                          <p:cTn id="78" fill="hold">
                            <p:stCondLst>
                              <p:cond delay="6000"/>
                            </p:stCondLst>
                            <p:childTnLst>
                              <p:par>
                                <p:cTn id="79" presetID="22" presetClass="entr" presetSubtype="4" fill="hold" nodeType="afterEffect">
                                  <p:stCondLst>
                                    <p:cond delay="0"/>
                                  </p:stCondLst>
                                  <p:childTnLst>
                                    <p:set>
                                      <p:cBhvr>
                                        <p:cTn id="80" dur="1" fill="hold">
                                          <p:stCondLst>
                                            <p:cond delay="0"/>
                                          </p:stCondLst>
                                        </p:cTn>
                                        <p:tgtEl>
                                          <p:spTgt spid="88"/>
                                        </p:tgtEl>
                                        <p:attrNameLst>
                                          <p:attrName>style.visibility</p:attrName>
                                        </p:attrNameLst>
                                      </p:cBhvr>
                                      <p:to>
                                        <p:strVal val="visible"/>
                                      </p:to>
                                    </p:set>
                                    <p:animEffect transition="in" filter="wipe(down)">
                                      <p:cBhvr>
                                        <p:cTn id="81" dur="500"/>
                                        <p:tgtEl>
                                          <p:spTgt spid="88"/>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89"/>
                                        </p:tgtEl>
                                        <p:attrNameLst>
                                          <p:attrName>style.visibility</p:attrName>
                                        </p:attrNameLst>
                                      </p:cBhvr>
                                      <p:to>
                                        <p:strVal val="visible"/>
                                      </p:to>
                                    </p:set>
                                    <p:anim calcmode="lin" valueType="num">
                                      <p:cBhvr>
                                        <p:cTn id="85" dur="500" fill="hold"/>
                                        <p:tgtEl>
                                          <p:spTgt spid="89"/>
                                        </p:tgtEl>
                                        <p:attrNameLst>
                                          <p:attrName>ppt_w</p:attrName>
                                        </p:attrNameLst>
                                      </p:cBhvr>
                                      <p:tavLst>
                                        <p:tav tm="0">
                                          <p:val>
                                            <p:fltVal val="0"/>
                                          </p:val>
                                        </p:tav>
                                        <p:tav tm="100000">
                                          <p:val>
                                            <p:strVal val="#ppt_w"/>
                                          </p:val>
                                        </p:tav>
                                      </p:tavLst>
                                    </p:anim>
                                    <p:anim calcmode="lin" valueType="num">
                                      <p:cBhvr>
                                        <p:cTn id="86" dur="500" fill="hold"/>
                                        <p:tgtEl>
                                          <p:spTgt spid="89"/>
                                        </p:tgtEl>
                                        <p:attrNameLst>
                                          <p:attrName>ppt_h</p:attrName>
                                        </p:attrNameLst>
                                      </p:cBhvr>
                                      <p:tavLst>
                                        <p:tav tm="0">
                                          <p:val>
                                            <p:fltVal val="0"/>
                                          </p:val>
                                        </p:tav>
                                        <p:tav tm="100000">
                                          <p:val>
                                            <p:strVal val="#ppt_h"/>
                                          </p:val>
                                        </p:tav>
                                      </p:tavLst>
                                    </p:anim>
                                    <p:animEffect transition="in" filter="fade">
                                      <p:cBhvr>
                                        <p:cTn id="87" dur="500"/>
                                        <p:tgtEl>
                                          <p:spTgt spid="89"/>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84"/>
                                        </p:tgtEl>
                                        <p:attrNameLst>
                                          <p:attrName>style.visibility</p:attrName>
                                        </p:attrNameLst>
                                      </p:cBhvr>
                                      <p:to>
                                        <p:strVal val="visible"/>
                                      </p:to>
                                    </p:set>
                                    <p:anim calcmode="lin" valueType="num">
                                      <p:cBhvr>
                                        <p:cTn id="91" dur="500" fill="hold"/>
                                        <p:tgtEl>
                                          <p:spTgt spid="84"/>
                                        </p:tgtEl>
                                        <p:attrNameLst>
                                          <p:attrName>ppt_w</p:attrName>
                                        </p:attrNameLst>
                                      </p:cBhvr>
                                      <p:tavLst>
                                        <p:tav tm="0">
                                          <p:val>
                                            <p:fltVal val="0"/>
                                          </p:val>
                                        </p:tav>
                                        <p:tav tm="100000">
                                          <p:val>
                                            <p:strVal val="#ppt_w"/>
                                          </p:val>
                                        </p:tav>
                                      </p:tavLst>
                                    </p:anim>
                                    <p:anim calcmode="lin" valueType="num">
                                      <p:cBhvr>
                                        <p:cTn id="92" dur="500" fill="hold"/>
                                        <p:tgtEl>
                                          <p:spTgt spid="84"/>
                                        </p:tgtEl>
                                        <p:attrNameLst>
                                          <p:attrName>ppt_h</p:attrName>
                                        </p:attrNameLst>
                                      </p:cBhvr>
                                      <p:tavLst>
                                        <p:tav tm="0">
                                          <p:val>
                                            <p:fltVal val="0"/>
                                          </p:val>
                                        </p:tav>
                                        <p:tav tm="100000">
                                          <p:val>
                                            <p:strVal val="#ppt_h"/>
                                          </p:val>
                                        </p:tav>
                                      </p:tavLst>
                                    </p:anim>
                                    <p:animEffect transition="in" filter="fade">
                                      <p:cBhvr>
                                        <p:cTn id="93" dur="500"/>
                                        <p:tgtEl>
                                          <p:spTgt spid="84"/>
                                        </p:tgtEl>
                                      </p:cBhvr>
                                    </p:animEffect>
                                  </p:childTnLst>
                                </p:cTn>
                              </p:par>
                              <p:par>
                                <p:cTn id="94" presetID="47" presetClass="entr" presetSubtype="0" fill="hold" grpId="0" nodeType="withEffect">
                                  <p:stCondLst>
                                    <p:cond delay="0"/>
                                  </p:stCondLst>
                                  <p:childTnLst>
                                    <p:set>
                                      <p:cBhvr>
                                        <p:cTn id="95" dur="1" fill="hold">
                                          <p:stCondLst>
                                            <p:cond delay="0"/>
                                          </p:stCondLst>
                                        </p:cTn>
                                        <p:tgtEl>
                                          <p:spTgt spid="91"/>
                                        </p:tgtEl>
                                        <p:attrNameLst>
                                          <p:attrName>style.visibility</p:attrName>
                                        </p:attrNameLst>
                                      </p:cBhvr>
                                      <p:to>
                                        <p:strVal val="visible"/>
                                      </p:to>
                                    </p:set>
                                    <p:animEffect transition="in" filter="fade">
                                      <p:cBhvr>
                                        <p:cTn id="96" dur="500"/>
                                        <p:tgtEl>
                                          <p:spTgt spid="91"/>
                                        </p:tgtEl>
                                      </p:cBhvr>
                                    </p:animEffect>
                                    <p:anim calcmode="lin" valueType="num">
                                      <p:cBhvr>
                                        <p:cTn id="97" dur="500" fill="hold"/>
                                        <p:tgtEl>
                                          <p:spTgt spid="91"/>
                                        </p:tgtEl>
                                        <p:attrNameLst>
                                          <p:attrName>ppt_x</p:attrName>
                                        </p:attrNameLst>
                                      </p:cBhvr>
                                      <p:tavLst>
                                        <p:tav tm="0">
                                          <p:val>
                                            <p:strVal val="#ppt_x"/>
                                          </p:val>
                                        </p:tav>
                                        <p:tav tm="100000">
                                          <p:val>
                                            <p:strVal val="#ppt_x"/>
                                          </p:val>
                                        </p:tav>
                                      </p:tavLst>
                                    </p:anim>
                                    <p:anim calcmode="lin" valueType="num">
                                      <p:cBhvr>
                                        <p:cTn id="98" dur="500" fill="hold"/>
                                        <p:tgtEl>
                                          <p:spTgt spid="91"/>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133"/>
                                        </p:tgtEl>
                                        <p:attrNameLst>
                                          <p:attrName>style.visibility</p:attrName>
                                        </p:attrNameLst>
                                      </p:cBhvr>
                                      <p:to>
                                        <p:strVal val="visible"/>
                                      </p:to>
                                    </p:set>
                                    <p:animEffect transition="in" filter="fade">
                                      <p:cBhvr>
                                        <p:cTn id="101" dur="500"/>
                                        <p:tgtEl>
                                          <p:spTgt spid="133"/>
                                        </p:tgtEl>
                                      </p:cBhvr>
                                    </p:animEffect>
                                    <p:anim calcmode="lin" valueType="num">
                                      <p:cBhvr>
                                        <p:cTn id="102" dur="500" fill="hold"/>
                                        <p:tgtEl>
                                          <p:spTgt spid="133"/>
                                        </p:tgtEl>
                                        <p:attrNameLst>
                                          <p:attrName>ppt_x</p:attrName>
                                        </p:attrNameLst>
                                      </p:cBhvr>
                                      <p:tavLst>
                                        <p:tav tm="0">
                                          <p:val>
                                            <p:strVal val="#ppt_x"/>
                                          </p:val>
                                        </p:tav>
                                        <p:tav tm="100000">
                                          <p:val>
                                            <p:strVal val="#ppt_x"/>
                                          </p:val>
                                        </p:tav>
                                      </p:tavLst>
                                    </p:anim>
                                    <p:anim calcmode="lin" valueType="num">
                                      <p:cBhvr>
                                        <p:cTn id="103" dur="500" fill="hold"/>
                                        <p:tgtEl>
                                          <p:spTgt spid="133"/>
                                        </p:tgtEl>
                                        <p:attrNameLst>
                                          <p:attrName>ppt_y</p:attrName>
                                        </p:attrNameLst>
                                      </p:cBhvr>
                                      <p:tavLst>
                                        <p:tav tm="0">
                                          <p:val>
                                            <p:strVal val="#ppt_y+.1"/>
                                          </p:val>
                                        </p:tav>
                                        <p:tav tm="100000">
                                          <p:val>
                                            <p:strVal val="#ppt_y"/>
                                          </p:val>
                                        </p:tav>
                                      </p:tavLst>
                                    </p:anim>
                                  </p:childTnLst>
                                </p:cTn>
                              </p:par>
                            </p:childTnLst>
                          </p:cTn>
                        </p:par>
                        <p:par>
                          <p:cTn id="104" fill="hold">
                            <p:stCondLst>
                              <p:cond delay="7500"/>
                            </p:stCondLst>
                            <p:childTnLst>
                              <p:par>
                                <p:cTn id="105" presetID="22" presetClass="entr" presetSubtype="8" fill="hold" nodeType="afterEffect">
                                  <p:stCondLst>
                                    <p:cond delay="0"/>
                                  </p:stCondLst>
                                  <p:childTnLst>
                                    <p:set>
                                      <p:cBhvr>
                                        <p:cTn id="106" dur="1" fill="hold">
                                          <p:stCondLst>
                                            <p:cond delay="0"/>
                                          </p:stCondLst>
                                        </p:cTn>
                                        <p:tgtEl>
                                          <p:spTgt spid="119"/>
                                        </p:tgtEl>
                                        <p:attrNameLst>
                                          <p:attrName>style.visibility</p:attrName>
                                        </p:attrNameLst>
                                      </p:cBhvr>
                                      <p:to>
                                        <p:strVal val="visible"/>
                                      </p:to>
                                    </p:set>
                                    <p:animEffect transition="in" filter="wipe(left)">
                                      <p:cBhvr>
                                        <p:cTn id="107" dur="500"/>
                                        <p:tgtEl>
                                          <p:spTgt spid="119"/>
                                        </p:tgtEl>
                                      </p:cBhvr>
                                    </p:animEffect>
                                  </p:childTnLst>
                                </p:cTn>
                              </p:par>
                            </p:childTnLst>
                          </p:cTn>
                        </p:par>
                        <p:par>
                          <p:cTn id="108" fill="hold">
                            <p:stCondLst>
                              <p:cond delay="8000"/>
                            </p:stCondLst>
                            <p:childTnLst>
                              <p:par>
                                <p:cTn id="109" presetID="22" presetClass="entr" presetSubtype="8" fill="hold" nodeType="afterEffect">
                                  <p:stCondLst>
                                    <p:cond delay="0"/>
                                  </p:stCondLst>
                                  <p:childTnLst>
                                    <p:set>
                                      <p:cBhvr>
                                        <p:cTn id="110" dur="1" fill="hold">
                                          <p:stCondLst>
                                            <p:cond delay="0"/>
                                          </p:stCondLst>
                                        </p:cTn>
                                        <p:tgtEl>
                                          <p:spTgt spid="73"/>
                                        </p:tgtEl>
                                        <p:attrNameLst>
                                          <p:attrName>style.visibility</p:attrName>
                                        </p:attrNameLst>
                                      </p:cBhvr>
                                      <p:to>
                                        <p:strVal val="visible"/>
                                      </p:to>
                                    </p:set>
                                    <p:animEffect transition="in" filter="wipe(left)">
                                      <p:cBhvr>
                                        <p:cTn id="111" dur="500"/>
                                        <p:tgtEl>
                                          <p:spTgt spid="73"/>
                                        </p:tgtEl>
                                      </p:cBhvr>
                                    </p:animEffect>
                                  </p:childTnLst>
                                </p:cTn>
                              </p:par>
                            </p:childTnLst>
                          </p:cTn>
                        </p:par>
                        <p:par>
                          <p:cTn id="112" fill="hold">
                            <p:stCondLst>
                              <p:cond delay="8500"/>
                            </p:stCondLst>
                            <p:childTnLst>
                              <p:par>
                                <p:cTn id="113" presetID="53" presetClass="entr" presetSubtype="16" fill="hold" grpId="0" nodeType="afterEffect">
                                  <p:stCondLst>
                                    <p:cond delay="0"/>
                                  </p:stCondLst>
                                  <p:childTnLst>
                                    <p:set>
                                      <p:cBhvr>
                                        <p:cTn id="114" dur="1" fill="hold">
                                          <p:stCondLst>
                                            <p:cond delay="0"/>
                                          </p:stCondLst>
                                        </p:cTn>
                                        <p:tgtEl>
                                          <p:spTgt spid="93"/>
                                        </p:tgtEl>
                                        <p:attrNameLst>
                                          <p:attrName>style.visibility</p:attrName>
                                        </p:attrNameLst>
                                      </p:cBhvr>
                                      <p:to>
                                        <p:strVal val="visible"/>
                                      </p:to>
                                    </p:set>
                                    <p:anim calcmode="lin" valueType="num">
                                      <p:cBhvr>
                                        <p:cTn id="115" dur="500" fill="hold"/>
                                        <p:tgtEl>
                                          <p:spTgt spid="93"/>
                                        </p:tgtEl>
                                        <p:attrNameLst>
                                          <p:attrName>ppt_w</p:attrName>
                                        </p:attrNameLst>
                                      </p:cBhvr>
                                      <p:tavLst>
                                        <p:tav tm="0">
                                          <p:val>
                                            <p:fltVal val="0"/>
                                          </p:val>
                                        </p:tav>
                                        <p:tav tm="100000">
                                          <p:val>
                                            <p:strVal val="#ppt_w"/>
                                          </p:val>
                                        </p:tav>
                                      </p:tavLst>
                                    </p:anim>
                                    <p:anim calcmode="lin" valueType="num">
                                      <p:cBhvr>
                                        <p:cTn id="116" dur="500" fill="hold"/>
                                        <p:tgtEl>
                                          <p:spTgt spid="93"/>
                                        </p:tgtEl>
                                        <p:attrNameLst>
                                          <p:attrName>ppt_h</p:attrName>
                                        </p:attrNameLst>
                                      </p:cBhvr>
                                      <p:tavLst>
                                        <p:tav tm="0">
                                          <p:val>
                                            <p:fltVal val="0"/>
                                          </p:val>
                                        </p:tav>
                                        <p:tav tm="100000">
                                          <p:val>
                                            <p:strVal val="#ppt_h"/>
                                          </p:val>
                                        </p:tav>
                                      </p:tavLst>
                                    </p:anim>
                                    <p:animEffect transition="in" filter="fade">
                                      <p:cBhvr>
                                        <p:cTn id="117" dur="500"/>
                                        <p:tgtEl>
                                          <p:spTgt spid="93"/>
                                        </p:tgtEl>
                                      </p:cBhvr>
                                    </p:animEffect>
                                  </p:childTnLst>
                                </p:cTn>
                              </p:par>
                            </p:childTnLst>
                          </p:cTn>
                        </p:par>
                        <p:par>
                          <p:cTn id="118" fill="hold">
                            <p:stCondLst>
                              <p:cond delay="9000"/>
                            </p:stCondLst>
                            <p:childTnLst>
                              <p:par>
                                <p:cTn id="119" presetID="53" presetClass="entr" presetSubtype="16" fill="hold" grpId="0" nodeType="afterEffect">
                                  <p:stCondLst>
                                    <p:cond delay="0"/>
                                  </p:stCondLst>
                                  <p:childTnLst>
                                    <p:set>
                                      <p:cBhvr>
                                        <p:cTn id="120" dur="1" fill="hold">
                                          <p:stCondLst>
                                            <p:cond delay="0"/>
                                          </p:stCondLst>
                                        </p:cTn>
                                        <p:tgtEl>
                                          <p:spTgt spid="94"/>
                                        </p:tgtEl>
                                        <p:attrNameLst>
                                          <p:attrName>style.visibility</p:attrName>
                                        </p:attrNameLst>
                                      </p:cBhvr>
                                      <p:to>
                                        <p:strVal val="visible"/>
                                      </p:to>
                                    </p:set>
                                    <p:anim calcmode="lin" valueType="num">
                                      <p:cBhvr>
                                        <p:cTn id="121" dur="500" fill="hold"/>
                                        <p:tgtEl>
                                          <p:spTgt spid="94"/>
                                        </p:tgtEl>
                                        <p:attrNameLst>
                                          <p:attrName>ppt_w</p:attrName>
                                        </p:attrNameLst>
                                      </p:cBhvr>
                                      <p:tavLst>
                                        <p:tav tm="0">
                                          <p:val>
                                            <p:fltVal val="0"/>
                                          </p:val>
                                        </p:tav>
                                        <p:tav tm="100000">
                                          <p:val>
                                            <p:strVal val="#ppt_w"/>
                                          </p:val>
                                        </p:tav>
                                      </p:tavLst>
                                    </p:anim>
                                    <p:anim calcmode="lin" valueType="num">
                                      <p:cBhvr>
                                        <p:cTn id="122" dur="500" fill="hold"/>
                                        <p:tgtEl>
                                          <p:spTgt spid="94"/>
                                        </p:tgtEl>
                                        <p:attrNameLst>
                                          <p:attrName>ppt_h</p:attrName>
                                        </p:attrNameLst>
                                      </p:cBhvr>
                                      <p:tavLst>
                                        <p:tav tm="0">
                                          <p:val>
                                            <p:fltVal val="0"/>
                                          </p:val>
                                        </p:tav>
                                        <p:tav tm="100000">
                                          <p:val>
                                            <p:strVal val="#ppt_h"/>
                                          </p:val>
                                        </p:tav>
                                      </p:tavLst>
                                    </p:anim>
                                    <p:animEffect transition="in" filter="fade">
                                      <p:cBhvr>
                                        <p:cTn id="123" dur="500"/>
                                        <p:tgtEl>
                                          <p:spTgt spid="94"/>
                                        </p:tgtEl>
                                      </p:cBhvr>
                                    </p:animEffect>
                                  </p:childTnLst>
                                </p:cTn>
                              </p:par>
                            </p:childTnLst>
                          </p:cTn>
                        </p:par>
                        <p:par>
                          <p:cTn id="124" fill="hold">
                            <p:stCondLst>
                              <p:cond delay="9500"/>
                            </p:stCondLst>
                            <p:childTnLst>
                              <p:par>
                                <p:cTn id="125" presetID="53" presetClass="entr" presetSubtype="16" fill="hold" grpId="0" nodeType="afterEffect">
                                  <p:stCondLst>
                                    <p:cond delay="0"/>
                                  </p:stCondLst>
                                  <p:childTnLst>
                                    <p:set>
                                      <p:cBhvr>
                                        <p:cTn id="126" dur="1" fill="hold">
                                          <p:stCondLst>
                                            <p:cond delay="0"/>
                                          </p:stCondLst>
                                        </p:cTn>
                                        <p:tgtEl>
                                          <p:spTgt spid="95"/>
                                        </p:tgtEl>
                                        <p:attrNameLst>
                                          <p:attrName>style.visibility</p:attrName>
                                        </p:attrNameLst>
                                      </p:cBhvr>
                                      <p:to>
                                        <p:strVal val="visible"/>
                                      </p:to>
                                    </p:set>
                                    <p:anim calcmode="lin" valueType="num">
                                      <p:cBhvr>
                                        <p:cTn id="127" dur="500" fill="hold"/>
                                        <p:tgtEl>
                                          <p:spTgt spid="95"/>
                                        </p:tgtEl>
                                        <p:attrNameLst>
                                          <p:attrName>ppt_w</p:attrName>
                                        </p:attrNameLst>
                                      </p:cBhvr>
                                      <p:tavLst>
                                        <p:tav tm="0">
                                          <p:val>
                                            <p:fltVal val="0"/>
                                          </p:val>
                                        </p:tav>
                                        <p:tav tm="100000">
                                          <p:val>
                                            <p:strVal val="#ppt_w"/>
                                          </p:val>
                                        </p:tav>
                                      </p:tavLst>
                                    </p:anim>
                                    <p:anim calcmode="lin" valueType="num">
                                      <p:cBhvr>
                                        <p:cTn id="128" dur="500" fill="hold"/>
                                        <p:tgtEl>
                                          <p:spTgt spid="95"/>
                                        </p:tgtEl>
                                        <p:attrNameLst>
                                          <p:attrName>ppt_h</p:attrName>
                                        </p:attrNameLst>
                                      </p:cBhvr>
                                      <p:tavLst>
                                        <p:tav tm="0">
                                          <p:val>
                                            <p:fltVal val="0"/>
                                          </p:val>
                                        </p:tav>
                                        <p:tav tm="100000">
                                          <p:val>
                                            <p:strVal val="#ppt_h"/>
                                          </p:val>
                                        </p:tav>
                                      </p:tavLst>
                                    </p:anim>
                                    <p:animEffect transition="in" filter="fade">
                                      <p:cBhvr>
                                        <p:cTn id="129" dur="500"/>
                                        <p:tgtEl>
                                          <p:spTgt spid="95"/>
                                        </p:tgtEl>
                                      </p:cBhvr>
                                    </p:animEffect>
                                  </p:childTnLst>
                                </p:cTn>
                              </p:par>
                            </p:childTnLst>
                          </p:cTn>
                        </p:par>
                        <p:par>
                          <p:cTn id="130" fill="hold">
                            <p:stCondLst>
                              <p:cond delay="10000"/>
                            </p:stCondLst>
                            <p:childTnLst>
                              <p:par>
                                <p:cTn id="131" presetID="22" presetClass="entr" presetSubtype="1" fill="hold" nodeType="afterEffect">
                                  <p:stCondLst>
                                    <p:cond delay="0"/>
                                  </p:stCondLst>
                                  <p:childTnLst>
                                    <p:set>
                                      <p:cBhvr>
                                        <p:cTn id="132" dur="1" fill="hold">
                                          <p:stCondLst>
                                            <p:cond delay="0"/>
                                          </p:stCondLst>
                                        </p:cTn>
                                        <p:tgtEl>
                                          <p:spTgt spid="96"/>
                                        </p:tgtEl>
                                        <p:attrNameLst>
                                          <p:attrName>style.visibility</p:attrName>
                                        </p:attrNameLst>
                                      </p:cBhvr>
                                      <p:to>
                                        <p:strVal val="visible"/>
                                      </p:to>
                                    </p:set>
                                    <p:animEffect transition="in" filter="wipe(up)">
                                      <p:cBhvr>
                                        <p:cTn id="133" dur="500"/>
                                        <p:tgtEl>
                                          <p:spTgt spid="96"/>
                                        </p:tgtEl>
                                      </p:cBhvr>
                                    </p:animEffect>
                                  </p:childTnLst>
                                </p:cTn>
                              </p:par>
                            </p:childTnLst>
                          </p:cTn>
                        </p:par>
                        <p:par>
                          <p:cTn id="134" fill="hold">
                            <p:stCondLst>
                              <p:cond delay="10500"/>
                            </p:stCondLst>
                            <p:childTnLst>
                              <p:par>
                                <p:cTn id="135" presetID="53" presetClass="entr" presetSubtype="16" fill="hold" grpId="0" nodeType="afterEffect">
                                  <p:stCondLst>
                                    <p:cond delay="0"/>
                                  </p:stCondLst>
                                  <p:childTnLst>
                                    <p:set>
                                      <p:cBhvr>
                                        <p:cTn id="136" dur="1" fill="hold">
                                          <p:stCondLst>
                                            <p:cond delay="0"/>
                                          </p:stCondLst>
                                        </p:cTn>
                                        <p:tgtEl>
                                          <p:spTgt spid="97"/>
                                        </p:tgtEl>
                                        <p:attrNameLst>
                                          <p:attrName>style.visibility</p:attrName>
                                        </p:attrNameLst>
                                      </p:cBhvr>
                                      <p:to>
                                        <p:strVal val="visible"/>
                                      </p:to>
                                    </p:set>
                                    <p:anim calcmode="lin" valueType="num">
                                      <p:cBhvr>
                                        <p:cTn id="137" dur="500" fill="hold"/>
                                        <p:tgtEl>
                                          <p:spTgt spid="97"/>
                                        </p:tgtEl>
                                        <p:attrNameLst>
                                          <p:attrName>ppt_w</p:attrName>
                                        </p:attrNameLst>
                                      </p:cBhvr>
                                      <p:tavLst>
                                        <p:tav tm="0">
                                          <p:val>
                                            <p:fltVal val="0"/>
                                          </p:val>
                                        </p:tav>
                                        <p:tav tm="100000">
                                          <p:val>
                                            <p:strVal val="#ppt_w"/>
                                          </p:val>
                                        </p:tav>
                                      </p:tavLst>
                                    </p:anim>
                                    <p:anim calcmode="lin" valueType="num">
                                      <p:cBhvr>
                                        <p:cTn id="138" dur="500" fill="hold"/>
                                        <p:tgtEl>
                                          <p:spTgt spid="97"/>
                                        </p:tgtEl>
                                        <p:attrNameLst>
                                          <p:attrName>ppt_h</p:attrName>
                                        </p:attrNameLst>
                                      </p:cBhvr>
                                      <p:tavLst>
                                        <p:tav tm="0">
                                          <p:val>
                                            <p:fltVal val="0"/>
                                          </p:val>
                                        </p:tav>
                                        <p:tav tm="100000">
                                          <p:val>
                                            <p:strVal val="#ppt_h"/>
                                          </p:val>
                                        </p:tav>
                                      </p:tavLst>
                                    </p:anim>
                                    <p:animEffect transition="in" filter="fade">
                                      <p:cBhvr>
                                        <p:cTn id="139" dur="500"/>
                                        <p:tgtEl>
                                          <p:spTgt spid="97"/>
                                        </p:tgtEl>
                                      </p:cBhvr>
                                    </p:animEffect>
                                  </p:childTnLst>
                                </p:cTn>
                              </p:par>
                            </p:childTnLst>
                          </p:cTn>
                        </p:par>
                        <p:par>
                          <p:cTn id="140" fill="hold">
                            <p:stCondLst>
                              <p:cond delay="11000"/>
                            </p:stCondLst>
                            <p:childTnLst>
                              <p:par>
                                <p:cTn id="141" presetID="53" presetClass="entr" presetSubtype="16" fill="hold" grpId="0" nodeType="afterEffect">
                                  <p:stCondLst>
                                    <p:cond delay="0"/>
                                  </p:stCondLst>
                                  <p:childTnLst>
                                    <p:set>
                                      <p:cBhvr>
                                        <p:cTn id="142" dur="1" fill="hold">
                                          <p:stCondLst>
                                            <p:cond delay="0"/>
                                          </p:stCondLst>
                                        </p:cTn>
                                        <p:tgtEl>
                                          <p:spTgt spid="92"/>
                                        </p:tgtEl>
                                        <p:attrNameLst>
                                          <p:attrName>style.visibility</p:attrName>
                                        </p:attrNameLst>
                                      </p:cBhvr>
                                      <p:to>
                                        <p:strVal val="visible"/>
                                      </p:to>
                                    </p:set>
                                    <p:anim calcmode="lin" valueType="num">
                                      <p:cBhvr>
                                        <p:cTn id="143" dur="500" fill="hold"/>
                                        <p:tgtEl>
                                          <p:spTgt spid="92"/>
                                        </p:tgtEl>
                                        <p:attrNameLst>
                                          <p:attrName>ppt_w</p:attrName>
                                        </p:attrNameLst>
                                      </p:cBhvr>
                                      <p:tavLst>
                                        <p:tav tm="0">
                                          <p:val>
                                            <p:fltVal val="0"/>
                                          </p:val>
                                        </p:tav>
                                        <p:tav tm="100000">
                                          <p:val>
                                            <p:strVal val="#ppt_w"/>
                                          </p:val>
                                        </p:tav>
                                      </p:tavLst>
                                    </p:anim>
                                    <p:anim calcmode="lin" valueType="num">
                                      <p:cBhvr>
                                        <p:cTn id="144" dur="500" fill="hold"/>
                                        <p:tgtEl>
                                          <p:spTgt spid="92"/>
                                        </p:tgtEl>
                                        <p:attrNameLst>
                                          <p:attrName>ppt_h</p:attrName>
                                        </p:attrNameLst>
                                      </p:cBhvr>
                                      <p:tavLst>
                                        <p:tav tm="0">
                                          <p:val>
                                            <p:fltVal val="0"/>
                                          </p:val>
                                        </p:tav>
                                        <p:tav tm="100000">
                                          <p:val>
                                            <p:strVal val="#ppt_h"/>
                                          </p:val>
                                        </p:tav>
                                      </p:tavLst>
                                    </p:anim>
                                    <p:animEffect transition="in" filter="fade">
                                      <p:cBhvr>
                                        <p:cTn id="145" dur="500"/>
                                        <p:tgtEl>
                                          <p:spTgt spid="92"/>
                                        </p:tgtEl>
                                      </p:cBhvr>
                                    </p:animEffect>
                                  </p:childTnLst>
                                </p:cTn>
                              </p:par>
                              <p:par>
                                <p:cTn id="146" presetID="47" presetClass="entr" presetSubtype="0" fill="hold" grpId="0" nodeType="withEffect">
                                  <p:stCondLst>
                                    <p:cond delay="0"/>
                                  </p:stCondLst>
                                  <p:childTnLst>
                                    <p:set>
                                      <p:cBhvr>
                                        <p:cTn id="147" dur="1" fill="hold">
                                          <p:stCondLst>
                                            <p:cond delay="0"/>
                                          </p:stCondLst>
                                        </p:cTn>
                                        <p:tgtEl>
                                          <p:spTgt spid="98"/>
                                        </p:tgtEl>
                                        <p:attrNameLst>
                                          <p:attrName>style.visibility</p:attrName>
                                        </p:attrNameLst>
                                      </p:cBhvr>
                                      <p:to>
                                        <p:strVal val="visible"/>
                                      </p:to>
                                    </p:set>
                                    <p:animEffect transition="in" filter="fade">
                                      <p:cBhvr>
                                        <p:cTn id="148" dur="500"/>
                                        <p:tgtEl>
                                          <p:spTgt spid="98"/>
                                        </p:tgtEl>
                                      </p:cBhvr>
                                    </p:animEffect>
                                    <p:anim calcmode="lin" valueType="num">
                                      <p:cBhvr>
                                        <p:cTn id="149" dur="500" fill="hold"/>
                                        <p:tgtEl>
                                          <p:spTgt spid="98"/>
                                        </p:tgtEl>
                                        <p:attrNameLst>
                                          <p:attrName>ppt_x</p:attrName>
                                        </p:attrNameLst>
                                      </p:cBhvr>
                                      <p:tavLst>
                                        <p:tav tm="0">
                                          <p:val>
                                            <p:strVal val="#ppt_x"/>
                                          </p:val>
                                        </p:tav>
                                        <p:tav tm="100000">
                                          <p:val>
                                            <p:strVal val="#ppt_x"/>
                                          </p:val>
                                        </p:tav>
                                      </p:tavLst>
                                    </p:anim>
                                    <p:anim calcmode="lin" valueType="num">
                                      <p:cBhvr>
                                        <p:cTn id="150" dur="500" fill="hold"/>
                                        <p:tgtEl>
                                          <p:spTgt spid="98"/>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99"/>
                                        </p:tgtEl>
                                        <p:attrNameLst>
                                          <p:attrName>style.visibility</p:attrName>
                                        </p:attrNameLst>
                                      </p:cBhvr>
                                      <p:to>
                                        <p:strVal val="visible"/>
                                      </p:to>
                                    </p:set>
                                    <p:animEffect transition="in" filter="fade">
                                      <p:cBhvr>
                                        <p:cTn id="153" dur="500"/>
                                        <p:tgtEl>
                                          <p:spTgt spid="99"/>
                                        </p:tgtEl>
                                      </p:cBhvr>
                                    </p:animEffect>
                                    <p:anim calcmode="lin" valueType="num">
                                      <p:cBhvr>
                                        <p:cTn id="154" dur="500" fill="hold"/>
                                        <p:tgtEl>
                                          <p:spTgt spid="99"/>
                                        </p:tgtEl>
                                        <p:attrNameLst>
                                          <p:attrName>ppt_x</p:attrName>
                                        </p:attrNameLst>
                                      </p:cBhvr>
                                      <p:tavLst>
                                        <p:tav tm="0">
                                          <p:val>
                                            <p:strVal val="#ppt_x"/>
                                          </p:val>
                                        </p:tav>
                                        <p:tav tm="100000">
                                          <p:val>
                                            <p:strVal val="#ppt_x"/>
                                          </p:val>
                                        </p:tav>
                                      </p:tavLst>
                                    </p:anim>
                                    <p:anim calcmode="lin" valueType="num">
                                      <p:cBhvr>
                                        <p:cTn id="155" dur="500" fill="hold"/>
                                        <p:tgtEl>
                                          <p:spTgt spid="99"/>
                                        </p:tgtEl>
                                        <p:attrNameLst>
                                          <p:attrName>ppt_y</p:attrName>
                                        </p:attrNameLst>
                                      </p:cBhvr>
                                      <p:tavLst>
                                        <p:tav tm="0">
                                          <p:val>
                                            <p:strVal val="#ppt_y+.1"/>
                                          </p:val>
                                        </p:tav>
                                        <p:tav tm="100000">
                                          <p:val>
                                            <p:strVal val="#ppt_y"/>
                                          </p:val>
                                        </p:tav>
                                      </p:tavLst>
                                    </p:anim>
                                  </p:childTnLst>
                                </p:cTn>
                              </p:par>
                            </p:childTnLst>
                          </p:cTn>
                        </p:par>
                        <p:par>
                          <p:cTn id="156" fill="hold">
                            <p:stCondLst>
                              <p:cond delay="11500"/>
                            </p:stCondLst>
                            <p:childTnLst>
                              <p:par>
                                <p:cTn id="157" presetID="22" presetClass="entr" presetSubtype="8" fill="hold" nodeType="afterEffect">
                                  <p:stCondLst>
                                    <p:cond delay="0"/>
                                  </p:stCondLst>
                                  <p:childTnLst>
                                    <p:set>
                                      <p:cBhvr>
                                        <p:cTn id="158" dur="1" fill="hold">
                                          <p:stCondLst>
                                            <p:cond delay="0"/>
                                          </p:stCondLst>
                                        </p:cTn>
                                        <p:tgtEl>
                                          <p:spTgt spid="117"/>
                                        </p:tgtEl>
                                        <p:attrNameLst>
                                          <p:attrName>style.visibility</p:attrName>
                                        </p:attrNameLst>
                                      </p:cBhvr>
                                      <p:to>
                                        <p:strVal val="visible"/>
                                      </p:to>
                                    </p:set>
                                    <p:animEffect transition="in" filter="wipe(left)">
                                      <p:cBhvr>
                                        <p:cTn id="159" dur="500"/>
                                        <p:tgtEl>
                                          <p:spTgt spid="117"/>
                                        </p:tgtEl>
                                      </p:cBhvr>
                                    </p:animEffect>
                                  </p:childTnLst>
                                </p:cTn>
                              </p:par>
                            </p:childTnLst>
                          </p:cTn>
                        </p:par>
                        <p:par>
                          <p:cTn id="160" fill="hold">
                            <p:stCondLst>
                              <p:cond delay="12000"/>
                            </p:stCondLst>
                            <p:childTnLst>
                              <p:par>
                                <p:cTn id="161" presetID="22" presetClass="entr" presetSubtype="8" fill="hold" nodeType="afterEffect">
                                  <p:stCondLst>
                                    <p:cond delay="0"/>
                                  </p:stCondLst>
                                  <p:childTnLst>
                                    <p:set>
                                      <p:cBhvr>
                                        <p:cTn id="162" dur="1" fill="hold">
                                          <p:stCondLst>
                                            <p:cond delay="0"/>
                                          </p:stCondLst>
                                        </p:cTn>
                                        <p:tgtEl>
                                          <p:spTgt spid="70"/>
                                        </p:tgtEl>
                                        <p:attrNameLst>
                                          <p:attrName>style.visibility</p:attrName>
                                        </p:attrNameLst>
                                      </p:cBhvr>
                                      <p:to>
                                        <p:strVal val="visible"/>
                                      </p:to>
                                    </p:set>
                                    <p:animEffect transition="in" filter="wipe(left)">
                                      <p:cBhvr>
                                        <p:cTn id="163" dur="500"/>
                                        <p:tgtEl>
                                          <p:spTgt spid="70"/>
                                        </p:tgtEl>
                                      </p:cBhvr>
                                    </p:animEffect>
                                  </p:childTnLst>
                                </p:cTn>
                              </p:par>
                            </p:childTnLst>
                          </p:cTn>
                        </p:par>
                        <p:par>
                          <p:cTn id="164" fill="hold">
                            <p:stCondLst>
                              <p:cond delay="12500"/>
                            </p:stCondLst>
                            <p:childTnLst>
                              <p:par>
                                <p:cTn id="165" presetID="53" presetClass="entr" presetSubtype="16" fill="hold" grpId="0" nodeType="afterEffect">
                                  <p:stCondLst>
                                    <p:cond delay="0"/>
                                  </p:stCondLst>
                                  <p:childTnLst>
                                    <p:set>
                                      <p:cBhvr>
                                        <p:cTn id="166" dur="1" fill="hold">
                                          <p:stCondLst>
                                            <p:cond delay="0"/>
                                          </p:stCondLst>
                                        </p:cTn>
                                        <p:tgtEl>
                                          <p:spTgt spid="101"/>
                                        </p:tgtEl>
                                        <p:attrNameLst>
                                          <p:attrName>style.visibility</p:attrName>
                                        </p:attrNameLst>
                                      </p:cBhvr>
                                      <p:to>
                                        <p:strVal val="visible"/>
                                      </p:to>
                                    </p:set>
                                    <p:anim calcmode="lin" valueType="num">
                                      <p:cBhvr>
                                        <p:cTn id="167" dur="500" fill="hold"/>
                                        <p:tgtEl>
                                          <p:spTgt spid="101"/>
                                        </p:tgtEl>
                                        <p:attrNameLst>
                                          <p:attrName>ppt_w</p:attrName>
                                        </p:attrNameLst>
                                      </p:cBhvr>
                                      <p:tavLst>
                                        <p:tav tm="0">
                                          <p:val>
                                            <p:fltVal val="0"/>
                                          </p:val>
                                        </p:tav>
                                        <p:tav tm="100000">
                                          <p:val>
                                            <p:strVal val="#ppt_w"/>
                                          </p:val>
                                        </p:tav>
                                      </p:tavLst>
                                    </p:anim>
                                    <p:anim calcmode="lin" valueType="num">
                                      <p:cBhvr>
                                        <p:cTn id="168" dur="500" fill="hold"/>
                                        <p:tgtEl>
                                          <p:spTgt spid="101"/>
                                        </p:tgtEl>
                                        <p:attrNameLst>
                                          <p:attrName>ppt_h</p:attrName>
                                        </p:attrNameLst>
                                      </p:cBhvr>
                                      <p:tavLst>
                                        <p:tav tm="0">
                                          <p:val>
                                            <p:fltVal val="0"/>
                                          </p:val>
                                        </p:tav>
                                        <p:tav tm="100000">
                                          <p:val>
                                            <p:strVal val="#ppt_h"/>
                                          </p:val>
                                        </p:tav>
                                      </p:tavLst>
                                    </p:anim>
                                    <p:animEffect transition="in" filter="fade">
                                      <p:cBhvr>
                                        <p:cTn id="169" dur="500"/>
                                        <p:tgtEl>
                                          <p:spTgt spid="101"/>
                                        </p:tgtEl>
                                      </p:cBhvr>
                                    </p:animEffect>
                                  </p:childTnLst>
                                </p:cTn>
                              </p:par>
                            </p:childTnLst>
                          </p:cTn>
                        </p:par>
                        <p:par>
                          <p:cTn id="170" fill="hold">
                            <p:stCondLst>
                              <p:cond delay="13000"/>
                            </p:stCondLst>
                            <p:childTnLst>
                              <p:par>
                                <p:cTn id="171" presetID="53" presetClass="entr" presetSubtype="16" fill="hold" grpId="0" nodeType="afterEffect">
                                  <p:stCondLst>
                                    <p:cond delay="0"/>
                                  </p:stCondLst>
                                  <p:childTnLst>
                                    <p:set>
                                      <p:cBhvr>
                                        <p:cTn id="172" dur="1" fill="hold">
                                          <p:stCondLst>
                                            <p:cond delay="0"/>
                                          </p:stCondLst>
                                        </p:cTn>
                                        <p:tgtEl>
                                          <p:spTgt spid="102"/>
                                        </p:tgtEl>
                                        <p:attrNameLst>
                                          <p:attrName>style.visibility</p:attrName>
                                        </p:attrNameLst>
                                      </p:cBhvr>
                                      <p:to>
                                        <p:strVal val="visible"/>
                                      </p:to>
                                    </p:set>
                                    <p:anim calcmode="lin" valueType="num">
                                      <p:cBhvr>
                                        <p:cTn id="173" dur="500" fill="hold"/>
                                        <p:tgtEl>
                                          <p:spTgt spid="102"/>
                                        </p:tgtEl>
                                        <p:attrNameLst>
                                          <p:attrName>ppt_w</p:attrName>
                                        </p:attrNameLst>
                                      </p:cBhvr>
                                      <p:tavLst>
                                        <p:tav tm="0">
                                          <p:val>
                                            <p:fltVal val="0"/>
                                          </p:val>
                                        </p:tav>
                                        <p:tav tm="100000">
                                          <p:val>
                                            <p:strVal val="#ppt_w"/>
                                          </p:val>
                                        </p:tav>
                                      </p:tavLst>
                                    </p:anim>
                                    <p:anim calcmode="lin" valueType="num">
                                      <p:cBhvr>
                                        <p:cTn id="174" dur="500" fill="hold"/>
                                        <p:tgtEl>
                                          <p:spTgt spid="102"/>
                                        </p:tgtEl>
                                        <p:attrNameLst>
                                          <p:attrName>ppt_h</p:attrName>
                                        </p:attrNameLst>
                                      </p:cBhvr>
                                      <p:tavLst>
                                        <p:tav tm="0">
                                          <p:val>
                                            <p:fltVal val="0"/>
                                          </p:val>
                                        </p:tav>
                                        <p:tav tm="100000">
                                          <p:val>
                                            <p:strVal val="#ppt_h"/>
                                          </p:val>
                                        </p:tav>
                                      </p:tavLst>
                                    </p:anim>
                                    <p:animEffect transition="in" filter="fade">
                                      <p:cBhvr>
                                        <p:cTn id="175" dur="500"/>
                                        <p:tgtEl>
                                          <p:spTgt spid="102"/>
                                        </p:tgtEl>
                                      </p:cBhvr>
                                    </p:animEffect>
                                  </p:childTnLst>
                                </p:cTn>
                              </p:par>
                            </p:childTnLst>
                          </p:cTn>
                        </p:par>
                        <p:par>
                          <p:cTn id="176" fill="hold">
                            <p:stCondLst>
                              <p:cond delay="13500"/>
                            </p:stCondLst>
                            <p:childTnLst>
                              <p:par>
                                <p:cTn id="177" presetID="53" presetClass="entr" presetSubtype="16" fill="hold" grpId="0" nodeType="afterEffect">
                                  <p:stCondLst>
                                    <p:cond delay="0"/>
                                  </p:stCondLst>
                                  <p:childTnLst>
                                    <p:set>
                                      <p:cBhvr>
                                        <p:cTn id="178" dur="1" fill="hold">
                                          <p:stCondLst>
                                            <p:cond delay="0"/>
                                          </p:stCondLst>
                                        </p:cTn>
                                        <p:tgtEl>
                                          <p:spTgt spid="103"/>
                                        </p:tgtEl>
                                        <p:attrNameLst>
                                          <p:attrName>style.visibility</p:attrName>
                                        </p:attrNameLst>
                                      </p:cBhvr>
                                      <p:to>
                                        <p:strVal val="visible"/>
                                      </p:to>
                                    </p:set>
                                    <p:anim calcmode="lin" valueType="num">
                                      <p:cBhvr>
                                        <p:cTn id="179" dur="500" fill="hold"/>
                                        <p:tgtEl>
                                          <p:spTgt spid="103"/>
                                        </p:tgtEl>
                                        <p:attrNameLst>
                                          <p:attrName>ppt_w</p:attrName>
                                        </p:attrNameLst>
                                      </p:cBhvr>
                                      <p:tavLst>
                                        <p:tav tm="0">
                                          <p:val>
                                            <p:fltVal val="0"/>
                                          </p:val>
                                        </p:tav>
                                        <p:tav tm="100000">
                                          <p:val>
                                            <p:strVal val="#ppt_w"/>
                                          </p:val>
                                        </p:tav>
                                      </p:tavLst>
                                    </p:anim>
                                    <p:anim calcmode="lin" valueType="num">
                                      <p:cBhvr>
                                        <p:cTn id="180" dur="500" fill="hold"/>
                                        <p:tgtEl>
                                          <p:spTgt spid="103"/>
                                        </p:tgtEl>
                                        <p:attrNameLst>
                                          <p:attrName>ppt_h</p:attrName>
                                        </p:attrNameLst>
                                      </p:cBhvr>
                                      <p:tavLst>
                                        <p:tav tm="0">
                                          <p:val>
                                            <p:fltVal val="0"/>
                                          </p:val>
                                        </p:tav>
                                        <p:tav tm="100000">
                                          <p:val>
                                            <p:strVal val="#ppt_h"/>
                                          </p:val>
                                        </p:tav>
                                      </p:tavLst>
                                    </p:anim>
                                    <p:animEffect transition="in" filter="fade">
                                      <p:cBhvr>
                                        <p:cTn id="181" dur="500"/>
                                        <p:tgtEl>
                                          <p:spTgt spid="103"/>
                                        </p:tgtEl>
                                      </p:cBhvr>
                                    </p:animEffect>
                                  </p:childTnLst>
                                </p:cTn>
                              </p:par>
                            </p:childTnLst>
                          </p:cTn>
                        </p:par>
                        <p:par>
                          <p:cTn id="182" fill="hold">
                            <p:stCondLst>
                              <p:cond delay="14000"/>
                            </p:stCondLst>
                            <p:childTnLst>
                              <p:par>
                                <p:cTn id="183" presetID="22" presetClass="entr" presetSubtype="4" fill="hold" nodeType="afterEffect">
                                  <p:stCondLst>
                                    <p:cond delay="0"/>
                                  </p:stCondLst>
                                  <p:childTnLst>
                                    <p:set>
                                      <p:cBhvr>
                                        <p:cTn id="184" dur="1" fill="hold">
                                          <p:stCondLst>
                                            <p:cond delay="0"/>
                                          </p:stCondLst>
                                        </p:cTn>
                                        <p:tgtEl>
                                          <p:spTgt spid="104"/>
                                        </p:tgtEl>
                                        <p:attrNameLst>
                                          <p:attrName>style.visibility</p:attrName>
                                        </p:attrNameLst>
                                      </p:cBhvr>
                                      <p:to>
                                        <p:strVal val="visible"/>
                                      </p:to>
                                    </p:set>
                                    <p:animEffect transition="in" filter="wipe(down)">
                                      <p:cBhvr>
                                        <p:cTn id="185" dur="500"/>
                                        <p:tgtEl>
                                          <p:spTgt spid="104"/>
                                        </p:tgtEl>
                                      </p:cBhvr>
                                    </p:animEffect>
                                  </p:childTnLst>
                                </p:cTn>
                              </p:par>
                            </p:childTnLst>
                          </p:cTn>
                        </p:par>
                        <p:par>
                          <p:cTn id="186" fill="hold">
                            <p:stCondLst>
                              <p:cond delay="14500"/>
                            </p:stCondLst>
                            <p:childTnLst>
                              <p:par>
                                <p:cTn id="187" presetID="53" presetClass="entr" presetSubtype="16" fill="hold" grpId="0" nodeType="afterEffect">
                                  <p:stCondLst>
                                    <p:cond delay="0"/>
                                  </p:stCondLst>
                                  <p:childTnLst>
                                    <p:set>
                                      <p:cBhvr>
                                        <p:cTn id="188" dur="1" fill="hold">
                                          <p:stCondLst>
                                            <p:cond delay="0"/>
                                          </p:stCondLst>
                                        </p:cTn>
                                        <p:tgtEl>
                                          <p:spTgt spid="105"/>
                                        </p:tgtEl>
                                        <p:attrNameLst>
                                          <p:attrName>style.visibility</p:attrName>
                                        </p:attrNameLst>
                                      </p:cBhvr>
                                      <p:to>
                                        <p:strVal val="visible"/>
                                      </p:to>
                                    </p:set>
                                    <p:anim calcmode="lin" valueType="num">
                                      <p:cBhvr>
                                        <p:cTn id="189" dur="500" fill="hold"/>
                                        <p:tgtEl>
                                          <p:spTgt spid="105"/>
                                        </p:tgtEl>
                                        <p:attrNameLst>
                                          <p:attrName>ppt_w</p:attrName>
                                        </p:attrNameLst>
                                      </p:cBhvr>
                                      <p:tavLst>
                                        <p:tav tm="0">
                                          <p:val>
                                            <p:fltVal val="0"/>
                                          </p:val>
                                        </p:tav>
                                        <p:tav tm="100000">
                                          <p:val>
                                            <p:strVal val="#ppt_w"/>
                                          </p:val>
                                        </p:tav>
                                      </p:tavLst>
                                    </p:anim>
                                    <p:anim calcmode="lin" valueType="num">
                                      <p:cBhvr>
                                        <p:cTn id="190" dur="500" fill="hold"/>
                                        <p:tgtEl>
                                          <p:spTgt spid="105"/>
                                        </p:tgtEl>
                                        <p:attrNameLst>
                                          <p:attrName>ppt_h</p:attrName>
                                        </p:attrNameLst>
                                      </p:cBhvr>
                                      <p:tavLst>
                                        <p:tav tm="0">
                                          <p:val>
                                            <p:fltVal val="0"/>
                                          </p:val>
                                        </p:tav>
                                        <p:tav tm="100000">
                                          <p:val>
                                            <p:strVal val="#ppt_h"/>
                                          </p:val>
                                        </p:tav>
                                      </p:tavLst>
                                    </p:anim>
                                    <p:animEffect transition="in" filter="fade">
                                      <p:cBhvr>
                                        <p:cTn id="191" dur="500"/>
                                        <p:tgtEl>
                                          <p:spTgt spid="105"/>
                                        </p:tgtEl>
                                      </p:cBhvr>
                                    </p:animEffect>
                                  </p:childTnLst>
                                </p:cTn>
                              </p:par>
                            </p:childTnLst>
                          </p:cTn>
                        </p:par>
                        <p:par>
                          <p:cTn id="192" fill="hold">
                            <p:stCondLst>
                              <p:cond delay="15000"/>
                            </p:stCondLst>
                            <p:childTnLst>
                              <p:par>
                                <p:cTn id="193" presetID="53" presetClass="entr" presetSubtype="16" fill="hold" grpId="0" nodeType="afterEffect">
                                  <p:stCondLst>
                                    <p:cond delay="0"/>
                                  </p:stCondLst>
                                  <p:childTnLst>
                                    <p:set>
                                      <p:cBhvr>
                                        <p:cTn id="194" dur="1" fill="hold">
                                          <p:stCondLst>
                                            <p:cond delay="0"/>
                                          </p:stCondLst>
                                        </p:cTn>
                                        <p:tgtEl>
                                          <p:spTgt spid="100"/>
                                        </p:tgtEl>
                                        <p:attrNameLst>
                                          <p:attrName>style.visibility</p:attrName>
                                        </p:attrNameLst>
                                      </p:cBhvr>
                                      <p:to>
                                        <p:strVal val="visible"/>
                                      </p:to>
                                    </p:set>
                                    <p:anim calcmode="lin" valueType="num">
                                      <p:cBhvr>
                                        <p:cTn id="195" dur="500" fill="hold"/>
                                        <p:tgtEl>
                                          <p:spTgt spid="100"/>
                                        </p:tgtEl>
                                        <p:attrNameLst>
                                          <p:attrName>ppt_w</p:attrName>
                                        </p:attrNameLst>
                                      </p:cBhvr>
                                      <p:tavLst>
                                        <p:tav tm="0">
                                          <p:val>
                                            <p:fltVal val="0"/>
                                          </p:val>
                                        </p:tav>
                                        <p:tav tm="100000">
                                          <p:val>
                                            <p:strVal val="#ppt_w"/>
                                          </p:val>
                                        </p:tav>
                                      </p:tavLst>
                                    </p:anim>
                                    <p:anim calcmode="lin" valueType="num">
                                      <p:cBhvr>
                                        <p:cTn id="196" dur="500" fill="hold"/>
                                        <p:tgtEl>
                                          <p:spTgt spid="100"/>
                                        </p:tgtEl>
                                        <p:attrNameLst>
                                          <p:attrName>ppt_h</p:attrName>
                                        </p:attrNameLst>
                                      </p:cBhvr>
                                      <p:tavLst>
                                        <p:tav tm="0">
                                          <p:val>
                                            <p:fltVal val="0"/>
                                          </p:val>
                                        </p:tav>
                                        <p:tav tm="100000">
                                          <p:val>
                                            <p:strVal val="#ppt_h"/>
                                          </p:val>
                                        </p:tav>
                                      </p:tavLst>
                                    </p:anim>
                                    <p:animEffect transition="in" filter="fade">
                                      <p:cBhvr>
                                        <p:cTn id="197" dur="500"/>
                                        <p:tgtEl>
                                          <p:spTgt spid="100"/>
                                        </p:tgtEl>
                                      </p:cBhvr>
                                    </p:animEffect>
                                  </p:childTnLst>
                                </p:cTn>
                              </p:par>
                              <p:par>
                                <p:cTn id="198" presetID="42" presetClass="entr" presetSubtype="0" fill="hold" grpId="0" nodeType="withEffect">
                                  <p:stCondLst>
                                    <p:cond delay="0"/>
                                  </p:stCondLst>
                                  <p:childTnLst>
                                    <p:set>
                                      <p:cBhvr>
                                        <p:cTn id="199" dur="1" fill="hold">
                                          <p:stCondLst>
                                            <p:cond delay="0"/>
                                          </p:stCondLst>
                                        </p:cTn>
                                        <p:tgtEl>
                                          <p:spTgt spid="106"/>
                                        </p:tgtEl>
                                        <p:attrNameLst>
                                          <p:attrName>style.visibility</p:attrName>
                                        </p:attrNameLst>
                                      </p:cBhvr>
                                      <p:to>
                                        <p:strVal val="visible"/>
                                      </p:to>
                                    </p:set>
                                    <p:animEffect transition="in" filter="fade">
                                      <p:cBhvr>
                                        <p:cTn id="200" dur="500"/>
                                        <p:tgtEl>
                                          <p:spTgt spid="106"/>
                                        </p:tgtEl>
                                      </p:cBhvr>
                                    </p:animEffect>
                                    <p:anim calcmode="lin" valueType="num">
                                      <p:cBhvr>
                                        <p:cTn id="201" dur="500" fill="hold"/>
                                        <p:tgtEl>
                                          <p:spTgt spid="106"/>
                                        </p:tgtEl>
                                        <p:attrNameLst>
                                          <p:attrName>ppt_x</p:attrName>
                                        </p:attrNameLst>
                                      </p:cBhvr>
                                      <p:tavLst>
                                        <p:tav tm="0">
                                          <p:val>
                                            <p:strVal val="#ppt_x"/>
                                          </p:val>
                                        </p:tav>
                                        <p:tav tm="100000">
                                          <p:val>
                                            <p:strVal val="#ppt_x"/>
                                          </p:val>
                                        </p:tav>
                                      </p:tavLst>
                                    </p:anim>
                                    <p:anim calcmode="lin" valueType="num">
                                      <p:cBhvr>
                                        <p:cTn id="202" dur="500" fill="hold"/>
                                        <p:tgtEl>
                                          <p:spTgt spid="106"/>
                                        </p:tgtEl>
                                        <p:attrNameLst>
                                          <p:attrName>ppt_y</p:attrName>
                                        </p:attrNameLst>
                                      </p:cBhvr>
                                      <p:tavLst>
                                        <p:tav tm="0">
                                          <p:val>
                                            <p:strVal val="#ppt_y+.1"/>
                                          </p:val>
                                        </p:tav>
                                        <p:tav tm="100000">
                                          <p:val>
                                            <p:strVal val="#ppt_y"/>
                                          </p:val>
                                        </p:tav>
                                      </p:tavLst>
                                    </p:anim>
                                  </p:childTnLst>
                                </p:cTn>
                              </p:par>
                              <p:par>
                                <p:cTn id="203" presetID="47" presetClass="entr" presetSubtype="0" fill="hold" grpId="0" nodeType="withEffect">
                                  <p:stCondLst>
                                    <p:cond delay="0"/>
                                  </p:stCondLst>
                                  <p:childTnLst>
                                    <p:set>
                                      <p:cBhvr>
                                        <p:cTn id="204" dur="1" fill="hold">
                                          <p:stCondLst>
                                            <p:cond delay="0"/>
                                          </p:stCondLst>
                                        </p:cTn>
                                        <p:tgtEl>
                                          <p:spTgt spid="107"/>
                                        </p:tgtEl>
                                        <p:attrNameLst>
                                          <p:attrName>style.visibility</p:attrName>
                                        </p:attrNameLst>
                                      </p:cBhvr>
                                      <p:to>
                                        <p:strVal val="visible"/>
                                      </p:to>
                                    </p:set>
                                    <p:animEffect transition="in" filter="fade">
                                      <p:cBhvr>
                                        <p:cTn id="205" dur="500"/>
                                        <p:tgtEl>
                                          <p:spTgt spid="107"/>
                                        </p:tgtEl>
                                      </p:cBhvr>
                                    </p:animEffect>
                                    <p:anim calcmode="lin" valueType="num">
                                      <p:cBhvr>
                                        <p:cTn id="206" dur="500" fill="hold"/>
                                        <p:tgtEl>
                                          <p:spTgt spid="107"/>
                                        </p:tgtEl>
                                        <p:attrNameLst>
                                          <p:attrName>ppt_x</p:attrName>
                                        </p:attrNameLst>
                                      </p:cBhvr>
                                      <p:tavLst>
                                        <p:tav tm="0">
                                          <p:val>
                                            <p:strVal val="#ppt_x"/>
                                          </p:val>
                                        </p:tav>
                                        <p:tav tm="100000">
                                          <p:val>
                                            <p:strVal val="#ppt_x"/>
                                          </p:val>
                                        </p:tav>
                                      </p:tavLst>
                                    </p:anim>
                                    <p:anim calcmode="lin" valueType="num">
                                      <p:cBhvr>
                                        <p:cTn id="207" dur="500" fill="hold"/>
                                        <p:tgtEl>
                                          <p:spTgt spid="107"/>
                                        </p:tgtEl>
                                        <p:attrNameLst>
                                          <p:attrName>ppt_y</p:attrName>
                                        </p:attrNameLst>
                                      </p:cBhvr>
                                      <p:tavLst>
                                        <p:tav tm="0">
                                          <p:val>
                                            <p:strVal val="#ppt_y-.1"/>
                                          </p:val>
                                        </p:tav>
                                        <p:tav tm="100000">
                                          <p:val>
                                            <p:strVal val="#ppt_y"/>
                                          </p:val>
                                        </p:tav>
                                      </p:tavLst>
                                    </p:anim>
                                  </p:childTnLst>
                                </p:cTn>
                              </p:par>
                            </p:childTnLst>
                          </p:cTn>
                        </p:par>
                        <p:par>
                          <p:cTn id="208" fill="hold">
                            <p:stCondLst>
                              <p:cond delay="15500"/>
                            </p:stCondLst>
                            <p:childTnLst>
                              <p:par>
                                <p:cTn id="209" presetID="22" presetClass="entr" presetSubtype="8" fill="hold" nodeType="afterEffect">
                                  <p:stCondLst>
                                    <p:cond delay="0"/>
                                  </p:stCondLst>
                                  <p:childTnLst>
                                    <p:set>
                                      <p:cBhvr>
                                        <p:cTn id="210" dur="1" fill="hold">
                                          <p:stCondLst>
                                            <p:cond delay="0"/>
                                          </p:stCondLst>
                                        </p:cTn>
                                        <p:tgtEl>
                                          <p:spTgt spid="120"/>
                                        </p:tgtEl>
                                        <p:attrNameLst>
                                          <p:attrName>style.visibility</p:attrName>
                                        </p:attrNameLst>
                                      </p:cBhvr>
                                      <p:to>
                                        <p:strVal val="visible"/>
                                      </p:to>
                                    </p:set>
                                    <p:animEffect transition="in" filter="wipe(left)">
                                      <p:cBhvr>
                                        <p:cTn id="211" dur="500"/>
                                        <p:tgtEl>
                                          <p:spTgt spid="120"/>
                                        </p:tgtEl>
                                      </p:cBhvr>
                                    </p:animEffect>
                                  </p:childTnLst>
                                </p:cTn>
                              </p:par>
                            </p:childTnLst>
                          </p:cTn>
                        </p:par>
                        <p:par>
                          <p:cTn id="212" fill="hold">
                            <p:stCondLst>
                              <p:cond delay="16000"/>
                            </p:stCondLst>
                            <p:childTnLst>
                              <p:par>
                                <p:cTn id="213" presetID="22" presetClass="entr" presetSubtype="8" fill="hold" nodeType="afterEffect">
                                  <p:stCondLst>
                                    <p:cond delay="0"/>
                                  </p:stCondLst>
                                  <p:childTnLst>
                                    <p:set>
                                      <p:cBhvr>
                                        <p:cTn id="214" dur="1" fill="hold">
                                          <p:stCondLst>
                                            <p:cond delay="0"/>
                                          </p:stCondLst>
                                        </p:cTn>
                                        <p:tgtEl>
                                          <p:spTgt spid="71"/>
                                        </p:tgtEl>
                                        <p:attrNameLst>
                                          <p:attrName>style.visibility</p:attrName>
                                        </p:attrNameLst>
                                      </p:cBhvr>
                                      <p:to>
                                        <p:strVal val="visible"/>
                                      </p:to>
                                    </p:set>
                                    <p:animEffect transition="in" filter="wipe(left)">
                                      <p:cBhvr>
                                        <p:cTn id="215" dur="500"/>
                                        <p:tgtEl>
                                          <p:spTgt spid="71"/>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134"/>
                                        </p:tgtEl>
                                        <p:attrNameLst>
                                          <p:attrName>style.visibility</p:attrName>
                                        </p:attrNameLst>
                                      </p:cBhvr>
                                      <p:to>
                                        <p:strVal val="visible"/>
                                      </p:to>
                                    </p:set>
                                    <p:animEffect transition="in" filter="fade">
                                      <p:cBhvr>
                                        <p:cTn id="218" dur="500"/>
                                        <p:tgtEl>
                                          <p:spTgt spid="134"/>
                                        </p:tgtEl>
                                      </p:cBhvr>
                                    </p:animEffect>
                                  </p:childTnLst>
                                </p:cTn>
                              </p:par>
                              <p:par>
                                <p:cTn id="219" presetID="14" presetClass="entr" presetSubtype="10" fill="hold" grpId="0" nodeType="withEffect">
                                  <p:stCondLst>
                                    <p:cond delay="0"/>
                                  </p:stCondLst>
                                  <p:childTnLst>
                                    <p:set>
                                      <p:cBhvr>
                                        <p:cTn id="220" dur="1" fill="hold">
                                          <p:stCondLst>
                                            <p:cond delay="0"/>
                                          </p:stCondLst>
                                        </p:cTn>
                                        <p:tgtEl>
                                          <p:spTgt spid="136"/>
                                        </p:tgtEl>
                                        <p:attrNameLst>
                                          <p:attrName>style.visibility</p:attrName>
                                        </p:attrNameLst>
                                      </p:cBhvr>
                                      <p:to>
                                        <p:strVal val="visible"/>
                                      </p:to>
                                    </p:set>
                                    <p:animEffect transition="in" filter="randombar(horizontal)">
                                      <p:cBhvr>
                                        <p:cTn id="221" dur="10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7" grpId="0" animBg="1"/>
      <p:bldP spid="78" grpId="0" animBg="1"/>
      <p:bldP spid="79" grpId="0" animBg="1"/>
      <p:bldP spid="81" grpId="0" animBg="1"/>
      <p:bldP spid="82" grpId="0"/>
      <p:bldP spid="83" grpId="0"/>
      <p:bldP spid="84" grpId="0" animBg="1"/>
      <p:bldP spid="85" grpId="0" animBg="1"/>
      <p:bldP spid="86" grpId="0" animBg="1"/>
      <p:bldP spid="87" grpId="0" animBg="1"/>
      <p:bldP spid="89" grpId="0" animBg="1"/>
      <p:bldP spid="91" grpId="0"/>
      <p:bldP spid="92" grpId="0" animBg="1"/>
      <p:bldP spid="93" grpId="0" animBg="1"/>
      <p:bldP spid="94" grpId="0" animBg="1"/>
      <p:bldP spid="95" grpId="0" animBg="1"/>
      <p:bldP spid="97" grpId="0" animBg="1"/>
      <p:bldP spid="98" grpId="0"/>
      <p:bldP spid="99" grpId="0"/>
      <p:bldP spid="100" grpId="0" animBg="1"/>
      <p:bldP spid="101" grpId="0" animBg="1"/>
      <p:bldP spid="102" grpId="0" animBg="1"/>
      <p:bldP spid="103" grpId="0" animBg="1"/>
      <p:bldP spid="105" grpId="0" animBg="1"/>
      <p:bldP spid="106" grpId="0"/>
      <p:bldP spid="107" grpId="0"/>
      <p:bldP spid="133" grpId="0"/>
      <p:bldP spid="134" grpId="0"/>
      <p:bldP spid="13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BB19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5F62DC2-C651-4B22-B4CB-1846861868F6}"/>
              </a:ext>
            </a:extLst>
          </p:cNvPr>
          <p:cNvSpPr txBox="1"/>
          <p:nvPr/>
        </p:nvSpPr>
        <p:spPr>
          <a:xfrm>
            <a:off x="-286820" y="3492250"/>
            <a:ext cx="923221" cy="400110"/>
          </a:xfrm>
          <a:prstGeom prst="rect">
            <a:avLst/>
          </a:prstGeom>
          <a:noFill/>
        </p:spPr>
        <p:txBody>
          <a:bodyPr wrap="square" rtlCol="0">
            <a:spAutoFit/>
          </a:bodyPr>
          <a:lstStyle/>
          <a:p>
            <a:pPr algn="ctr"/>
            <a:r>
              <a:rPr lang="en-US" sz="2000" b="1" dirty="0" smtClean="0">
                <a:solidFill>
                  <a:schemeClr val="tx1">
                    <a:lumMod val="95000"/>
                    <a:lumOff val="5000"/>
                  </a:schemeClr>
                </a:solidFill>
                <a:effectLst>
                  <a:outerShdw blurRad="38100" dist="38100" dir="2700000" algn="tl">
                    <a:srgbClr val="000000">
                      <a:alpha val="43137"/>
                    </a:srgbClr>
                  </a:outerShdw>
                </a:effectLst>
                <a:latin typeface="DAGGERSQUARE" pitchFamily="50" charset="0"/>
              </a:rPr>
              <a:t>. . . </a:t>
            </a:r>
            <a:endParaRPr lang="en-US" sz="2000" b="1" dirty="0">
              <a:solidFill>
                <a:schemeClr val="tx1">
                  <a:lumMod val="95000"/>
                  <a:lumOff val="5000"/>
                </a:schemeClr>
              </a:solidFill>
              <a:effectLst>
                <a:outerShdw blurRad="38100" dist="38100" dir="2700000" algn="tl">
                  <a:srgbClr val="000000">
                    <a:alpha val="43137"/>
                  </a:srgbClr>
                </a:outerShdw>
              </a:effectLst>
              <a:latin typeface="DAGGERSQUARE" pitchFamily="50" charset="0"/>
            </a:endParaRPr>
          </a:p>
        </p:txBody>
      </p:sp>
      <p:cxnSp>
        <p:nvCxnSpPr>
          <p:cNvPr id="54" name="Straight Connector 53">
            <a:extLst>
              <a:ext uri="{FF2B5EF4-FFF2-40B4-BE49-F238E27FC236}">
                <a16:creationId xmlns="" xmlns:a16="http://schemas.microsoft.com/office/drawing/2014/main" id="{F272CB9A-11DA-403F-8A2C-8ACABB9E55E3}"/>
              </a:ext>
            </a:extLst>
          </p:cNvPr>
          <p:cNvCxnSpPr/>
          <p:nvPr/>
        </p:nvCxnSpPr>
        <p:spPr>
          <a:xfrm>
            <a:off x="7025101" y="3840771"/>
            <a:ext cx="2252870"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 xmlns:a16="http://schemas.microsoft.com/office/drawing/2014/main" id="{892DD698-41EA-44B3-A338-53428D7D5050}"/>
              </a:ext>
            </a:extLst>
          </p:cNvPr>
          <p:cNvCxnSpPr/>
          <p:nvPr/>
        </p:nvCxnSpPr>
        <p:spPr>
          <a:xfrm>
            <a:off x="4761352" y="3840771"/>
            <a:ext cx="2252870"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 xmlns:a16="http://schemas.microsoft.com/office/drawing/2014/main" id="{7141C71E-E08E-4C35-AF33-12A46FFB4E28}"/>
              </a:ext>
            </a:extLst>
          </p:cNvPr>
          <p:cNvCxnSpPr/>
          <p:nvPr/>
        </p:nvCxnSpPr>
        <p:spPr>
          <a:xfrm>
            <a:off x="2507919" y="3840771"/>
            <a:ext cx="2252870"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9" name="Arc 58">
            <a:extLst>
              <a:ext uri="{FF2B5EF4-FFF2-40B4-BE49-F238E27FC236}">
                <a16:creationId xmlns="" xmlns:a16="http://schemas.microsoft.com/office/drawing/2014/main" id="{AF54DAFC-72BF-4C18-B451-30110FC8EBCC}"/>
              </a:ext>
            </a:extLst>
          </p:cNvPr>
          <p:cNvSpPr/>
          <p:nvPr/>
        </p:nvSpPr>
        <p:spPr>
          <a:xfrm>
            <a:off x="2000610" y="3381190"/>
            <a:ext cx="919162" cy="919162"/>
          </a:xfrm>
          <a:prstGeom prst="arc">
            <a:avLst>
              <a:gd name="adj1" fmla="val 5420354"/>
              <a:gd name="adj2" fmla="val 10853341"/>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60" name="Straight Connector 59">
            <a:extLst>
              <a:ext uri="{FF2B5EF4-FFF2-40B4-BE49-F238E27FC236}">
                <a16:creationId xmlns="" xmlns:a16="http://schemas.microsoft.com/office/drawing/2014/main" id="{6AB54977-33F8-4105-824C-3D0C493D5B00}"/>
              </a:ext>
            </a:extLst>
          </p:cNvPr>
          <p:cNvCxnSpPr>
            <a:cxnSpLocks/>
          </p:cNvCxnSpPr>
          <p:nvPr/>
        </p:nvCxnSpPr>
        <p:spPr>
          <a:xfrm>
            <a:off x="-154546" y="3840771"/>
            <a:ext cx="2543073"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 xmlns:a16="http://schemas.microsoft.com/office/drawing/2014/main" id="{BADB8234-7655-4312-99D5-ACC91B4B894B}"/>
              </a:ext>
            </a:extLst>
          </p:cNvPr>
          <p:cNvSpPr/>
          <p:nvPr/>
        </p:nvSpPr>
        <p:spPr>
          <a:xfrm>
            <a:off x="2364941" y="3745521"/>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Circle: Hollow 8">
            <a:extLst>
              <a:ext uri="{FF2B5EF4-FFF2-40B4-BE49-F238E27FC236}">
                <a16:creationId xmlns="" xmlns:a16="http://schemas.microsoft.com/office/drawing/2014/main" id="{868629C6-9D56-44C4-A90C-D16F2E7AA94B}"/>
              </a:ext>
            </a:extLst>
          </p:cNvPr>
          <p:cNvSpPr/>
          <p:nvPr/>
        </p:nvSpPr>
        <p:spPr>
          <a:xfrm>
            <a:off x="2245878" y="3626458"/>
            <a:ext cx="428626" cy="428626"/>
          </a:xfrm>
          <a:prstGeom prst="donut">
            <a:avLst>
              <a:gd name="adj" fmla="val 5281"/>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Circle: Hollow 9">
            <a:extLst>
              <a:ext uri="{FF2B5EF4-FFF2-40B4-BE49-F238E27FC236}">
                <a16:creationId xmlns="" xmlns:a16="http://schemas.microsoft.com/office/drawing/2014/main" id="{1E0E5245-3E9D-45CB-A2A2-78E37536928E}"/>
              </a:ext>
            </a:extLst>
          </p:cNvPr>
          <p:cNvSpPr/>
          <p:nvPr/>
        </p:nvSpPr>
        <p:spPr>
          <a:xfrm>
            <a:off x="2113006" y="3493586"/>
            <a:ext cx="694370" cy="694370"/>
          </a:xfrm>
          <a:prstGeom prst="donut">
            <a:avLst>
              <a:gd name="adj" fmla="val 2879"/>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4" name="Straight Connector 63">
            <a:extLst>
              <a:ext uri="{FF2B5EF4-FFF2-40B4-BE49-F238E27FC236}">
                <a16:creationId xmlns="" xmlns:a16="http://schemas.microsoft.com/office/drawing/2014/main" id="{1B8353AA-1A28-4FAD-AF44-130B899BAAE4}"/>
              </a:ext>
            </a:extLst>
          </p:cNvPr>
          <p:cNvCxnSpPr>
            <a:cxnSpLocks/>
          </p:cNvCxnSpPr>
          <p:nvPr/>
        </p:nvCxnSpPr>
        <p:spPr>
          <a:xfrm flipV="1">
            <a:off x="2460192" y="4187957"/>
            <a:ext cx="0" cy="1033387"/>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 xmlns:a16="http://schemas.microsoft.com/office/drawing/2014/main" id="{36B49B4F-63E8-4430-9059-553CBCA3AB43}"/>
              </a:ext>
            </a:extLst>
          </p:cNvPr>
          <p:cNvSpPr/>
          <p:nvPr/>
        </p:nvSpPr>
        <p:spPr>
          <a:xfrm>
            <a:off x="2398071" y="5196211"/>
            <a:ext cx="124240" cy="12424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 xmlns:a16="http://schemas.microsoft.com/office/drawing/2014/main" id="{E959B938-7387-4E6C-B81C-CA1B61488588}"/>
              </a:ext>
            </a:extLst>
          </p:cNvPr>
          <p:cNvSpPr txBox="1"/>
          <p:nvPr/>
        </p:nvSpPr>
        <p:spPr>
          <a:xfrm>
            <a:off x="1702498" y="2820161"/>
            <a:ext cx="1515386" cy="523220"/>
          </a:xfrm>
          <a:prstGeom prst="rect">
            <a:avLst/>
          </a:prstGeom>
          <a:noFill/>
        </p:spPr>
        <p:txBody>
          <a:bodyPr wrap="square" rtlCol="0">
            <a:spAutoFit/>
          </a:bodyPr>
          <a:lstStyle/>
          <a:p>
            <a:pPr algn="ctr"/>
            <a:r>
              <a:rPr lang="en-US" sz="2800" b="1" dirty="0" smtClean="0">
                <a:solidFill>
                  <a:srgbClr val="03A1A4"/>
                </a:solidFill>
                <a:effectLst>
                  <a:outerShdw blurRad="38100" dist="38100" dir="2700000" algn="tl">
                    <a:srgbClr val="000000">
                      <a:alpha val="43137"/>
                    </a:srgbClr>
                  </a:outerShdw>
                </a:effectLst>
                <a:latin typeface="Century Gothic" panose="020B0502020202020204" pitchFamily="34" charset="0"/>
              </a:rPr>
              <a:t>SVM</a:t>
            </a:r>
            <a:endParaRPr lang="en-US" sz="2800" b="1" dirty="0">
              <a:solidFill>
                <a:srgbClr val="03A1A4"/>
              </a:solidFill>
              <a:effectLst>
                <a:outerShdw blurRad="38100" dist="38100" dir="2700000" algn="tl">
                  <a:srgbClr val="000000">
                    <a:alpha val="43137"/>
                  </a:srgbClr>
                </a:outerShdw>
              </a:effectLst>
              <a:latin typeface="Century Gothic" panose="020B0502020202020204" pitchFamily="34" charset="0"/>
            </a:endParaRPr>
          </a:p>
        </p:txBody>
      </p:sp>
      <p:sp>
        <p:nvSpPr>
          <p:cNvPr id="67" name="TextBox 66">
            <a:extLst>
              <a:ext uri="{FF2B5EF4-FFF2-40B4-BE49-F238E27FC236}">
                <a16:creationId xmlns="" xmlns:a16="http://schemas.microsoft.com/office/drawing/2014/main" id="{E623F98E-5FFF-4701-A99F-87B202C66033}"/>
              </a:ext>
            </a:extLst>
          </p:cNvPr>
          <p:cNvSpPr txBox="1"/>
          <p:nvPr/>
        </p:nvSpPr>
        <p:spPr>
          <a:xfrm>
            <a:off x="1204740" y="5371163"/>
            <a:ext cx="2517266" cy="461665"/>
          </a:xfrm>
          <a:prstGeom prst="rect">
            <a:avLst/>
          </a:prstGeom>
          <a:noFill/>
        </p:spPr>
        <p:txBody>
          <a:bodyPr wrap="square" rtlCol="0">
            <a:spAutoFit/>
          </a:bodyPr>
          <a:lstStyle/>
          <a:p>
            <a:pPr algn="ctr"/>
            <a:r>
              <a:rPr lang="en-US" sz="2400" b="1" dirty="0" smtClean="0">
                <a:solidFill>
                  <a:srgbClr val="03A1A4"/>
                </a:solidFill>
                <a:effectLst>
                  <a:outerShdw blurRad="38100" dist="38100" dir="2700000" algn="tl">
                    <a:srgbClr val="000000">
                      <a:alpha val="43137"/>
                    </a:srgbClr>
                  </a:outerShdw>
                </a:effectLst>
                <a:latin typeface="Century Gothic" panose="020B0502020202020204" pitchFamily="34" charset="0"/>
              </a:rPr>
              <a:t>PYTHON</a:t>
            </a:r>
            <a:endParaRPr lang="en-US" sz="2400" b="1" dirty="0">
              <a:solidFill>
                <a:srgbClr val="03A1A4"/>
              </a:solidFill>
              <a:effectLst>
                <a:outerShdw blurRad="38100" dist="38100" dir="2700000" algn="tl">
                  <a:srgbClr val="000000">
                    <a:alpha val="43137"/>
                  </a:srgbClr>
                </a:outerShdw>
              </a:effectLst>
              <a:latin typeface="Century Gothic" panose="020B0502020202020204" pitchFamily="34" charset="0"/>
            </a:endParaRPr>
          </a:p>
        </p:txBody>
      </p:sp>
      <p:sp>
        <p:nvSpPr>
          <p:cNvPr id="68" name="Arc 67">
            <a:extLst>
              <a:ext uri="{FF2B5EF4-FFF2-40B4-BE49-F238E27FC236}">
                <a16:creationId xmlns="" xmlns:a16="http://schemas.microsoft.com/office/drawing/2014/main" id="{B54B9C7B-4DA7-40E1-B723-68758EB971FE}"/>
              </a:ext>
            </a:extLst>
          </p:cNvPr>
          <p:cNvSpPr/>
          <p:nvPr/>
        </p:nvSpPr>
        <p:spPr>
          <a:xfrm rot="5400000">
            <a:off x="4239088" y="3381190"/>
            <a:ext cx="919162" cy="919162"/>
          </a:xfrm>
          <a:prstGeom prst="arc">
            <a:avLst>
              <a:gd name="adj1" fmla="val 5420354"/>
              <a:gd name="adj2" fmla="val 10853341"/>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9" name="Oval 68">
            <a:extLst>
              <a:ext uri="{FF2B5EF4-FFF2-40B4-BE49-F238E27FC236}">
                <a16:creationId xmlns="" xmlns:a16="http://schemas.microsoft.com/office/drawing/2014/main" id="{037A3CB3-AA60-41C6-B92B-B84EC0A87E61}"/>
              </a:ext>
            </a:extLst>
          </p:cNvPr>
          <p:cNvSpPr/>
          <p:nvPr/>
        </p:nvSpPr>
        <p:spPr>
          <a:xfrm>
            <a:off x="4603419" y="3745521"/>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Circle: Hollow 20">
            <a:extLst>
              <a:ext uri="{FF2B5EF4-FFF2-40B4-BE49-F238E27FC236}">
                <a16:creationId xmlns="" xmlns:a16="http://schemas.microsoft.com/office/drawing/2014/main" id="{5AB77009-91CD-4089-A339-205E1FD860BA}"/>
              </a:ext>
            </a:extLst>
          </p:cNvPr>
          <p:cNvSpPr/>
          <p:nvPr/>
        </p:nvSpPr>
        <p:spPr>
          <a:xfrm>
            <a:off x="4484356" y="3626458"/>
            <a:ext cx="428626" cy="428626"/>
          </a:xfrm>
          <a:prstGeom prst="donut">
            <a:avLst>
              <a:gd name="adj" fmla="val 5281"/>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1" name="Circle: Hollow 21">
            <a:extLst>
              <a:ext uri="{FF2B5EF4-FFF2-40B4-BE49-F238E27FC236}">
                <a16:creationId xmlns="" xmlns:a16="http://schemas.microsoft.com/office/drawing/2014/main" id="{EB4F978A-6973-4038-9D44-C992F6903D28}"/>
              </a:ext>
            </a:extLst>
          </p:cNvPr>
          <p:cNvSpPr/>
          <p:nvPr/>
        </p:nvSpPr>
        <p:spPr>
          <a:xfrm>
            <a:off x="4351484" y="3493586"/>
            <a:ext cx="694370" cy="694370"/>
          </a:xfrm>
          <a:prstGeom prst="donut">
            <a:avLst>
              <a:gd name="adj" fmla="val 2879"/>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2" name="Straight Connector 71">
            <a:extLst>
              <a:ext uri="{FF2B5EF4-FFF2-40B4-BE49-F238E27FC236}">
                <a16:creationId xmlns="" xmlns:a16="http://schemas.microsoft.com/office/drawing/2014/main" id="{7982AF7D-7FF0-494C-891D-C601C69FAD64}"/>
              </a:ext>
            </a:extLst>
          </p:cNvPr>
          <p:cNvCxnSpPr>
            <a:cxnSpLocks/>
          </p:cNvCxnSpPr>
          <p:nvPr/>
        </p:nvCxnSpPr>
        <p:spPr>
          <a:xfrm flipV="1">
            <a:off x="4698670" y="2460199"/>
            <a:ext cx="0" cy="1033387"/>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 xmlns:a16="http://schemas.microsoft.com/office/drawing/2014/main" id="{D26033AC-E99E-4309-BD9B-47A98BA0DEA7}"/>
              </a:ext>
            </a:extLst>
          </p:cNvPr>
          <p:cNvSpPr/>
          <p:nvPr/>
        </p:nvSpPr>
        <p:spPr>
          <a:xfrm>
            <a:off x="4636549" y="2413843"/>
            <a:ext cx="124240" cy="12424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 xmlns:a16="http://schemas.microsoft.com/office/drawing/2014/main" id="{D297ECE7-7E0E-48D0-9C27-6FB0E3DB79DD}"/>
              </a:ext>
            </a:extLst>
          </p:cNvPr>
          <p:cNvSpPr txBox="1"/>
          <p:nvPr/>
        </p:nvSpPr>
        <p:spPr>
          <a:xfrm>
            <a:off x="3464455" y="4228063"/>
            <a:ext cx="2489427" cy="523220"/>
          </a:xfrm>
          <a:prstGeom prst="rect">
            <a:avLst/>
          </a:prstGeom>
          <a:noFill/>
        </p:spPr>
        <p:txBody>
          <a:bodyPr wrap="square" rtlCol="0">
            <a:spAutoFit/>
          </a:bodyPr>
          <a:lstStyle/>
          <a:p>
            <a:pPr algn="ctr"/>
            <a:r>
              <a:rPr lang="en-US" sz="2800" b="1" dirty="0" smtClean="0">
                <a:solidFill>
                  <a:srgbClr val="EE9524"/>
                </a:solidFill>
                <a:effectLst>
                  <a:outerShdw blurRad="38100" dist="38100" dir="2700000" algn="tl">
                    <a:srgbClr val="000000">
                      <a:alpha val="43137"/>
                    </a:srgbClr>
                  </a:outerShdw>
                </a:effectLst>
                <a:latin typeface="Century Gothic" panose="020B0502020202020204" pitchFamily="34" charset="0"/>
              </a:rPr>
              <a:t>Database</a:t>
            </a:r>
            <a:endParaRPr lang="en-US" sz="2800" b="1" dirty="0">
              <a:solidFill>
                <a:srgbClr val="EE9524"/>
              </a:solidFill>
              <a:effectLst>
                <a:outerShdw blurRad="38100" dist="38100" dir="2700000" algn="tl">
                  <a:srgbClr val="000000">
                    <a:alpha val="43137"/>
                  </a:srgbClr>
                </a:outerShdw>
              </a:effectLst>
              <a:latin typeface="Century Gothic" panose="020B0502020202020204" pitchFamily="34" charset="0"/>
            </a:endParaRPr>
          </a:p>
        </p:txBody>
      </p:sp>
      <p:sp>
        <p:nvSpPr>
          <p:cNvPr id="75" name="TextBox 74">
            <a:extLst>
              <a:ext uri="{FF2B5EF4-FFF2-40B4-BE49-F238E27FC236}">
                <a16:creationId xmlns="" xmlns:a16="http://schemas.microsoft.com/office/drawing/2014/main" id="{7DEA27D8-0CF3-496D-AD7D-2076231DE52C}"/>
              </a:ext>
            </a:extLst>
          </p:cNvPr>
          <p:cNvSpPr txBox="1"/>
          <p:nvPr/>
        </p:nvSpPr>
        <p:spPr>
          <a:xfrm>
            <a:off x="3099773" y="1887471"/>
            <a:ext cx="3201043" cy="523220"/>
          </a:xfrm>
          <a:prstGeom prst="rect">
            <a:avLst/>
          </a:prstGeom>
          <a:noFill/>
        </p:spPr>
        <p:txBody>
          <a:bodyPr wrap="square" rtlCol="0">
            <a:spAutoFit/>
          </a:bodyPr>
          <a:lstStyle/>
          <a:p>
            <a:pPr algn="ctr"/>
            <a:r>
              <a:rPr lang="en-US" sz="2800" b="1" dirty="0" smtClean="0">
                <a:solidFill>
                  <a:srgbClr val="EE9524"/>
                </a:solidFill>
                <a:effectLst>
                  <a:outerShdw blurRad="38100" dist="38100" dir="2700000" algn="tl">
                    <a:srgbClr val="000000">
                      <a:alpha val="43137"/>
                    </a:srgbClr>
                  </a:outerShdw>
                </a:effectLst>
                <a:latin typeface="Century Gothic" panose="020B0502020202020204" pitchFamily="34" charset="0"/>
              </a:rPr>
              <a:t>MySQL</a:t>
            </a:r>
            <a:endParaRPr lang="en-US" sz="2800" b="1" dirty="0">
              <a:solidFill>
                <a:srgbClr val="EE9524"/>
              </a:solidFill>
              <a:effectLst>
                <a:outerShdw blurRad="38100" dist="38100" dir="2700000" algn="tl">
                  <a:srgbClr val="000000">
                    <a:alpha val="43137"/>
                  </a:srgbClr>
                </a:outerShdw>
              </a:effectLst>
              <a:latin typeface="Century Gothic" panose="020B0502020202020204" pitchFamily="34" charset="0"/>
            </a:endParaRPr>
          </a:p>
        </p:txBody>
      </p:sp>
      <p:sp>
        <p:nvSpPr>
          <p:cNvPr id="76" name="Arc 75">
            <a:extLst>
              <a:ext uri="{FF2B5EF4-FFF2-40B4-BE49-F238E27FC236}">
                <a16:creationId xmlns="" xmlns:a16="http://schemas.microsoft.com/office/drawing/2014/main" id="{A2636062-43D3-463C-B6BD-741D547DE965}"/>
              </a:ext>
            </a:extLst>
          </p:cNvPr>
          <p:cNvSpPr/>
          <p:nvPr/>
        </p:nvSpPr>
        <p:spPr>
          <a:xfrm>
            <a:off x="6492521" y="3381190"/>
            <a:ext cx="919162" cy="919162"/>
          </a:xfrm>
          <a:prstGeom prst="arc">
            <a:avLst>
              <a:gd name="adj1" fmla="val 5420354"/>
              <a:gd name="adj2" fmla="val 10853341"/>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7" name="Oval 76">
            <a:extLst>
              <a:ext uri="{FF2B5EF4-FFF2-40B4-BE49-F238E27FC236}">
                <a16:creationId xmlns="" xmlns:a16="http://schemas.microsoft.com/office/drawing/2014/main" id="{CDCB9A2B-6699-4804-99AE-7A924FDA4340}"/>
              </a:ext>
            </a:extLst>
          </p:cNvPr>
          <p:cNvSpPr/>
          <p:nvPr/>
        </p:nvSpPr>
        <p:spPr>
          <a:xfrm>
            <a:off x="6856852" y="3745521"/>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Circle: Hollow 29">
            <a:extLst>
              <a:ext uri="{FF2B5EF4-FFF2-40B4-BE49-F238E27FC236}">
                <a16:creationId xmlns="" xmlns:a16="http://schemas.microsoft.com/office/drawing/2014/main" id="{3A6CDF07-EF0B-4379-8FBF-3718BD896047}"/>
              </a:ext>
            </a:extLst>
          </p:cNvPr>
          <p:cNvSpPr/>
          <p:nvPr/>
        </p:nvSpPr>
        <p:spPr>
          <a:xfrm>
            <a:off x="6737789" y="3626458"/>
            <a:ext cx="428626" cy="428626"/>
          </a:xfrm>
          <a:prstGeom prst="donut">
            <a:avLst>
              <a:gd name="adj" fmla="val 5281"/>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9" name="Circle: Hollow 30">
            <a:extLst>
              <a:ext uri="{FF2B5EF4-FFF2-40B4-BE49-F238E27FC236}">
                <a16:creationId xmlns="" xmlns:a16="http://schemas.microsoft.com/office/drawing/2014/main" id="{FB3E2DCF-4068-4715-BD27-13370B541EAC}"/>
              </a:ext>
            </a:extLst>
          </p:cNvPr>
          <p:cNvSpPr/>
          <p:nvPr/>
        </p:nvSpPr>
        <p:spPr>
          <a:xfrm>
            <a:off x="6604917" y="3493586"/>
            <a:ext cx="694370" cy="694370"/>
          </a:xfrm>
          <a:prstGeom prst="donut">
            <a:avLst>
              <a:gd name="adj" fmla="val 2879"/>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80" name="Straight Connector 79">
            <a:extLst>
              <a:ext uri="{FF2B5EF4-FFF2-40B4-BE49-F238E27FC236}">
                <a16:creationId xmlns="" xmlns:a16="http://schemas.microsoft.com/office/drawing/2014/main" id="{EA49CDC4-E9AD-4789-BEA6-BFF07A73111B}"/>
              </a:ext>
            </a:extLst>
          </p:cNvPr>
          <p:cNvCxnSpPr>
            <a:cxnSpLocks/>
          </p:cNvCxnSpPr>
          <p:nvPr/>
        </p:nvCxnSpPr>
        <p:spPr>
          <a:xfrm flipV="1">
            <a:off x="6952103" y="4187957"/>
            <a:ext cx="0" cy="1033387"/>
          </a:xfrm>
          <a:prstGeom prst="line">
            <a:avLst/>
          </a:prstGeom>
          <a:ln w="19050">
            <a:solidFill>
              <a:srgbClr val="EF3078"/>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 xmlns:a16="http://schemas.microsoft.com/office/drawing/2014/main" id="{DD4A8794-EADF-4527-95C6-C9D6781E9C8E}"/>
              </a:ext>
            </a:extLst>
          </p:cNvPr>
          <p:cNvSpPr/>
          <p:nvPr/>
        </p:nvSpPr>
        <p:spPr>
          <a:xfrm>
            <a:off x="6889982" y="5196211"/>
            <a:ext cx="124240" cy="12424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 xmlns:a16="http://schemas.microsoft.com/office/drawing/2014/main" id="{4BE7D141-E60D-4B00-AA4B-1F588212DCAD}"/>
              </a:ext>
            </a:extLst>
          </p:cNvPr>
          <p:cNvSpPr txBox="1"/>
          <p:nvPr/>
        </p:nvSpPr>
        <p:spPr>
          <a:xfrm>
            <a:off x="6142893" y="2807282"/>
            <a:ext cx="1515386" cy="523220"/>
          </a:xfrm>
          <a:prstGeom prst="rect">
            <a:avLst/>
          </a:prstGeom>
          <a:noFill/>
        </p:spPr>
        <p:txBody>
          <a:bodyPr wrap="square" rtlCol="0">
            <a:spAutoFit/>
          </a:bodyPr>
          <a:lstStyle/>
          <a:p>
            <a:pPr algn="ctr"/>
            <a:r>
              <a:rPr lang="en-US" sz="2800" b="1" dirty="0" smtClean="0">
                <a:solidFill>
                  <a:srgbClr val="EF3078"/>
                </a:solidFill>
                <a:effectLst>
                  <a:outerShdw blurRad="38100" dist="38100" dir="2700000" algn="tl">
                    <a:srgbClr val="000000">
                      <a:alpha val="43137"/>
                    </a:srgbClr>
                  </a:outerShdw>
                </a:effectLst>
                <a:latin typeface="Century Gothic" panose="020B0502020202020204" pitchFamily="34" charset="0"/>
              </a:rPr>
              <a:t>JAVA</a:t>
            </a:r>
            <a:endParaRPr lang="en-US" sz="3200" b="1" dirty="0">
              <a:solidFill>
                <a:srgbClr val="EF3078"/>
              </a:solidFill>
              <a:effectLst>
                <a:outerShdw blurRad="38100" dist="38100" dir="2700000" algn="tl">
                  <a:srgbClr val="000000">
                    <a:alpha val="43137"/>
                  </a:srgbClr>
                </a:outerShdw>
              </a:effectLst>
              <a:latin typeface="Century Gothic" panose="020B0502020202020204" pitchFamily="34" charset="0"/>
            </a:endParaRPr>
          </a:p>
        </p:txBody>
      </p:sp>
      <p:sp>
        <p:nvSpPr>
          <p:cNvPr id="83" name="TextBox 82">
            <a:extLst>
              <a:ext uri="{FF2B5EF4-FFF2-40B4-BE49-F238E27FC236}">
                <a16:creationId xmlns="" xmlns:a16="http://schemas.microsoft.com/office/drawing/2014/main" id="{0A5C5A36-EC92-462F-BB70-6A797D63B1DD}"/>
              </a:ext>
            </a:extLst>
          </p:cNvPr>
          <p:cNvSpPr txBox="1"/>
          <p:nvPr/>
        </p:nvSpPr>
        <p:spPr>
          <a:xfrm>
            <a:off x="5426186" y="5358284"/>
            <a:ext cx="3201043" cy="523220"/>
          </a:xfrm>
          <a:prstGeom prst="rect">
            <a:avLst/>
          </a:prstGeom>
          <a:noFill/>
        </p:spPr>
        <p:txBody>
          <a:bodyPr wrap="square" rtlCol="0">
            <a:spAutoFit/>
          </a:bodyPr>
          <a:lstStyle/>
          <a:p>
            <a:pPr algn="ctr"/>
            <a:r>
              <a:rPr lang="en-US" sz="2800" b="1" dirty="0" smtClean="0">
                <a:solidFill>
                  <a:srgbClr val="EF3078"/>
                </a:solidFill>
                <a:effectLst>
                  <a:outerShdw blurRad="38100" dist="38100" dir="2700000" algn="tl">
                    <a:srgbClr val="000000">
                      <a:alpha val="43137"/>
                    </a:srgbClr>
                  </a:outerShdw>
                </a:effectLst>
                <a:latin typeface="Century Gothic" panose="020B0502020202020204" pitchFamily="34" charset="0"/>
              </a:rPr>
              <a:t>Platform</a:t>
            </a:r>
            <a:endParaRPr lang="en-US" sz="2800" b="1" dirty="0">
              <a:solidFill>
                <a:srgbClr val="EF3078"/>
              </a:solidFill>
              <a:effectLst>
                <a:outerShdw blurRad="38100" dist="38100" dir="2700000" algn="tl">
                  <a:srgbClr val="000000">
                    <a:alpha val="43137"/>
                  </a:srgbClr>
                </a:outerShdw>
              </a:effectLst>
              <a:latin typeface="Century Gothic" panose="020B0502020202020204" pitchFamily="34" charset="0"/>
            </a:endParaRPr>
          </a:p>
        </p:txBody>
      </p:sp>
      <p:cxnSp>
        <p:nvCxnSpPr>
          <p:cNvPr id="100" name="Straight Connector 99">
            <a:extLst>
              <a:ext uri="{FF2B5EF4-FFF2-40B4-BE49-F238E27FC236}">
                <a16:creationId xmlns="" xmlns:a16="http://schemas.microsoft.com/office/drawing/2014/main" id="{5CE23E97-80CA-4DCE-905B-0371552128FB}"/>
              </a:ext>
            </a:extLst>
          </p:cNvPr>
          <p:cNvCxnSpPr>
            <a:cxnSpLocks/>
          </p:cNvCxnSpPr>
          <p:nvPr/>
        </p:nvCxnSpPr>
        <p:spPr>
          <a:xfrm>
            <a:off x="1424393" y="5903280"/>
            <a:ext cx="2048865" cy="0"/>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 xmlns:a16="http://schemas.microsoft.com/office/drawing/2014/main" id="{36AF9195-D1C7-4EAB-9766-CBBD5AC04E3E}"/>
              </a:ext>
            </a:extLst>
          </p:cNvPr>
          <p:cNvCxnSpPr>
            <a:cxnSpLocks/>
          </p:cNvCxnSpPr>
          <p:nvPr/>
        </p:nvCxnSpPr>
        <p:spPr>
          <a:xfrm>
            <a:off x="5994501" y="5890401"/>
            <a:ext cx="2048865" cy="0"/>
          </a:xfrm>
          <a:prstGeom prst="line">
            <a:avLst/>
          </a:prstGeom>
          <a:ln w="19050">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 xmlns:a16="http://schemas.microsoft.com/office/drawing/2014/main" id="{267D5D77-7183-46A2-913A-91854EB46B5B}"/>
              </a:ext>
            </a:extLst>
          </p:cNvPr>
          <p:cNvCxnSpPr>
            <a:cxnSpLocks/>
          </p:cNvCxnSpPr>
          <p:nvPr/>
        </p:nvCxnSpPr>
        <p:spPr>
          <a:xfrm>
            <a:off x="3657982" y="1835312"/>
            <a:ext cx="2048865" cy="0"/>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grpSp>
        <p:nvGrpSpPr>
          <p:cNvPr id="111" name="Group 110">
            <a:extLst>
              <a:ext uri="{FF2B5EF4-FFF2-40B4-BE49-F238E27FC236}">
                <a16:creationId xmlns="" xmlns:a16="http://schemas.microsoft.com/office/drawing/2014/main" id="{C37BD835-3161-4535-BA12-7947ACEDB17B}"/>
              </a:ext>
            </a:extLst>
          </p:cNvPr>
          <p:cNvGrpSpPr/>
          <p:nvPr/>
        </p:nvGrpSpPr>
        <p:grpSpPr>
          <a:xfrm>
            <a:off x="9288780" y="1674255"/>
            <a:ext cx="2256430" cy="4357816"/>
            <a:chOff x="5063319" y="1364087"/>
            <a:chExt cx="2256430" cy="4135271"/>
          </a:xfrm>
        </p:grpSpPr>
        <p:sp>
          <p:nvSpPr>
            <p:cNvPr id="112" name="Rectangle: Rounded Corners 9">
              <a:extLst>
                <a:ext uri="{FF2B5EF4-FFF2-40B4-BE49-F238E27FC236}">
                  <a16:creationId xmlns="" xmlns:a16="http://schemas.microsoft.com/office/drawing/2014/main" id="{17046C99-84F3-45CF-BFA8-20E5DFD95393}"/>
                </a:ext>
              </a:extLst>
            </p:cNvPr>
            <p:cNvSpPr/>
            <p:nvPr/>
          </p:nvSpPr>
          <p:spPr>
            <a:xfrm>
              <a:off x="5063319" y="1364087"/>
              <a:ext cx="2256430" cy="4135271"/>
            </a:xfrm>
            <a:prstGeom prst="roundRect">
              <a:avLst>
                <a:gd name="adj" fmla="val 13038"/>
              </a:avLst>
            </a:prstGeom>
            <a:solidFill>
              <a:srgbClr val="242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a:extLst>
                <a:ext uri="{FF2B5EF4-FFF2-40B4-BE49-F238E27FC236}">
                  <a16:creationId xmlns="" xmlns:a16="http://schemas.microsoft.com/office/drawing/2014/main" id="{BD6F25AF-AC59-4BE8-A02B-436FA46DD4C6}"/>
                </a:ext>
              </a:extLst>
            </p:cNvPr>
            <p:cNvSpPr/>
            <p:nvPr/>
          </p:nvSpPr>
          <p:spPr>
            <a:xfrm>
              <a:off x="5244341" y="1950940"/>
              <a:ext cx="1894385" cy="2961563"/>
            </a:xfrm>
            <a:prstGeom prst="rect">
              <a:avLst/>
            </a:prstGeom>
            <a:solidFill>
              <a:srgbClr val="FFD5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a:extLst>
                <a:ext uri="{FF2B5EF4-FFF2-40B4-BE49-F238E27FC236}">
                  <a16:creationId xmlns="" xmlns:a16="http://schemas.microsoft.com/office/drawing/2014/main" id="{57C19210-731B-4B68-9685-D6FB62CB05A4}"/>
                </a:ext>
              </a:extLst>
            </p:cNvPr>
            <p:cNvSpPr/>
            <p:nvPr/>
          </p:nvSpPr>
          <p:spPr>
            <a:xfrm>
              <a:off x="6096000" y="1561980"/>
              <a:ext cx="191068" cy="191068"/>
            </a:xfrm>
            <a:prstGeom prst="ellipse">
              <a:avLst/>
            </a:prstGeom>
            <a:solidFill>
              <a:srgbClr val="3E4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Rounded Corners 12">
              <a:extLst>
                <a:ext uri="{FF2B5EF4-FFF2-40B4-BE49-F238E27FC236}">
                  <a16:creationId xmlns="" xmlns:a16="http://schemas.microsoft.com/office/drawing/2014/main" id="{C0783031-36D1-4D60-849D-9C0168323B21}"/>
                </a:ext>
              </a:extLst>
            </p:cNvPr>
            <p:cNvSpPr/>
            <p:nvPr/>
          </p:nvSpPr>
          <p:spPr>
            <a:xfrm>
              <a:off x="5868590" y="5110395"/>
              <a:ext cx="645886" cy="152401"/>
            </a:xfrm>
            <a:prstGeom prst="roundRect">
              <a:avLst>
                <a:gd name="adj" fmla="val 50000"/>
              </a:avLst>
            </a:prstGeom>
            <a:solidFill>
              <a:srgbClr val="3E4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TextBox 38">
            <a:extLst>
              <a:ext uri="{FF2B5EF4-FFF2-40B4-BE49-F238E27FC236}">
                <a16:creationId xmlns:a16="http://schemas.microsoft.com/office/drawing/2014/main" xmlns="" id="{4E1BBC11-2EC2-402B-829F-AF583B856F37}"/>
              </a:ext>
            </a:extLst>
          </p:cNvPr>
          <p:cNvSpPr txBox="1"/>
          <p:nvPr/>
        </p:nvSpPr>
        <p:spPr>
          <a:xfrm>
            <a:off x="9377268" y="2245695"/>
            <a:ext cx="2312562" cy="584775"/>
          </a:xfrm>
          <a:prstGeom prst="rect">
            <a:avLst/>
          </a:prstGeom>
          <a:noFill/>
        </p:spPr>
        <p:txBody>
          <a:bodyPr wrap="square" rtlCol="0">
            <a:spAutoFit/>
            <a:scene3d>
              <a:camera prst="orthographicFront"/>
              <a:lightRig rig="threePt" dir="t"/>
            </a:scene3d>
            <a:sp3d extrusionH="57150">
              <a:bevelT w="38100" h="38100"/>
              <a:bevelB w="82550" h="38100" prst="coolSlant"/>
            </a:sp3d>
          </a:bodyPr>
          <a:lstStyle/>
          <a:p>
            <a:r>
              <a:rPr lang="en-US" sz="3200" b="1" dirty="0" smtClean="0">
                <a:ln>
                  <a:solidFill>
                    <a:schemeClr val="bg2">
                      <a:lumMod val="25000"/>
                    </a:schemeClr>
                  </a:solidFill>
                </a:ln>
                <a:solidFill>
                  <a:srgbClr val="BDD7EE"/>
                </a:solidFill>
                <a:effectLst>
                  <a:outerShdw blurRad="38100" dist="38100" dir="2700000" algn="tl">
                    <a:srgbClr val="000000">
                      <a:alpha val="43137"/>
                    </a:srgbClr>
                  </a:outerShdw>
                </a:effectLst>
                <a:latin typeface="Cooper Black" panose="0208090404030B020404" pitchFamily="18" charset="0"/>
              </a:rPr>
              <a:t>Back-end</a:t>
            </a:r>
            <a:endParaRPr lang="en-US" sz="3200" b="1" dirty="0">
              <a:ln>
                <a:solidFill>
                  <a:schemeClr val="bg2">
                    <a:lumMod val="25000"/>
                  </a:schemeClr>
                </a:solidFill>
              </a:ln>
              <a:solidFill>
                <a:srgbClr val="BDD7EE"/>
              </a:solidFill>
              <a:effectLst>
                <a:outerShdw blurRad="38100" dist="38100" dir="2700000" algn="tl">
                  <a:srgbClr val="000000">
                    <a:alpha val="43137"/>
                  </a:srgbClr>
                </a:outerShdw>
              </a:effectLst>
              <a:latin typeface="Cooper Black" panose="0208090404030B0204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44510" y="2777919"/>
            <a:ext cx="687370" cy="743102"/>
          </a:xfrm>
          <a:prstGeom prst="rect">
            <a:avLst/>
          </a:prstGeom>
          <a:scene3d>
            <a:camera prst="orthographicFront"/>
            <a:lightRig rig="threePt" dir="t"/>
          </a:scene3d>
          <a:sp3d>
            <a:bevelT/>
            <a:bevelB prst="angle"/>
          </a:sp3d>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4412" y="3612261"/>
            <a:ext cx="824060" cy="944990"/>
          </a:xfrm>
          <a:prstGeom prst="rect">
            <a:avLst/>
          </a:prstGeom>
          <a:scene3d>
            <a:camera prst="orthographicFront"/>
            <a:lightRig rig="threePt" dir="t"/>
          </a:scene3d>
          <a:sp3d>
            <a:bevelT/>
            <a:bevelB prst="angle"/>
          </a:sp3d>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15798" y="4645031"/>
            <a:ext cx="1659988" cy="607081"/>
          </a:xfrm>
          <a:prstGeom prst="rect">
            <a:avLst/>
          </a:prstGeom>
          <a:scene3d>
            <a:camera prst="orthographicFront"/>
            <a:lightRig rig="threePt" dir="t"/>
          </a:scene3d>
          <a:sp3d>
            <a:bevelT/>
            <a:bevelB prst="angle"/>
          </a:sp3d>
        </p:spPr>
      </p:pic>
    </p:spTree>
    <p:extLst>
      <p:ext uri="{BB962C8B-B14F-4D97-AF65-F5344CB8AC3E}">
        <p14:creationId xmlns:p14="http://schemas.microsoft.com/office/powerpoint/2010/main" val="162069675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wipe(left)">
                                      <p:cBhvr>
                                        <p:cTn id="10" dur="500"/>
                                        <p:tgtEl>
                                          <p:spTgt spid="60"/>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 calcmode="lin" valueType="num">
                                      <p:cBhvr>
                                        <p:cTn id="14" dur="500" fill="hold"/>
                                        <p:tgtEl>
                                          <p:spTgt spid="61"/>
                                        </p:tgtEl>
                                        <p:attrNameLst>
                                          <p:attrName>ppt_w</p:attrName>
                                        </p:attrNameLst>
                                      </p:cBhvr>
                                      <p:tavLst>
                                        <p:tav tm="0">
                                          <p:val>
                                            <p:fltVal val="0"/>
                                          </p:val>
                                        </p:tav>
                                        <p:tav tm="100000">
                                          <p:val>
                                            <p:strVal val="#ppt_w"/>
                                          </p:val>
                                        </p:tav>
                                      </p:tavLst>
                                    </p:anim>
                                    <p:anim calcmode="lin" valueType="num">
                                      <p:cBhvr>
                                        <p:cTn id="15" dur="500" fill="hold"/>
                                        <p:tgtEl>
                                          <p:spTgt spid="61"/>
                                        </p:tgtEl>
                                        <p:attrNameLst>
                                          <p:attrName>ppt_h</p:attrName>
                                        </p:attrNameLst>
                                      </p:cBhvr>
                                      <p:tavLst>
                                        <p:tav tm="0">
                                          <p:val>
                                            <p:fltVal val="0"/>
                                          </p:val>
                                        </p:tav>
                                        <p:tav tm="100000">
                                          <p:val>
                                            <p:strVal val="#ppt_h"/>
                                          </p:val>
                                        </p:tav>
                                      </p:tavLst>
                                    </p:anim>
                                    <p:animEffect transition="in" filter="fade">
                                      <p:cBhvr>
                                        <p:cTn id="16" dur="500"/>
                                        <p:tgtEl>
                                          <p:spTgt spid="61"/>
                                        </p:tgtEl>
                                      </p:cBhvr>
                                    </p:animEffect>
                                  </p:childTnLst>
                                </p:cTn>
                              </p:par>
                            </p:childTnLst>
                          </p:cTn>
                        </p:par>
                        <p:par>
                          <p:cTn id="17" fill="hold">
                            <p:stCondLst>
                              <p:cond delay="1500"/>
                            </p:stCondLst>
                            <p:childTnLst>
                              <p:par>
                                <p:cTn id="18" presetID="53" presetClass="entr" presetSubtype="16" fill="hold" grpId="0" nodeType="afterEffect">
                                  <p:stCondLst>
                                    <p:cond delay="0"/>
                                  </p:stCondLst>
                                  <p:childTnLst>
                                    <p:set>
                                      <p:cBhvr>
                                        <p:cTn id="19" dur="1" fill="hold">
                                          <p:stCondLst>
                                            <p:cond delay="0"/>
                                          </p:stCondLst>
                                        </p:cTn>
                                        <p:tgtEl>
                                          <p:spTgt spid="62"/>
                                        </p:tgtEl>
                                        <p:attrNameLst>
                                          <p:attrName>style.visibility</p:attrName>
                                        </p:attrNameLst>
                                      </p:cBhvr>
                                      <p:to>
                                        <p:strVal val="visible"/>
                                      </p:to>
                                    </p:set>
                                    <p:anim calcmode="lin" valueType="num">
                                      <p:cBhvr>
                                        <p:cTn id="20" dur="500" fill="hold"/>
                                        <p:tgtEl>
                                          <p:spTgt spid="62"/>
                                        </p:tgtEl>
                                        <p:attrNameLst>
                                          <p:attrName>ppt_w</p:attrName>
                                        </p:attrNameLst>
                                      </p:cBhvr>
                                      <p:tavLst>
                                        <p:tav tm="0">
                                          <p:val>
                                            <p:fltVal val="0"/>
                                          </p:val>
                                        </p:tav>
                                        <p:tav tm="100000">
                                          <p:val>
                                            <p:strVal val="#ppt_w"/>
                                          </p:val>
                                        </p:tav>
                                      </p:tavLst>
                                    </p:anim>
                                    <p:anim calcmode="lin" valueType="num">
                                      <p:cBhvr>
                                        <p:cTn id="21" dur="500" fill="hold"/>
                                        <p:tgtEl>
                                          <p:spTgt spid="62"/>
                                        </p:tgtEl>
                                        <p:attrNameLst>
                                          <p:attrName>ppt_h</p:attrName>
                                        </p:attrNameLst>
                                      </p:cBhvr>
                                      <p:tavLst>
                                        <p:tav tm="0">
                                          <p:val>
                                            <p:fltVal val="0"/>
                                          </p:val>
                                        </p:tav>
                                        <p:tav tm="100000">
                                          <p:val>
                                            <p:strVal val="#ppt_h"/>
                                          </p:val>
                                        </p:tav>
                                      </p:tavLst>
                                    </p:anim>
                                    <p:animEffect transition="in" filter="fade">
                                      <p:cBhvr>
                                        <p:cTn id="22" dur="500"/>
                                        <p:tgtEl>
                                          <p:spTgt spid="62"/>
                                        </p:tgtEl>
                                      </p:cBhvr>
                                    </p:animEffect>
                                  </p:childTnLst>
                                </p:cTn>
                              </p:par>
                            </p:childTnLst>
                          </p:cTn>
                        </p:par>
                        <p:par>
                          <p:cTn id="23" fill="hold">
                            <p:stCondLst>
                              <p:cond delay="2000"/>
                            </p:stCondLst>
                            <p:childTnLst>
                              <p:par>
                                <p:cTn id="24" presetID="53" presetClass="entr" presetSubtype="16" fill="hold" grpId="0" nodeType="afterEffect">
                                  <p:stCondLst>
                                    <p:cond delay="0"/>
                                  </p:stCondLst>
                                  <p:childTnLst>
                                    <p:set>
                                      <p:cBhvr>
                                        <p:cTn id="25" dur="1" fill="hold">
                                          <p:stCondLst>
                                            <p:cond delay="0"/>
                                          </p:stCondLst>
                                        </p:cTn>
                                        <p:tgtEl>
                                          <p:spTgt spid="63"/>
                                        </p:tgtEl>
                                        <p:attrNameLst>
                                          <p:attrName>style.visibility</p:attrName>
                                        </p:attrNameLst>
                                      </p:cBhvr>
                                      <p:to>
                                        <p:strVal val="visible"/>
                                      </p:to>
                                    </p:set>
                                    <p:anim calcmode="lin" valueType="num">
                                      <p:cBhvr>
                                        <p:cTn id="26" dur="500" fill="hold"/>
                                        <p:tgtEl>
                                          <p:spTgt spid="63"/>
                                        </p:tgtEl>
                                        <p:attrNameLst>
                                          <p:attrName>ppt_w</p:attrName>
                                        </p:attrNameLst>
                                      </p:cBhvr>
                                      <p:tavLst>
                                        <p:tav tm="0">
                                          <p:val>
                                            <p:fltVal val="0"/>
                                          </p:val>
                                        </p:tav>
                                        <p:tav tm="100000">
                                          <p:val>
                                            <p:strVal val="#ppt_w"/>
                                          </p:val>
                                        </p:tav>
                                      </p:tavLst>
                                    </p:anim>
                                    <p:anim calcmode="lin" valueType="num">
                                      <p:cBhvr>
                                        <p:cTn id="27" dur="500" fill="hold"/>
                                        <p:tgtEl>
                                          <p:spTgt spid="63"/>
                                        </p:tgtEl>
                                        <p:attrNameLst>
                                          <p:attrName>ppt_h</p:attrName>
                                        </p:attrNameLst>
                                      </p:cBhvr>
                                      <p:tavLst>
                                        <p:tav tm="0">
                                          <p:val>
                                            <p:fltVal val="0"/>
                                          </p:val>
                                        </p:tav>
                                        <p:tav tm="100000">
                                          <p:val>
                                            <p:strVal val="#ppt_h"/>
                                          </p:val>
                                        </p:tav>
                                      </p:tavLst>
                                    </p:anim>
                                    <p:animEffect transition="in" filter="fade">
                                      <p:cBhvr>
                                        <p:cTn id="28" dur="500"/>
                                        <p:tgtEl>
                                          <p:spTgt spid="63"/>
                                        </p:tgtEl>
                                      </p:cBhvr>
                                    </p:animEffect>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wipe(up)">
                                      <p:cBhvr>
                                        <p:cTn id="32" dur="500"/>
                                        <p:tgtEl>
                                          <p:spTgt spid="64"/>
                                        </p:tgtEl>
                                      </p:cBhvr>
                                    </p:animEffect>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65"/>
                                        </p:tgtEl>
                                        <p:attrNameLst>
                                          <p:attrName>style.visibility</p:attrName>
                                        </p:attrNameLst>
                                      </p:cBhvr>
                                      <p:to>
                                        <p:strVal val="visible"/>
                                      </p:to>
                                    </p:set>
                                    <p:anim calcmode="lin" valueType="num">
                                      <p:cBhvr>
                                        <p:cTn id="36" dur="500" fill="hold"/>
                                        <p:tgtEl>
                                          <p:spTgt spid="65"/>
                                        </p:tgtEl>
                                        <p:attrNameLst>
                                          <p:attrName>ppt_w</p:attrName>
                                        </p:attrNameLst>
                                      </p:cBhvr>
                                      <p:tavLst>
                                        <p:tav tm="0">
                                          <p:val>
                                            <p:fltVal val="0"/>
                                          </p:val>
                                        </p:tav>
                                        <p:tav tm="100000">
                                          <p:val>
                                            <p:strVal val="#ppt_w"/>
                                          </p:val>
                                        </p:tav>
                                      </p:tavLst>
                                    </p:anim>
                                    <p:anim calcmode="lin" valueType="num">
                                      <p:cBhvr>
                                        <p:cTn id="37" dur="500" fill="hold"/>
                                        <p:tgtEl>
                                          <p:spTgt spid="65"/>
                                        </p:tgtEl>
                                        <p:attrNameLst>
                                          <p:attrName>ppt_h</p:attrName>
                                        </p:attrNameLst>
                                      </p:cBhvr>
                                      <p:tavLst>
                                        <p:tav tm="0">
                                          <p:val>
                                            <p:fltVal val="0"/>
                                          </p:val>
                                        </p:tav>
                                        <p:tav tm="100000">
                                          <p:val>
                                            <p:strVal val="#ppt_h"/>
                                          </p:val>
                                        </p:tav>
                                      </p:tavLst>
                                    </p:anim>
                                    <p:animEffect transition="in" filter="fade">
                                      <p:cBhvr>
                                        <p:cTn id="38" dur="500"/>
                                        <p:tgtEl>
                                          <p:spTgt spid="65"/>
                                        </p:tgtEl>
                                      </p:cBhvr>
                                    </p:animEffect>
                                  </p:childTnLst>
                                </p:cTn>
                              </p:par>
                            </p:childTnLst>
                          </p:cTn>
                        </p:par>
                        <p:par>
                          <p:cTn id="39" fill="hold">
                            <p:stCondLst>
                              <p:cond delay="3500"/>
                            </p:stCondLst>
                            <p:childTnLst>
                              <p:par>
                                <p:cTn id="40" presetID="53" presetClass="entr" presetSubtype="16" fill="hold" grpId="0" nodeType="afterEffect">
                                  <p:stCondLst>
                                    <p:cond delay="0"/>
                                  </p:stCondLst>
                                  <p:childTnLst>
                                    <p:set>
                                      <p:cBhvr>
                                        <p:cTn id="41" dur="1" fill="hold">
                                          <p:stCondLst>
                                            <p:cond delay="0"/>
                                          </p:stCondLst>
                                        </p:cTn>
                                        <p:tgtEl>
                                          <p:spTgt spid="59"/>
                                        </p:tgtEl>
                                        <p:attrNameLst>
                                          <p:attrName>style.visibility</p:attrName>
                                        </p:attrNameLst>
                                      </p:cBhvr>
                                      <p:to>
                                        <p:strVal val="visible"/>
                                      </p:to>
                                    </p:set>
                                    <p:anim calcmode="lin" valueType="num">
                                      <p:cBhvr>
                                        <p:cTn id="42" dur="500" fill="hold"/>
                                        <p:tgtEl>
                                          <p:spTgt spid="59"/>
                                        </p:tgtEl>
                                        <p:attrNameLst>
                                          <p:attrName>ppt_w</p:attrName>
                                        </p:attrNameLst>
                                      </p:cBhvr>
                                      <p:tavLst>
                                        <p:tav tm="0">
                                          <p:val>
                                            <p:fltVal val="0"/>
                                          </p:val>
                                        </p:tav>
                                        <p:tav tm="100000">
                                          <p:val>
                                            <p:strVal val="#ppt_w"/>
                                          </p:val>
                                        </p:tav>
                                      </p:tavLst>
                                    </p:anim>
                                    <p:anim calcmode="lin" valueType="num">
                                      <p:cBhvr>
                                        <p:cTn id="43" dur="500" fill="hold"/>
                                        <p:tgtEl>
                                          <p:spTgt spid="59"/>
                                        </p:tgtEl>
                                        <p:attrNameLst>
                                          <p:attrName>ppt_h</p:attrName>
                                        </p:attrNameLst>
                                      </p:cBhvr>
                                      <p:tavLst>
                                        <p:tav tm="0">
                                          <p:val>
                                            <p:fltVal val="0"/>
                                          </p:val>
                                        </p:tav>
                                        <p:tav tm="100000">
                                          <p:val>
                                            <p:strVal val="#ppt_h"/>
                                          </p:val>
                                        </p:tav>
                                      </p:tavLst>
                                    </p:anim>
                                    <p:animEffect transition="in" filter="fade">
                                      <p:cBhvr>
                                        <p:cTn id="44" dur="500"/>
                                        <p:tgtEl>
                                          <p:spTgt spid="59"/>
                                        </p:tgtEl>
                                      </p:cBhvr>
                                    </p:animEffect>
                                  </p:childTnLst>
                                </p:cTn>
                              </p:par>
                              <p:par>
                                <p:cTn id="45" presetID="47" presetClass="entr" presetSubtype="0"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anim calcmode="lin" valueType="num">
                                      <p:cBhvr>
                                        <p:cTn id="48" dur="500" fill="hold"/>
                                        <p:tgtEl>
                                          <p:spTgt spid="66"/>
                                        </p:tgtEl>
                                        <p:attrNameLst>
                                          <p:attrName>ppt_x</p:attrName>
                                        </p:attrNameLst>
                                      </p:cBhvr>
                                      <p:tavLst>
                                        <p:tav tm="0">
                                          <p:val>
                                            <p:strVal val="#ppt_x"/>
                                          </p:val>
                                        </p:tav>
                                        <p:tav tm="100000">
                                          <p:val>
                                            <p:strVal val="#ppt_x"/>
                                          </p:val>
                                        </p:tav>
                                      </p:tavLst>
                                    </p:anim>
                                    <p:anim calcmode="lin" valueType="num">
                                      <p:cBhvr>
                                        <p:cTn id="49" dur="500" fill="hold"/>
                                        <p:tgtEl>
                                          <p:spTgt spid="6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fade">
                                      <p:cBhvr>
                                        <p:cTn id="52" dur="500"/>
                                        <p:tgtEl>
                                          <p:spTgt spid="67"/>
                                        </p:tgtEl>
                                      </p:cBhvr>
                                    </p:animEffect>
                                    <p:anim calcmode="lin" valueType="num">
                                      <p:cBhvr>
                                        <p:cTn id="53" dur="500" fill="hold"/>
                                        <p:tgtEl>
                                          <p:spTgt spid="67"/>
                                        </p:tgtEl>
                                        <p:attrNameLst>
                                          <p:attrName>ppt_x</p:attrName>
                                        </p:attrNameLst>
                                      </p:cBhvr>
                                      <p:tavLst>
                                        <p:tav tm="0">
                                          <p:val>
                                            <p:strVal val="#ppt_x"/>
                                          </p:val>
                                        </p:tav>
                                        <p:tav tm="100000">
                                          <p:val>
                                            <p:strVal val="#ppt_x"/>
                                          </p:val>
                                        </p:tav>
                                      </p:tavLst>
                                    </p:anim>
                                    <p:anim calcmode="lin" valueType="num">
                                      <p:cBhvr>
                                        <p:cTn id="54" dur="500" fill="hold"/>
                                        <p:tgtEl>
                                          <p:spTgt spid="67"/>
                                        </p:tgtEl>
                                        <p:attrNameLst>
                                          <p:attrName>ppt_y</p:attrName>
                                        </p:attrNameLst>
                                      </p:cBhvr>
                                      <p:tavLst>
                                        <p:tav tm="0">
                                          <p:val>
                                            <p:strVal val="#ppt_y+.1"/>
                                          </p:val>
                                        </p:tav>
                                        <p:tav tm="100000">
                                          <p:val>
                                            <p:strVal val="#ppt_y"/>
                                          </p:val>
                                        </p:tav>
                                      </p:tavLst>
                                    </p:anim>
                                  </p:childTnLst>
                                </p:cTn>
                              </p:par>
                            </p:childTnLst>
                          </p:cTn>
                        </p:par>
                        <p:par>
                          <p:cTn id="55" fill="hold">
                            <p:stCondLst>
                              <p:cond delay="4000"/>
                            </p:stCondLst>
                            <p:childTnLst>
                              <p:par>
                                <p:cTn id="56" presetID="22" presetClass="entr" presetSubtype="8" fill="hold" nodeType="afterEffect">
                                  <p:stCondLst>
                                    <p:cond delay="0"/>
                                  </p:stCondLst>
                                  <p:childTnLst>
                                    <p:set>
                                      <p:cBhvr>
                                        <p:cTn id="57" dur="1" fill="hold">
                                          <p:stCondLst>
                                            <p:cond delay="0"/>
                                          </p:stCondLst>
                                        </p:cTn>
                                        <p:tgtEl>
                                          <p:spTgt spid="100"/>
                                        </p:tgtEl>
                                        <p:attrNameLst>
                                          <p:attrName>style.visibility</p:attrName>
                                        </p:attrNameLst>
                                      </p:cBhvr>
                                      <p:to>
                                        <p:strVal val="visible"/>
                                      </p:to>
                                    </p:set>
                                    <p:animEffect transition="in" filter="wipe(left)">
                                      <p:cBhvr>
                                        <p:cTn id="58" dur="500"/>
                                        <p:tgtEl>
                                          <p:spTgt spid="100"/>
                                        </p:tgtEl>
                                      </p:cBhvr>
                                    </p:animEffect>
                                  </p:childTnLst>
                                </p:cTn>
                              </p:par>
                            </p:childTnLst>
                          </p:cTn>
                        </p:par>
                        <p:par>
                          <p:cTn id="59" fill="hold">
                            <p:stCondLst>
                              <p:cond delay="4500"/>
                            </p:stCondLst>
                            <p:childTnLst>
                              <p:par>
                                <p:cTn id="60" presetID="22" presetClass="entr" presetSubtype="8" fill="hold" nodeType="after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wipe(left)">
                                      <p:cBhvr>
                                        <p:cTn id="62" dur="500"/>
                                        <p:tgtEl>
                                          <p:spTgt spid="58"/>
                                        </p:tgtEl>
                                      </p:cBhvr>
                                    </p:animEffect>
                                  </p:childTnLst>
                                </p:cTn>
                              </p:par>
                            </p:childTnLst>
                          </p:cTn>
                        </p:par>
                        <p:par>
                          <p:cTn id="63" fill="hold">
                            <p:stCondLst>
                              <p:cond delay="5000"/>
                            </p:stCondLst>
                            <p:childTnLst>
                              <p:par>
                                <p:cTn id="64" presetID="53" presetClass="entr" presetSubtype="16" fill="hold" grpId="0" nodeType="afterEffect">
                                  <p:stCondLst>
                                    <p:cond delay="0"/>
                                  </p:stCondLst>
                                  <p:childTnLst>
                                    <p:set>
                                      <p:cBhvr>
                                        <p:cTn id="65" dur="1" fill="hold">
                                          <p:stCondLst>
                                            <p:cond delay="0"/>
                                          </p:stCondLst>
                                        </p:cTn>
                                        <p:tgtEl>
                                          <p:spTgt spid="69"/>
                                        </p:tgtEl>
                                        <p:attrNameLst>
                                          <p:attrName>style.visibility</p:attrName>
                                        </p:attrNameLst>
                                      </p:cBhvr>
                                      <p:to>
                                        <p:strVal val="visible"/>
                                      </p:to>
                                    </p:set>
                                    <p:anim calcmode="lin" valueType="num">
                                      <p:cBhvr>
                                        <p:cTn id="66" dur="500" fill="hold"/>
                                        <p:tgtEl>
                                          <p:spTgt spid="69"/>
                                        </p:tgtEl>
                                        <p:attrNameLst>
                                          <p:attrName>ppt_w</p:attrName>
                                        </p:attrNameLst>
                                      </p:cBhvr>
                                      <p:tavLst>
                                        <p:tav tm="0">
                                          <p:val>
                                            <p:fltVal val="0"/>
                                          </p:val>
                                        </p:tav>
                                        <p:tav tm="100000">
                                          <p:val>
                                            <p:strVal val="#ppt_w"/>
                                          </p:val>
                                        </p:tav>
                                      </p:tavLst>
                                    </p:anim>
                                    <p:anim calcmode="lin" valueType="num">
                                      <p:cBhvr>
                                        <p:cTn id="67" dur="500" fill="hold"/>
                                        <p:tgtEl>
                                          <p:spTgt spid="69"/>
                                        </p:tgtEl>
                                        <p:attrNameLst>
                                          <p:attrName>ppt_h</p:attrName>
                                        </p:attrNameLst>
                                      </p:cBhvr>
                                      <p:tavLst>
                                        <p:tav tm="0">
                                          <p:val>
                                            <p:fltVal val="0"/>
                                          </p:val>
                                        </p:tav>
                                        <p:tav tm="100000">
                                          <p:val>
                                            <p:strVal val="#ppt_h"/>
                                          </p:val>
                                        </p:tav>
                                      </p:tavLst>
                                    </p:anim>
                                    <p:animEffect transition="in" filter="fade">
                                      <p:cBhvr>
                                        <p:cTn id="68" dur="500"/>
                                        <p:tgtEl>
                                          <p:spTgt spid="69"/>
                                        </p:tgtEl>
                                      </p:cBhvr>
                                    </p:animEffect>
                                  </p:childTnLst>
                                </p:cTn>
                              </p:par>
                            </p:childTnLst>
                          </p:cTn>
                        </p:par>
                        <p:par>
                          <p:cTn id="69" fill="hold">
                            <p:stCondLst>
                              <p:cond delay="5500"/>
                            </p:stCondLst>
                            <p:childTnLst>
                              <p:par>
                                <p:cTn id="70" presetID="53" presetClass="entr" presetSubtype="16" fill="hold" grpId="0" nodeType="afterEffect">
                                  <p:stCondLst>
                                    <p:cond delay="0"/>
                                  </p:stCondLst>
                                  <p:childTnLst>
                                    <p:set>
                                      <p:cBhvr>
                                        <p:cTn id="71" dur="1" fill="hold">
                                          <p:stCondLst>
                                            <p:cond delay="0"/>
                                          </p:stCondLst>
                                        </p:cTn>
                                        <p:tgtEl>
                                          <p:spTgt spid="70"/>
                                        </p:tgtEl>
                                        <p:attrNameLst>
                                          <p:attrName>style.visibility</p:attrName>
                                        </p:attrNameLst>
                                      </p:cBhvr>
                                      <p:to>
                                        <p:strVal val="visible"/>
                                      </p:to>
                                    </p:set>
                                    <p:anim calcmode="lin" valueType="num">
                                      <p:cBhvr>
                                        <p:cTn id="72" dur="500" fill="hold"/>
                                        <p:tgtEl>
                                          <p:spTgt spid="70"/>
                                        </p:tgtEl>
                                        <p:attrNameLst>
                                          <p:attrName>ppt_w</p:attrName>
                                        </p:attrNameLst>
                                      </p:cBhvr>
                                      <p:tavLst>
                                        <p:tav tm="0">
                                          <p:val>
                                            <p:fltVal val="0"/>
                                          </p:val>
                                        </p:tav>
                                        <p:tav tm="100000">
                                          <p:val>
                                            <p:strVal val="#ppt_w"/>
                                          </p:val>
                                        </p:tav>
                                      </p:tavLst>
                                    </p:anim>
                                    <p:anim calcmode="lin" valueType="num">
                                      <p:cBhvr>
                                        <p:cTn id="73" dur="500" fill="hold"/>
                                        <p:tgtEl>
                                          <p:spTgt spid="70"/>
                                        </p:tgtEl>
                                        <p:attrNameLst>
                                          <p:attrName>ppt_h</p:attrName>
                                        </p:attrNameLst>
                                      </p:cBhvr>
                                      <p:tavLst>
                                        <p:tav tm="0">
                                          <p:val>
                                            <p:fltVal val="0"/>
                                          </p:val>
                                        </p:tav>
                                        <p:tav tm="100000">
                                          <p:val>
                                            <p:strVal val="#ppt_h"/>
                                          </p:val>
                                        </p:tav>
                                      </p:tavLst>
                                    </p:anim>
                                    <p:animEffect transition="in" filter="fade">
                                      <p:cBhvr>
                                        <p:cTn id="74" dur="500"/>
                                        <p:tgtEl>
                                          <p:spTgt spid="70"/>
                                        </p:tgtEl>
                                      </p:cBhvr>
                                    </p:animEffect>
                                  </p:childTnLst>
                                </p:cTn>
                              </p:par>
                            </p:childTnLst>
                          </p:cTn>
                        </p:par>
                        <p:par>
                          <p:cTn id="75" fill="hold">
                            <p:stCondLst>
                              <p:cond delay="6000"/>
                            </p:stCondLst>
                            <p:childTnLst>
                              <p:par>
                                <p:cTn id="76" presetID="53" presetClass="entr" presetSubtype="16" fill="hold" grpId="0" nodeType="afterEffect">
                                  <p:stCondLst>
                                    <p:cond delay="0"/>
                                  </p:stCondLst>
                                  <p:childTnLst>
                                    <p:set>
                                      <p:cBhvr>
                                        <p:cTn id="77" dur="1" fill="hold">
                                          <p:stCondLst>
                                            <p:cond delay="0"/>
                                          </p:stCondLst>
                                        </p:cTn>
                                        <p:tgtEl>
                                          <p:spTgt spid="71"/>
                                        </p:tgtEl>
                                        <p:attrNameLst>
                                          <p:attrName>style.visibility</p:attrName>
                                        </p:attrNameLst>
                                      </p:cBhvr>
                                      <p:to>
                                        <p:strVal val="visible"/>
                                      </p:to>
                                    </p:set>
                                    <p:anim calcmode="lin" valueType="num">
                                      <p:cBhvr>
                                        <p:cTn id="78" dur="500" fill="hold"/>
                                        <p:tgtEl>
                                          <p:spTgt spid="71"/>
                                        </p:tgtEl>
                                        <p:attrNameLst>
                                          <p:attrName>ppt_w</p:attrName>
                                        </p:attrNameLst>
                                      </p:cBhvr>
                                      <p:tavLst>
                                        <p:tav tm="0">
                                          <p:val>
                                            <p:fltVal val="0"/>
                                          </p:val>
                                        </p:tav>
                                        <p:tav tm="100000">
                                          <p:val>
                                            <p:strVal val="#ppt_w"/>
                                          </p:val>
                                        </p:tav>
                                      </p:tavLst>
                                    </p:anim>
                                    <p:anim calcmode="lin" valueType="num">
                                      <p:cBhvr>
                                        <p:cTn id="79" dur="500" fill="hold"/>
                                        <p:tgtEl>
                                          <p:spTgt spid="71"/>
                                        </p:tgtEl>
                                        <p:attrNameLst>
                                          <p:attrName>ppt_h</p:attrName>
                                        </p:attrNameLst>
                                      </p:cBhvr>
                                      <p:tavLst>
                                        <p:tav tm="0">
                                          <p:val>
                                            <p:fltVal val="0"/>
                                          </p:val>
                                        </p:tav>
                                        <p:tav tm="100000">
                                          <p:val>
                                            <p:strVal val="#ppt_h"/>
                                          </p:val>
                                        </p:tav>
                                      </p:tavLst>
                                    </p:anim>
                                    <p:animEffect transition="in" filter="fade">
                                      <p:cBhvr>
                                        <p:cTn id="80" dur="500"/>
                                        <p:tgtEl>
                                          <p:spTgt spid="71"/>
                                        </p:tgtEl>
                                      </p:cBhvr>
                                    </p:animEffect>
                                  </p:childTnLst>
                                </p:cTn>
                              </p:par>
                            </p:childTnLst>
                          </p:cTn>
                        </p:par>
                        <p:par>
                          <p:cTn id="81" fill="hold">
                            <p:stCondLst>
                              <p:cond delay="6500"/>
                            </p:stCondLst>
                            <p:childTnLst>
                              <p:par>
                                <p:cTn id="82" presetID="22" presetClass="entr" presetSubtype="4" fill="hold" nodeType="afterEffect">
                                  <p:stCondLst>
                                    <p:cond delay="0"/>
                                  </p:stCondLst>
                                  <p:childTnLst>
                                    <p:set>
                                      <p:cBhvr>
                                        <p:cTn id="83" dur="1" fill="hold">
                                          <p:stCondLst>
                                            <p:cond delay="0"/>
                                          </p:stCondLst>
                                        </p:cTn>
                                        <p:tgtEl>
                                          <p:spTgt spid="72"/>
                                        </p:tgtEl>
                                        <p:attrNameLst>
                                          <p:attrName>style.visibility</p:attrName>
                                        </p:attrNameLst>
                                      </p:cBhvr>
                                      <p:to>
                                        <p:strVal val="visible"/>
                                      </p:to>
                                    </p:set>
                                    <p:animEffect transition="in" filter="wipe(down)">
                                      <p:cBhvr>
                                        <p:cTn id="84" dur="500"/>
                                        <p:tgtEl>
                                          <p:spTgt spid="72"/>
                                        </p:tgtEl>
                                      </p:cBhvr>
                                    </p:animEffect>
                                  </p:childTnLst>
                                </p:cTn>
                              </p:par>
                            </p:childTnLst>
                          </p:cTn>
                        </p:par>
                        <p:par>
                          <p:cTn id="85" fill="hold">
                            <p:stCondLst>
                              <p:cond delay="7000"/>
                            </p:stCondLst>
                            <p:childTnLst>
                              <p:par>
                                <p:cTn id="86" presetID="53" presetClass="entr" presetSubtype="16" fill="hold" grpId="0" nodeType="afterEffect">
                                  <p:stCondLst>
                                    <p:cond delay="0"/>
                                  </p:stCondLst>
                                  <p:childTnLst>
                                    <p:set>
                                      <p:cBhvr>
                                        <p:cTn id="87" dur="1" fill="hold">
                                          <p:stCondLst>
                                            <p:cond delay="0"/>
                                          </p:stCondLst>
                                        </p:cTn>
                                        <p:tgtEl>
                                          <p:spTgt spid="73"/>
                                        </p:tgtEl>
                                        <p:attrNameLst>
                                          <p:attrName>style.visibility</p:attrName>
                                        </p:attrNameLst>
                                      </p:cBhvr>
                                      <p:to>
                                        <p:strVal val="visible"/>
                                      </p:to>
                                    </p:set>
                                    <p:anim calcmode="lin" valueType="num">
                                      <p:cBhvr>
                                        <p:cTn id="88" dur="500" fill="hold"/>
                                        <p:tgtEl>
                                          <p:spTgt spid="73"/>
                                        </p:tgtEl>
                                        <p:attrNameLst>
                                          <p:attrName>ppt_w</p:attrName>
                                        </p:attrNameLst>
                                      </p:cBhvr>
                                      <p:tavLst>
                                        <p:tav tm="0">
                                          <p:val>
                                            <p:fltVal val="0"/>
                                          </p:val>
                                        </p:tav>
                                        <p:tav tm="100000">
                                          <p:val>
                                            <p:strVal val="#ppt_w"/>
                                          </p:val>
                                        </p:tav>
                                      </p:tavLst>
                                    </p:anim>
                                    <p:anim calcmode="lin" valueType="num">
                                      <p:cBhvr>
                                        <p:cTn id="89" dur="500" fill="hold"/>
                                        <p:tgtEl>
                                          <p:spTgt spid="73"/>
                                        </p:tgtEl>
                                        <p:attrNameLst>
                                          <p:attrName>ppt_h</p:attrName>
                                        </p:attrNameLst>
                                      </p:cBhvr>
                                      <p:tavLst>
                                        <p:tav tm="0">
                                          <p:val>
                                            <p:fltVal val="0"/>
                                          </p:val>
                                        </p:tav>
                                        <p:tav tm="100000">
                                          <p:val>
                                            <p:strVal val="#ppt_h"/>
                                          </p:val>
                                        </p:tav>
                                      </p:tavLst>
                                    </p:anim>
                                    <p:animEffect transition="in" filter="fade">
                                      <p:cBhvr>
                                        <p:cTn id="90" dur="500"/>
                                        <p:tgtEl>
                                          <p:spTgt spid="73"/>
                                        </p:tgtEl>
                                      </p:cBhvr>
                                    </p:animEffect>
                                  </p:childTnLst>
                                </p:cTn>
                              </p:par>
                            </p:childTnLst>
                          </p:cTn>
                        </p:par>
                        <p:par>
                          <p:cTn id="91" fill="hold">
                            <p:stCondLst>
                              <p:cond delay="7500"/>
                            </p:stCondLst>
                            <p:childTnLst>
                              <p:par>
                                <p:cTn id="92" presetID="53" presetClass="entr" presetSubtype="16" fill="hold" grpId="0" nodeType="afterEffect">
                                  <p:stCondLst>
                                    <p:cond delay="0"/>
                                  </p:stCondLst>
                                  <p:childTnLst>
                                    <p:set>
                                      <p:cBhvr>
                                        <p:cTn id="93" dur="1" fill="hold">
                                          <p:stCondLst>
                                            <p:cond delay="0"/>
                                          </p:stCondLst>
                                        </p:cTn>
                                        <p:tgtEl>
                                          <p:spTgt spid="68"/>
                                        </p:tgtEl>
                                        <p:attrNameLst>
                                          <p:attrName>style.visibility</p:attrName>
                                        </p:attrNameLst>
                                      </p:cBhvr>
                                      <p:to>
                                        <p:strVal val="visible"/>
                                      </p:to>
                                    </p:set>
                                    <p:anim calcmode="lin" valueType="num">
                                      <p:cBhvr>
                                        <p:cTn id="94" dur="500" fill="hold"/>
                                        <p:tgtEl>
                                          <p:spTgt spid="68"/>
                                        </p:tgtEl>
                                        <p:attrNameLst>
                                          <p:attrName>ppt_w</p:attrName>
                                        </p:attrNameLst>
                                      </p:cBhvr>
                                      <p:tavLst>
                                        <p:tav tm="0">
                                          <p:val>
                                            <p:fltVal val="0"/>
                                          </p:val>
                                        </p:tav>
                                        <p:tav tm="100000">
                                          <p:val>
                                            <p:strVal val="#ppt_w"/>
                                          </p:val>
                                        </p:tav>
                                      </p:tavLst>
                                    </p:anim>
                                    <p:anim calcmode="lin" valueType="num">
                                      <p:cBhvr>
                                        <p:cTn id="95" dur="500" fill="hold"/>
                                        <p:tgtEl>
                                          <p:spTgt spid="68"/>
                                        </p:tgtEl>
                                        <p:attrNameLst>
                                          <p:attrName>ppt_h</p:attrName>
                                        </p:attrNameLst>
                                      </p:cBhvr>
                                      <p:tavLst>
                                        <p:tav tm="0">
                                          <p:val>
                                            <p:fltVal val="0"/>
                                          </p:val>
                                        </p:tav>
                                        <p:tav tm="100000">
                                          <p:val>
                                            <p:strVal val="#ppt_h"/>
                                          </p:val>
                                        </p:tav>
                                      </p:tavLst>
                                    </p:anim>
                                    <p:animEffect transition="in" filter="fade">
                                      <p:cBhvr>
                                        <p:cTn id="96" dur="500"/>
                                        <p:tgtEl>
                                          <p:spTgt spid="68"/>
                                        </p:tgtEl>
                                      </p:cBhvr>
                                    </p:animEffect>
                                  </p:childTnLst>
                                </p:cTn>
                              </p:par>
                              <p:par>
                                <p:cTn id="97" presetID="42" presetClass="entr" presetSubtype="0" fill="hold" grpId="0" nodeType="withEffect">
                                  <p:stCondLst>
                                    <p:cond delay="0"/>
                                  </p:stCondLst>
                                  <p:childTnLst>
                                    <p:set>
                                      <p:cBhvr>
                                        <p:cTn id="98" dur="1" fill="hold">
                                          <p:stCondLst>
                                            <p:cond delay="0"/>
                                          </p:stCondLst>
                                        </p:cTn>
                                        <p:tgtEl>
                                          <p:spTgt spid="74"/>
                                        </p:tgtEl>
                                        <p:attrNameLst>
                                          <p:attrName>style.visibility</p:attrName>
                                        </p:attrNameLst>
                                      </p:cBhvr>
                                      <p:to>
                                        <p:strVal val="visible"/>
                                      </p:to>
                                    </p:set>
                                    <p:animEffect transition="in" filter="fade">
                                      <p:cBhvr>
                                        <p:cTn id="99" dur="500"/>
                                        <p:tgtEl>
                                          <p:spTgt spid="74"/>
                                        </p:tgtEl>
                                      </p:cBhvr>
                                    </p:animEffect>
                                    <p:anim calcmode="lin" valueType="num">
                                      <p:cBhvr>
                                        <p:cTn id="100" dur="500" fill="hold"/>
                                        <p:tgtEl>
                                          <p:spTgt spid="74"/>
                                        </p:tgtEl>
                                        <p:attrNameLst>
                                          <p:attrName>ppt_x</p:attrName>
                                        </p:attrNameLst>
                                      </p:cBhvr>
                                      <p:tavLst>
                                        <p:tav tm="0">
                                          <p:val>
                                            <p:strVal val="#ppt_x"/>
                                          </p:val>
                                        </p:tav>
                                        <p:tav tm="100000">
                                          <p:val>
                                            <p:strVal val="#ppt_x"/>
                                          </p:val>
                                        </p:tav>
                                      </p:tavLst>
                                    </p:anim>
                                    <p:anim calcmode="lin" valueType="num">
                                      <p:cBhvr>
                                        <p:cTn id="101" dur="500" fill="hold"/>
                                        <p:tgtEl>
                                          <p:spTgt spid="74"/>
                                        </p:tgtEl>
                                        <p:attrNameLst>
                                          <p:attrName>ppt_y</p:attrName>
                                        </p:attrNameLst>
                                      </p:cBhvr>
                                      <p:tavLst>
                                        <p:tav tm="0">
                                          <p:val>
                                            <p:strVal val="#ppt_y+.1"/>
                                          </p:val>
                                        </p:tav>
                                        <p:tav tm="100000">
                                          <p:val>
                                            <p:strVal val="#ppt_y"/>
                                          </p:val>
                                        </p:tav>
                                      </p:tavLst>
                                    </p:anim>
                                  </p:childTnLst>
                                </p:cTn>
                              </p:par>
                              <p:par>
                                <p:cTn id="102" presetID="47" presetClass="entr" presetSubtype="0" fill="hold" grpId="0" nodeType="withEffect">
                                  <p:stCondLst>
                                    <p:cond delay="0"/>
                                  </p:stCondLst>
                                  <p:childTnLst>
                                    <p:set>
                                      <p:cBhvr>
                                        <p:cTn id="103" dur="1" fill="hold">
                                          <p:stCondLst>
                                            <p:cond delay="0"/>
                                          </p:stCondLst>
                                        </p:cTn>
                                        <p:tgtEl>
                                          <p:spTgt spid="75"/>
                                        </p:tgtEl>
                                        <p:attrNameLst>
                                          <p:attrName>style.visibility</p:attrName>
                                        </p:attrNameLst>
                                      </p:cBhvr>
                                      <p:to>
                                        <p:strVal val="visible"/>
                                      </p:to>
                                    </p:set>
                                    <p:animEffect transition="in" filter="fade">
                                      <p:cBhvr>
                                        <p:cTn id="104" dur="500"/>
                                        <p:tgtEl>
                                          <p:spTgt spid="75"/>
                                        </p:tgtEl>
                                      </p:cBhvr>
                                    </p:animEffect>
                                    <p:anim calcmode="lin" valueType="num">
                                      <p:cBhvr>
                                        <p:cTn id="105" dur="500" fill="hold"/>
                                        <p:tgtEl>
                                          <p:spTgt spid="75"/>
                                        </p:tgtEl>
                                        <p:attrNameLst>
                                          <p:attrName>ppt_x</p:attrName>
                                        </p:attrNameLst>
                                      </p:cBhvr>
                                      <p:tavLst>
                                        <p:tav tm="0">
                                          <p:val>
                                            <p:strVal val="#ppt_x"/>
                                          </p:val>
                                        </p:tav>
                                        <p:tav tm="100000">
                                          <p:val>
                                            <p:strVal val="#ppt_x"/>
                                          </p:val>
                                        </p:tav>
                                      </p:tavLst>
                                    </p:anim>
                                    <p:anim calcmode="lin" valueType="num">
                                      <p:cBhvr>
                                        <p:cTn id="106" dur="500" fill="hold"/>
                                        <p:tgtEl>
                                          <p:spTgt spid="75"/>
                                        </p:tgtEl>
                                        <p:attrNameLst>
                                          <p:attrName>ppt_y</p:attrName>
                                        </p:attrNameLst>
                                      </p:cBhvr>
                                      <p:tavLst>
                                        <p:tav tm="0">
                                          <p:val>
                                            <p:strVal val="#ppt_y-.1"/>
                                          </p:val>
                                        </p:tav>
                                        <p:tav tm="100000">
                                          <p:val>
                                            <p:strVal val="#ppt_y"/>
                                          </p:val>
                                        </p:tav>
                                      </p:tavLst>
                                    </p:anim>
                                  </p:childTnLst>
                                </p:cTn>
                              </p:par>
                            </p:childTnLst>
                          </p:cTn>
                        </p:par>
                        <p:par>
                          <p:cTn id="107" fill="hold">
                            <p:stCondLst>
                              <p:cond delay="8000"/>
                            </p:stCondLst>
                            <p:childTnLst>
                              <p:par>
                                <p:cTn id="108" presetID="22" presetClass="entr" presetSubtype="8" fill="hold" nodeType="afterEffect">
                                  <p:stCondLst>
                                    <p:cond delay="0"/>
                                  </p:stCondLst>
                                  <p:childTnLst>
                                    <p:set>
                                      <p:cBhvr>
                                        <p:cTn id="109" dur="1" fill="hold">
                                          <p:stCondLst>
                                            <p:cond delay="0"/>
                                          </p:stCondLst>
                                        </p:cTn>
                                        <p:tgtEl>
                                          <p:spTgt spid="103"/>
                                        </p:tgtEl>
                                        <p:attrNameLst>
                                          <p:attrName>style.visibility</p:attrName>
                                        </p:attrNameLst>
                                      </p:cBhvr>
                                      <p:to>
                                        <p:strVal val="visible"/>
                                      </p:to>
                                    </p:set>
                                    <p:animEffect transition="in" filter="wipe(left)">
                                      <p:cBhvr>
                                        <p:cTn id="110" dur="500"/>
                                        <p:tgtEl>
                                          <p:spTgt spid="103"/>
                                        </p:tgtEl>
                                      </p:cBhvr>
                                    </p:animEffect>
                                  </p:childTnLst>
                                </p:cTn>
                              </p:par>
                            </p:childTnLst>
                          </p:cTn>
                        </p:par>
                        <p:par>
                          <p:cTn id="111" fill="hold">
                            <p:stCondLst>
                              <p:cond delay="8500"/>
                            </p:stCondLst>
                            <p:childTnLst>
                              <p:par>
                                <p:cTn id="112" presetID="22" presetClass="entr" presetSubtype="8" fill="hold" nodeType="afterEffect">
                                  <p:stCondLst>
                                    <p:cond delay="0"/>
                                  </p:stCondLst>
                                  <p:childTnLst>
                                    <p:set>
                                      <p:cBhvr>
                                        <p:cTn id="113" dur="1" fill="hold">
                                          <p:stCondLst>
                                            <p:cond delay="0"/>
                                          </p:stCondLst>
                                        </p:cTn>
                                        <p:tgtEl>
                                          <p:spTgt spid="57"/>
                                        </p:tgtEl>
                                        <p:attrNameLst>
                                          <p:attrName>style.visibility</p:attrName>
                                        </p:attrNameLst>
                                      </p:cBhvr>
                                      <p:to>
                                        <p:strVal val="visible"/>
                                      </p:to>
                                    </p:set>
                                    <p:animEffect transition="in" filter="wipe(left)">
                                      <p:cBhvr>
                                        <p:cTn id="114" dur="500"/>
                                        <p:tgtEl>
                                          <p:spTgt spid="57"/>
                                        </p:tgtEl>
                                      </p:cBhvr>
                                    </p:animEffect>
                                  </p:childTnLst>
                                </p:cTn>
                              </p:par>
                            </p:childTnLst>
                          </p:cTn>
                        </p:par>
                        <p:par>
                          <p:cTn id="115" fill="hold">
                            <p:stCondLst>
                              <p:cond delay="9000"/>
                            </p:stCondLst>
                            <p:childTnLst>
                              <p:par>
                                <p:cTn id="116" presetID="53" presetClass="entr" presetSubtype="16" fill="hold" grpId="0" nodeType="afterEffect">
                                  <p:stCondLst>
                                    <p:cond delay="0"/>
                                  </p:stCondLst>
                                  <p:childTnLst>
                                    <p:set>
                                      <p:cBhvr>
                                        <p:cTn id="117" dur="1" fill="hold">
                                          <p:stCondLst>
                                            <p:cond delay="0"/>
                                          </p:stCondLst>
                                        </p:cTn>
                                        <p:tgtEl>
                                          <p:spTgt spid="77"/>
                                        </p:tgtEl>
                                        <p:attrNameLst>
                                          <p:attrName>style.visibility</p:attrName>
                                        </p:attrNameLst>
                                      </p:cBhvr>
                                      <p:to>
                                        <p:strVal val="visible"/>
                                      </p:to>
                                    </p:set>
                                    <p:anim calcmode="lin" valueType="num">
                                      <p:cBhvr>
                                        <p:cTn id="118" dur="500" fill="hold"/>
                                        <p:tgtEl>
                                          <p:spTgt spid="77"/>
                                        </p:tgtEl>
                                        <p:attrNameLst>
                                          <p:attrName>ppt_w</p:attrName>
                                        </p:attrNameLst>
                                      </p:cBhvr>
                                      <p:tavLst>
                                        <p:tav tm="0">
                                          <p:val>
                                            <p:fltVal val="0"/>
                                          </p:val>
                                        </p:tav>
                                        <p:tav tm="100000">
                                          <p:val>
                                            <p:strVal val="#ppt_w"/>
                                          </p:val>
                                        </p:tav>
                                      </p:tavLst>
                                    </p:anim>
                                    <p:anim calcmode="lin" valueType="num">
                                      <p:cBhvr>
                                        <p:cTn id="119" dur="500" fill="hold"/>
                                        <p:tgtEl>
                                          <p:spTgt spid="77"/>
                                        </p:tgtEl>
                                        <p:attrNameLst>
                                          <p:attrName>ppt_h</p:attrName>
                                        </p:attrNameLst>
                                      </p:cBhvr>
                                      <p:tavLst>
                                        <p:tav tm="0">
                                          <p:val>
                                            <p:fltVal val="0"/>
                                          </p:val>
                                        </p:tav>
                                        <p:tav tm="100000">
                                          <p:val>
                                            <p:strVal val="#ppt_h"/>
                                          </p:val>
                                        </p:tav>
                                      </p:tavLst>
                                    </p:anim>
                                    <p:animEffect transition="in" filter="fade">
                                      <p:cBhvr>
                                        <p:cTn id="120" dur="500"/>
                                        <p:tgtEl>
                                          <p:spTgt spid="77"/>
                                        </p:tgtEl>
                                      </p:cBhvr>
                                    </p:animEffect>
                                  </p:childTnLst>
                                </p:cTn>
                              </p:par>
                            </p:childTnLst>
                          </p:cTn>
                        </p:par>
                        <p:par>
                          <p:cTn id="121" fill="hold">
                            <p:stCondLst>
                              <p:cond delay="9500"/>
                            </p:stCondLst>
                            <p:childTnLst>
                              <p:par>
                                <p:cTn id="122" presetID="53" presetClass="entr" presetSubtype="16" fill="hold" grpId="0" nodeType="afterEffect">
                                  <p:stCondLst>
                                    <p:cond delay="0"/>
                                  </p:stCondLst>
                                  <p:childTnLst>
                                    <p:set>
                                      <p:cBhvr>
                                        <p:cTn id="123" dur="1" fill="hold">
                                          <p:stCondLst>
                                            <p:cond delay="0"/>
                                          </p:stCondLst>
                                        </p:cTn>
                                        <p:tgtEl>
                                          <p:spTgt spid="78"/>
                                        </p:tgtEl>
                                        <p:attrNameLst>
                                          <p:attrName>style.visibility</p:attrName>
                                        </p:attrNameLst>
                                      </p:cBhvr>
                                      <p:to>
                                        <p:strVal val="visible"/>
                                      </p:to>
                                    </p:set>
                                    <p:anim calcmode="lin" valueType="num">
                                      <p:cBhvr>
                                        <p:cTn id="124" dur="500" fill="hold"/>
                                        <p:tgtEl>
                                          <p:spTgt spid="78"/>
                                        </p:tgtEl>
                                        <p:attrNameLst>
                                          <p:attrName>ppt_w</p:attrName>
                                        </p:attrNameLst>
                                      </p:cBhvr>
                                      <p:tavLst>
                                        <p:tav tm="0">
                                          <p:val>
                                            <p:fltVal val="0"/>
                                          </p:val>
                                        </p:tav>
                                        <p:tav tm="100000">
                                          <p:val>
                                            <p:strVal val="#ppt_w"/>
                                          </p:val>
                                        </p:tav>
                                      </p:tavLst>
                                    </p:anim>
                                    <p:anim calcmode="lin" valueType="num">
                                      <p:cBhvr>
                                        <p:cTn id="125" dur="500" fill="hold"/>
                                        <p:tgtEl>
                                          <p:spTgt spid="78"/>
                                        </p:tgtEl>
                                        <p:attrNameLst>
                                          <p:attrName>ppt_h</p:attrName>
                                        </p:attrNameLst>
                                      </p:cBhvr>
                                      <p:tavLst>
                                        <p:tav tm="0">
                                          <p:val>
                                            <p:fltVal val="0"/>
                                          </p:val>
                                        </p:tav>
                                        <p:tav tm="100000">
                                          <p:val>
                                            <p:strVal val="#ppt_h"/>
                                          </p:val>
                                        </p:tav>
                                      </p:tavLst>
                                    </p:anim>
                                    <p:animEffect transition="in" filter="fade">
                                      <p:cBhvr>
                                        <p:cTn id="126" dur="500"/>
                                        <p:tgtEl>
                                          <p:spTgt spid="78"/>
                                        </p:tgtEl>
                                      </p:cBhvr>
                                    </p:animEffect>
                                  </p:childTnLst>
                                </p:cTn>
                              </p:par>
                            </p:childTnLst>
                          </p:cTn>
                        </p:par>
                        <p:par>
                          <p:cTn id="127" fill="hold">
                            <p:stCondLst>
                              <p:cond delay="10000"/>
                            </p:stCondLst>
                            <p:childTnLst>
                              <p:par>
                                <p:cTn id="128" presetID="53" presetClass="entr" presetSubtype="16" fill="hold" grpId="0" nodeType="afterEffect">
                                  <p:stCondLst>
                                    <p:cond delay="0"/>
                                  </p:stCondLst>
                                  <p:childTnLst>
                                    <p:set>
                                      <p:cBhvr>
                                        <p:cTn id="129" dur="1" fill="hold">
                                          <p:stCondLst>
                                            <p:cond delay="0"/>
                                          </p:stCondLst>
                                        </p:cTn>
                                        <p:tgtEl>
                                          <p:spTgt spid="79"/>
                                        </p:tgtEl>
                                        <p:attrNameLst>
                                          <p:attrName>style.visibility</p:attrName>
                                        </p:attrNameLst>
                                      </p:cBhvr>
                                      <p:to>
                                        <p:strVal val="visible"/>
                                      </p:to>
                                    </p:set>
                                    <p:anim calcmode="lin" valueType="num">
                                      <p:cBhvr>
                                        <p:cTn id="130" dur="500" fill="hold"/>
                                        <p:tgtEl>
                                          <p:spTgt spid="79"/>
                                        </p:tgtEl>
                                        <p:attrNameLst>
                                          <p:attrName>ppt_w</p:attrName>
                                        </p:attrNameLst>
                                      </p:cBhvr>
                                      <p:tavLst>
                                        <p:tav tm="0">
                                          <p:val>
                                            <p:fltVal val="0"/>
                                          </p:val>
                                        </p:tav>
                                        <p:tav tm="100000">
                                          <p:val>
                                            <p:strVal val="#ppt_w"/>
                                          </p:val>
                                        </p:tav>
                                      </p:tavLst>
                                    </p:anim>
                                    <p:anim calcmode="lin" valueType="num">
                                      <p:cBhvr>
                                        <p:cTn id="131" dur="500" fill="hold"/>
                                        <p:tgtEl>
                                          <p:spTgt spid="79"/>
                                        </p:tgtEl>
                                        <p:attrNameLst>
                                          <p:attrName>ppt_h</p:attrName>
                                        </p:attrNameLst>
                                      </p:cBhvr>
                                      <p:tavLst>
                                        <p:tav tm="0">
                                          <p:val>
                                            <p:fltVal val="0"/>
                                          </p:val>
                                        </p:tav>
                                        <p:tav tm="100000">
                                          <p:val>
                                            <p:strVal val="#ppt_h"/>
                                          </p:val>
                                        </p:tav>
                                      </p:tavLst>
                                    </p:anim>
                                    <p:animEffect transition="in" filter="fade">
                                      <p:cBhvr>
                                        <p:cTn id="132" dur="500"/>
                                        <p:tgtEl>
                                          <p:spTgt spid="79"/>
                                        </p:tgtEl>
                                      </p:cBhvr>
                                    </p:animEffect>
                                  </p:childTnLst>
                                </p:cTn>
                              </p:par>
                            </p:childTnLst>
                          </p:cTn>
                        </p:par>
                        <p:par>
                          <p:cTn id="133" fill="hold">
                            <p:stCondLst>
                              <p:cond delay="10500"/>
                            </p:stCondLst>
                            <p:childTnLst>
                              <p:par>
                                <p:cTn id="134" presetID="22" presetClass="entr" presetSubtype="1" fill="hold" nodeType="afterEffect">
                                  <p:stCondLst>
                                    <p:cond delay="0"/>
                                  </p:stCondLst>
                                  <p:childTnLst>
                                    <p:set>
                                      <p:cBhvr>
                                        <p:cTn id="135" dur="1" fill="hold">
                                          <p:stCondLst>
                                            <p:cond delay="0"/>
                                          </p:stCondLst>
                                        </p:cTn>
                                        <p:tgtEl>
                                          <p:spTgt spid="80"/>
                                        </p:tgtEl>
                                        <p:attrNameLst>
                                          <p:attrName>style.visibility</p:attrName>
                                        </p:attrNameLst>
                                      </p:cBhvr>
                                      <p:to>
                                        <p:strVal val="visible"/>
                                      </p:to>
                                    </p:set>
                                    <p:animEffect transition="in" filter="wipe(up)">
                                      <p:cBhvr>
                                        <p:cTn id="136" dur="500"/>
                                        <p:tgtEl>
                                          <p:spTgt spid="80"/>
                                        </p:tgtEl>
                                      </p:cBhvr>
                                    </p:animEffect>
                                  </p:childTnLst>
                                </p:cTn>
                              </p:par>
                            </p:childTnLst>
                          </p:cTn>
                        </p:par>
                        <p:par>
                          <p:cTn id="137" fill="hold">
                            <p:stCondLst>
                              <p:cond delay="11000"/>
                            </p:stCondLst>
                            <p:childTnLst>
                              <p:par>
                                <p:cTn id="138" presetID="53" presetClass="entr" presetSubtype="16" fill="hold" grpId="0" nodeType="afterEffect">
                                  <p:stCondLst>
                                    <p:cond delay="0"/>
                                  </p:stCondLst>
                                  <p:childTnLst>
                                    <p:set>
                                      <p:cBhvr>
                                        <p:cTn id="139" dur="1" fill="hold">
                                          <p:stCondLst>
                                            <p:cond delay="0"/>
                                          </p:stCondLst>
                                        </p:cTn>
                                        <p:tgtEl>
                                          <p:spTgt spid="81"/>
                                        </p:tgtEl>
                                        <p:attrNameLst>
                                          <p:attrName>style.visibility</p:attrName>
                                        </p:attrNameLst>
                                      </p:cBhvr>
                                      <p:to>
                                        <p:strVal val="visible"/>
                                      </p:to>
                                    </p:set>
                                    <p:anim calcmode="lin" valueType="num">
                                      <p:cBhvr>
                                        <p:cTn id="140" dur="500" fill="hold"/>
                                        <p:tgtEl>
                                          <p:spTgt spid="81"/>
                                        </p:tgtEl>
                                        <p:attrNameLst>
                                          <p:attrName>ppt_w</p:attrName>
                                        </p:attrNameLst>
                                      </p:cBhvr>
                                      <p:tavLst>
                                        <p:tav tm="0">
                                          <p:val>
                                            <p:fltVal val="0"/>
                                          </p:val>
                                        </p:tav>
                                        <p:tav tm="100000">
                                          <p:val>
                                            <p:strVal val="#ppt_w"/>
                                          </p:val>
                                        </p:tav>
                                      </p:tavLst>
                                    </p:anim>
                                    <p:anim calcmode="lin" valueType="num">
                                      <p:cBhvr>
                                        <p:cTn id="141" dur="500" fill="hold"/>
                                        <p:tgtEl>
                                          <p:spTgt spid="81"/>
                                        </p:tgtEl>
                                        <p:attrNameLst>
                                          <p:attrName>ppt_h</p:attrName>
                                        </p:attrNameLst>
                                      </p:cBhvr>
                                      <p:tavLst>
                                        <p:tav tm="0">
                                          <p:val>
                                            <p:fltVal val="0"/>
                                          </p:val>
                                        </p:tav>
                                        <p:tav tm="100000">
                                          <p:val>
                                            <p:strVal val="#ppt_h"/>
                                          </p:val>
                                        </p:tav>
                                      </p:tavLst>
                                    </p:anim>
                                    <p:animEffect transition="in" filter="fade">
                                      <p:cBhvr>
                                        <p:cTn id="142" dur="500"/>
                                        <p:tgtEl>
                                          <p:spTgt spid="81"/>
                                        </p:tgtEl>
                                      </p:cBhvr>
                                    </p:animEffect>
                                  </p:childTnLst>
                                </p:cTn>
                              </p:par>
                            </p:childTnLst>
                          </p:cTn>
                        </p:par>
                        <p:par>
                          <p:cTn id="143" fill="hold">
                            <p:stCondLst>
                              <p:cond delay="11500"/>
                            </p:stCondLst>
                            <p:childTnLst>
                              <p:par>
                                <p:cTn id="144" presetID="53" presetClass="entr" presetSubtype="16" fill="hold" grpId="0" nodeType="afterEffect">
                                  <p:stCondLst>
                                    <p:cond delay="0"/>
                                  </p:stCondLst>
                                  <p:childTnLst>
                                    <p:set>
                                      <p:cBhvr>
                                        <p:cTn id="145" dur="1" fill="hold">
                                          <p:stCondLst>
                                            <p:cond delay="0"/>
                                          </p:stCondLst>
                                        </p:cTn>
                                        <p:tgtEl>
                                          <p:spTgt spid="76"/>
                                        </p:tgtEl>
                                        <p:attrNameLst>
                                          <p:attrName>style.visibility</p:attrName>
                                        </p:attrNameLst>
                                      </p:cBhvr>
                                      <p:to>
                                        <p:strVal val="visible"/>
                                      </p:to>
                                    </p:set>
                                    <p:anim calcmode="lin" valueType="num">
                                      <p:cBhvr>
                                        <p:cTn id="146" dur="500" fill="hold"/>
                                        <p:tgtEl>
                                          <p:spTgt spid="76"/>
                                        </p:tgtEl>
                                        <p:attrNameLst>
                                          <p:attrName>ppt_w</p:attrName>
                                        </p:attrNameLst>
                                      </p:cBhvr>
                                      <p:tavLst>
                                        <p:tav tm="0">
                                          <p:val>
                                            <p:fltVal val="0"/>
                                          </p:val>
                                        </p:tav>
                                        <p:tav tm="100000">
                                          <p:val>
                                            <p:strVal val="#ppt_w"/>
                                          </p:val>
                                        </p:tav>
                                      </p:tavLst>
                                    </p:anim>
                                    <p:anim calcmode="lin" valueType="num">
                                      <p:cBhvr>
                                        <p:cTn id="147" dur="500" fill="hold"/>
                                        <p:tgtEl>
                                          <p:spTgt spid="76"/>
                                        </p:tgtEl>
                                        <p:attrNameLst>
                                          <p:attrName>ppt_h</p:attrName>
                                        </p:attrNameLst>
                                      </p:cBhvr>
                                      <p:tavLst>
                                        <p:tav tm="0">
                                          <p:val>
                                            <p:fltVal val="0"/>
                                          </p:val>
                                        </p:tav>
                                        <p:tav tm="100000">
                                          <p:val>
                                            <p:strVal val="#ppt_h"/>
                                          </p:val>
                                        </p:tav>
                                      </p:tavLst>
                                    </p:anim>
                                    <p:animEffect transition="in" filter="fade">
                                      <p:cBhvr>
                                        <p:cTn id="148" dur="500"/>
                                        <p:tgtEl>
                                          <p:spTgt spid="76"/>
                                        </p:tgtEl>
                                      </p:cBhvr>
                                    </p:animEffect>
                                  </p:childTnLst>
                                </p:cTn>
                              </p:par>
                              <p:par>
                                <p:cTn id="149" presetID="47" presetClass="entr" presetSubtype="0" fill="hold" grpId="0" nodeType="withEffect">
                                  <p:stCondLst>
                                    <p:cond delay="0"/>
                                  </p:stCondLst>
                                  <p:childTnLst>
                                    <p:set>
                                      <p:cBhvr>
                                        <p:cTn id="150" dur="1" fill="hold">
                                          <p:stCondLst>
                                            <p:cond delay="0"/>
                                          </p:stCondLst>
                                        </p:cTn>
                                        <p:tgtEl>
                                          <p:spTgt spid="82"/>
                                        </p:tgtEl>
                                        <p:attrNameLst>
                                          <p:attrName>style.visibility</p:attrName>
                                        </p:attrNameLst>
                                      </p:cBhvr>
                                      <p:to>
                                        <p:strVal val="visible"/>
                                      </p:to>
                                    </p:set>
                                    <p:animEffect transition="in" filter="fade">
                                      <p:cBhvr>
                                        <p:cTn id="151" dur="500"/>
                                        <p:tgtEl>
                                          <p:spTgt spid="82"/>
                                        </p:tgtEl>
                                      </p:cBhvr>
                                    </p:animEffect>
                                    <p:anim calcmode="lin" valueType="num">
                                      <p:cBhvr>
                                        <p:cTn id="152" dur="500" fill="hold"/>
                                        <p:tgtEl>
                                          <p:spTgt spid="82"/>
                                        </p:tgtEl>
                                        <p:attrNameLst>
                                          <p:attrName>ppt_x</p:attrName>
                                        </p:attrNameLst>
                                      </p:cBhvr>
                                      <p:tavLst>
                                        <p:tav tm="0">
                                          <p:val>
                                            <p:strVal val="#ppt_x"/>
                                          </p:val>
                                        </p:tav>
                                        <p:tav tm="100000">
                                          <p:val>
                                            <p:strVal val="#ppt_x"/>
                                          </p:val>
                                        </p:tav>
                                      </p:tavLst>
                                    </p:anim>
                                    <p:anim calcmode="lin" valueType="num">
                                      <p:cBhvr>
                                        <p:cTn id="153" dur="500" fill="hold"/>
                                        <p:tgtEl>
                                          <p:spTgt spid="82"/>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83"/>
                                        </p:tgtEl>
                                        <p:attrNameLst>
                                          <p:attrName>style.visibility</p:attrName>
                                        </p:attrNameLst>
                                      </p:cBhvr>
                                      <p:to>
                                        <p:strVal val="visible"/>
                                      </p:to>
                                    </p:set>
                                    <p:animEffect transition="in" filter="fade">
                                      <p:cBhvr>
                                        <p:cTn id="156" dur="500"/>
                                        <p:tgtEl>
                                          <p:spTgt spid="83"/>
                                        </p:tgtEl>
                                      </p:cBhvr>
                                    </p:animEffect>
                                    <p:anim calcmode="lin" valueType="num">
                                      <p:cBhvr>
                                        <p:cTn id="157" dur="500" fill="hold"/>
                                        <p:tgtEl>
                                          <p:spTgt spid="83"/>
                                        </p:tgtEl>
                                        <p:attrNameLst>
                                          <p:attrName>ppt_x</p:attrName>
                                        </p:attrNameLst>
                                      </p:cBhvr>
                                      <p:tavLst>
                                        <p:tav tm="0">
                                          <p:val>
                                            <p:strVal val="#ppt_x"/>
                                          </p:val>
                                        </p:tav>
                                        <p:tav tm="100000">
                                          <p:val>
                                            <p:strVal val="#ppt_x"/>
                                          </p:val>
                                        </p:tav>
                                      </p:tavLst>
                                    </p:anim>
                                    <p:anim calcmode="lin" valueType="num">
                                      <p:cBhvr>
                                        <p:cTn id="158" dur="500" fill="hold"/>
                                        <p:tgtEl>
                                          <p:spTgt spid="83"/>
                                        </p:tgtEl>
                                        <p:attrNameLst>
                                          <p:attrName>ppt_y</p:attrName>
                                        </p:attrNameLst>
                                      </p:cBhvr>
                                      <p:tavLst>
                                        <p:tav tm="0">
                                          <p:val>
                                            <p:strVal val="#ppt_y+.1"/>
                                          </p:val>
                                        </p:tav>
                                        <p:tav tm="100000">
                                          <p:val>
                                            <p:strVal val="#ppt_y"/>
                                          </p:val>
                                        </p:tav>
                                      </p:tavLst>
                                    </p:anim>
                                  </p:childTnLst>
                                </p:cTn>
                              </p:par>
                            </p:childTnLst>
                          </p:cTn>
                        </p:par>
                        <p:par>
                          <p:cTn id="159" fill="hold">
                            <p:stCondLst>
                              <p:cond delay="12000"/>
                            </p:stCondLst>
                            <p:childTnLst>
                              <p:par>
                                <p:cTn id="160" presetID="22" presetClass="entr" presetSubtype="8" fill="hold" nodeType="afterEffect">
                                  <p:stCondLst>
                                    <p:cond delay="0"/>
                                  </p:stCondLst>
                                  <p:childTnLst>
                                    <p:set>
                                      <p:cBhvr>
                                        <p:cTn id="161" dur="1" fill="hold">
                                          <p:stCondLst>
                                            <p:cond delay="0"/>
                                          </p:stCondLst>
                                        </p:cTn>
                                        <p:tgtEl>
                                          <p:spTgt spid="101"/>
                                        </p:tgtEl>
                                        <p:attrNameLst>
                                          <p:attrName>style.visibility</p:attrName>
                                        </p:attrNameLst>
                                      </p:cBhvr>
                                      <p:to>
                                        <p:strVal val="visible"/>
                                      </p:to>
                                    </p:set>
                                    <p:animEffect transition="in" filter="wipe(left)">
                                      <p:cBhvr>
                                        <p:cTn id="162" dur="500"/>
                                        <p:tgtEl>
                                          <p:spTgt spid="101"/>
                                        </p:tgtEl>
                                      </p:cBhvr>
                                    </p:animEffect>
                                  </p:childTnLst>
                                </p:cTn>
                              </p:par>
                            </p:childTnLst>
                          </p:cTn>
                        </p:par>
                        <p:par>
                          <p:cTn id="163" fill="hold">
                            <p:stCondLst>
                              <p:cond delay="12500"/>
                            </p:stCondLst>
                            <p:childTnLst>
                              <p:par>
                                <p:cTn id="164" presetID="22" presetClass="entr" presetSubtype="8" fill="hold" nodeType="afterEffect">
                                  <p:stCondLst>
                                    <p:cond delay="0"/>
                                  </p:stCondLst>
                                  <p:childTnLst>
                                    <p:set>
                                      <p:cBhvr>
                                        <p:cTn id="165" dur="1" fill="hold">
                                          <p:stCondLst>
                                            <p:cond delay="0"/>
                                          </p:stCondLst>
                                        </p:cTn>
                                        <p:tgtEl>
                                          <p:spTgt spid="54"/>
                                        </p:tgtEl>
                                        <p:attrNameLst>
                                          <p:attrName>style.visibility</p:attrName>
                                        </p:attrNameLst>
                                      </p:cBhvr>
                                      <p:to>
                                        <p:strVal val="visible"/>
                                      </p:to>
                                    </p:set>
                                    <p:animEffect transition="in" filter="wipe(left)">
                                      <p:cBhvr>
                                        <p:cTn id="16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9" grpId="0" animBg="1"/>
      <p:bldP spid="61" grpId="0" animBg="1"/>
      <p:bldP spid="62" grpId="0" animBg="1"/>
      <p:bldP spid="63" grpId="0" animBg="1"/>
      <p:bldP spid="65" grpId="0" animBg="1"/>
      <p:bldP spid="66" grpId="0"/>
      <p:bldP spid="67" grpId="0"/>
      <p:bldP spid="68" grpId="0" animBg="1"/>
      <p:bldP spid="69" grpId="0" animBg="1"/>
      <p:bldP spid="70" grpId="0" animBg="1"/>
      <p:bldP spid="71" grpId="0" animBg="1"/>
      <p:bldP spid="73" grpId="0" animBg="1"/>
      <p:bldP spid="74" grpId="0"/>
      <p:bldP spid="75" grpId="0"/>
      <p:bldP spid="76" grpId="0" animBg="1"/>
      <p:bldP spid="77" grpId="0" animBg="1"/>
      <p:bldP spid="78" grpId="0" animBg="1"/>
      <p:bldP spid="79" grpId="0" animBg="1"/>
      <p:bldP spid="81" grpId="0" animBg="1"/>
      <p:bldP spid="82" grpId="0"/>
      <p:bldP spid="8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49E80"/>
        </a:solidFill>
        <a:effectLst/>
      </p:bgPr>
    </p:bg>
    <p:spTree>
      <p:nvGrpSpPr>
        <p:cNvPr id="1" name=""/>
        <p:cNvGrpSpPr/>
        <p:nvPr/>
      </p:nvGrpSpPr>
      <p:grpSpPr>
        <a:xfrm>
          <a:off x="0" y="0"/>
          <a:ext cx="0" cy="0"/>
          <a:chOff x="0" y="0"/>
          <a:chExt cx="0" cy="0"/>
        </a:xfrm>
      </p:grpSpPr>
      <p:grpSp>
        <p:nvGrpSpPr>
          <p:cNvPr id="2" name="Group 1"/>
          <p:cNvGrpSpPr/>
          <p:nvPr/>
        </p:nvGrpSpPr>
        <p:grpSpPr>
          <a:xfrm>
            <a:off x="6659739" y="2091289"/>
            <a:ext cx="5275682" cy="3125434"/>
            <a:chOff x="6659739" y="2105357"/>
            <a:chExt cx="5275682" cy="3125434"/>
          </a:xfrm>
        </p:grpSpPr>
        <p:grpSp>
          <p:nvGrpSpPr>
            <p:cNvPr id="28" name="Group 27">
              <a:extLst>
                <a:ext uri="{FF2B5EF4-FFF2-40B4-BE49-F238E27FC236}">
                  <a16:creationId xmlns:a16="http://schemas.microsoft.com/office/drawing/2014/main" xmlns="" id="{3FEB76C3-B2F9-4469-9474-AD843CB925BD}"/>
                </a:ext>
              </a:extLst>
            </p:cNvPr>
            <p:cNvGrpSpPr/>
            <p:nvPr/>
          </p:nvGrpSpPr>
          <p:grpSpPr>
            <a:xfrm flipH="1">
              <a:off x="8330115" y="2105357"/>
              <a:ext cx="2488951" cy="2111448"/>
              <a:chOff x="12201526" y="1560512"/>
              <a:chExt cx="5045075" cy="4114801"/>
            </a:xfrm>
          </p:grpSpPr>
          <p:sp>
            <p:nvSpPr>
              <p:cNvPr id="29" name="Oval 172">
                <a:extLst>
                  <a:ext uri="{FF2B5EF4-FFF2-40B4-BE49-F238E27FC236}">
                    <a16:creationId xmlns:a16="http://schemas.microsoft.com/office/drawing/2014/main" xmlns="" id="{9386BE5F-667F-4544-9DBD-3AFD73FAD535}"/>
                  </a:ext>
                </a:extLst>
              </p:cNvPr>
              <p:cNvSpPr>
                <a:spLocks noChangeArrowheads="1"/>
              </p:cNvSpPr>
              <p:nvPr/>
            </p:nvSpPr>
            <p:spPr bwMode="auto">
              <a:xfrm>
                <a:off x="12201526" y="5665788"/>
                <a:ext cx="4846320" cy="9525"/>
              </a:xfrm>
              <a:prstGeom prst="ellipse">
                <a:avLst/>
              </a:pr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59">
                <a:extLst>
                  <a:ext uri="{FF2B5EF4-FFF2-40B4-BE49-F238E27FC236}">
                    <a16:creationId xmlns:a16="http://schemas.microsoft.com/office/drawing/2014/main" xmlns="" id="{E67258AF-FC01-4332-A42C-0982F77E68FA}"/>
                  </a:ext>
                </a:extLst>
              </p:cNvPr>
              <p:cNvSpPr>
                <a:spLocks/>
              </p:cNvSpPr>
              <p:nvPr/>
            </p:nvSpPr>
            <p:spPr bwMode="auto">
              <a:xfrm>
                <a:off x="13128626" y="1560512"/>
                <a:ext cx="1890713" cy="2425700"/>
              </a:xfrm>
              <a:custGeom>
                <a:avLst/>
                <a:gdLst>
                  <a:gd name="T0" fmla="*/ 224 w 1795"/>
                  <a:gd name="T1" fmla="*/ 286 h 2323"/>
                  <a:gd name="T2" fmla="*/ 829 w 1795"/>
                  <a:gd name="T3" fmla="*/ 110 h 2323"/>
                  <a:gd name="T4" fmla="*/ 1084 w 1795"/>
                  <a:gd name="T5" fmla="*/ 526 h 2323"/>
                  <a:gd name="T6" fmla="*/ 1090 w 1795"/>
                  <a:gd name="T7" fmla="*/ 661 h 2323"/>
                  <a:gd name="T8" fmla="*/ 1257 w 1795"/>
                  <a:gd name="T9" fmla="*/ 801 h 2323"/>
                  <a:gd name="T10" fmla="*/ 1287 w 1795"/>
                  <a:gd name="T11" fmla="*/ 1089 h 2323"/>
                  <a:gd name="T12" fmla="*/ 1297 w 1795"/>
                  <a:gd name="T13" fmla="*/ 1381 h 2323"/>
                  <a:gd name="T14" fmla="*/ 1533 w 1795"/>
                  <a:gd name="T15" fmla="*/ 1517 h 2323"/>
                  <a:gd name="T16" fmla="*/ 1763 w 1795"/>
                  <a:gd name="T17" fmla="*/ 1787 h 2323"/>
                  <a:gd name="T18" fmla="*/ 1684 w 1795"/>
                  <a:gd name="T19" fmla="*/ 2128 h 2323"/>
                  <a:gd name="T20" fmla="*/ 1365 w 1795"/>
                  <a:gd name="T21" fmla="*/ 2273 h 2323"/>
                  <a:gd name="T22" fmla="*/ 401 w 1795"/>
                  <a:gd name="T23" fmla="*/ 1979 h 2323"/>
                  <a:gd name="T24" fmla="*/ 17 w 1795"/>
                  <a:gd name="T25" fmla="*/ 1048 h 2323"/>
                  <a:gd name="T26" fmla="*/ 224 w 1795"/>
                  <a:gd name="T27" fmla="*/ 286 h 2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95" h="2323">
                    <a:moveTo>
                      <a:pt x="224" y="286"/>
                    </a:moveTo>
                    <a:cubicBezTo>
                      <a:pt x="441" y="0"/>
                      <a:pt x="670" y="41"/>
                      <a:pt x="829" y="110"/>
                    </a:cubicBezTo>
                    <a:cubicBezTo>
                      <a:pt x="988" y="179"/>
                      <a:pt x="1094" y="353"/>
                      <a:pt x="1084" y="526"/>
                    </a:cubicBezTo>
                    <a:cubicBezTo>
                      <a:pt x="1081" y="572"/>
                      <a:pt x="1071" y="620"/>
                      <a:pt x="1090" y="661"/>
                    </a:cubicBezTo>
                    <a:cubicBezTo>
                      <a:pt x="1120" y="729"/>
                      <a:pt x="1207" y="748"/>
                      <a:pt x="1257" y="801"/>
                    </a:cubicBezTo>
                    <a:cubicBezTo>
                      <a:pt x="1326" y="875"/>
                      <a:pt x="1311" y="991"/>
                      <a:pt x="1287" y="1089"/>
                    </a:cubicBezTo>
                    <a:cubicBezTo>
                      <a:pt x="1264" y="1187"/>
                      <a:pt x="1240" y="1299"/>
                      <a:pt x="1297" y="1381"/>
                    </a:cubicBezTo>
                    <a:cubicBezTo>
                      <a:pt x="1350" y="1457"/>
                      <a:pt x="1450" y="1477"/>
                      <a:pt x="1533" y="1517"/>
                    </a:cubicBezTo>
                    <a:cubicBezTo>
                      <a:pt x="1643" y="1570"/>
                      <a:pt x="1731" y="1670"/>
                      <a:pt x="1763" y="1787"/>
                    </a:cubicBezTo>
                    <a:cubicBezTo>
                      <a:pt x="1795" y="1905"/>
                      <a:pt x="1767" y="2039"/>
                      <a:pt x="1684" y="2128"/>
                    </a:cubicBezTo>
                    <a:cubicBezTo>
                      <a:pt x="1604" y="2216"/>
                      <a:pt x="1483" y="2255"/>
                      <a:pt x="1365" y="2273"/>
                    </a:cubicBezTo>
                    <a:cubicBezTo>
                      <a:pt x="1022" y="2323"/>
                      <a:pt x="658" y="2212"/>
                      <a:pt x="401" y="1979"/>
                    </a:cubicBezTo>
                    <a:cubicBezTo>
                      <a:pt x="145" y="1746"/>
                      <a:pt x="0" y="1395"/>
                      <a:pt x="17" y="1048"/>
                    </a:cubicBezTo>
                    <a:lnTo>
                      <a:pt x="224" y="286"/>
                    </a:ln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60">
                <a:extLst>
                  <a:ext uri="{FF2B5EF4-FFF2-40B4-BE49-F238E27FC236}">
                    <a16:creationId xmlns:a16="http://schemas.microsoft.com/office/drawing/2014/main" xmlns="" id="{2798B226-4CB8-413A-8CE6-234738BD8C7D}"/>
                  </a:ext>
                </a:extLst>
              </p:cNvPr>
              <p:cNvSpPr>
                <a:spLocks/>
              </p:cNvSpPr>
              <p:nvPr/>
            </p:nvSpPr>
            <p:spPr bwMode="auto">
              <a:xfrm>
                <a:off x="13469938" y="1684337"/>
                <a:ext cx="542925" cy="101600"/>
              </a:xfrm>
              <a:custGeom>
                <a:avLst/>
                <a:gdLst>
                  <a:gd name="T0" fmla="*/ 517 w 517"/>
                  <a:gd name="T1" fmla="*/ 4 h 98"/>
                  <a:gd name="T2" fmla="*/ 440 w 517"/>
                  <a:gd name="T3" fmla="*/ 8 h 98"/>
                  <a:gd name="T4" fmla="*/ 261 w 517"/>
                  <a:gd name="T5" fmla="*/ 60 h 98"/>
                  <a:gd name="T6" fmla="*/ 76 w 517"/>
                  <a:gd name="T7" fmla="*/ 95 h 98"/>
                  <a:gd name="T8" fmla="*/ 19 w 517"/>
                  <a:gd name="T9" fmla="*/ 86 h 98"/>
                  <a:gd name="T10" fmla="*/ 0 w 517"/>
                  <a:gd name="T11" fmla="*/ 78 h 98"/>
                  <a:gd name="T12" fmla="*/ 76 w 517"/>
                  <a:gd name="T13" fmla="*/ 89 h 98"/>
                  <a:gd name="T14" fmla="*/ 258 w 517"/>
                  <a:gd name="T15" fmla="*/ 52 h 98"/>
                  <a:gd name="T16" fmla="*/ 439 w 517"/>
                  <a:gd name="T17" fmla="*/ 2 h 98"/>
                  <a:gd name="T18" fmla="*/ 496 w 517"/>
                  <a:gd name="T19" fmla="*/ 1 h 98"/>
                  <a:gd name="T20" fmla="*/ 517 w 517"/>
                  <a:gd name="T21" fmla="*/ 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7" h="98">
                    <a:moveTo>
                      <a:pt x="517" y="4"/>
                    </a:moveTo>
                    <a:cubicBezTo>
                      <a:pt x="517" y="6"/>
                      <a:pt x="487" y="1"/>
                      <a:pt x="440" y="8"/>
                    </a:cubicBezTo>
                    <a:cubicBezTo>
                      <a:pt x="393" y="15"/>
                      <a:pt x="330" y="36"/>
                      <a:pt x="261" y="60"/>
                    </a:cubicBezTo>
                    <a:cubicBezTo>
                      <a:pt x="191" y="85"/>
                      <a:pt x="125" y="98"/>
                      <a:pt x="76" y="95"/>
                    </a:cubicBezTo>
                    <a:cubicBezTo>
                      <a:pt x="52" y="94"/>
                      <a:pt x="32" y="90"/>
                      <a:pt x="19" y="86"/>
                    </a:cubicBezTo>
                    <a:cubicBezTo>
                      <a:pt x="6" y="82"/>
                      <a:pt x="0" y="78"/>
                      <a:pt x="0" y="78"/>
                    </a:cubicBezTo>
                    <a:cubicBezTo>
                      <a:pt x="0" y="76"/>
                      <a:pt x="28" y="88"/>
                      <a:pt x="76" y="89"/>
                    </a:cubicBezTo>
                    <a:cubicBezTo>
                      <a:pt x="124" y="90"/>
                      <a:pt x="189" y="76"/>
                      <a:pt x="258" y="52"/>
                    </a:cubicBezTo>
                    <a:cubicBezTo>
                      <a:pt x="327" y="28"/>
                      <a:pt x="391" y="7"/>
                      <a:pt x="439" y="2"/>
                    </a:cubicBezTo>
                    <a:cubicBezTo>
                      <a:pt x="463" y="0"/>
                      <a:pt x="483" y="0"/>
                      <a:pt x="496" y="1"/>
                    </a:cubicBezTo>
                    <a:cubicBezTo>
                      <a:pt x="510" y="2"/>
                      <a:pt x="517" y="4"/>
                      <a:pt x="517" y="4"/>
                    </a:cubicBez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61">
                <a:extLst>
                  <a:ext uri="{FF2B5EF4-FFF2-40B4-BE49-F238E27FC236}">
                    <a16:creationId xmlns:a16="http://schemas.microsoft.com/office/drawing/2014/main" xmlns="" id="{7C79EDFA-4C2C-4AB7-9B21-A64AE53DDABB}"/>
                  </a:ext>
                </a:extLst>
              </p:cNvPr>
              <p:cNvSpPr>
                <a:spLocks/>
              </p:cNvSpPr>
              <p:nvPr/>
            </p:nvSpPr>
            <p:spPr bwMode="auto">
              <a:xfrm>
                <a:off x="14119226" y="4064000"/>
                <a:ext cx="1993900" cy="1606550"/>
              </a:xfrm>
              <a:custGeom>
                <a:avLst/>
                <a:gdLst>
                  <a:gd name="T0" fmla="*/ 399 w 1895"/>
                  <a:gd name="T1" fmla="*/ 0 h 1539"/>
                  <a:gd name="T2" fmla="*/ 581 w 1895"/>
                  <a:gd name="T3" fmla="*/ 841 h 1539"/>
                  <a:gd name="T4" fmla="*/ 1895 w 1895"/>
                  <a:gd name="T5" fmla="*/ 1347 h 1539"/>
                  <a:gd name="T6" fmla="*/ 1821 w 1895"/>
                  <a:gd name="T7" fmla="*/ 1539 h 1539"/>
                  <a:gd name="T8" fmla="*/ 694 w 1895"/>
                  <a:gd name="T9" fmla="*/ 1440 h 1539"/>
                  <a:gd name="T10" fmla="*/ 39 w 1895"/>
                  <a:gd name="T11" fmla="*/ 658 h 1539"/>
                  <a:gd name="T12" fmla="*/ 107 w 1895"/>
                  <a:gd name="T13" fmla="*/ 39 h 1539"/>
                  <a:gd name="T14" fmla="*/ 399 w 1895"/>
                  <a:gd name="T15" fmla="*/ 0 h 15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5" h="1539">
                    <a:moveTo>
                      <a:pt x="399" y="0"/>
                    </a:moveTo>
                    <a:cubicBezTo>
                      <a:pt x="408" y="25"/>
                      <a:pt x="581" y="841"/>
                      <a:pt x="581" y="841"/>
                    </a:cubicBezTo>
                    <a:lnTo>
                      <a:pt x="1895" y="1347"/>
                    </a:lnTo>
                    <a:lnTo>
                      <a:pt x="1821" y="1539"/>
                    </a:lnTo>
                    <a:lnTo>
                      <a:pt x="694" y="1440"/>
                    </a:lnTo>
                    <a:cubicBezTo>
                      <a:pt x="36" y="1342"/>
                      <a:pt x="0" y="1019"/>
                      <a:pt x="39" y="658"/>
                    </a:cubicBezTo>
                    <a:lnTo>
                      <a:pt x="107" y="39"/>
                    </a:lnTo>
                    <a:lnTo>
                      <a:pt x="399" y="0"/>
                    </a:lnTo>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2">
                <a:extLst>
                  <a:ext uri="{FF2B5EF4-FFF2-40B4-BE49-F238E27FC236}">
                    <a16:creationId xmlns:a16="http://schemas.microsoft.com/office/drawing/2014/main" xmlns="" id="{61EB827A-4048-4BE0-9606-354A6A3C813D}"/>
                  </a:ext>
                </a:extLst>
              </p:cNvPr>
              <p:cNvSpPr>
                <a:spLocks/>
              </p:cNvSpPr>
              <p:nvPr/>
            </p:nvSpPr>
            <p:spPr bwMode="auto">
              <a:xfrm>
                <a:off x="12550776" y="3198813"/>
                <a:ext cx="1962150" cy="2471738"/>
              </a:xfrm>
              <a:custGeom>
                <a:avLst/>
                <a:gdLst>
                  <a:gd name="T0" fmla="*/ 0 w 1865"/>
                  <a:gd name="T1" fmla="*/ 388 h 2368"/>
                  <a:gd name="T2" fmla="*/ 529 w 1865"/>
                  <a:gd name="T3" fmla="*/ 0 h 2368"/>
                  <a:gd name="T4" fmla="*/ 1221 w 1865"/>
                  <a:gd name="T5" fmla="*/ 49 h 2368"/>
                  <a:gd name="T6" fmla="*/ 1642 w 1865"/>
                  <a:gd name="T7" fmla="*/ 204 h 2368"/>
                  <a:gd name="T8" fmla="*/ 1706 w 1865"/>
                  <a:gd name="T9" fmla="*/ 1918 h 2368"/>
                  <a:gd name="T10" fmla="*/ 1865 w 1865"/>
                  <a:gd name="T11" fmla="*/ 2368 h 2368"/>
                  <a:gd name="T12" fmla="*/ 220 w 1865"/>
                  <a:gd name="T13" fmla="*/ 2368 h 2368"/>
                  <a:gd name="T14" fmla="*/ 0 w 1865"/>
                  <a:gd name="T15" fmla="*/ 388 h 23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65" h="2368">
                    <a:moveTo>
                      <a:pt x="0" y="388"/>
                    </a:moveTo>
                    <a:cubicBezTo>
                      <a:pt x="135" y="183"/>
                      <a:pt x="341" y="65"/>
                      <a:pt x="529" y="0"/>
                    </a:cubicBezTo>
                    <a:lnTo>
                      <a:pt x="1221" y="49"/>
                    </a:lnTo>
                    <a:cubicBezTo>
                      <a:pt x="1221" y="49"/>
                      <a:pt x="1454" y="15"/>
                      <a:pt x="1642" y="204"/>
                    </a:cubicBezTo>
                    <a:lnTo>
                      <a:pt x="1706" y="1918"/>
                    </a:lnTo>
                    <a:lnTo>
                      <a:pt x="1865" y="2368"/>
                    </a:lnTo>
                    <a:lnTo>
                      <a:pt x="220" y="2368"/>
                    </a:lnTo>
                    <a:lnTo>
                      <a:pt x="0" y="388"/>
                    </a:lnTo>
                    <a:close/>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63">
                <a:extLst>
                  <a:ext uri="{FF2B5EF4-FFF2-40B4-BE49-F238E27FC236}">
                    <a16:creationId xmlns:a16="http://schemas.microsoft.com/office/drawing/2014/main" xmlns="" id="{BEEEF5DF-9233-4BF6-B5A0-64DB09926DB4}"/>
                  </a:ext>
                </a:extLst>
              </p:cNvPr>
              <p:cNvSpPr>
                <a:spLocks/>
              </p:cNvSpPr>
              <p:nvPr/>
            </p:nvSpPr>
            <p:spPr bwMode="auto">
              <a:xfrm>
                <a:off x="13211176" y="4032250"/>
                <a:ext cx="1093788" cy="449263"/>
              </a:xfrm>
              <a:custGeom>
                <a:avLst/>
                <a:gdLst>
                  <a:gd name="T0" fmla="*/ 1040 w 1040"/>
                  <a:gd name="T1" fmla="*/ 109 h 430"/>
                  <a:gd name="T2" fmla="*/ 1036 w 1040"/>
                  <a:gd name="T3" fmla="*/ 106 h 430"/>
                  <a:gd name="T4" fmla="*/ 1025 w 1040"/>
                  <a:gd name="T5" fmla="*/ 98 h 430"/>
                  <a:gd name="T6" fmla="*/ 1007 w 1040"/>
                  <a:gd name="T7" fmla="*/ 84 h 430"/>
                  <a:gd name="T8" fmla="*/ 981 w 1040"/>
                  <a:gd name="T9" fmla="*/ 68 h 430"/>
                  <a:gd name="T10" fmla="*/ 947 w 1040"/>
                  <a:gd name="T11" fmla="*/ 50 h 430"/>
                  <a:gd name="T12" fmla="*/ 904 w 1040"/>
                  <a:gd name="T13" fmla="*/ 33 h 430"/>
                  <a:gd name="T14" fmla="*/ 796 w 1040"/>
                  <a:gd name="T15" fmla="*/ 10 h 430"/>
                  <a:gd name="T16" fmla="*/ 661 w 1040"/>
                  <a:gd name="T17" fmla="*/ 18 h 430"/>
                  <a:gd name="T18" fmla="*/ 519 w 1040"/>
                  <a:gd name="T19" fmla="*/ 78 h 430"/>
                  <a:gd name="T20" fmla="*/ 408 w 1040"/>
                  <a:gd name="T21" fmla="*/ 204 h 430"/>
                  <a:gd name="T22" fmla="*/ 393 w 1040"/>
                  <a:gd name="T23" fmla="*/ 291 h 430"/>
                  <a:gd name="T24" fmla="*/ 425 w 1040"/>
                  <a:gd name="T25" fmla="*/ 375 h 430"/>
                  <a:gd name="T26" fmla="*/ 502 w 1040"/>
                  <a:gd name="T27" fmla="*/ 420 h 430"/>
                  <a:gd name="T28" fmla="*/ 576 w 1040"/>
                  <a:gd name="T29" fmla="*/ 388 h 430"/>
                  <a:gd name="T30" fmla="*/ 578 w 1040"/>
                  <a:gd name="T31" fmla="*/ 306 h 430"/>
                  <a:gd name="T32" fmla="*/ 558 w 1040"/>
                  <a:gd name="T33" fmla="*/ 269 h 430"/>
                  <a:gd name="T34" fmla="*/ 530 w 1040"/>
                  <a:gd name="T35" fmla="*/ 239 h 430"/>
                  <a:gd name="T36" fmla="*/ 394 w 1040"/>
                  <a:gd name="T37" fmla="*/ 171 h 430"/>
                  <a:gd name="T38" fmla="*/ 260 w 1040"/>
                  <a:gd name="T39" fmla="*/ 164 h 430"/>
                  <a:gd name="T40" fmla="*/ 69 w 1040"/>
                  <a:gd name="T41" fmla="*/ 208 h 430"/>
                  <a:gd name="T42" fmla="*/ 18 w 1040"/>
                  <a:gd name="T43" fmla="*/ 226 h 430"/>
                  <a:gd name="T44" fmla="*/ 5 w 1040"/>
                  <a:gd name="T45" fmla="*/ 230 h 430"/>
                  <a:gd name="T46" fmla="*/ 0 w 1040"/>
                  <a:gd name="T47" fmla="*/ 231 h 430"/>
                  <a:gd name="T48" fmla="*/ 4 w 1040"/>
                  <a:gd name="T49" fmla="*/ 229 h 430"/>
                  <a:gd name="T50" fmla="*/ 17 w 1040"/>
                  <a:gd name="T51" fmla="*/ 224 h 430"/>
                  <a:gd name="T52" fmla="*/ 67 w 1040"/>
                  <a:gd name="T53" fmla="*/ 205 h 430"/>
                  <a:gd name="T54" fmla="*/ 259 w 1040"/>
                  <a:gd name="T55" fmla="*/ 157 h 430"/>
                  <a:gd name="T56" fmla="*/ 395 w 1040"/>
                  <a:gd name="T57" fmla="*/ 164 h 430"/>
                  <a:gd name="T58" fmla="*/ 536 w 1040"/>
                  <a:gd name="T59" fmla="*/ 233 h 430"/>
                  <a:gd name="T60" fmla="*/ 551 w 1040"/>
                  <a:gd name="T61" fmla="*/ 248 h 430"/>
                  <a:gd name="T62" fmla="*/ 565 w 1040"/>
                  <a:gd name="T63" fmla="*/ 265 h 430"/>
                  <a:gd name="T64" fmla="*/ 585 w 1040"/>
                  <a:gd name="T65" fmla="*/ 303 h 430"/>
                  <a:gd name="T66" fmla="*/ 584 w 1040"/>
                  <a:gd name="T67" fmla="*/ 392 h 430"/>
                  <a:gd name="T68" fmla="*/ 548 w 1040"/>
                  <a:gd name="T69" fmla="*/ 423 h 430"/>
                  <a:gd name="T70" fmla="*/ 500 w 1040"/>
                  <a:gd name="T71" fmla="*/ 428 h 430"/>
                  <a:gd name="T72" fmla="*/ 419 w 1040"/>
                  <a:gd name="T73" fmla="*/ 380 h 430"/>
                  <a:gd name="T74" fmla="*/ 384 w 1040"/>
                  <a:gd name="T75" fmla="*/ 291 h 430"/>
                  <a:gd name="T76" fmla="*/ 400 w 1040"/>
                  <a:gd name="T77" fmla="*/ 200 h 430"/>
                  <a:gd name="T78" fmla="*/ 515 w 1040"/>
                  <a:gd name="T79" fmla="*/ 71 h 430"/>
                  <a:gd name="T80" fmla="*/ 660 w 1040"/>
                  <a:gd name="T81" fmla="*/ 11 h 430"/>
                  <a:gd name="T82" fmla="*/ 796 w 1040"/>
                  <a:gd name="T83" fmla="*/ 4 h 430"/>
                  <a:gd name="T84" fmla="*/ 906 w 1040"/>
                  <a:gd name="T85" fmla="*/ 28 h 430"/>
                  <a:gd name="T86" fmla="*/ 949 w 1040"/>
                  <a:gd name="T87" fmla="*/ 46 h 430"/>
                  <a:gd name="T88" fmla="*/ 983 w 1040"/>
                  <a:gd name="T89" fmla="*/ 65 h 430"/>
                  <a:gd name="T90" fmla="*/ 1009 w 1040"/>
                  <a:gd name="T91" fmla="*/ 82 h 430"/>
                  <a:gd name="T92" fmla="*/ 1026 w 1040"/>
                  <a:gd name="T93" fmla="*/ 97 h 430"/>
                  <a:gd name="T94" fmla="*/ 1037 w 1040"/>
                  <a:gd name="T95" fmla="*/ 106 h 430"/>
                  <a:gd name="T96" fmla="*/ 1040 w 1040"/>
                  <a:gd name="T97" fmla="*/ 109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0" h="430">
                    <a:moveTo>
                      <a:pt x="1040" y="109"/>
                    </a:moveTo>
                    <a:cubicBezTo>
                      <a:pt x="1040" y="109"/>
                      <a:pt x="1039" y="108"/>
                      <a:pt x="1036" y="106"/>
                    </a:cubicBezTo>
                    <a:cubicBezTo>
                      <a:pt x="1033" y="104"/>
                      <a:pt x="1030" y="101"/>
                      <a:pt x="1025" y="98"/>
                    </a:cubicBezTo>
                    <a:cubicBezTo>
                      <a:pt x="1020" y="94"/>
                      <a:pt x="1015" y="89"/>
                      <a:pt x="1007" y="84"/>
                    </a:cubicBezTo>
                    <a:cubicBezTo>
                      <a:pt x="1000" y="80"/>
                      <a:pt x="991" y="74"/>
                      <a:pt x="981" y="68"/>
                    </a:cubicBezTo>
                    <a:cubicBezTo>
                      <a:pt x="971" y="62"/>
                      <a:pt x="960" y="56"/>
                      <a:pt x="947" y="50"/>
                    </a:cubicBezTo>
                    <a:cubicBezTo>
                      <a:pt x="934" y="45"/>
                      <a:pt x="920" y="38"/>
                      <a:pt x="904" y="33"/>
                    </a:cubicBezTo>
                    <a:cubicBezTo>
                      <a:pt x="874" y="22"/>
                      <a:pt x="837" y="14"/>
                      <a:pt x="796" y="10"/>
                    </a:cubicBezTo>
                    <a:cubicBezTo>
                      <a:pt x="754" y="7"/>
                      <a:pt x="709" y="8"/>
                      <a:pt x="661" y="18"/>
                    </a:cubicBezTo>
                    <a:cubicBezTo>
                      <a:pt x="614" y="29"/>
                      <a:pt x="565" y="48"/>
                      <a:pt x="519" y="78"/>
                    </a:cubicBezTo>
                    <a:cubicBezTo>
                      <a:pt x="474" y="108"/>
                      <a:pt x="432" y="150"/>
                      <a:pt x="408" y="204"/>
                    </a:cubicBezTo>
                    <a:cubicBezTo>
                      <a:pt x="396" y="231"/>
                      <a:pt x="390" y="260"/>
                      <a:pt x="393" y="291"/>
                    </a:cubicBezTo>
                    <a:cubicBezTo>
                      <a:pt x="396" y="320"/>
                      <a:pt x="406" y="350"/>
                      <a:pt x="425" y="375"/>
                    </a:cubicBezTo>
                    <a:cubicBezTo>
                      <a:pt x="444" y="399"/>
                      <a:pt x="472" y="416"/>
                      <a:pt x="502" y="420"/>
                    </a:cubicBezTo>
                    <a:cubicBezTo>
                      <a:pt x="531" y="424"/>
                      <a:pt x="562" y="413"/>
                      <a:pt x="576" y="388"/>
                    </a:cubicBezTo>
                    <a:cubicBezTo>
                      <a:pt x="591" y="363"/>
                      <a:pt x="587" y="332"/>
                      <a:pt x="578" y="306"/>
                    </a:cubicBezTo>
                    <a:cubicBezTo>
                      <a:pt x="573" y="293"/>
                      <a:pt x="566" y="280"/>
                      <a:pt x="558" y="269"/>
                    </a:cubicBezTo>
                    <a:cubicBezTo>
                      <a:pt x="550" y="258"/>
                      <a:pt x="540" y="248"/>
                      <a:pt x="530" y="239"/>
                    </a:cubicBezTo>
                    <a:cubicBezTo>
                      <a:pt x="490" y="203"/>
                      <a:pt x="441" y="182"/>
                      <a:pt x="394" y="171"/>
                    </a:cubicBezTo>
                    <a:cubicBezTo>
                      <a:pt x="346" y="160"/>
                      <a:pt x="301" y="160"/>
                      <a:pt x="260" y="164"/>
                    </a:cubicBezTo>
                    <a:cubicBezTo>
                      <a:pt x="177" y="172"/>
                      <a:pt x="113" y="194"/>
                      <a:pt x="69" y="208"/>
                    </a:cubicBezTo>
                    <a:cubicBezTo>
                      <a:pt x="47" y="216"/>
                      <a:pt x="30" y="222"/>
                      <a:pt x="18" y="226"/>
                    </a:cubicBezTo>
                    <a:cubicBezTo>
                      <a:pt x="12" y="227"/>
                      <a:pt x="8" y="229"/>
                      <a:pt x="5" y="230"/>
                    </a:cubicBezTo>
                    <a:cubicBezTo>
                      <a:pt x="2" y="231"/>
                      <a:pt x="0" y="231"/>
                      <a:pt x="0" y="231"/>
                    </a:cubicBezTo>
                    <a:cubicBezTo>
                      <a:pt x="0" y="231"/>
                      <a:pt x="1" y="230"/>
                      <a:pt x="4" y="229"/>
                    </a:cubicBezTo>
                    <a:cubicBezTo>
                      <a:pt x="8" y="228"/>
                      <a:pt x="12" y="226"/>
                      <a:pt x="17" y="224"/>
                    </a:cubicBezTo>
                    <a:cubicBezTo>
                      <a:pt x="29" y="220"/>
                      <a:pt x="46" y="213"/>
                      <a:pt x="67" y="205"/>
                    </a:cubicBezTo>
                    <a:cubicBezTo>
                      <a:pt x="111" y="190"/>
                      <a:pt x="176" y="167"/>
                      <a:pt x="259" y="157"/>
                    </a:cubicBezTo>
                    <a:cubicBezTo>
                      <a:pt x="300" y="153"/>
                      <a:pt x="347" y="153"/>
                      <a:pt x="395" y="164"/>
                    </a:cubicBezTo>
                    <a:cubicBezTo>
                      <a:pt x="443" y="175"/>
                      <a:pt x="494" y="196"/>
                      <a:pt x="536" y="233"/>
                    </a:cubicBezTo>
                    <a:cubicBezTo>
                      <a:pt x="541" y="238"/>
                      <a:pt x="546" y="243"/>
                      <a:pt x="551" y="248"/>
                    </a:cubicBezTo>
                    <a:cubicBezTo>
                      <a:pt x="556" y="253"/>
                      <a:pt x="560" y="259"/>
                      <a:pt x="565" y="265"/>
                    </a:cubicBezTo>
                    <a:cubicBezTo>
                      <a:pt x="573" y="276"/>
                      <a:pt x="580" y="289"/>
                      <a:pt x="585" y="303"/>
                    </a:cubicBezTo>
                    <a:cubicBezTo>
                      <a:pt x="596" y="330"/>
                      <a:pt x="600" y="364"/>
                      <a:pt x="584" y="392"/>
                    </a:cubicBezTo>
                    <a:cubicBezTo>
                      <a:pt x="576" y="406"/>
                      <a:pt x="563" y="417"/>
                      <a:pt x="548" y="423"/>
                    </a:cubicBezTo>
                    <a:cubicBezTo>
                      <a:pt x="533" y="429"/>
                      <a:pt x="516" y="430"/>
                      <a:pt x="500" y="428"/>
                    </a:cubicBezTo>
                    <a:cubicBezTo>
                      <a:pt x="468" y="424"/>
                      <a:pt x="439" y="406"/>
                      <a:pt x="419" y="380"/>
                    </a:cubicBezTo>
                    <a:cubicBezTo>
                      <a:pt x="399" y="354"/>
                      <a:pt x="387" y="323"/>
                      <a:pt x="384" y="291"/>
                    </a:cubicBezTo>
                    <a:cubicBezTo>
                      <a:pt x="381" y="260"/>
                      <a:pt x="388" y="228"/>
                      <a:pt x="400" y="200"/>
                    </a:cubicBezTo>
                    <a:cubicBezTo>
                      <a:pt x="425" y="144"/>
                      <a:pt x="469" y="101"/>
                      <a:pt x="515" y="71"/>
                    </a:cubicBezTo>
                    <a:cubicBezTo>
                      <a:pt x="561" y="41"/>
                      <a:pt x="611" y="21"/>
                      <a:pt x="660" y="11"/>
                    </a:cubicBezTo>
                    <a:cubicBezTo>
                      <a:pt x="708" y="1"/>
                      <a:pt x="754" y="0"/>
                      <a:pt x="796" y="4"/>
                    </a:cubicBezTo>
                    <a:cubicBezTo>
                      <a:pt x="838" y="8"/>
                      <a:pt x="875" y="16"/>
                      <a:pt x="906" y="28"/>
                    </a:cubicBezTo>
                    <a:cubicBezTo>
                      <a:pt x="922" y="33"/>
                      <a:pt x="936" y="41"/>
                      <a:pt x="949" y="46"/>
                    </a:cubicBezTo>
                    <a:cubicBezTo>
                      <a:pt x="961" y="53"/>
                      <a:pt x="973" y="59"/>
                      <a:pt x="983" y="65"/>
                    </a:cubicBezTo>
                    <a:cubicBezTo>
                      <a:pt x="993" y="71"/>
                      <a:pt x="1001" y="77"/>
                      <a:pt x="1009" y="82"/>
                    </a:cubicBezTo>
                    <a:cubicBezTo>
                      <a:pt x="1016" y="87"/>
                      <a:pt x="1022" y="93"/>
                      <a:pt x="1026" y="97"/>
                    </a:cubicBezTo>
                    <a:cubicBezTo>
                      <a:pt x="1031" y="100"/>
                      <a:pt x="1034" y="103"/>
                      <a:pt x="1037" y="106"/>
                    </a:cubicBezTo>
                    <a:cubicBezTo>
                      <a:pt x="1039" y="108"/>
                      <a:pt x="1040" y="109"/>
                      <a:pt x="1040" y="109"/>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264">
                <a:extLst>
                  <a:ext uri="{FF2B5EF4-FFF2-40B4-BE49-F238E27FC236}">
                    <a16:creationId xmlns:a16="http://schemas.microsoft.com/office/drawing/2014/main" xmlns="" id="{8C0E14D8-9FC2-4F28-8A98-8FF2F0BE19BB}"/>
                  </a:ext>
                </a:extLst>
              </p:cNvPr>
              <p:cNvSpPr>
                <a:spLocks/>
              </p:cNvSpPr>
              <p:nvPr/>
            </p:nvSpPr>
            <p:spPr bwMode="auto">
              <a:xfrm>
                <a:off x="14231938" y="3411538"/>
                <a:ext cx="476250" cy="912813"/>
              </a:xfrm>
              <a:custGeom>
                <a:avLst/>
                <a:gdLst>
                  <a:gd name="T0" fmla="*/ 45 w 453"/>
                  <a:gd name="T1" fmla="*/ 0 h 874"/>
                  <a:gd name="T2" fmla="*/ 453 w 453"/>
                  <a:gd name="T3" fmla="*/ 734 h 874"/>
                  <a:gd name="T4" fmla="*/ 0 w 453"/>
                  <a:gd name="T5" fmla="*/ 874 h 874"/>
                  <a:gd name="T6" fmla="*/ 45 w 453"/>
                  <a:gd name="T7" fmla="*/ 0 h 874"/>
                </a:gdLst>
                <a:ahLst/>
                <a:cxnLst>
                  <a:cxn ang="0">
                    <a:pos x="T0" y="T1"/>
                  </a:cxn>
                  <a:cxn ang="0">
                    <a:pos x="T2" y="T3"/>
                  </a:cxn>
                  <a:cxn ang="0">
                    <a:pos x="T4" y="T5"/>
                  </a:cxn>
                  <a:cxn ang="0">
                    <a:pos x="T6" y="T7"/>
                  </a:cxn>
                </a:cxnLst>
                <a:rect l="0" t="0" r="r" b="b"/>
                <a:pathLst>
                  <a:path w="453" h="874">
                    <a:moveTo>
                      <a:pt x="45" y="0"/>
                    </a:moveTo>
                    <a:lnTo>
                      <a:pt x="453" y="734"/>
                    </a:lnTo>
                    <a:lnTo>
                      <a:pt x="0" y="874"/>
                    </a:lnTo>
                    <a:lnTo>
                      <a:pt x="45" y="0"/>
                    </a:lnTo>
                    <a:close/>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265">
                <a:extLst>
                  <a:ext uri="{FF2B5EF4-FFF2-40B4-BE49-F238E27FC236}">
                    <a16:creationId xmlns:a16="http://schemas.microsoft.com/office/drawing/2014/main" xmlns="" id="{86843F4B-22FE-47D8-9A6B-A21E906C2501}"/>
                  </a:ext>
                </a:extLst>
              </p:cNvPr>
              <p:cNvSpPr>
                <a:spLocks/>
              </p:cNvSpPr>
              <p:nvPr/>
            </p:nvSpPr>
            <p:spPr bwMode="auto">
              <a:xfrm>
                <a:off x="14300201" y="3884613"/>
                <a:ext cx="36513" cy="1322388"/>
              </a:xfrm>
              <a:custGeom>
                <a:avLst/>
                <a:gdLst>
                  <a:gd name="T0" fmla="*/ 35 w 35"/>
                  <a:gd name="T1" fmla="*/ 1266 h 1266"/>
                  <a:gd name="T2" fmla="*/ 34 w 35"/>
                  <a:gd name="T3" fmla="*/ 1253 h 1266"/>
                  <a:gd name="T4" fmla="*/ 31 w 35"/>
                  <a:gd name="T5" fmla="*/ 1216 h 1266"/>
                  <a:gd name="T6" fmla="*/ 25 w 35"/>
                  <a:gd name="T7" fmla="*/ 1081 h 1266"/>
                  <a:gd name="T8" fmla="*/ 10 w 35"/>
                  <a:gd name="T9" fmla="*/ 633 h 1266"/>
                  <a:gd name="T10" fmla="*/ 0 w 35"/>
                  <a:gd name="T11" fmla="*/ 186 h 1266"/>
                  <a:gd name="T12" fmla="*/ 0 w 35"/>
                  <a:gd name="T13" fmla="*/ 50 h 1266"/>
                  <a:gd name="T14" fmla="*/ 1 w 35"/>
                  <a:gd name="T15" fmla="*/ 13 h 1266"/>
                  <a:gd name="T16" fmla="*/ 1 w 35"/>
                  <a:gd name="T17" fmla="*/ 0 h 1266"/>
                  <a:gd name="T18" fmla="*/ 2 w 35"/>
                  <a:gd name="T19" fmla="*/ 13 h 1266"/>
                  <a:gd name="T20" fmla="*/ 3 w 35"/>
                  <a:gd name="T21" fmla="*/ 50 h 1266"/>
                  <a:gd name="T22" fmla="*/ 6 w 35"/>
                  <a:gd name="T23" fmla="*/ 186 h 1266"/>
                  <a:gd name="T24" fmla="*/ 18 w 35"/>
                  <a:gd name="T25" fmla="*/ 633 h 1266"/>
                  <a:gd name="T26" fmla="*/ 31 w 35"/>
                  <a:gd name="T27" fmla="*/ 1080 h 1266"/>
                  <a:gd name="T28" fmla="*/ 35 w 35"/>
                  <a:gd name="T29" fmla="*/ 1216 h 1266"/>
                  <a:gd name="T30" fmla="*/ 35 w 35"/>
                  <a:gd name="T31" fmla="*/ 1253 h 1266"/>
                  <a:gd name="T32" fmla="*/ 35 w 35"/>
                  <a:gd name="T33" fmla="*/ 1266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1266">
                    <a:moveTo>
                      <a:pt x="35" y="1266"/>
                    </a:moveTo>
                    <a:cubicBezTo>
                      <a:pt x="35" y="1266"/>
                      <a:pt x="34" y="1261"/>
                      <a:pt x="34" y="1253"/>
                    </a:cubicBezTo>
                    <a:cubicBezTo>
                      <a:pt x="33" y="1244"/>
                      <a:pt x="32" y="1231"/>
                      <a:pt x="31" y="1216"/>
                    </a:cubicBezTo>
                    <a:cubicBezTo>
                      <a:pt x="30" y="1183"/>
                      <a:pt x="28" y="1137"/>
                      <a:pt x="25" y="1081"/>
                    </a:cubicBezTo>
                    <a:cubicBezTo>
                      <a:pt x="21" y="966"/>
                      <a:pt x="15" y="808"/>
                      <a:pt x="10" y="633"/>
                    </a:cubicBezTo>
                    <a:cubicBezTo>
                      <a:pt x="5" y="458"/>
                      <a:pt x="1" y="300"/>
                      <a:pt x="0" y="186"/>
                    </a:cubicBezTo>
                    <a:cubicBezTo>
                      <a:pt x="0" y="128"/>
                      <a:pt x="0" y="82"/>
                      <a:pt x="0" y="50"/>
                    </a:cubicBezTo>
                    <a:cubicBezTo>
                      <a:pt x="0" y="35"/>
                      <a:pt x="0" y="22"/>
                      <a:pt x="1" y="13"/>
                    </a:cubicBezTo>
                    <a:cubicBezTo>
                      <a:pt x="1" y="5"/>
                      <a:pt x="1" y="0"/>
                      <a:pt x="1" y="0"/>
                    </a:cubicBezTo>
                    <a:cubicBezTo>
                      <a:pt x="2" y="0"/>
                      <a:pt x="2" y="5"/>
                      <a:pt x="2" y="13"/>
                    </a:cubicBezTo>
                    <a:cubicBezTo>
                      <a:pt x="3" y="22"/>
                      <a:pt x="3" y="35"/>
                      <a:pt x="3" y="50"/>
                    </a:cubicBezTo>
                    <a:cubicBezTo>
                      <a:pt x="4" y="83"/>
                      <a:pt x="5" y="129"/>
                      <a:pt x="6" y="186"/>
                    </a:cubicBezTo>
                    <a:cubicBezTo>
                      <a:pt x="9" y="301"/>
                      <a:pt x="14" y="459"/>
                      <a:pt x="18" y="633"/>
                    </a:cubicBezTo>
                    <a:cubicBezTo>
                      <a:pt x="23" y="807"/>
                      <a:pt x="28" y="965"/>
                      <a:pt x="31" y="1080"/>
                    </a:cubicBezTo>
                    <a:cubicBezTo>
                      <a:pt x="33" y="1137"/>
                      <a:pt x="34" y="1183"/>
                      <a:pt x="35" y="1216"/>
                    </a:cubicBezTo>
                    <a:cubicBezTo>
                      <a:pt x="35" y="1231"/>
                      <a:pt x="35" y="1244"/>
                      <a:pt x="35" y="1253"/>
                    </a:cubicBezTo>
                    <a:cubicBezTo>
                      <a:pt x="35" y="1261"/>
                      <a:pt x="35" y="1266"/>
                      <a:pt x="35" y="1266"/>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266">
                <a:extLst>
                  <a:ext uri="{FF2B5EF4-FFF2-40B4-BE49-F238E27FC236}">
                    <a16:creationId xmlns:a16="http://schemas.microsoft.com/office/drawing/2014/main" xmlns="" id="{D25F08DC-B2D9-4E49-B69D-418F51150F5B}"/>
                  </a:ext>
                </a:extLst>
              </p:cNvPr>
              <p:cNvSpPr>
                <a:spLocks/>
              </p:cNvSpPr>
              <p:nvPr/>
            </p:nvSpPr>
            <p:spPr bwMode="auto">
              <a:xfrm>
                <a:off x="13712826" y="3476625"/>
                <a:ext cx="693738" cy="219075"/>
              </a:xfrm>
              <a:custGeom>
                <a:avLst/>
                <a:gdLst>
                  <a:gd name="T0" fmla="*/ 658 w 658"/>
                  <a:gd name="T1" fmla="*/ 162 h 210"/>
                  <a:gd name="T2" fmla="*/ 648 w 658"/>
                  <a:gd name="T3" fmla="*/ 168 h 210"/>
                  <a:gd name="T4" fmla="*/ 620 w 658"/>
                  <a:gd name="T5" fmla="*/ 184 h 210"/>
                  <a:gd name="T6" fmla="*/ 502 w 658"/>
                  <a:gd name="T7" fmla="*/ 209 h 210"/>
                  <a:gd name="T8" fmla="*/ 332 w 658"/>
                  <a:gd name="T9" fmla="*/ 160 h 210"/>
                  <a:gd name="T10" fmla="*/ 292 w 658"/>
                  <a:gd name="T11" fmla="*/ 126 h 210"/>
                  <a:gd name="T12" fmla="*/ 267 w 658"/>
                  <a:gd name="T13" fmla="*/ 77 h 210"/>
                  <a:gd name="T14" fmla="*/ 282 w 658"/>
                  <a:gd name="T15" fmla="*/ 21 h 210"/>
                  <a:gd name="T16" fmla="*/ 339 w 658"/>
                  <a:gd name="T17" fmla="*/ 5 h 210"/>
                  <a:gd name="T18" fmla="*/ 388 w 658"/>
                  <a:gd name="T19" fmla="*/ 38 h 210"/>
                  <a:gd name="T20" fmla="*/ 396 w 658"/>
                  <a:gd name="T21" fmla="*/ 95 h 210"/>
                  <a:gd name="T22" fmla="*/ 373 w 658"/>
                  <a:gd name="T23" fmla="*/ 145 h 210"/>
                  <a:gd name="T24" fmla="*/ 332 w 658"/>
                  <a:gd name="T25" fmla="*/ 178 h 210"/>
                  <a:gd name="T26" fmla="*/ 240 w 658"/>
                  <a:gd name="T27" fmla="*/ 204 h 210"/>
                  <a:gd name="T28" fmla="*/ 157 w 658"/>
                  <a:gd name="T29" fmla="*/ 205 h 210"/>
                  <a:gd name="T30" fmla="*/ 40 w 658"/>
                  <a:gd name="T31" fmla="*/ 177 h 210"/>
                  <a:gd name="T32" fmla="*/ 10 w 658"/>
                  <a:gd name="T33" fmla="*/ 163 h 210"/>
                  <a:gd name="T34" fmla="*/ 0 w 658"/>
                  <a:gd name="T35" fmla="*/ 157 h 210"/>
                  <a:gd name="T36" fmla="*/ 11 w 658"/>
                  <a:gd name="T37" fmla="*/ 161 h 210"/>
                  <a:gd name="T38" fmla="*/ 41 w 658"/>
                  <a:gd name="T39" fmla="*/ 174 h 210"/>
                  <a:gd name="T40" fmla="*/ 157 w 658"/>
                  <a:gd name="T41" fmla="*/ 199 h 210"/>
                  <a:gd name="T42" fmla="*/ 239 w 658"/>
                  <a:gd name="T43" fmla="*/ 197 h 210"/>
                  <a:gd name="T44" fmla="*/ 329 w 658"/>
                  <a:gd name="T45" fmla="*/ 171 h 210"/>
                  <a:gd name="T46" fmla="*/ 367 w 658"/>
                  <a:gd name="T47" fmla="*/ 140 h 210"/>
                  <a:gd name="T48" fmla="*/ 388 w 658"/>
                  <a:gd name="T49" fmla="*/ 93 h 210"/>
                  <a:gd name="T50" fmla="*/ 380 w 658"/>
                  <a:gd name="T51" fmla="*/ 42 h 210"/>
                  <a:gd name="T52" fmla="*/ 337 w 658"/>
                  <a:gd name="T53" fmla="*/ 13 h 210"/>
                  <a:gd name="T54" fmla="*/ 289 w 658"/>
                  <a:gd name="T55" fmla="*/ 27 h 210"/>
                  <a:gd name="T56" fmla="*/ 276 w 658"/>
                  <a:gd name="T57" fmla="*/ 75 h 210"/>
                  <a:gd name="T58" fmla="*/ 298 w 658"/>
                  <a:gd name="T59" fmla="*/ 121 h 210"/>
                  <a:gd name="T60" fmla="*/ 336 w 658"/>
                  <a:gd name="T61" fmla="*/ 153 h 210"/>
                  <a:gd name="T62" fmla="*/ 502 w 658"/>
                  <a:gd name="T63" fmla="*/ 203 h 210"/>
                  <a:gd name="T64" fmla="*/ 618 w 658"/>
                  <a:gd name="T65" fmla="*/ 181 h 210"/>
                  <a:gd name="T66" fmla="*/ 658 w 658"/>
                  <a:gd name="T67" fmla="*/ 162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8" h="210">
                    <a:moveTo>
                      <a:pt x="658" y="162"/>
                    </a:moveTo>
                    <a:cubicBezTo>
                      <a:pt x="658" y="162"/>
                      <a:pt x="655" y="164"/>
                      <a:pt x="648" y="168"/>
                    </a:cubicBezTo>
                    <a:cubicBezTo>
                      <a:pt x="642" y="173"/>
                      <a:pt x="632" y="178"/>
                      <a:pt x="620" y="184"/>
                    </a:cubicBezTo>
                    <a:cubicBezTo>
                      <a:pt x="594" y="196"/>
                      <a:pt x="553" y="209"/>
                      <a:pt x="502" y="209"/>
                    </a:cubicBezTo>
                    <a:cubicBezTo>
                      <a:pt x="451" y="210"/>
                      <a:pt x="389" y="198"/>
                      <a:pt x="332" y="160"/>
                    </a:cubicBezTo>
                    <a:cubicBezTo>
                      <a:pt x="318" y="151"/>
                      <a:pt x="304" y="140"/>
                      <a:pt x="292" y="126"/>
                    </a:cubicBezTo>
                    <a:cubicBezTo>
                      <a:pt x="280" y="113"/>
                      <a:pt x="270" y="96"/>
                      <a:pt x="267" y="77"/>
                    </a:cubicBezTo>
                    <a:cubicBezTo>
                      <a:pt x="265" y="58"/>
                      <a:pt x="268" y="36"/>
                      <a:pt x="282" y="21"/>
                    </a:cubicBezTo>
                    <a:cubicBezTo>
                      <a:pt x="296" y="5"/>
                      <a:pt x="319" y="0"/>
                      <a:pt x="339" y="5"/>
                    </a:cubicBezTo>
                    <a:cubicBezTo>
                      <a:pt x="359" y="9"/>
                      <a:pt x="377" y="20"/>
                      <a:pt x="388" y="38"/>
                    </a:cubicBezTo>
                    <a:cubicBezTo>
                      <a:pt x="398" y="55"/>
                      <a:pt x="400" y="76"/>
                      <a:pt x="396" y="95"/>
                    </a:cubicBezTo>
                    <a:cubicBezTo>
                      <a:pt x="393" y="114"/>
                      <a:pt x="385" y="131"/>
                      <a:pt x="373" y="145"/>
                    </a:cubicBezTo>
                    <a:cubicBezTo>
                      <a:pt x="362" y="159"/>
                      <a:pt x="347" y="170"/>
                      <a:pt x="332" y="178"/>
                    </a:cubicBezTo>
                    <a:cubicBezTo>
                      <a:pt x="302" y="194"/>
                      <a:pt x="270" y="201"/>
                      <a:pt x="240" y="204"/>
                    </a:cubicBezTo>
                    <a:cubicBezTo>
                      <a:pt x="210" y="207"/>
                      <a:pt x="182" y="207"/>
                      <a:pt x="157" y="205"/>
                    </a:cubicBezTo>
                    <a:cubicBezTo>
                      <a:pt x="106" y="200"/>
                      <a:pt x="66" y="187"/>
                      <a:pt x="40" y="177"/>
                    </a:cubicBezTo>
                    <a:cubicBezTo>
                      <a:pt x="27" y="171"/>
                      <a:pt x="17" y="167"/>
                      <a:pt x="10" y="163"/>
                    </a:cubicBezTo>
                    <a:cubicBezTo>
                      <a:pt x="3" y="159"/>
                      <a:pt x="0" y="157"/>
                      <a:pt x="0" y="157"/>
                    </a:cubicBezTo>
                    <a:cubicBezTo>
                      <a:pt x="0" y="157"/>
                      <a:pt x="4" y="158"/>
                      <a:pt x="11" y="161"/>
                    </a:cubicBezTo>
                    <a:cubicBezTo>
                      <a:pt x="18" y="164"/>
                      <a:pt x="28" y="169"/>
                      <a:pt x="41" y="174"/>
                    </a:cubicBezTo>
                    <a:cubicBezTo>
                      <a:pt x="67" y="183"/>
                      <a:pt x="107" y="195"/>
                      <a:pt x="157" y="199"/>
                    </a:cubicBezTo>
                    <a:cubicBezTo>
                      <a:pt x="182" y="201"/>
                      <a:pt x="210" y="201"/>
                      <a:pt x="239" y="197"/>
                    </a:cubicBezTo>
                    <a:cubicBezTo>
                      <a:pt x="268" y="193"/>
                      <a:pt x="300" y="187"/>
                      <a:pt x="329" y="171"/>
                    </a:cubicBezTo>
                    <a:cubicBezTo>
                      <a:pt x="343" y="163"/>
                      <a:pt x="356" y="153"/>
                      <a:pt x="367" y="140"/>
                    </a:cubicBezTo>
                    <a:cubicBezTo>
                      <a:pt x="377" y="126"/>
                      <a:pt x="385" y="110"/>
                      <a:pt x="388" y="93"/>
                    </a:cubicBezTo>
                    <a:cubicBezTo>
                      <a:pt x="391" y="76"/>
                      <a:pt x="389" y="58"/>
                      <a:pt x="380" y="42"/>
                    </a:cubicBezTo>
                    <a:cubicBezTo>
                      <a:pt x="371" y="27"/>
                      <a:pt x="355" y="17"/>
                      <a:pt x="337" y="13"/>
                    </a:cubicBezTo>
                    <a:cubicBezTo>
                      <a:pt x="319" y="10"/>
                      <a:pt x="300" y="14"/>
                      <a:pt x="289" y="27"/>
                    </a:cubicBezTo>
                    <a:cubicBezTo>
                      <a:pt x="277" y="40"/>
                      <a:pt x="273" y="58"/>
                      <a:pt x="276" y="75"/>
                    </a:cubicBezTo>
                    <a:cubicBezTo>
                      <a:pt x="278" y="92"/>
                      <a:pt x="287" y="108"/>
                      <a:pt x="298" y="121"/>
                    </a:cubicBezTo>
                    <a:cubicBezTo>
                      <a:pt x="310" y="133"/>
                      <a:pt x="323" y="144"/>
                      <a:pt x="336" y="153"/>
                    </a:cubicBezTo>
                    <a:cubicBezTo>
                      <a:pt x="391" y="191"/>
                      <a:pt x="452" y="203"/>
                      <a:pt x="502" y="203"/>
                    </a:cubicBezTo>
                    <a:cubicBezTo>
                      <a:pt x="552" y="203"/>
                      <a:pt x="592" y="192"/>
                      <a:pt x="618" y="181"/>
                    </a:cubicBezTo>
                    <a:cubicBezTo>
                      <a:pt x="644" y="170"/>
                      <a:pt x="657" y="161"/>
                      <a:pt x="658" y="162"/>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267">
                <a:extLst>
                  <a:ext uri="{FF2B5EF4-FFF2-40B4-BE49-F238E27FC236}">
                    <a16:creationId xmlns:a16="http://schemas.microsoft.com/office/drawing/2014/main" xmlns="" id="{F2AB5184-58E3-47ED-8A41-2ABB5CDAE3FC}"/>
                  </a:ext>
                </a:extLst>
              </p:cNvPr>
              <p:cNvSpPr>
                <a:spLocks/>
              </p:cNvSpPr>
              <p:nvPr/>
            </p:nvSpPr>
            <p:spPr bwMode="auto">
              <a:xfrm>
                <a:off x="12750801" y="5084763"/>
                <a:ext cx="1563688" cy="436563"/>
              </a:xfrm>
              <a:custGeom>
                <a:avLst/>
                <a:gdLst>
                  <a:gd name="T0" fmla="*/ 1485 w 1485"/>
                  <a:gd name="T1" fmla="*/ 102 h 417"/>
                  <a:gd name="T2" fmla="*/ 1480 w 1485"/>
                  <a:gd name="T3" fmla="*/ 99 h 417"/>
                  <a:gd name="T4" fmla="*/ 1467 w 1485"/>
                  <a:gd name="T5" fmla="*/ 89 h 417"/>
                  <a:gd name="T6" fmla="*/ 1412 w 1485"/>
                  <a:gd name="T7" fmla="*/ 57 h 417"/>
                  <a:gd name="T8" fmla="*/ 1187 w 1485"/>
                  <a:gd name="T9" fmla="*/ 7 h 417"/>
                  <a:gd name="T10" fmla="*/ 860 w 1485"/>
                  <a:gd name="T11" fmla="*/ 105 h 417"/>
                  <a:gd name="T12" fmla="*/ 780 w 1485"/>
                  <a:gd name="T13" fmla="*/ 163 h 417"/>
                  <a:gd name="T14" fmla="*/ 716 w 1485"/>
                  <a:gd name="T15" fmla="*/ 243 h 417"/>
                  <a:gd name="T16" fmla="*/ 701 w 1485"/>
                  <a:gd name="T17" fmla="*/ 345 h 417"/>
                  <a:gd name="T18" fmla="*/ 726 w 1485"/>
                  <a:gd name="T19" fmla="*/ 391 h 417"/>
                  <a:gd name="T20" fmla="*/ 774 w 1485"/>
                  <a:gd name="T21" fmla="*/ 402 h 417"/>
                  <a:gd name="T22" fmla="*/ 813 w 1485"/>
                  <a:gd name="T23" fmla="*/ 368 h 417"/>
                  <a:gd name="T24" fmla="*/ 827 w 1485"/>
                  <a:gd name="T25" fmla="*/ 317 h 417"/>
                  <a:gd name="T26" fmla="*/ 795 w 1485"/>
                  <a:gd name="T27" fmla="*/ 218 h 417"/>
                  <a:gd name="T28" fmla="*/ 721 w 1485"/>
                  <a:gd name="T29" fmla="*/ 148 h 417"/>
                  <a:gd name="T30" fmla="*/ 630 w 1485"/>
                  <a:gd name="T31" fmla="*/ 112 h 417"/>
                  <a:gd name="T32" fmla="*/ 447 w 1485"/>
                  <a:gd name="T33" fmla="*/ 110 h 417"/>
                  <a:gd name="T34" fmla="*/ 290 w 1485"/>
                  <a:gd name="T35" fmla="*/ 144 h 417"/>
                  <a:gd name="T36" fmla="*/ 75 w 1485"/>
                  <a:gd name="T37" fmla="*/ 234 h 417"/>
                  <a:gd name="T38" fmla="*/ 20 w 1485"/>
                  <a:gd name="T39" fmla="*/ 265 h 417"/>
                  <a:gd name="T40" fmla="*/ 5 w 1485"/>
                  <a:gd name="T41" fmla="*/ 274 h 417"/>
                  <a:gd name="T42" fmla="*/ 0 w 1485"/>
                  <a:gd name="T43" fmla="*/ 277 h 417"/>
                  <a:gd name="T44" fmla="*/ 5 w 1485"/>
                  <a:gd name="T45" fmla="*/ 273 h 417"/>
                  <a:gd name="T46" fmla="*/ 19 w 1485"/>
                  <a:gd name="T47" fmla="*/ 264 h 417"/>
                  <a:gd name="T48" fmla="*/ 73 w 1485"/>
                  <a:gd name="T49" fmla="*/ 231 h 417"/>
                  <a:gd name="T50" fmla="*/ 288 w 1485"/>
                  <a:gd name="T51" fmla="*/ 139 h 417"/>
                  <a:gd name="T52" fmla="*/ 446 w 1485"/>
                  <a:gd name="T53" fmla="*/ 103 h 417"/>
                  <a:gd name="T54" fmla="*/ 631 w 1485"/>
                  <a:gd name="T55" fmla="*/ 104 h 417"/>
                  <a:gd name="T56" fmla="*/ 726 w 1485"/>
                  <a:gd name="T57" fmla="*/ 141 h 417"/>
                  <a:gd name="T58" fmla="*/ 802 w 1485"/>
                  <a:gd name="T59" fmla="*/ 214 h 417"/>
                  <a:gd name="T60" fmla="*/ 835 w 1485"/>
                  <a:gd name="T61" fmla="*/ 318 h 417"/>
                  <a:gd name="T62" fmla="*/ 820 w 1485"/>
                  <a:gd name="T63" fmla="*/ 373 h 417"/>
                  <a:gd name="T64" fmla="*/ 777 w 1485"/>
                  <a:gd name="T65" fmla="*/ 411 h 417"/>
                  <a:gd name="T66" fmla="*/ 721 w 1485"/>
                  <a:gd name="T67" fmla="*/ 397 h 417"/>
                  <a:gd name="T68" fmla="*/ 692 w 1485"/>
                  <a:gd name="T69" fmla="*/ 347 h 417"/>
                  <a:gd name="T70" fmla="*/ 708 w 1485"/>
                  <a:gd name="T71" fmla="*/ 239 h 417"/>
                  <a:gd name="T72" fmla="*/ 774 w 1485"/>
                  <a:gd name="T73" fmla="*/ 157 h 417"/>
                  <a:gd name="T74" fmla="*/ 856 w 1485"/>
                  <a:gd name="T75" fmla="*/ 99 h 417"/>
                  <a:gd name="T76" fmla="*/ 1187 w 1485"/>
                  <a:gd name="T77" fmla="*/ 1 h 417"/>
                  <a:gd name="T78" fmla="*/ 1414 w 1485"/>
                  <a:gd name="T79" fmla="*/ 54 h 417"/>
                  <a:gd name="T80" fmla="*/ 1485 w 1485"/>
                  <a:gd name="T81" fmla="*/ 10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85" h="417">
                    <a:moveTo>
                      <a:pt x="1485" y="102"/>
                    </a:moveTo>
                    <a:cubicBezTo>
                      <a:pt x="1485" y="102"/>
                      <a:pt x="1483" y="101"/>
                      <a:pt x="1480" y="99"/>
                    </a:cubicBezTo>
                    <a:cubicBezTo>
                      <a:pt x="1477" y="97"/>
                      <a:pt x="1472" y="93"/>
                      <a:pt x="1467" y="89"/>
                    </a:cubicBezTo>
                    <a:cubicBezTo>
                      <a:pt x="1455" y="81"/>
                      <a:pt x="1437" y="69"/>
                      <a:pt x="1412" y="57"/>
                    </a:cubicBezTo>
                    <a:cubicBezTo>
                      <a:pt x="1363" y="33"/>
                      <a:pt x="1286" y="6"/>
                      <a:pt x="1187" y="7"/>
                    </a:cubicBezTo>
                    <a:cubicBezTo>
                      <a:pt x="1089" y="8"/>
                      <a:pt x="973" y="40"/>
                      <a:pt x="860" y="105"/>
                    </a:cubicBezTo>
                    <a:cubicBezTo>
                      <a:pt x="832" y="122"/>
                      <a:pt x="805" y="140"/>
                      <a:pt x="780" y="163"/>
                    </a:cubicBezTo>
                    <a:cubicBezTo>
                      <a:pt x="754" y="186"/>
                      <a:pt x="732" y="212"/>
                      <a:pt x="716" y="243"/>
                    </a:cubicBezTo>
                    <a:cubicBezTo>
                      <a:pt x="701" y="274"/>
                      <a:pt x="693" y="311"/>
                      <a:pt x="701" y="345"/>
                    </a:cubicBezTo>
                    <a:cubicBezTo>
                      <a:pt x="705" y="362"/>
                      <a:pt x="713" y="379"/>
                      <a:pt x="726" y="391"/>
                    </a:cubicBezTo>
                    <a:cubicBezTo>
                      <a:pt x="739" y="403"/>
                      <a:pt x="758" y="408"/>
                      <a:pt x="774" y="402"/>
                    </a:cubicBezTo>
                    <a:cubicBezTo>
                      <a:pt x="791" y="398"/>
                      <a:pt x="804" y="384"/>
                      <a:pt x="813" y="368"/>
                    </a:cubicBezTo>
                    <a:cubicBezTo>
                      <a:pt x="821" y="353"/>
                      <a:pt x="826" y="335"/>
                      <a:pt x="827" y="317"/>
                    </a:cubicBezTo>
                    <a:cubicBezTo>
                      <a:pt x="827" y="282"/>
                      <a:pt x="814" y="247"/>
                      <a:pt x="795" y="218"/>
                    </a:cubicBezTo>
                    <a:cubicBezTo>
                      <a:pt x="776" y="189"/>
                      <a:pt x="750" y="166"/>
                      <a:pt x="721" y="148"/>
                    </a:cubicBezTo>
                    <a:cubicBezTo>
                      <a:pt x="693" y="130"/>
                      <a:pt x="661" y="119"/>
                      <a:pt x="630" y="112"/>
                    </a:cubicBezTo>
                    <a:cubicBezTo>
                      <a:pt x="566" y="98"/>
                      <a:pt x="504" y="102"/>
                      <a:pt x="447" y="110"/>
                    </a:cubicBezTo>
                    <a:cubicBezTo>
                      <a:pt x="389" y="118"/>
                      <a:pt x="337" y="131"/>
                      <a:pt x="290" y="144"/>
                    </a:cubicBezTo>
                    <a:cubicBezTo>
                      <a:pt x="195" y="173"/>
                      <a:pt x="123" y="208"/>
                      <a:pt x="75" y="234"/>
                    </a:cubicBezTo>
                    <a:cubicBezTo>
                      <a:pt x="50" y="247"/>
                      <a:pt x="32" y="258"/>
                      <a:pt x="20" y="265"/>
                    </a:cubicBezTo>
                    <a:cubicBezTo>
                      <a:pt x="14" y="269"/>
                      <a:pt x="9" y="272"/>
                      <a:pt x="5" y="274"/>
                    </a:cubicBezTo>
                    <a:cubicBezTo>
                      <a:pt x="2" y="276"/>
                      <a:pt x="0" y="277"/>
                      <a:pt x="0" y="277"/>
                    </a:cubicBezTo>
                    <a:cubicBezTo>
                      <a:pt x="0" y="276"/>
                      <a:pt x="2" y="275"/>
                      <a:pt x="5" y="273"/>
                    </a:cubicBezTo>
                    <a:cubicBezTo>
                      <a:pt x="8" y="271"/>
                      <a:pt x="13" y="268"/>
                      <a:pt x="19" y="264"/>
                    </a:cubicBezTo>
                    <a:cubicBezTo>
                      <a:pt x="31" y="256"/>
                      <a:pt x="49" y="244"/>
                      <a:pt x="73" y="231"/>
                    </a:cubicBezTo>
                    <a:cubicBezTo>
                      <a:pt x="121" y="204"/>
                      <a:pt x="193" y="168"/>
                      <a:pt x="288" y="139"/>
                    </a:cubicBezTo>
                    <a:cubicBezTo>
                      <a:pt x="335" y="124"/>
                      <a:pt x="388" y="112"/>
                      <a:pt x="446" y="103"/>
                    </a:cubicBezTo>
                    <a:cubicBezTo>
                      <a:pt x="503" y="95"/>
                      <a:pt x="567" y="91"/>
                      <a:pt x="631" y="104"/>
                    </a:cubicBezTo>
                    <a:cubicBezTo>
                      <a:pt x="664" y="111"/>
                      <a:pt x="696" y="122"/>
                      <a:pt x="726" y="141"/>
                    </a:cubicBezTo>
                    <a:cubicBezTo>
                      <a:pt x="755" y="159"/>
                      <a:pt x="782" y="183"/>
                      <a:pt x="802" y="214"/>
                    </a:cubicBezTo>
                    <a:cubicBezTo>
                      <a:pt x="822" y="243"/>
                      <a:pt x="836" y="280"/>
                      <a:pt x="835" y="318"/>
                    </a:cubicBezTo>
                    <a:cubicBezTo>
                      <a:pt x="835" y="337"/>
                      <a:pt x="830" y="356"/>
                      <a:pt x="820" y="373"/>
                    </a:cubicBezTo>
                    <a:cubicBezTo>
                      <a:pt x="811" y="389"/>
                      <a:pt x="797" y="405"/>
                      <a:pt x="777" y="411"/>
                    </a:cubicBezTo>
                    <a:cubicBezTo>
                      <a:pt x="757" y="417"/>
                      <a:pt x="735" y="411"/>
                      <a:pt x="721" y="397"/>
                    </a:cubicBezTo>
                    <a:cubicBezTo>
                      <a:pt x="706" y="384"/>
                      <a:pt x="697" y="366"/>
                      <a:pt x="692" y="347"/>
                    </a:cubicBezTo>
                    <a:cubicBezTo>
                      <a:pt x="684" y="310"/>
                      <a:pt x="692" y="272"/>
                      <a:pt x="708" y="239"/>
                    </a:cubicBezTo>
                    <a:cubicBezTo>
                      <a:pt x="725" y="207"/>
                      <a:pt x="748" y="180"/>
                      <a:pt x="774" y="157"/>
                    </a:cubicBezTo>
                    <a:cubicBezTo>
                      <a:pt x="800" y="134"/>
                      <a:pt x="828" y="115"/>
                      <a:pt x="856" y="99"/>
                    </a:cubicBezTo>
                    <a:cubicBezTo>
                      <a:pt x="970" y="33"/>
                      <a:pt x="1088" y="1"/>
                      <a:pt x="1187" y="1"/>
                    </a:cubicBezTo>
                    <a:cubicBezTo>
                      <a:pt x="1287" y="0"/>
                      <a:pt x="1365" y="28"/>
                      <a:pt x="1414" y="54"/>
                    </a:cubicBezTo>
                    <a:cubicBezTo>
                      <a:pt x="1463" y="80"/>
                      <a:pt x="1485" y="102"/>
                      <a:pt x="1485" y="102"/>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268">
                <a:extLst>
                  <a:ext uri="{FF2B5EF4-FFF2-40B4-BE49-F238E27FC236}">
                    <a16:creationId xmlns:a16="http://schemas.microsoft.com/office/drawing/2014/main" xmlns="" id="{9E52E631-B06F-4897-B782-B3169927019F}"/>
                  </a:ext>
                </a:extLst>
              </p:cNvPr>
              <p:cNvSpPr>
                <a:spLocks/>
              </p:cNvSpPr>
              <p:nvPr/>
            </p:nvSpPr>
            <p:spPr bwMode="auto">
              <a:xfrm>
                <a:off x="12476163" y="3524250"/>
                <a:ext cx="2482850" cy="2146300"/>
              </a:xfrm>
              <a:custGeom>
                <a:avLst/>
                <a:gdLst>
                  <a:gd name="T0" fmla="*/ 573 w 2359"/>
                  <a:gd name="T1" fmla="*/ 266 h 2056"/>
                  <a:gd name="T2" fmla="*/ 96 w 2359"/>
                  <a:gd name="T3" fmla="*/ 254 h 2056"/>
                  <a:gd name="T4" fmla="*/ 94 w 2359"/>
                  <a:gd name="T5" fmla="*/ 265 h 2056"/>
                  <a:gd name="T6" fmla="*/ 401 w 2359"/>
                  <a:gd name="T7" fmla="*/ 1911 h 2056"/>
                  <a:gd name="T8" fmla="*/ 715 w 2359"/>
                  <a:gd name="T9" fmla="*/ 1996 h 2056"/>
                  <a:gd name="T10" fmla="*/ 1681 w 2359"/>
                  <a:gd name="T11" fmla="*/ 1182 h 2056"/>
                  <a:gd name="T12" fmla="*/ 1952 w 2359"/>
                  <a:gd name="T13" fmla="*/ 1360 h 2056"/>
                  <a:gd name="T14" fmla="*/ 2150 w 2359"/>
                  <a:gd name="T15" fmla="*/ 1143 h 2056"/>
                  <a:gd name="T16" fmla="*/ 2292 w 2359"/>
                  <a:gd name="T17" fmla="*/ 1335 h 2056"/>
                  <a:gd name="T18" fmla="*/ 2342 w 2359"/>
                  <a:gd name="T19" fmla="*/ 1267 h 2056"/>
                  <a:gd name="T20" fmla="*/ 2165 w 2359"/>
                  <a:gd name="T21" fmla="*/ 890 h 2056"/>
                  <a:gd name="T22" fmla="*/ 2266 w 2359"/>
                  <a:gd name="T23" fmla="*/ 834 h 2056"/>
                  <a:gd name="T24" fmla="*/ 2177 w 2359"/>
                  <a:gd name="T25" fmla="*/ 803 h 2056"/>
                  <a:gd name="T26" fmla="*/ 2084 w 2359"/>
                  <a:gd name="T27" fmla="*/ 762 h 2056"/>
                  <a:gd name="T28" fmla="*/ 1934 w 2359"/>
                  <a:gd name="T29" fmla="*/ 722 h 2056"/>
                  <a:gd name="T30" fmla="*/ 983 w 2359"/>
                  <a:gd name="T31" fmla="*/ 1127 h 2056"/>
                  <a:gd name="T32" fmla="*/ 769 w 2359"/>
                  <a:gd name="T33" fmla="*/ 1278 h 2056"/>
                  <a:gd name="T34" fmla="*/ 573 w 2359"/>
                  <a:gd name="T35" fmla="*/ 266 h 2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2056">
                    <a:moveTo>
                      <a:pt x="573" y="266"/>
                    </a:moveTo>
                    <a:cubicBezTo>
                      <a:pt x="523" y="10"/>
                      <a:pt x="160" y="0"/>
                      <a:pt x="96" y="254"/>
                    </a:cubicBezTo>
                    <a:cubicBezTo>
                      <a:pt x="95" y="257"/>
                      <a:pt x="94" y="261"/>
                      <a:pt x="94" y="265"/>
                    </a:cubicBezTo>
                    <a:cubicBezTo>
                      <a:pt x="0" y="664"/>
                      <a:pt x="316" y="1843"/>
                      <a:pt x="401" y="1911"/>
                    </a:cubicBezTo>
                    <a:cubicBezTo>
                      <a:pt x="486" y="1979"/>
                      <a:pt x="570" y="2056"/>
                      <a:pt x="715" y="1996"/>
                    </a:cubicBezTo>
                    <a:cubicBezTo>
                      <a:pt x="800" y="1960"/>
                      <a:pt x="1681" y="1182"/>
                      <a:pt x="1681" y="1182"/>
                    </a:cubicBezTo>
                    <a:cubicBezTo>
                      <a:pt x="1681" y="1182"/>
                      <a:pt x="1884" y="1377"/>
                      <a:pt x="1952" y="1360"/>
                    </a:cubicBezTo>
                    <a:cubicBezTo>
                      <a:pt x="2020" y="1343"/>
                      <a:pt x="2150" y="1143"/>
                      <a:pt x="2150" y="1143"/>
                    </a:cubicBezTo>
                    <a:cubicBezTo>
                      <a:pt x="2150" y="1143"/>
                      <a:pt x="2276" y="1332"/>
                      <a:pt x="2292" y="1335"/>
                    </a:cubicBezTo>
                    <a:cubicBezTo>
                      <a:pt x="2336" y="1343"/>
                      <a:pt x="2359" y="1292"/>
                      <a:pt x="2342" y="1267"/>
                    </a:cubicBezTo>
                    <a:cubicBezTo>
                      <a:pt x="2325" y="1241"/>
                      <a:pt x="2165" y="890"/>
                      <a:pt x="2165" y="890"/>
                    </a:cubicBezTo>
                    <a:cubicBezTo>
                      <a:pt x="2165" y="890"/>
                      <a:pt x="2292" y="876"/>
                      <a:pt x="2266" y="834"/>
                    </a:cubicBezTo>
                    <a:cubicBezTo>
                      <a:pt x="2266" y="834"/>
                      <a:pt x="2263" y="795"/>
                      <a:pt x="2177" y="803"/>
                    </a:cubicBezTo>
                    <a:cubicBezTo>
                      <a:pt x="2135" y="806"/>
                      <a:pt x="2114" y="784"/>
                      <a:pt x="2084" y="762"/>
                    </a:cubicBezTo>
                    <a:cubicBezTo>
                      <a:pt x="2053" y="740"/>
                      <a:pt x="2014" y="717"/>
                      <a:pt x="1934" y="722"/>
                    </a:cubicBezTo>
                    <a:cubicBezTo>
                      <a:pt x="1775" y="732"/>
                      <a:pt x="1446" y="772"/>
                      <a:pt x="983" y="1127"/>
                    </a:cubicBezTo>
                    <a:lnTo>
                      <a:pt x="769" y="1278"/>
                    </a:lnTo>
                    <a:lnTo>
                      <a:pt x="573" y="266"/>
                    </a:lnTo>
                    <a:close/>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9">
                <a:extLst>
                  <a:ext uri="{FF2B5EF4-FFF2-40B4-BE49-F238E27FC236}">
                    <a16:creationId xmlns:a16="http://schemas.microsoft.com/office/drawing/2014/main" xmlns="" id="{190D7E6C-5802-4A32-A0A8-B1EAC3A851A0}"/>
                  </a:ext>
                </a:extLst>
              </p:cNvPr>
              <p:cNvSpPr>
                <a:spLocks/>
              </p:cNvSpPr>
              <p:nvPr/>
            </p:nvSpPr>
            <p:spPr bwMode="auto">
              <a:xfrm>
                <a:off x="13228638" y="4271963"/>
                <a:ext cx="1724025" cy="1336675"/>
              </a:xfrm>
              <a:custGeom>
                <a:avLst/>
                <a:gdLst>
                  <a:gd name="T0" fmla="*/ 273 w 1638"/>
                  <a:gd name="T1" fmla="*/ 406 h 1279"/>
                  <a:gd name="T2" fmla="*/ 352 w 1638"/>
                  <a:gd name="T3" fmla="*/ 346 h 1279"/>
                  <a:gd name="T4" fmla="*/ 1016 w 1638"/>
                  <a:gd name="T5" fmla="*/ 30 h 1279"/>
                  <a:gd name="T6" fmla="*/ 1216 w 1638"/>
                  <a:gd name="T7" fmla="*/ 2 h 1279"/>
                  <a:gd name="T8" fmla="*/ 1355 w 1638"/>
                  <a:gd name="T9" fmla="*/ 31 h 1279"/>
                  <a:gd name="T10" fmla="*/ 1450 w 1638"/>
                  <a:gd name="T11" fmla="*/ 82 h 1279"/>
                  <a:gd name="T12" fmla="*/ 1526 w 1638"/>
                  <a:gd name="T13" fmla="*/ 87 h 1279"/>
                  <a:gd name="T14" fmla="*/ 1555 w 1638"/>
                  <a:gd name="T15" fmla="*/ 115 h 1279"/>
                  <a:gd name="T16" fmla="*/ 1547 w 1638"/>
                  <a:gd name="T17" fmla="*/ 148 h 1279"/>
                  <a:gd name="T18" fmla="*/ 1451 w 1638"/>
                  <a:gd name="T19" fmla="*/ 177 h 1279"/>
                  <a:gd name="T20" fmla="*/ 1567 w 1638"/>
                  <a:gd name="T21" fmla="*/ 416 h 1279"/>
                  <a:gd name="T22" fmla="*/ 1636 w 1638"/>
                  <a:gd name="T23" fmla="*/ 559 h 1279"/>
                  <a:gd name="T24" fmla="*/ 1618 w 1638"/>
                  <a:gd name="T25" fmla="*/ 611 h 1279"/>
                  <a:gd name="T26" fmla="*/ 1576 w 1638"/>
                  <a:gd name="T27" fmla="*/ 622 h 1279"/>
                  <a:gd name="T28" fmla="*/ 1570 w 1638"/>
                  <a:gd name="T29" fmla="*/ 619 h 1279"/>
                  <a:gd name="T30" fmla="*/ 1552 w 1638"/>
                  <a:gd name="T31" fmla="*/ 598 h 1279"/>
                  <a:gd name="T32" fmla="*/ 1438 w 1638"/>
                  <a:gd name="T33" fmla="*/ 428 h 1279"/>
                  <a:gd name="T34" fmla="*/ 1284 w 1638"/>
                  <a:gd name="T35" fmla="*/ 619 h 1279"/>
                  <a:gd name="T36" fmla="*/ 1251 w 1638"/>
                  <a:gd name="T37" fmla="*/ 642 h 1279"/>
                  <a:gd name="T38" fmla="*/ 1210 w 1638"/>
                  <a:gd name="T39" fmla="*/ 646 h 1279"/>
                  <a:gd name="T40" fmla="*/ 1076 w 1638"/>
                  <a:gd name="T41" fmla="*/ 566 h 1279"/>
                  <a:gd name="T42" fmla="*/ 968 w 1638"/>
                  <a:gd name="T43" fmla="*/ 468 h 1279"/>
                  <a:gd name="T44" fmla="*/ 77 w 1638"/>
                  <a:gd name="T45" fmla="*/ 1227 h 1279"/>
                  <a:gd name="T46" fmla="*/ 0 w 1638"/>
                  <a:gd name="T47" fmla="*/ 1279 h 1279"/>
                  <a:gd name="T48" fmla="*/ 75 w 1638"/>
                  <a:gd name="T49" fmla="*/ 1225 h 1279"/>
                  <a:gd name="T50" fmla="*/ 963 w 1638"/>
                  <a:gd name="T51" fmla="*/ 462 h 1279"/>
                  <a:gd name="T52" fmla="*/ 968 w 1638"/>
                  <a:gd name="T53" fmla="*/ 462 h 1279"/>
                  <a:gd name="T54" fmla="*/ 1143 w 1638"/>
                  <a:gd name="T55" fmla="*/ 604 h 1279"/>
                  <a:gd name="T56" fmla="*/ 1279 w 1638"/>
                  <a:gd name="T57" fmla="*/ 613 h 1279"/>
                  <a:gd name="T58" fmla="*/ 1431 w 1638"/>
                  <a:gd name="T59" fmla="*/ 424 h 1279"/>
                  <a:gd name="T60" fmla="*/ 1438 w 1638"/>
                  <a:gd name="T61" fmla="*/ 424 h 1279"/>
                  <a:gd name="T62" fmla="*/ 1570 w 1638"/>
                  <a:gd name="T63" fmla="*/ 606 h 1279"/>
                  <a:gd name="T64" fmla="*/ 1577 w 1638"/>
                  <a:gd name="T65" fmla="*/ 613 h 1279"/>
                  <a:gd name="T66" fmla="*/ 1577 w 1638"/>
                  <a:gd name="T67" fmla="*/ 615 h 1279"/>
                  <a:gd name="T68" fmla="*/ 1577 w 1638"/>
                  <a:gd name="T69" fmla="*/ 613 h 1279"/>
                  <a:gd name="T70" fmla="*/ 1582 w 1638"/>
                  <a:gd name="T71" fmla="*/ 614 h 1279"/>
                  <a:gd name="T72" fmla="*/ 1620 w 1638"/>
                  <a:gd name="T73" fmla="*/ 546 h 1279"/>
                  <a:gd name="T74" fmla="*/ 1446 w 1638"/>
                  <a:gd name="T75" fmla="*/ 175 h 1279"/>
                  <a:gd name="T76" fmla="*/ 1450 w 1638"/>
                  <a:gd name="T77" fmla="*/ 169 h 1279"/>
                  <a:gd name="T78" fmla="*/ 1542 w 1638"/>
                  <a:gd name="T79" fmla="*/ 141 h 1279"/>
                  <a:gd name="T80" fmla="*/ 1548 w 1638"/>
                  <a:gd name="T81" fmla="*/ 119 h 1279"/>
                  <a:gd name="T82" fmla="*/ 1547 w 1638"/>
                  <a:gd name="T83" fmla="*/ 117 h 1279"/>
                  <a:gd name="T84" fmla="*/ 1487 w 1638"/>
                  <a:gd name="T85" fmla="*/ 89 h 1279"/>
                  <a:gd name="T86" fmla="*/ 1412 w 1638"/>
                  <a:gd name="T87" fmla="*/ 80 h 1279"/>
                  <a:gd name="T88" fmla="*/ 1286 w 1638"/>
                  <a:gd name="T89" fmla="*/ 12 h 1279"/>
                  <a:gd name="T90" fmla="*/ 1018 w 1638"/>
                  <a:gd name="T91" fmla="*/ 36 h 1279"/>
                  <a:gd name="T92" fmla="*/ 353 w 1638"/>
                  <a:gd name="T93" fmla="*/ 349 h 1279"/>
                  <a:gd name="T94" fmla="*/ 274 w 1638"/>
                  <a:gd name="T95" fmla="*/ 406 h 1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38" h="1279">
                    <a:moveTo>
                      <a:pt x="268" y="410"/>
                    </a:moveTo>
                    <a:cubicBezTo>
                      <a:pt x="268" y="410"/>
                      <a:pt x="270" y="408"/>
                      <a:pt x="273" y="406"/>
                    </a:cubicBezTo>
                    <a:cubicBezTo>
                      <a:pt x="277" y="403"/>
                      <a:pt x="282" y="399"/>
                      <a:pt x="289" y="393"/>
                    </a:cubicBezTo>
                    <a:cubicBezTo>
                      <a:pt x="304" y="383"/>
                      <a:pt x="325" y="367"/>
                      <a:pt x="352" y="346"/>
                    </a:cubicBezTo>
                    <a:cubicBezTo>
                      <a:pt x="408" y="308"/>
                      <a:pt x="489" y="250"/>
                      <a:pt x="599" y="190"/>
                    </a:cubicBezTo>
                    <a:cubicBezTo>
                      <a:pt x="710" y="131"/>
                      <a:pt x="848" y="67"/>
                      <a:pt x="1016" y="30"/>
                    </a:cubicBezTo>
                    <a:cubicBezTo>
                      <a:pt x="1058" y="21"/>
                      <a:pt x="1102" y="13"/>
                      <a:pt x="1147" y="8"/>
                    </a:cubicBezTo>
                    <a:cubicBezTo>
                      <a:pt x="1170" y="5"/>
                      <a:pt x="1193" y="3"/>
                      <a:pt x="1216" y="2"/>
                    </a:cubicBezTo>
                    <a:cubicBezTo>
                      <a:pt x="1239" y="1"/>
                      <a:pt x="1263" y="0"/>
                      <a:pt x="1287" y="5"/>
                    </a:cubicBezTo>
                    <a:cubicBezTo>
                      <a:pt x="1311" y="9"/>
                      <a:pt x="1334" y="18"/>
                      <a:pt x="1355" y="31"/>
                    </a:cubicBezTo>
                    <a:cubicBezTo>
                      <a:pt x="1376" y="44"/>
                      <a:pt x="1394" y="62"/>
                      <a:pt x="1416" y="73"/>
                    </a:cubicBezTo>
                    <a:cubicBezTo>
                      <a:pt x="1426" y="79"/>
                      <a:pt x="1438" y="81"/>
                      <a:pt x="1450" y="82"/>
                    </a:cubicBezTo>
                    <a:cubicBezTo>
                      <a:pt x="1462" y="82"/>
                      <a:pt x="1475" y="80"/>
                      <a:pt x="1488" y="81"/>
                    </a:cubicBezTo>
                    <a:cubicBezTo>
                      <a:pt x="1501" y="81"/>
                      <a:pt x="1514" y="82"/>
                      <a:pt x="1526" y="87"/>
                    </a:cubicBezTo>
                    <a:cubicBezTo>
                      <a:pt x="1539" y="92"/>
                      <a:pt x="1552" y="101"/>
                      <a:pt x="1555" y="117"/>
                    </a:cubicBezTo>
                    <a:lnTo>
                      <a:pt x="1555" y="115"/>
                    </a:lnTo>
                    <a:cubicBezTo>
                      <a:pt x="1558" y="120"/>
                      <a:pt x="1560" y="126"/>
                      <a:pt x="1558" y="133"/>
                    </a:cubicBezTo>
                    <a:cubicBezTo>
                      <a:pt x="1556" y="139"/>
                      <a:pt x="1552" y="144"/>
                      <a:pt x="1547" y="148"/>
                    </a:cubicBezTo>
                    <a:cubicBezTo>
                      <a:pt x="1538" y="155"/>
                      <a:pt x="1528" y="159"/>
                      <a:pt x="1517" y="163"/>
                    </a:cubicBezTo>
                    <a:cubicBezTo>
                      <a:pt x="1496" y="170"/>
                      <a:pt x="1473" y="174"/>
                      <a:pt x="1451" y="177"/>
                    </a:cubicBezTo>
                    <a:lnTo>
                      <a:pt x="1454" y="171"/>
                    </a:lnTo>
                    <a:cubicBezTo>
                      <a:pt x="1490" y="250"/>
                      <a:pt x="1528" y="332"/>
                      <a:pt x="1567" y="416"/>
                    </a:cubicBezTo>
                    <a:cubicBezTo>
                      <a:pt x="1587" y="458"/>
                      <a:pt x="1606" y="501"/>
                      <a:pt x="1628" y="542"/>
                    </a:cubicBezTo>
                    <a:cubicBezTo>
                      <a:pt x="1630" y="547"/>
                      <a:pt x="1635" y="553"/>
                      <a:pt x="1636" y="559"/>
                    </a:cubicBezTo>
                    <a:cubicBezTo>
                      <a:pt x="1638" y="566"/>
                      <a:pt x="1638" y="572"/>
                      <a:pt x="1637" y="579"/>
                    </a:cubicBezTo>
                    <a:cubicBezTo>
                      <a:pt x="1634" y="591"/>
                      <a:pt x="1628" y="603"/>
                      <a:pt x="1618" y="611"/>
                    </a:cubicBezTo>
                    <a:cubicBezTo>
                      <a:pt x="1608" y="620"/>
                      <a:pt x="1594" y="624"/>
                      <a:pt x="1581" y="623"/>
                    </a:cubicBezTo>
                    <a:lnTo>
                      <a:pt x="1576" y="622"/>
                    </a:lnTo>
                    <a:lnTo>
                      <a:pt x="1573" y="621"/>
                    </a:lnTo>
                    <a:lnTo>
                      <a:pt x="1570" y="619"/>
                    </a:lnTo>
                    <a:cubicBezTo>
                      <a:pt x="1568" y="617"/>
                      <a:pt x="1566" y="615"/>
                      <a:pt x="1563" y="612"/>
                    </a:cubicBezTo>
                    <a:cubicBezTo>
                      <a:pt x="1559" y="608"/>
                      <a:pt x="1555" y="603"/>
                      <a:pt x="1552" y="598"/>
                    </a:cubicBezTo>
                    <a:cubicBezTo>
                      <a:pt x="1508" y="543"/>
                      <a:pt x="1470" y="485"/>
                      <a:pt x="1431" y="428"/>
                    </a:cubicBezTo>
                    <a:lnTo>
                      <a:pt x="1438" y="428"/>
                    </a:lnTo>
                    <a:cubicBezTo>
                      <a:pt x="1408" y="475"/>
                      <a:pt x="1375" y="519"/>
                      <a:pt x="1340" y="561"/>
                    </a:cubicBezTo>
                    <a:cubicBezTo>
                      <a:pt x="1323" y="581"/>
                      <a:pt x="1305" y="601"/>
                      <a:pt x="1284" y="619"/>
                    </a:cubicBezTo>
                    <a:cubicBezTo>
                      <a:pt x="1279" y="623"/>
                      <a:pt x="1274" y="628"/>
                      <a:pt x="1268" y="632"/>
                    </a:cubicBezTo>
                    <a:cubicBezTo>
                      <a:pt x="1263" y="635"/>
                      <a:pt x="1257" y="639"/>
                      <a:pt x="1251" y="642"/>
                    </a:cubicBezTo>
                    <a:cubicBezTo>
                      <a:pt x="1244" y="645"/>
                      <a:pt x="1238" y="648"/>
                      <a:pt x="1230" y="648"/>
                    </a:cubicBezTo>
                    <a:cubicBezTo>
                      <a:pt x="1223" y="648"/>
                      <a:pt x="1216" y="648"/>
                      <a:pt x="1210" y="646"/>
                    </a:cubicBezTo>
                    <a:cubicBezTo>
                      <a:pt x="1183" y="638"/>
                      <a:pt x="1161" y="625"/>
                      <a:pt x="1139" y="611"/>
                    </a:cubicBezTo>
                    <a:cubicBezTo>
                      <a:pt x="1117" y="597"/>
                      <a:pt x="1096" y="581"/>
                      <a:pt x="1076" y="566"/>
                    </a:cubicBezTo>
                    <a:cubicBezTo>
                      <a:pt x="1036" y="534"/>
                      <a:pt x="998" y="501"/>
                      <a:pt x="963" y="468"/>
                    </a:cubicBezTo>
                    <a:lnTo>
                      <a:pt x="968" y="468"/>
                    </a:lnTo>
                    <a:cubicBezTo>
                      <a:pt x="689" y="714"/>
                      <a:pt x="450" y="920"/>
                      <a:pt x="279" y="1063"/>
                    </a:cubicBezTo>
                    <a:cubicBezTo>
                      <a:pt x="193" y="1134"/>
                      <a:pt x="125" y="1190"/>
                      <a:pt x="77" y="1227"/>
                    </a:cubicBezTo>
                    <a:cubicBezTo>
                      <a:pt x="53" y="1245"/>
                      <a:pt x="34" y="1259"/>
                      <a:pt x="21" y="1267"/>
                    </a:cubicBezTo>
                    <a:cubicBezTo>
                      <a:pt x="8" y="1276"/>
                      <a:pt x="0" y="1279"/>
                      <a:pt x="0" y="1279"/>
                    </a:cubicBezTo>
                    <a:cubicBezTo>
                      <a:pt x="0" y="1278"/>
                      <a:pt x="7" y="1275"/>
                      <a:pt x="20" y="1266"/>
                    </a:cubicBezTo>
                    <a:cubicBezTo>
                      <a:pt x="33" y="1257"/>
                      <a:pt x="51" y="1243"/>
                      <a:pt x="75" y="1225"/>
                    </a:cubicBezTo>
                    <a:cubicBezTo>
                      <a:pt x="122" y="1187"/>
                      <a:pt x="190" y="1131"/>
                      <a:pt x="275" y="1059"/>
                    </a:cubicBezTo>
                    <a:cubicBezTo>
                      <a:pt x="446" y="915"/>
                      <a:pt x="684" y="708"/>
                      <a:pt x="963" y="462"/>
                    </a:cubicBezTo>
                    <a:lnTo>
                      <a:pt x="966" y="460"/>
                    </a:lnTo>
                    <a:lnTo>
                      <a:pt x="968" y="462"/>
                    </a:lnTo>
                    <a:cubicBezTo>
                      <a:pt x="1004" y="495"/>
                      <a:pt x="1041" y="528"/>
                      <a:pt x="1081" y="559"/>
                    </a:cubicBezTo>
                    <a:cubicBezTo>
                      <a:pt x="1101" y="575"/>
                      <a:pt x="1122" y="590"/>
                      <a:pt x="1143" y="604"/>
                    </a:cubicBezTo>
                    <a:cubicBezTo>
                      <a:pt x="1165" y="617"/>
                      <a:pt x="1187" y="631"/>
                      <a:pt x="1212" y="638"/>
                    </a:cubicBezTo>
                    <a:cubicBezTo>
                      <a:pt x="1237" y="647"/>
                      <a:pt x="1259" y="629"/>
                      <a:pt x="1279" y="613"/>
                    </a:cubicBezTo>
                    <a:cubicBezTo>
                      <a:pt x="1299" y="595"/>
                      <a:pt x="1316" y="576"/>
                      <a:pt x="1334" y="555"/>
                    </a:cubicBezTo>
                    <a:cubicBezTo>
                      <a:pt x="1369" y="514"/>
                      <a:pt x="1401" y="470"/>
                      <a:pt x="1431" y="424"/>
                    </a:cubicBezTo>
                    <a:lnTo>
                      <a:pt x="1435" y="418"/>
                    </a:lnTo>
                    <a:lnTo>
                      <a:pt x="1438" y="424"/>
                    </a:lnTo>
                    <a:cubicBezTo>
                      <a:pt x="1477" y="480"/>
                      <a:pt x="1515" y="538"/>
                      <a:pt x="1558" y="593"/>
                    </a:cubicBezTo>
                    <a:cubicBezTo>
                      <a:pt x="1562" y="598"/>
                      <a:pt x="1566" y="602"/>
                      <a:pt x="1570" y="606"/>
                    </a:cubicBezTo>
                    <a:cubicBezTo>
                      <a:pt x="1572" y="609"/>
                      <a:pt x="1574" y="611"/>
                      <a:pt x="1576" y="612"/>
                    </a:cubicBezTo>
                    <a:lnTo>
                      <a:pt x="1577" y="613"/>
                    </a:lnTo>
                    <a:lnTo>
                      <a:pt x="1577" y="613"/>
                    </a:lnTo>
                    <a:lnTo>
                      <a:pt x="1577" y="615"/>
                    </a:lnTo>
                    <a:cubicBezTo>
                      <a:pt x="1577" y="614"/>
                      <a:pt x="1577" y="617"/>
                      <a:pt x="1577" y="613"/>
                    </a:cubicBezTo>
                    <a:lnTo>
                      <a:pt x="1577" y="613"/>
                    </a:lnTo>
                    <a:lnTo>
                      <a:pt x="1578" y="613"/>
                    </a:lnTo>
                    <a:lnTo>
                      <a:pt x="1582" y="614"/>
                    </a:lnTo>
                    <a:cubicBezTo>
                      <a:pt x="1593" y="615"/>
                      <a:pt x="1604" y="612"/>
                      <a:pt x="1612" y="605"/>
                    </a:cubicBezTo>
                    <a:cubicBezTo>
                      <a:pt x="1629" y="591"/>
                      <a:pt x="1635" y="564"/>
                      <a:pt x="1620" y="546"/>
                    </a:cubicBezTo>
                    <a:cubicBezTo>
                      <a:pt x="1598" y="504"/>
                      <a:pt x="1579" y="461"/>
                      <a:pt x="1559" y="420"/>
                    </a:cubicBezTo>
                    <a:cubicBezTo>
                      <a:pt x="1520" y="336"/>
                      <a:pt x="1483" y="254"/>
                      <a:pt x="1446" y="175"/>
                    </a:cubicBezTo>
                    <a:lnTo>
                      <a:pt x="1444" y="170"/>
                    </a:lnTo>
                    <a:lnTo>
                      <a:pt x="1450" y="169"/>
                    </a:lnTo>
                    <a:cubicBezTo>
                      <a:pt x="1472" y="166"/>
                      <a:pt x="1494" y="162"/>
                      <a:pt x="1514" y="155"/>
                    </a:cubicBezTo>
                    <a:cubicBezTo>
                      <a:pt x="1525" y="152"/>
                      <a:pt x="1535" y="148"/>
                      <a:pt x="1542" y="141"/>
                    </a:cubicBezTo>
                    <a:cubicBezTo>
                      <a:pt x="1546" y="138"/>
                      <a:pt x="1549" y="135"/>
                      <a:pt x="1550" y="131"/>
                    </a:cubicBezTo>
                    <a:cubicBezTo>
                      <a:pt x="1551" y="127"/>
                      <a:pt x="1550" y="123"/>
                      <a:pt x="1548" y="119"/>
                    </a:cubicBezTo>
                    <a:lnTo>
                      <a:pt x="1547" y="118"/>
                    </a:lnTo>
                    <a:lnTo>
                      <a:pt x="1547" y="117"/>
                    </a:lnTo>
                    <a:cubicBezTo>
                      <a:pt x="1545" y="107"/>
                      <a:pt x="1535" y="99"/>
                      <a:pt x="1523" y="95"/>
                    </a:cubicBezTo>
                    <a:cubicBezTo>
                      <a:pt x="1512" y="91"/>
                      <a:pt x="1500" y="89"/>
                      <a:pt x="1487" y="89"/>
                    </a:cubicBezTo>
                    <a:cubicBezTo>
                      <a:pt x="1475" y="88"/>
                      <a:pt x="1463" y="90"/>
                      <a:pt x="1450" y="90"/>
                    </a:cubicBezTo>
                    <a:cubicBezTo>
                      <a:pt x="1437" y="89"/>
                      <a:pt x="1423" y="86"/>
                      <a:pt x="1412" y="80"/>
                    </a:cubicBezTo>
                    <a:cubicBezTo>
                      <a:pt x="1389" y="68"/>
                      <a:pt x="1372" y="50"/>
                      <a:pt x="1351" y="38"/>
                    </a:cubicBezTo>
                    <a:cubicBezTo>
                      <a:pt x="1331" y="25"/>
                      <a:pt x="1309" y="16"/>
                      <a:pt x="1286" y="12"/>
                    </a:cubicBezTo>
                    <a:cubicBezTo>
                      <a:pt x="1240" y="4"/>
                      <a:pt x="1193" y="11"/>
                      <a:pt x="1148" y="15"/>
                    </a:cubicBezTo>
                    <a:cubicBezTo>
                      <a:pt x="1103" y="20"/>
                      <a:pt x="1060" y="28"/>
                      <a:pt x="1018" y="36"/>
                    </a:cubicBezTo>
                    <a:cubicBezTo>
                      <a:pt x="851" y="73"/>
                      <a:pt x="712" y="137"/>
                      <a:pt x="602" y="195"/>
                    </a:cubicBezTo>
                    <a:cubicBezTo>
                      <a:pt x="491" y="254"/>
                      <a:pt x="410" y="311"/>
                      <a:pt x="353" y="349"/>
                    </a:cubicBezTo>
                    <a:cubicBezTo>
                      <a:pt x="326" y="369"/>
                      <a:pt x="305" y="384"/>
                      <a:pt x="290" y="394"/>
                    </a:cubicBezTo>
                    <a:cubicBezTo>
                      <a:pt x="283" y="399"/>
                      <a:pt x="278" y="403"/>
                      <a:pt x="274" y="406"/>
                    </a:cubicBezTo>
                    <a:cubicBezTo>
                      <a:pt x="270" y="409"/>
                      <a:pt x="268" y="410"/>
                      <a:pt x="268" y="410"/>
                    </a:cubicBezTo>
                    <a:close/>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270">
                <a:extLst>
                  <a:ext uri="{FF2B5EF4-FFF2-40B4-BE49-F238E27FC236}">
                    <a16:creationId xmlns:a16="http://schemas.microsoft.com/office/drawing/2014/main" xmlns="" id="{04BF1088-30C7-4C57-A3A1-5C9ED2D76553}"/>
                  </a:ext>
                </a:extLst>
              </p:cNvPr>
              <p:cNvSpPr>
                <a:spLocks/>
              </p:cNvSpPr>
              <p:nvPr/>
            </p:nvSpPr>
            <p:spPr bwMode="auto">
              <a:xfrm>
                <a:off x="13192126" y="4840288"/>
                <a:ext cx="100013" cy="317500"/>
              </a:xfrm>
              <a:custGeom>
                <a:avLst/>
                <a:gdLst>
                  <a:gd name="T0" fmla="*/ 9 w 95"/>
                  <a:gd name="T1" fmla="*/ 303 h 304"/>
                  <a:gd name="T2" fmla="*/ 6 w 95"/>
                  <a:gd name="T3" fmla="*/ 291 h 304"/>
                  <a:gd name="T4" fmla="*/ 2 w 95"/>
                  <a:gd name="T5" fmla="*/ 256 h 304"/>
                  <a:gd name="T6" fmla="*/ 14 w 95"/>
                  <a:gd name="T7" fmla="*/ 141 h 304"/>
                  <a:gd name="T8" fmla="*/ 63 w 95"/>
                  <a:gd name="T9" fmla="*/ 37 h 304"/>
                  <a:gd name="T10" fmla="*/ 84 w 95"/>
                  <a:gd name="T11" fmla="*/ 9 h 304"/>
                  <a:gd name="T12" fmla="*/ 94 w 95"/>
                  <a:gd name="T13" fmla="*/ 0 h 304"/>
                  <a:gd name="T14" fmla="*/ 68 w 95"/>
                  <a:gd name="T15" fmla="*/ 40 h 304"/>
                  <a:gd name="T16" fmla="*/ 22 w 95"/>
                  <a:gd name="T17" fmla="*/ 144 h 304"/>
                  <a:gd name="T18" fmla="*/ 8 w 95"/>
                  <a:gd name="T19" fmla="*/ 256 h 304"/>
                  <a:gd name="T20" fmla="*/ 9 w 95"/>
                  <a:gd name="T21" fmla="*/ 303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304">
                    <a:moveTo>
                      <a:pt x="9" y="303"/>
                    </a:moveTo>
                    <a:cubicBezTo>
                      <a:pt x="9" y="304"/>
                      <a:pt x="7" y="299"/>
                      <a:pt x="6" y="291"/>
                    </a:cubicBezTo>
                    <a:cubicBezTo>
                      <a:pt x="4" y="283"/>
                      <a:pt x="2" y="271"/>
                      <a:pt x="2" y="256"/>
                    </a:cubicBezTo>
                    <a:cubicBezTo>
                      <a:pt x="0" y="227"/>
                      <a:pt x="2" y="185"/>
                      <a:pt x="14" y="141"/>
                    </a:cubicBezTo>
                    <a:cubicBezTo>
                      <a:pt x="26" y="98"/>
                      <a:pt x="46" y="61"/>
                      <a:pt x="63" y="37"/>
                    </a:cubicBezTo>
                    <a:cubicBezTo>
                      <a:pt x="71" y="24"/>
                      <a:pt x="79" y="15"/>
                      <a:pt x="84" y="9"/>
                    </a:cubicBezTo>
                    <a:cubicBezTo>
                      <a:pt x="90" y="3"/>
                      <a:pt x="93" y="0"/>
                      <a:pt x="94" y="0"/>
                    </a:cubicBezTo>
                    <a:cubicBezTo>
                      <a:pt x="95" y="1"/>
                      <a:pt x="83" y="15"/>
                      <a:pt x="68" y="40"/>
                    </a:cubicBezTo>
                    <a:cubicBezTo>
                      <a:pt x="53" y="65"/>
                      <a:pt x="34" y="101"/>
                      <a:pt x="22" y="144"/>
                    </a:cubicBezTo>
                    <a:cubicBezTo>
                      <a:pt x="11" y="187"/>
                      <a:pt x="7" y="227"/>
                      <a:pt x="8" y="256"/>
                    </a:cubicBezTo>
                    <a:cubicBezTo>
                      <a:pt x="8" y="285"/>
                      <a:pt x="11" y="303"/>
                      <a:pt x="9" y="303"/>
                    </a:cubicBezTo>
                    <a:close/>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271">
                <a:extLst>
                  <a:ext uri="{FF2B5EF4-FFF2-40B4-BE49-F238E27FC236}">
                    <a16:creationId xmlns:a16="http://schemas.microsoft.com/office/drawing/2014/main" xmlns="" id="{D3C11603-26A4-49E4-A1A8-EDE0FF308762}"/>
                  </a:ext>
                </a:extLst>
              </p:cNvPr>
              <p:cNvSpPr>
                <a:spLocks/>
              </p:cNvSpPr>
              <p:nvPr/>
            </p:nvSpPr>
            <p:spPr bwMode="auto">
              <a:xfrm>
                <a:off x="12404726" y="3338513"/>
                <a:ext cx="865188" cy="1273175"/>
              </a:xfrm>
              <a:custGeom>
                <a:avLst/>
                <a:gdLst>
                  <a:gd name="T0" fmla="*/ 393 w 823"/>
                  <a:gd name="T1" fmla="*/ 0 h 1218"/>
                  <a:gd name="T2" fmla="*/ 46 w 823"/>
                  <a:gd name="T3" fmla="*/ 394 h 1218"/>
                  <a:gd name="T4" fmla="*/ 27 w 823"/>
                  <a:gd name="T5" fmla="*/ 1218 h 1218"/>
                  <a:gd name="T6" fmla="*/ 823 w 823"/>
                  <a:gd name="T7" fmla="*/ 1163 h 1218"/>
                  <a:gd name="T8" fmla="*/ 595 w 823"/>
                  <a:gd name="T9" fmla="*/ 106 h 1218"/>
                  <a:gd name="T10" fmla="*/ 393 w 823"/>
                  <a:gd name="T11" fmla="*/ 0 h 1218"/>
                </a:gdLst>
                <a:ahLst/>
                <a:cxnLst>
                  <a:cxn ang="0">
                    <a:pos x="T0" y="T1"/>
                  </a:cxn>
                  <a:cxn ang="0">
                    <a:pos x="T2" y="T3"/>
                  </a:cxn>
                  <a:cxn ang="0">
                    <a:pos x="T4" y="T5"/>
                  </a:cxn>
                  <a:cxn ang="0">
                    <a:pos x="T6" y="T7"/>
                  </a:cxn>
                  <a:cxn ang="0">
                    <a:pos x="T8" y="T9"/>
                  </a:cxn>
                  <a:cxn ang="0">
                    <a:pos x="T10" y="T11"/>
                  </a:cxn>
                </a:cxnLst>
                <a:rect l="0" t="0" r="r" b="b"/>
                <a:pathLst>
                  <a:path w="823" h="1218">
                    <a:moveTo>
                      <a:pt x="393" y="0"/>
                    </a:moveTo>
                    <a:cubicBezTo>
                      <a:pt x="385" y="5"/>
                      <a:pt x="92" y="93"/>
                      <a:pt x="46" y="394"/>
                    </a:cubicBezTo>
                    <a:cubicBezTo>
                      <a:pt x="0" y="695"/>
                      <a:pt x="27" y="1218"/>
                      <a:pt x="27" y="1218"/>
                    </a:cubicBezTo>
                    <a:lnTo>
                      <a:pt x="823" y="1163"/>
                    </a:lnTo>
                    <a:lnTo>
                      <a:pt x="595" y="106"/>
                    </a:lnTo>
                    <a:lnTo>
                      <a:pt x="393" y="0"/>
                    </a:lnTo>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72">
                <a:extLst>
                  <a:ext uri="{FF2B5EF4-FFF2-40B4-BE49-F238E27FC236}">
                    <a16:creationId xmlns:a16="http://schemas.microsoft.com/office/drawing/2014/main" xmlns="" id="{A1F1E901-11A6-4938-A442-676C5C5BE59B}"/>
                  </a:ext>
                </a:extLst>
              </p:cNvPr>
              <p:cNvSpPr>
                <a:spLocks/>
              </p:cNvSpPr>
              <p:nvPr/>
            </p:nvSpPr>
            <p:spPr bwMode="auto">
              <a:xfrm>
                <a:off x="14512926" y="4740275"/>
                <a:ext cx="93663" cy="161925"/>
              </a:xfrm>
              <a:custGeom>
                <a:avLst/>
                <a:gdLst>
                  <a:gd name="T0" fmla="*/ 81 w 89"/>
                  <a:gd name="T1" fmla="*/ 154 h 154"/>
                  <a:gd name="T2" fmla="*/ 81 w 89"/>
                  <a:gd name="T3" fmla="*/ 126 h 154"/>
                  <a:gd name="T4" fmla="*/ 65 w 89"/>
                  <a:gd name="T5" fmla="*/ 64 h 154"/>
                  <a:gd name="T6" fmla="*/ 23 w 89"/>
                  <a:gd name="T7" fmla="*/ 16 h 154"/>
                  <a:gd name="T8" fmla="*/ 0 w 89"/>
                  <a:gd name="T9" fmla="*/ 1 h 154"/>
                  <a:gd name="T10" fmla="*/ 26 w 89"/>
                  <a:gd name="T11" fmla="*/ 11 h 154"/>
                  <a:gd name="T12" fmla="*/ 72 w 89"/>
                  <a:gd name="T13" fmla="*/ 60 h 154"/>
                  <a:gd name="T14" fmla="*/ 87 w 89"/>
                  <a:gd name="T15" fmla="*/ 126 h 154"/>
                  <a:gd name="T16" fmla="*/ 81 w 89"/>
                  <a:gd name="T17"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154">
                    <a:moveTo>
                      <a:pt x="81" y="154"/>
                    </a:moveTo>
                    <a:cubicBezTo>
                      <a:pt x="79" y="153"/>
                      <a:pt x="82" y="143"/>
                      <a:pt x="81" y="126"/>
                    </a:cubicBezTo>
                    <a:cubicBezTo>
                      <a:pt x="81" y="110"/>
                      <a:pt x="76" y="87"/>
                      <a:pt x="65" y="64"/>
                    </a:cubicBezTo>
                    <a:cubicBezTo>
                      <a:pt x="53" y="42"/>
                      <a:pt x="36" y="26"/>
                      <a:pt x="23" y="16"/>
                    </a:cubicBezTo>
                    <a:cubicBezTo>
                      <a:pt x="10" y="6"/>
                      <a:pt x="0" y="2"/>
                      <a:pt x="0" y="1"/>
                    </a:cubicBezTo>
                    <a:cubicBezTo>
                      <a:pt x="0" y="0"/>
                      <a:pt x="11" y="2"/>
                      <a:pt x="26" y="11"/>
                    </a:cubicBezTo>
                    <a:cubicBezTo>
                      <a:pt x="41" y="20"/>
                      <a:pt x="60" y="37"/>
                      <a:pt x="72" y="60"/>
                    </a:cubicBezTo>
                    <a:cubicBezTo>
                      <a:pt x="85" y="84"/>
                      <a:pt x="89" y="109"/>
                      <a:pt x="87" y="126"/>
                    </a:cubicBezTo>
                    <a:cubicBezTo>
                      <a:pt x="86" y="144"/>
                      <a:pt x="82" y="154"/>
                      <a:pt x="81" y="154"/>
                    </a:cubicBezTo>
                    <a:close/>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273">
                <a:extLst>
                  <a:ext uri="{FF2B5EF4-FFF2-40B4-BE49-F238E27FC236}">
                    <a16:creationId xmlns:a16="http://schemas.microsoft.com/office/drawing/2014/main" xmlns="" id="{A601B36A-3A93-4A35-8171-3CA122FF9BEF}"/>
                  </a:ext>
                </a:extLst>
              </p:cNvPr>
              <p:cNvSpPr>
                <a:spLocks/>
              </p:cNvSpPr>
              <p:nvPr/>
            </p:nvSpPr>
            <p:spPr bwMode="auto">
              <a:xfrm>
                <a:off x="14587538" y="4673600"/>
                <a:ext cx="90488" cy="134938"/>
              </a:xfrm>
              <a:custGeom>
                <a:avLst/>
                <a:gdLst>
                  <a:gd name="T0" fmla="*/ 83 w 85"/>
                  <a:gd name="T1" fmla="*/ 128 h 129"/>
                  <a:gd name="T2" fmla="*/ 56 w 85"/>
                  <a:gd name="T3" fmla="*/ 56 h 129"/>
                  <a:gd name="T4" fmla="*/ 2 w 85"/>
                  <a:gd name="T5" fmla="*/ 1 h 129"/>
                  <a:gd name="T6" fmla="*/ 23 w 85"/>
                  <a:gd name="T7" fmla="*/ 11 h 129"/>
                  <a:gd name="T8" fmla="*/ 63 w 85"/>
                  <a:gd name="T9" fmla="*/ 51 h 129"/>
                  <a:gd name="T10" fmla="*/ 83 w 85"/>
                  <a:gd name="T11" fmla="*/ 105 h 129"/>
                  <a:gd name="T12" fmla="*/ 83 w 85"/>
                  <a:gd name="T13" fmla="*/ 128 h 129"/>
                </a:gdLst>
                <a:ahLst/>
                <a:cxnLst>
                  <a:cxn ang="0">
                    <a:pos x="T0" y="T1"/>
                  </a:cxn>
                  <a:cxn ang="0">
                    <a:pos x="T2" y="T3"/>
                  </a:cxn>
                  <a:cxn ang="0">
                    <a:pos x="T4" y="T5"/>
                  </a:cxn>
                  <a:cxn ang="0">
                    <a:pos x="T6" y="T7"/>
                  </a:cxn>
                  <a:cxn ang="0">
                    <a:pos x="T8" y="T9"/>
                  </a:cxn>
                  <a:cxn ang="0">
                    <a:pos x="T10" y="T11"/>
                  </a:cxn>
                  <a:cxn ang="0">
                    <a:pos x="T12" y="T13"/>
                  </a:cxn>
                </a:cxnLst>
                <a:rect l="0" t="0" r="r" b="b"/>
                <a:pathLst>
                  <a:path w="85" h="129">
                    <a:moveTo>
                      <a:pt x="83" y="128"/>
                    </a:moveTo>
                    <a:cubicBezTo>
                      <a:pt x="80" y="129"/>
                      <a:pt x="79" y="92"/>
                      <a:pt x="56" y="56"/>
                    </a:cubicBezTo>
                    <a:cubicBezTo>
                      <a:pt x="33" y="19"/>
                      <a:pt x="0" y="3"/>
                      <a:pt x="2" y="1"/>
                    </a:cubicBezTo>
                    <a:cubicBezTo>
                      <a:pt x="2" y="0"/>
                      <a:pt x="11" y="3"/>
                      <a:pt x="23" y="11"/>
                    </a:cubicBezTo>
                    <a:cubicBezTo>
                      <a:pt x="35" y="18"/>
                      <a:pt x="51" y="32"/>
                      <a:pt x="63" y="51"/>
                    </a:cubicBezTo>
                    <a:cubicBezTo>
                      <a:pt x="75" y="70"/>
                      <a:pt x="81" y="90"/>
                      <a:pt x="83" y="105"/>
                    </a:cubicBezTo>
                    <a:cubicBezTo>
                      <a:pt x="85" y="119"/>
                      <a:pt x="84" y="128"/>
                      <a:pt x="83" y="128"/>
                    </a:cubicBezTo>
                    <a:close/>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4">
                <a:extLst>
                  <a:ext uri="{FF2B5EF4-FFF2-40B4-BE49-F238E27FC236}">
                    <a16:creationId xmlns:a16="http://schemas.microsoft.com/office/drawing/2014/main" xmlns="" id="{EDEC512F-6798-48D0-85A8-6F959F4FFF43}"/>
                  </a:ext>
                </a:extLst>
              </p:cNvPr>
              <p:cNvSpPr>
                <a:spLocks/>
              </p:cNvSpPr>
              <p:nvPr/>
            </p:nvSpPr>
            <p:spPr bwMode="auto">
              <a:xfrm>
                <a:off x="14673263" y="4608513"/>
                <a:ext cx="58738" cy="122238"/>
              </a:xfrm>
              <a:custGeom>
                <a:avLst/>
                <a:gdLst>
                  <a:gd name="T0" fmla="*/ 2 w 56"/>
                  <a:gd name="T1" fmla="*/ 0 h 116"/>
                  <a:gd name="T2" fmla="*/ 19 w 56"/>
                  <a:gd name="T3" fmla="*/ 11 h 116"/>
                  <a:gd name="T4" fmla="*/ 46 w 56"/>
                  <a:gd name="T5" fmla="*/ 50 h 116"/>
                  <a:gd name="T6" fmla="*/ 56 w 56"/>
                  <a:gd name="T7" fmla="*/ 96 h 116"/>
                  <a:gd name="T8" fmla="*/ 53 w 56"/>
                  <a:gd name="T9" fmla="*/ 116 h 116"/>
                  <a:gd name="T10" fmla="*/ 38 w 56"/>
                  <a:gd name="T11" fmla="*/ 53 h 116"/>
                  <a:gd name="T12" fmla="*/ 2 w 56"/>
                  <a:gd name="T13" fmla="*/ 0 h 116"/>
                </a:gdLst>
                <a:ahLst/>
                <a:cxnLst>
                  <a:cxn ang="0">
                    <a:pos x="T0" y="T1"/>
                  </a:cxn>
                  <a:cxn ang="0">
                    <a:pos x="T2" y="T3"/>
                  </a:cxn>
                  <a:cxn ang="0">
                    <a:pos x="T4" y="T5"/>
                  </a:cxn>
                  <a:cxn ang="0">
                    <a:pos x="T6" y="T7"/>
                  </a:cxn>
                  <a:cxn ang="0">
                    <a:pos x="T8" y="T9"/>
                  </a:cxn>
                  <a:cxn ang="0">
                    <a:pos x="T10" y="T11"/>
                  </a:cxn>
                  <a:cxn ang="0">
                    <a:pos x="T12" y="T13"/>
                  </a:cxn>
                </a:cxnLst>
                <a:rect l="0" t="0" r="r" b="b"/>
                <a:pathLst>
                  <a:path w="56" h="116">
                    <a:moveTo>
                      <a:pt x="2" y="0"/>
                    </a:moveTo>
                    <a:cubicBezTo>
                      <a:pt x="2" y="0"/>
                      <a:pt x="9" y="3"/>
                      <a:pt x="19" y="11"/>
                    </a:cubicBezTo>
                    <a:cubicBezTo>
                      <a:pt x="28" y="19"/>
                      <a:pt x="39" y="33"/>
                      <a:pt x="46" y="50"/>
                    </a:cubicBezTo>
                    <a:cubicBezTo>
                      <a:pt x="54" y="67"/>
                      <a:pt x="56" y="84"/>
                      <a:pt x="56" y="96"/>
                    </a:cubicBezTo>
                    <a:cubicBezTo>
                      <a:pt x="56" y="109"/>
                      <a:pt x="54" y="116"/>
                      <a:pt x="53" y="116"/>
                    </a:cubicBezTo>
                    <a:cubicBezTo>
                      <a:pt x="50" y="116"/>
                      <a:pt x="53" y="86"/>
                      <a:pt x="38" y="53"/>
                    </a:cubicBezTo>
                    <a:cubicBezTo>
                      <a:pt x="24" y="21"/>
                      <a:pt x="0" y="2"/>
                      <a:pt x="2" y="0"/>
                    </a:cubicBezTo>
                    <a:close/>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275">
                <a:extLst>
                  <a:ext uri="{FF2B5EF4-FFF2-40B4-BE49-F238E27FC236}">
                    <a16:creationId xmlns:a16="http://schemas.microsoft.com/office/drawing/2014/main" xmlns="" id="{24264F18-00BB-4F71-877C-3D2E5CC480CA}"/>
                  </a:ext>
                </a:extLst>
              </p:cNvPr>
              <p:cNvSpPr>
                <a:spLocks/>
              </p:cNvSpPr>
              <p:nvPr/>
            </p:nvSpPr>
            <p:spPr bwMode="auto">
              <a:xfrm>
                <a:off x="12403138" y="4022725"/>
                <a:ext cx="765175" cy="487363"/>
              </a:xfrm>
              <a:custGeom>
                <a:avLst/>
                <a:gdLst>
                  <a:gd name="T0" fmla="*/ 727 w 727"/>
                  <a:gd name="T1" fmla="*/ 9 h 466"/>
                  <a:gd name="T2" fmla="*/ 723 w 727"/>
                  <a:gd name="T3" fmla="*/ 9 h 466"/>
                  <a:gd name="T4" fmla="*/ 711 w 727"/>
                  <a:gd name="T5" fmla="*/ 8 h 466"/>
                  <a:gd name="T6" fmla="*/ 665 w 727"/>
                  <a:gd name="T7" fmla="*/ 5 h 466"/>
                  <a:gd name="T8" fmla="*/ 498 w 727"/>
                  <a:gd name="T9" fmla="*/ 36 h 466"/>
                  <a:gd name="T10" fmla="*/ 304 w 727"/>
                  <a:gd name="T11" fmla="*/ 190 h 466"/>
                  <a:gd name="T12" fmla="*/ 261 w 727"/>
                  <a:gd name="T13" fmla="*/ 328 h 466"/>
                  <a:gd name="T14" fmla="*/ 284 w 727"/>
                  <a:gd name="T15" fmla="*/ 401 h 466"/>
                  <a:gd name="T16" fmla="*/ 345 w 727"/>
                  <a:gd name="T17" fmla="*/ 449 h 466"/>
                  <a:gd name="T18" fmla="*/ 421 w 727"/>
                  <a:gd name="T19" fmla="*/ 445 h 466"/>
                  <a:gd name="T20" fmla="*/ 468 w 727"/>
                  <a:gd name="T21" fmla="*/ 389 h 466"/>
                  <a:gd name="T22" fmla="*/ 465 w 727"/>
                  <a:gd name="T23" fmla="*/ 315 h 466"/>
                  <a:gd name="T24" fmla="*/ 433 w 727"/>
                  <a:gd name="T25" fmla="*/ 251 h 466"/>
                  <a:gd name="T26" fmla="*/ 222 w 727"/>
                  <a:gd name="T27" fmla="*/ 126 h 466"/>
                  <a:gd name="T28" fmla="*/ 56 w 727"/>
                  <a:gd name="T29" fmla="*/ 149 h 466"/>
                  <a:gd name="T30" fmla="*/ 14 w 727"/>
                  <a:gd name="T31" fmla="*/ 170 h 466"/>
                  <a:gd name="T32" fmla="*/ 4 w 727"/>
                  <a:gd name="T33" fmla="*/ 176 h 466"/>
                  <a:gd name="T34" fmla="*/ 0 w 727"/>
                  <a:gd name="T35" fmla="*/ 178 h 466"/>
                  <a:gd name="T36" fmla="*/ 55 w 727"/>
                  <a:gd name="T37" fmla="*/ 146 h 466"/>
                  <a:gd name="T38" fmla="*/ 223 w 727"/>
                  <a:gd name="T39" fmla="*/ 120 h 466"/>
                  <a:gd name="T40" fmla="*/ 440 w 727"/>
                  <a:gd name="T41" fmla="*/ 246 h 466"/>
                  <a:gd name="T42" fmla="*/ 473 w 727"/>
                  <a:gd name="T43" fmla="*/ 313 h 466"/>
                  <a:gd name="T44" fmla="*/ 476 w 727"/>
                  <a:gd name="T45" fmla="*/ 391 h 466"/>
                  <a:gd name="T46" fmla="*/ 425 w 727"/>
                  <a:gd name="T47" fmla="*/ 453 h 466"/>
                  <a:gd name="T48" fmla="*/ 342 w 727"/>
                  <a:gd name="T49" fmla="*/ 457 h 466"/>
                  <a:gd name="T50" fmla="*/ 277 w 727"/>
                  <a:gd name="T51" fmla="*/ 406 h 466"/>
                  <a:gd name="T52" fmla="*/ 252 w 727"/>
                  <a:gd name="T53" fmla="*/ 329 h 466"/>
                  <a:gd name="T54" fmla="*/ 297 w 727"/>
                  <a:gd name="T55" fmla="*/ 185 h 466"/>
                  <a:gd name="T56" fmla="*/ 496 w 727"/>
                  <a:gd name="T57" fmla="*/ 30 h 466"/>
                  <a:gd name="T58" fmla="*/ 665 w 727"/>
                  <a:gd name="T59" fmla="*/ 1 h 466"/>
                  <a:gd name="T60" fmla="*/ 727 w 727"/>
                  <a:gd name="T61" fmla="*/ 9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7" h="466">
                    <a:moveTo>
                      <a:pt x="727" y="9"/>
                    </a:moveTo>
                    <a:cubicBezTo>
                      <a:pt x="727" y="9"/>
                      <a:pt x="726" y="9"/>
                      <a:pt x="723" y="9"/>
                    </a:cubicBezTo>
                    <a:cubicBezTo>
                      <a:pt x="720" y="9"/>
                      <a:pt x="716" y="8"/>
                      <a:pt x="711" y="8"/>
                    </a:cubicBezTo>
                    <a:cubicBezTo>
                      <a:pt x="700" y="6"/>
                      <a:pt x="685" y="5"/>
                      <a:pt x="665" y="5"/>
                    </a:cubicBezTo>
                    <a:cubicBezTo>
                      <a:pt x="625" y="4"/>
                      <a:pt x="565" y="9"/>
                      <a:pt x="498" y="36"/>
                    </a:cubicBezTo>
                    <a:cubicBezTo>
                      <a:pt x="432" y="61"/>
                      <a:pt x="357" y="111"/>
                      <a:pt x="304" y="190"/>
                    </a:cubicBezTo>
                    <a:cubicBezTo>
                      <a:pt x="278" y="229"/>
                      <a:pt x="258" y="277"/>
                      <a:pt x="261" y="328"/>
                    </a:cubicBezTo>
                    <a:cubicBezTo>
                      <a:pt x="263" y="353"/>
                      <a:pt x="270" y="379"/>
                      <a:pt x="284" y="401"/>
                    </a:cubicBezTo>
                    <a:cubicBezTo>
                      <a:pt x="298" y="423"/>
                      <a:pt x="319" y="441"/>
                      <a:pt x="345" y="449"/>
                    </a:cubicBezTo>
                    <a:cubicBezTo>
                      <a:pt x="370" y="457"/>
                      <a:pt x="398" y="456"/>
                      <a:pt x="421" y="445"/>
                    </a:cubicBezTo>
                    <a:cubicBezTo>
                      <a:pt x="445" y="435"/>
                      <a:pt x="461" y="413"/>
                      <a:pt x="468" y="389"/>
                    </a:cubicBezTo>
                    <a:cubicBezTo>
                      <a:pt x="474" y="364"/>
                      <a:pt x="472" y="339"/>
                      <a:pt x="465" y="315"/>
                    </a:cubicBezTo>
                    <a:cubicBezTo>
                      <a:pt x="458" y="292"/>
                      <a:pt x="447" y="270"/>
                      <a:pt x="433" y="251"/>
                    </a:cubicBezTo>
                    <a:cubicBezTo>
                      <a:pt x="376" y="175"/>
                      <a:pt x="293" y="135"/>
                      <a:pt x="222" y="126"/>
                    </a:cubicBezTo>
                    <a:cubicBezTo>
                      <a:pt x="151" y="117"/>
                      <a:pt x="93" y="134"/>
                      <a:pt x="56" y="149"/>
                    </a:cubicBezTo>
                    <a:cubicBezTo>
                      <a:pt x="37" y="157"/>
                      <a:pt x="24" y="164"/>
                      <a:pt x="14" y="170"/>
                    </a:cubicBezTo>
                    <a:cubicBezTo>
                      <a:pt x="10" y="172"/>
                      <a:pt x="7" y="174"/>
                      <a:pt x="4" y="176"/>
                    </a:cubicBezTo>
                    <a:cubicBezTo>
                      <a:pt x="2" y="177"/>
                      <a:pt x="0" y="178"/>
                      <a:pt x="0" y="178"/>
                    </a:cubicBezTo>
                    <a:cubicBezTo>
                      <a:pt x="0" y="178"/>
                      <a:pt x="17" y="163"/>
                      <a:pt x="55" y="146"/>
                    </a:cubicBezTo>
                    <a:cubicBezTo>
                      <a:pt x="91" y="130"/>
                      <a:pt x="150" y="111"/>
                      <a:pt x="223" y="120"/>
                    </a:cubicBezTo>
                    <a:cubicBezTo>
                      <a:pt x="295" y="129"/>
                      <a:pt x="381" y="168"/>
                      <a:pt x="440" y="246"/>
                    </a:cubicBezTo>
                    <a:cubicBezTo>
                      <a:pt x="454" y="266"/>
                      <a:pt x="466" y="288"/>
                      <a:pt x="473" y="313"/>
                    </a:cubicBezTo>
                    <a:cubicBezTo>
                      <a:pt x="480" y="337"/>
                      <a:pt x="483" y="365"/>
                      <a:pt x="476" y="391"/>
                    </a:cubicBezTo>
                    <a:cubicBezTo>
                      <a:pt x="469" y="417"/>
                      <a:pt x="451" y="441"/>
                      <a:pt x="425" y="453"/>
                    </a:cubicBezTo>
                    <a:cubicBezTo>
                      <a:pt x="399" y="465"/>
                      <a:pt x="369" y="466"/>
                      <a:pt x="342" y="457"/>
                    </a:cubicBezTo>
                    <a:cubicBezTo>
                      <a:pt x="314" y="449"/>
                      <a:pt x="292" y="429"/>
                      <a:pt x="277" y="406"/>
                    </a:cubicBezTo>
                    <a:cubicBezTo>
                      <a:pt x="262" y="382"/>
                      <a:pt x="254" y="355"/>
                      <a:pt x="252" y="329"/>
                    </a:cubicBezTo>
                    <a:cubicBezTo>
                      <a:pt x="249" y="275"/>
                      <a:pt x="270" y="225"/>
                      <a:pt x="297" y="185"/>
                    </a:cubicBezTo>
                    <a:cubicBezTo>
                      <a:pt x="352" y="105"/>
                      <a:pt x="428" y="55"/>
                      <a:pt x="496" y="30"/>
                    </a:cubicBezTo>
                    <a:cubicBezTo>
                      <a:pt x="564" y="4"/>
                      <a:pt x="624" y="0"/>
                      <a:pt x="665" y="1"/>
                    </a:cubicBezTo>
                    <a:cubicBezTo>
                      <a:pt x="705" y="3"/>
                      <a:pt x="727" y="9"/>
                      <a:pt x="727" y="9"/>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6">
                <a:extLst>
                  <a:ext uri="{FF2B5EF4-FFF2-40B4-BE49-F238E27FC236}">
                    <a16:creationId xmlns:a16="http://schemas.microsoft.com/office/drawing/2014/main" xmlns="" id="{77A01D9A-960A-4528-AA96-222D4E353239}"/>
                  </a:ext>
                </a:extLst>
              </p:cNvPr>
              <p:cNvSpPr>
                <a:spLocks/>
              </p:cNvSpPr>
              <p:nvPr/>
            </p:nvSpPr>
            <p:spPr bwMode="auto">
              <a:xfrm>
                <a:off x="12585701" y="3481388"/>
                <a:ext cx="554038" cy="144463"/>
              </a:xfrm>
              <a:custGeom>
                <a:avLst/>
                <a:gdLst>
                  <a:gd name="T0" fmla="*/ 526 w 526"/>
                  <a:gd name="T1" fmla="*/ 96 h 137"/>
                  <a:gd name="T2" fmla="*/ 506 w 526"/>
                  <a:gd name="T3" fmla="*/ 105 h 137"/>
                  <a:gd name="T4" fmla="*/ 481 w 526"/>
                  <a:gd name="T5" fmla="*/ 114 h 137"/>
                  <a:gd name="T6" fmla="*/ 448 w 526"/>
                  <a:gd name="T7" fmla="*/ 123 h 137"/>
                  <a:gd name="T8" fmla="*/ 407 w 526"/>
                  <a:gd name="T9" fmla="*/ 131 h 137"/>
                  <a:gd name="T10" fmla="*/ 359 w 526"/>
                  <a:gd name="T11" fmla="*/ 135 h 137"/>
                  <a:gd name="T12" fmla="*/ 249 w 526"/>
                  <a:gd name="T13" fmla="*/ 128 h 137"/>
                  <a:gd name="T14" fmla="*/ 143 w 526"/>
                  <a:gd name="T15" fmla="*/ 97 h 137"/>
                  <a:gd name="T16" fmla="*/ 100 w 526"/>
                  <a:gd name="T17" fmla="*/ 76 h 137"/>
                  <a:gd name="T18" fmla="*/ 64 w 526"/>
                  <a:gd name="T19" fmla="*/ 54 h 137"/>
                  <a:gd name="T20" fmla="*/ 36 w 526"/>
                  <a:gd name="T21" fmla="*/ 34 h 137"/>
                  <a:gd name="T22" fmla="*/ 16 w 526"/>
                  <a:gd name="T23" fmla="*/ 17 h 137"/>
                  <a:gd name="T24" fmla="*/ 0 w 526"/>
                  <a:gd name="T25" fmla="*/ 1 h 137"/>
                  <a:gd name="T26" fmla="*/ 67 w 526"/>
                  <a:gd name="T27" fmla="*/ 49 h 137"/>
                  <a:gd name="T28" fmla="*/ 103 w 526"/>
                  <a:gd name="T29" fmla="*/ 69 h 137"/>
                  <a:gd name="T30" fmla="*/ 146 w 526"/>
                  <a:gd name="T31" fmla="*/ 89 h 137"/>
                  <a:gd name="T32" fmla="*/ 250 w 526"/>
                  <a:gd name="T33" fmla="*/ 119 h 137"/>
                  <a:gd name="T34" fmla="*/ 358 w 526"/>
                  <a:gd name="T35" fmla="*/ 127 h 137"/>
                  <a:gd name="T36" fmla="*/ 406 w 526"/>
                  <a:gd name="T37" fmla="*/ 124 h 137"/>
                  <a:gd name="T38" fmla="*/ 447 w 526"/>
                  <a:gd name="T39" fmla="*/ 117 h 137"/>
                  <a:gd name="T40" fmla="*/ 526 w 526"/>
                  <a:gd name="T41" fmla="*/ 9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6" h="137">
                    <a:moveTo>
                      <a:pt x="526" y="96"/>
                    </a:moveTo>
                    <a:cubicBezTo>
                      <a:pt x="526" y="96"/>
                      <a:pt x="519" y="100"/>
                      <a:pt x="506" y="105"/>
                    </a:cubicBezTo>
                    <a:cubicBezTo>
                      <a:pt x="499" y="108"/>
                      <a:pt x="491" y="111"/>
                      <a:pt x="481" y="114"/>
                    </a:cubicBezTo>
                    <a:cubicBezTo>
                      <a:pt x="471" y="117"/>
                      <a:pt x="461" y="121"/>
                      <a:pt x="448" y="123"/>
                    </a:cubicBezTo>
                    <a:cubicBezTo>
                      <a:pt x="435" y="126"/>
                      <a:pt x="422" y="129"/>
                      <a:pt x="407" y="131"/>
                    </a:cubicBezTo>
                    <a:cubicBezTo>
                      <a:pt x="392" y="134"/>
                      <a:pt x="376" y="134"/>
                      <a:pt x="359" y="135"/>
                    </a:cubicBezTo>
                    <a:cubicBezTo>
                      <a:pt x="325" y="137"/>
                      <a:pt x="287" y="135"/>
                      <a:pt x="249" y="128"/>
                    </a:cubicBezTo>
                    <a:cubicBezTo>
                      <a:pt x="210" y="121"/>
                      <a:pt x="174" y="110"/>
                      <a:pt x="143" y="97"/>
                    </a:cubicBezTo>
                    <a:cubicBezTo>
                      <a:pt x="128" y="90"/>
                      <a:pt x="113" y="83"/>
                      <a:pt x="100" y="76"/>
                    </a:cubicBezTo>
                    <a:cubicBezTo>
                      <a:pt x="86" y="69"/>
                      <a:pt x="74" y="61"/>
                      <a:pt x="64" y="54"/>
                    </a:cubicBezTo>
                    <a:cubicBezTo>
                      <a:pt x="53" y="47"/>
                      <a:pt x="44" y="40"/>
                      <a:pt x="36" y="34"/>
                    </a:cubicBezTo>
                    <a:cubicBezTo>
                      <a:pt x="28" y="28"/>
                      <a:pt x="21" y="22"/>
                      <a:pt x="16" y="17"/>
                    </a:cubicBezTo>
                    <a:cubicBezTo>
                      <a:pt x="5" y="7"/>
                      <a:pt x="0" y="2"/>
                      <a:pt x="0" y="1"/>
                    </a:cubicBezTo>
                    <a:cubicBezTo>
                      <a:pt x="1" y="0"/>
                      <a:pt x="24" y="22"/>
                      <a:pt x="67" y="49"/>
                    </a:cubicBezTo>
                    <a:cubicBezTo>
                      <a:pt x="78" y="56"/>
                      <a:pt x="90" y="63"/>
                      <a:pt x="103" y="69"/>
                    </a:cubicBezTo>
                    <a:cubicBezTo>
                      <a:pt x="116" y="77"/>
                      <a:pt x="131" y="83"/>
                      <a:pt x="146" y="89"/>
                    </a:cubicBezTo>
                    <a:cubicBezTo>
                      <a:pt x="177" y="102"/>
                      <a:pt x="212" y="112"/>
                      <a:pt x="250" y="119"/>
                    </a:cubicBezTo>
                    <a:cubicBezTo>
                      <a:pt x="288" y="126"/>
                      <a:pt x="325" y="128"/>
                      <a:pt x="358" y="127"/>
                    </a:cubicBezTo>
                    <a:cubicBezTo>
                      <a:pt x="375" y="127"/>
                      <a:pt x="391" y="126"/>
                      <a:pt x="406" y="124"/>
                    </a:cubicBezTo>
                    <a:cubicBezTo>
                      <a:pt x="421" y="122"/>
                      <a:pt x="434" y="120"/>
                      <a:pt x="447" y="117"/>
                    </a:cubicBezTo>
                    <a:cubicBezTo>
                      <a:pt x="496" y="107"/>
                      <a:pt x="525" y="94"/>
                      <a:pt x="526" y="96"/>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7">
                <a:extLst>
                  <a:ext uri="{FF2B5EF4-FFF2-40B4-BE49-F238E27FC236}">
                    <a16:creationId xmlns:a16="http://schemas.microsoft.com/office/drawing/2014/main" xmlns="" id="{DEC8EC1F-A415-48B6-87D2-06F20C67E27F}"/>
                  </a:ext>
                </a:extLst>
              </p:cNvPr>
              <p:cNvSpPr>
                <a:spLocks/>
              </p:cNvSpPr>
              <p:nvPr/>
            </p:nvSpPr>
            <p:spPr bwMode="auto">
              <a:xfrm>
                <a:off x="12431713" y="4113213"/>
                <a:ext cx="844550" cy="498475"/>
              </a:xfrm>
              <a:custGeom>
                <a:avLst/>
                <a:gdLst>
                  <a:gd name="T0" fmla="*/ 738 w 801"/>
                  <a:gd name="T1" fmla="*/ 1 h 476"/>
                  <a:gd name="T2" fmla="*/ 739 w 801"/>
                  <a:gd name="T3" fmla="*/ 8 h 476"/>
                  <a:gd name="T4" fmla="*/ 743 w 801"/>
                  <a:gd name="T5" fmla="*/ 32 h 476"/>
                  <a:gd name="T6" fmla="*/ 757 w 801"/>
                  <a:gd name="T7" fmla="*/ 119 h 476"/>
                  <a:gd name="T8" fmla="*/ 800 w 801"/>
                  <a:gd name="T9" fmla="*/ 421 h 476"/>
                  <a:gd name="T10" fmla="*/ 801 w 801"/>
                  <a:gd name="T11" fmla="*/ 425 h 476"/>
                  <a:gd name="T12" fmla="*/ 796 w 801"/>
                  <a:gd name="T13" fmla="*/ 426 h 476"/>
                  <a:gd name="T14" fmla="*/ 611 w 801"/>
                  <a:gd name="T15" fmla="*/ 439 h 476"/>
                  <a:gd name="T16" fmla="*/ 179 w 801"/>
                  <a:gd name="T17" fmla="*/ 467 h 476"/>
                  <a:gd name="T18" fmla="*/ 48 w 801"/>
                  <a:gd name="T19" fmla="*/ 474 h 476"/>
                  <a:gd name="T20" fmla="*/ 13 w 801"/>
                  <a:gd name="T21" fmla="*/ 476 h 476"/>
                  <a:gd name="T22" fmla="*/ 0 w 801"/>
                  <a:gd name="T23" fmla="*/ 476 h 476"/>
                  <a:gd name="T24" fmla="*/ 13 w 801"/>
                  <a:gd name="T25" fmla="*/ 474 h 476"/>
                  <a:gd name="T26" fmla="*/ 48 w 801"/>
                  <a:gd name="T27" fmla="*/ 471 h 476"/>
                  <a:gd name="T28" fmla="*/ 179 w 801"/>
                  <a:gd name="T29" fmla="*/ 461 h 476"/>
                  <a:gd name="T30" fmla="*/ 610 w 801"/>
                  <a:gd name="T31" fmla="*/ 430 h 476"/>
                  <a:gd name="T32" fmla="*/ 796 w 801"/>
                  <a:gd name="T33" fmla="*/ 417 h 476"/>
                  <a:gd name="T34" fmla="*/ 792 w 801"/>
                  <a:gd name="T35" fmla="*/ 422 h 476"/>
                  <a:gd name="T36" fmla="*/ 752 w 801"/>
                  <a:gd name="T37" fmla="*/ 120 h 476"/>
                  <a:gd name="T38" fmla="*/ 741 w 801"/>
                  <a:gd name="T39" fmla="*/ 32 h 476"/>
                  <a:gd name="T40" fmla="*/ 738 w 801"/>
                  <a:gd name="T41" fmla="*/ 9 h 476"/>
                  <a:gd name="T42" fmla="*/ 738 w 801"/>
                  <a:gd name="T43" fmla="*/ 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1" h="476">
                    <a:moveTo>
                      <a:pt x="738" y="1"/>
                    </a:moveTo>
                    <a:cubicBezTo>
                      <a:pt x="738" y="0"/>
                      <a:pt x="738" y="3"/>
                      <a:pt x="739" y="8"/>
                    </a:cubicBezTo>
                    <a:cubicBezTo>
                      <a:pt x="740" y="15"/>
                      <a:pt x="742" y="22"/>
                      <a:pt x="743" y="32"/>
                    </a:cubicBezTo>
                    <a:cubicBezTo>
                      <a:pt x="747" y="53"/>
                      <a:pt x="751" y="82"/>
                      <a:pt x="757" y="119"/>
                    </a:cubicBezTo>
                    <a:cubicBezTo>
                      <a:pt x="768" y="194"/>
                      <a:pt x="783" y="299"/>
                      <a:pt x="800" y="421"/>
                    </a:cubicBezTo>
                    <a:lnTo>
                      <a:pt x="801" y="425"/>
                    </a:lnTo>
                    <a:lnTo>
                      <a:pt x="796" y="426"/>
                    </a:lnTo>
                    <a:cubicBezTo>
                      <a:pt x="739" y="430"/>
                      <a:pt x="676" y="434"/>
                      <a:pt x="611" y="439"/>
                    </a:cubicBezTo>
                    <a:cubicBezTo>
                      <a:pt x="442" y="450"/>
                      <a:pt x="290" y="460"/>
                      <a:pt x="179" y="467"/>
                    </a:cubicBezTo>
                    <a:cubicBezTo>
                      <a:pt x="125" y="470"/>
                      <a:pt x="80" y="473"/>
                      <a:pt x="48" y="474"/>
                    </a:cubicBezTo>
                    <a:cubicBezTo>
                      <a:pt x="34" y="475"/>
                      <a:pt x="22" y="476"/>
                      <a:pt x="13" y="476"/>
                    </a:cubicBezTo>
                    <a:cubicBezTo>
                      <a:pt x="5" y="476"/>
                      <a:pt x="0" y="476"/>
                      <a:pt x="0" y="476"/>
                    </a:cubicBezTo>
                    <a:cubicBezTo>
                      <a:pt x="0" y="476"/>
                      <a:pt x="5" y="475"/>
                      <a:pt x="13" y="474"/>
                    </a:cubicBezTo>
                    <a:cubicBezTo>
                      <a:pt x="22" y="474"/>
                      <a:pt x="33" y="472"/>
                      <a:pt x="48" y="471"/>
                    </a:cubicBezTo>
                    <a:cubicBezTo>
                      <a:pt x="80" y="469"/>
                      <a:pt x="124" y="465"/>
                      <a:pt x="179" y="461"/>
                    </a:cubicBezTo>
                    <a:cubicBezTo>
                      <a:pt x="290" y="453"/>
                      <a:pt x="442" y="442"/>
                      <a:pt x="610" y="430"/>
                    </a:cubicBezTo>
                    <a:cubicBezTo>
                      <a:pt x="675" y="425"/>
                      <a:pt x="738" y="421"/>
                      <a:pt x="796" y="417"/>
                    </a:cubicBezTo>
                    <a:lnTo>
                      <a:pt x="792" y="422"/>
                    </a:lnTo>
                    <a:cubicBezTo>
                      <a:pt x="776" y="300"/>
                      <a:pt x="762" y="195"/>
                      <a:pt x="752" y="120"/>
                    </a:cubicBezTo>
                    <a:cubicBezTo>
                      <a:pt x="747" y="83"/>
                      <a:pt x="743" y="53"/>
                      <a:pt x="741" y="32"/>
                    </a:cubicBezTo>
                    <a:cubicBezTo>
                      <a:pt x="740" y="22"/>
                      <a:pt x="739" y="15"/>
                      <a:pt x="738" y="9"/>
                    </a:cubicBezTo>
                    <a:cubicBezTo>
                      <a:pt x="737" y="3"/>
                      <a:pt x="737" y="1"/>
                      <a:pt x="738" y="1"/>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8">
                <a:extLst>
                  <a:ext uri="{FF2B5EF4-FFF2-40B4-BE49-F238E27FC236}">
                    <a16:creationId xmlns:a16="http://schemas.microsoft.com/office/drawing/2014/main" xmlns="" id="{19624267-9ADF-4F40-A04C-0A0AE305BA65}"/>
                  </a:ext>
                </a:extLst>
              </p:cNvPr>
              <p:cNvSpPr>
                <a:spLocks/>
              </p:cNvSpPr>
              <p:nvPr/>
            </p:nvSpPr>
            <p:spPr bwMode="auto">
              <a:xfrm>
                <a:off x="12801601" y="3090863"/>
                <a:ext cx="449263" cy="255588"/>
              </a:xfrm>
              <a:custGeom>
                <a:avLst/>
                <a:gdLst>
                  <a:gd name="T0" fmla="*/ 0 w 427"/>
                  <a:gd name="T1" fmla="*/ 244 h 244"/>
                  <a:gd name="T2" fmla="*/ 2 w 427"/>
                  <a:gd name="T3" fmla="*/ 229 h 244"/>
                  <a:gd name="T4" fmla="*/ 159 w 427"/>
                  <a:gd name="T5" fmla="*/ 97 h 244"/>
                  <a:gd name="T6" fmla="*/ 323 w 427"/>
                  <a:gd name="T7" fmla="*/ 0 h 244"/>
                  <a:gd name="T8" fmla="*/ 356 w 427"/>
                  <a:gd name="T9" fmla="*/ 3 h 244"/>
                  <a:gd name="T10" fmla="*/ 389 w 427"/>
                  <a:gd name="T11" fmla="*/ 11 h 244"/>
                  <a:gd name="T12" fmla="*/ 427 w 427"/>
                  <a:gd name="T13" fmla="*/ 111 h 244"/>
                  <a:gd name="T14" fmla="*/ 291 w 427"/>
                  <a:gd name="T15" fmla="*/ 102 h 244"/>
                  <a:gd name="T16" fmla="*/ 16 w 427"/>
                  <a:gd name="T17" fmla="*/ 237 h 244"/>
                  <a:gd name="T18" fmla="*/ 0 w 427"/>
                  <a:gd name="T19"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7" h="244">
                    <a:moveTo>
                      <a:pt x="0" y="244"/>
                    </a:moveTo>
                    <a:cubicBezTo>
                      <a:pt x="0" y="239"/>
                      <a:pt x="0" y="234"/>
                      <a:pt x="2" y="229"/>
                    </a:cubicBezTo>
                    <a:lnTo>
                      <a:pt x="159" y="97"/>
                    </a:lnTo>
                    <a:cubicBezTo>
                      <a:pt x="186" y="35"/>
                      <a:pt x="255" y="0"/>
                      <a:pt x="323" y="0"/>
                    </a:cubicBezTo>
                    <a:cubicBezTo>
                      <a:pt x="334" y="0"/>
                      <a:pt x="345" y="1"/>
                      <a:pt x="356" y="3"/>
                    </a:cubicBezTo>
                    <a:cubicBezTo>
                      <a:pt x="368" y="5"/>
                      <a:pt x="379" y="8"/>
                      <a:pt x="389" y="11"/>
                    </a:cubicBezTo>
                    <a:cubicBezTo>
                      <a:pt x="400" y="45"/>
                      <a:pt x="413" y="78"/>
                      <a:pt x="427" y="111"/>
                    </a:cubicBezTo>
                    <a:lnTo>
                      <a:pt x="291" y="102"/>
                    </a:lnTo>
                    <a:cubicBezTo>
                      <a:pt x="200" y="133"/>
                      <a:pt x="105" y="177"/>
                      <a:pt x="16" y="237"/>
                    </a:cubicBezTo>
                    <a:cubicBezTo>
                      <a:pt x="14" y="238"/>
                      <a:pt x="8" y="240"/>
                      <a:pt x="0" y="244"/>
                    </a:cubicBezTo>
                  </a:path>
                </a:pathLst>
              </a:custGeom>
              <a:solidFill>
                <a:srgbClr val="C3C5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9">
                <a:extLst>
                  <a:ext uri="{FF2B5EF4-FFF2-40B4-BE49-F238E27FC236}">
                    <a16:creationId xmlns:a16="http://schemas.microsoft.com/office/drawing/2014/main" xmlns="" id="{C6E9A4F3-7417-4F58-B7DA-3360E4F24A50}"/>
                  </a:ext>
                </a:extLst>
              </p:cNvPr>
              <p:cNvSpPr>
                <a:spLocks/>
              </p:cNvSpPr>
              <p:nvPr/>
            </p:nvSpPr>
            <p:spPr bwMode="auto">
              <a:xfrm>
                <a:off x="13211176" y="3103563"/>
                <a:ext cx="142875" cy="111125"/>
              </a:xfrm>
              <a:custGeom>
                <a:avLst/>
                <a:gdLst>
                  <a:gd name="T0" fmla="*/ 136 w 136"/>
                  <a:gd name="T1" fmla="*/ 107 h 107"/>
                  <a:gd name="T2" fmla="*/ 38 w 136"/>
                  <a:gd name="T3" fmla="*/ 100 h 107"/>
                  <a:gd name="T4" fmla="*/ 0 w 136"/>
                  <a:gd name="T5" fmla="*/ 0 h 107"/>
                  <a:gd name="T6" fmla="*/ 136 w 136"/>
                  <a:gd name="T7" fmla="*/ 107 h 107"/>
                </a:gdLst>
                <a:ahLst/>
                <a:cxnLst>
                  <a:cxn ang="0">
                    <a:pos x="T0" y="T1"/>
                  </a:cxn>
                  <a:cxn ang="0">
                    <a:pos x="T2" y="T3"/>
                  </a:cxn>
                  <a:cxn ang="0">
                    <a:pos x="T4" y="T5"/>
                  </a:cxn>
                  <a:cxn ang="0">
                    <a:pos x="T6" y="T7"/>
                  </a:cxn>
                </a:cxnLst>
                <a:rect l="0" t="0" r="r" b="b"/>
                <a:pathLst>
                  <a:path w="136" h="107">
                    <a:moveTo>
                      <a:pt x="136" y="107"/>
                    </a:moveTo>
                    <a:lnTo>
                      <a:pt x="38" y="100"/>
                    </a:lnTo>
                    <a:cubicBezTo>
                      <a:pt x="24" y="67"/>
                      <a:pt x="11" y="34"/>
                      <a:pt x="0" y="0"/>
                    </a:cubicBezTo>
                    <a:cubicBezTo>
                      <a:pt x="55" y="19"/>
                      <a:pt x="102" y="59"/>
                      <a:pt x="136" y="107"/>
                    </a:cubicBezTo>
                    <a:close/>
                  </a:path>
                </a:pathLst>
              </a:custGeom>
              <a:solidFill>
                <a:srgbClr val="111D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0">
                <a:extLst>
                  <a:ext uri="{FF2B5EF4-FFF2-40B4-BE49-F238E27FC236}">
                    <a16:creationId xmlns:a16="http://schemas.microsoft.com/office/drawing/2014/main" xmlns="" id="{702962D8-22CC-4302-B3C3-534A2EA6FE98}"/>
                  </a:ext>
                </a:extLst>
              </p:cNvPr>
              <p:cNvSpPr>
                <a:spLocks noEditPoints="1"/>
              </p:cNvSpPr>
              <p:nvPr/>
            </p:nvSpPr>
            <p:spPr bwMode="auto">
              <a:xfrm>
                <a:off x="12817476" y="3198813"/>
                <a:ext cx="792163" cy="1047750"/>
              </a:xfrm>
              <a:custGeom>
                <a:avLst/>
                <a:gdLst>
                  <a:gd name="T0" fmla="*/ 479 w 752"/>
                  <a:gd name="T1" fmla="*/ 1004 h 1004"/>
                  <a:gd name="T2" fmla="*/ 454 w 752"/>
                  <a:gd name="T3" fmla="*/ 1003 h 1004"/>
                  <a:gd name="T4" fmla="*/ 625 w 752"/>
                  <a:gd name="T5" fmla="*/ 963 h 1004"/>
                  <a:gd name="T6" fmla="*/ 552 w 752"/>
                  <a:gd name="T7" fmla="*/ 995 h 1004"/>
                  <a:gd name="T8" fmla="*/ 479 w 752"/>
                  <a:gd name="T9" fmla="*/ 1004 h 1004"/>
                  <a:gd name="T10" fmla="*/ 445 w 752"/>
                  <a:gd name="T11" fmla="*/ 1003 h 1004"/>
                  <a:gd name="T12" fmla="*/ 390 w 752"/>
                  <a:gd name="T13" fmla="*/ 992 h 1004"/>
                  <a:gd name="T14" fmla="*/ 377 w 752"/>
                  <a:gd name="T15" fmla="*/ 909 h 1004"/>
                  <a:gd name="T16" fmla="*/ 373 w 752"/>
                  <a:gd name="T17" fmla="*/ 885 h 1004"/>
                  <a:gd name="T18" fmla="*/ 372 w 752"/>
                  <a:gd name="T19" fmla="*/ 878 h 1004"/>
                  <a:gd name="T20" fmla="*/ 372 w 752"/>
                  <a:gd name="T21" fmla="*/ 878 h 1004"/>
                  <a:gd name="T22" fmla="*/ 372 w 752"/>
                  <a:gd name="T23" fmla="*/ 886 h 1004"/>
                  <a:gd name="T24" fmla="*/ 375 w 752"/>
                  <a:gd name="T25" fmla="*/ 909 h 1004"/>
                  <a:gd name="T26" fmla="*/ 385 w 752"/>
                  <a:gd name="T27" fmla="*/ 990 h 1004"/>
                  <a:gd name="T28" fmla="*/ 362 w 752"/>
                  <a:gd name="T29" fmla="*/ 983 h 1004"/>
                  <a:gd name="T30" fmla="*/ 322 w 752"/>
                  <a:gd name="T31" fmla="*/ 798 h 1004"/>
                  <a:gd name="T32" fmla="*/ 329 w 752"/>
                  <a:gd name="T33" fmla="*/ 799 h 1004"/>
                  <a:gd name="T34" fmla="*/ 333 w 752"/>
                  <a:gd name="T35" fmla="*/ 799 h 1004"/>
                  <a:gd name="T36" fmla="*/ 333 w 752"/>
                  <a:gd name="T37" fmla="*/ 799 h 1004"/>
                  <a:gd name="T38" fmla="*/ 322 w 752"/>
                  <a:gd name="T39" fmla="*/ 797 h 1004"/>
                  <a:gd name="T40" fmla="*/ 235 w 752"/>
                  <a:gd name="T41" fmla="*/ 394 h 1004"/>
                  <a:gd name="T42" fmla="*/ 261 w 752"/>
                  <a:gd name="T43" fmla="*/ 386 h 1004"/>
                  <a:gd name="T44" fmla="*/ 286 w 752"/>
                  <a:gd name="T45" fmla="*/ 377 h 1004"/>
                  <a:gd name="T46" fmla="*/ 306 w 752"/>
                  <a:gd name="T47" fmla="*/ 368 h 1004"/>
                  <a:gd name="T48" fmla="*/ 305 w 752"/>
                  <a:gd name="T49" fmla="*/ 368 h 1004"/>
                  <a:gd name="T50" fmla="*/ 234 w 752"/>
                  <a:gd name="T51" fmla="*/ 388 h 1004"/>
                  <a:gd name="T52" fmla="*/ 202 w 752"/>
                  <a:gd name="T53" fmla="*/ 241 h 1004"/>
                  <a:gd name="T54" fmla="*/ 0 w 752"/>
                  <a:gd name="T55" fmla="*/ 135 h 1004"/>
                  <a:gd name="T56" fmla="*/ 0 w 752"/>
                  <a:gd name="T57" fmla="*/ 135 h 1004"/>
                  <a:gd name="T58" fmla="*/ 275 w 752"/>
                  <a:gd name="T59" fmla="*/ 0 h 1004"/>
                  <a:gd name="T60" fmla="*/ 411 w 752"/>
                  <a:gd name="T61" fmla="*/ 9 h 1004"/>
                  <a:gd name="T62" fmla="*/ 509 w 752"/>
                  <a:gd name="T63" fmla="*/ 16 h 1004"/>
                  <a:gd name="T64" fmla="*/ 524 w 752"/>
                  <a:gd name="T65" fmla="*/ 38 h 1004"/>
                  <a:gd name="T66" fmla="*/ 600 w 752"/>
                  <a:gd name="T67" fmla="*/ 260 h 1004"/>
                  <a:gd name="T68" fmla="*/ 655 w 752"/>
                  <a:gd name="T69" fmla="*/ 489 h 1004"/>
                  <a:gd name="T70" fmla="*/ 744 w 752"/>
                  <a:gd name="T71" fmla="*/ 779 h 1004"/>
                  <a:gd name="T72" fmla="*/ 637 w 752"/>
                  <a:gd name="T73" fmla="*/ 956 h 1004"/>
                  <a:gd name="T74" fmla="*/ 632 w 752"/>
                  <a:gd name="T75" fmla="*/ 956 h 1004"/>
                  <a:gd name="T76" fmla="*/ 445 w 752"/>
                  <a:gd name="T77" fmla="*/ 1003 h 1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52" h="1004">
                    <a:moveTo>
                      <a:pt x="479" y="1004"/>
                    </a:moveTo>
                    <a:cubicBezTo>
                      <a:pt x="471" y="1004"/>
                      <a:pt x="462" y="1004"/>
                      <a:pt x="454" y="1003"/>
                    </a:cubicBezTo>
                    <a:cubicBezTo>
                      <a:pt x="496" y="990"/>
                      <a:pt x="554" y="972"/>
                      <a:pt x="625" y="963"/>
                    </a:cubicBezTo>
                    <a:cubicBezTo>
                      <a:pt x="603" y="978"/>
                      <a:pt x="578" y="989"/>
                      <a:pt x="552" y="995"/>
                    </a:cubicBezTo>
                    <a:cubicBezTo>
                      <a:pt x="528" y="1002"/>
                      <a:pt x="504" y="1004"/>
                      <a:pt x="479" y="1004"/>
                    </a:cubicBezTo>
                    <a:close/>
                    <a:moveTo>
                      <a:pt x="445" y="1003"/>
                    </a:moveTo>
                    <a:cubicBezTo>
                      <a:pt x="427" y="1001"/>
                      <a:pt x="408" y="997"/>
                      <a:pt x="390" y="992"/>
                    </a:cubicBezTo>
                    <a:cubicBezTo>
                      <a:pt x="385" y="957"/>
                      <a:pt x="380" y="929"/>
                      <a:pt x="377" y="909"/>
                    </a:cubicBezTo>
                    <a:cubicBezTo>
                      <a:pt x="376" y="899"/>
                      <a:pt x="374" y="892"/>
                      <a:pt x="373" y="885"/>
                    </a:cubicBezTo>
                    <a:cubicBezTo>
                      <a:pt x="372" y="880"/>
                      <a:pt x="372" y="878"/>
                      <a:pt x="372" y="878"/>
                    </a:cubicBezTo>
                    <a:lnTo>
                      <a:pt x="372" y="878"/>
                    </a:lnTo>
                    <a:cubicBezTo>
                      <a:pt x="371" y="878"/>
                      <a:pt x="371" y="880"/>
                      <a:pt x="372" y="886"/>
                    </a:cubicBezTo>
                    <a:cubicBezTo>
                      <a:pt x="373" y="892"/>
                      <a:pt x="374" y="899"/>
                      <a:pt x="375" y="909"/>
                    </a:cubicBezTo>
                    <a:cubicBezTo>
                      <a:pt x="377" y="929"/>
                      <a:pt x="381" y="957"/>
                      <a:pt x="385" y="990"/>
                    </a:cubicBezTo>
                    <a:cubicBezTo>
                      <a:pt x="377" y="988"/>
                      <a:pt x="370" y="986"/>
                      <a:pt x="362" y="983"/>
                    </a:cubicBezTo>
                    <a:lnTo>
                      <a:pt x="322" y="798"/>
                    </a:lnTo>
                    <a:cubicBezTo>
                      <a:pt x="325" y="799"/>
                      <a:pt x="327" y="799"/>
                      <a:pt x="329" y="799"/>
                    </a:cubicBezTo>
                    <a:cubicBezTo>
                      <a:pt x="331" y="799"/>
                      <a:pt x="332" y="799"/>
                      <a:pt x="333" y="799"/>
                    </a:cubicBezTo>
                    <a:cubicBezTo>
                      <a:pt x="333" y="799"/>
                      <a:pt x="333" y="799"/>
                      <a:pt x="333" y="799"/>
                    </a:cubicBezTo>
                    <a:cubicBezTo>
                      <a:pt x="333" y="799"/>
                      <a:pt x="329" y="798"/>
                      <a:pt x="322" y="797"/>
                    </a:cubicBezTo>
                    <a:lnTo>
                      <a:pt x="235" y="394"/>
                    </a:lnTo>
                    <a:cubicBezTo>
                      <a:pt x="245" y="391"/>
                      <a:pt x="253" y="388"/>
                      <a:pt x="261" y="386"/>
                    </a:cubicBezTo>
                    <a:cubicBezTo>
                      <a:pt x="271" y="383"/>
                      <a:pt x="279" y="380"/>
                      <a:pt x="286" y="377"/>
                    </a:cubicBezTo>
                    <a:cubicBezTo>
                      <a:pt x="299" y="372"/>
                      <a:pt x="306" y="368"/>
                      <a:pt x="306" y="368"/>
                    </a:cubicBezTo>
                    <a:cubicBezTo>
                      <a:pt x="306" y="368"/>
                      <a:pt x="306" y="368"/>
                      <a:pt x="305" y="368"/>
                    </a:cubicBezTo>
                    <a:cubicBezTo>
                      <a:pt x="302" y="368"/>
                      <a:pt x="276" y="378"/>
                      <a:pt x="234" y="388"/>
                    </a:cubicBezTo>
                    <a:lnTo>
                      <a:pt x="202" y="241"/>
                    </a:lnTo>
                    <a:lnTo>
                      <a:pt x="0" y="135"/>
                    </a:lnTo>
                    <a:cubicBezTo>
                      <a:pt x="0" y="135"/>
                      <a:pt x="0" y="135"/>
                      <a:pt x="0" y="135"/>
                    </a:cubicBezTo>
                    <a:cubicBezTo>
                      <a:pt x="89" y="75"/>
                      <a:pt x="184" y="31"/>
                      <a:pt x="275" y="0"/>
                    </a:cubicBezTo>
                    <a:lnTo>
                      <a:pt x="411" y="9"/>
                    </a:lnTo>
                    <a:lnTo>
                      <a:pt x="509" y="16"/>
                    </a:lnTo>
                    <a:cubicBezTo>
                      <a:pt x="514" y="23"/>
                      <a:pt x="519" y="31"/>
                      <a:pt x="524" y="38"/>
                    </a:cubicBezTo>
                    <a:cubicBezTo>
                      <a:pt x="564" y="105"/>
                      <a:pt x="584" y="183"/>
                      <a:pt x="600" y="260"/>
                    </a:cubicBezTo>
                    <a:cubicBezTo>
                      <a:pt x="616" y="337"/>
                      <a:pt x="628" y="415"/>
                      <a:pt x="655" y="489"/>
                    </a:cubicBezTo>
                    <a:cubicBezTo>
                      <a:pt x="691" y="585"/>
                      <a:pt x="752" y="677"/>
                      <a:pt x="744" y="779"/>
                    </a:cubicBezTo>
                    <a:cubicBezTo>
                      <a:pt x="738" y="850"/>
                      <a:pt x="696" y="915"/>
                      <a:pt x="637" y="956"/>
                    </a:cubicBezTo>
                    <a:cubicBezTo>
                      <a:pt x="635" y="956"/>
                      <a:pt x="633" y="956"/>
                      <a:pt x="632" y="956"/>
                    </a:cubicBezTo>
                    <a:cubicBezTo>
                      <a:pt x="551" y="966"/>
                      <a:pt x="489" y="988"/>
                      <a:pt x="445" y="1003"/>
                    </a:cubicBezTo>
                  </a:path>
                </a:pathLst>
              </a:custGeom>
              <a:solidFill>
                <a:srgbClr val="DA31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81">
                <a:extLst>
                  <a:ext uri="{FF2B5EF4-FFF2-40B4-BE49-F238E27FC236}">
                    <a16:creationId xmlns:a16="http://schemas.microsoft.com/office/drawing/2014/main" xmlns="" id="{4228B592-C4A9-4F86-B474-B2F4319E40A7}"/>
                  </a:ext>
                </a:extLst>
              </p:cNvPr>
              <p:cNvSpPr>
                <a:spLocks/>
              </p:cNvSpPr>
              <p:nvPr/>
            </p:nvSpPr>
            <p:spPr bwMode="auto">
              <a:xfrm>
                <a:off x="13285788" y="4195763"/>
                <a:ext cx="203200" cy="49213"/>
              </a:xfrm>
              <a:custGeom>
                <a:avLst/>
                <a:gdLst>
                  <a:gd name="T0" fmla="*/ 9 w 192"/>
                  <a:gd name="T1" fmla="*/ 47 h 47"/>
                  <a:gd name="T2" fmla="*/ 0 w 192"/>
                  <a:gd name="T3" fmla="*/ 47 h 47"/>
                  <a:gd name="T4" fmla="*/ 187 w 192"/>
                  <a:gd name="T5" fmla="*/ 0 h 47"/>
                  <a:gd name="T6" fmla="*/ 192 w 192"/>
                  <a:gd name="T7" fmla="*/ 0 h 47"/>
                  <a:gd name="T8" fmla="*/ 180 w 192"/>
                  <a:gd name="T9" fmla="*/ 7 h 47"/>
                  <a:gd name="T10" fmla="*/ 9 w 192"/>
                  <a:gd name="T11" fmla="*/ 47 h 47"/>
                </a:gdLst>
                <a:ahLst/>
                <a:cxnLst>
                  <a:cxn ang="0">
                    <a:pos x="T0" y="T1"/>
                  </a:cxn>
                  <a:cxn ang="0">
                    <a:pos x="T2" y="T3"/>
                  </a:cxn>
                  <a:cxn ang="0">
                    <a:pos x="T4" y="T5"/>
                  </a:cxn>
                  <a:cxn ang="0">
                    <a:pos x="T6" y="T7"/>
                  </a:cxn>
                  <a:cxn ang="0">
                    <a:pos x="T8" y="T9"/>
                  </a:cxn>
                  <a:cxn ang="0">
                    <a:pos x="T10" y="T11"/>
                  </a:cxn>
                </a:cxnLst>
                <a:rect l="0" t="0" r="r" b="b"/>
                <a:pathLst>
                  <a:path w="192" h="47">
                    <a:moveTo>
                      <a:pt x="9" y="47"/>
                    </a:moveTo>
                    <a:cubicBezTo>
                      <a:pt x="6" y="47"/>
                      <a:pt x="3" y="47"/>
                      <a:pt x="0" y="47"/>
                    </a:cubicBezTo>
                    <a:cubicBezTo>
                      <a:pt x="44" y="32"/>
                      <a:pt x="106" y="10"/>
                      <a:pt x="187" y="0"/>
                    </a:cubicBezTo>
                    <a:cubicBezTo>
                      <a:pt x="188" y="0"/>
                      <a:pt x="190" y="0"/>
                      <a:pt x="192" y="0"/>
                    </a:cubicBezTo>
                    <a:cubicBezTo>
                      <a:pt x="188" y="3"/>
                      <a:pt x="184" y="5"/>
                      <a:pt x="180" y="7"/>
                    </a:cubicBezTo>
                    <a:cubicBezTo>
                      <a:pt x="109" y="16"/>
                      <a:pt x="51" y="34"/>
                      <a:pt x="9" y="47"/>
                    </a:cubicBezTo>
                  </a:path>
                </a:pathLst>
              </a:custGeom>
              <a:solidFill>
                <a:srgbClr val="BFC0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282">
                <a:extLst>
                  <a:ext uri="{FF2B5EF4-FFF2-40B4-BE49-F238E27FC236}">
                    <a16:creationId xmlns:a16="http://schemas.microsoft.com/office/drawing/2014/main" xmlns="" id="{FA641810-C043-4A56-803A-1ACE23B1F8D8}"/>
                  </a:ext>
                </a:extLst>
              </p:cNvPr>
              <p:cNvSpPr>
                <a:spLocks noEditPoints="1"/>
              </p:cNvSpPr>
              <p:nvPr/>
            </p:nvSpPr>
            <p:spPr bwMode="auto">
              <a:xfrm>
                <a:off x="12801601" y="3338513"/>
                <a:ext cx="396875" cy="885825"/>
              </a:xfrm>
              <a:custGeom>
                <a:avLst/>
                <a:gdLst>
                  <a:gd name="T0" fmla="*/ 378 w 378"/>
                  <a:gd name="T1" fmla="*/ 848 h 848"/>
                  <a:gd name="T2" fmla="*/ 278 w 378"/>
                  <a:gd name="T3" fmla="*/ 792 h 848"/>
                  <a:gd name="T4" fmla="*/ 172 w 378"/>
                  <a:gd name="T5" fmla="*/ 674 h 848"/>
                  <a:gd name="T6" fmla="*/ 282 w 378"/>
                  <a:gd name="T7" fmla="*/ 660 h 848"/>
                  <a:gd name="T8" fmla="*/ 287 w 378"/>
                  <a:gd name="T9" fmla="*/ 660 h 848"/>
                  <a:gd name="T10" fmla="*/ 333 w 378"/>
                  <a:gd name="T11" fmla="*/ 663 h 848"/>
                  <a:gd name="T12" fmla="*/ 338 w 378"/>
                  <a:gd name="T13" fmla="*/ 663 h 848"/>
                  <a:gd name="T14" fmla="*/ 378 w 378"/>
                  <a:gd name="T15" fmla="*/ 848 h 848"/>
                  <a:gd name="T16" fmla="*/ 169 w 378"/>
                  <a:gd name="T17" fmla="*/ 669 h 848"/>
                  <a:gd name="T18" fmla="*/ 110 w 378"/>
                  <a:gd name="T19" fmla="*/ 539 h 848"/>
                  <a:gd name="T20" fmla="*/ 64 w 378"/>
                  <a:gd name="T21" fmla="*/ 268 h 848"/>
                  <a:gd name="T22" fmla="*/ 137 w 378"/>
                  <a:gd name="T23" fmla="*/ 273 h 848"/>
                  <a:gd name="T24" fmla="*/ 155 w 378"/>
                  <a:gd name="T25" fmla="*/ 272 h 848"/>
                  <a:gd name="T26" fmla="*/ 203 w 378"/>
                  <a:gd name="T27" fmla="*/ 268 h 848"/>
                  <a:gd name="T28" fmla="*/ 244 w 378"/>
                  <a:gd name="T29" fmla="*/ 260 h 848"/>
                  <a:gd name="T30" fmla="*/ 251 w 378"/>
                  <a:gd name="T31" fmla="*/ 259 h 848"/>
                  <a:gd name="T32" fmla="*/ 338 w 378"/>
                  <a:gd name="T33" fmla="*/ 662 h 848"/>
                  <a:gd name="T34" fmla="*/ 287 w 378"/>
                  <a:gd name="T35" fmla="*/ 656 h 848"/>
                  <a:gd name="T36" fmla="*/ 272 w 378"/>
                  <a:gd name="T37" fmla="*/ 656 h 848"/>
                  <a:gd name="T38" fmla="*/ 169 w 378"/>
                  <a:gd name="T39" fmla="*/ 669 h 848"/>
                  <a:gd name="T40" fmla="*/ 143 w 378"/>
                  <a:gd name="T41" fmla="*/ 265 h 848"/>
                  <a:gd name="T42" fmla="*/ 64 w 378"/>
                  <a:gd name="T43" fmla="*/ 259 h 848"/>
                  <a:gd name="T44" fmla="*/ 63 w 378"/>
                  <a:gd name="T45" fmla="*/ 235 h 848"/>
                  <a:gd name="T46" fmla="*/ 31 w 378"/>
                  <a:gd name="T47" fmla="*/ 71 h 848"/>
                  <a:gd name="T48" fmla="*/ 0 w 378"/>
                  <a:gd name="T49" fmla="*/ 7 h 848"/>
                  <a:gd name="T50" fmla="*/ 16 w 378"/>
                  <a:gd name="T51" fmla="*/ 0 h 848"/>
                  <a:gd name="T52" fmla="*/ 16 w 378"/>
                  <a:gd name="T53" fmla="*/ 0 h 848"/>
                  <a:gd name="T54" fmla="*/ 218 w 378"/>
                  <a:gd name="T55" fmla="*/ 106 h 848"/>
                  <a:gd name="T56" fmla="*/ 250 w 378"/>
                  <a:gd name="T57" fmla="*/ 253 h 848"/>
                  <a:gd name="T58" fmla="*/ 243 w 378"/>
                  <a:gd name="T59" fmla="*/ 254 h 848"/>
                  <a:gd name="T60" fmla="*/ 202 w 378"/>
                  <a:gd name="T61" fmla="*/ 261 h 848"/>
                  <a:gd name="T62" fmla="*/ 154 w 378"/>
                  <a:gd name="T63" fmla="*/ 264 h 848"/>
                  <a:gd name="T64" fmla="*/ 143 w 378"/>
                  <a:gd name="T65" fmla="*/ 265 h 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8" h="848">
                    <a:moveTo>
                      <a:pt x="378" y="848"/>
                    </a:moveTo>
                    <a:cubicBezTo>
                      <a:pt x="342" y="835"/>
                      <a:pt x="308" y="816"/>
                      <a:pt x="278" y="792"/>
                    </a:cubicBezTo>
                    <a:cubicBezTo>
                      <a:pt x="236" y="760"/>
                      <a:pt x="201" y="719"/>
                      <a:pt x="172" y="674"/>
                    </a:cubicBezTo>
                    <a:cubicBezTo>
                      <a:pt x="215" y="663"/>
                      <a:pt x="253" y="660"/>
                      <a:pt x="282" y="660"/>
                    </a:cubicBezTo>
                    <a:cubicBezTo>
                      <a:pt x="284" y="660"/>
                      <a:pt x="285" y="660"/>
                      <a:pt x="287" y="660"/>
                    </a:cubicBezTo>
                    <a:cubicBezTo>
                      <a:pt x="307" y="660"/>
                      <a:pt x="322" y="661"/>
                      <a:pt x="333" y="663"/>
                    </a:cubicBezTo>
                    <a:cubicBezTo>
                      <a:pt x="335" y="663"/>
                      <a:pt x="337" y="663"/>
                      <a:pt x="338" y="663"/>
                    </a:cubicBezTo>
                    <a:lnTo>
                      <a:pt x="378" y="848"/>
                    </a:lnTo>
                    <a:close/>
                    <a:moveTo>
                      <a:pt x="169" y="669"/>
                    </a:moveTo>
                    <a:cubicBezTo>
                      <a:pt x="144" y="628"/>
                      <a:pt x="125" y="584"/>
                      <a:pt x="110" y="539"/>
                    </a:cubicBezTo>
                    <a:cubicBezTo>
                      <a:pt x="81" y="452"/>
                      <a:pt x="70" y="360"/>
                      <a:pt x="64" y="268"/>
                    </a:cubicBezTo>
                    <a:cubicBezTo>
                      <a:pt x="89" y="271"/>
                      <a:pt x="114" y="273"/>
                      <a:pt x="137" y="273"/>
                    </a:cubicBezTo>
                    <a:cubicBezTo>
                      <a:pt x="143" y="273"/>
                      <a:pt x="149" y="273"/>
                      <a:pt x="155" y="272"/>
                    </a:cubicBezTo>
                    <a:cubicBezTo>
                      <a:pt x="172" y="271"/>
                      <a:pt x="188" y="271"/>
                      <a:pt x="203" y="268"/>
                    </a:cubicBezTo>
                    <a:cubicBezTo>
                      <a:pt x="218" y="266"/>
                      <a:pt x="231" y="263"/>
                      <a:pt x="244" y="260"/>
                    </a:cubicBezTo>
                    <a:cubicBezTo>
                      <a:pt x="246" y="260"/>
                      <a:pt x="249" y="259"/>
                      <a:pt x="251" y="259"/>
                    </a:cubicBezTo>
                    <a:lnTo>
                      <a:pt x="338" y="662"/>
                    </a:lnTo>
                    <a:cubicBezTo>
                      <a:pt x="328" y="660"/>
                      <a:pt x="310" y="657"/>
                      <a:pt x="287" y="656"/>
                    </a:cubicBezTo>
                    <a:cubicBezTo>
                      <a:pt x="282" y="656"/>
                      <a:pt x="277" y="656"/>
                      <a:pt x="272" y="656"/>
                    </a:cubicBezTo>
                    <a:cubicBezTo>
                      <a:pt x="244" y="656"/>
                      <a:pt x="209" y="659"/>
                      <a:pt x="169" y="669"/>
                    </a:cubicBezTo>
                    <a:moveTo>
                      <a:pt x="143" y="265"/>
                    </a:moveTo>
                    <a:cubicBezTo>
                      <a:pt x="118" y="265"/>
                      <a:pt x="91" y="263"/>
                      <a:pt x="64" y="259"/>
                    </a:cubicBezTo>
                    <a:cubicBezTo>
                      <a:pt x="63" y="251"/>
                      <a:pt x="63" y="243"/>
                      <a:pt x="63" y="235"/>
                    </a:cubicBezTo>
                    <a:cubicBezTo>
                      <a:pt x="60" y="179"/>
                      <a:pt x="59" y="120"/>
                      <a:pt x="31" y="71"/>
                    </a:cubicBezTo>
                    <a:cubicBezTo>
                      <a:pt x="19" y="51"/>
                      <a:pt x="2" y="29"/>
                      <a:pt x="0" y="7"/>
                    </a:cubicBezTo>
                    <a:cubicBezTo>
                      <a:pt x="8" y="3"/>
                      <a:pt x="14" y="1"/>
                      <a:pt x="16" y="0"/>
                    </a:cubicBezTo>
                    <a:cubicBezTo>
                      <a:pt x="16" y="0"/>
                      <a:pt x="16" y="0"/>
                      <a:pt x="16" y="0"/>
                    </a:cubicBezTo>
                    <a:lnTo>
                      <a:pt x="218" y="106"/>
                    </a:lnTo>
                    <a:lnTo>
                      <a:pt x="250" y="253"/>
                    </a:lnTo>
                    <a:cubicBezTo>
                      <a:pt x="247" y="253"/>
                      <a:pt x="245" y="254"/>
                      <a:pt x="243" y="254"/>
                    </a:cubicBezTo>
                    <a:cubicBezTo>
                      <a:pt x="230" y="257"/>
                      <a:pt x="217" y="259"/>
                      <a:pt x="202" y="261"/>
                    </a:cubicBezTo>
                    <a:cubicBezTo>
                      <a:pt x="187" y="263"/>
                      <a:pt x="171" y="264"/>
                      <a:pt x="154" y="264"/>
                    </a:cubicBezTo>
                    <a:cubicBezTo>
                      <a:pt x="151" y="265"/>
                      <a:pt x="147" y="265"/>
                      <a:pt x="143" y="265"/>
                    </a:cubicBezTo>
                  </a:path>
                </a:pathLst>
              </a:custGeom>
              <a:solidFill>
                <a:srgbClr val="DA31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283">
                <a:extLst>
                  <a:ext uri="{FF2B5EF4-FFF2-40B4-BE49-F238E27FC236}">
                    <a16:creationId xmlns:a16="http://schemas.microsoft.com/office/drawing/2014/main" xmlns="" id="{17C06680-7D5F-4C7F-8529-A933176884A6}"/>
                  </a:ext>
                </a:extLst>
              </p:cNvPr>
              <p:cNvSpPr>
                <a:spLocks/>
              </p:cNvSpPr>
              <p:nvPr/>
            </p:nvSpPr>
            <p:spPr bwMode="auto">
              <a:xfrm>
                <a:off x="12979401" y="4024313"/>
                <a:ext cx="188913" cy="19050"/>
              </a:xfrm>
              <a:custGeom>
                <a:avLst/>
                <a:gdLst>
                  <a:gd name="T0" fmla="*/ 3 w 180"/>
                  <a:gd name="T1" fmla="*/ 18 h 18"/>
                  <a:gd name="T2" fmla="*/ 0 w 180"/>
                  <a:gd name="T3" fmla="*/ 13 h 18"/>
                  <a:gd name="T4" fmla="*/ 103 w 180"/>
                  <a:gd name="T5" fmla="*/ 0 h 18"/>
                  <a:gd name="T6" fmla="*/ 118 w 180"/>
                  <a:gd name="T7" fmla="*/ 0 h 18"/>
                  <a:gd name="T8" fmla="*/ 169 w 180"/>
                  <a:gd name="T9" fmla="*/ 6 h 18"/>
                  <a:gd name="T10" fmla="*/ 180 w 180"/>
                  <a:gd name="T11" fmla="*/ 8 h 18"/>
                  <a:gd name="T12" fmla="*/ 180 w 180"/>
                  <a:gd name="T13" fmla="*/ 8 h 18"/>
                  <a:gd name="T14" fmla="*/ 176 w 180"/>
                  <a:gd name="T15" fmla="*/ 8 h 18"/>
                  <a:gd name="T16" fmla="*/ 169 w 180"/>
                  <a:gd name="T17" fmla="*/ 7 h 18"/>
                  <a:gd name="T18" fmla="*/ 164 w 180"/>
                  <a:gd name="T19" fmla="*/ 7 h 18"/>
                  <a:gd name="T20" fmla="*/ 118 w 180"/>
                  <a:gd name="T21" fmla="*/ 4 h 18"/>
                  <a:gd name="T22" fmla="*/ 113 w 180"/>
                  <a:gd name="T23" fmla="*/ 4 h 18"/>
                  <a:gd name="T24" fmla="*/ 3 w 180"/>
                  <a:gd name="T2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8">
                    <a:moveTo>
                      <a:pt x="3" y="18"/>
                    </a:moveTo>
                    <a:cubicBezTo>
                      <a:pt x="2" y="16"/>
                      <a:pt x="1" y="14"/>
                      <a:pt x="0" y="13"/>
                    </a:cubicBezTo>
                    <a:cubicBezTo>
                      <a:pt x="40" y="3"/>
                      <a:pt x="75" y="0"/>
                      <a:pt x="103" y="0"/>
                    </a:cubicBezTo>
                    <a:cubicBezTo>
                      <a:pt x="108" y="0"/>
                      <a:pt x="113" y="0"/>
                      <a:pt x="118" y="0"/>
                    </a:cubicBezTo>
                    <a:cubicBezTo>
                      <a:pt x="141" y="1"/>
                      <a:pt x="159" y="4"/>
                      <a:pt x="169" y="6"/>
                    </a:cubicBezTo>
                    <a:cubicBezTo>
                      <a:pt x="176" y="7"/>
                      <a:pt x="180" y="8"/>
                      <a:pt x="180" y="8"/>
                    </a:cubicBezTo>
                    <a:cubicBezTo>
                      <a:pt x="180" y="8"/>
                      <a:pt x="180" y="8"/>
                      <a:pt x="180" y="8"/>
                    </a:cubicBezTo>
                    <a:cubicBezTo>
                      <a:pt x="179" y="8"/>
                      <a:pt x="178" y="8"/>
                      <a:pt x="176" y="8"/>
                    </a:cubicBezTo>
                    <a:cubicBezTo>
                      <a:pt x="174" y="8"/>
                      <a:pt x="172" y="8"/>
                      <a:pt x="169" y="7"/>
                    </a:cubicBezTo>
                    <a:cubicBezTo>
                      <a:pt x="168" y="7"/>
                      <a:pt x="166" y="7"/>
                      <a:pt x="164" y="7"/>
                    </a:cubicBezTo>
                    <a:cubicBezTo>
                      <a:pt x="153" y="5"/>
                      <a:pt x="138" y="4"/>
                      <a:pt x="118" y="4"/>
                    </a:cubicBezTo>
                    <a:cubicBezTo>
                      <a:pt x="116" y="4"/>
                      <a:pt x="115" y="4"/>
                      <a:pt x="113" y="4"/>
                    </a:cubicBezTo>
                    <a:cubicBezTo>
                      <a:pt x="84" y="4"/>
                      <a:pt x="46" y="7"/>
                      <a:pt x="3" y="18"/>
                    </a:cubicBezTo>
                  </a:path>
                </a:pathLst>
              </a:custGeom>
              <a:solidFill>
                <a:srgbClr val="BFC0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284">
                <a:extLst>
                  <a:ext uri="{FF2B5EF4-FFF2-40B4-BE49-F238E27FC236}">
                    <a16:creationId xmlns:a16="http://schemas.microsoft.com/office/drawing/2014/main" xmlns="" id="{A6691B26-BABA-4AB8-8000-D4BEB092A56F}"/>
                  </a:ext>
                </a:extLst>
              </p:cNvPr>
              <p:cNvSpPr>
                <a:spLocks/>
              </p:cNvSpPr>
              <p:nvPr/>
            </p:nvSpPr>
            <p:spPr bwMode="auto">
              <a:xfrm>
                <a:off x="12868276" y="3582988"/>
                <a:ext cx="271463" cy="41275"/>
              </a:xfrm>
              <a:custGeom>
                <a:avLst/>
                <a:gdLst>
                  <a:gd name="T0" fmla="*/ 73 w 258"/>
                  <a:gd name="T1" fmla="*/ 40 h 40"/>
                  <a:gd name="T2" fmla="*/ 0 w 258"/>
                  <a:gd name="T3" fmla="*/ 35 h 40"/>
                  <a:gd name="T4" fmla="*/ 0 w 258"/>
                  <a:gd name="T5" fmla="*/ 26 h 40"/>
                  <a:gd name="T6" fmla="*/ 79 w 258"/>
                  <a:gd name="T7" fmla="*/ 32 h 40"/>
                  <a:gd name="T8" fmla="*/ 90 w 258"/>
                  <a:gd name="T9" fmla="*/ 31 h 40"/>
                  <a:gd name="T10" fmla="*/ 138 w 258"/>
                  <a:gd name="T11" fmla="*/ 28 h 40"/>
                  <a:gd name="T12" fmla="*/ 179 w 258"/>
                  <a:gd name="T13" fmla="*/ 21 h 40"/>
                  <a:gd name="T14" fmla="*/ 186 w 258"/>
                  <a:gd name="T15" fmla="*/ 20 h 40"/>
                  <a:gd name="T16" fmla="*/ 257 w 258"/>
                  <a:gd name="T17" fmla="*/ 0 h 40"/>
                  <a:gd name="T18" fmla="*/ 258 w 258"/>
                  <a:gd name="T19" fmla="*/ 0 h 40"/>
                  <a:gd name="T20" fmla="*/ 238 w 258"/>
                  <a:gd name="T21" fmla="*/ 9 h 40"/>
                  <a:gd name="T22" fmla="*/ 213 w 258"/>
                  <a:gd name="T23" fmla="*/ 18 h 40"/>
                  <a:gd name="T24" fmla="*/ 187 w 258"/>
                  <a:gd name="T25" fmla="*/ 26 h 40"/>
                  <a:gd name="T26" fmla="*/ 180 w 258"/>
                  <a:gd name="T27" fmla="*/ 27 h 40"/>
                  <a:gd name="T28" fmla="*/ 139 w 258"/>
                  <a:gd name="T29" fmla="*/ 35 h 40"/>
                  <a:gd name="T30" fmla="*/ 91 w 258"/>
                  <a:gd name="T31" fmla="*/ 39 h 40"/>
                  <a:gd name="T32" fmla="*/ 73 w 258"/>
                  <a:gd name="T3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8" h="40">
                    <a:moveTo>
                      <a:pt x="73" y="40"/>
                    </a:moveTo>
                    <a:cubicBezTo>
                      <a:pt x="50" y="40"/>
                      <a:pt x="25" y="38"/>
                      <a:pt x="0" y="35"/>
                    </a:cubicBezTo>
                    <a:cubicBezTo>
                      <a:pt x="0" y="32"/>
                      <a:pt x="0" y="29"/>
                      <a:pt x="0" y="26"/>
                    </a:cubicBezTo>
                    <a:cubicBezTo>
                      <a:pt x="27" y="30"/>
                      <a:pt x="54" y="32"/>
                      <a:pt x="79" y="32"/>
                    </a:cubicBezTo>
                    <a:cubicBezTo>
                      <a:pt x="83" y="32"/>
                      <a:pt x="87" y="32"/>
                      <a:pt x="90" y="31"/>
                    </a:cubicBezTo>
                    <a:cubicBezTo>
                      <a:pt x="107" y="31"/>
                      <a:pt x="123" y="30"/>
                      <a:pt x="138" y="28"/>
                    </a:cubicBezTo>
                    <a:cubicBezTo>
                      <a:pt x="153" y="26"/>
                      <a:pt x="166" y="24"/>
                      <a:pt x="179" y="21"/>
                    </a:cubicBezTo>
                    <a:cubicBezTo>
                      <a:pt x="181" y="21"/>
                      <a:pt x="183" y="20"/>
                      <a:pt x="186" y="20"/>
                    </a:cubicBezTo>
                    <a:cubicBezTo>
                      <a:pt x="228" y="10"/>
                      <a:pt x="254" y="0"/>
                      <a:pt x="257" y="0"/>
                    </a:cubicBezTo>
                    <a:cubicBezTo>
                      <a:pt x="258" y="0"/>
                      <a:pt x="258" y="0"/>
                      <a:pt x="258" y="0"/>
                    </a:cubicBezTo>
                    <a:cubicBezTo>
                      <a:pt x="258" y="0"/>
                      <a:pt x="251" y="4"/>
                      <a:pt x="238" y="9"/>
                    </a:cubicBezTo>
                    <a:cubicBezTo>
                      <a:pt x="231" y="12"/>
                      <a:pt x="223" y="15"/>
                      <a:pt x="213" y="18"/>
                    </a:cubicBezTo>
                    <a:cubicBezTo>
                      <a:pt x="205" y="20"/>
                      <a:pt x="197" y="23"/>
                      <a:pt x="187" y="26"/>
                    </a:cubicBezTo>
                    <a:cubicBezTo>
                      <a:pt x="185" y="26"/>
                      <a:pt x="182" y="27"/>
                      <a:pt x="180" y="27"/>
                    </a:cubicBezTo>
                    <a:cubicBezTo>
                      <a:pt x="167" y="30"/>
                      <a:pt x="154" y="33"/>
                      <a:pt x="139" y="35"/>
                    </a:cubicBezTo>
                    <a:cubicBezTo>
                      <a:pt x="124" y="38"/>
                      <a:pt x="108" y="38"/>
                      <a:pt x="91" y="39"/>
                    </a:cubicBezTo>
                    <a:cubicBezTo>
                      <a:pt x="85" y="40"/>
                      <a:pt x="79" y="40"/>
                      <a:pt x="73" y="40"/>
                    </a:cubicBezTo>
                  </a:path>
                </a:pathLst>
              </a:custGeom>
              <a:solidFill>
                <a:srgbClr val="BFC0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285">
                <a:extLst>
                  <a:ext uri="{FF2B5EF4-FFF2-40B4-BE49-F238E27FC236}">
                    <a16:creationId xmlns:a16="http://schemas.microsoft.com/office/drawing/2014/main" xmlns="" id="{86F87E48-0CCE-4758-822A-D28811B898FE}"/>
                  </a:ext>
                </a:extLst>
              </p:cNvPr>
              <p:cNvSpPr>
                <a:spLocks/>
              </p:cNvSpPr>
              <p:nvPr/>
            </p:nvSpPr>
            <p:spPr bwMode="auto">
              <a:xfrm>
                <a:off x="13208001" y="4114800"/>
                <a:ext cx="20638" cy="119063"/>
              </a:xfrm>
              <a:custGeom>
                <a:avLst/>
                <a:gdLst>
                  <a:gd name="T0" fmla="*/ 19 w 19"/>
                  <a:gd name="T1" fmla="*/ 114 h 114"/>
                  <a:gd name="T2" fmla="*/ 14 w 19"/>
                  <a:gd name="T3" fmla="*/ 112 h 114"/>
                  <a:gd name="T4" fmla="*/ 4 w 19"/>
                  <a:gd name="T5" fmla="*/ 31 h 114"/>
                  <a:gd name="T6" fmla="*/ 1 w 19"/>
                  <a:gd name="T7" fmla="*/ 8 h 114"/>
                  <a:gd name="T8" fmla="*/ 1 w 19"/>
                  <a:gd name="T9" fmla="*/ 0 h 114"/>
                  <a:gd name="T10" fmla="*/ 1 w 19"/>
                  <a:gd name="T11" fmla="*/ 0 h 114"/>
                  <a:gd name="T12" fmla="*/ 2 w 19"/>
                  <a:gd name="T13" fmla="*/ 7 h 114"/>
                  <a:gd name="T14" fmla="*/ 6 w 19"/>
                  <a:gd name="T15" fmla="*/ 31 h 114"/>
                  <a:gd name="T16" fmla="*/ 19 w 19"/>
                  <a:gd name="T17"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4">
                    <a:moveTo>
                      <a:pt x="19" y="114"/>
                    </a:moveTo>
                    <a:cubicBezTo>
                      <a:pt x="17" y="114"/>
                      <a:pt x="16" y="113"/>
                      <a:pt x="14" y="112"/>
                    </a:cubicBezTo>
                    <a:cubicBezTo>
                      <a:pt x="10" y="79"/>
                      <a:pt x="6" y="51"/>
                      <a:pt x="4" y="31"/>
                    </a:cubicBezTo>
                    <a:cubicBezTo>
                      <a:pt x="3" y="21"/>
                      <a:pt x="2" y="14"/>
                      <a:pt x="1" y="8"/>
                    </a:cubicBezTo>
                    <a:cubicBezTo>
                      <a:pt x="0" y="2"/>
                      <a:pt x="0" y="0"/>
                      <a:pt x="1" y="0"/>
                    </a:cubicBezTo>
                    <a:lnTo>
                      <a:pt x="1" y="0"/>
                    </a:lnTo>
                    <a:cubicBezTo>
                      <a:pt x="1" y="0"/>
                      <a:pt x="1" y="2"/>
                      <a:pt x="2" y="7"/>
                    </a:cubicBezTo>
                    <a:cubicBezTo>
                      <a:pt x="3" y="14"/>
                      <a:pt x="5" y="21"/>
                      <a:pt x="6" y="31"/>
                    </a:cubicBezTo>
                    <a:cubicBezTo>
                      <a:pt x="9" y="51"/>
                      <a:pt x="14" y="79"/>
                      <a:pt x="19" y="114"/>
                    </a:cubicBezTo>
                    <a:close/>
                  </a:path>
                </a:pathLst>
              </a:custGeom>
              <a:solidFill>
                <a:srgbClr val="111D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286">
                <a:extLst>
                  <a:ext uri="{FF2B5EF4-FFF2-40B4-BE49-F238E27FC236}">
                    <a16:creationId xmlns:a16="http://schemas.microsoft.com/office/drawing/2014/main" xmlns="" id="{539C8521-0023-4647-9982-5966F7EB5FEF}"/>
                  </a:ext>
                </a:extLst>
              </p:cNvPr>
              <p:cNvSpPr>
                <a:spLocks/>
              </p:cNvSpPr>
              <p:nvPr/>
            </p:nvSpPr>
            <p:spPr bwMode="auto">
              <a:xfrm>
                <a:off x="13201651" y="1857375"/>
                <a:ext cx="944563" cy="1835150"/>
              </a:xfrm>
              <a:custGeom>
                <a:avLst/>
                <a:gdLst>
                  <a:gd name="T0" fmla="*/ 6 w 898"/>
                  <a:gd name="T1" fmla="*/ 64 h 1757"/>
                  <a:gd name="T2" fmla="*/ 6 w 898"/>
                  <a:gd name="T3" fmla="*/ 153 h 1757"/>
                  <a:gd name="T4" fmla="*/ 0 w 898"/>
                  <a:gd name="T5" fmla="*/ 1479 h 1757"/>
                  <a:gd name="T6" fmla="*/ 297 w 898"/>
                  <a:gd name="T7" fmla="*/ 1756 h 1757"/>
                  <a:gd name="T8" fmla="*/ 604 w 898"/>
                  <a:gd name="T9" fmla="*/ 1473 h 1757"/>
                  <a:gd name="T10" fmla="*/ 614 w 898"/>
                  <a:gd name="T11" fmla="*/ 1138 h 1757"/>
                  <a:gd name="T12" fmla="*/ 873 w 898"/>
                  <a:gd name="T13" fmla="*/ 833 h 1757"/>
                  <a:gd name="T14" fmla="*/ 886 w 898"/>
                  <a:gd name="T15" fmla="*/ 290 h 1757"/>
                  <a:gd name="T16" fmla="*/ 572 w 898"/>
                  <a:gd name="T17" fmla="*/ 14 h 1757"/>
                  <a:gd name="T18" fmla="*/ 6 w 898"/>
                  <a:gd name="T19" fmla="*/ 64 h 1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8" h="1757">
                    <a:moveTo>
                      <a:pt x="6" y="64"/>
                    </a:moveTo>
                    <a:lnTo>
                      <a:pt x="6" y="153"/>
                    </a:lnTo>
                    <a:lnTo>
                      <a:pt x="0" y="1479"/>
                    </a:lnTo>
                    <a:cubicBezTo>
                      <a:pt x="0" y="1633"/>
                      <a:pt x="132" y="1757"/>
                      <a:pt x="297" y="1756"/>
                    </a:cubicBezTo>
                    <a:cubicBezTo>
                      <a:pt x="463" y="1756"/>
                      <a:pt x="601" y="1629"/>
                      <a:pt x="604" y="1473"/>
                    </a:cubicBezTo>
                    <a:cubicBezTo>
                      <a:pt x="607" y="1310"/>
                      <a:pt x="614" y="1138"/>
                      <a:pt x="614" y="1138"/>
                    </a:cubicBezTo>
                    <a:cubicBezTo>
                      <a:pt x="614" y="1138"/>
                      <a:pt x="825" y="1107"/>
                      <a:pt x="873" y="833"/>
                    </a:cubicBezTo>
                    <a:cubicBezTo>
                      <a:pt x="898" y="697"/>
                      <a:pt x="895" y="473"/>
                      <a:pt x="886" y="290"/>
                    </a:cubicBezTo>
                    <a:cubicBezTo>
                      <a:pt x="879" y="125"/>
                      <a:pt x="736" y="0"/>
                      <a:pt x="572" y="14"/>
                    </a:cubicBezTo>
                    <a:lnTo>
                      <a:pt x="6" y="64"/>
                    </a:lnTo>
                    <a:close/>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287">
                <a:extLst>
                  <a:ext uri="{FF2B5EF4-FFF2-40B4-BE49-F238E27FC236}">
                    <a16:creationId xmlns:a16="http://schemas.microsoft.com/office/drawing/2014/main" xmlns="" id="{6C5E3416-3803-4286-90F0-90E7339A5F9E}"/>
                  </a:ext>
                </a:extLst>
              </p:cNvPr>
              <p:cNvSpPr>
                <a:spLocks/>
              </p:cNvSpPr>
              <p:nvPr/>
            </p:nvSpPr>
            <p:spPr bwMode="auto">
              <a:xfrm>
                <a:off x="13990638" y="2300288"/>
                <a:ext cx="76200" cy="73025"/>
              </a:xfrm>
              <a:custGeom>
                <a:avLst/>
                <a:gdLst>
                  <a:gd name="T0" fmla="*/ 71 w 71"/>
                  <a:gd name="T1" fmla="*/ 33 h 69"/>
                  <a:gd name="T2" fmla="*/ 36 w 71"/>
                  <a:gd name="T3" fmla="*/ 68 h 69"/>
                  <a:gd name="T4" fmla="*/ 1 w 71"/>
                  <a:gd name="T5" fmla="*/ 36 h 69"/>
                  <a:gd name="T6" fmla="*/ 35 w 71"/>
                  <a:gd name="T7" fmla="*/ 1 h 69"/>
                  <a:gd name="T8" fmla="*/ 71 w 71"/>
                  <a:gd name="T9" fmla="*/ 33 h 69"/>
                </a:gdLst>
                <a:ahLst/>
                <a:cxnLst>
                  <a:cxn ang="0">
                    <a:pos x="T0" y="T1"/>
                  </a:cxn>
                  <a:cxn ang="0">
                    <a:pos x="T2" y="T3"/>
                  </a:cxn>
                  <a:cxn ang="0">
                    <a:pos x="T4" y="T5"/>
                  </a:cxn>
                  <a:cxn ang="0">
                    <a:pos x="T6" y="T7"/>
                  </a:cxn>
                  <a:cxn ang="0">
                    <a:pos x="T8" y="T9"/>
                  </a:cxn>
                </a:cxnLst>
                <a:rect l="0" t="0" r="r" b="b"/>
                <a:pathLst>
                  <a:path w="71" h="69">
                    <a:moveTo>
                      <a:pt x="71" y="33"/>
                    </a:moveTo>
                    <a:cubicBezTo>
                      <a:pt x="71" y="52"/>
                      <a:pt x="56" y="67"/>
                      <a:pt x="36" y="68"/>
                    </a:cubicBezTo>
                    <a:cubicBezTo>
                      <a:pt x="17" y="69"/>
                      <a:pt x="1" y="54"/>
                      <a:pt x="1" y="36"/>
                    </a:cubicBezTo>
                    <a:cubicBezTo>
                      <a:pt x="0" y="17"/>
                      <a:pt x="16" y="1"/>
                      <a:pt x="35" y="1"/>
                    </a:cubicBezTo>
                    <a:cubicBezTo>
                      <a:pt x="55" y="0"/>
                      <a:pt x="71" y="15"/>
                      <a:pt x="71" y="33"/>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288">
                <a:extLst>
                  <a:ext uri="{FF2B5EF4-FFF2-40B4-BE49-F238E27FC236}">
                    <a16:creationId xmlns:a16="http://schemas.microsoft.com/office/drawing/2014/main" xmlns="" id="{191AF8C5-FB2F-41C1-BEE9-AA942259E857}"/>
                  </a:ext>
                </a:extLst>
              </p:cNvPr>
              <p:cNvSpPr>
                <a:spLocks/>
              </p:cNvSpPr>
              <p:nvPr/>
            </p:nvSpPr>
            <p:spPr bwMode="auto">
              <a:xfrm>
                <a:off x="13931901" y="2241550"/>
                <a:ext cx="150813" cy="44450"/>
              </a:xfrm>
              <a:custGeom>
                <a:avLst/>
                <a:gdLst>
                  <a:gd name="T0" fmla="*/ 141 w 143"/>
                  <a:gd name="T1" fmla="*/ 39 h 43"/>
                  <a:gd name="T2" fmla="*/ 72 w 143"/>
                  <a:gd name="T3" fmla="*/ 22 h 43"/>
                  <a:gd name="T4" fmla="*/ 2 w 143"/>
                  <a:gd name="T5" fmla="*/ 36 h 43"/>
                  <a:gd name="T6" fmla="*/ 17 w 143"/>
                  <a:gd name="T7" fmla="*/ 17 h 43"/>
                  <a:gd name="T8" fmla="*/ 73 w 143"/>
                  <a:gd name="T9" fmla="*/ 1 h 43"/>
                  <a:gd name="T10" fmla="*/ 128 w 143"/>
                  <a:gd name="T11" fmla="*/ 19 h 43"/>
                  <a:gd name="T12" fmla="*/ 141 w 143"/>
                  <a:gd name="T13" fmla="*/ 39 h 43"/>
                </a:gdLst>
                <a:ahLst/>
                <a:cxnLst>
                  <a:cxn ang="0">
                    <a:pos x="T0" y="T1"/>
                  </a:cxn>
                  <a:cxn ang="0">
                    <a:pos x="T2" y="T3"/>
                  </a:cxn>
                  <a:cxn ang="0">
                    <a:pos x="T4" y="T5"/>
                  </a:cxn>
                  <a:cxn ang="0">
                    <a:pos x="T6" y="T7"/>
                  </a:cxn>
                  <a:cxn ang="0">
                    <a:pos x="T8" y="T9"/>
                  </a:cxn>
                  <a:cxn ang="0">
                    <a:pos x="T10" y="T11"/>
                  </a:cxn>
                  <a:cxn ang="0">
                    <a:pos x="T12" y="T13"/>
                  </a:cxn>
                </a:cxnLst>
                <a:rect l="0" t="0" r="r" b="b"/>
                <a:pathLst>
                  <a:path w="143" h="43">
                    <a:moveTo>
                      <a:pt x="141" y="39"/>
                    </a:moveTo>
                    <a:cubicBezTo>
                      <a:pt x="136" y="43"/>
                      <a:pt x="110" y="23"/>
                      <a:pt x="72" y="22"/>
                    </a:cubicBezTo>
                    <a:cubicBezTo>
                      <a:pt x="34" y="21"/>
                      <a:pt x="6" y="40"/>
                      <a:pt x="2" y="36"/>
                    </a:cubicBezTo>
                    <a:cubicBezTo>
                      <a:pt x="0" y="34"/>
                      <a:pt x="5" y="25"/>
                      <a:pt x="17" y="17"/>
                    </a:cubicBezTo>
                    <a:cubicBezTo>
                      <a:pt x="29" y="8"/>
                      <a:pt x="50" y="0"/>
                      <a:pt x="73" y="1"/>
                    </a:cubicBezTo>
                    <a:cubicBezTo>
                      <a:pt x="97" y="1"/>
                      <a:pt x="116" y="10"/>
                      <a:pt x="128" y="19"/>
                    </a:cubicBezTo>
                    <a:cubicBezTo>
                      <a:pt x="139" y="28"/>
                      <a:pt x="143" y="37"/>
                      <a:pt x="141" y="39"/>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289">
                <a:extLst>
                  <a:ext uri="{FF2B5EF4-FFF2-40B4-BE49-F238E27FC236}">
                    <a16:creationId xmlns:a16="http://schemas.microsoft.com/office/drawing/2014/main" xmlns="" id="{58A9E231-CA93-440E-9D8E-37AB5178DFE5}"/>
                  </a:ext>
                </a:extLst>
              </p:cNvPr>
              <p:cNvSpPr>
                <a:spLocks/>
              </p:cNvSpPr>
              <p:nvPr/>
            </p:nvSpPr>
            <p:spPr bwMode="auto">
              <a:xfrm>
                <a:off x="13612813" y="2293938"/>
                <a:ext cx="76200" cy="71438"/>
              </a:xfrm>
              <a:custGeom>
                <a:avLst/>
                <a:gdLst>
                  <a:gd name="T0" fmla="*/ 71 w 71"/>
                  <a:gd name="T1" fmla="*/ 33 h 68"/>
                  <a:gd name="T2" fmla="*/ 36 w 71"/>
                  <a:gd name="T3" fmla="*/ 68 h 68"/>
                  <a:gd name="T4" fmla="*/ 1 w 71"/>
                  <a:gd name="T5" fmla="*/ 35 h 68"/>
                  <a:gd name="T6" fmla="*/ 35 w 71"/>
                  <a:gd name="T7" fmla="*/ 0 h 68"/>
                  <a:gd name="T8" fmla="*/ 71 w 71"/>
                  <a:gd name="T9" fmla="*/ 33 h 68"/>
                </a:gdLst>
                <a:ahLst/>
                <a:cxnLst>
                  <a:cxn ang="0">
                    <a:pos x="T0" y="T1"/>
                  </a:cxn>
                  <a:cxn ang="0">
                    <a:pos x="T2" y="T3"/>
                  </a:cxn>
                  <a:cxn ang="0">
                    <a:pos x="T4" y="T5"/>
                  </a:cxn>
                  <a:cxn ang="0">
                    <a:pos x="T6" y="T7"/>
                  </a:cxn>
                  <a:cxn ang="0">
                    <a:pos x="T8" y="T9"/>
                  </a:cxn>
                </a:cxnLst>
                <a:rect l="0" t="0" r="r" b="b"/>
                <a:pathLst>
                  <a:path w="71" h="68">
                    <a:moveTo>
                      <a:pt x="71" y="33"/>
                    </a:moveTo>
                    <a:cubicBezTo>
                      <a:pt x="71" y="51"/>
                      <a:pt x="56" y="67"/>
                      <a:pt x="36" y="68"/>
                    </a:cubicBezTo>
                    <a:cubicBezTo>
                      <a:pt x="17" y="68"/>
                      <a:pt x="1" y="54"/>
                      <a:pt x="1" y="35"/>
                    </a:cubicBezTo>
                    <a:cubicBezTo>
                      <a:pt x="0" y="17"/>
                      <a:pt x="16" y="1"/>
                      <a:pt x="35" y="0"/>
                    </a:cubicBezTo>
                    <a:cubicBezTo>
                      <a:pt x="55" y="0"/>
                      <a:pt x="71" y="14"/>
                      <a:pt x="71" y="33"/>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290">
                <a:extLst>
                  <a:ext uri="{FF2B5EF4-FFF2-40B4-BE49-F238E27FC236}">
                    <a16:creationId xmlns:a16="http://schemas.microsoft.com/office/drawing/2014/main" xmlns="" id="{BCE45904-16FF-41F4-8E89-BEC98E2BF264}"/>
                  </a:ext>
                </a:extLst>
              </p:cNvPr>
              <p:cNvSpPr>
                <a:spLocks/>
              </p:cNvSpPr>
              <p:nvPr/>
            </p:nvSpPr>
            <p:spPr bwMode="auto">
              <a:xfrm>
                <a:off x="13541376" y="2241550"/>
                <a:ext cx="149225" cy="46038"/>
              </a:xfrm>
              <a:custGeom>
                <a:avLst/>
                <a:gdLst>
                  <a:gd name="T0" fmla="*/ 140 w 142"/>
                  <a:gd name="T1" fmla="*/ 39 h 44"/>
                  <a:gd name="T2" fmla="*/ 72 w 142"/>
                  <a:gd name="T3" fmla="*/ 23 h 44"/>
                  <a:gd name="T4" fmla="*/ 2 w 142"/>
                  <a:gd name="T5" fmla="*/ 36 h 44"/>
                  <a:gd name="T6" fmla="*/ 17 w 142"/>
                  <a:gd name="T7" fmla="*/ 17 h 44"/>
                  <a:gd name="T8" fmla="*/ 73 w 142"/>
                  <a:gd name="T9" fmla="*/ 1 h 44"/>
                  <a:gd name="T10" fmla="*/ 127 w 142"/>
                  <a:gd name="T11" fmla="*/ 20 h 44"/>
                  <a:gd name="T12" fmla="*/ 140 w 142"/>
                  <a:gd name="T13" fmla="*/ 39 h 44"/>
                </a:gdLst>
                <a:ahLst/>
                <a:cxnLst>
                  <a:cxn ang="0">
                    <a:pos x="T0" y="T1"/>
                  </a:cxn>
                  <a:cxn ang="0">
                    <a:pos x="T2" y="T3"/>
                  </a:cxn>
                  <a:cxn ang="0">
                    <a:pos x="T4" y="T5"/>
                  </a:cxn>
                  <a:cxn ang="0">
                    <a:pos x="T6" y="T7"/>
                  </a:cxn>
                  <a:cxn ang="0">
                    <a:pos x="T8" y="T9"/>
                  </a:cxn>
                  <a:cxn ang="0">
                    <a:pos x="T10" y="T11"/>
                  </a:cxn>
                  <a:cxn ang="0">
                    <a:pos x="T12" y="T13"/>
                  </a:cxn>
                </a:cxnLst>
                <a:rect l="0" t="0" r="r" b="b"/>
                <a:pathLst>
                  <a:path w="142" h="44">
                    <a:moveTo>
                      <a:pt x="140" y="39"/>
                    </a:moveTo>
                    <a:cubicBezTo>
                      <a:pt x="136" y="44"/>
                      <a:pt x="109" y="23"/>
                      <a:pt x="72" y="23"/>
                    </a:cubicBezTo>
                    <a:cubicBezTo>
                      <a:pt x="34" y="22"/>
                      <a:pt x="6" y="41"/>
                      <a:pt x="2" y="36"/>
                    </a:cubicBezTo>
                    <a:cubicBezTo>
                      <a:pt x="0" y="34"/>
                      <a:pt x="4" y="26"/>
                      <a:pt x="17" y="17"/>
                    </a:cubicBezTo>
                    <a:cubicBezTo>
                      <a:pt x="29" y="9"/>
                      <a:pt x="49" y="0"/>
                      <a:pt x="73" y="1"/>
                    </a:cubicBezTo>
                    <a:cubicBezTo>
                      <a:pt x="96" y="2"/>
                      <a:pt x="116" y="11"/>
                      <a:pt x="127" y="20"/>
                    </a:cubicBezTo>
                    <a:cubicBezTo>
                      <a:pt x="139" y="29"/>
                      <a:pt x="142" y="37"/>
                      <a:pt x="140" y="39"/>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291">
                <a:extLst>
                  <a:ext uri="{FF2B5EF4-FFF2-40B4-BE49-F238E27FC236}">
                    <a16:creationId xmlns:a16="http://schemas.microsoft.com/office/drawing/2014/main" xmlns="" id="{21FE1FCC-F685-4C66-B076-5270FBB406C5}"/>
                  </a:ext>
                </a:extLst>
              </p:cNvPr>
              <p:cNvSpPr>
                <a:spLocks/>
              </p:cNvSpPr>
              <p:nvPr/>
            </p:nvSpPr>
            <p:spPr bwMode="auto">
              <a:xfrm>
                <a:off x="13811251" y="2246312"/>
                <a:ext cx="122238" cy="334963"/>
              </a:xfrm>
              <a:custGeom>
                <a:avLst/>
                <a:gdLst>
                  <a:gd name="T0" fmla="*/ 16 w 116"/>
                  <a:gd name="T1" fmla="*/ 318 h 320"/>
                  <a:gd name="T2" fmla="*/ 78 w 116"/>
                  <a:gd name="T3" fmla="*/ 308 h 320"/>
                  <a:gd name="T4" fmla="*/ 98 w 116"/>
                  <a:gd name="T5" fmla="*/ 298 h 320"/>
                  <a:gd name="T6" fmla="*/ 92 w 116"/>
                  <a:gd name="T7" fmla="*/ 270 h 320"/>
                  <a:gd name="T8" fmla="*/ 65 w 116"/>
                  <a:gd name="T9" fmla="*/ 195 h 320"/>
                  <a:gd name="T10" fmla="*/ 4 w 116"/>
                  <a:gd name="T11" fmla="*/ 2 h 320"/>
                  <a:gd name="T12" fmla="*/ 80 w 116"/>
                  <a:gd name="T13" fmla="*/ 190 h 320"/>
                  <a:gd name="T14" fmla="*/ 106 w 116"/>
                  <a:gd name="T15" fmla="*/ 265 h 320"/>
                  <a:gd name="T16" fmla="*/ 111 w 116"/>
                  <a:gd name="T17" fmla="*/ 303 h 320"/>
                  <a:gd name="T18" fmla="*/ 95 w 116"/>
                  <a:gd name="T19" fmla="*/ 317 h 320"/>
                  <a:gd name="T20" fmla="*/ 78 w 116"/>
                  <a:gd name="T21" fmla="*/ 319 h 320"/>
                  <a:gd name="T22" fmla="*/ 16 w 116"/>
                  <a:gd name="T23" fmla="*/ 31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6" h="320">
                    <a:moveTo>
                      <a:pt x="16" y="318"/>
                    </a:moveTo>
                    <a:cubicBezTo>
                      <a:pt x="16" y="315"/>
                      <a:pt x="39" y="312"/>
                      <a:pt x="78" y="308"/>
                    </a:cubicBezTo>
                    <a:cubicBezTo>
                      <a:pt x="87" y="307"/>
                      <a:pt x="96" y="305"/>
                      <a:pt x="98" y="298"/>
                    </a:cubicBezTo>
                    <a:cubicBezTo>
                      <a:pt x="101" y="291"/>
                      <a:pt x="97" y="281"/>
                      <a:pt x="92" y="270"/>
                    </a:cubicBezTo>
                    <a:cubicBezTo>
                      <a:pt x="84" y="246"/>
                      <a:pt x="74" y="221"/>
                      <a:pt x="65" y="195"/>
                    </a:cubicBezTo>
                    <a:cubicBezTo>
                      <a:pt x="27" y="90"/>
                      <a:pt x="0" y="3"/>
                      <a:pt x="4" y="2"/>
                    </a:cubicBezTo>
                    <a:cubicBezTo>
                      <a:pt x="8" y="0"/>
                      <a:pt x="42" y="85"/>
                      <a:pt x="80" y="190"/>
                    </a:cubicBezTo>
                    <a:cubicBezTo>
                      <a:pt x="89" y="216"/>
                      <a:pt x="98" y="241"/>
                      <a:pt x="106" y="265"/>
                    </a:cubicBezTo>
                    <a:cubicBezTo>
                      <a:pt x="110" y="276"/>
                      <a:pt x="116" y="288"/>
                      <a:pt x="111" y="303"/>
                    </a:cubicBezTo>
                    <a:cubicBezTo>
                      <a:pt x="108" y="310"/>
                      <a:pt x="101" y="315"/>
                      <a:pt x="95" y="317"/>
                    </a:cubicBezTo>
                    <a:cubicBezTo>
                      <a:pt x="88" y="318"/>
                      <a:pt x="83" y="318"/>
                      <a:pt x="78" y="319"/>
                    </a:cubicBezTo>
                    <a:cubicBezTo>
                      <a:pt x="40" y="320"/>
                      <a:pt x="16" y="320"/>
                      <a:pt x="16" y="318"/>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292">
                <a:extLst>
                  <a:ext uri="{FF2B5EF4-FFF2-40B4-BE49-F238E27FC236}">
                    <a16:creationId xmlns:a16="http://schemas.microsoft.com/office/drawing/2014/main" xmlns="" id="{E14EC460-7C8D-433C-8C8F-8297067EC668}"/>
                  </a:ext>
                </a:extLst>
              </p:cNvPr>
              <p:cNvSpPr>
                <a:spLocks/>
              </p:cNvSpPr>
              <p:nvPr/>
            </p:nvSpPr>
            <p:spPr bwMode="auto">
              <a:xfrm>
                <a:off x="13462001" y="2938463"/>
                <a:ext cx="385763" cy="198438"/>
              </a:xfrm>
              <a:custGeom>
                <a:avLst/>
                <a:gdLst>
                  <a:gd name="T0" fmla="*/ 366 w 366"/>
                  <a:gd name="T1" fmla="*/ 104 h 190"/>
                  <a:gd name="T2" fmla="*/ 0 w 366"/>
                  <a:gd name="T3" fmla="*/ 0 h 190"/>
                  <a:gd name="T4" fmla="*/ 361 w 366"/>
                  <a:gd name="T5" fmla="*/ 169 h 190"/>
                  <a:gd name="T6" fmla="*/ 366 w 366"/>
                  <a:gd name="T7" fmla="*/ 104 h 190"/>
                </a:gdLst>
                <a:ahLst/>
                <a:cxnLst>
                  <a:cxn ang="0">
                    <a:pos x="T0" y="T1"/>
                  </a:cxn>
                  <a:cxn ang="0">
                    <a:pos x="T2" y="T3"/>
                  </a:cxn>
                  <a:cxn ang="0">
                    <a:pos x="T4" y="T5"/>
                  </a:cxn>
                  <a:cxn ang="0">
                    <a:pos x="T6" y="T7"/>
                  </a:cxn>
                </a:cxnLst>
                <a:rect l="0" t="0" r="r" b="b"/>
                <a:pathLst>
                  <a:path w="366" h="190">
                    <a:moveTo>
                      <a:pt x="366" y="104"/>
                    </a:moveTo>
                    <a:cubicBezTo>
                      <a:pt x="366" y="104"/>
                      <a:pt x="181" y="113"/>
                      <a:pt x="0" y="0"/>
                    </a:cubicBezTo>
                    <a:cubicBezTo>
                      <a:pt x="0" y="0"/>
                      <a:pt x="86" y="190"/>
                      <a:pt x="361" y="169"/>
                    </a:cubicBezTo>
                    <a:lnTo>
                      <a:pt x="366" y="104"/>
                    </a:lnTo>
                    <a:close/>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293">
                <a:extLst>
                  <a:ext uri="{FF2B5EF4-FFF2-40B4-BE49-F238E27FC236}">
                    <a16:creationId xmlns:a16="http://schemas.microsoft.com/office/drawing/2014/main" xmlns="" id="{303044D8-C481-4B79-8E63-91C0DCCF9957}"/>
                  </a:ext>
                </a:extLst>
              </p:cNvPr>
              <p:cNvSpPr>
                <a:spLocks/>
              </p:cNvSpPr>
              <p:nvPr/>
            </p:nvSpPr>
            <p:spPr bwMode="auto">
              <a:xfrm>
                <a:off x="13685838" y="2643188"/>
                <a:ext cx="128588" cy="92075"/>
              </a:xfrm>
              <a:custGeom>
                <a:avLst/>
                <a:gdLst>
                  <a:gd name="T0" fmla="*/ 117 w 122"/>
                  <a:gd name="T1" fmla="*/ 29 h 88"/>
                  <a:gd name="T2" fmla="*/ 56 w 122"/>
                  <a:gd name="T3" fmla="*/ 2 h 88"/>
                  <a:gd name="T4" fmla="*/ 13 w 122"/>
                  <a:gd name="T5" fmla="*/ 24 h 88"/>
                  <a:gd name="T6" fmla="*/ 9 w 122"/>
                  <a:gd name="T7" fmla="*/ 70 h 88"/>
                  <a:gd name="T8" fmla="*/ 59 w 122"/>
                  <a:gd name="T9" fmla="*/ 83 h 88"/>
                  <a:gd name="T10" fmla="*/ 108 w 122"/>
                  <a:gd name="T11" fmla="*/ 55 h 88"/>
                  <a:gd name="T12" fmla="*/ 119 w 122"/>
                  <a:gd name="T13" fmla="*/ 44 h 88"/>
                  <a:gd name="T14" fmla="*/ 119 w 122"/>
                  <a:gd name="T15" fmla="*/ 30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88">
                    <a:moveTo>
                      <a:pt x="117" y="29"/>
                    </a:moveTo>
                    <a:cubicBezTo>
                      <a:pt x="104" y="10"/>
                      <a:pt x="80" y="0"/>
                      <a:pt x="56" y="2"/>
                    </a:cubicBezTo>
                    <a:cubicBezTo>
                      <a:pt x="40" y="4"/>
                      <a:pt x="23" y="11"/>
                      <a:pt x="13" y="24"/>
                    </a:cubicBezTo>
                    <a:cubicBezTo>
                      <a:pt x="3" y="38"/>
                      <a:pt x="0" y="57"/>
                      <a:pt x="9" y="70"/>
                    </a:cubicBezTo>
                    <a:cubicBezTo>
                      <a:pt x="19" y="84"/>
                      <a:pt x="40" y="88"/>
                      <a:pt x="59" y="83"/>
                    </a:cubicBezTo>
                    <a:cubicBezTo>
                      <a:pt x="77" y="78"/>
                      <a:pt x="93" y="67"/>
                      <a:pt x="108" y="55"/>
                    </a:cubicBezTo>
                    <a:cubicBezTo>
                      <a:pt x="112" y="52"/>
                      <a:pt x="116" y="48"/>
                      <a:pt x="119" y="44"/>
                    </a:cubicBezTo>
                    <a:cubicBezTo>
                      <a:pt x="121" y="40"/>
                      <a:pt x="122" y="34"/>
                      <a:pt x="119" y="30"/>
                    </a:cubicBezTo>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294">
                <a:extLst>
                  <a:ext uri="{FF2B5EF4-FFF2-40B4-BE49-F238E27FC236}">
                    <a16:creationId xmlns:a16="http://schemas.microsoft.com/office/drawing/2014/main" xmlns="" id="{9A81030B-D857-4F1D-AA57-0A36B0870A41}"/>
                  </a:ext>
                </a:extLst>
              </p:cNvPr>
              <p:cNvSpPr>
                <a:spLocks/>
              </p:cNvSpPr>
              <p:nvPr/>
            </p:nvSpPr>
            <p:spPr bwMode="auto">
              <a:xfrm>
                <a:off x="13701713" y="2603500"/>
                <a:ext cx="133350" cy="115888"/>
              </a:xfrm>
              <a:custGeom>
                <a:avLst/>
                <a:gdLst>
                  <a:gd name="T0" fmla="*/ 8 w 127"/>
                  <a:gd name="T1" fmla="*/ 0 h 111"/>
                  <a:gd name="T2" fmla="*/ 48 w 127"/>
                  <a:gd name="T3" fmla="*/ 70 h 111"/>
                  <a:gd name="T4" fmla="*/ 127 w 127"/>
                  <a:gd name="T5" fmla="*/ 102 h 111"/>
                  <a:gd name="T6" fmla="*/ 98 w 127"/>
                  <a:gd name="T7" fmla="*/ 110 h 111"/>
                  <a:gd name="T8" fmla="*/ 33 w 127"/>
                  <a:gd name="T9" fmla="*/ 86 h 111"/>
                  <a:gd name="T10" fmla="*/ 2 w 127"/>
                  <a:gd name="T11" fmla="*/ 27 h 111"/>
                  <a:gd name="T12" fmla="*/ 8 w 127"/>
                  <a:gd name="T13" fmla="*/ 0 h 111"/>
                </a:gdLst>
                <a:ahLst/>
                <a:cxnLst>
                  <a:cxn ang="0">
                    <a:pos x="T0" y="T1"/>
                  </a:cxn>
                  <a:cxn ang="0">
                    <a:pos x="T2" y="T3"/>
                  </a:cxn>
                  <a:cxn ang="0">
                    <a:pos x="T4" y="T5"/>
                  </a:cxn>
                  <a:cxn ang="0">
                    <a:pos x="T6" y="T7"/>
                  </a:cxn>
                  <a:cxn ang="0">
                    <a:pos x="T8" y="T9"/>
                  </a:cxn>
                  <a:cxn ang="0">
                    <a:pos x="T10" y="T11"/>
                  </a:cxn>
                  <a:cxn ang="0">
                    <a:pos x="T12" y="T13"/>
                  </a:cxn>
                </a:cxnLst>
                <a:rect l="0" t="0" r="r" b="b"/>
                <a:pathLst>
                  <a:path w="127" h="111">
                    <a:moveTo>
                      <a:pt x="8" y="0"/>
                    </a:moveTo>
                    <a:cubicBezTo>
                      <a:pt x="14" y="0"/>
                      <a:pt x="13" y="41"/>
                      <a:pt x="48" y="70"/>
                    </a:cubicBezTo>
                    <a:cubicBezTo>
                      <a:pt x="83" y="100"/>
                      <a:pt x="127" y="97"/>
                      <a:pt x="127" y="102"/>
                    </a:cubicBezTo>
                    <a:cubicBezTo>
                      <a:pt x="127" y="105"/>
                      <a:pt x="117" y="110"/>
                      <a:pt x="98" y="110"/>
                    </a:cubicBezTo>
                    <a:cubicBezTo>
                      <a:pt x="80" y="111"/>
                      <a:pt x="54" y="104"/>
                      <a:pt x="33" y="86"/>
                    </a:cubicBezTo>
                    <a:cubicBezTo>
                      <a:pt x="11" y="68"/>
                      <a:pt x="3" y="44"/>
                      <a:pt x="2" y="27"/>
                    </a:cubicBezTo>
                    <a:cubicBezTo>
                      <a:pt x="0" y="10"/>
                      <a:pt x="5" y="0"/>
                      <a:pt x="8" y="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295">
                <a:extLst>
                  <a:ext uri="{FF2B5EF4-FFF2-40B4-BE49-F238E27FC236}">
                    <a16:creationId xmlns:a16="http://schemas.microsoft.com/office/drawing/2014/main" xmlns="" id="{5314E1D4-4EAA-47AF-9178-F856234DEA35}"/>
                  </a:ext>
                </a:extLst>
              </p:cNvPr>
              <p:cNvSpPr>
                <a:spLocks/>
              </p:cNvSpPr>
              <p:nvPr/>
            </p:nvSpPr>
            <p:spPr bwMode="auto">
              <a:xfrm>
                <a:off x="13517563" y="2093912"/>
                <a:ext cx="185738" cy="60325"/>
              </a:xfrm>
              <a:custGeom>
                <a:avLst/>
                <a:gdLst>
                  <a:gd name="T0" fmla="*/ 175 w 176"/>
                  <a:gd name="T1" fmla="*/ 32 h 57"/>
                  <a:gd name="T2" fmla="*/ 89 w 176"/>
                  <a:gd name="T3" fmla="*/ 41 h 57"/>
                  <a:gd name="T4" fmla="*/ 2 w 176"/>
                  <a:gd name="T5" fmla="*/ 48 h 57"/>
                  <a:gd name="T6" fmla="*/ 21 w 176"/>
                  <a:gd name="T7" fmla="*/ 24 h 57"/>
                  <a:gd name="T8" fmla="*/ 85 w 176"/>
                  <a:gd name="T9" fmla="*/ 3 h 57"/>
                  <a:gd name="T10" fmla="*/ 152 w 176"/>
                  <a:gd name="T11" fmla="*/ 12 h 57"/>
                  <a:gd name="T12" fmla="*/ 175 w 176"/>
                  <a:gd name="T13" fmla="*/ 32 h 57"/>
                </a:gdLst>
                <a:ahLst/>
                <a:cxnLst>
                  <a:cxn ang="0">
                    <a:pos x="T0" y="T1"/>
                  </a:cxn>
                  <a:cxn ang="0">
                    <a:pos x="T2" y="T3"/>
                  </a:cxn>
                  <a:cxn ang="0">
                    <a:pos x="T4" y="T5"/>
                  </a:cxn>
                  <a:cxn ang="0">
                    <a:pos x="T6" y="T7"/>
                  </a:cxn>
                  <a:cxn ang="0">
                    <a:pos x="T8" y="T9"/>
                  </a:cxn>
                  <a:cxn ang="0">
                    <a:pos x="T10" y="T11"/>
                  </a:cxn>
                  <a:cxn ang="0">
                    <a:pos x="T12" y="T13"/>
                  </a:cxn>
                </a:cxnLst>
                <a:rect l="0" t="0" r="r" b="b"/>
                <a:pathLst>
                  <a:path w="176" h="57">
                    <a:moveTo>
                      <a:pt x="175" y="32"/>
                    </a:moveTo>
                    <a:cubicBezTo>
                      <a:pt x="171" y="42"/>
                      <a:pt x="133" y="37"/>
                      <a:pt x="89" y="41"/>
                    </a:cubicBezTo>
                    <a:cubicBezTo>
                      <a:pt x="44" y="45"/>
                      <a:pt x="8" y="57"/>
                      <a:pt x="2" y="48"/>
                    </a:cubicBezTo>
                    <a:cubicBezTo>
                      <a:pt x="0" y="43"/>
                      <a:pt x="6" y="34"/>
                      <a:pt x="21" y="24"/>
                    </a:cubicBezTo>
                    <a:cubicBezTo>
                      <a:pt x="35" y="14"/>
                      <a:pt x="58" y="5"/>
                      <a:pt x="85" y="3"/>
                    </a:cubicBezTo>
                    <a:cubicBezTo>
                      <a:pt x="112" y="0"/>
                      <a:pt x="136" y="5"/>
                      <a:pt x="152" y="12"/>
                    </a:cubicBezTo>
                    <a:cubicBezTo>
                      <a:pt x="168" y="19"/>
                      <a:pt x="176" y="27"/>
                      <a:pt x="175" y="32"/>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296">
                <a:extLst>
                  <a:ext uri="{FF2B5EF4-FFF2-40B4-BE49-F238E27FC236}">
                    <a16:creationId xmlns:a16="http://schemas.microsoft.com/office/drawing/2014/main" xmlns="" id="{370584CE-D7F8-4C06-ACFB-6C7080CA5FC8}"/>
                  </a:ext>
                </a:extLst>
              </p:cNvPr>
              <p:cNvSpPr>
                <a:spLocks/>
              </p:cNvSpPr>
              <p:nvPr/>
            </p:nvSpPr>
            <p:spPr bwMode="auto">
              <a:xfrm>
                <a:off x="13930313" y="2124075"/>
                <a:ext cx="141288" cy="50800"/>
              </a:xfrm>
              <a:custGeom>
                <a:avLst/>
                <a:gdLst>
                  <a:gd name="T0" fmla="*/ 131 w 134"/>
                  <a:gd name="T1" fmla="*/ 41 h 49"/>
                  <a:gd name="T2" fmla="*/ 67 w 134"/>
                  <a:gd name="T3" fmla="*/ 39 h 49"/>
                  <a:gd name="T4" fmla="*/ 3 w 134"/>
                  <a:gd name="T5" fmla="*/ 35 h 49"/>
                  <a:gd name="T6" fmla="*/ 16 w 134"/>
                  <a:gd name="T7" fmla="*/ 14 h 49"/>
                  <a:gd name="T8" fmla="*/ 69 w 134"/>
                  <a:gd name="T9" fmla="*/ 1 h 49"/>
                  <a:gd name="T10" fmla="*/ 119 w 134"/>
                  <a:gd name="T11" fmla="*/ 19 h 49"/>
                  <a:gd name="T12" fmla="*/ 131 w 134"/>
                  <a:gd name="T13" fmla="*/ 41 h 49"/>
                </a:gdLst>
                <a:ahLst/>
                <a:cxnLst>
                  <a:cxn ang="0">
                    <a:pos x="T0" y="T1"/>
                  </a:cxn>
                  <a:cxn ang="0">
                    <a:pos x="T2" y="T3"/>
                  </a:cxn>
                  <a:cxn ang="0">
                    <a:pos x="T4" y="T5"/>
                  </a:cxn>
                  <a:cxn ang="0">
                    <a:pos x="T6" y="T7"/>
                  </a:cxn>
                  <a:cxn ang="0">
                    <a:pos x="T8" y="T9"/>
                  </a:cxn>
                  <a:cxn ang="0">
                    <a:pos x="T10" y="T11"/>
                  </a:cxn>
                  <a:cxn ang="0">
                    <a:pos x="T12" y="T13"/>
                  </a:cxn>
                </a:cxnLst>
                <a:rect l="0" t="0" r="r" b="b"/>
                <a:pathLst>
                  <a:path w="134" h="49">
                    <a:moveTo>
                      <a:pt x="131" y="41"/>
                    </a:moveTo>
                    <a:cubicBezTo>
                      <a:pt x="124" y="49"/>
                      <a:pt x="98" y="40"/>
                      <a:pt x="67" y="39"/>
                    </a:cubicBezTo>
                    <a:cubicBezTo>
                      <a:pt x="35" y="37"/>
                      <a:pt x="9" y="44"/>
                      <a:pt x="3" y="35"/>
                    </a:cubicBezTo>
                    <a:cubicBezTo>
                      <a:pt x="0" y="30"/>
                      <a:pt x="4" y="22"/>
                      <a:pt x="16" y="14"/>
                    </a:cubicBezTo>
                    <a:cubicBezTo>
                      <a:pt x="28" y="6"/>
                      <a:pt x="47" y="0"/>
                      <a:pt x="69" y="1"/>
                    </a:cubicBezTo>
                    <a:cubicBezTo>
                      <a:pt x="90" y="2"/>
                      <a:pt x="109" y="10"/>
                      <a:pt x="119" y="19"/>
                    </a:cubicBezTo>
                    <a:cubicBezTo>
                      <a:pt x="130" y="28"/>
                      <a:pt x="134" y="37"/>
                      <a:pt x="131" y="41"/>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297">
                <a:extLst>
                  <a:ext uri="{FF2B5EF4-FFF2-40B4-BE49-F238E27FC236}">
                    <a16:creationId xmlns:a16="http://schemas.microsoft.com/office/drawing/2014/main" xmlns="" id="{0176852F-89FD-4936-9B3A-3F0EC185AB4B}"/>
                  </a:ext>
                </a:extLst>
              </p:cNvPr>
              <p:cNvSpPr>
                <a:spLocks/>
              </p:cNvSpPr>
              <p:nvPr/>
            </p:nvSpPr>
            <p:spPr bwMode="auto">
              <a:xfrm>
                <a:off x="12757151" y="1736725"/>
                <a:ext cx="922338" cy="2398713"/>
              </a:xfrm>
              <a:custGeom>
                <a:avLst/>
                <a:gdLst>
                  <a:gd name="T0" fmla="*/ 771 w 875"/>
                  <a:gd name="T1" fmla="*/ 90 h 2296"/>
                  <a:gd name="T2" fmla="*/ 687 w 875"/>
                  <a:gd name="T3" fmla="*/ 414 h 2296"/>
                  <a:gd name="T4" fmla="*/ 526 w 875"/>
                  <a:gd name="T5" fmla="*/ 726 h 2296"/>
                  <a:gd name="T6" fmla="*/ 718 w 875"/>
                  <a:gd name="T7" fmla="*/ 1090 h 2296"/>
                  <a:gd name="T8" fmla="*/ 669 w 875"/>
                  <a:gd name="T9" fmla="*/ 1236 h 2296"/>
                  <a:gd name="T10" fmla="*/ 826 w 875"/>
                  <a:gd name="T11" fmla="*/ 1460 h 2296"/>
                  <a:gd name="T12" fmla="*/ 744 w 875"/>
                  <a:gd name="T13" fmla="*/ 1825 h 2296"/>
                  <a:gd name="T14" fmla="*/ 789 w 875"/>
                  <a:gd name="T15" fmla="*/ 2037 h 2296"/>
                  <a:gd name="T16" fmla="*/ 476 w 875"/>
                  <a:gd name="T17" fmla="*/ 2261 h 2296"/>
                  <a:gd name="T18" fmla="*/ 198 w 875"/>
                  <a:gd name="T19" fmla="*/ 1941 h 2296"/>
                  <a:gd name="T20" fmla="*/ 209 w 875"/>
                  <a:gd name="T21" fmla="*/ 1498 h 2296"/>
                  <a:gd name="T22" fmla="*/ 53 w 875"/>
                  <a:gd name="T23" fmla="*/ 1530 h 2296"/>
                  <a:gd name="T24" fmla="*/ 10 w 875"/>
                  <a:gd name="T25" fmla="*/ 1350 h 2296"/>
                  <a:gd name="T26" fmla="*/ 186 w 875"/>
                  <a:gd name="T27" fmla="*/ 902 h 2296"/>
                  <a:gd name="T28" fmla="*/ 245 w 875"/>
                  <a:gd name="T29" fmla="*/ 485 h 2296"/>
                  <a:gd name="T30" fmla="*/ 410 w 875"/>
                  <a:gd name="T31" fmla="*/ 106 h 2296"/>
                  <a:gd name="T32" fmla="*/ 787 w 875"/>
                  <a:gd name="T33" fmla="*/ 111 h 2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5" h="2296">
                    <a:moveTo>
                      <a:pt x="771" y="90"/>
                    </a:moveTo>
                    <a:cubicBezTo>
                      <a:pt x="846" y="186"/>
                      <a:pt x="771" y="325"/>
                      <a:pt x="687" y="414"/>
                    </a:cubicBezTo>
                    <a:cubicBezTo>
                      <a:pt x="603" y="503"/>
                      <a:pt x="501" y="606"/>
                      <a:pt x="526" y="726"/>
                    </a:cubicBezTo>
                    <a:cubicBezTo>
                      <a:pt x="554" y="864"/>
                      <a:pt x="745" y="951"/>
                      <a:pt x="718" y="1090"/>
                    </a:cubicBezTo>
                    <a:cubicBezTo>
                      <a:pt x="708" y="1141"/>
                      <a:pt x="668" y="1184"/>
                      <a:pt x="669" y="1236"/>
                    </a:cubicBezTo>
                    <a:cubicBezTo>
                      <a:pt x="669" y="1329"/>
                      <a:pt x="790" y="1373"/>
                      <a:pt x="826" y="1460"/>
                    </a:cubicBezTo>
                    <a:cubicBezTo>
                      <a:pt x="875" y="1578"/>
                      <a:pt x="745" y="1697"/>
                      <a:pt x="744" y="1825"/>
                    </a:cubicBezTo>
                    <a:cubicBezTo>
                      <a:pt x="744" y="1897"/>
                      <a:pt x="786" y="1965"/>
                      <a:pt x="789" y="2037"/>
                    </a:cubicBezTo>
                    <a:cubicBezTo>
                      <a:pt x="794" y="2185"/>
                      <a:pt x="620" y="2296"/>
                      <a:pt x="476" y="2261"/>
                    </a:cubicBezTo>
                    <a:cubicBezTo>
                      <a:pt x="331" y="2226"/>
                      <a:pt x="231" y="2086"/>
                      <a:pt x="198" y="1941"/>
                    </a:cubicBezTo>
                    <a:cubicBezTo>
                      <a:pt x="166" y="1796"/>
                      <a:pt x="187" y="1645"/>
                      <a:pt x="209" y="1498"/>
                    </a:cubicBezTo>
                    <a:cubicBezTo>
                      <a:pt x="195" y="1561"/>
                      <a:pt x="100" y="1574"/>
                      <a:pt x="53" y="1530"/>
                    </a:cubicBezTo>
                    <a:cubicBezTo>
                      <a:pt x="6" y="1486"/>
                      <a:pt x="0" y="1413"/>
                      <a:pt x="10" y="1350"/>
                    </a:cubicBezTo>
                    <a:cubicBezTo>
                      <a:pt x="35" y="1191"/>
                      <a:pt x="138" y="1055"/>
                      <a:pt x="186" y="902"/>
                    </a:cubicBezTo>
                    <a:cubicBezTo>
                      <a:pt x="228" y="768"/>
                      <a:pt x="227" y="624"/>
                      <a:pt x="245" y="485"/>
                    </a:cubicBezTo>
                    <a:cubicBezTo>
                      <a:pt x="262" y="345"/>
                      <a:pt x="304" y="199"/>
                      <a:pt x="410" y="106"/>
                    </a:cubicBezTo>
                    <a:cubicBezTo>
                      <a:pt x="515" y="13"/>
                      <a:pt x="699" y="0"/>
                      <a:pt x="787" y="111"/>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98">
                <a:extLst>
                  <a:ext uri="{FF2B5EF4-FFF2-40B4-BE49-F238E27FC236}">
                    <a16:creationId xmlns:a16="http://schemas.microsoft.com/office/drawing/2014/main" xmlns="" id="{32851E09-B5D5-42C4-A19A-62424E3126C8}"/>
                  </a:ext>
                </a:extLst>
              </p:cNvPr>
              <p:cNvSpPr>
                <a:spLocks/>
              </p:cNvSpPr>
              <p:nvPr/>
            </p:nvSpPr>
            <p:spPr bwMode="auto">
              <a:xfrm>
                <a:off x="13000038" y="1790700"/>
                <a:ext cx="482600" cy="2252663"/>
              </a:xfrm>
              <a:custGeom>
                <a:avLst/>
                <a:gdLst>
                  <a:gd name="T0" fmla="*/ 165 w 458"/>
                  <a:gd name="T1" fmla="*/ 2156 h 2156"/>
                  <a:gd name="T2" fmla="*/ 168 w 458"/>
                  <a:gd name="T3" fmla="*/ 2150 h 2156"/>
                  <a:gd name="T4" fmla="*/ 179 w 458"/>
                  <a:gd name="T5" fmla="*/ 2135 h 2156"/>
                  <a:gd name="T6" fmla="*/ 211 w 458"/>
                  <a:gd name="T7" fmla="*/ 2070 h 2156"/>
                  <a:gd name="T8" fmla="*/ 233 w 458"/>
                  <a:gd name="T9" fmla="*/ 1958 h 2156"/>
                  <a:gd name="T10" fmla="*/ 206 w 458"/>
                  <a:gd name="T11" fmla="*/ 1811 h 2156"/>
                  <a:gd name="T12" fmla="*/ 105 w 458"/>
                  <a:gd name="T13" fmla="*/ 1659 h 2156"/>
                  <a:gd name="T14" fmla="*/ 46 w 458"/>
                  <a:gd name="T15" fmla="*/ 1574 h 2156"/>
                  <a:gd name="T16" fmla="*/ 7 w 458"/>
                  <a:gd name="T17" fmla="*/ 1471 h 2156"/>
                  <a:gd name="T18" fmla="*/ 16 w 458"/>
                  <a:gd name="T19" fmla="*/ 1356 h 2156"/>
                  <a:gd name="T20" fmla="*/ 50 w 458"/>
                  <a:gd name="T21" fmla="*/ 1307 h 2156"/>
                  <a:gd name="T22" fmla="*/ 97 w 458"/>
                  <a:gd name="T23" fmla="*/ 1268 h 2156"/>
                  <a:gd name="T24" fmla="*/ 183 w 458"/>
                  <a:gd name="T25" fmla="*/ 1183 h 2156"/>
                  <a:gd name="T26" fmla="*/ 191 w 458"/>
                  <a:gd name="T27" fmla="*/ 1062 h 2156"/>
                  <a:gd name="T28" fmla="*/ 75 w 458"/>
                  <a:gd name="T29" fmla="*/ 841 h 2156"/>
                  <a:gd name="T30" fmla="*/ 41 w 458"/>
                  <a:gd name="T31" fmla="*/ 726 h 2156"/>
                  <a:gd name="T32" fmla="*/ 62 w 458"/>
                  <a:gd name="T33" fmla="*/ 613 h 2156"/>
                  <a:gd name="T34" fmla="*/ 192 w 458"/>
                  <a:gd name="T35" fmla="*/ 445 h 2156"/>
                  <a:gd name="T36" fmla="*/ 330 w 458"/>
                  <a:gd name="T37" fmla="*/ 323 h 2156"/>
                  <a:gd name="T38" fmla="*/ 421 w 458"/>
                  <a:gd name="T39" fmla="*/ 204 h 2156"/>
                  <a:gd name="T40" fmla="*/ 453 w 458"/>
                  <a:gd name="T41" fmla="*/ 95 h 2156"/>
                  <a:gd name="T42" fmla="*/ 446 w 458"/>
                  <a:gd name="T43" fmla="*/ 24 h 2156"/>
                  <a:gd name="T44" fmla="*/ 438 w 458"/>
                  <a:gd name="T45" fmla="*/ 0 h 2156"/>
                  <a:gd name="T46" fmla="*/ 447 w 458"/>
                  <a:gd name="T47" fmla="*/ 23 h 2156"/>
                  <a:gd name="T48" fmla="*/ 456 w 458"/>
                  <a:gd name="T49" fmla="*/ 95 h 2156"/>
                  <a:gd name="T50" fmla="*/ 426 w 458"/>
                  <a:gd name="T51" fmla="*/ 206 h 2156"/>
                  <a:gd name="T52" fmla="*/ 334 w 458"/>
                  <a:gd name="T53" fmla="*/ 328 h 2156"/>
                  <a:gd name="T54" fmla="*/ 197 w 458"/>
                  <a:gd name="T55" fmla="*/ 450 h 2156"/>
                  <a:gd name="T56" fmla="*/ 70 w 458"/>
                  <a:gd name="T57" fmla="*/ 616 h 2156"/>
                  <a:gd name="T58" fmla="*/ 49 w 458"/>
                  <a:gd name="T59" fmla="*/ 725 h 2156"/>
                  <a:gd name="T60" fmla="*/ 83 w 458"/>
                  <a:gd name="T61" fmla="*/ 837 h 2156"/>
                  <a:gd name="T62" fmla="*/ 147 w 458"/>
                  <a:gd name="T63" fmla="*/ 943 h 2156"/>
                  <a:gd name="T64" fmla="*/ 199 w 458"/>
                  <a:gd name="T65" fmla="*/ 1060 h 2156"/>
                  <a:gd name="T66" fmla="*/ 191 w 458"/>
                  <a:gd name="T67" fmla="*/ 1187 h 2156"/>
                  <a:gd name="T68" fmla="*/ 102 w 458"/>
                  <a:gd name="T69" fmla="*/ 1275 h 2156"/>
                  <a:gd name="T70" fmla="*/ 56 w 458"/>
                  <a:gd name="T71" fmla="*/ 1313 h 2156"/>
                  <a:gd name="T72" fmla="*/ 24 w 458"/>
                  <a:gd name="T73" fmla="*/ 1360 h 2156"/>
                  <a:gd name="T74" fmla="*/ 15 w 458"/>
                  <a:gd name="T75" fmla="*/ 1470 h 2156"/>
                  <a:gd name="T76" fmla="*/ 53 w 458"/>
                  <a:gd name="T77" fmla="*/ 1570 h 2156"/>
                  <a:gd name="T78" fmla="*/ 111 w 458"/>
                  <a:gd name="T79" fmla="*/ 1654 h 2156"/>
                  <a:gd name="T80" fmla="*/ 212 w 458"/>
                  <a:gd name="T81" fmla="*/ 1809 h 2156"/>
                  <a:gd name="T82" fmla="*/ 238 w 458"/>
                  <a:gd name="T83" fmla="*/ 1959 h 2156"/>
                  <a:gd name="T84" fmla="*/ 214 w 458"/>
                  <a:gd name="T85" fmla="*/ 2071 h 2156"/>
                  <a:gd name="T86" fmla="*/ 180 w 458"/>
                  <a:gd name="T87" fmla="*/ 2136 h 2156"/>
                  <a:gd name="T88" fmla="*/ 169 w 458"/>
                  <a:gd name="T89" fmla="*/ 2151 h 2156"/>
                  <a:gd name="T90" fmla="*/ 165 w 458"/>
                  <a:gd name="T91" fmla="*/ 2156 h 2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8" h="2156">
                    <a:moveTo>
                      <a:pt x="165" y="2156"/>
                    </a:moveTo>
                    <a:cubicBezTo>
                      <a:pt x="165" y="2156"/>
                      <a:pt x="166" y="2154"/>
                      <a:pt x="168" y="2150"/>
                    </a:cubicBezTo>
                    <a:cubicBezTo>
                      <a:pt x="171" y="2146"/>
                      <a:pt x="175" y="2141"/>
                      <a:pt x="179" y="2135"/>
                    </a:cubicBezTo>
                    <a:cubicBezTo>
                      <a:pt x="188" y="2121"/>
                      <a:pt x="200" y="2099"/>
                      <a:pt x="211" y="2070"/>
                    </a:cubicBezTo>
                    <a:cubicBezTo>
                      <a:pt x="222" y="2041"/>
                      <a:pt x="231" y="2003"/>
                      <a:pt x="233" y="1958"/>
                    </a:cubicBezTo>
                    <a:cubicBezTo>
                      <a:pt x="234" y="1914"/>
                      <a:pt x="228" y="1862"/>
                      <a:pt x="206" y="1811"/>
                    </a:cubicBezTo>
                    <a:cubicBezTo>
                      <a:pt x="184" y="1760"/>
                      <a:pt x="146" y="1711"/>
                      <a:pt x="105" y="1659"/>
                    </a:cubicBezTo>
                    <a:cubicBezTo>
                      <a:pt x="85" y="1632"/>
                      <a:pt x="64" y="1605"/>
                      <a:pt x="46" y="1574"/>
                    </a:cubicBezTo>
                    <a:cubicBezTo>
                      <a:pt x="28" y="1543"/>
                      <a:pt x="14" y="1508"/>
                      <a:pt x="7" y="1471"/>
                    </a:cubicBezTo>
                    <a:cubicBezTo>
                      <a:pt x="0" y="1434"/>
                      <a:pt x="1" y="1394"/>
                      <a:pt x="16" y="1356"/>
                    </a:cubicBezTo>
                    <a:cubicBezTo>
                      <a:pt x="24" y="1338"/>
                      <a:pt x="36" y="1321"/>
                      <a:pt x="50" y="1307"/>
                    </a:cubicBezTo>
                    <a:cubicBezTo>
                      <a:pt x="65" y="1292"/>
                      <a:pt x="81" y="1280"/>
                      <a:pt x="97" y="1268"/>
                    </a:cubicBezTo>
                    <a:cubicBezTo>
                      <a:pt x="130" y="1244"/>
                      <a:pt x="165" y="1220"/>
                      <a:pt x="183" y="1183"/>
                    </a:cubicBezTo>
                    <a:cubicBezTo>
                      <a:pt x="201" y="1147"/>
                      <a:pt x="201" y="1103"/>
                      <a:pt x="191" y="1062"/>
                    </a:cubicBezTo>
                    <a:cubicBezTo>
                      <a:pt x="171" y="978"/>
                      <a:pt x="113" y="914"/>
                      <a:pt x="75" y="841"/>
                    </a:cubicBezTo>
                    <a:cubicBezTo>
                      <a:pt x="57" y="805"/>
                      <a:pt x="43" y="766"/>
                      <a:pt x="41" y="726"/>
                    </a:cubicBezTo>
                    <a:cubicBezTo>
                      <a:pt x="38" y="686"/>
                      <a:pt x="48" y="647"/>
                      <a:pt x="62" y="613"/>
                    </a:cubicBezTo>
                    <a:cubicBezTo>
                      <a:pt x="93" y="543"/>
                      <a:pt x="143" y="489"/>
                      <a:pt x="192" y="445"/>
                    </a:cubicBezTo>
                    <a:cubicBezTo>
                      <a:pt x="241" y="401"/>
                      <a:pt x="290" y="363"/>
                      <a:pt x="330" y="323"/>
                    </a:cubicBezTo>
                    <a:cubicBezTo>
                      <a:pt x="371" y="284"/>
                      <a:pt x="402" y="244"/>
                      <a:pt x="421" y="204"/>
                    </a:cubicBezTo>
                    <a:cubicBezTo>
                      <a:pt x="441" y="164"/>
                      <a:pt x="451" y="126"/>
                      <a:pt x="453" y="95"/>
                    </a:cubicBezTo>
                    <a:cubicBezTo>
                      <a:pt x="455" y="64"/>
                      <a:pt x="450" y="39"/>
                      <a:pt x="446" y="24"/>
                    </a:cubicBezTo>
                    <a:cubicBezTo>
                      <a:pt x="441" y="8"/>
                      <a:pt x="437" y="0"/>
                      <a:pt x="438" y="0"/>
                    </a:cubicBezTo>
                    <a:cubicBezTo>
                      <a:pt x="438" y="0"/>
                      <a:pt x="442" y="7"/>
                      <a:pt x="447" y="23"/>
                    </a:cubicBezTo>
                    <a:cubicBezTo>
                      <a:pt x="453" y="39"/>
                      <a:pt x="458" y="63"/>
                      <a:pt x="456" y="95"/>
                    </a:cubicBezTo>
                    <a:cubicBezTo>
                      <a:pt x="455" y="127"/>
                      <a:pt x="446" y="166"/>
                      <a:pt x="426" y="206"/>
                    </a:cubicBezTo>
                    <a:cubicBezTo>
                      <a:pt x="406" y="247"/>
                      <a:pt x="375" y="288"/>
                      <a:pt x="334" y="328"/>
                    </a:cubicBezTo>
                    <a:cubicBezTo>
                      <a:pt x="294" y="368"/>
                      <a:pt x="245" y="406"/>
                      <a:pt x="197" y="450"/>
                    </a:cubicBezTo>
                    <a:cubicBezTo>
                      <a:pt x="148" y="495"/>
                      <a:pt x="99" y="548"/>
                      <a:pt x="70" y="616"/>
                    </a:cubicBezTo>
                    <a:cubicBezTo>
                      <a:pt x="56" y="650"/>
                      <a:pt x="47" y="687"/>
                      <a:pt x="49" y="725"/>
                    </a:cubicBezTo>
                    <a:cubicBezTo>
                      <a:pt x="51" y="764"/>
                      <a:pt x="64" y="802"/>
                      <a:pt x="83" y="837"/>
                    </a:cubicBezTo>
                    <a:cubicBezTo>
                      <a:pt x="102" y="873"/>
                      <a:pt x="125" y="907"/>
                      <a:pt x="147" y="943"/>
                    </a:cubicBezTo>
                    <a:cubicBezTo>
                      <a:pt x="169" y="978"/>
                      <a:pt x="189" y="1017"/>
                      <a:pt x="199" y="1060"/>
                    </a:cubicBezTo>
                    <a:cubicBezTo>
                      <a:pt x="210" y="1102"/>
                      <a:pt x="210" y="1148"/>
                      <a:pt x="191" y="1187"/>
                    </a:cubicBezTo>
                    <a:cubicBezTo>
                      <a:pt x="171" y="1227"/>
                      <a:pt x="135" y="1251"/>
                      <a:pt x="102" y="1275"/>
                    </a:cubicBezTo>
                    <a:cubicBezTo>
                      <a:pt x="86" y="1287"/>
                      <a:pt x="70" y="1299"/>
                      <a:pt x="56" y="1313"/>
                    </a:cubicBezTo>
                    <a:cubicBezTo>
                      <a:pt x="43" y="1326"/>
                      <a:pt x="32" y="1342"/>
                      <a:pt x="24" y="1360"/>
                    </a:cubicBezTo>
                    <a:cubicBezTo>
                      <a:pt x="9" y="1395"/>
                      <a:pt x="9" y="1434"/>
                      <a:pt x="15" y="1470"/>
                    </a:cubicBezTo>
                    <a:cubicBezTo>
                      <a:pt x="22" y="1506"/>
                      <a:pt x="35" y="1540"/>
                      <a:pt x="53" y="1570"/>
                    </a:cubicBezTo>
                    <a:cubicBezTo>
                      <a:pt x="70" y="1600"/>
                      <a:pt x="91" y="1628"/>
                      <a:pt x="111" y="1654"/>
                    </a:cubicBezTo>
                    <a:cubicBezTo>
                      <a:pt x="151" y="1706"/>
                      <a:pt x="190" y="1756"/>
                      <a:pt x="212" y="1809"/>
                    </a:cubicBezTo>
                    <a:cubicBezTo>
                      <a:pt x="234" y="1861"/>
                      <a:pt x="240" y="1914"/>
                      <a:pt x="238" y="1959"/>
                    </a:cubicBezTo>
                    <a:cubicBezTo>
                      <a:pt x="236" y="2004"/>
                      <a:pt x="225" y="2042"/>
                      <a:pt x="214" y="2071"/>
                    </a:cubicBezTo>
                    <a:cubicBezTo>
                      <a:pt x="202" y="2101"/>
                      <a:pt x="190" y="2122"/>
                      <a:pt x="180" y="2136"/>
                    </a:cubicBezTo>
                    <a:cubicBezTo>
                      <a:pt x="176" y="2142"/>
                      <a:pt x="172" y="2147"/>
                      <a:pt x="169" y="2151"/>
                    </a:cubicBezTo>
                    <a:cubicBezTo>
                      <a:pt x="167" y="2154"/>
                      <a:pt x="165" y="2156"/>
                      <a:pt x="165" y="2156"/>
                    </a:cubicBez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99">
                <a:extLst>
                  <a:ext uri="{FF2B5EF4-FFF2-40B4-BE49-F238E27FC236}">
                    <a16:creationId xmlns:a16="http://schemas.microsoft.com/office/drawing/2014/main" xmlns="" id="{F4ED8148-AE63-4F12-95DB-D40CE0DF7DAD}"/>
                  </a:ext>
                </a:extLst>
              </p:cNvPr>
              <p:cNvSpPr>
                <a:spLocks/>
              </p:cNvSpPr>
              <p:nvPr/>
            </p:nvSpPr>
            <p:spPr bwMode="auto">
              <a:xfrm>
                <a:off x="13719176" y="4337050"/>
                <a:ext cx="3527425" cy="1322388"/>
              </a:xfrm>
              <a:custGeom>
                <a:avLst/>
                <a:gdLst>
                  <a:gd name="T0" fmla="*/ 1526 w 3351"/>
                  <a:gd name="T1" fmla="*/ 33 h 1266"/>
                  <a:gd name="T2" fmla="*/ 894 w 3351"/>
                  <a:gd name="T3" fmla="*/ 1136 h 1266"/>
                  <a:gd name="T4" fmla="*/ 0 w 3351"/>
                  <a:gd name="T5" fmla="*/ 1167 h 1266"/>
                  <a:gd name="T6" fmla="*/ 0 w 3351"/>
                  <a:gd name="T7" fmla="*/ 1266 h 1266"/>
                  <a:gd name="T8" fmla="*/ 2613 w 3351"/>
                  <a:gd name="T9" fmla="*/ 1266 h 1266"/>
                  <a:gd name="T10" fmla="*/ 3324 w 3351"/>
                  <a:gd name="T11" fmla="*/ 101 h 1266"/>
                  <a:gd name="T12" fmla="*/ 3267 w 3351"/>
                  <a:gd name="T13" fmla="*/ 0 h 1266"/>
                  <a:gd name="T14" fmla="*/ 1583 w 3351"/>
                  <a:gd name="T15" fmla="*/ 0 h 1266"/>
                  <a:gd name="T16" fmla="*/ 1526 w 3351"/>
                  <a:gd name="T17" fmla="*/ 33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1" h="1266">
                    <a:moveTo>
                      <a:pt x="1526" y="33"/>
                    </a:moveTo>
                    <a:lnTo>
                      <a:pt x="894" y="1136"/>
                    </a:lnTo>
                    <a:lnTo>
                      <a:pt x="0" y="1167"/>
                    </a:lnTo>
                    <a:lnTo>
                      <a:pt x="0" y="1266"/>
                    </a:lnTo>
                    <a:lnTo>
                      <a:pt x="2613" y="1266"/>
                    </a:lnTo>
                    <a:lnTo>
                      <a:pt x="3324" y="101"/>
                    </a:lnTo>
                    <a:cubicBezTo>
                      <a:pt x="3351" y="56"/>
                      <a:pt x="3319" y="0"/>
                      <a:pt x="3267" y="0"/>
                    </a:cubicBezTo>
                    <a:lnTo>
                      <a:pt x="1583" y="0"/>
                    </a:lnTo>
                    <a:cubicBezTo>
                      <a:pt x="1559" y="0"/>
                      <a:pt x="1538" y="13"/>
                      <a:pt x="1526" y="33"/>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00">
                <a:extLst>
                  <a:ext uri="{FF2B5EF4-FFF2-40B4-BE49-F238E27FC236}">
                    <a16:creationId xmlns:a16="http://schemas.microsoft.com/office/drawing/2014/main" xmlns="" id="{FD6E46B2-FE6C-4C1B-A98C-27FC6C090E84}"/>
                  </a:ext>
                </a:extLst>
              </p:cNvPr>
              <p:cNvSpPr>
                <a:spLocks/>
              </p:cNvSpPr>
              <p:nvPr/>
            </p:nvSpPr>
            <p:spPr bwMode="auto">
              <a:xfrm>
                <a:off x="15976601" y="4802188"/>
                <a:ext cx="227013" cy="280988"/>
              </a:xfrm>
              <a:custGeom>
                <a:avLst/>
                <a:gdLst>
                  <a:gd name="T0" fmla="*/ 172 w 215"/>
                  <a:gd name="T1" fmla="*/ 176 h 269"/>
                  <a:gd name="T2" fmla="*/ 36 w 215"/>
                  <a:gd name="T3" fmla="*/ 246 h 269"/>
                  <a:gd name="T4" fmla="*/ 43 w 215"/>
                  <a:gd name="T5" fmla="*/ 93 h 269"/>
                  <a:gd name="T6" fmla="*/ 179 w 215"/>
                  <a:gd name="T7" fmla="*/ 23 h 269"/>
                  <a:gd name="T8" fmla="*/ 172 w 215"/>
                  <a:gd name="T9" fmla="*/ 176 h 269"/>
                </a:gdLst>
                <a:ahLst/>
                <a:cxnLst>
                  <a:cxn ang="0">
                    <a:pos x="T0" y="T1"/>
                  </a:cxn>
                  <a:cxn ang="0">
                    <a:pos x="T2" y="T3"/>
                  </a:cxn>
                  <a:cxn ang="0">
                    <a:pos x="T4" y="T5"/>
                  </a:cxn>
                  <a:cxn ang="0">
                    <a:pos x="T6" y="T7"/>
                  </a:cxn>
                  <a:cxn ang="0">
                    <a:pos x="T8" y="T9"/>
                  </a:cxn>
                </a:cxnLst>
                <a:rect l="0" t="0" r="r" b="b"/>
                <a:pathLst>
                  <a:path w="215" h="269">
                    <a:moveTo>
                      <a:pt x="172" y="176"/>
                    </a:moveTo>
                    <a:cubicBezTo>
                      <a:pt x="132" y="238"/>
                      <a:pt x="71" y="269"/>
                      <a:pt x="36" y="246"/>
                    </a:cubicBezTo>
                    <a:cubicBezTo>
                      <a:pt x="0" y="223"/>
                      <a:pt x="3" y="155"/>
                      <a:pt x="43" y="93"/>
                    </a:cubicBezTo>
                    <a:cubicBezTo>
                      <a:pt x="82" y="31"/>
                      <a:pt x="143" y="0"/>
                      <a:pt x="179" y="23"/>
                    </a:cubicBezTo>
                    <a:cubicBezTo>
                      <a:pt x="215" y="46"/>
                      <a:pt x="212" y="114"/>
                      <a:pt x="172" y="176"/>
                    </a:cubicBezTo>
                    <a:close/>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63" name="Group 262"/>
            <p:cNvGrpSpPr/>
            <p:nvPr/>
          </p:nvGrpSpPr>
          <p:grpSpPr>
            <a:xfrm>
              <a:off x="6659739" y="4197424"/>
              <a:ext cx="5275682" cy="1033367"/>
              <a:chOff x="247052" y="2751578"/>
              <a:chExt cx="5467828" cy="2525837"/>
            </a:xfrm>
          </p:grpSpPr>
          <p:sp>
            <p:nvSpPr>
              <p:cNvPr id="264" name="Rectangle 263"/>
              <p:cNvSpPr/>
              <p:nvPr/>
            </p:nvSpPr>
            <p:spPr>
              <a:xfrm>
                <a:off x="247052" y="2757194"/>
                <a:ext cx="5448752" cy="1420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65" name="TextBox 264"/>
              <p:cNvSpPr txBox="1"/>
              <p:nvPr/>
            </p:nvSpPr>
            <p:spPr>
              <a:xfrm>
                <a:off x="271964" y="2751578"/>
                <a:ext cx="5442916" cy="2525837"/>
              </a:xfrm>
              <a:prstGeom prst="rect">
                <a:avLst/>
              </a:prstGeom>
              <a:noFill/>
            </p:spPr>
            <p:txBody>
              <a:bodyPr wrap="square" rtlCol="0">
                <a:spAutoFit/>
              </a:bodyPr>
              <a:lstStyle/>
              <a:p>
                <a:pPr algn="ctr"/>
                <a:r>
                  <a:rPr lang="en-US" sz="6000" b="1" dirty="0" smtClean="0">
                    <a:solidFill>
                      <a:srgbClr val="59CDB6"/>
                    </a:solidFill>
                    <a:effectLst>
                      <a:outerShdw blurRad="38100" dist="38100" dir="2700000" algn="tl">
                        <a:srgbClr val="000000">
                          <a:alpha val="43137"/>
                        </a:srgbClr>
                      </a:outerShdw>
                    </a:effectLst>
                    <a:latin typeface="DAGGERSQUARE" pitchFamily="50" charset="0"/>
                  </a:rPr>
                  <a:t>Our </a:t>
                </a:r>
                <a:r>
                  <a:rPr lang="en-US" sz="6000" b="1" dirty="0" err="1" smtClean="0">
                    <a:solidFill>
                      <a:srgbClr val="59CDB6"/>
                    </a:solidFill>
                    <a:effectLst>
                      <a:outerShdw blurRad="38100" dist="38100" dir="2700000" algn="tl">
                        <a:srgbClr val="000000">
                          <a:alpha val="43137"/>
                        </a:srgbClr>
                      </a:outerShdw>
                    </a:effectLst>
                    <a:latin typeface="DAGGERSQUARE" pitchFamily="50" charset="0"/>
                  </a:rPr>
                  <a:t>WebApp</a:t>
                </a:r>
                <a:endParaRPr lang="en-US" sz="6000" b="1" dirty="0">
                  <a:solidFill>
                    <a:srgbClr val="59CDB6"/>
                  </a:solidFill>
                  <a:effectLst>
                    <a:outerShdw blurRad="38100" dist="38100" dir="2700000" algn="tl">
                      <a:srgbClr val="000000">
                        <a:alpha val="43137"/>
                      </a:srgbClr>
                    </a:outerShdw>
                  </a:effectLst>
                  <a:latin typeface="DAGGERSQUARE" pitchFamily="50" charset="0"/>
                </a:endParaRPr>
              </a:p>
            </p:txBody>
          </p:sp>
        </p:grpSp>
      </p:grpSp>
      <p:grpSp>
        <p:nvGrpSpPr>
          <p:cNvPr id="90" name="Group 89"/>
          <p:cNvGrpSpPr/>
          <p:nvPr/>
        </p:nvGrpSpPr>
        <p:grpSpPr>
          <a:xfrm>
            <a:off x="-3588024" y="-4030"/>
            <a:ext cx="10295557" cy="6858000"/>
            <a:chOff x="-1832999" y="-4030"/>
            <a:chExt cx="10295557" cy="6858000"/>
          </a:xfrm>
          <a:solidFill>
            <a:srgbClr val="245A8C"/>
          </a:solidFill>
        </p:grpSpPr>
        <p:grpSp>
          <p:nvGrpSpPr>
            <p:cNvPr id="91" name="Group 90"/>
            <p:cNvGrpSpPr/>
            <p:nvPr/>
          </p:nvGrpSpPr>
          <p:grpSpPr>
            <a:xfrm>
              <a:off x="-1832999" y="-4030"/>
              <a:ext cx="10295557" cy="6858000"/>
              <a:chOff x="-4723682" y="25466"/>
              <a:chExt cx="10295557" cy="6858000"/>
            </a:xfrm>
            <a:grpFill/>
          </p:grpSpPr>
          <p:grpSp>
            <p:nvGrpSpPr>
              <p:cNvPr id="93" name="Group 92">
                <a:extLst>
                  <a:ext uri="{FF2B5EF4-FFF2-40B4-BE49-F238E27FC236}">
                    <a16:creationId xmlns="" xmlns:a16="http://schemas.microsoft.com/office/drawing/2014/main" id="{56761E50-ACF4-4AEB-91B2-4D1260FF3876}"/>
                  </a:ext>
                </a:extLst>
              </p:cNvPr>
              <p:cNvGrpSpPr/>
              <p:nvPr/>
            </p:nvGrpSpPr>
            <p:grpSpPr>
              <a:xfrm>
                <a:off x="-4723682" y="25466"/>
                <a:ext cx="10295557" cy="6858000"/>
                <a:chOff x="-4114800" y="-13252"/>
                <a:chExt cx="10295557" cy="6858000"/>
              </a:xfrm>
              <a:grpFill/>
              <a:effectLst>
                <a:outerShdw blurRad="254000" dist="88900" algn="l" rotWithShape="0">
                  <a:schemeClr val="tx1">
                    <a:lumMod val="95000"/>
                    <a:lumOff val="5000"/>
                    <a:alpha val="51000"/>
                  </a:schemeClr>
                </a:outerShdw>
              </a:effectLst>
            </p:grpSpPr>
            <p:sp>
              <p:nvSpPr>
                <p:cNvPr id="95" name="Rectangle 94">
                  <a:extLst>
                    <a:ext uri="{FF2B5EF4-FFF2-40B4-BE49-F238E27FC236}">
                      <a16:creationId xmlns="" xmlns:a16="http://schemas.microsoft.com/office/drawing/2014/main" id="{01A82F37-F384-44AF-8D4D-8E5AB51F36CD}"/>
                    </a:ext>
                  </a:extLst>
                </p:cNvPr>
                <p:cNvSpPr/>
                <p:nvPr/>
              </p:nvSpPr>
              <p:spPr>
                <a:xfrm>
                  <a:off x="-4114800" y="-13252"/>
                  <a:ext cx="98488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Top Corners Rounded 1">
                  <a:extLst>
                    <a:ext uri="{FF2B5EF4-FFF2-40B4-BE49-F238E27FC236}">
                      <a16:creationId xmlns="" xmlns:a16="http://schemas.microsoft.com/office/drawing/2014/main" id="{C5D1EB51-A0E9-4F9E-8E46-8B3E890D1A18}"/>
                    </a:ext>
                  </a:extLst>
                </p:cNvPr>
                <p:cNvSpPr/>
                <p:nvPr/>
              </p:nvSpPr>
              <p:spPr>
                <a:xfrm rot="5400000">
                  <a:off x="5514660" y="5971611"/>
                  <a:ext cx="881757" cy="450437"/>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4" name="Content Placeholder 3" descr="D:\final\images\home page.jpg"/>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4082" y="412954"/>
                <a:ext cx="3374183" cy="6073315"/>
              </a:xfrm>
              <a:prstGeom prst="rect">
                <a:avLst/>
              </a:prstGeom>
              <a:grpFill/>
              <a:ln>
                <a:noFill/>
              </a:ln>
            </p:spPr>
          </p:pic>
        </p:grpSp>
        <p:sp>
          <p:nvSpPr>
            <p:cNvPr id="92" name="Rectangle 91"/>
            <p:cNvSpPr/>
            <p:nvPr/>
          </p:nvSpPr>
          <p:spPr>
            <a:xfrm>
              <a:off x="2109017" y="3072370"/>
              <a:ext cx="2096998" cy="523220"/>
            </a:xfrm>
            <a:prstGeom prst="rect">
              <a:avLst/>
            </a:prstGeom>
            <a:grpFill/>
          </p:spPr>
          <p:txBody>
            <a:bodyPr wrap="square">
              <a:spAutoFit/>
            </a:bodyPr>
            <a:lstStyle/>
            <a:p>
              <a:r>
                <a:rPr lang="en-US" sz="2800" dirty="0">
                  <a:solidFill>
                    <a:schemeClr val="bg1"/>
                  </a:solidFill>
                  <a:latin typeface="DAGGERSQUARE" pitchFamily="50" charset="0"/>
                </a:rPr>
                <a:t>Homepage</a:t>
              </a:r>
              <a:endParaRPr lang="en-US" sz="2800" dirty="0"/>
            </a:p>
          </p:txBody>
        </p:sp>
      </p:grpSp>
      <p:grpSp>
        <p:nvGrpSpPr>
          <p:cNvPr id="140" name="Group 139"/>
          <p:cNvGrpSpPr/>
          <p:nvPr/>
        </p:nvGrpSpPr>
        <p:grpSpPr>
          <a:xfrm>
            <a:off x="-4598190" y="5670"/>
            <a:ext cx="10295557" cy="6858000"/>
            <a:chOff x="-1832999" y="-4030"/>
            <a:chExt cx="10295557" cy="6858000"/>
          </a:xfrm>
          <a:solidFill>
            <a:schemeClr val="accent5">
              <a:lumMod val="60000"/>
              <a:lumOff val="40000"/>
            </a:schemeClr>
          </a:solidFill>
        </p:grpSpPr>
        <p:grpSp>
          <p:nvGrpSpPr>
            <p:cNvPr id="141" name="Group 140"/>
            <p:cNvGrpSpPr/>
            <p:nvPr/>
          </p:nvGrpSpPr>
          <p:grpSpPr>
            <a:xfrm>
              <a:off x="-1832999" y="-4030"/>
              <a:ext cx="10295557" cy="6858000"/>
              <a:chOff x="-1832999" y="-4030"/>
              <a:chExt cx="10295557" cy="6858000"/>
            </a:xfrm>
            <a:grpFill/>
          </p:grpSpPr>
          <p:grpSp>
            <p:nvGrpSpPr>
              <p:cNvPr id="144" name="Group 143">
                <a:extLst>
                  <a:ext uri="{FF2B5EF4-FFF2-40B4-BE49-F238E27FC236}">
                    <a16:creationId xmlns="" xmlns:a16="http://schemas.microsoft.com/office/drawing/2014/main" id="{56761E50-ACF4-4AEB-91B2-4D1260FF3876}"/>
                  </a:ext>
                </a:extLst>
              </p:cNvPr>
              <p:cNvGrpSpPr/>
              <p:nvPr/>
            </p:nvGrpSpPr>
            <p:grpSpPr>
              <a:xfrm>
                <a:off x="-1832999" y="-4030"/>
                <a:ext cx="10295557" cy="6858000"/>
                <a:chOff x="-4114800" y="-13252"/>
                <a:chExt cx="10295557" cy="6858000"/>
              </a:xfrm>
              <a:grpFill/>
              <a:effectLst>
                <a:outerShdw blurRad="254000" dist="88900" algn="l" rotWithShape="0">
                  <a:schemeClr val="tx1">
                    <a:lumMod val="95000"/>
                    <a:lumOff val="5000"/>
                    <a:alpha val="51000"/>
                  </a:schemeClr>
                </a:outerShdw>
              </a:effectLst>
            </p:grpSpPr>
            <p:sp>
              <p:nvSpPr>
                <p:cNvPr id="147" name="Rectangle: Top Corners Rounded 1">
                  <a:extLst>
                    <a:ext uri="{FF2B5EF4-FFF2-40B4-BE49-F238E27FC236}">
                      <a16:creationId xmlns="" xmlns:a16="http://schemas.microsoft.com/office/drawing/2014/main" id="{C5D1EB51-A0E9-4F9E-8E46-8B3E890D1A18}"/>
                    </a:ext>
                  </a:extLst>
                </p:cNvPr>
                <p:cNvSpPr/>
                <p:nvPr/>
              </p:nvSpPr>
              <p:spPr>
                <a:xfrm rot="5400000">
                  <a:off x="5514660" y="4659001"/>
                  <a:ext cx="881757" cy="450437"/>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Rectangle 145">
                  <a:extLst>
                    <a:ext uri="{FF2B5EF4-FFF2-40B4-BE49-F238E27FC236}">
                      <a16:creationId xmlns="" xmlns:a16="http://schemas.microsoft.com/office/drawing/2014/main" id="{01A82F37-F384-44AF-8D4D-8E5AB51F36CD}"/>
                    </a:ext>
                  </a:extLst>
                </p:cNvPr>
                <p:cNvSpPr/>
                <p:nvPr/>
              </p:nvSpPr>
              <p:spPr>
                <a:xfrm>
                  <a:off x="-4114800" y="-13252"/>
                  <a:ext cx="98488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5" name="Rectangle 144"/>
              <p:cNvSpPr/>
              <p:nvPr/>
            </p:nvSpPr>
            <p:spPr>
              <a:xfrm>
                <a:off x="2618244" y="157259"/>
                <a:ext cx="4868359" cy="954107"/>
              </a:xfrm>
              <a:prstGeom prst="rect">
                <a:avLst/>
              </a:prstGeom>
              <a:grpFill/>
            </p:spPr>
            <p:txBody>
              <a:bodyPr wrap="square">
                <a:spAutoFit/>
              </a:bodyPr>
              <a:lstStyle/>
              <a:p>
                <a:pPr algn="ctr"/>
                <a:r>
                  <a:rPr lang="en-IN" sz="2800" b="1" dirty="0">
                    <a:solidFill>
                      <a:schemeClr val="bg1"/>
                    </a:solidFill>
                    <a:effectLst>
                      <a:outerShdw blurRad="38100" dist="38100" dir="2700000" algn="tl">
                        <a:srgbClr val="000000">
                          <a:alpha val="43137"/>
                        </a:srgbClr>
                      </a:outerShdw>
                    </a:effectLst>
                    <a:latin typeface="DAGGERSQUARE" pitchFamily="50" charset="0"/>
                  </a:rPr>
                  <a:t>FOOD RECOGNITION AND CALORIE COUNT</a:t>
                </a:r>
                <a:endParaRPr lang="en-US" sz="2800" dirty="0">
                  <a:solidFill>
                    <a:schemeClr val="bg1"/>
                  </a:solidFill>
                  <a:effectLst>
                    <a:outerShdw blurRad="38100" dist="38100" dir="2700000" algn="tl">
                      <a:srgbClr val="000000">
                        <a:alpha val="43137"/>
                      </a:srgbClr>
                    </a:outerShdw>
                  </a:effectLst>
                  <a:latin typeface="DAGGERSQUARE" pitchFamily="50" charset="0"/>
                </a:endParaRPr>
              </a:p>
            </p:txBody>
          </p:sp>
        </p:grpSp>
        <p:pic>
          <p:nvPicPr>
            <p:cNvPr id="142" name="Content Placeholder 3" descr="D:\final\images\idli.jpg"/>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4965" y="1271980"/>
              <a:ext cx="2714050" cy="5086604"/>
            </a:xfrm>
            <a:prstGeom prst="rect">
              <a:avLst/>
            </a:prstGeom>
            <a:grpFill/>
            <a:ln>
              <a:noFill/>
            </a:ln>
          </p:spPr>
        </p:pic>
        <p:pic>
          <p:nvPicPr>
            <p:cNvPr id="143" name="Picture 142" descr="D:\final\images\a128d682-66fd-4a67-a2a4-6c746adbc6f5.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32489" y="1271980"/>
              <a:ext cx="2641881" cy="5086604"/>
            </a:xfrm>
            <a:prstGeom prst="rect">
              <a:avLst/>
            </a:prstGeom>
            <a:grpFill/>
            <a:ln>
              <a:noFill/>
            </a:ln>
          </p:spPr>
        </p:pic>
      </p:grpSp>
      <p:grpSp>
        <p:nvGrpSpPr>
          <p:cNvPr id="107" name="Group 106"/>
          <p:cNvGrpSpPr/>
          <p:nvPr/>
        </p:nvGrpSpPr>
        <p:grpSpPr>
          <a:xfrm>
            <a:off x="-4085883" y="5669"/>
            <a:ext cx="10295557" cy="6858000"/>
            <a:chOff x="-1680599" y="148370"/>
            <a:chExt cx="10295557" cy="6858000"/>
          </a:xfrm>
          <a:solidFill>
            <a:schemeClr val="accent5">
              <a:lumMod val="75000"/>
            </a:schemeClr>
          </a:solidFill>
        </p:grpSpPr>
        <p:grpSp>
          <p:nvGrpSpPr>
            <p:cNvPr id="98" name="Group 97"/>
            <p:cNvGrpSpPr/>
            <p:nvPr/>
          </p:nvGrpSpPr>
          <p:grpSpPr>
            <a:xfrm>
              <a:off x="-1680599" y="148370"/>
              <a:ext cx="10295557" cy="6858000"/>
              <a:chOff x="-1832999" y="-4030"/>
              <a:chExt cx="10295557" cy="6858000"/>
            </a:xfrm>
            <a:grpFill/>
          </p:grpSpPr>
          <p:grpSp>
            <p:nvGrpSpPr>
              <p:cNvPr id="101" name="Group 100">
                <a:extLst>
                  <a:ext uri="{FF2B5EF4-FFF2-40B4-BE49-F238E27FC236}">
                    <a16:creationId xmlns="" xmlns:a16="http://schemas.microsoft.com/office/drawing/2014/main" id="{56761E50-ACF4-4AEB-91B2-4D1260FF3876}"/>
                  </a:ext>
                </a:extLst>
              </p:cNvPr>
              <p:cNvGrpSpPr/>
              <p:nvPr/>
            </p:nvGrpSpPr>
            <p:grpSpPr>
              <a:xfrm>
                <a:off x="-1832999" y="-4030"/>
                <a:ext cx="10295557" cy="6858000"/>
                <a:chOff x="-4114800" y="-13252"/>
                <a:chExt cx="10295557" cy="6858000"/>
              </a:xfrm>
              <a:grpFill/>
              <a:effectLst>
                <a:outerShdw blurRad="254000" dist="88900" algn="l" rotWithShape="0">
                  <a:schemeClr val="tx1">
                    <a:lumMod val="95000"/>
                    <a:lumOff val="5000"/>
                    <a:alpha val="51000"/>
                  </a:schemeClr>
                </a:outerShdw>
              </a:effectLst>
            </p:grpSpPr>
            <p:sp>
              <p:nvSpPr>
                <p:cNvPr id="103" name="Rectangle 102">
                  <a:extLst>
                    <a:ext uri="{FF2B5EF4-FFF2-40B4-BE49-F238E27FC236}">
                      <a16:creationId xmlns="" xmlns:a16="http://schemas.microsoft.com/office/drawing/2014/main" id="{01A82F37-F384-44AF-8D4D-8E5AB51F36CD}"/>
                    </a:ext>
                  </a:extLst>
                </p:cNvPr>
                <p:cNvSpPr/>
                <p:nvPr/>
              </p:nvSpPr>
              <p:spPr>
                <a:xfrm>
                  <a:off x="-4114800" y="-13252"/>
                  <a:ext cx="98488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Top Corners Rounded 1">
                  <a:extLst>
                    <a:ext uri="{FF2B5EF4-FFF2-40B4-BE49-F238E27FC236}">
                      <a16:creationId xmlns="" xmlns:a16="http://schemas.microsoft.com/office/drawing/2014/main" id="{C5D1EB51-A0E9-4F9E-8E46-8B3E890D1A18}"/>
                    </a:ext>
                  </a:extLst>
                </p:cNvPr>
                <p:cNvSpPr/>
                <p:nvPr/>
              </p:nvSpPr>
              <p:spPr>
                <a:xfrm rot="5400000">
                  <a:off x="5514660" y="5352177"/>
                  <a:ext cx="881757" cy="450437"/>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0" name="Rectangle 99"/>
              <p:cNvSpPr/>
              <p:nvPr/>
            </p:nvSpPr>
            <p:spPr>
              <a:xfrm>
                <a:off x="2509205" y="127822"/>
                <a:ext cx="4638172" cy="523220"/>
              </a:xfrm>
              <a:prstGeom prst="rect">
                <a:avLst/>
              </a:prstGeom>
              <a:grpFill/>
            </p:spPr>
            <p:txBody>
              <a:bodyPr wrap="square">
                <a:spAutoFit/>
              </a:bodyPr>
              <a:lstStyle/>
              <a:p>
                <a:pPr algn="r"/>
                <a:r>
                  <a:rPr lang="en-US" sz="2800" dirty="0" smtClean="0">
                    <a:solidFill>
                      <a:schemeClr val="bg1"/>
                    </a:solidFill>
                    <a:latin typeface="DAGGERSQUARE" pitchFamily="50" charset="0"/>
                  </a:rPr>
                  <a:t>Registration Page</a:t>
                </a:r>
                <a:endParaRPr lang="en-US" sz="2800" dirty="0"/>
              </a:p>
            </p:txBody>
          </p:sp>
        </p:grpSp>
        <p:pic>
          <p:nvPicPr>
            <p:cNvPr id="105" name="Content Placeholder 3" descr="D:\final\images\reg1.jpg"/>
            <p:cNvPicPr>
              <a:picLocks/>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8752" y="886881"/>
              <a:ext cx="2781276" cy="5760049"/>
            </a:xfrm>
            <a:prstGeom prst="rect">
              <a:avLst/>
            </a:prstGeom>
            <a:grpFill/>
            <a:ln>
              <a:noFill/>
            </a:ln>
          </p:spPr>
        </p:pic>
        <p:pic>
          <p:nvPicPr>
            <p:cNvPr id="106" name="Picture 105" descr="D:\final\images\reg2.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51946" y="886671"/>
              <a:ext cx="2800730" cy="5764290"/>
            </a:xfrm>
            <a:prstGeom prst="rect">
              <a:avLst/>
            </a:prstGeom>
            <a:grpFill/>
            <a:ln>
              <a:noFill/>
            </a:ln>
          </p:spPr>
        </p:pic>
      </p:grpSp>
      <p:grpSp>
        <p:nvGrpSpPr>
          <p:cNvPr id="148" name="Group 147"/>
          <p:cNvGrpSpPr/>
          <p:nvPr/>
        </p:nvGrpSpPr>
        <p:grpSpPr>
          <a:xfrm>
            <a:off x="-4984051" y="1427"/>
            <a:ext cx="10295557" cy="6858000"/>
            <a:chOff x="-1832999" y="25466"/>
            <a:chExt cx="10295557" cy="6858000"/>
          </a:xfrm>
          <a:solidFill>
            <a:schemeClr val="accent5">
              <a:lumMod val="20000"/>
              <a:lumOff val="80000"/>
            </a:schemeClr>
          </a:solidFill>
        </p:grpSpPr>
        <p:grpSp>
          <p:nvGrpSpPr>
            <p:cNvPr id="149" name="Group 148"/>
            <p:cNvGrpSpPr/>
            <p:nvPr/>
          </p:nvGrpSpPr>
          <p:grpSpPr>
            <a:xfrm>
              <a:off x="-1832999" y="25466"/>
              <a:ext cx="10295557" cy="6858000"/>
              <a:chOff x="-1832999" y="25466"/>
              <a:chExt cx="10295557" cy="6858000"/>
            </a:xfrm>
            <a:grpFill/>
          </p:grpSpPr>
          <p:grpSp>
            <p:nvGrpSpPr>
              <p:cNvPr id="152" name="Group 151">
                <a:extLst>
                  <a:ext uri="{FF2B5EF4-FFF2-40B4-BE49-F238E27FC236}">
                    <a16:creationId xmlns="" xmlns:a16="http://schemas.microsoft.com/office/drawing/2014/main" id="{56761E50-ACF4-4AEB-91B2-4D1260FF3876}"/>
                  </a:ext>
                </a:extLst>
              </p:cNvPr>
              <p:cNvGrpSpPr/>
              <p:nvPr/>
            </p:nvGrpSpPr>
            <p:grpSpPr>
              <a:xfrm>
                <a:off x="-1832999" y="25466"/>
                <a:ext cx="10295557" cy="6858000"/>
                <a:chOff x="-4114800" y="16244"/>
                <a:chExt cx="10295557" cy="6858000"/>
              </a:xfrm>
              <a:grpFill/>
              <a:effectLst>
                <a:outerShdw blurRad="254000" dist="88900" algn="l" rotWithShape="0">
                  <a:schemeClr val="tx1">
                    <a:lumMod val="95000"/>
                    <a:lumOff val="5000"/>
                    <a:alpha val="51000"/>
                  </a:schemeClr>
                </a:outerShdw>
              </a:effectLst>
            </p:grpSpPr>
            <p:sp>
              <p:nvSpPr>
                <p:cNvPr id="154" name="Rectangle 153">
                  <a:extLst>
                    <a:ext uri="{FF2B5EF4-FFF2-40B4-BE49-F238E27FC236}">
                      <a16:creationId xmlns="" xmlns:a16="http://schemas.microsoft.com/office/drawing/2014/main" id="{01A82F37-F384-44AF-8D4D-8E5AB51F36CD}"/>
                    </a:ext>
                  </a:extLst>
                </p:cNvPr>
                <p:cNvSpPr/>
                <p:nvPr/>
              </p:nvSpPr>
              <p:spPr>
                <a:xfrm>
                  <a:off x="-4114800" y="16244"/>
                  <a:ext cx="98488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Top Corners Rounded 1">
                  <a:extLst>
                    <a:ext uri="{FF2B5EF4-FFF2-40B4-BE49-F238E27FC236}">
                      <a16:creationId xmlns="" xmlns:a16="http://schemas.microsoft.com/office/drawing/2014/main" id="{C5D1EB51-A0E9-4F9E-8E46-8B3E890D1A18}"/>
                    </a:ext>
                  </a:extLst>
                </p:cNvPr>
                <p:cNvSpPr/>
                <p:nvPr/>
              </p:nvSpPr>
              <p:spPr>
                <a:xfrm rot="5400000">
                  <a:off x="5514660" y="4024827"/>
                  <a:ext cx="881757" cy="450437"/>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3" name="Rectangle 152"/>
              <p:cNvSpPr/>
              <p:nvPr/>
            </p:nvSpPr>
            <p:spPr>
              <a:xfrm>
                <a:off x="2829390" y="154069"/>
                <a:ext cx="4485835" cy="954107"/>
              </a:xfrm>
              <a:prstGeom prst="rect">
                <a:avLst/>
              </a:prstGeom>
              <a:grpFill/>
            </p:spPr>
            <p:txBody>
              <a:bodyPr wrap="square">
                <a:spAutoFit/>
              </a:bodyPr>
              <a:lstStyle/>
              <a:p>
                <a:pPr algn="ctr"/>
                <a:r>
                  <a:rPr lang="en-IN" sz="2800" b="1" dirty="0">
                    <a:solidFill>
                      <a:schemeClr val="bg1"/>
                    </a:solidFill>
                    <a:effectLst>
                      <a:outerShdw blurRad="38100" dist="38100" dir="2700000" algn="tl">
                        <a:srgbClr val="000000">
                          <a:alpha val="43137"/>
                        </a:srgbClr>
                      </a:outerShdw>
                    </a:effectLst>
                    <a:latin typeface="DAGGERSQUARE" pitchFamily="50" charset="0"/>
                  </a:rPr>
                  <a:t>USER STATISTICS AND DIET SUGGESTION</a:t>
                </a:r>
                <a:endParaRPr lang="en-US" sz="2800" dirty="0">
                  <a:solidFill>
                    <a:schemeClr val="bg1"/>
                  </a:solidFill>
                  <a:effectLst>
                    <a:outerShdw blurRad="38100" dist="38100" dir="2700000" algn="tl">
                      <a:srgbClr val="000000">
                        <a:alpha val="43137"/>
                      </a:srgbClr>
                    </a:outerShdw>
                  </a:effectLst>
                  <a:latin typeface="DAGGERSQUARE" pitchFamily="50" charset="0"/>
                </a:endParaRPr>
              </a:p>
            </p:txBody>
          </p:sp>
        </p:grpSp>
        <p:pic>
          <p:nvPicPr>
            <p:cNvPr id="150" name="Content Placeholder 3" descr="D:\final\images\1080f6d5-b490-476d-b85b-8ca4756c9eb7.jpg"/>
            <p:cNvPicPr>
              <a:picLocks/>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39857" y="1341136"/>
              <a:ext cx="2540727" cy="4981821"/>
            </a:xfrm>
            <a:prstGeom prst="rect">
              <a:avLst/>
            </a:prstGeom>
            <a:grpFill/>
            <a:ln>
              <a:noFill/>
            </a:ln>
          </p:spPr>
        </p:pic>
        <p:pic>
          <p:nvPicPr>
            <p:cNvPr id="151" name="Picture 150" descr="D:\final\images\ba.jp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21429" y="1342649"/>
              <a:ext cx="2549082" cy="4889370"/>
            </a:xfrm>
            <a:prstGeom prst="rect">
              <a:avLst/>
            </a:prstGeom>
            <a:grpFill/>
            <a:ln>
              <a:noFill/>
            </a:ln>
          </p:spPr>
        </p:pic>
      </p:grpSp>
      <p:grpSp>
        <p:nvGrpSpPr>
          <p:cNvPr id="262" name="Group 261"/>
          <p:cNvGrpSpPr/>
          <p:nvPr/>
        </p:nvGrpSpPr>
        <p:grpSpPr>
          <a:xfrm>
            <a:off x="-5598559" y="6345"/>
            <a:ext cx="10450710" cy="6858000"/>
            <a:chOff x="-5598559" y="-8403"/>
            <a:chExt cx="10450710" cy="6858000"/>
          </a:xfrm>
        </p:grpSpPr>
        <p:grpSp>
          <p:nvGrpSpPr>
            <p:cNvPr id="160" name="Group 159">
              <a:extLst>
                <a:ext uri="{FF2B5EF4-FFF2-40B4-BE49-F238E27FC236}">
                  <a16:creationId xmlns="" xmlns:a16="http://schemas.microsoft.com/office/drawing/2014/main" id="{56761E50-ACF4-4AEB-91B2-4D1260FF3876}"/>
                </a:ext>
              </a:extLst>
            </p:cNvPr>
            <p:cNvGrpSpPr/>
            <p:nvPr/>
          </p:nvGrpSpPr>
          <p:grpSpPr>
            <a:xfrm>
              <a:off x="-5598559" y="-8403"/>
              <a:ext cx="10295239" cy="6858000"/>
              <a:chOff x="-4114800" y="16244"/>
              <a:chExt cx="10295239" cy="6858000"/>
            </a:xfrm>
            <a:solidFill>
              <a:schemeClr val="bg2"/>
            </a:solidFill>
            <a:effectLst>
              <a:outerShdw blurRad="254000" dist="88900" algn="l" rotWithShape="0">
                <a:schemeClr val="tx1">
                  <a:lumMod val="95000"/>
                  <a:lumOff val="5000"/>
                  <a:alpha val="51000"/>
                </a:schemeClr>
              </a:outerShdw>
            </a:effectLst>
          </p:grpSpPr>
          <p:sp>
            <p:nvSpPr>
              <p:cNvPr id="162" name="Rectangle 161">
                <a:extLst>
                  <a:ext uri="{FF2B5EF4-FFF2-40B4-BE49-F238E27FC236}">
                    <a16:creationId xmlns="" xmlns:a16="http://schemas.microsoft.com/office/drawing/2014/main" id="{01A82F37-F384-44AF-8D4D-8E5AB51F36CD}"/>
                  </a:ext>
                </a:extLst>
              </p:cNvPr>
              <p:cNvSpPr/>
              <p:nvPr/>
            </p:nvSpPr>
            <p:spPr>
              <a:xfrm>
                <a:off x="-4114800" y="16244"/>
                <a:ext cx="98488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Rectangle: Top Corners Rounded 1">
                <a:extLst>
                  <a:ext uri="{FF2B5EF4-FFF2-40B4-BE49-F238E27FC236}">
                    <a16:creationId xmlns="" xmlns:a16="http://schemas.microsoft.com/office/drawing/2014/main" id="{C5D1EB51-A0E9-4F9E-8E46-8B3E890D1A18}"/>
                  </a:ext>
                </a:extLst>
              </p:cNvPr>
              <p:cNvSpPr/>
              <p:nvPr/>
            </p:nvSpPr>
            <p:spPr>
              <a:xfrm rot="5400000">
                <a:off x="5063283" y="3147964"/>
                <a:ext cx="1783876" cy="450437"/>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4" name="Group 163">
              <a:extLst>
                <a:ext uri="{FF2B5EF4-FFF2-40B4-BE49-F238E27FC236}">
                  <a16:creationId xmlns:a16="http://schemas.microsoft.com/office/drawing/2014/main" xmlns="" id="{925C23E8-3F5E-4DB9-8676-C2C4A8B464E4}"/>
                </a:ext>
              </a:extLst>
            </p:cNvPr>
            <p:cNvGrpSpPr/>
            <p:nvPr/>
          </p:nvGrpSpPr>
          <p:grpSpPr>
            <a:xfrm flipH="1">
              <a:off x="1688091" y="1772293"/>
              <a:ext cx="3164060" cy="2774762"/>
              <a:chOff x="8603542" y="762128"/>
              <a:chExt cx="3192218" cy="2223480"/>
            </a:xfrm>
          </p:grpSpPr>
          <p:grpSp>
            <p:nvGrpSpPr>
              <p:cNvPr id="165" name="Group 164">
                <a:extLst>
                  <a:ext uri="{FF2B5EF4-FFF2-40B4-BE49-F238E27FC236}">
                    <a16:creationId xmlns:a16="http://schemas.microsoft.com/office/drawing/2014/main" xmlns="" id="{59CD4ACD-ACA3-4BBB-8632-07193E0F58C2}"/>
                  </a:ext>
                </a:extLst>
              </p:cNvPr>
              <p:cNvGrpSpPr/>
              <p:nvPr/>
            </p:nvGrpSpPr>
            <p:grpSpPr>
              <a:xfrm>
                <a:off x="10538009" y="1342284"/>
                <a:ext cx="802300" cy="1133139"/>
                <a:chOff x="18243550" y="349249"/>
                <a:chExt cx="1874837" cy="2647950"/>
              </a:xfrm>
            </p:grpSpPr>
            <p:sp>
              <p:nvSpPr>
                <p:cNvPr id="256" name="Freeform 376">
                  <a:extLst>
                    <a:ext uri="{FF2B5EF4-FFF2-40B4-BE49-F238E27FC236}">
                      <a16:creationId xmlns:a16="http://schemas.microsoft.com/office/drawing/2014/main" xmlns="" id="{8675EBED-75B8-489F-9447-C4A1A0494EF3}"/>
                    </a:ext>
                  </a:extLst>
                </p:cNvPr>
                <p:cNvSpPr>
                  <a:spLocks/>
                </p:cNvSpPr>
                <p:nvPr/>
              </p:nvSpPr>
              <p:spPr bwMode="auto">
                <a:xfrm>
                  <a:off x="18243550" y="349249"/>
                  <a:ext cx="1874837" cy="2430463"/>
                </a:xfrm>
                <a:custGeom>
                  <a:avLst/>
                  <a:gdLst>
                    <a:gd name="T0" fmla="*/ 415 w 1845"/>
                    <a:gd name="T1" fmla="*/ 2334 h 2410"/>
                    <a:gd name="T2" fmla="*/ 14 w 1845"/>
                    <a:gd name="T3" fmla="*/ 1267 h 2410"/>
                    <a:gd name="T4" fmla="*/ 40 w 1845"/>
                    <a:gd name="T5" fmla="*/ 1074 h 2410"/>
                    <a:gd name="T6" fmla="*/ 203 w 1845"/>
                    <a:gd name="T7" fmla="*/ 1005 h 2410"/>
                    <a:gd name="T8" fmla="*/ 300 w 1845"/>
                    <a:gd name="T9" fmla="*/ 1131 h 2410"/>
                    <a:gd name="T10" fmla="*/ 454 w 1845"/>
                    <a:gd name="T11" fmla="*/ 1278 h 2410"/>
                    <a:gd name="T12" fmla="*/ 589 w 1845"/>
                    <a:gd name="T13" fmla="*/ 1291 h 2410"/>
                    <a:gd name="T14" fmla="*/ 652 w 1845"/>
                    <a:gd name="T15" fmla="*/ 1116 h 2410"/>
                    <a:gd name="T16" fmla="*/ 650 w 1845"/>
                    <a:gd name="T17" fmla="*/ 750 h 2410"/>
                    <a:gd name="T18" fmla="*/ 670 w 1845"/>
                    <a:gd name="T19" fmla="*/ 556 h 2410"/>
                    <a:gd name="T20" fmla="*/ 797 w 1845"/>
                    <a:gd name="T21" fmla="*/ 419 h 2410"/>
                    <a:gd name="T22" fmla="*/ 949 w 1845"/>
                    <a:gd name="T23" fmla="*/ 502 h 2410"/>
                    <a:gd name="T24" fmla="*/ 951 w 1845"/>
                    <a:gd name="T25" fmla="*/ 583 h 2410"/>
                    <a:gd name="T26" fmla="*/ 991 w 1845"/>
                    <a:gd name="T27" fmla="*/ 648 h 2410"/>
                    <a:gd name="T28" fmla="*/ 1063 w 1845"/>
                    <a:gd name="T29" fmla="*/ 618 h 2410"/>
                    <a:gd name="T30" fmla="*/ 1219 w 1845"/>
                    <a:gd name="T31" fmla="*/ 382 h 2410"/>
                    <a:gd name="T32" fmla="*/ 1364 w 1845"/>
                    <a:gd name="T33" fmla="*/ 139 h 2410"/>
                    <a:gd name="T34" fmla="*/ 1604 w 1845"/>
                    <a:gd name="T35" fmla="*/ 5 h 2410"/>
                    <a:gd name="T36" fmla="*/ 1821 w 1845"/>
                    <a:gd name="T37" fmla="*/ 149 h 2410"/>
                    <a:gd name="T38" fmla="*/ 1732 w 1845"/>
                    <a:gd name="T39" fmla="*/ 409 h 2410"/>
                    <a:gd name="T40" fmla="*/ 1429 w 1845"/>
                    <a:gd name="T41" fmla="*/ 699 h 2410"/>
                    <a:gd name="T42" fmla="*/ 1378 w 1845"/>
                    <a:gd name="T43" fmla="*/ 754 h 2410"/>
                    <a:gd name="T44" fmla="*/ 1448 w 1845"/>
                    <a:gd name="T45" fmla="*/ 855 h 2410"/>
                    <a:gd name="T46" fmla="*/ 1600 w 1845"/>
                    <a:gd name="T47" fmla="*/ 872 h 2410"/>
                    <a:gd name="T48" fmla="*/ 1726 w 1845"/>
                    <a:gd name="T49" fmla="*/ 948 h 2410"/>
                    <a:gd name="T50" fmla="*/ 1642 w 1845"/>
                    <a:gd name="T51" fmla="*/ 1131 h 2410"/>
                    <a:gd name="T52" fmla="*/ 1272 w 1845"/>
                    <a:gd name="T53" fmla="*/ 1345 h 2410"/>
                    <a:gd name="T54" fmla="*/ 1135 w 1845"/>
                    <a:gd name="T55" fmla="*/ 1411 h 2410"/>
                    <a:gd name="T56" fmla="*/ 1096 w 1845"/>
                    <a:gd name="T57" fmla="*/ 1550 h 2410"/>
                    <a:gd name="T58" fmla="*/ 1230 w 1845"/>
                    <a:gd name="T59" fmla="*/ 1601 h 2410"/>
                    <a:gd name="T60" fmla="*/ 1373 w 1845"/>
                    <a:gd name="T61" fmla="*/ 1547 h 2410"/>
                    <a:gd name="T62" fmla="*/ 1636 w 1845"/>
                    <a:gd name="T63" fmla="*/ 1596 h 2410"/>
                    <a:gd name="T64" fmla="*/ 1658 w 1845"/>
                    <a:gd name="T65" fmla="*/ 1779 h 2410"/>
                    <a:gd name="T66" fmla="*/ 1559 w 1845"/>
                    <a:gd name="T67" fmla="*/ 1941 h 2410"/>
                    <a:gd name="T68" fmla="*/ 1023 w 1845"/>
                    <a:gd name="T69" fmla="*/ 2318 h 2410"/>
                    <a:gd name="T70" fmla="*/ 415 w 1845"/>
                    <a:gd name="T71" fmla="*/ 2334 h 2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45" h="2410">
                      <a:moveTo>
                        <a:pt x="415" y="2334"/>
                      </a:moveTo>
                      <a:cubicBezTo>
                        <a:pt x="77" y="2098"/>
                        <a:pt x="0" y="1660"/>
                        <a:pt x="14" y="1267"/>
                      </a:cubicBezTo>
                      <a:cubicBezTo>
                        <a:pt x="16" y="1201"/>
                        <a:pt x="9" y="1132"/>
                        <a:pt x="40" y="1074"/>
                      </a:cubicBezTo>
                      <a:cubicBezTo>
                        <a:pt x="71" y="1016"/>
                        <a:pt x="144" y="977"/>
                        <a:pt x="203" y="1005"/>
                      </a:cubicBezTo>
                      <a:cubicBezTo>
                        <a:pt x="252" y="1028"/>
                        <a:pt x="273" y="1084"/>
                        <a:pt x="300" y="1131"/>
                      </a:cubicBezTo>
                      <a:cubicBezTo>
                        <a:pt x="337" y="1194"/>
                        <a:pt x="391" y="1245"/>
                        <a:pt x="454" y="1278"/>
                      </a:cubicBezTo>
                      <a:cubicBezTo>
                        <a:pt x="496" y="1300"/>
                        <a:pt x="548" y="1313"/>
                        <a:pt x="589" y="1291"/>
                      </a:cubicBezTo>
                      <a:cubicBezTo>
                        <a:pt x="646" y="1259"/>
                        <a:pt x="653" y="1181"/>
                        <a:pt x="652" y="1116"/>
                      </a:cubicBezTo>
                      <a:cubicBezTo>
                        <a:pt x="651" y="994"/>
                        <a:pt x="651" y="872"/>
                        <a:pt x="650" y="750"/>
                      </a:cubicBezTo>
                      <a:cubicBezTo>
                        <a:pt x="650" y="685"/>
                        <a:pt x="649" y="618"/>
                        <a:pt x="670" y="556"/>
                      </a:cubicBezTo>
                      <a:cubicBezTo>
                        <a:pt x="690" y="494"/>
                        <a:pt x="735" y="437"/>
                        <a:pt x="797" y="419"/>
                      </a:cubicBezTo>
                      <a:cubicBezTo>
                        <a:pt x="859" y="402"/>
                        <a:pt x="936" y="438"/>
                        <a:pt x="949" y="502"/>
                      </a:cubicBezTo>
                      <a:cubicBezTo>
                        <a:pt x="955" y="528"/>
                        <a:pt x="949" y="556"/>
                        <a:pt x="951" y="583"/>
                      </a:cubicBezTo>
                      <a:cubicBezTo>
                        <a:pt x="953" y="610"/>
                        <a:pt x="966" y="640"/>
                        <a:pt x="991" y="648"/>
                      </a:cubicBezTo>
                      <a:cubicBezTo>
                        <a:pt x="1017" y="655"/>
                        <a:pt x="1043" y="637"/>
                        <a:pt x="1063" y="618"/>
                      </a:cubicBezTo>
                      <a:cubicBezTo>
                        <a:pt x="1130" y="552"/>
                        <a:pt x="1176" y="467"/>
                        <a:pt x="1219" y="382"/>
                      </a:cubicBezTo>
                      <a:cubicBezTo>
                        <a:pt x="1262" y="298"/>
                        <a:pt x="1303" y="211"/>
                        <a:pt x="1364" y="139"/>
                      </a:cubicBezTo>
                      <a:cubicBezTo>
                        <a:pt x="1426" y="67"/>
                        <a:pt x="1510" y="10"/>
                        <a:pt x="1604" y="5"/>
                      </a:cubicBezTo>
                      <a:cubicBezTo>
                        <a:pt x="1697" y="0"/>
                        <a:pt x="1797" y="58"/>
                        <a:pt x="1821" y="149"/>
                      </a:cubicBezTo>
                      <a:cubicBezTo>
                        <a:pt x="1845" y="241"/>
                        <a:pt x="1791" y="335"/>
                        <a:pt x="1732" y="409"/>
                      </a:cubicBezTo>
                      <a:cubicBezTo>
                        <a:pt x="1646" y="520"/>
                        <a:pt x="1543" y="618"/>
                        <a:pt x="1429" y="699"/>
                      </a:cubicBezTo>
                      <a:cubicBezTo>
                        <a:pt x="1408" y="714"/>
                        <a:pt x="1386" y="729"/>
                        <a:pt x="1378" y="754"/>
                      </a:cubicBezTo>
                      <a:cubicBezTo>
                        <a:pt x="1364" y="797"/>
                        <a:pt x="1405" y="840"/>
                        <a:pt x="1448" y="855"/>
                      </a:cubicBezTo>
                      <a:cubicBezTo>
                        <a:pt x="1497" y="871"/>
                        <a:pt x="1549" y="866"/>
                        <a:pt x="1600" y="872"/>
                      </a:cubicBezTo>
                      <a:cubicBezTo>
                        <a:pt x="1651" y="878"/>
                        <a:pt x="1707" y="900"/>
                        <a:pt x="1726" y="948"/>
                      </a:cubicBezTo>
                      <a:cubicBezTo>
                        <a:pt x="1753" y="1015"/>
                        <a:pt x="1697" y="1085"/>
                        <a:pt x="1642" y="1131"/>
                      </a:cubicBezTo>
                      <a:cubicBezTo>
                        <a:pt x="1532" y="1223"/>
                        <a:pt x="1406" y="1295"/>
                        <a:pt x="1272" y="1345"/>
                      </a:cubicBezTo>
                      <a:cubicBezTo>
                        <a:pt x="1224" y="1362"/>
                        <a:pt x="1173" y="1378"/>
                        <a:pt x="1135" y="1411"/>
                      </a:cubicBezTo>
                      <a:cubicBezTo>
                        <a:pt x="1096" y="1445"/>
                        <a:pt x="1072" y="1504"/>
                        <a:pt x="1096" y="1550"/>
                      </a:cubicBezTo>
                      <a:cubicBezTo>
                        <a:pt x="1119" y="1596"/>
                        <a:pt x="1179" y="1611"/>
                        <a:pt x="1230" y="1601"/>
                      </a:cubicBezTo>
                      <a:cubicBezTo>
                        <a:pt x="1280" y="1592"/>
                        <a:pt x="1325" y="1565"/>
                        <a:pt x="1373" y="1547"/>
                      </a:cubicBezTo>
                      <a:cubicBezTo>
                        <a:pt x="1463" y="1513"/>
                        <a:pt x="1579" y="1519"/>
                        <a:pt x="1636" y="1596"/>
                      </a:cubicBezTo>
                      <a:cubicBezTo>
                        <a:pt x="1674" y="1647"/>
                        <a:pt x="1678" y="1718"/>
                        <a:pt x="1658" y="1779"/>
                      </a:cubicBezTo>
                      <a:cubicBezTo>
                        <a:pt x="1639" y="1840"/>
                        <a:pt x="1601" y="1892"/>
                        <a:pt x="1559" y="1941"/>
                      </a:cubicBezTo>
                      <a:cubicBezTo>
                        <a:pt x="1415" y="2110"/>
                        <a:pt x="1231" y="2246"/>
                        <a:pt x="1023" y="2318"/>
                      </a:cubicBezTo>
                      <a:cubicBezTo>
                        <a:pt x="815" y="2390"/>
                        <a:pt x="622" y="2410"/>
                        <a:pt x="415" y="2334"/>
                      </a:cubicBezTo>
                    </a:path>
                  </a:pathLst>
                </a:custGeom>
                <a:solidFill>
                  <a:srgbClr val="F3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7" name="Freeform 377">
                  <a:extLst>
                    <a:ext uri="{FF2B5EF4-FFF2-40B4-BE49-F238E27FC236}">
                      <a16:creationId xmlns:a16="http://schemas.microsoft.com/office/drawing/2014/main" xmlns="" id="{14F9054C-38B7-445B-883A-46063B128371}"/>
                    </a:ext>
                  </a:extLst>
                </p:cNvPr>
                <p:cNvSpPr>
                  <a:spLocks/>
                </p:cNvSpPr>
                <p:nvPr/>
              </p:nvSpPr>
              <p:spPr bwMode="auto">
                <a:xfrm>
                  <a:off x="18659475" y="409574"/>
                  <a:ext cx="1339850" cy="2587625"/>
                </a:xfrm>
                <a:custGeom>
                  <a:avLst/>
                  <a:gdLst>
                    <a:gd name="T0" fmla="*/ 0 w 1318"/>
                    <a:gd name="T1" fmla="*/ 2566 h 2566"/>
                    <a:gd name="T2" fmla="*/ 107 w 1318"/>
                    <a:gd name="T3" fmla="*/ 2027 h 2566"/>
                    <a:gd name="T4" fmla="*/ 340 w 1318"/>
                    <a:gd name="T5" fmla="*/ 1397 h 2566"/>
                    <a:gd name="T6" fmla="*/ 409 w 1318"/>
                    <a:gd name="T7" fmla="*/ 1235 h 2566"/>
                    <a:gd name="T8" fmla="*/ 480 w 1318"/>
                    <a:gd name="T9" fmla="*/ 1079 h 2566"/>
                    <a:gd name="T10" fmla="*/ 642 w 1318"/>
                    <a:gd name="T11" fmla="*/ 799 h 2566"/>
                    <a:gd name="T12" fmla="*/ 808 w 1318"/>
                    <a:gd name="T13" fmla="*/ 557 h 2566"/>
                    <a:gd name="T14" fmla="*/ 961 w 1318"/>
                    <a:gd name="T15" fmla="*/ 354 h 2566"/>
                    <a:gd name="T16" fmla="*/ 1214 w 1318"/>
                    <a:gd name="T17" fmla="*/ 87 h 2566"/>
                    <a:gd name="T18" fmla="*/ 1290 w 1318"/>
                    <a:gd name="T19" fmla="*/ 21 h 2566"/>
                    <a:gd name="T20" fmla="*/ 1310 w 1318"/>
                    <a:gd name="T21" fmla="*/ 5 h 2566"/>
                    <a:gd name="T22" fmla="*/ 1317 w 1318"/>
                    <a:gd name="T23" fmla="*/ 0 h 2566"/>
                    <a:gd name="T24" fmla="*/ 1311 w 1318"/>
                    <a:gd name="T25" fmla="*/ 6 h 2566"/>
                    <a:gd name="T26" fmla="*/ 1292 w 1318"/>
                    <a:gd name="T27" fmla="*/ 23 h 2566"/>
                    <a:gd name="T28" fmla="*/ 1218 w 1318"/>
                    <a:gd name="T29" fmla="*/ 90 h 2566"/>
                    <a:gd name="T30" fmla="*/ 968 w 1318"/>
                    <a:gd name="T31" fmla="*/ 360 h 2566"/>
                    <a:gd name="T32" fmla="*/ 816 w 1318"/>
                    <a:gd name="T33" fmla="*/ 563 h 2566"/>
                    <a:gd name="T34" fmla="*/ 652 w 1318"/>
                    <a:gd name="T35" fmla="*/ 805 h 2566"/>
                    <a:gd name="T36" fmla="*/ 491 w 1318"/>
                    <a:gd name="T37" fmla="*/ 1084 h 2566"/>
                    <a:gd name="T38" fmla="*/ 420 w 1318"/>
                    <a:gd name="T39" fmla="*/ 1240 h 2566"/>
                    <a:gd name="T40" fmla="*/ 351 w 1318"/>
                    <a:gd name="T41" fmla="*/ 1402 h 2566"/>
                    <a:gd name="T42" fmla="*/ 118 w 1318"/>
                    <a:gd name="T43" fmla="*/ 2030 h 2566"/>
                    <a:gd name="T44" fmla="*/ 9 w 1318"/>
                    <a:gd name="T45" fmla="*/ 2566 h 2566"/>
                    <a:gd name="T46" fmla="*/ 0 w 1318"/>
                    <a:gd name="T47" fmla="*/ 2566 h 2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18" h="2566">
                      <a:moveTo>
                        <a:pt x="0" y="2566"/>
                      </a:moveTo>
                      <a:cubicBezTo>
                        <a:pt x="15" y="2410"/>
                        <a:pt x="49" y="2226"/>
                        <a:pt x="107" y="2027"/>
                      </a:cubicBezTo>
                      <a:cubicBezTo>
                        <a:pt x="165" y="1828"/>
                        <a:pt x="247" y="1616"/>
                        <a:pt x="340" y="1397"/>
                      </a:cubicBezTo>
                      <a:cubicBezTo>
                        <a:pt x="363" y="1342"/>
                        <a:pt x="386" y="1288"/>
                        <a:pt x="409" y="1235"/>
                      </a:cubicBezTo>
                      <a:cubicBezTo>
                        <a:pt x="432" y="1182"/>
                        <a:pt x="455" y="1129"/>
                        <a:pt x="480" y="1079"/>
                      </a:cubicBezTo>
                      <a:cubicBezTo>
                        <a:pt x="530" y="978"/>
                        <a:pt x="586" y="885"/>
                        <a:pt x="642" y="799"/>
                      </a:cubicBezTo>
                      <a:cubicBezTo>
                        <a:pt x="698" y="712"/>
                        <a:pt x="755" y="632"/>
                        <a:pt x="808" y="557"/>
                      </a:cubicBezTo>
                      <a:cubicBezTo>
                        <a:pt x="861" y="483"/>
                        <a:pt x="912" y="415"/>
                        <a:pt x="961" y="354"/>
                      </a:cubicBezTo>
                      <a:cubicBezTo>
                        <a:pt x="1059" y="233"/>
                        <a:pt x="1150" y="145"/>
                        <a:pt x="1214" y="87"/>
                      </a:cubicBezTo>
                      <a:cubicBezTo>
                        <a:pt x="1247" y="58"/>
                        <a:pt x="1272" y="36"/>
                        <a:pt x="1290" y="21"/>
                      </a:cubicBezTo>
                      <a:cubicBezTo>
                        <a:pt x="1299" y="14"/>
                        <a:pt x="1305" y="9"/>
                        <a:pt x="1310" y="5"/>
                      </a:cubicBezTo>
                      <a:cubicBezTo>
                        <a:pt x="1315" y="1"/>
                        <a:pt x="1317" y="0"/>
                        <a:pt x="1317" y="0"/>
                      </a:cubicBezTo>
                      <a:cubicBezTo>
                        <a:pt x="1318" y="0"/>
                        <a:pt x="1315" y="2"/>
                        <a:pt x="1311" y="6"/>
                      </a:cubicBezTo>
                      <a:cubicBezTo>
                        <a:pt x="1306" y="10"/>
                        <a:pt x="1300" y="16"/>
                        <a:pt x="1292" y="23"/>
                      </a:cubicBezTo>
                      <a:cubicBezTo>
                        <a:pt x="1275" y="38"/>
                        <a:pt x="1249" y="61"/>
                        <a:pt x="1218" y="90"/>
                      </a:cubicBezTo>
                      <a:cubicBezTo>
                        <a:pt x="1154" y="149"/>
                        <a:pt x="1065" y="238"/>
                        <a:pt x="968" y="360"/>
                      </a:cubicBezTo>
                      <a:cubicBezTo>
                        <a:pt x="919" y="420"/>
                        <a:pt x="869" y="489"/>
                        <a:pt x="816" y="563"/>
                      </a:cubicBezTo>
                      <a:cubicBezTo>
                        <a:pt x="763" y="638"/>
                        <a:pt x="707" y="718"/>
                        <a:pt x="652" y="805"/>
                      </a:cubicBezTo>
                      <a:cubicBezTo>
                        <a:pt x="596" y="891"/>
                        <a:pt x="540" y="984"/>
                        <a:pt x="491" y="1084"/>
                      </a:cubicBezTo>
                      <a:cubicBezTo>
                        <a:pt x="465" y="1134"/>
                        <a:pt x="443" y="1186"/>
                        <a:pt x="420" y="1240"/>
                      </a:cubicBezTo>
                      <a:cubicBezTo>
                        <a:pt x="397" y="1293"/>
                        <a:pt x="374" y="1347"/>
                        <a:pt x="351" y="1402"/>
                      </a:cubicBezTo>
                      <a:cubicBezTo>
                        <a:pt x="258" y="1621"/>
                        <a:pt x="176" y="1832"/>
                        <a:pt x="118" y="2030"/>
                      </a:cubicBezTo>
                      <a:cubicBezTo>
                        <a:pt x="59" y="2228"/>
                        <a:pt x="24" y="2411"/>
                        <a:pt x="9" y="2566"/>
                      </a:cubicBezTo>
                      <a:lnTo>
                        <a:pt x="0" y="2566"/>
                      </a:ln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8" name="Freeform 378">
                  <a:extLst>
                    <a:ext uri="{FF2B5EF4-FFF2-40B4-BE49-F238E27FC236}">
                      <a16:creationId xmlns:a16="http://schemas.microsoft.com/office/drawing/2014/main" xmlns="" id="{8211ABA1-4C35-4912-86BC-2B5DDA91FE8E}"/>
                    </a:ext>
                  </a:extLst>
                </p:cNvPr>
                <p:cNvSpPr>
                  <a:spLocks/>
                </p:cNvSpPr>
                <p:nvPr/>
              </p:nvSpPr>
              <p:spPr bwMode="auto">
                <a:xfrm>
                  <a:off x="19053175" y="771524"/>
                  <a:ext cx="98425" cy="725488"/>
                </a:xfrm>
                <a:custGeom>
                  <a:avLst/>
                  <a:gdLst>
                    <a:gd name="T0" fmla="*/ 96 w 97"/>
                    <a:gd name="T1" fmla="*/ 719 h 719"/>
                    <a:gd name="T2" fmla="*/ 90 w 97"/>
                    <a:gd name="T3" fmla="*/ 691 h 719"/>
                    <a:gd name="T4" fmla="*/ 78 w 97"/>
                    <a:gd name="T5" fmla="*/ 614 h 719"/>
                    <a:gd name="T6" fmla="*/ 49 w 97"/>
                    <a:gd name="T7" fmla="*/ 360 h 719"/>
                    <a:gd name="T8" fmla="*/ 17 w 97"/>
                    <a:gd name="T9" fmla="*/ 105 h 719"/>
                    <a:gd name="T10" fmla="*/ 5 w 97"/>
                    <a:gd name="T11" fmla="*/ 29 h 719"/>
                    <a:gd name="T12" fmla="*/ 1 w 97"/>
                    <a:gd name="T13" fmla="*/ 0 h 719"/>
                    <a:gd name="T14" fmla="*/ 9 w 97"/>
                    <a:gd name="T15" fmla="*/ 28 h 719"/>
                    <a:gd name="T16" fmla="*/ 26 w 97"/>
                    <a:gd name="T17" fmla="*/ 104 h 719"/>
                    <a:gd name="T18" fmla="*/ 61 w 97"/>
                    <a:gd name="T19" fmla="*/ 358 h 719"/>
                    <a:gd name="T20" fmla="*/ 86 w 97"/>
                    <a:gd name="T21" fmla="*/ 613 h 719"/>
                    <a:gd name="T22" fmla="*/ 95 w 97"/>
                    <a:gd name="T23" fmla="*/ 691 h 719"/>
                    <a:gd name="T24" fmla="*/ 96 w 97"/>
                    <a:gd name="T25" fmla="*/ 71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719">
                      <a:moveTo>
                        <a:pt x="96" y="719"/>
                      </a:moveTo>
                      <a:cubicBezTo>
                        <a:pt x="96" y="719"/>
                        <a:pt x="93" y="709"/>
                        <a:pt x="90" y="691"/>
                      </a:cubicBezTo>
                      <a:cubicBezTo>
                        <a:pt x="87" y="673"/>
                        <a:pt x="83" y="647"/>
                        <a:pt x="78" y="614"/>
                      </a:cubicBezTo>
                      <a:cubicBezTo>
                        <a:pt x="69" y="549"/>
                        <a:pt x="59" y="459"/>
                        <a:pt x="49" y="360"/>
                      </a:cubicBezTo>
                      <a:cubicBezTo>
                        <a:pt x="38" y="260"/>
                        <a:pt x="27" y="170"/>
                        <a:pt x="17" y="105"/>
                      </a:cubicBezTo>
                      <a:cubicBezTo>
                        <a:pt x="12" y="73"/>
                        <a:pt x="8" y="47"/>
                        <a:pt x="5" y="29"/>
                      </a:cubicBezTo>
                      <a:cubicBezTo>
                        <a:pt x="2" y="11"/>
                        <a:pt x="0" y="1"/>
                        <a:pt x="1" y="0"/>
                      </a:cubicBezTo>
                      <a:cubicBezTo>
                        <a:pt x="2" y="0"/>
                        <a:pt x="5" y="10"/>
                        <a:pt x="9" y="28"/>
                      </a:cubicBezTo>
                      <a:cubicBezTo>
                        <a:pt x="14" y="46"/>
                        <a:pt x="20" y="72"/>
                        <a:pt x="26" y="104"/>
                      </a:cubicBezTo>
                      <a:cubicBezTo>
                        <a:pt x="38" y="168"/>
                        <a:pt x="50" y="259"/>
                        <a:pt x="61" y="358"/>
                      </a:cubicBezTo>
                      <a:cubicBezTo>
                        <a:pt x="71" y="457"/>
                        <a:pt x="80" y="545"/>
                        <a:pt x="86" y="613"/>
                      </a:cubicBezTo>
                      <a:cubicBezTo>
                        <a:pt x="90" y="644"/>
                        <a:pt x="92" y="670"/>
                        <a:pt x="95" y="691"/>
                      </a:cubicBezTo>
                      <a:cubicBezTo>
                        <a:pt x="97" y="709"/>
                        <a:pt x="97" y="719"/>
                        <a:pt x="96" y="719"/>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9" name="Freeform 379">
                  <a:extLst>
                    <a:ext uri="{FF2B5EF4-FFF2-40B4-BE49-F238E27FC236}">
                      <a16:creationId xmlns:a16="http://schemas.microsoft.com/office/drawing/2014/main" xmlns="" id="{FD1EABCB-B377-4A41-8190-CC4CFE6A9B82}"/>
                    </a:ext>
                  </a:extLst>
                </p:cNvPr>
                <p:cNvSpPr>
                  <a:spLocks/>
                </p:cNvSpPr>
                <p:nvPr/>
              </p:nvSpPr>
              <p:spPr bwMode="auto">
                <a:xfrm>
                  <a:off x="19150013" y="1336674"/>
                  <a:ext cx="855662" cy="160338"/>
                </a:xfrm>
                <a:custGeom>
                  <a:avLst/>
                  <a:gdLst>
                    <a:gd name="T0" fmla="*/ 840 w 841"/>
                    <a:gd name="T1" fmla="*/ 1 h 159"/>
                    <a:gd name="T2" fmla="*/ 807 w 841"/>
                    <a:gd name="T3" fmla="*/ 5 h 159"/>
                    <a:gd name="T4" fmla="*/ 716 w 841"/>
                    <a:gd name="T5" fmla="*/ 14 h 159"/>
                    <a:gd name="T6" fmla="*/ 417 w 841"/>
                    <a:gd name="T7" fmla="*/ 60 h 159"/>
                    <a:gd name="T8" fmla="*/ 122 w 841"/>
                    <a:gd name="T9" fmla="*/ 126 h 159"/>
                    <a:gd name="T10" fmla="*/ 33 w 841"/>
                    <a:gd name="T11" fmla="*/ 150 h 159"/>
                    <a:gd name="T12" fmla="*/ 0 w 841"/>
                    <a:gd name="T13" fmla="*/ 158 h 159"/>
                    <a:gd name="T14" fmla="*/ 32 w 841"/>
                    <a:gd name="T15" fmla="*/ 146 h 159"/>
                    <a:gd name="T16" fmla="*/ 120 w 841"/>
                    <a:gd name="T17" fmla="*/ 118 h 159"/>
                    <a:gd name="T18" fmla="*/ 415 w 841"/>
                    <a:gd name="T19" fmla="*/ 48 h 159"/>
                    <a:gd name="T20" fmla="*/ 715 w 841"/>
                    <a:gd name="T21" fmla="*/ 6 h 159"/>
                    <a:gd name="T22" fmla="*/ 807 w 841"/>
                    <a:gd name="T23" fmla="*/ 0 h 159"/>
                    <a:gd name="T24" fmla="*/ 840 w 841"/>
                    <a:gd name="T25" fmla="*/ 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1" h="159">
                      <a:moveTo>
                        <a:pt x="840" y="1"/>
                      </a:moveTo>
                      <a:cubicBezTo>
                        <a:pt x="841" y="2"/>
                        <a:pt x="829" y="3"/>
                        <a:pt x="807" y="5"/>
                      </a:cubicBezTo>
                      <a:cubicBezTo>
                        <a:pt x="785" y="7"/>
                        <a:pt x="754" y="10"/>
                        <a:pt x="716" y="14"/>
                      </a:cubicBezTo>
                      <a:cubicBezTo>
                        <a:pt x="639" y="22"/>
                        <a:pt x="533" y="38"/>
                        <a:pt x="417" y="60"/>
                      </a:cubicBezTo>
                      <a:cubicBezTo>
                        <a:pt x="301" y="82"/>
                        <a:pt x="197" y="106"/>
                        <a:pt x="122" y="126"/>
                      </a:cubicBezTo>
                      <a:cubicBezTo>
                        <a:pt x="84" y="136"/>
                        <a:pt x="54" y="144"/>
                        <a:pt x="33" y="150"/>
                      </a:cubicBezTo>
                      <a:cubicBezTo>
                        <a:pt x="12" y="156"/>
                        <a:pt x="1" y="159"/>
                        <a:pt x="0" y="158"/>
                      </a:cubicBezTo>
                      <a:cubicBezTo>
                        <a:pt x="0" y="157"/>
                        <a:pt x="11" y="153"/>
                        <a:pt x="32" y="146"/>
                      </a:cubicBezTo>
                      <a:cubicBezTo>
                        <a:pt x="52" y="138"/>
                        <a:pt x="82" y="128"/>
                        <a:pt x="120" y="118"/>
                      </a:cubicBezTo>
                      <a:cubicBezTo>
                        <a:pt x="194" y="96"/>
                        <a:pt x="298" y="70"/>
                        <a:pt x="415" y="48"/>
                      </a:cubicBezTo>
                      <a:cubicBezTo>
                        <a:pt x="531" y="26"/>
                        <a:pt x="638" y="12"/>
                        <a:pt x="715" y="6"/>
                      </a:cubicBezTo>
                      <a:cubicBezTo>
                        <a:pt x="754" y="2"/>
                        <a:pt x="785" y="1"/>
                        <a:pt x="807" y="0"/>
                      </a:cubicBezTo>
                      <a:cubicBezTo>
                        <a:pt x="828" y="0"/>
                        <a:pt x="840" y="0"/>
                        <a:pt x="840" y="1"/>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0" name="Freeform 380">
                  <a:extLst>
                    <a:ext uri="{FF2B5EF4-FFF2-40B4-BE49-F238E27FC236}">
                      <a16:creationId xmlns:a16="http://schemas.microsoft.com/office/drawing/2014/main" xmlns="" id="{8C9A1D3C-719A-45E5-BE08-FDCB67B24997}"/>
                    </a:ext>
                  </a:extLst>
                </p:cNvPr>
                <p:cNvSpPr>
                  <a:spLocks/>
                </p:cNvSpPr>
                <p:nvPr/>
              </p:nvSpPr>
              <p:spPr bwMode="auto">
                <a:xfrm>
                  <a:off x="18348325" y="1355724"/>
                  <a:ext cx="431800" cy="1082675"/>
                </a:xfrm>
                <a:custGeom>
                  <a:avLst/>
                  <a:gdLst>
                    <a:gd name="T0" fmla="*/ 424 w 424"/>
                    <a:gd name="T1" fmla="*/ 1073 h 1073"/>
                    <a:gd name="T2" fmla="*/ 418 w 424"/>
                    <a:gd name="T3" fmla="*/ 1062 h 1073"/>
                    <a:gd name="T4" fmla="*/ 403 w 424"/>
                    <a:gd name="T5" fmla="*/ 1032 h 1073"/>
                    <a:gd name="T6" fmla="*/ 354 w 424"/>
                    <a:gd name="T7" fmla="*/ 919 h 1073"/>
                    <a:gd name="T8" fmla="*/ 206 w 424"/>
                    <a:gd name="T9" fmla="*/ 538 h 1073"/>
                    <a:gd name="T10" fmla="*/ 62 w 424"/>
                    <a:gd name="T11" fmla="*/ 157 h 1073"/>
                    <a:gd name="T12" fmla="*/ 16 w 424"/>
                    <a:gd name="T13" fmla="*/ 42 h 1073"/>
                    <a:gd name="T14" fmla="*/ 4 w 424"/>
                    <a:gd name="T15" fmla="*/ 11 h 1073"/>
                    <a:gd name="T16" fmla="*/ 1 w 424"/>
                    <a:gd name="T17" fmla="*/ 0 h 1073"/>
                    <a:gd name="T18" fmla="*/ 6 w 424"/>
                    <a:gd name="T19" fmla="*/ 10 h 1073"/>
                    <a:gd name="T20" fmla="*/ 21 w 424"/>
                    <a:gd name="T21" fmla="*/ 40 h 1073"/>
                    <a:gd name="T22" fmla="*/ 70 w 424"/>
                    <a:gd name="T23" fmla="*/ 154 h 1073"/>
                    <a:gd name="T24" fmla="*/ 218 w 424"/>
                    <a:gd name="T25" fmla="*/ 534 h 1073"/>
                    <a:gd name="T26" fmla="*/ 362 w 424"/>
                    <a:gd name="T27" fmla="*/ 915 h 1073"/>
                    <a:gd name="T28" fmla="*/ 408 w 424"/>
                    <a:gd name="T29" fmla="*/ 1030 h 1073"/>
                    <a:gd name="T30" fmla="*/ 420 w 424"/>
                    <a:gd name="T31" fmla="*/ 1061 h 1073"/>
                    <a:gd name="T32" fmla="*/ 424 w 424"/>
                    <a:gd name="T33"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4" h="1073">
                      <a:moveTo>
                        <a:pt x="424" y="1073"/>
                      </a:moveTo>
                      <a:cubicBezTo>
                        <a:pt x="423" y="1073"/>
                        <a:pt x="421" y="1069"/>
                        <a:pt x="418" y="1062"/>
                      </a:cubicBezTo>
                      <a:cubicBezTo>
                        <a:pt x="414" y="1054"/>
                        <a:pt x="409" y="1044"/>
                        <a:pt x="403" y="1032"/>
                      </a:cubicBezTo>
                      <a:cubicBezTo>
                        <a:pt x="391" y="1006"/>
                        <a:pt x="374" y="967"/>
                        <a:pt x="354" y="919"/>
                      </a:cubicBezTo>
                      <a:cubicBezTo>
                        <a:pt x="313" y="822"/>
                        <a:pt x="262" y="688"/>
                        <a:pt x="206" y="538"/>
                      </a:cubicBezTo>
                      <a:cubicBezTo>
                        <a:pt x="151" y="389"/>
                        <a:pt x="101" y="254"/>
                        <a:pt x="62" y="157"/>
                      </a:cubicBezTo>
                      <a:cubicBezTo>
                        <a:pt x="44" y="110"/>
                        <a:pt x="28" y="71"/>
                        <a:pt x="16" y="42"/>
                      </a:cubicBezTo>
                      <a:cubicBezTo>
                        <a:pt x="12" y="30"/>
                        <a:pt x="7" y="19"/>
                        <a:pt x="4" y="11"/>
                      </a:cubicBezTo>
                      <a:cubicBezTo>
                        <a:pt x="1" y="4"/>
                        <a:pt x="0" y="0"/>
                        <a:pt x="1" y="0"/>
                      </a:cubicBezTo>
                      <a:cubicBezTo>
                        <a:pt x="1" y="0"/>
                        <a:pt x="3" y="3"/>
                        <a:pt x="6" y="10"/>
                      </a:cubicBezTo>
                      <a:cubicBezTo>
                        <a:pt x="10" y="18"/>
                        <a:pt x="15" y="28"/>
                        <a:pt x="21" y="40"/>
                      </a:cubicBezTo>
                      <a:cubicBezTo>
                        <a:pt x="33" y="67"/>
                        <a:pt x="50" y="106"/>
                        <a:pt x="70" y="154"/>
                      </a:cubicBezTo>
                      <a:cubicBezTo>
                        <a:pt x="111" y="250"/>
                        <a:pt x="163" y="385"/>
                        <a:pt x="218" y="534"/>
                      </a:cubicBezTo>
                      <a:cubicBezTo>
                        <a:pt x="273" y="684"/>
                        <a:pt x="323" y="818"/>
                        <a:pt x="362" y="915"/>
                      </a:cubicBezTo>
                      <a:cubicBezTo>
                        <a:pt x="381" y="963"/>
                        <a:pt x="396" y="1001"/>
                        <a:pt x="408" y="1030"/>
                      </a:cubicBezTo>
                      <a:cubicBezTo>
                        <a:pt x="413" y="1043"/>
                        <a:pt x="417" y="1053"/>
                        <a:pt x="420" y="1061"/>
                      </a:cubicBezTo>
                      <a:cubicBezTo>
                        <a:pt x="423" y="1069"/>
                        <a:pt x="424" y="1072"/>
                        <a:pt x="424" y="1073"/>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1" name="Freeform 381">
                  <a:extLst>
                    <a:ext uri="{FF2B5EF4-FFF2-40B4-BE49-F238E27FC236}">
                      <a16:creationId xmlns:a16="http://schemas.microsoft.com/office/drawing/2014/main" xmlns="" id="{05A589C4-22E8-448D-A3EE-A1F45F18BFCE}"/>
                    </a:ext>
                  </a:extLst>
                </p:cNvPr>
                <p:cNvSpPr>
                  <a:spLocks/>
                </p:cNvSpPr>
                <p:nvPr/>
              </p:nvSpPr>
              <p:spPr bwMode="auto">
                <a:xfrm>
                  <a:off x="18778538" y="2074862"/>
                  <a:ext cx="1135062" cy="363538"/>
                </a:xfrm>
                <a:custGeom>
                  <a:avLst/>
                  <a:gdLst>
                    <a:gd name="T0" fmla="*/ 1117 w 1117"/>
                    <a:gd name="T1" fmla="*/ 1 h 361"/>
                    <a:gd name="T2" fmla="*/ 1106 w 1117"/>
                    <a:gd name="T3" fmla="*/ 5 h 361"/>
                    <a:gd name="T4" fmla="*/ 1073 w 1117"/>
                    <a:gd name="T5" fmla="*/ 16 h 361"/>
                    <a:gd name="T6" fmla="*/ 954 w 1117"/>
                    <a:gd name="T7" fmla="*/ 55 h 361"/>
                    <a:gd name="T8" fmla="*/ 561 w 1117"/>
                    <a:gd name="T9" fmla="*/ 187 h 361"/>
                    <a:gd name="T10" fmla="*/ 166 w 1117"/>
                    <a:gd name="T11" fmla="*/ 315 h 361"/>
                    <a:gd name="T12" fmla="*/ 45 w 1117"/>
                    <a:gd name="T13" fmla="*/ 350 h 361"/>
                    <a:gd name="T14" fmla="*/ 12 w 1117"/>
                    <a:gd name="T15" fmla="*/ 358 h 361"/>
                    <a:gd name="T16" fmla="*/ 1 w 1117"/>
                    <a:gd name="T17" fmla="*/ 361 h 361"/>
                    <a:gd name="T18" fmla="*/ 12 w 1117"/>
                    <a:gd name="T19" fmla="*/ 356 h 361"/>
                    <a:gd name="T20" fmla="*/ 44 w 1117"/>
                    <a:gd name="T21" fmla="*/ 345 h 361"/>
                    <a:gd name="T22" fmla="*/ 164 w 1117"/>
                    <a:gd name="T23" fmla="*/ 306 h 361"/>
                    <a:gd name="T24" fmla="*/ 557 w 1117"/>
                    <a:gd name="T25" fmla="*/ 175 h 361"/>
                    <a:gd name="T26" fmla="*/ 951 w 1117"/>
                    <a:gd name="T27" fmla="*/ 47 h 361"/>
                    <a:gd name="T28" fmla="*/ 1072 w 1117"/>
                    <a:gd name="T29" fmla="*/ 12 h 361"/>
                    <a:gd name="T30" fmla="*/ 1105 w 1117"/>
                    <a:gd name="T31" fmla="*/ 3 h 361"/>
                    <a:gd name="T32" fmla="*/ 1117 w 1117"/>
                    <a:gd name="T33" fmla="*/ 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17" h="361">
                      <a:moveTo>
                        <a:pt x="1117" y="1"/>
                      </a:moveTo>
                      <a:cubicBezTo>
                        <a:pt x="1117" y="1"/>
                        <a:pt x="1113" y="3"/>
                        <a:pt x="1106" y="5"/>
                      </a:cubicBezTo>
                      <a:cubicBezTo>
                        <a:pt x="1097" y="8"/>
                        <a:pt x="1086" y="12"/>
                        <a:pt x="1073" y="16"/>
                      </a:cubicBezTo>
                      <a:cubicBezTo>
                        <a:pt x="1043" y="26"/>
                        <a:pt x="1003" y="39"/>
                        <a:pt x="954" y="55"/>
                      </a:cubicBezTo>
                      <a:cubicBezTo>
                        <a:pt x="853" y="88"/>
                        <a:pt x="714" y="135"/>
                        <a:pt x="561" y="187"/>
                      </a:cubicBezTo>
                      <a:cubicBezTo>
                        <a:pt x="407" y="238"/>
                        <a:pt x="268" y="284"/>
                        <a:pt x="166" y="315"/>
                      </a:cubicBezTo>
                      <a:cubicBezTo>
                        <a:pt x="115" y="330"/>
                        <a:pt x="74" y="342"/>
                        <a:pt x="45" y="350"/>
                      </a:cubicBezTo>
                      <a:cubicBezTo>
                        <a:pt x="32" y="353"/>
                        <a:pt x="21" y="356"/>
                        <a:pt x="12" y="358"/>
                      </a:cubicBezTo>
                      <a:cubicBezTo>
                        <a:pt x="5" y="360"/>
                        <a:pt x="1" y="361"/>
                        <a:pt x="1" y="361"/>
                      </a:cubicBezTo>
                      <a:cubicBezTo>
                        <a:pt x="0" y="360"/>
                        <a:pt x="4" y="359"/>
                        <a:pt x="12" y="356"/>
                      </a:cubicBezTo>
                      <a:cubicBezTo>
                        <a:pt x="20" y="353"/>
                        <a:pt x="31" y="350"/>
                        <a:pt x="44" y="345"/>
                      </a:cubicBezTo>
                      <a:cubicBezTo>
                        <a:pt x="74" y="335"/>
                        <a:pt x="114" y="322"/>
                        <a:pt x="164" y="306"/>
                      </a:cubicBezTo>
                      <a:cubicBezTo>
                        <a:pt x="264" y="274"/>
                        <a:pt x="403" y="227"/>
                        <a:pt x="557" y="175"/>
                      </a:cubicBezTo>
                      <a:cubicBezTo>
                        <a:pt x="710" y="123"/>
                        <a:pt x="850" y="77"/>
                        <a:pt x="951" y="47"/>
                      </a:cubicBezTo>
                      <a:cubicBezTo>
                        <a:pt x="1002" y="31"/>
                        <a:pt x="1043" y="19"/>
                        <a:pt x="1072" y="12"/>
                      </a:cubicBezTo>
                      <a:cubicBezTo>
                        <a:pt x="1085" y="8"/>
                        <a:pt x="1096" y="5"/>
                        <a:pt x="1105" y="3"/>
                      </a:cubicBezTo>
                      <a:cubicBezTo>
                        <a:pt x="1113" y="1"/>
                        <a:pt x="1117" y="0"/>
                        <a:pt x="1117" y="1"/>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66" name="Oval 382">
                <a:extLst>
                  <a:ext uri="{FF2B5EF4-FFF2-40B4-BE49-F238E27FC236}">
                    <a16:creationId xmlns:a16="http://schemas.microsoft.com/office/drawing/2014/main" xmlns="" id="{409582D2-1D00-443E-B03E-681484DDE2EB}"/>
                  </a:ext>
                </a:extLst>
              </p:cNvPr>
              <p:cNvSpPr>
                <a:spLocks noChangeArrowheads="1"/>
              </p:cNvSpPr>
              <p:nvPr/>
            </p:nvSpPr>
            <p:spPr bwMode="auto">
              <a:xfrm>
                <a:off x="8603542" y="2982211"/>
                <a:ext cx="3192218" cy="3397"/>
              </a:xfrm>
              <a:prstGeom prst="ellipse">
                <a:avLst/>
              </a:pr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67" name="Group 166">
                <a:extLst>
                  <a:ext uri="{FF2B5EF4-FFF2-40B4-BE49-F238E27FC236}">
                    <a16:creationId xmlns:a16="http://schemas.microsoft.com/office/drawing/2014/main" xmlns="" id="{2B11DAB3-879D-4768-BFCF-EC30924C2AD3}"/>
                  </a:ext>
                </a:extLst>
              </p:cNvPr>
              <p:cNvGrpSpPr/>
              <p:nvPr/>
            </p:nvGrpSpPr>
            <p:grpSpPr>
              <a:xfrm>
                <a:off x="8937665" y="1521922"/>
                <a:ext cx="823360" cy="937489"/>
                <a:chOff x="13225456" y="1173164"/>
                <a:chExt cx="1924049" cy="2190750"/>
              </a:xfrm>
            </p:grpSpPr>
            <p:sp>
              <p:nvSpPr>
                <p:cNvPr id="250" name="Freeform 383">
                  <a:extLst>
                    <a:ext uri="{FF2B5EF4-FFF2-40B4-BE49-F238E27FC236}">
                      <a16:creationId xmlns:a16="http://schemas.microsoft.com/office/drawing/2014/main" xmlns="" id="{94538257-1D2A-4975-A5BA-BA6EEDA52495}"/>
                    </a:ext>
                  </a:extLst>
                </p:cNvPr>
                <p:cNvSpPr>
                  <a:spLocks/>
                </p:cNvSpPr>
                <p:nvPr/>
              </p:nvSpPr>
              <p:spPr bwMode="auto">
                <a:xfrm>
                  <a:off x="13225456" y="1173164"/>
                  <a:ext cx="1924049" cy="2041525"/>
                </a:xfrm>
                <a:custGeom>
                  <a:avLst/>
                  <a:gdLst>
                    <a:gd name="T0" fmla="*/ 1629 w 1894"/>
                    <a:gd name="T1" fmla="*/ 1910 h 2026"/>
                    <a:gd name="T2" fmla="*/ 1815 w 1894"/>
                    <a:gd name="T3" fmla="*/ 885 h 2026"/>
                    <a:gd name="T4" fmla="*/ 1759 w 1894"/>
                    <a:gd name="T5" fmla="*/ 716 h 2026"/>
                    <a:gd name="T6" fmla="*/ 1601 w 1894"/>
                    <a:gd name="T7" fmla="*/ 680 h 2026"/>
                    <a:gd name="T8" fmla="*/ 1535 w 1894"/>
                    <a:gd name="T9" fmla="*/ 810 h 2026"/>
                    <a:gd name="T10" fmla="*/ 1420 w 1894"/>
                    <a:gd name="T11" fmla="*/ 968 h 2026"/>
                    <a:gd name="T12" fmla="*/ 1301 w 1894"/>
                    <a:gd name="T13" fmla="*/ 1001 h 2026"/>
                    <a:gd name="T14" fmla="*/ 1216 w 1894"/>
                    <a:gd name="T15" fmla="*/ 854 h 2026"/>
                    <a:gd name="T16" fmla="*/ 1158 w 1894"/>
                    <a:gd name="T17" fmla="*/ 525 h 2026"/>
                    <a:gd name="T18" fmla="*/ 1108 w 1894"/>
                    <a:gd name="T19" fmla="*/ 353 h 2026"/>
                    <a:gd name="T20" fmla="*/ 971 w 1894"/>
                    <a:gd name="T21" fmla="*/ 251 h 2026"/>
                    <a:gd name="T22" fmla="*/ 848 w 1894"/>
                    <a:gd name="T23" fmla="*/ 350 h 2026"/>
                    <a:gd name="T24" fmla="*/ 860 w 1894"/>
                    <a:gd name="T25" fmla="*/ 424 h 2026"/>
                    <a:gd name="T26" fmla="*/ 834 w 1894"/>
                    <a:gd name="T27" fmla="*/ 488 h 2026"/>
                    <a:gd name="T28" fmla="*/ 765 w 1894"/>
                    <a:gd name="T29" fmla="*/ 473 h 2026"/>
                    <a:gd name="T30" fmla="*/ 586 w 1894"/>
                    <a:gd name="T31" fmla="*/ 287 h 2026"/>
                    <a:gd name="T32" fmla="*/ 415 w 1894"/>
                    <a:gd name="T33" fmla="*/ 92 h 2026"/>
                    <a:gd name="T34" fmla="*/ 178 w 1894"/>
                    <a:gd name="T35" fmla="*/ 11 h 2026"/>
                    <a:gd name="T36" fmla="*/ 6 w 1894"/>
                    <a:gd name="T37" fmla="*/ 176 h 2026"/>
                    <a:gd name="T38" fmla="*/ 129 w 1894"/>
                    <a:gd name="T39" fmla="*/ 395 h 2026"/>
                    <a:gd name="T40" fmla="*/ 449 w 1894"/>
                    <a:gd name="T41" fmla="*/ 606 h 2026"/>
                    <a:gd name="T42" fmla="*/ 504 w 1894"/>
                    <a:gd name="T43" fmla="*/ 647 h 2026"/>
                    <a:gd name="T44" fmla="*/ 457 w 1894"/>
                    <a:gd name="T45" fmla="*/ 749 h 2026"/>
                    <a:gd name="T46" fmla="*/ 323 w 1894"/>
                    <a:gd name="T47" fmla="*/ 790 h 2026"/>
                    <a:gd name="T48" fmla="*/ 223 w 1894"/>
                    <a:gd name="T49" fmla="*/ 879 h 2026"/>
                    <a:gd name="T50" fmla="*/ 328 w 1894"/>
                    <a:gd name="T51" fmla="*/ 1030 h 2026"/>
                    <a:gd name="T52" fmla="*/ 696 w 1894"/>
                    <a:gd name="T53" fmla="*/ 1161 h 2026"/>
                    <a:gd name="T54" fmla="*/ 830 w 1894"/>
                    <a:gd name="T55" fmla="*/ 1198 h 2026"/>
                    <a:gd name="T56" fmla="*/ 888 w 1894"/>
                    <a:gd name="T57" fmla="*/ 1317 h 2026"/>
                    <a:gd name="T58" fmla="*/ 776 w 1894"/>
                    <a:gd name="T59" fmla="*/ 1385 h 2026"/>
                    <a:gd name="T60" fmla="*/ 638 w 1894"/>
                    <a:gd name="T61" fmla="*/ 1359 h 2026"/>
                    <a:gd name="T62" fmla="*/ 409 w 1894"/>
                    <a:gd name="T63" fmla="*/ 1447 h 2026"/>
                    <a:gd name="T64" fmla="*/ 420 w 1894"/>
                    <a:gd name="T65" fmla="*/ 1615 h 2026"/>
                    <a:gd name="T66" fmla="*/ 535 w 1894"/>
                    <a:gd name="T67" fmla="*/ 1744 h 2026"/>
                    <a:gd name="T68" fmla="*/ 1079 w 1894"/>
                    <a:gd name="T69" fmla="*/ 1995 h 2026"/>
                    <a:gd name="T70" fmla="*/ 1629 w 1894"/>
                    <a:gd name="T71" fmla="*/ 191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94" h="2026">
                      <a:moveTo>
                        <a:pt x="1629" y="1910"/>
                      </a:moveTo>
                      <a:cubicBezTo>
                        <a:pt x="1894" y="1643"/>
                        <a:pt x="1891" y="1236"/>
                        <a:pt x="1815" y="885"/>
                      </a:cubicBezTo>
                      <a:cubicBezTo>
                        <a:pt x="1802" y="826"/>
                        <a:pt x="1797" y="762"/>
                        <a:pt x="1759" y="716"/>
                      </a:cubicBezTo>
                      <a:cubicBezTo>
                        <a:pt x="1722" y="669"/>
                        <a:pt x="1650" y="646"/>
                        <a:pt x="1601" y="680"/>
                      </a:cubicBezTo>
                      <a:cubicBezTo>
                        <a:pt x="1561" y="709"/>
                        <a:pt x="1552" y="763"/>
                        <a:pt x="1535" y="810"/>
                      </a:cubicBezTo>
                      <a:cubicBezTo>
                        <a:pt x="1512" y="872"/>
                        <a:pt x="1472" y="927"/>
                        <a:pt x="1420" y="968"/>
                      </a:cubicBezTo>
                      <a:cubicBezTo>
                        <a:pt x="1386" y="994"/>
                        <a:pt x="1342" y="1014"/>
                        <a:pt x="1301" y="1001"/>
                      </a:cubicBezTo>
                      <a:cubicBezTo>
                        <a:pt x="1245" y="982"/>
                        <a:pt x="1226" y="912"/>
                        <a:pt x="1216" y="854"/>
                      </a:cubicBezTo>
                      <a:cubicBezTo>
                        <a:pt x="1196" y="744"/>
                        <a:pt x="1177" y="634"/>
                        <a:pt x="1158" y="525"/>
                      </a:cubicBezTo>
                      <a:cubicBezTo>
                        <a:pt x="1148" y="466"/>
                        <a:pt x="1137" y="406"/>
                        <a:pt x="1108" y="353"/>
                      </a:cubicBezTo>
                      <a:cubicBezTo>
                        <a:pt x="1080" y="301"/>
                        <a:pt x="1030" y="257"/>
                        <a:pt x="971" y="251"/>
                      </a:cubicBezTo>
                      <a:cubicBezTo>
                        <a:pt x="913" y="246"/>
                        <a:pt x="849" y="290"/>
                        <a:pt x="848" y="350"/>
                      </a:cubicBezTo>
                      <a:cubicBezTo>
                        <a:pt x="847" y="375"/>
                        <a:pt x="857" y="399"/>
                        <a:pt x="860" y="424"/>
                      </a:cubicBezTo>
                      <a:cubicBezTo>
                        <a:pt x="862" y="448"/>
                        <a:pt x="856" y="477"/>
                        <a:pt x="834" y="488"/>
                      </a:cubicBezTo>
                      <a:cubicBezTo>
                        <a:pt x="812" y="499"/>
                        <a:pt x="785" y="487"/>
                        <a:pt x="765" y="473"/>
                      </a:cubicBezTo>
                      <a:cubicBezTo>
                        <a:pt x="693" y="425"/>
                        <a:pt x="638" y="356"/>
                        <a:pt x="586" y="287"/>
                      </a:cubicBezTo>
                      <a:cubicBezTo>
                        <a:pt x="534" y="218"/>
                        <a:pt x="482" y="147"/>
                        <a:pt x="415" y="92"/>
                      </a:cubicBezTo>
                      <a:cubicBezTo>
                        <a:pt x="348" y="38"/>
                        <a:pt x="263" y="0"/>
                        <a:pt x="178" y="11"/>
                      </a:cubicBezTo>
                      <a:cubicBezTo>
                        <a:pt x="93" y="21"/>
                        <a:pt x="13" y="89"/>
                        <a:pt x="6" y="176"/>
                      </a:cubicBezTo>
                      <a:cubicBezTo>
                        <a:pt x="0" y="263"/>
                        <a:pt x="64" y="338"/>
                        <a:pt x="129" y="395"/>
                      </a:cubicBezTo>
                      <a:cubicBezTo>
                        <a:pt x="225" y="481"/>
                        <a:pt x="333" y="552"/>
                        <a:pt x="449" y="606"/>
                      </a:cubicBezTo>
                      <a:cubicBezTo>
                        <a:pt x="470" y="616"/>
                        <a:pt x="493" y="626"/>
                        <a:pt x="504" y="647"/>
                      </a:cubicBezTo>
                      <a:cubicBezTo>
                        <a:pt x="524" y="684"/>
                        <a:pt x="494" y="729"/>
                        <a:pt x="457" y="749"/>
                      </a:cubicBezTo>
                      <a:cubicBezTo>
                        <a:pt x="416" y="772"/>
                        <a:pt x="368" y="776"/>
                        <a:pt x="323" y="790"/>
                      </a:cubicBezTo>
                      <a:cubicBezTo>
                        <a:pt x="278" y="803"/>
                        <a:pt x="232" y="833"/>
                        <a:pt x="223" y="879"/>
                      </a:cubicBezTo>
                      <a:cubicBezTo>
                        <a:pt x="210" y="944"/>
                        <a:pt x="271" y="997"/>
                        <a:pt x="328" y="1030"/>
                      </a:cubicBezTo>
                      <a:cubicBezTo>
                        <a:pt x="442" y="1094"/>
                        <a:pt x="567" y="1139"/>
                        <a:pt x="696" y="1161"/>
                      </a:cubicBezTo>
                      <a:cubicBezTo>
                        <a:pt x="742" y="1169"/>
                        <a:pt x="790" y="1174"/>
                        <a:pt x="830" y="1198"/>
                      </a:cubicBezTo>
                      <a:cubicBezTo>
                        <a:pt x="871" y="1223"/>
                        <a:pt x="901" y="1271"/>
                        <a:pt x="888" y="1317"/>
                      </a:cubicBezTo>
                      <a:cubicBezTo>
                        <a:pt x="874" y="1362"/>
                        <a:pt x="823" y="1385"/>
                        <a:pt x="776" y="1385"/>
                      </a:cubicBezTo>
                      <a:cubicBezTo>
                        <a:pt x="729" y="1385"/>
                        <a:pt x="684" y="1368"/>
                        <a:pt x="638" y="1359"/>
                      </a:cubicBezTo>
                      <a:cubicBezTo>
                        <a:pt x="552" y="1343"/>
                        <a:pt x="448" y="1368"/>
                        <a:pt x="409" y="1447"/>
                      </a:cubicBezTo>
                      <a:cubicBezTo>
                        <a:pt x="384" y="1499"/>
                        <a:pt x="392" y="1564"/>
                        <a:pt x="420" y="1615"/>
                      </a:cubicBezTo>
                      <a:cubicBezTo>
                        <a:pt x="447" y="1667"/>
                        <a:pt x="490" y="1707"/>
                        <a:pt x="535" y="1744"/>
                      </a:cubicBezTo>
                      <a:cubicBezTo>
                        <a:pt x="692" y="1872"/>
                        <a:pt x="880" y="1964"/>
                        <a:pt x="1079" y="1995"/>
                      </a:cubicBezTo>
                      <a:cubicBezTo>
                        <a:pt x="1278" y="2026"/>
                        <a:pt x="1455" y="2012"/>
                        <a:pt x="1629" y="1910"/>
                      </a:cubicBezTo>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1" name="Freeform 384">
                  <a:extLst>
                    <a:ext uri="{FF2B5EF4-FFF2-40B4-BE49-F238E27FC236}">
                      <a16:creationId xmlns:a16="http://schemas.microsoft.com/office/drawing/2014/main" xmlns="" id="{44926625-0088-4E93-9449-609BDA93AEB1}"/>
                    </a:ext>
                  </a:extLst>
                </p:cNvPr>
                <p:cNvSpPr>
                  <a:spLocks/>
                </p:cNvSpPr>
                <p:nvPr/>
              </p:nvSpPr>
              <p:spPr bwMode="auto">
                <a:xfrm>
                  <a:off x="13303242" y="1254126"/>
                  <a:ext cx="1630361" cy="2109788"/>
                </a:xfrm>
                <a:custGeom>
                  <a:avLst/>
                  <a:gdLst>
                    <a:gd name="T0" fmla="*/ 1604 w 1604"/>
                    <a:gd name="T1" fmla="*/ 2092 h 2094"/>
                    <a:gd name="T2" fmla="*/ 1420 w 1604"/>
                    <a:gd name="T3" fmla="*/ 1625 h 2094"/>
                    <a:gd name="T4" fmla="*/ 1108 w 1604"/>
                    <a:gd name="T5" fmla="*/ 1096 h 2094"/>
                    <a:gd name="T6" fmla="*/ 1019 w 1604"/>
                    <a:gd name="T7" fmla="*/ 962 h 2094"/>
                    <a:gd name="T8" fmla="*/ 929 w 1604"/>
                    <a:gd name="T9" fmla="*/ 833 h 2094"/>
                    <a:gd name="T10" fmla="*/ 738 w 1604"/>
                    <a:gd name="T11" fmla="*/ 608 h 2094"/>
                    <a:gd name="T12" fmla="*/ 549 w 1604"/>
                    <a:gd name="T13" fmla="*/ 418 h 2094"/>
                    <a:gd name="T14" fmla="*/ 378 w 1604"/>
                    <a:gd name="T15" fmla="*/ 260 h 2094"/>
                    <a:gd name="T16" fmla="*/ 107 w 1604"/>
                    <a:gd name="T17" fmla="*/ 61 h 2094"/>
                    <a:gd name="T18" fmla="*/ 28 w 1604"/>
                    <a:gd name="T19" fmla="*/ 15 h 2094"/>
                    <a:gd name="T20" fmla="*/ 7 w 1604"/>
                    <a:gd name="T21" fmla="*/ 3 h 2094"/>
                    <a:gd name="T22" fmla="*/ 0 w 1604"/>
                    <a:gd name="T23" fmla="*/ 0 h 2094"/>
                    <a:gd name="T24" fmla="*/ 6 w 1604"/>
                    <a:gd name="T25" fmla="*/ 4 h 2094"/>
                    <a:gd name="T26" fmla="*/ 27 w 1604"/>
                    <a:gd name="T27" fmla="*/ 17 h 2094"/>
                    <a:gd name="T28" fmla="*/ 104 w 1604"/>
                    <a:gd name="T29" fmla="*/ 65 h 2094"/>
                    <a:gd name="T30" fmla="*/ 373 w 1604"/>
                    <a:gd name="T31" fmla="*/ 266 h 2094"/>
                    <a:gd name="T32" fmla="*/ 543 w 1604"/>
                    <a:gd name="T33" fmla="*/ 425 h 2094"/>
                    <a:gd name="T34" fmla="*/ 730 w 1604"/>
                    <a:gd name="T35" fmla="*/ 615 h 2094"/>
                    <a:gd name="T36" fmla="*/ 921 w 1604"/>
                    <a:gd name="T37" fmla="*/ 840 h 2094"/>
                    <a:gd name="T38" fmla="*/ 1010 w 1604"/>
                    <a:gd name="T39" fmla="*/ 968 h 2094"/>
                    <a:gd name="T40" fmla="*/ 1099 w 1604"/>
                    <a:gd name="T41" fmla="*/ 1102 h 2094"/>
                    <a:gd name="T42" fmla="*/ 1411 w 1604"/>
                    <a:gd name="T43" fmla="*/ 1629 h 2094"/>
                    <a:gd name="T44" fmla="*/ 1597 w 1604"/>
                    <a:gd name="T45" fmla="*/ 2094 h 2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04" h="2094">
                      <a:moveTo>
                        <a:pt x="1604" y="2092"/>
                      </a:moveTo>
                      <a:cubicBezTo>
                        <a:pt x="1566" y="1954"/>
                        <a:pt x="1505" y="1794"/>
                        <a:pt x="1420" y="1625"/>
                      </a:cubicBezTo>
                      <a:cubicBezTo>
                        <a:pt x="1335" y="1456"/>
                        <a:pt x="1227" y="1278"/>
                        <a:pt x="1108" y="1096"/>
                      </a:cubicBezTo>
                      <a:cubicBezTo>
                        <a:pt x="1078" y="1051"/>
                        <a:pt x="1048" y="1006"/>
                        <a:pt x="1019" y="962"/>
                      </a:cubicBezTo>
                      <a:cubicBezTo>
                        <a:pt x="990" y="918"/>
                        <a:pt x="961" y="874"/>
                        <a:pt x="929" y="833"/>
                      </a:cubicBezTo>
                      <a:cubicBezTo>
                        <a:pt x="868" y="751"/>
                        <a:pt x="802" y="676"/>
                        <a:pt x="738" y="608"/>
                      </a:cubicBezTo>
                      <a:cubicBezTo>
                        <a:pt x="673" y="539"/>
                        <a:pt x="609" y="476"/>
                        <a:pt x="549" y="418"/>
                      </a:cubicBezTo>
                      <a:cubicBezTo>
                        <a:pt x="489" y="360"/>
                        <a:pt x="432" y="307"/>
                        <a:pt x="378" y="260"/>
                      </a:cubicBezTo>
                      <a:cubicBezTo>
                        <a:pt x="270" y="167"/>
                        <a:pt x="174" y="103"/>
                        <a:pt x="107" y="61"/>
                      </a:cubicBezTo>
                      <a:cubicBezTo>
                        <a:pt x="73" y="40"/>
                        <a:pt x="46" y="25"/>
                        <a:pt x="28" y="15"/>
                      </a:cubicBezTo>
                      <a:cubicBezTo>
                        <a:pt x="19" y="10"/>
                        <a:pt x="12" y="6"/>
                        <a:pt x="7" y="3"/>
                      </a:cubicBezTo>
                      <a:cubicBezTo>
                        <a:pt x="2" y="1"/>
                        <a:pt x="0" y="0"/>
                        <a:pt x="0" y="0"/>
                      </a:cubicBezTo>
                      <a:cubicBezTo>
                        <a:pt x="0" y="0"/>
                        <a:pt x="2" y="2"/>
                        <a:pt x="6" y="4"/>
                      </a:cubicBezTo>
                      <a:cubicBezTo>
                        <a:pt x="11" y="8"/>
                        <a:pt x="18" y="12"/>
                        <a:pt x="27" y="17"/>
                      </a:cubicBezTo>
                      <a:cubicBezTo>
                        <a:pt x="45" y="28"/>
                        <a:pt x="71" y="44"/>
                        <a:pt x="104" y="65"/>
                      </a:cubicBezTo>
                      <a:cubicBezTo>
                        <a:pt x="171" y="108"/>
                        <a:pt x="266" y="173"/>
                        <a:pt x="373" y="266"/>
                      </a:cubicBezTo>
                      <a:cubicBezTo>
                        <a:pt x="426" y="313"/>
                        <a:pt x="483" y="366"/>
                        <a:pt x="543" y="425"/>
                      </a:cubicBezTo>
                      <a:cubicBezTo>
                        <a:pt x="603" y="483"/>
                        <a:pt x="666" y="546"/>
                        <a:pt x="730" y="615"/>
                      </a:cubicBezTo>
                      <a:cubicBezTo>
                        <a:pt x="794" y="683"/>
                        <a:pt x="860" y="758"/>
                        <a:pt x="921" y="840"/>
                      </a:cubicBezTo>
                      <a:cubicBezTo>
                        <a:pt x="952" y="880"/>
                        <a:pt x="981" y="924"/>
                        <a:pt x="1010" y="968"/>
                      </a:cubicBezTo>
                      <a:cubicBezTo>
                        <a:pt x="1039" y="1012"/>
                        <a:pt x="1069" y="1057"/>
                        <a:pt x="1099" y="1102"/>
                      </a:cubicBezTo>
                      <a:cubicBezTo>
                        <a:pt x="1218" y="1284"/>
                        <a:pt x="1326" y="1461"/>
                        <a:pt x="1411" y="1629"/>
                      </a:cubicBezTo>
                      <a:cubicBezTo>
                        <a:pt x="1496" y="1798"/>
                        <a:pt x="1558" y="1957"/>
                        <a:pt x="1597" y="2094"/>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2" name="Freeform 385">
                  <a:extLst>
                    <a:ext uri="{FF2B5EF4-FFF2-40B4-BE49-F238E27FC236}">
                      <a16:creationId xmlns:a16="http://schemas.microsoft.com/office/drawing/2014/main" xmlns="" id="{0A2D1BFD-4542-4EB0-8D1A-C66DE95145BB}"/>
                    </a:ext>
                  </a:extLst>
                </p:cNvPr>
                <p:cNvSpPr>
                  <a:spLocks/>
                </p:cNvSpPr>
                <p:nvPr/>
              </p:nvSpPr>
              <p:spPr bwMode="auto">
                <a:xfrm>
                  <a:off x="14206530" y="1425574"/>
                  <a:ext cx="39686" cy="668337"/>
                </a:xfrm>
                <a:custGeom>
                  <a:avLst/>
                  <a:gdLst>
                    <a:gd name="T0" fmla="*/ 37 w 39"/>
                    <a:gd name="T1" fmla="*/ 662 h 662"/>
                    <a:gd name="T2" fmla="*/ 38 w 39"/>
                    <a:gd name="T3" fmla="*/ 636 h 662"/>
                    <a:gd name="T4" fmla="*/ 37 w 39"/>
                    <a:gd name="T5" fmla="*/ 565 h 662"/>
                    <a:gd name="T6" fmla="*/ 21 w 39"/>
                    <a:gd name="T7" fmla="*/ 331 h 662"/>
                    <a:gd name="T8" fmla="*/ 8 w 39"/>
                    <a:gd name="T9" fmla="*/ 97 h 662"/>
                    <a:gd name="T10" fmla="*/ 7 w 39"/>
                    <a:gd name="T11" fmla="*/ 26 h 662"/>
                    <a:gd name="T12" fmla="*/ 5 w 39"/>
                    <a:gd name="T13" fmla="*/ 0 h 662"/>
                    <a:gd name="T14" fmla="*/ 2 w 39"/>
                    <a:gd name="T15" fmla="*/ 26 h 662"/>
                    <a:gd name="T16" fmla="*/ 0 w 39"/>
                    <a:gd name="T17" fmla="*/ 97 h 662"/>
                    <a:gd name="T18" fmla="*/ 10 w 39"/>
                    <a:gd name="T19" fmla="*/ 332 h 662"/>
                    <a:gd name="T20" fmla="*/ 29 w 39"/>
                    <a:gd name="T21" fmla="*/ 565 h 662"/>
                    <a:gd name="T22" fmla="*/ 34 w 39"/>
                    <a:gd name="T23" fmla="*/ 636 h 662"/>
                    <a:gd name="T24" fmla="*/ 37 w 39"/>
                    <a:gd name="T25" fmla="*/ 662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62">
                      <a:moveTo>
                        <a:pt x="37" y="662"/>
                      </a:moveTo>
                      <a:cubicBezTo>
                        <a:pt x="38" y="662"/>
                        <a:pt x="38" y="653"/>
                        <a:pt x="38" y="636"/>
                      </a:cubicBezTo>
                      <a:cubicBezTo>
                        <a:pt x="39" y="619"/>
                        <a:pt x="38" y="595"/>
                        <a:pt x="37" y="565"/>
                      </a:cubicBezTo>
                      <a:cubicBezTo>
                        <a:pt x="34" y="505"/>
                        <a:pt x="28" y="422"/>
                        <a:pt x="21" y="331"/>
                      </a:cubicBezTo>
                      <a:cubicBezTo>
                        <a:pt x="14" y="240"/>
                        <a:pt x="9" y="157"/>
                        <a:pt x="8" y="97"/>
                      </a:cubicBezTo>
                      <a:cubicBezTo>
                        <a:pt x="7" y="67"/>
                        <a:pt x="7" y="43"/>
                        <a:pt x="7" y="26"/>
                      </a:cubicBezTo>
                      <a:cubicBezTo>
                        <a:pt x="7" y="9"/>
                        <a:pt x="6" y="0"/>
                        <a:pt x="5" y="0"/>
                      </a:cubicBezTo>
                      <a:cubicBezTo>
                        <a:pt x="5" y="0"/>
                        <a:pt x="4" y="9"/>
                        <a:pt x="2" y="26"/>
                      </a:cubicBezTo>
                      <a:cubicBezTo>
                        <a:pt x="1" y="43"/>
                        <a:pt x="0" y="67"/>
                        <a:pt x="0" y="97"/>
                      </a:cubicBezTo>
                      <a:cubicBezTo>
                        <a:pt x="0" y="157"/>
                        <a:pt x="3" y="240"/>
                        <a:pt x="10" y="332"/>
                      </a:cubicBezTo>
                      <a:cubicBezTo>
                        <a:pt x="18" y="422"/>
                        <a:pt x="24" y="503"/>
                        <a:pt x="29" y="565"/>
                      </a:cubicBezTo>
                      <a:cubicBezTo>
                        <a:pt x="31" y="593"/>
                        <a:pt x="33" y="617"/>
                        <a:pt x="34" y="636"/>
                      </a:cubicBezTo>
                      <a:cubicBezTo>
                        <a:pt x="35" y="653"/>
                        <a:pt x="37" y="662"/>
                        <a:pt x="37" y="662"/>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3" name="Freeform 386">
                  <a:extLst>
                    <a:ext uri="{FF2B5EF4-FFF2-40B4-BE49-F238E27FC236}">
                      <a16:creationId xmlns:a16="http://schemas.microsoft.com/office/drawing/2014/main" xmlns="" id="{CAB09B7B-B36F-4904-AF65-ADDD9814528F}"/>
                    </a:ext>
                  </a:extLst>
                </p:cNvPr>
                <p:cNvSpPr>
                  <a:spLocks/>
                </p:cNvSpPr>
                <p:nvPr/>
              </p:nvSpPr>
              <p:spPr bwMode="auto">
                <a:xfrm>
                  <a:off x="13450885" y="2060574"/>
                  <a:ext cx="793750" cy="33337"/>
                </a:xfrm>
                <a:custGeom>
                  <a:avLst/>
                  <a:gdLst>
                    <a:gd name="T0" fmla="*/ 0 w 781"/>
                    <a:gd name="T1" fmla="*/ 29 h 33"/>
                    <a:gd name="T2" fmla="*/ 31 w 781"/>
                    <a:gd name="T3" fmla="*/ 27 h 33"/>
                    <a:gd name="T4" fmla="*/ 114 w 781"/>
                    <a:gd name="T5" fmla="*/ 20 h 33"/>
                    <a:gd name="T6" fmla="*/ 391 w 781"/>
                    <a:gd name="T7" fmla="*/ 12 h 33"/>
                    <a:gd name="T8" fmla="*/ 667 w 781"/>
                    <a:gd name="T9" fmla="*/ 23 h 33"/>
                    <a:gd name="T10" fmla="*/ 751 w 781"/>
                    <a:gd name="T11" fmla="*/ 30 h 33"/>
                    <a:gd name="T12" fmla="*/ 781 w 781"/>
                    <a:gd name="T13" fmla="*/ 32 h 33"/>
                    <a:gd name="T14" fmla="*/ 751 w 781"/>
                    <a:gd name="T15" fmla="*/ 26 h 33"/>
                    <a:gd name="T16" fmla="*/ 668 w 781"/>
                    <a:gd name="T17" fmla="*/ 15 h 33"/>
                    <a:gd name="T18" fmla="*/ 391 w 781"/>
                    <a:gd name="T19" fmla="*/ 1 h 33"/>
                    <a:gd name="T20" fmla="*/ 114 w 781"/>
                    <a:gd name="T21" fmla="*/ 12 h 33"/>
                    <a:gd name="T22" fmla="*/ 30 w 781"/>
                    <a:gd name="T23" fmla="*/ 22 h 33"/>
                    <a:gd name="T24" fmla="*/ 0 w 781"/>
                    <a:gd name="T25"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1" h="33">
                      <a:moveTo>
                        <a:pt x="0" y="29"/>
                      </a:moveTo>
                      <a:cubicBezTo>
                        <a:pt x="0" y="29"/>
                        <a:pt x="11" y="29"/>
                        <a:pt x="31" y="27"/>
                      </a:cubicBezTo>
                      <a:cubicBezTo>
                        <a:pt x="51" y="25"/>
                        <a:pt x="79" y="22"/>
                        <a:pt x="114" y="20"/>
                      </a:cubicBezTo>
                      <a:cubicBezTo>
                        <a:pt x="185" y="15"/>
                        <a:pt x="283" y="11"/>
                        <a:pt x="391" y="12"/>
                      </a:cubicBezTo>
                      <a:cubicBezTo>
                        <a:pt x="499" y="13"/>
                        <a:pt x="596" y="17"/>
                        <a:pt x="667" y="23"/>
                      </a:cubicBezTo>
                      <a:cubicBezTo>
                        <a:pt x="702" y="26"/>
                        <a:pt x="731" y="28"/>
                        <a:pt x="751" y="30"/>
                      </a:cubicBezTo>
                      <a:cubicBezTo>
                        <a:pt x="770" y="32"/>
                        <a:pt x="781" y="33"/>
                        <a:pt x="781" y="32"/>
                      </a:cubicBezTo>
                      <a:cubicBezTo>
                        <a:pt x="781" y="31"/>
                        <a:pt x="771" y="29"/>
                        <a:pt x="751" y="26"/>
                      </a:cubicBezTo>
                      <a:cubicBezTo>
                        <a:pt x="731" y="23"/>
                        <a:pt x="703" y="19"/>
                        <a:pt x="668" y="15"/>
                      </a:cubicBezTo>
                      <a:cubicBezTo>
                        <a:pt x="597" y="8"/>
                        <a:pt x="499" y="1"/>
                        <a:pt x="391" y="1"/>
                      </a:cubicBezTo>
                      <a:cubicBezTo>
                        <a:pt x="282" y="0"/>
                        <a:pt x="184" y="5"/>
                        <a:pt x="114" y="12"/>
                      </a:cubicBezTo>
                      <a:cubicBezTo>
                        <a:pt x="78" y="15"/>
                        <a:pt x="50" y="19"/>
                        <a:pt x="30" y="22"/>
                      </a:cubicBezTo>
                      <a:cubicBezTo>
                        <a:pt x="11" y="26"/>
                        <a:pt x="0" y="28"/>
                        <a:pt x="0" y="29"/>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4" name="Freeform 387">
                  <a:extLst>
                    <a:ext uri="{FF2B5EF4-FFF2-40B4-BE49-F238E27FC236}">
                      <a16:creationId xmlns:a16="http://schemas.microsoft.com/office/drawing/2014/main" xmlns="" id="{49C73161-CBEB-4729-BB53-B4A29216815C}"/>
                    </a:ext>
                  </a:extLst>
                </p:cNvPr>
                <p:cNvSpPr>
                  <a:spLocks/>
                </p:cNvSpPr>
                <p:nvPr/>
              </p:nvSpPr>
              <p:spPr bwMode="auto">
                <a:xfrm>
                  <a:off x="14735174" y="1836739"/>
                  <a:ext cx="207961" cy="1042989"/>
                </a:xfrm>
                <a:custGeom>
                  <a:avLst/>
                  <a:gdLst>
                    <a:gd name="T0" fmla="*/ 0 w 205"/>
                    <a:gd name="T1" fmla="*/ 1035 h 1035"/>
                    <a:gd name="T2" fmla="*/ 4 w 205"/>
                    <a:gd name="T3" fmla="*/ 1025 h 1035"/>
                    <a:gd name="T4" fmla="*/ 12 w 205"/>
                    <a:gd name="T5" fmla="*/ 995 h 1035"/>
                    <a:gd name="T6" fmla="*/ 38 w 205"/>
                    <a:gd name="T7" fmla="*/ 885 h 1035"/>
                    <a:gd name="T8" fmla="*/ 108 w 205"/>
                    <a:gd name="T9" fmla="*/ 519 h 1035"/>
                    <a:gd name="T10" fmla="*/ 175 w 205"/>
                    <a:gd name="T11" fmla="*/ 152 h 1035"/>
                    <a:gd name="T12" fmla="*/ 198 w 205"/>
                    <a:gd name="T13" fmla="*/ 41 h 1035"/>
                    <a:gd name="T14" fmla="*/ 204 w 205"/>
                    <a:gd name="T15" fmla="*/ 11 h 1035"/>
                    <a:gd name="T16" fmla="*/ 205 w 205"/>
                    <a:gd name="T17" fmla="*/ 1 h 1035"/>
                    <a:gd name="T18" fmla="*/ 201 w 205"/>
                    <a:gd name="T19" fmla="*/ 11 h 1035"/>
                    <a:gd name="T20" fmla="*/ 193 w 205"/>
                    <a:gd name="T21" fmla="*/ 40 h 1035"/>
                    <a:gd name="T22" fmla="*/ 168 w 205"/>
                    <a:gd name="T23" fmla="*/ 150 h 1035"/>
                    <a:gd name="T24" fmla="*/ 97 w 205"/>
                    <a:gd name="T25" fmla="*/ 517 h 1035"/>
                    <a:gd name="T26" fmla="*/ 30 w 205"/>
                    <a:gd name="T27" fmla="*/ 883 h 1035"/>
                    <a:gd name="T28" fmla="*/ 8 w 205"/>
                    <a:gd name="T29" fmla="*/ 994 h 1035"/>
                    <a:gd name="T30" fmla="*/ 2 w 205"/>
                    <a:gd name="T31" fmla="*/ 1024 h 1035"/>
                    <a:gd name="T32" fmla="*/ 0 w 205"/>
                    <a:gd name="T33" fmla="*/ 1035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5" h="1035">
                      <a:moveTo>
                        <a:pt x="0" y="1035"/>
                      </a:moveTo>
                      <a:cubicBezTo>
                        <a:pt x="1" y="1035"/>
                        <a:pt x="2" y="1031"/>
                        <a:pt x="4" y="1025"/>
                      </a:cubicBezTo>
                      <a:cubicBezTo>
                        <a:pt x="6" y="1016"/>
                        <a:pt x="9" y="1007"/>
                        <a:pt x="12" y="995"/>
                      </a:cubicBezTo>
                      <a:cubicBezTo>
                        <a:pt x="19" y="969"/>
                        <a:pt x="27" y="931"/>
                        <a:pt x="38" y="885"/>
                      </a:cubicBezTo>
                      <a:cubicBezTo>
                        <a:pt x="58" y="792"/>
                        <a:pt x="83" y="662"/>
                        <a:pt x="108" y="519"/>
                      </a:cubicBezTo>
                      <a:cubicBezTo>
                        <a:pt x="133" y="375"/>
                        <a:pt x="156" y="246"/>
                        <a:pt x="175" y="152"/>
                      </a:cubicBezTo>
                      <a:cubicBezTo>
                        <a:pt x="184" y="107"/>
                        <a:pt x="192" y="69"/>
                        <a:pt x="198" y="41"/>
                      </a:cubicBezTo>
                      <a:cubicBezTo>
                        <a:pt x="200" y="29"/>
                        <a:pt x="202" y="19"/>
                        <a:pt x="204" y="11"/>
                      </a:cubicBezTo>
                      <a:cubicBezTo>
                        <a:pt x="205" y="4"/>
                        <a:pt x="205" y="1"/>
                        <a:pt x="205" y="1"/>
                      </a:cubicBezTo>
                      <a:cubicBezTo>
                        <a:pt x="205" y="0"/>
                        <a:pt x="203" y="4"/>
                        <a:pt x="201" y="11"/>
                      </a:cubicBezTo>
                      <a:cubicBezTo>
                        <a:pt x="199" y="19"/>
                        <a:pt x="197" y="29"/>
                        <a:pt x="193" y="40"/>
                      </a:cubicBezTo>
                      <a:cubicBezTo>
                        <a:pt x="187" y="66"/>
                        <a:pt x="178" y="104"/>
                        <a:pt x="168" y="150"/>
                      </a:cubicBezTo>
                      <a:cubicBezTo>
                        <a:pt x="147" y="244"/>
                        <a:pt x="122" y="373"/>
                        <a:pt x="97" y="517"/>
                      </a:cubicBezTo>
                      <a:cubicBezTo>
                        <a:pt x="72" y="660"/>
                        <a:pt x="49" y="790"/>
                        <a:pt x="30" y="883"/>
                      </a:cubicBezTo>
                      <a:cubicBezTo>
                        <a:pt x="21" y="929"/>
                        <a:pt x="13" y="966"/>
                        <a:pt x="8" y="994"/>
                      </a:cubicBezTo>
                      <a:cubicBezTo>
                        <a:pt x="5" y="1006"/>
                        <a:pt x="3" y="1016"/>
                        <a:pt x="2" y="1024"/>
                      </a:cubicBezTo>
                      <a:cubicBezTo>
                        <a:pt x="0" y="1031"/>
                        <a:pt x="0" y="1035"/>
                        <a:pt x="0" y="1035"/>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5" name="Freeform 388">
                  <a:extLst>
                    <a:ext uri="{FF2B5EF4-FFF2-40B4-BE49-F238E27FC236}">
                      <a16:creationId xmlns:a16="http://schemas.microsoft.com/office/drawing/2014/main" xmlns="" id="{87B01903-4FEA-4AC4-9601-C6F22B478D2A}"/>
                    </a:ext>
                  </a:extLst>
                </p:cNvPr>
                <p:cNvSpPr>
                  <a:spLocks/>
                </p:cNvSpPr>
                <p:nvPr/>
              </p:nvSpPr>
              <p:spPr bwMode="auto">
                <a:xfrm>
                  <a:off x="13654088" y="2736850"/>
                  <a:ext cx="1081086" cy="142876"/>
                </a:xfrm>
                <a:custGeom>
                  <a:avLst/>
                  <a:gdLst>
                    <a:gd name="T0" fmla="*/ 1 w 1063"/>
                    <a:gd name="T1" fmla="*/ 0 h 141"/>
                    <a:gd name="T2" fmla="*/ 11 w 1063"/>
                    <a:gd name="T3" fmla="*/ 2 h 141"/>
                    <a:gd name="T4" fmla="*/ 42 w 1063"/>
                    <a:gd name="T5" fmla="*/ 7 h 141"/>
                    <a:gd name="T6" fmla="*/ 156 w 1063"/>
                    <a:gd name="T7" fmla="*/ 22 h 141"/>
                    <a:gd name="T8" fmla="*/ 531 w 1063"/>
                    <a:gd name="T9" fmla="*/ 76 h 141"/>
                    <a:gd name="T10" fmla="*/ 907 w 1063"/>
                    <a:gd name="T11" fmla="*/ 126 h 141"/>
                    <a:gd name="T12" fmla="*/ 1021 w 1063"/>
                    <a:gd name="T13" fmla="*/ 138 h 141"/>
                    <a:gd name="T14" fmla="*/ 1052 w 1063"/>
                    <a:gd name="T15" fmla="*/ 141 h 141"/>
                    <a:gd name="T16" fmla="*/ 1063 w 1063"/>
                    <a:gd name="T17" fmla="*/ 141 h 141"/>
                    <a:gd name="T18" fmla="*/ 1053 w 1063"/>
                    <a:gd name="T19" fmla="*/ 138 h 141"/>
                    <a:gd name="T20" fmla="*/ 1022 w 1063"/>
                    <a:gd name="T21" fmla="*/ 134 h 141"/>
                    <a:gd name="T22" fmla="*/ 908 w 1063"/>
                    <a:gd name="T23" fmla="*/ 119 h 141"/>
                    <a:gd name="T24" fmla="*/ 533 w 1063"/>
                    <a:gd name="T25" fmla="*/ 65 h 141"/>
                    <a:gd name="T26" fmla="*/ 157 w 1063"/>
                    <a:gd name="T27" fmla="*/ 14 h 141"/>
                    <a:gd name="T28" fmla="*/ 43 w 1063"/>
                    <a:gd name="T29" fmla="*/ 2 h 141"/>
                    <a:gd name="T30" fmla="*/ 11 w 1063"/>
                    <a:gd name="T31" fmla="*/ 0 h 141"/>
                    <a:gd name="T32" fmla="*/ 1 w 1063"/>
                    <a:gd name="T3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63" h="141">
                      <a:moveTo>
                        <a:pt x="1" y="0"/>
                      </a:moveTo>
                      <a:cubicBezTo>
                        <a:pt x="0" y="0"/>
                        <a:pt x="4" y="1"/>
                        <a:pt x="11" y="2"/>
                      </a:cubicBezTo>
                      <a:cubicBezTo>
                        <a:pt x="20" y="4"/>
                        <a:pt x="30" y="5"/>
                        <a:pt x="42" y="7"/>
                      </a:cubicBezTo>
                      <a:cubicBezTo>
                        <a:pt x="71" y="11"/>
                        <a:pt x="109" y="16"/>
                        <a:pt x="156" y="22"/>
                      </a:cubicBezTo>
                      <a:cubicBezTo>
                        <a:pt x="252" y="35"/>
                        <a:pt x="385" y="54"/>
                        <a:pt x="531" y="76"/>
                      </a:cubicBezTo>
                      <a:cubicBezTo>
                        <a:pt x="678" y="97"/>
                        <a:pt x="810" y="116"/>
                        <a:pt x="907" y="126"/>
                      </a:cubicBezTo>
                      <a:cubicBezTo>
                        <a:pt x="955" y="132"/>
                        <a:pt x="994" y="136"/>
                        <a:pt x="1021" y="138"/>
                      </a:cubicBezTo>
                      <a:cubicBezTo>
                        <a:pt x="1034" y="139"/>
                        <a:pt x="1044" y="140"/>
                        <a:pt x="1052" y="141"/>
                      </a:cubicBezTo>
                      <a:cubicBezTo>
                        <a:pt x="1059" y="141"/>
                        <a:pt x="1063" y="141"/>
                        <a:pt x="1063" y="141"/>
                      </a:cubicBezTo>
                      <a:cubicBezTo>
                        <a:pt x="1063" y="140"/>
                        <a:pt x="1060" y="140"/>
                        <a:pt x="1053" y="138"/>
                      </a:cubicBezTo>
                      <a:cubicBezTo>
                        <a:pt x="1044" y="137"/>
                        <a:pt x="1034" y="136"/>
                        <a:pt x="1022" y="134"/>
                      </a:cubicBezTo>
                      <a:cubicBezTo>
                        <a:pt x="993" y="130"/>
                        <a:pt x="955" y="125"/>
                        <a:pt x="908" y="119"/>
                      </a:cubicBezTo>
                      <a:cubicBezTo>
                        <a:pt x="812" y="106"/>
                        <a:pt x="679" y="86"/>
                        <a:pt x="533" y="65"/>
                      </a:cubicBezTo>
                      <a:cubicBezTo>
                        <a:pt x="386" y="43"/>
                        <a:pt x="253" y="25"/>
                        <a:pt x="157" y="14"/>
                      </a:cubicBezTo>
                      <a:cubicBezTo>
                        <a:pt x="109" y="9"/>
                        <a:pt x="70" y="5"/>
                        <a:pt x="43" y="2"/>
                      </a:cubicBezTo>
                      <a:cubicBezTo>
                        <a:pt x="30" y="2"/>
                        <a:pt x="20" y="1"/>
                        <a:pt x="11" y="0"/>
                      </a:cubicBezTo>
                      <a:cubicBezTo>
                        <a:pt x="4" y="0"/>
                        <a:pt x="1" y="0"/>
                        <a:pt x="1" y="0"/>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8" name="Group 167">
                <a:extLst>
                  <a:ext uri="{FF2B5EF4-FFF2-40B4-BE49-F238E27FC236}">
                    <a16:creationId xmlns:a16="http://schemas.microsoft.com/office/drawing/2014/main" xmlns="" id="{819AC156-DF99-43F6-8917-E35A2C5A9549}"/>
                  </a:ext>
                </a:extLst>
              </p:cNvPr>
              <p:cNvGrpSpPr/>
              <p:nvPr/>
            </p:nvGrpSpPr>
            <p:grpSpPr>
              <a:xfrm>
                <a:off x="9406908" y="762128"/>
                <a:ext cx="1494548" cy="2221442"/>
                <a:chOff x="16613188" y="515937"/>
                <a:chExt cx="3492500" cy="5191125"/>
              </a:xfrm>
            </p:grpSpPr>
            <p:sp>
              <p:nvSpPr>
                <p:cNvPr id="169" name="Oval 396">
                  <a:extLst>
                    <a:ext uri="{FF2B5EF4-FFF2-40B4-BE49-F238E27FC236}">
                      <a16:creationId xmlns:a16="http://schemas.microsoft.com/office/drawing/2014/main" xmlns="" id="{661ED0CA-B89D-48D6-9367-2D72E0AB4EC6}"/>
                    </a:ext>
                  </a:extLst>
                </p:cNvPr>
                <p:cNvSpPr>
                  <a:spLocks noChangeArrowheads="1"/>
                </p:cNvSpPr>
                <p:nvPr/>
              </p:nvSpPr>
              <p:spPr bwMode="auto">
                <a:xfrm>
                  <a:off x="17613313" y="4137025"/>
                  <a:ext cx="100012" cy="100013"/>
                </a:xfrm>
                <a:prstGeom prst="ellipse">
                  <a:avLst/>
                </a:pr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 name="Oval 397">
                  <a:extLst>
                    <a:ext uri="{FF2B5EF4-FFF2-40B4-BE49-F238E27FC236}">
                      <a16:creationId xmlns:a16="http://schemas.microsoft.com/office/drawing/2014/main" xmlns="" id="{676DA80B-EE49-44F0-B819-03CF3D707D29}"/>
                    </a:ext>
                  </a:extLst>
                </p:cNvPr>
                <p:cNvSpPr>
                  <a:spLocks noChangeArrowheads="1"/>
                </p:cNvSpPr>
                <p:nvPr/>
              </p:nvSpPr>
              <p:spPr bwMode="auto">
                <a:xfrm>
                  <a:off x="17659350" y="4187825"/>
                  <a:ext cx="7937" cy="107950"/>
                </a:xfrm>
                <a:prstGeom prst="ellipse">
                  <a:avLst/>
                </a:pr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439">
                  <a:extLst>
                    <a:ext uri="{FF2B5EF4-FFF2-40B4-BE49-F238E27FC236}">
                      <a16:creationId xmlns:a16="http://schemas.microsoft.com/office/drawing/2014/main" xmlns="" id="{E81686CB-A634-4AB3-AC41-E29A1762495E}"/>
                    </a:ext>
                  </a:extLst>
                </p:cNvPr>
                <p:cNvSpPr>
                  <a:spLocks/>
                </p:cNvSpPr>
                <p:nvPr/>
              </p:nvSpPr>
              <p:spPr bwMode="auto">
                <a:xfrm>
                  <a:off x="16925925" y="3960812"/>
                  <a:ext cx="350837" cy="450850"/>
                </a:xfrm>
                <a:custGeom>
                  <a:avLst/>
                  <a:gdLst>
                    <a:gd name="T0" fmla="*/ 221 w 221"/>
                    <a:gd name="T1" fmla="*/ 0 h 284"/>
                    <a:gd name="T2" fmla="*/ 0 w 221"/>
                    <a:gd name="T3" fmla="*/ 119 h 284"/>
                    <a:gd name="T4" fmla="*/ 0 w 221"/>
                    <a:gd name="T5" fmla="*/ 284 h 284"/>
                    <a:gd name="T6" fmla="*/ 221 w 221"/>
                    <a:gd name="T7" fmla="*/ 162 h 284"/>
                    <a:gd name="T8" fmla="*/ 221 w 221"/>
                    <a:gd name="T9" fmla="*/ 0 h 284"/>
                  </a:gdLst>
                  <a:ahLst/>
                  <a:cxnLst>
                    <a:cxn ang="0">
                      <a:pos x="T0" y="T1"/>
                    </a:cxn>
                    <a:cxn ang="0">
                      <a:pos x="T2" y="T3"/>
                    </a:cxn>
                    <a:cxn ang="0">
                      <a:pos x="T4" y="T5"/>
                    </a:cxn>
                    <a:cxn ang="0">
                      <a:pos x="T6" y="T7"/>
                    </a:cxn>
                    <a:cxn ang="0">
                      <a:pos x="T8" y="T9"/>
                    </a:cxn>
                  </a:cxnLst>
                  <a:rect l="0" t="0" r="r" b="b"/>
                  <a:pathLst>
                    <a:path w="221" h="284">
                      <a:moveTo>
                        <a:pt x="221" y="0"/>
                      </a:moveTo>
                      <a:lnTo>
                        <a:pt x="0" y="119"/>
                      </a:lnTo>
                      <a:lnTo>
                        <a:pt x="0" y="284"/>
                      </a:lnTo>
                      <a:lnTo>
                        <a:pt x="221" y="162"/>
                      </a:lnTo>
                      <a:lnTo>
                        <a:pt x="221" y="0"/>
                      </a:lnTo>
                      <a:close/>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446">
                  <a:extLst>
                    <a:ext uri="{FF2B5EF4-FFF2-40B4-BE49-F238E27FC236}">
                      <a16:creationId xmlns:a16="http://schemas.microsoft.com/office/drawing/2014/main" xmlns="" id="{9DEA2055-7A35-4CF1-9792-30C6D25D4A37}"/>
                    </a:ext>
                  </a:extLst>
                </p:cNvPr>
                <p:cNvSpPr>
                  <a:spLocks/>
                </p:cNvSpPr>
                <p:nvPr/>
              </p:nvSpPr>
              <p:spPr bwMode="auto">
                <a:xfrm>
                  <a:off x="17100550" y="3459162"/>
                  <a:ext cx="288925" cy="1165225"/>
                </a:xfrm>
                <a:custGeom>
                  <a:avLst/>
                  <a:gdLst>
                    <a:gd name="T0" fmla="*/ 0 w 182"/>
                    <a:gd name="T1" fmla="*/ 0 h 734"/>
                    <a:gd name="T2" fmla="*/ 0 w 182"/>
                    <a:gd name="T3" fmla="*/ 641 h 734"/>
                    <a:gd name="T4" fmla="*/ 182 w 182"/>
                    <a:gd name="T5" fmla="*/ 734 h 734"/>
                    <a:gd name="T6" fmla="*/ 182 w 182"/>
                    <a:gd name="T7" fmla="*/ 85 h 734"/>
                    <a:gd name="T8" fmla="*/ 0 w 182"/>
                    <a:gd name="T9" fmla="*/ 0 h 734"/>
                  </a:gdLst>
                  <a:ahLst/>
                  <a:cxnLst>
                    <a:cxn ang="0">
                      <a:pos x="T0" y="T1"/>
                    </a:cxn>
                    <a:cxn ang="0">
                      <a:pos x="T2" y="T3"/>
                    </a:cxn>
                    <a:cxn ang="0">
                      <a:pos x="T4" y="T5"/>
                    </a:cxn>
                    <a:cxn ang="0">
                      <a:pos x="T6" y="T7"/>
                    </a:cxn>
                    <a:cxn ang="0">
                      <a:pos x="T8" y="T9"/>
                    </a:cxn>
                  </a:cxnLst>
                  <a:rect l="0" t="0" r="r" b="b"/>
                  <a:pathLst>
                    <a:path w="182" h="734">
                      <a:moveTo>
                        <a:pt x="0" y="0"/>
                      </a:moveTo>
                      <a:lnTo>
                        <a:pt x="0" y="641"/>
                      </a:lnTo>
                      <a:lnTo>
                        <a:pt x="182" y="734"/>
                      </a:lnTo>
                      <a:lnTo>
                        <a:pt x="182" y="85"/>
                      </a:lnTo>
                      <a:lnTo>
                        <a:pt x="0" y="0"/>
                      </a:lnTo>
                      <a:close/>
                    </a:path>
                  </a:pathLst>
                </a:custGeom>
                <a:solidFill>
                  <a:srgbClr val="F3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3" name="Freeform 447">
                  <a:extLst>
                    <a:ext uri="{FF2B5EF4-FFF2-40B4-BE49-F238E27FC236}">
                      <a16:creationId xmlns:a16="http://schemas.microsoft.com/office/drawing/2014/main" xmlns="" id="{4D6AC972-6274-4B87-A9C2-719D5273EEEF}"/>
                    </a:ext>
                  </a:extLst>
                </p:cNvPr>
                <p:cNvSpPr>
                  <a:spLocks/>
                </p:cNvSpPr>
                <p:nvPr/>
              </p:nvSpPr>
              <p:spPr bwMode="auto">
                <a:xfrm>
                  <a:off x="17100550" y="3362325"/>
                  <a:ext cx="482600" cy="231775"/>
                </a:xfrm>
                <a:custGeom>
                  <a:avLst/>
                  <a:gdLst>
                    <a:gd name="T0" fmla="*/ 134 w 304"/>
                    <a:gd name="T1" fmla="*/ 0 h 146"/>
                    <a:gd name="T2" fmla="*/ 0 w 304"/>
                    <a:gd name="T3" fmla="*/ 61 h 146"/>
                    <a:gd name="T4" fmla="*/ 182 w 304"/>
                    <a:gd name="T5" fmla="*/ 146 h 146"/>
                    <a:gd name="T6" fmla="*/ 304 w 304"/>
                    <a:gd name="T7" fmla="*/ 78 h 146"/>
                    <a:gd name="T8" fmla="*/ 134 w 304"/>
                    <a:gd name="T9" fmla="*/ 0 h 146"/>
                  </a:gdLst>
                  <a:ahLst/>
                  <a:cxnLst>
                    <a:cxn ang="0">
                      <a:pos x="T0" y="T1"/>
                    </a:cxn>
                    <a:cxn ang="0">
                      <a:pos x="T2" y="T3"/>
                    </a:cxn>
                    <a:cxn ang="0">
                      <a:pos x="T4" y="T5"/>
                    </a:cxn>
                    <a:cxn ang="0">
                      <a:pos x="T6" y="T7"/>
                    </a:cxn>
                    <a:cxn ang="0">
                      <a:pos x="T8" y="T9"/>
                    </a:cxn>
                  </a:cxnLst>
                  <a:rect l="0" t="0" r="r" b="b"/>
                  <a:pathLst>
                    <a:path w="304" h="146">
                      <a:moveTo>
                        <a:pt x="134" y="0"/>
                      </a:moveTo>
                      <a:lnTo>
                        <a:pt x="0" y="61"/>
                      </a:lnTo>
                      <a:lnTo>
                        <a:pt x="182" y="146"/>
                      </a:lnTo>
                      <a:lnTo>
                        <a:pt x="304" y="78"/>
                      </a:lnTo>
                      <a:lnTo>
                        <a:pt x="134" y="0"/>
                      </a:ln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448">
                  <a:extLst>
                    <a:ext uri="{FF2B5EF4-FFF2-40B4-BE49-F238E27FC236}">
                      <a16:creationId xmlns:a16="http://schemas.microsoft.com/office/drawing/2014/main" xmlns="" id="{9C37C90F-163E-41A8-AA7F-C17D4FC9FA12}"/>
                    </a:ext>
                  </a:extLst>
                </p:cNvPr>
                <p:cNvSpPr>
                  <a:spLocks/>
                </p:cNvSpPr>
                <p:nvPr/>
              </p:nvSpPr>
              <p:spPr bwMode="auto">
                <a:xfrm>
                  <a:off x="17389475" y="3486150"/>
                  <a:ext cx="193675" cy="1138238"/>
                </a:xfrm>
                <a:custGeom>
                  <a:avLst/>
                  <a:gdLst>
                    <a:gd name="T0" fmla="*/ 0 w 122"/>
                    <a:gd name="T1" fmla="*/ 68 h 717"/>
                    <a:gd name="T2" fmla="*/ 0 w 122"/>
                    <a:gd name="T3" fmla="*/ 717 h 717"/>
                    <a:gd name="T4" fmla="*/ 110 w 122"/>
                    <a:gd name="T5" fmla="*/ 658 h 717"/>
                    <a:gd name="T6" fmla="*/ 122 w 122"/>
                    <a:gd name="T7" fmla="*/ 0 h 717"/>
                    <a:gd name="T8" fmla="*/ 0 w 122"/>
                    <a:gd name="T9" fmla="*/ 68 h 717"/>
                  </a:gdLst>
                  <a:ahLst/>
                  <a:cxnLst>
                    <a:cxn ang="0">
                      <a:pos x="T0" y="T1"/>
                    </a:cxn>
                    <a:cxn ang="0">
                      <a:pos x="T2" y="T3"/>
                    </a:cxn>
                    <a:cxn ang="0">
                      <a:pos x="T4" y="T5"/>
                    </a:cxn>
                    <a:cxn ang="0">
                      <a:pos x="T6" y="T7"/>
                    </a:cxn>
                    <a:cxn ang="0">
                      <a:pos x="T8" y="T9"/>
                    </a:cxn>
                  </a:cxnLst>
                  <a:rect l="0" t="0" r="r" b="b"/>
                  <a:pathLst>
                    <a:path w="122" h="717">
                      <a:moveTo>
                        <a:pt x="0" y="68"/>
                      </a:moveTo>
                      <a:lnTo>
                        <a:pt x="0" y="717"/>
                      </a:lnTo>
                      <a:lnTo>
                        <a:pt x="110" y="658"/>
                      </a:lnTo>
                      <a:lnTo>
                        <a:pt x="122" y="0"/>
                      </a:lnTo>
                      <a:lnTo>
                        <a:pt x="0" y="68"/>
                      </a:lnTo>
                      <a:close/>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5" name="Oval 468">
                  <a:extLst>
                    <a:ext uri="{FF2B5EF4-FFF2-40B4-BE49-F238E27FC236}">
                      <a16:creationId xmlns:a16="http://schemas.microsoft.com/office/drawing/2014/main" xmlns="" id="{AD392926-6217-4676-A621-8DB436FFC339}"/>
                    </a:ext>
                  </a:extLst>
                </p:cNvPr>
                <p:cNvSpPr>
                  <a:spLocks noChangeArrowheads="1"/>
                </p:cNvSpPr>
                <p:nvPr/>
              </p:nvSpPr>
              <p:spPr bwMode="auto">
                <a:xfrm>
                  <a:off x="17235488" y="2843212"/>
                  <a:ext cx="100012" cy="98425"/>
                </a:xfrm>
                <a:prstGeom prst="ellipse">
                  <a:avLst/>
                </a:pr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6" name="Oval 469">
                  <a:extLst>
                    <a:ext uri="{FF2B5EF4-FFF2-40B4-BE49-F238E27FC236}">
                      <a16:creationId xmlns:a16="http://schemas.microsoft.com/office/drawing/2014/main" xmlns="" id="{F7D01A92-93CC-4C9E-8097-3272E05D70C5}"/>
                    </a:ext>
                  </a:extLst>
                </p:cNvPr>
                <p:cNvSpPr>
                  <a:spLocks noChangeArrowheads="1"/>
                </p:cNvSpPr>
                <p:nvPr/>
              </p:nvSpPr>
              <p:spPr bwMode="auto">
                <a:xfrm>
                  <a:off x="17281525" y="2892425"/>
                  <a:ext cx="7937" cy="107950"/>
                </a:xfrm>
                <a:prstGeom prst="ellipse">
                  <a:avLst/>
                </a:pr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Oval 470">
                  <a:extLst>
                    <a:ext uri="{FF2B5EF4-FFF2-40B4-BE49-F238E27FC236}">
                      <a16:creationId xmlns:a16="http://schemas.microsoft.com/office/drawing/2014/main" xmlns="" id="{607C3CF7-D43B-4202-B669-21B53FB4D7E1}"/>
                    </a:ext>
                  </a:extLst>
                </p:cNvPr>
                <p:cNvSpPr>
                  <a:spLocks noChangeArrowheads="1"/>
                </p:cNvSpPr>
                <p:nvPr/>
              </p:nvSpPr>
              <p:spPr bwMode="auto">
                <a:xfrm>
                  <a:off x="17267238" y="3133725"/>
                  <a:ext cx="100012" cy="100013"/>
                </a:xfrm>
                <a:prstGeom prst="ellipse">
                  <a:avLst/>
                </a:pr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8" name="Oval 471">
                  <a:extLst>
                    <a:ext uri="{FF2B5EF4-FFF2-40B4-BE49-F238E27FC236}">
                      <a16:creationId xmlns:a16="http://schemas.microsoft.com/office/drawing/2014/main" xmlns="" id="{99AE29C7-1483-4A28-AAA5-37C6276A1913}"/>
                    </a:ext>
                  </a:extLst>
                </p:cNvPr>
                <p:cNvSpPr>
                  <a:spLocks noChangeArrowheads="1"/>
                </p:cNvSpPr>
                <p:nvPr/>
              </p:nvSpPr>
              <p:spPr bwMode="auto">
                <a:xfrm>
                  <a:off x="17313275" y="3182937"/>
                  <a:ext cx="7937" cy="109538"/>
                </a:xfrm>
                <a:prstGeom prst="ellipse">
                  <a:avLst/>
                </a:pr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9" name="Oval 474">
                  <a:extLst>
                    <a:ext uri="{FF2B5EF4-FFF2-40B4-BE49-F238E27FC236}">
                      <a16:creationId xmlns:a16="http://schemas.microsoft.com/office/drawing/2014/main" xmlns="" id="{7B55DF03-8464-4936-ACDA-AFDFF92360C0}"/>
                    </a:ext>
                  </a:extLst>
                </p:cNvPr>
                <p:cNvSpPr>
                  <a:spLocks noChangeArrowheads="1"/>
                </p:cNvSpPr>
                <p:nvPr/>
              </p:nvSpPr>
              <p:spPr bwMode="auto">
                <a:xfrm>
                  <a:off x="17506950" y="4602162"/>
                  <a:ext cx="101600" cy="100013"/>
                </a:xfrm>
                <a:prstGeom prst="ellipse">
                  <a:avLst/>
                </a:pr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Oval 475">
                  <a:extLst>
                    <a:ext uri="{FF2B5EF4-FFF2-40B4-BE49-F238E27FC236}">
                      <a16:creationId xmlns:a16="http://schemas.microsoft.com/office/drawing/2014/main" xmlns="" id="{FA9B0C35-D44C-4296-9418-11D273847D03}"/>
                    </a:ext>
                  </a:extLst>
                </p:cNvPr>
                <p:cNvSpPr>
                  <a:spLocks noChangeArrowheads="1"/>
                </p:cNvSpPr>
                <p:nvPr/>
              </p:nvSpPr>
              <p:spPr bwMode="auto">
                <a:xfrm>
                  <a:off x="17552988" y="4652962"/>
                  <a:ext cx="9525" cy="107950"/>
                </a:xfrm>
                <a:prstGeom prst="ellipse">
                  <a:avLst/>
                </a:pr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1" name="Oval 481">
                  <a:extLst>
                    <a:ext uri="{FF2B5EF4-FFF2-40B4-BE49-F238E27FC236}">
                      <a16:creationId xmlns:a16="http://schemas.microsoft.com/office/drawing/2014/main" xmlns="" id="{BE4EF7AC-13D4-47A2-B504-988AC2A71239}"/>
                    </a:ext>
                  </a:extLst>
                </p:cNvPr>
                <p:cNvSpPr>
                  <a:spLocks noChangeArrowheads="1"/>
                </p:cNvSpPr>
                <p:nvPr/>
              </p:nvSpPr>
              <p:spPr bwMode="auto">
                <a:xfrm>
                  <a:off x="17095788" y="4937125"/>
                  <a:ext cx="9525" cy="107950"/>
                </a:xfrm>
                <a:prstGeom prst="ellipse">
                  <a:avLst/>
                </a:pr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2" name="Oval 488">
                  <a:extLst>
                    <a:ext uri="{FF2B5EF4-FFF2-40B4-BE49-F238E27FC236}">
                      <a16:creationId xmlns:a16="http://schemas.microsoft.com/office/drawing/2014/main" xmlns="" id="{63A432E7-B7DD-4208-99B9-C12258AE2D47}"/>
                    </a:ext>
                  </a:extLst>
                </p:cNvPr>
                <p:cNvSpPr>
                  <a:spLocks noChangeArrowheads="1"/>
                </p:cNvSpPr>
                <p:nvPr/>
              </p:nvSpPr>
              <p:spPr bwMode="auto">
                <a:xfrm>
                  <a:off x="17521238" y="3054350"/>
                  <a:ext cx="98425" cy="98425"/>
                </a:xfrm>
                <a:prstGeom prst="ellipse">
                  <a:avLst/>
                </a:pr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Oval 489">
                  <a:extLst>
                    <a:ext uri="{FF2B5EF4-FFF2-40B4-BE49-F238E27FC236}">
                      <a16:creationId xmlns:a16="http://schemas.microsoft.com/office/drawing/2014/main" xmlns="" id="{E6354672-62ED-47BE-A995-62B6D7D478AE}"/>
                    </a:ext>
                  </a:extLst>
                </p:cNvPr>
                <p:cNvSpPr>
                  <a:spLocks noChangeArrowheads="1"/>
                </p:cNvSpPr>
                <p:nvPr/>
              </p:nvSpPr>
              <p:spPr bwMode="auto">
                <a:xfrm>
                  <a:off x="17565688" y="3103562"/>
                  <a:ext cx="9525" cy="109538"/>
                </a:xfrm>
                <a:prstGeom prst="ellipse">
                  <a:avLst/>
                </a:pr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4" name="Freeform 516">
                  <a:extLst>
                    <a:ext uri="{FF2B5EF4-FFF2-40B4-BE49-F238E27FC236}">
                      <a16:creationId xmlns:a16="http://schemas.microsoft.com/office/drawing/2014/main" xmlns="" id="{A7825ABF-3736-487D-A90E-EE67C71D2D42}"/>
                    </a:ext>
                  </a:extLst>
                </p:cNvPr>
                <p:cNvSpPr>
                  <a:spLocks/>
                </p:cNvSpPr>
                <p:nvPr/>
              </p:nvSpPr>
              <p:spPr bwMode="auto">
                <a:xfrm>
                  <a:off x="17346613" y="2505075"/>
                  <a:ext cx="411162" cy="392113"/>
                </a:xfrm>
                <a:custGeom>
                  <a:avLst/>
                  <a:gdLst>
                    <a:gd name="T0" fmla="*/ 0 w 405"/>
                    <a:gd name="T1" fmla="*/ 215 h 388"/>
                    <a:gd name="T2" fmla="*/ 405 w 405"/>
                    <a:gd name="T3" fmla="*/ 0 h 388"/>
                    <a:gd name="T4" fmla="*/ 403 w 405"/>
                    <a:gd name="T5" fmla="*/ 388 h 388"/>
                    <a:gd name="T6" fmla="*/ 0 w 405"/>
                    <a:gd name="T7" fmla="*/ 215 h 388"/>
                  </a:gdLst>
                  <a:ahLst/>
                  <a:cxnLst>
                    <a:cxn ang="0">
                      <a:pos x="T0" y="T1"/>
                    </a:cxn>
                    <a:cxn ang="0">
                      <a:pos x="T2" y="T3"/>
                    </a:cxn>
                    <a:cxn ang="0">
                      <a:pos x="T4" y="T5"/>
                    </a:cxn>
                    <a:cxn ang="0">
                      <a:pos x="T6" y="T7"/>
                    </a:cxn>
                  </a:cxnLst>
                  <a:rect l="0" t="0" r="r" b="b"/>
                  <a:pathLst>
                    <a:path w="405" h="388">
                      <a:moveTo>
                        <a:pt x="0" y="215"/>
                      </a:moveTo>
                      <a:lnTo>
                        <a:pt x="405" y="0"/>
                      </a:lnTo>
                      <a:lnTo>
                        <a:pt x="403" y="388"/>
                      </a:lnTo>
                      <a:lnTo>
                        <a:pt x="0" y="215"/>
                      </a:lnTo>
                      <a:close/>
                    </a:path>
                  </a:pathLst>
                </a:custGeom>
                <a:solidFill>
                  <a:srgbClr val="E7E8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5" name="Freeform 523">
                  <a:extLst>
                    <a:ext uri="{FF2B5EF4-FFF2-40B4-BE49-F238E27FC236}">
                      <a16:creationId xmlns:a16="http://schemas.microsoft.com/office/drawing/2014/main" xmlns="" id="{4ECD29A4-ABB7-4854-B1BE-7D2A25FBD0DB}"/>
                    </a:ext>
                  </a:extLst>
                </p:cNvPr>
                <p:cNvSpPr>
                  <a:spLocks/>
                </p:cNvSpPr>
                <p:nvPr/>
              </p:nvSpPr>
              <p:spPr bwMode="auto">
                <a:xfrm>
                  <a:off x="18505488" y="2433637"/>
                  <a:ext cx="1600200" cy="3254375"/>
                </a:xfrm>
                <a:custGeom>
                  <a:avLst/>
                  <a:gdLst>
                    <a:gd name="T0" fmla="*/ 0 w 1575"/>
                    <a:gd name="T1" fmla="*/ 0 h 3227"/>
                    <a:gd name="T2" fmla="*/ 735 w 1575"/>
                    <a:gd name="T3" fmla="*/ 76 h 3227"/>
                    <a:gd name="T4" fmla="*/ 1346 w 1575"/>
                    <a:gd name="T5" fmla="*/ 467 h 3227"/>
                    <a:gd name="T6" fmla="*/ 1549 w 1575"/>
                    <a:gd name="T7" fmla="*/ 1246 h 3227"/>
                    <a:gd name="T8" fmla="*/ 1527 w 1575"/>
                    <a:gd name="T9" fmla="*/ 2597 h 3227"/>
                    <a:gd name="T10" fmla="*/ 1213 w 1575"/>
                    <a:gd name="T11" fmla="*/ 3122 h 3227"/>
                    <a:gd name="T12" fmla="*/ 617 w 1575"/>
                    <a:gd name="T13" fmla="*/ 3122 h 3227"/>
                    <a:gd name="T14" fmla="*/ 0 w 1575"/>
                    <a:gd name="T15" fmla="*/ 0 h 3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5" h="3227">
                      <a:moveTo>
                        <a:pt x="0" y="0"/>
                      </a:moveTo>
                      <a:cubicBezTo>
                        <a:pt x="247" y="6"/>
                        <a:pt x="497" y="12"/>
                        <a:pt x="735" y="76"/>
                      </a:cubicBezTo>
                      <a:cubicBezTo>
                        <a:pt x="974" y="139"/>
                        <a:pt x="1205" y="265"/>
                        <a:pt x="1346" y="467"/>
                      </a:cubicBezTo>
                      <a:cubicBezTo>
                        <a:pt x="1502" y="690"/>
                        <a:pt x="1533" y="975"/>
                        <a:pt x="1549" y="1246"/>
                      </a:cubicBezTo>
                      <a:cubicBezTo>
                        <a:pt x="1575" y="1696"/>
                        <a:pt x="1572" y="2148"/>
                        <a:pt x="1527" y="2597"/>
                      </a:cubicBezTo>
                      <a:cubicBezTo>
                        <a:pt x="1505" y="2825"/>
                        <a:pt x="1424" y="3036"/>
                        <a:pt x="1213" y="3122"/>
                      </a:cubicBezTo>
                      <a:cubicBezTo>
                        <a:pt x="959" y="3227"/>
                        <a:pt x="617" y="3122"/>
                        <a:pt x="617" y="3122"/>
                      </a:cubicBezTo>
                      <a:lnTo>
                        <a:pt x="0" y="0"/>
                      </a:ln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6" name="Freeform 524">
                  <a:extLst>
                    <a:ext uri="{FF2B5EF4-FFF2-40B4-BE49-F238E27FC236}">
                      <a16:creationId xmlns:a16="http://schemas.microsoft.com/office/drawing/2014/main" xmlns="" id="{BDDB101F-BF9F-42C5-A07C-91DDC1FDB33A}"/>
                    </a:ext>
                  </a:extLst>
                </p:cNvPr>
                <p:cNvSpPr>
                  <a:spLocks/>
                </p:cNvSpPr>
                <p:nvPr/>
              </p:nvSpPr>
              <p:spPr bwMode="auto">
                <a:xfrm>
                  <a:off x="19178588" y="2619375"/>
                  <a:ext cx="744537" cy="2911475"/>
                </a:xfrm>
                <a:custGeom>
                  <a:avLst/>
                  <a:gdLst>
                    <a:gd name="T0" fmla="*/ 0 w 734"/>
                    <a:gd name="T1" fmla="*/ 2884 h 2887"/>
                    <a:gd name="T2" fmla="*/ 10 w 734"/>
                    <a:gd name="T3" fmla="*/ 2884 h 2887"/>
                    <a:gd name="T4" fmla="*/ 37 w 734"/>
                    <a:gd name="T5" fmla="*/ 2883 h 2887"/>
                    <a:gd name="T6" fmla="*/ 143 w 734"/>
                    <a:gd name="T7" fmla="*/ 2883 h 2887"/>
                    <a:gd name="T8" fmla="*/ 309 w 734"/>
                    <a:gd name="T9" fmla="*/ 2874 h 2887"/>
                    <a:gd name="T10" fmla="*/ 359 w 734"/>
                    <a:gd name="T11" fmla="*/ 2865 h 2887"/>
                    <a:gd name="T12" fmla="*/ 384 w 734"/>
                    <a:gd name="T13" fmla="*/ 2859 h 2887"/>
                    <a:gd name="T14" fmla="*/ 410 w 734"/>
                    <a:gd name="T15" fmla="*/ 2852 h 2887"/>
                    <a:gd name="T16" fmla="*/ 464 w 734"/>
                    <a:gd name="T17" fmla="*/ 2833 h 2887"/>
                    <a:gd name="T18" fmla="*/ 517 w 734"/>
                    <a:gd name="T19" fmla="*/ 2807 h 2887"/>
                    <a:gd name="T20" fmla="*/ 616 w 734"/>
                    <a:gd name="T21" fmla="*/ 2727 h 2887"/>
                    <a:gd name="T22" fmla="*/ 682 w 734"/>
                    <a:gd name="T23" fmla="*/ 2607 h 2887"/>
                    <a:gd name="T24" fmla="*/ 719 w 734"/>
                    <a:gd name="T25" fmla="*/ 2303 h 2887"/>
                    <a:gd name="T26" fmla="*/ 722 w 734"/>
                    <a:gd name="T27" fmla="*/ 1964 h 2887"/>
                    <a:gd name="T28" fmla="*/ 724 w 734"/>
                    <a:gd name="T29" fmla="*/ 1599 h 2887"/>
                    <a:gd name="T30" fmla="*/ 722 w 734"/>
                    <a:gd name="T31" fmla="*/ 1234 h 2887"/>
                    <a:gd name="T32" fmla="*/ 690 w 734"/>
                    <a:gd name="T33" fmla="*/ 896 h 2887"/>
                    <a:gd name="T34" fmla="*/ 483 w 734"/>
                    <a:gd name="T35" fmla="*/ 366 h 2887"/>
                    <a:gd name="T36" fmla="*/ 335 w 734"/>
                    <a:gd name="T37" fmla="*/ 202 h 2887"/>
                    <a:gd name="T38" fmla="*/ 210 w 734"/>
                    <a:gd name="T39" fmla="*/ 92 h 2887"/>
                    <a:gd name="T40" fmla="*/ 129 w 734"/>
                    <a:gd name="T41" fmla="*/ 24 h 2887"/>
                    <a:gd name="T42" fmla="*/ 108 w 734"/>
                    <a:gd name="T43" fmla="*/ 6 h 2887"/>
                    <a:gd name="T44" fmla="*/ 101 w 734"/>
                    <a:gd name="T45" fmla="*/ 0 h 2887"/>
                    <a:gd name="T46" fmla="*/ 109 w 734"/>
                    <a:gd name="T47" fmla="*/ 6 h 2887"/>
                    <a:gd name="T48" fmla="*/ 130 w 734"/>
                    <a:gd name="T49" fmla="*/ 23 h 2887"/>
                    <a:gd name="T50" fmla="*/ 212 w 734"/>
                    <a:gd name="T51" fmla="*/ 89 h 2887"/>
                    <a:gd name="T52" fmla="*/ 339 w 734"/>
                    <a:gd name="T53" fmla="*/ 199 h 2887"/>
                    <a:gd name="T54" fmla="*/ 488 w 734"/>
                    <a:gd name="T55" fmla="*/ 362 h 2887"/>
                    <a:gd name="T56" fmla="*/ 698 w 734"/>
                    <a:gd name="T57" fmla="*/ 895 h 2887"/>
                    <a:gd name="T58" fmla="*/ 730 w 734"/>
                    <a:gd name="T59" fmla="*/ 1234 h 2887"/>
                    <a:gd name="T60" fmla="*/ 732 w 734"/>
                    <a:gd name="T61" fmla="*/ 1599 h 2887"/>
                    <a:gd name="T62" fmla="*/ 731 w 734"/>
                    <a:gd name="T63" fmla="*/ 1964 h 2887"/>
                    <a:gd name="T64" fmla="*/ 727 w 734"/>
                    <a:gd name="T65" fmla="*/ 2304 h 2887"/>
                    <a:gd name="T66" fmla="*/ 688 w 734"/>
                    <a:gd name="T67" fmla="*/ 2609 h 2887"/>
                    <a:gd name="T68" fmla="*/ 621 w 734"/>
                    <a:gd name="T69" fmla="*/ 2732 h 2887"/>
                    <a:gd name="T70" fmla="*/ 520 w 734"/>
                    <a:gd name="T71" fmla="*/ 2812 h 2887"/>
                    <a:gd name="T72" fmla="*/ 466 w 734"/>
                    <a:gd name="T73" fmla="*/ 2838 h 2887"/>
                    <a:gd name="T74" fmla="*/ 412 w 734"/>
                    <a:gd name="T75" fmla="*/ 2857 h 2887"/>
                    <a:gd name="T76" fmla="*/ 386 w 734"/>
                    <a:gd name="T77" fmla="*/ 2865 h 2887"/>
                    <a:gd name="T78" fmla="*/ 360 w 734"/>
                    <a:gd name="T79" fmla="*/ 2870 h 2887"/>
                    <a:gd name="T80" fmla="*/ 310 w 734"/>
                    <a:gd name="T81" fmla="*/ 2879 h 2887"/>
                    <a:gd name="T82" fmla="*/ 143 w 734"/>
                    <a:gd name="T83" fmla="*/ 2886 h 2887"/>
                    <a:gd name="T84" fmla="*/ 37 w 734"/>
                    <a:gd name="T85" fmla="*/ 2885 h 2887"/>
                    <a:gd name="T86" fmla="*/ 10 w 734"/>
                    <a:gd name="T87" fmla="*/ 2885 h 2887"/>
                    <a:gd name="T88" fmla="*/ 0 w 734"/>
                    <a:gd name="T89" fmla="*/ 2884 h 2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34" h="2887">
                      <a:moveTo>
                        <a:pt x="0" y="2884"/>
                      </a:moveTo>
                      <a:cubicBezTo>
                        <a:pt x="0" y="2884"/>
                        <a:pt x="4" y="2884"/>
                        <a:pt x="10" y="2884"/>
                      </a:cubicBezTo>
                      <a:cubicBezTo>
                        <a:pt x="16" y="2884"/>
                        <a:pt x="25" y="2884"/>
                        <a:pt x="37" y="2883"/>
                      </a:cubicBezTo>
                      <a:cubicBezTo>
                        <a:pt x="62" y="2883"/>
                        <a:pt x="97" y="2883"/>
                        <a:pt x="143" y="2883"/>
                      </a:cubicBezTo>
                      <a:cubicBezTo>
                        <a:pt x="189" y="2882"/>
                        <a:pt x="245" y="2883"/>
                        <a:pt x="309" y="2874"/>
                      </a:cubicBezTo>
                      <a:cubicBezTo>
                        <a:pt x="325" y="2871"/>
                        <a:pt x="342" y="2869"/>
                        <a:pt x="359" y="2865"/>
                      </a:cubicBezTo>
                      <a:cubicBezTo>
                        <a:pt x="367" y="2863"/>
                        <a:pt x="376" y="2861"/>
                        <a:pt x="384" y="2859"/>
                      </a:cubicBezTo>
                      <a:cubicBezTo>
                        <a:pt x="393" y="2857"/>
                        <a:pt x="402" y="2854"/>
                        <a:pt x="410" y="2852"/>
                      </a:cubicBezTo>
                      <a:cubicBezTo>
                        <a:pt x="428" y="2847"/>
                        <a:pt x="446" y="2840"/>
                        <a:pt x="464" y="2833"/>
                      </a:cubicBezTo>
                      <a:cubicBezTo>
                        <a:pt x="481" y="2825"/>
                        <a:pt x="500" y="2817"/>
                        <a:pt x="517" y="2807"/>
                      </a:cubicBezTo>
                      <a:cubicBezTo>
                        <a:pt x="552" y="2786"/>
                        <a:pt x="587" y="2761"/>
                        <a:pt x="616" y="2727"/>
                      </a:cubicBezTo>
                      <a:cubicBezTo>
                        <a:pt x="645" y="2694"/>
                        <a:pt x="669" y="2653"/>
                        <a:pt x="682" y="2607"/>
                      </a:cubicBezTo>
                      <a:cubicBezTo>
                        <a:pt x="705" y="2514"/>
                        <a:pt x="715" y="2411"/>
                        <a:pt x="719" y="2303"/>
                      </a:cubicBezTo>
                      <a:cubicBezTo>
                        <a:pt x="722" y="2195"/>
                        <a:pt x="721" y="2082"/>
                        <a:pt x="722" y="1964"/>
                      </a:cubicBezTo>
                      <a:cubicBezTo>
                        <a:pt x="723" y="1846"/>
                        <a:pt x="723" y="1724"/>
                        <a:pt x="724" y="1599"/>
                      </a:cubicBezTo>
                      <a:cubicBezTo>
                        <a:pt x="724" y="1474"/>
                        <a:pt x="726" y="1352"/>
                        <a:pt x="722" y="1234"/>
                      </a:cubicBezTo>
                      <a:cubicBezTo>
                        <a:pt x="717" y="1116"/>
                        <a:pt x="708" y="1003"/>
                        <a:pt x="690" y="896"/>
                      </a:cubicBezTo>
                      <a:cubicBezTo>
                        <a:pt x="654" y="683"/>
                        <a:pt x="579" y="498"/>
                        <a:pt x="483" y="366"/>
                      </a:cubicBezTo>
                      <a:cubicBezTo>
                        <a:pt x="435" y="300"/>
                        <a:pt x="383" y="247"/>
                        <a:pt x="335" y="202"/>
                      </a:cubicBezTo>
                      <a:cubicBezTo>
                        <a:pt x="288" y="158"/>
                        <a:pt x="245" y="121"/>
                        <a:pt x="210" y="92"/>
                      </a:cubicBezTo>
                      <a:cubicBezTo>
                        <a:pt x="175" y="63"/>
                        <a:pt x="148" y="40"/>
                        <a:pt x="129" y="24"/>
                      </a:cubicBezTo>
                      <a:cubicBezTo>
                        <a:pt x="120" y="17"/>
                        <a:pt x="113" y="11"/>
                        <a:pt x="108" y="6"/>
                      </a:cubicBezTo>
                      <a:cubicBezTo>
                        <a:pt x="104" y="2"/>
                        <a:pt x="101" y="0"/>
                        <a:pt x="101" y="0"/>
                      </a:cubicBezTo>
                      <a:cubicBezTo>
                        <a:pt x="101" y="0"/>
                        <a:pt x="104" y="2"/>
                        <a:pt x="109" y="6"/>
                      </a:cubicBezTo>
                      <a:cubicBezTo>
                        <a:pt x="114" y="10"/>
                        <a:pt x="121" y="15"/>
                        <a:pt x="130" y="23"/>
                      </a:cubicBezTo>
                      <a:cubicBezTo>
                        <a:pt x="149" y="38"/>
                        <a:pt x="177" y="61"/>
                        <a:pt x="212" y="89"/>
                      </a:cubicBezTo>
                      <a:cubicBezTo>
                        <a:pt x="248" y="118"/>
                        <a:pt x="291" y="154"/>
                        <a:pt x="339" y="199"/>
                      </a:cubicBezTo>
                      <a:cubicBezTo>
                        <a:pt x="386" y="243"/>
                        <a:pt x="439" y="296"/>
                        <a:pt x="488" y="362"/>
                      </a:cubicBezTo>
                      <a:cubicBezTo>
                        <a:pt x="585" y="495"/>
                        <a:pt x="661" y="681"/>
                        <a:pt x="698" y="895"/>
                      </a:cubicBezTo>
                      <a:cubicBezTo>
                        <a:pt x="716" y="1002"/>
                        <a:pt x="726" y="1116"/>
                        <a:pt x="730" y="1234"/>
                      </a:cubicBezTo>
                      <a:cubicBezTo>
                        <a:pt x="734" y="1352"/>
                        <a:pt x="733" y="1474"/>
                        <a:pt x="732" y="1599"/>
                      </a:cubicBezTo>
                      <a:cubicBezTo>
                        <a:pt x="732" y="1724"/>
                        <a:pt x="731" y="1846"/>
                        <a:pt x="731" y="1964"/>
                      </a:cubicBezTo>
                      <a:cubicBezTo>
                        <a:pt x="730" y="2082"/>
                        <a:pt x="731" y="2195"/>
                        <a:pt x="727" y="2304"/>
                      </a:cubicBezTo>
                      <a:cubicBezTo>
                        <a:pt x="723" y="2412"/>
                        <a:pt x="713" y="2515"/>
                        <a:pt x="688" y="2609"/>
                      </a:cubicBezTo>
                      <a:cubicBezTo>
                        <a:pt x="676" y="2656"/>
                        <a:pt x="651" y="2698"/>
                        <a:pt x="621" y="2732"/>
                      </a:cubicBezTo>
                      <a:cubicBezTo>
                        <a:pt x="591" y="2766"/>
                        <a:pt x="556" y="2792"/>
                        <a:pt x="520" y="2812"/>
                      </a:cubicBezTo>
                      <a:cubicBezTo>
                        <a:pt x="503" y="2823"/>
                        <a:pt x="484" y="2830"/>
                        <a:pt x="466" y="2838"/>
                      </a:cubicBezTo>
                      <a:cubicBezTo>
                        <a:pt x="448" y="2845"/>
                        <a:pt x="430" y="2852"/>
                        <a:pt x="412" y="2857"/>
                      </a:cubicBezTo>
                      <a:cubicBezTo>
                        <a:pt x="403" y="2860"/>
                        <a:pt x="394" y="2862"/>
                        <a:pt x="386" y="2865"/>
                      </a:cubicBezTo>
                      <a:cubicBezTo>
                        <a:pt x="377" y="2866"/>
                        <a:pt x="368" y="2868"/>
                        <a:pt x="360" y="2870"/>
                      </a:cubicBezTo>
                      <a:cubicBezTo>
                        <a:pt x="343" y="2874"/>
                        <a:pt x="326" y="2876"/>
                        <a:pt x="310" y="2879"/>
                      </a:cubicBezTo>
                      <a:cubicBezTo>
                        <a:pt x="245" y="2887"/>
                        <a:pt x="189" y="2886"/>
                        <a:pt x="143" y="2886"/>
                      </a:cubicBezTo>
                      <a:cubicBezTo>
                        <a:pt x="97" y="2886"/>
                        <a:pt x="62" y="2885"/>
                        <a:pt x="37" y="2885"/>
                      </a:cubicBezTo>
                      <a:cubicBezTo>
                        <a:pt x="25" y="2885"/>
                        <a:pt x="16" y="2885"/>
                        <a:pt x="10" y="2885"/>
                      </a:cubicBezTo>
                      <a:cubicBezTo>
                        <a:pt x="4" y="2885"/>
                        <a:pt x="0" y="2884"/>
                        <a:pt x="0" y="2884"/>
                      </a:cubicBez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7" name="Freeform 525">
                  <a:extLst>
                    <a:ext uri="{FF2B5EF4-FFF2-40B4-BE49-F238E27FC236}">
                      <a16:creationId xmlns:a16="http://schemas.microsoft.com/office/drawing/2014/main" xmlns="" id="{898C68C5-55E9-475D-A3CC-C4A96ECA3015}"/>
                    </a:ext>
                  </a:extLst>
                </p:cNvPr>
                <p:cNvSpPr>
                  <a:spLocks/>
                </p:cNvSpPr>
                <p:nvPr/>
              </p:nvSpPr>
              <p:spPr bwMode="auto">
                <a:xfrm>
                  <a:off x="19916775" y="4278312"/>
                  <a:ext cx="177800" cy="20638"/>
                </a:xfrm>
                <a:custGeom>
                  <a:avLst/>
                  <a:gdLst>
                    <a:gd name="T0" fmla="*/ 0 w 175"/>
                    <a:gd name="T1" fmla="*/ 18 h 21"/>
                    <a:gd name="T2" fmla="*/ 87 w 175"/>
                    <a:gd name="T3" fmla="*/ 3 h 21"/>
                    <a:gd name="T4" fmla="*/ 175 w 175"/>
                    <a:gd name="T5" fmla="*/ 10 h 21"/>
                    <a:gd name="T6" fmla="*/ 87 w 175"/>
                    <a:gd name="T7" fmla="*/ 11 h 21"/>
                    <a:gd name="T8" fmla="*/ 0 w 175"/>
                    <a:gd name="T9" fmla="*/ 18 h 21"/>
                  </a:gdLst>
                  <a:ahLst/>
                  <a:cxnLst>
                    <a:cxn ang="0">
                      <a:pos x="T0" y="T1"/>
                    </a:cxn>
                    <a:cxn ang="0">
                      <a:pos x="T2" y="T3"/>
                    </a:cxn>
                    <a:cxn ang="0">
                      <a:pos x="T4" y="T5"/>
                    </a:cxn>
                    <a:cxn ang="0">
                      <a:pos x="T6" y="T7"/>
                    </a:cxn>
                    <a:cxn ang="0">
                      <a:pos x="T8" y="T9"/>
                    </a:cxn>
                  </a:cxnLst>
                  <a:rect l="0" t="0" r="r" b="b"/>
                  <a:pathLst>
                    <a:path w="175" h="21">
                      <a:moveTo>
                        <a:pt x="0" y="18"/>
                      </a:moveTo>
                      <a:cubicBezTo>
                        <a:pt x="0" y="16"/>
                        <a:pt x="38" y="5"/>
                        <a:pt x="87" y="3"/>
                      </a:cubicBezTo>
                      <a:cubicBezTo>
                        <a:pt x="136" y="0"/>
                        <a:pt x="175" y="8"/>
                        <a:pt x="175" y="10"/>
                      </a:cubicBezTo>
                      <a:cubicBezTo>
                        <a:pt x="174" y="13"/>
                        <a:pt x="135" y="9"/>
                        <a:pt x="87" y="11"/>
                      </a:cubicBezTo>
                      <a:cubicBezTo>
                        <a:pt x="39" y="14"/>
                        <a:pt x="1" y="21"/>
                        <a:pt x="0" y="18"/>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8" name="Freeform 526">
                  <a:extLst>
                    <a:ext uri="{FF2B5EF4-FFF2-40B4-BE49-F238E27FC236}">
                      <a16:creationId xmlns:a16="http://schemas.microsoft.com/office/drawing/2014/main" xmlns="" id="{213217A8-66C4-4840-830F-5C7622B15C44}"/>
                    </a:ext>
                  </a:extLst>
                </p:cNvPr>
                <p:cNvSpPr>
                  <a:spLocks/>
                </p:cNvSpPr>
                <p:nvPr/>
              </p:nvSpPr>
              <p:spPr bwMode="auto">
                <a:xfrm>
                  <a:off x="18834100" y="2446337"/>
                  <a:ext cx="1173162" cy="1857375"/>
                </a:xfrm>
                <a:custGeom>
                  <a:avLst/>
                  <a:gdLst>
                    <a:gd name="T0" fmla="*/ 0 w 1155"/>
                    <a:gd name="T1" fmla="*/ 0 h 1842"/>
                    <a:gd name="T2" fmla="*/ 6 w 1155"/>
                    <a:gd name="T3" fmla="*/ 0 h 1842"/>
                    <a:gd name="T4" fmla="*/ 25 w 1155"/>
                    <a:gd name="T5" fmla="*/ 1 h 1842"/>
                    <a:gd name="T6" fmla="*/ 97 w 1155"/>
                    <a:gd name="T7" fmla="*/ 3 h 1842"/>
                    <a:gd name="T8" fmla="*/ 357 w 1155"/>
                    <a:gd name="T9" fmla="*/ 59 h 1842"/>
                    <a:gd name="T10" fmla="*/ 398 w 1155"/>
                    <a:gd name="T11" fmla="*/ 74 h 1842"/>
                    <a:gd name="T12" fmla="*/ 419 w 1155"/>
                    <a:gd name="T13" fmla="*/ 82 h 1842"/>
                    <a:gd name="T14" fmla="*/ 440 w 1155"/>
                    <a:gd name="T15" fmla="*/ 91 h 1842"/>
                    <a:gd name="T16" fmla="*/ 482 w 1155"/>
                    <a:gd name="T17" fmla="*/ 111 h 1842"/>
                    <a:gd name="T18" fmla="*/ 526 w 1155"/>
                    <a:gd name="T19" fmla="*/ 133 h 1842"/>
                    <a:gd name="T20" fmla="*/ 702 w 1155"/>
                    <a:gd name="T21" fmla="*/ 249 h 1842"/>
                    <a:gd name="T22" fmla="*/ 872 w 1155"/>
                    <a:gd name="T23" fmla="*/ 408 h 1842"/>
                    <a:gd name="T24" fmla="*/ 1010 w 1155"/>
                    <a:gd name="T25" fmla="*/ 618 h 1842"/>
                    <a:gd name="T26" fmla="*/ 1133 w 1155"/>
                    <a:gd name="T27" fmla="*/ 1084 h 1842"/>
                    <a:gd name="T28" fmla="*/ 1150 w 1155"/>
                    <a:gd name="T29" fmla="*/ 1478 h 1842"/>
                    <a:gd name="T30" fmla="*/ 1153 w 1155"/>
                    <a:gd name="T31" fmla="*/ 1744 h 1842"/>
                    <a:gd name="T32" fmla="*/ 1155 w 1155"/>
                    <a:gd name="T33" fmla="*/ 1816 h 1842"/>
                    <a:gd name="T34" fmla="*/ 1155 w 1155"/>
                    <a:gd name="T35" fmla="*/ 1835 h 1842"/>
                    <a:gd name="T36" fmla="*/ 1155 w 1155"/>
                    <a:gd name="T37" fmla="*/ 1842 h 1842"/>
                    <a:gd name="T38" fmla="*/ 1154 w 1155"/>
                    <a:gd name="T39" fmla="*/ 1835 h 1842"/>
                    <a:gd name="T40" fmla="*/ 1153 w 1155"/>
                    <a:gd name="T41" fmla="*/ 1816 h 1842"/>
                    <a:gd name="T42" fmla="*/ 1149 w 1155"/>
                    <a:gd name="T43" fmla="*/ 1744 h 1842"/>
                    <a:gd name="T44" fmla="*/ 1144 w 1155"/>
                    <a:gd name="T45" fmla="*/ 1478 h 1842"/>
                    <a:gd name="T46" fmla="*/ 1125 w 1155"/>
                    <a:gd name="T47" fmla="*/ 1085 h 1842"/>
                    <a:gd name="T48" fmla="*/ 1002 w 1155"/>
                    <a:gd name="T49" fmla="*/ 621 h 1842"/>
                    <a:gd name="T50" fmla="*/ 866 w 1155"/>
                    <a:gd name="T51" fmla="*/ 414 h 1842"/>
                    <a:gd name="T52" fmla="*/ 698 w 1155"/>
                    <a:gd name="T53" fmla="*/ 255 h 1842"/>
                    <a:gd name="T54" fmla="*/ 522 w 1155"/>
                    <a:gd name="T55" fmla="*/ 139 h 1842"/>
                    <a:gd name="T56" fmla="*/ 479 w 1155"/>
                    <a:gd name="T57" fmla="*/ 117 h 1842"/>
                    <a:gd name="T58" fmla="*/ 437 w 1155"/>
                    <a:gd name="T59" fmla="*/ 97 h 1842"/>
                    <a:gd name="T60" fmla="*/ 416 w 1155"/>
                    <a:gd name="T61" fmla="*/ 88 h 1842"/>
                    <a:gd name="T62" fmla="*/ 396 w 1155"/>
                    <a:gd name="T63" fmla="*/ 80 h 1842"/>
                    <a:gd name="T64" fmla="*/ 355 w 1155"/>
                    <a:gd name="T65" fmla="*/ 65 h 1842"/>
                    <a:gd name="T66" fmla="*/ 97 w 1155"/>
                    <a:gd name="T67" fmla="*/ 7 h 1842"/>
                    <a:gd name="T68" fmla="*/ 25 w 1155"/>
                    <a:gd name="T69" fmla="*/ 2 h 1842"/>
                    <a:gd name="T70" fmla="*/ 6 w 1155"/>
                    <a:gd name="T71" fmla="*/ 1 h 1842"/>
                    <a:gd name="T72" fmla="*/ 0 w 1155"/>
                    <a:gd name="T73" fmla="*/ 0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5" h="1842">
                      <a:moveTo>
                        <a:pt x="0" y="0"/>
                      </a:moveTo>
                      <a:cubicBezTo>
                        <a:pt x="0" y="0"/>
                        <a:pt x="2" y="0"/>
                        <a:pt x="6" y="0"/>
                      </a:cubicBezTo>
                      <a:cubicBezTo>
                        <a:pt x="11" y="0"/>
                        <a:pt x="17" y="0"/>
                        <a:pt x="25" y="1"/>
                      </a:cubicBezTo>
                      <a:cubicBezTo>
                        <a:pt x="42" y="1"/>
                        <a:pt x="66" y="1"/>
                        <a:pt x="97" y="3"/>
                      </a:cubicBezTo>
                      <a:cubicBezTo>
                        <a:pt x="160" y="10"/>
                        <a:pt x="251" y="22"/>
                        <a:pt x="357" y="59"/>
                      </a:cubicBezTo>
                      <a:cubicBezTo>
                        <a:pt x="371" y="64"/>
                        <a:pt x="384" y="69"/>
                        <a:pt x="398" y="74"/>
                      </a:cubicBezTo>
                      <a:cubicBezTo>
                        <a:pt x="405" y="76"/>
                        <a:pt x="412" y="79"/>
                        <a:pt x="419" y="82"/>
                      </a:cubicBezTo>
                      <a:cubicBezTo>
                        <a:pt x="426" y="85"/>
                        <a:pt x="433" y="88"/>
                        <a:pt x="440" y="91"/>
                      </a:cubicBezTo>
                      <a:cubicBezTo>
                        <a:pt x="454" y="97"/>
                        <a:pt x="468" y="104"/>
                        <a:pt x="482" y="111"/>
                      </a:cubicBezTo>
                      <a:cubicBezTo>
                        <a:pt x="497" y="117"/>
                        <a:pt x="511" y="125"/>
                        <a:pt x="526" y="133"/>
                      </a:cubicBezTo>
                      <a:cubicBezTo>
                        <a:pt x="584" y="164"/>
                        <a:pt x="644" y="203"/>
                        <a:pt x="702" y="249"/>
                      </a:cubicBezTo>
                      <a:cubicBezTo>
                        <a:pt x="761" y="294"/>
                        <a:pt x="819" y="347"/>
                        <a:pt x="872" y="408"/>
                      </a:cubicBezTo>
                      <a:cubicBezTo>
                        <a:pt x="926" y="469"/>
                        <a:pt x="974" y="540"/>
                        <a:pt x="1010" y="618"/>
                      </a:cubicBezTo>
                      <a:cubicBezTo>
                        <a:pt x="1084" y="773"/>
                        <a:pt x="1117" y="937"/>
                        <a:pt x="1133" y="1084"/>
                      </a:cubicBezTo>
                      <a:cubicBezTo>
                        <a:pt x="1149" y="1232"/>
                        <a:pt x="1149" y="1366"/>
                        <a:pt x="1150" y="1478"/>
                      </a:cubicBezTo>
                      <a:cubicBezTo>
                        <a:pt x="1151" y="1590"/>
                        <a:pt x="1151" y="1681"/>
                        <a:pt x="1153" y="1744"/>
                      </a:cubicBezTo>
                      <a:cubicBezTo>
                        <a:pt x="1153" y="1775"/>
                        <a:pt x="1154" y="1799"/>
                        <a:pt x="1155" y="1816"/>
                      </a:cubicBezTo>
                      <a:cubicBezTo>
                        <a:pt x="1155" y="1824"/>
                        <a:pt x="1155" y="1830"/>
                        <a:pt x="1155" y="1835"/>
                      </a:cubicBezTo>
                      <a:cubicBezTo>
                        <a:pt x="1155" y="1839"/>
                        <a:pt x="1155" y="1842"/>
                        <a:pt x="1155" y="1842"/>
                      </a:cubicBezTo>
                      <a:cubicBezTo>
                        <a:pt x="1155" y="1842"/>
                        <a:pt x="1155" y="1839"/>
                        <a:pt x="1154" y="1835"/>
                      </a:cubicBezTo>
                      <a:cubicBezTo>
                        <a:pt x="1154" y="1831"/>
                        <a:pt x="1153" y="1824"/>
                        <a:pt x="1153" y="1816"/>
                      </a:cubicBezTo>
                      <a:cubicBezTo>
                        <a:pt x="1152" y="1800"/>
                        <a:pt x="1150" y="1776"/>
                        <a:pt x="1149" y="1744"/>
                      </a:cubicBezTo>
                      <a:cubicBezTo>
                        <a:pt x="1147" y="1681"/>
                        <a:pt x="1145" y="1590"/>
                        <a:pt x="1144" y="1478"/>
                      </a:cubicBezTo>
                      <a:cubicBezTo>
                        <a:pt x="1142" y="1366"/>
                        <a:pt x="1141" y="1232"/>
                        <a:pt x="1125" y="1085"/>
                      </a:cubicBezTo>
                      <a:cubicBezTo>
                        <a:pt x="1108" y="938"/>
                        <a:pt x="1076" y="776"/>
                        <a:pt x="1002" y="621"/>
                      </a:cubicBezTo>
                      <a:cubicBezTo>
                        <a:pt x="966" y="544"/>
                        <a:pt x="919" y="475"/>
                        <a:pt x="866" y="414"/>
                      </a:cubicBezTo>
                      <a:cubicBezTo>
                        <a:pt x="813" y="353"/>
                        <a:pt x="756" y="300"/>
                        <a:pt x="698" y="255"/>
                      </a:cubicBezTo>
                      <a:cubicBezTo>
                        <a:pt x="639" y="209"/>
                        <a:pt x="581" y="170"/>
                        <a:pt x="522" y="139"/>
                      </a:cubicBezTo>
                      <a:cubicBezTo>
                        <a:pt x="508" y="132"/>
                        <a:pt x="494" y="123"/>
                        <a:pt x="479" y="117"/>
                      </a:cubicBezTo>
                      <a:cubicBezTo>
                        <a:pt x="465" y="110"/>
                        <a:pt x="451" y="104"/>
                        <a:pt x="437" y="97"/>
                      </a:cubicBezTo>
                      <a:cubicBezTo>
                        <a:pt x="430" y="94"/>
                        <a:pt x="423" y="91"/>
                        <a:pt x="416" y="88"/>
                      </a:cubicBezTo>
                      <a:cubicBezTo>
                        <a:pt x="409" y="85"/>
                        <a:pt x="402" y="82"/>
                        <a:pt x="396" y="80"/>
                      </a:cubicBezTo>
                      <a:cubicBezTo>
                        <a:pt x="382" y="75"/>
                        <a:pt x="368" y="70"/>
                        <a:pt x="355" y="65"/>
                      </a:cubicBezTo>
                      <a:cubicBezTo>
                        <a:pt x="250" y="27"/>
                        <a:pt x="159" y="14"/>
                        <a:pt x="97" y="7"/>
                      </a:cubicBezTo>
                      <a:cubicBezTo>
                        <a:pt x="66" y="4"/>
                        <a:pt x="42" y="4"/>
                        <a:pt x="25" y="2"/>
                      </a:cubicBezTo>
                      <a:cubicBezTo>
                        <a:pt x="17" y="2"/>
                        <a:pt x="11" y="1"/>
                        <a:pt x="6" y="1"/>
                      </a:cubicBezTo>
                      <a:cubicBezTo>
                        <a:pt x="2" y="1"/>
                        <a:pt x="0" y="1"/>
                        <a:pt x="0" y="0"/>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9" name="Freeform 527">
                  <a:extLst>
                    <a:ext uri="{FF2B5EF4-FFF2-40B4-BE49-F238E27FC236}">
                      <a16:creationId xmlns:a16="http://schemas.microsoft.com/office/drawing/2014/main" xmlns="" id="{6AA96B53-481E-429E-9B3E-9A2A2F3BBA64}"/>
                    </a:ext>
                  </a:extLst>
                </p:cNvPr>
                <p:cNvSpPr>
                  <a:spLocks/>
                </p:cNvSpPr>
                <p:nvPr/>
              </p:nvSpPr>
              <p:spPr bwMode="auto">
                <a:xfrm>
                  <a:off x="18676938" y="2284412"/>
                  <a:ext cx="395287" cy="168275"/>
                </a:xfrm>
                <a:custGeom>
                  <a:avLst/>
                  <a:gdLst>
                    <a:gd name="T0" fmla="*/ 0 w 389"/>
                    <a:gd name="T1" fmla="*/ 160 h 167"/>
                    <a:gd name="T2" fmla="*/ 276 w 389"/>
                    <a:gd name="T3" fmla="*/ 30 h 167"/>
                    <a:gd name="T4" fmla="*/ 389 w 389"/>
                    <a:gd name="T5" fmla="*/ 78 h 167"/>
                    <a:gd name="T6" fmla="*/ 103 w 389"/>
                    <a:gd name="T7" fmla="*/ 167 h 167"/>
                    <a:gd name="T8" fmla="*/ 0 w 389"/>
                    <a:gd name="T9" fmla="*/ 160 h 167"/>
                  </a:gdLst>
                  <a:ahLst/>
                  <a:cxnLst>
                    <a:cxn ang="0">
                      <a:pos x="T0" y="T1"/>
                    </a:cxn>
                    <a:cxn ang="0">
                      <a:pos x="T2" y="T3"/>
                    </a:cxn>
                    <a:cxn ang="0">
                      <a:pos x="T4" y="T5"/>
                    </a:cxn>
                    <a:cxn ang="0">
                      <a:pos x="T6" y="T7"/>
                    </a:cxn>
                    <a:cxn ang="0">
                      <a:pos x="T8" y="T9"/>
                    </a:cxn>
                  </a:cxnLst>
                  <a:rect l="0" t="0" r="r" b="b"/>
                  <a:pathLst>
                    <a:path w="389" h="167">
                      <a:moveTo>
                        <a:pt x="0" y="160"/>
                      </a:moveTo>
                      <a:cubicBezTo>
                        <a:pt x="0" y="160"/>
                        <a:pt x="60" y="0"/>
                        <a:pt x="276" y="30"/>
                      </a:cubicBezTo>
                      <a:cubicBezTo>
                        <a:pt x="276" y="30"/>
                        <a:pt x="372" y="25"/>
                        <a:pt x="389" y="78"/>
                      </a:cubicBezTo>
                      <a:cubicBezTo>
                        <a:pt x="389" y="78"/>
                        <a:pt x="188" y="29"/>
                        <a:pt x="103" y="167"/>
                      </a:cubicBezTo>
                      <a:lnTo>
                        <a:pt x="0" y="160"/>
                      </a:ln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0" name="Freeform 528">
                  <a:extLst>
                    <a:ext uri="{FF2B5EF4-FFF2-40B4-BE49-F238E27FC236}">
                      <a16:creationId xmlns:a16="http://schemas.microsoft.com/office/drawing/2014/main" xmlns="" id="{37906F6B-AE9D-4FDD-B365-DB311125F3A3}"/>
                    </a:ext>
                  </a:extLst>
                </p:cNvPr>
                <p:cNvSpPr>
                  <a:spLocks/>
                </p:cNvSpPr>
                <p:nvPr/>
              </p:nvSpPr>
              <p:spPr bwMode="auto">
                <a:xfrm>
                  <a:off x="18835688" y="2190749"/>
                  <a:ext cx="465137" cy="452438"/>
                </a:xfrm>
                <a:custGeom>
                  <a:avLst/>
                  <a:gdLst>
                    <a:gd name="T0" fmla="*/ 457 w 457"/>
                    <a:gd name="T1" fmla="*/ 449 h 449"/>
                    <a:gd name="T2" fmla="*/ 331 w 457"/>
                    <a:gd name="T3" fmla="*/ 449 h 449"/>
                    <a:gd name="T4" fmla="*/ 0 w 457"/>
                    <a:gd name="T5" fmla="*/ 128 h 449"/>
                    <a:gd name="T6" fmla="*/ 457 w 457"/>
                    <a:gd name="T7" fmla="*/ 449 h 449"/>
                  </a:gdLst>
                  <a:ahLst/>
                  <a:cxnLst>
                    <a:cxn ang="0">
                      <a:pos x="T0" y="T1"/>
                    </a:cxn>
                    <a:cxn ang="0">
                      <a:pos x="T2" y="T3"/>
                    </a:cxn>
                    <a:cxn ang="0">
                      <a:pos x="T4" y="T5"/>
                    </a:cxn>
                    <a:cxn ang="0">
                      <a:pos x="T6" y="T7"/>
                    </a:cxn>
                  </a:cxnLst>
                  <a:rect l="0" t="0" r="r" b="b"/>
                  <a:pathLst>
                    <a:path w="457" h="449">
                      <a:moveTo>
                        <a:pt x="457" y="449"/>
                      </a:moveTo>
                      <a:lnTo>
                        <a:pt x="331" y="449"/>
                      </a:lnTo>
                      <a:cubicBezTo>
                        <a:pt x="331" y="449"/>
                        <a:pt x="306" y="115"/>
                        <a:pt x="0" y="128"/>
                      </a:cubicBezTo>
                      <a:cubicBezTo>
                        <a:pt x="0" y="128"/>
                        <a:pt x="380" y="0"/>
                        <a:pt x="457" y="449"/>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1" name="Freeform 529">
                  <a:extLst>
                    <a:ext uri="{FF2B5EF4-FFF2-40B4-BE49-F238E27FC236}">
                      <a16:creationId xmlns:a16="http://schemas.microsoft.com/office/drawing/2014/main" xmlns="" id="{D9745B65-D62E-4D2C-A718-903F15246F11}"/>
                    </a:ext>
                  </a:extLst>
                </p:cNvPr>
                <p:cNvSpPr>
                  <a:spLocks/>
                </p:cNvSpPr>
                <p:nvPr/>
              </p:nvSpPr>
              <p:spPr bwMode="auto">
                <a:xfrm>
                  <a:off x="19912013" y="4502150"/>
                  <a:ext cx="190500" cy="88900"/>
                </a:xfrm>
                <a:custGeom>
                  <a:avLst/>
                  <a:gdLst>
                    <a:gd name="T0" fmla="*/ 4 w 120"/>
                    <a:gd name="T1" fmla="*/ 0 h 56"/>
                    <a:gd name="T2" fmla="*/ 120 w 120"/>
                    <a:gd name="T3" fmla="*/ 16 h 56"/>
                    <a:gd name="T4" fmla="*/ 108 w 120"/>
                    <a:gd name="T5" fmla="*/ 56 h 56"/>
                    <a:gd name="T6" fmla="*/ 0 w 120"/>
                    <a:gd name="T7" fmla="*/ 48 h 56"/>
                    <a:gd name="T8" fmla="*/ 4 w 120"/>
                    <a:gd name="T9" fmla="*/ 0 h 56"/>
                  </a:gdLst>
                  <a:ahLst/>
                  <a:cxnLst>
                    <a:cxn ang="0">
                      <a:pos x="T0" y="T1"/>
                    </a:cxn>
                    <a:cxn ang="0">
                      <a:pos x="T2" y="T3"/>
                    </a:cxn>
                    <a:cxn ang="0">
                      <a:pos x="T4" y="T5"/>
                    </a:cxn>
                    <a:cxn ang="0">
                      <a:pos x="T6" y="T7"/>
                    </a:cxn>
                    <a:cxn ang="0">
                      <a:pos x="T8" y="T9"/>
                    </a:cxn>
                  </a:cxnLst>
                  <a:rect l="0" t="0" r="r" b="b"/>
                  <a:pathLst>
                    <a:path w="120" h="56">
                      <a:moveTo>
                        <a:pt x="4" y="0"/>
                      </a:moveTo>
                      <a:lnTo>
                        <a:pt x="120" y="16"/>
                      </a:lnTo>
                      <a:lnTo>
                        <a:pt x="108" y="56"/>
                      </a:lnTo>
                      <a:lnTo>
                        <a:pt x="0" y="48"/>
                      </a:lnTo>
                      <a:lnTo>
                        <a:pt x="4" y="0"/>
                      </a:ln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2" name="Freeform 530">
                  <a:extLst>
                    <a:ext uri="{FF2B5EF4-FFF2-40B4-BE49-F238E27FC236}">
                      <a16:creationId xmlns:a16="http://schemas.microsoft.com/office/drawing/2014/main" xmlns="" id="{666D3628-7FE8-4A62-A501-F82B87531244}"/>
                    </a:ext>
                  </a:extLst>
                </p:cNvPr>
                <p:cNvSpPr>
                  <a:spLocks/>
                </p:cNvSpPr>
                <p:nvPr/>
              </p:nvSpPr>
              <p:spPr bwMode="auto">
                <a:xfrm>
                  <a:off x="19927888" y="4524375"/>
                  <a:ext cx="144462" cy="47625"/>
                </a:xfrm>
                <a:custGeom>
                  <a:avLst/>
                  <a:gdLst>
                    <a:gd name="T0" fmla="*/ 1 w 142"/>
                    <a:gd name="T1" fmla="*/ 36 h 47"/>
                    <a:gd name="T2" fmla="*/ 22 w 142"/>
                    <a:gd name="T3" fmla="*/ 4 h 47"/>
                    <a:gd name="T4" fmla="*/ 25 w 142"/>
                    <a:gd name="T5" fmla="*/ 0 h 47"/>
                    <a:gd name="T6" fmla="*/ 28 w 142"/>
                    <a:gd name="T7" fmla="*/ 4 h 47"/>
                    <a:gd name="T8" fmla="*/ 53 w 142"/>
                    <a:gd name="T9" fmla="*/ 34 h 47"/>
                    <a:gd name="T10" fmla="*/ 47 w 142"/>
                    <a:gd name="T11" fmla="*/ 34 h 47"/>
                    <a:gd name="T12" fmla="*/ 65 w 142"/>
                    <a:gd name="T13" fmla="*/ 20 h 47"/>
                    <a:gd name="T14" fmla="*/ 84 w 142"/>
                    <a:gd name="T15" fmla="*/ 7 h 47"/>
                    <a:gd name="T16" fmla="*/ 88 w 142"/>
                    <a:gd name="T17" fmla="*/ 4 h 47"/>
                    <a:gd name="T18" fmla="*/ 90 w 142"/>
                    <a:gd name="T19" fmla="*/ 8 h 47"/>
                    <a:gd name="T20" fmla="*/ 113 w 142"/>
                    <a:gd name="T21" fmla="*/ 40 h 47"/>
                    <a:gd name="T22" fmla="*/ 108 w 142"/>
                    <a:gd name="T23" fmla="*/ 39 h 47"/>
                    <a:gd name="T24" fmla="*/ 141 w 142"/>
                    <a:gd name="T25" fmla="*/ 20 h 47"/>
                    <a:gd name="T26" fmla="*/ 112 w 142"/>
                    <a:gd name="T27" fmla="*/ 45 h 47"/>
                    <a:gd name="T28" fmla="*/ 110 w 142"/>
                    <a:gd name="T29" fmla="*/ 47 h 47"/>
                    <a:gd name="T30" fmla="*/ 108 w 142"/>
                    <a:gd name="T31" fmla="*/ 44 h 47"/>
                    <a:gd name="T32" fmla="*/ 83 w 142"/>
                    <a:gd name="T33" fmla="*/ 13 h 47"/>
                    <a:gd name="T34" fmla="*/ 89 w 142"/>
                    <a:gd name="T35" fmla="*/ 13 h 47"/>
                    <a:gd name="T36" fmla="*/ 70 w 142"/>
                    <a:gd name="T37" fmla="*/ 27 h 47"/>
                    <a:gd name="T38" fmla="*/ 52 w 142"/>
                    <a:gd name="T39" fmla="*/ 40 h 47"/>
                    <a:gd name="T40" fmla="*/ 49 w 142"/>
                    <a:gd name="T41" fmla="*/ 43 h 47"/>
                    <a:gd name="T42" fmla="*/ 46 w 142"/>
                    <a:gd name="T43" fmla="*/ 40 h 47"/>
                    <a:gd name="T44" fmla="*/ 22 w 142"/>
                    <a:gd name="T45" fmla="*/ 8 h 47"/>
                    <a:gd name="T46" fmla="*/ 28 w 142"/>
                    <a:gd name="T47" fmla="*/ 8 h 47"/>
                    <a:gd name="T48" fmla="*/ 1 w 142"/>
                    <a:gd name="T49"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47">
                      <a:moveTo>
                        <a:pt x="1" y="36"/>
                      </a:moveTo>
                      <a:cubicBezTo>
                        <a:pt x="0" y="35"/>
                        <a:pt x="9" y="23"/>
                        <a:pt x="22" y="4"/>
                      </a:cubicBezTo>
                      <a:lnTo>
                        <a:pt x="25" y="0"/>
                      </a:lnTo>
                      <a:lnTo>
                        <a:pt x="28" y="4"/>
                      </a:lnTo>
                      <a:cubicBezTo>
                        <a:pt x="36" y="13"/>
                        <a:pt x="44" y="24"/>
                        <a:pt x="53" y="34"/>
                      </a:cubicBezTo>
                      <a:lnTo>
                        <a:pt x="47" y="34"/>
                      </a:lnTo>
                      <a:cubicBezTo>
                        <a:pt x="53" y="29"/>
                        <a:pt x="59" y="25"/>
                        <a:pt x="65" y="20"/>
                      </a:cubicBezTo>
                      <a:cubicBezTo>
                        <a:pt x="72" y="16"/>
                        <a:pt x="78" y="11"/>
                        <a:pt x="84" y="7"/>
                      </a:cubicBezTo>
                      <a:lnTo>
                        <a:pt x="88" y="4"/>
                      </a:lnTo>
                      <a:lnTo>
                        <a:pt x="90" y="8"/>
                      </a:lnTo>
                      <a:cubicBezTo>
                        <a:pt x="98" y="19"/>
                        <a:pt x="106" y="30"/>
                        <a:pt x="113" y="40"/>
                      </a:cubicBezTo>
                      <a:lnTo>
                        <a:pt x="108" y="39"/>
                      </a:lnTo>
                      <a:cubicBezTo>
                        <a:pt x="128" y="27"/>
                        <a:pt x="140" y="19"/>
                        <a:pt x="141" y="20"/>
                      </a:cubicBezTo>
                      <a:cubicBezTo>
                        <a:pt x="142" y="21"/>
                        <a:pt x="131" y="31"/>
                        <a:pt x="112" y="45"/>
                      </a:cubicBezTo>
                      <a:lnTo>
                        <a:pt x="110" y="47"/>
                      </a:lnTo>
                      <a:lnTo>
                        <a:pt x="108" y="44"/>
                      </a:lnTo>
                      <a:cubicBezTo>
                        <a:pt x="100" y="34"/>
                        <a:pt x="92" y="24"/>
                        <a:pt x="83" y="13"/>
                      </a:cubicBezTo>
                      <a:lnTo>
                        <a:pt x="89" y="13"/>
                      </a:lnTo>
                      <a:cubicBezTo>
                        <a:pt x="83" y="18"/>
                        <a:pt x="77" y="22"/>
                        <a:pt x="70" y="27"/>
                      </a:cubicBezTo>
                      <a:cubicBezTo>
                        <a:pt x="64" y="32"/>
                        <a:pt x="58" y="36"/>
                        <a:pt x="52" y="40"/>
                      </a:cubicBezTo>
                      <a:lnTo>
                        <a:pt x="49" y="43"/>
                      </a:lnTo>
                      <a:lnTo>
                        <a:pt x="46" y="40"/>
                      </a:lnTo>
                      <a:cubicBezTo>
                        <a:pt x="38" y="29"/>
                        <a:pt x="30" y="18"/>
                        <a:pt x="22" y="8"/>
                      </a:cubicBezTo>
                      <a:lnTo>
                        <a:pt x="28" y="8"/>
                      </a:lnTo>
                      <a:cubicBezTo>
                        <a:pt x="13" y="26"/>
                        <a:pt x="2" y="37"/>
                        <a:pt x="1" y="36"/>
                      </a:cubicBezTo>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531">
                  <a:extLst>
                    <a:ext uri="{FF2B5EF4-FFF2-40B4-BE49-F238E27FC236}">
                      <a16:creationId xmlns:a16="http://schemas.microsoft.com/office/drawing/2014/main" xmlns="" id="{8131727F-A813-4393-84E3-4FA04C96D464}"/>
                    </a:ext>
                  </a:extLst>
                </p:cNvPr>
                <p:cNvSpPr>
                  <a:spLocks/>
                </p:cNvSpPr>
                <p:nvPr/>
              </p:nvSpPr>
              <p:spPr bwMode="auto">
                <a:xfrm>
                  <a:off x="17210088" y="2446337"/>
                  <a:ext cx="2184400" cy="3260725"/>
                </a:xfrm>
                <a:custGeom>
                  <a:avLst/>
                  <a:gdLst>
                    <a:gd name="T0" fmla="*/ 36 w 2151"/>
                    <a:gd name="T1" fmla="*/ 3230 h 3235"/>
                    <a:gd name="T2" fmla="*/ 8 w 2151"/>
                    <a:gd name="T3" fmla="*/ 3068 h 3235"/>
                    <a:gd name="T4" fmla="*/ 80 w 2151"/>
                    <a:gd name="T5" fmla="*/ 2976 h 3235"/>
                    <a:gd name="T6" fmla="*/ 9 w 2151"/>
                    <a:gd name="T7" fmla="*/ 1148 h 3235"/>
                    <a:gd name="T8" fmla="*/ 423 w 2151"/>
                    <a:gd name="T9" fmla="*/ 100 h 3235"/>
                    <a:gd name="T10" fmla="*/ 676 w 2151"/>
                    <a:gd name="T11" fmla="*/ 37 h 3235"/>
                    <a:gd name="T12" fmla="*/ 1299 w 2151"/>
                    <a:gd name="T13" fmla="*/ 0 h 3235"/>
                    <a:gd name="T14" fmla="*/ 2151 w 2151"/>
                    <a:gd name="T15" fmla="*/ 389 h 3235"/>
                    <a:gd name="T16" fmla="*/ 1836 w 2151"/>
                    <a:gd name="T17" fmla="*/ 2001 h 3235"/>
                    <a:gd name="T18" fmla="*/ 1912 w 2151"/>
                    <a:gd name="T19" fmla="*/ 2819 h 3235"/>
                    <a:gd name="T20" fmla="*/ 1973 w 2151"/>
                    <a:gd name="T21" fmla="*/ 3235 h 3235"/>
                    <a:gd name="T22" fmla="*/ 36 w 2151"/>
                    <a:gd name="T23" fmla="*/ 3230 h 3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51" h="3235">
                      <a:moveTo>
                        <a:pt x="36" y="3230"/>
                      </a:moveTo>
                      <a:cubicBezTo>
                        <a:pt x="36" y="3230"/>
                        <a:pt x="1" y="3116"/>
                        <a:pt x="8" y="3068"/>
                      </a:cubicBezTo>
                      <a:cubicBezTo>
                        <a:pt x="15" y="3020"/>
                        <a:pt x="80" y="2976"/>
                        <a:pt x="80" y="2976"/>
                      </a:cubicBezTo>
                      <a:lnTo>
                        <a:pt x="9" y="1148"/>
                      </a:lnTo>
                      <a:cubicBezTo>
                        <a:pt x="9" y="1148"/>
                        <a:pt x="0" y="349"/>
                        <a:pt x="423" y="100"/>
                      </a:cubicBezTo>
                      <a:lnTo>
                        <a:pt x="676" y="37"/>
                      </a:lnTo>
                      <a:lnTo>
                        <a:pt x="1299" y="0"/>
                      </a:lnTo>
                      <a:cubicBezTo>
                        <a:pt x="1319" y="7"/>
                        <a:pt x="2051" y="282"/>
                        <a:pt x="2151" y="389"/>
                      </a:cubicBezTo>
                      <a:lnTo>
                        <a:pt x="1836" y="2001"/>
                      </a:lnTo>
                      <a:cubicBezTo>
                        <a:pt x="1836" y="2001"/>
                        <a:pt x="1874" y="2477"/>
                        <a:pt x="1912" y="2819"/>
                      </a:cubicBezTo>
                      <a:cubicBezTo>
                        <a:pt x="1920" y="2889"/>
                        <a:pt x="1973" y="3235"/>
                        <a:pt x="1973" y="3235"/>
                      </a:cubicBezTo>
                      <a:lnTo>
                        <a:pt x="36" y="3230"/>
                      </a:lnTo>
                      <a:close/>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532">
                  <a:extLst>
                    <a:ext uri="{FF2B5EF4-FFF2-40B4-BE49-F238E27FC236}">
                      <a16:creationId xmlns:a16="http://schemas.microsoft.com/office/drawing/2014/main" xmlns="" id="{04AE38CA-C27B-4DFB-94A9-49D4A23C5353}"/>
                    </a:ext>
                  </a:extLst>
                </p:cNvPr>
                <p:cNvSpPr>
                  <a:spLocks/>
                </p:cNvSpPr>
                <p:nvPr/>
              </p:nvSpPr>
              <p:spPr bwMode="auto">
                <a:xfrm>
                  <a:off x="19140488" y="5180012"/>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solidFill>
                  <a:srgbClr val="0F19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5" name="Freeform 533">
                  <a:extLst>
                    <a:ext uri="{FF2B5EF4-FFF2-40B4-BE49-F238E27FC236}">
                      <a16:creationId xmlns:a16="http://schemas.microsoft.com/office/drawing/2014/main" xmlns="" id="{84868278-6AA1-45D9-8452-50B9A6249A82}"/>
                    </a:ext>
                  </a:extLst>
                </p:cNvPr>
                <p:cNvSpPr>
                  <a:spLocks/>
                </p:cNvSpPr>
                <p:nvPr/>
              </p:nvSpPr>
              <p:spPr bwMode="auto">
                <a:xfrm>
                  <a:off x="17654588" y="4521200"/>
                  <a:ext cx="1485900" cy="781050"/>
                </a:xfrm>
                <a:custGeom>
                  <a:avLst/>
                  <a:gdLst>
                    <a:gd name="T0" fmla="*/ 1334 w 1463"/>
                    <a:gd name="T1" fmla="*/ 775 h 775"/>
                    <a:gd name="T2" fmla="*/ 1264 w 1463"/>
                    <a:gd name="T3" fmla="*/ 768 h 775"/>
                    <a:gd name="T4" fmla="*/ 823 w 1463"/>
                    <a:gd name="T5" fmla="*/ 595 h 775"/>
                    <a:gd name="T6" fmla="*/ 66 w 1463"/>
                    <a:gd name="T7" fmla="*/ 132 h 775"/>
                    <a:gd name="T8" fmla="*/ 20 w 1463"/>
                    <a:gd name="T9" fmla="*/ 27 h 775"/>
                    <a:gd name="T10" fmla="*/ 72 w 1463"/>
                    <a:gd name="T11" fmla="*/ 0 h 775"/>
                    <a:gd name="T12" fmla="*/ 147 w 1463"/>
                    <a:gd name="T13" fmla="*/ 19 h 775"/>
                    <a:gd name="T14" fmla="*/ 1463 w 1463"/>
                    <a:gd name="T15" fmla="*/ 654 h 775"/>
                    <a:gd name="T16" fmla="*/ 1463 w 1463"/>
                    <a:gd name="T17" fmla="*/ 654 h 775"/>
                    <a:gd name="T18" fmla="*/ 1397 w 1463"/>
                    <a:gd name="T19" fmla="*/ 766 h 775"/>
                    <a:gd name="T20" fmla="*/ 1334 w 1463"/>
                    <a:gd name="T2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63" h="775">
                      <a:moveTo>
                        <a:pt x="1334" y="775"/>
                      </a:moveTo>
                      <a:cubicBezTo>
                        <a:pt x="1311" y="775"/>
                        <a:pt x="1287" y="772"/>
                        <a:pt x="1264" y="768"/>
                      </a:cubicBezTo>
                      <a:cubicBezTo>
                        <a:pt x="1108" y="740"/>
                        <a:pt x="964" y="667"/>
                        <a:pt x="823" y="595"/>
                      </a:cubicBezTo>
                      <a:cubicBezTo>
                        <a:pt x="560" y="459"/>
                        <a:pt x="294" y="322"/>
                        <a:pt x="66" y="132"/>
                      </a:cubicBezTo>
                      <a:cubicBezTo>
                        <a:pt x="34" y="106"/>
                        <a:pt x="0" y="64"/>
                        <a:pt x="20" y="27"/>
                      </a:cubicBezTo>
                      <a:cubicBezTo>
                        <a:pt x="30" y="7"/>
                        <a:pt x="50" y="0"/>
                        <a:pt x="72" y="0"/>
                      </a:cubicBezTo>
                      <a:cubicBezTo>
                        <a:pt x="97" y="0"/>
                        <a:pt x="125" y="9"/>
                        <a:pt x="147" y="19"/>
                      </a:cubicBezTo>
                      <a:cubicBezTo>
                        <a:pt x="594" y="225"/>
                        <a:pt x="1016" y="448"/>
                        <a:pt x="1463" y="654"/>
                      </a:cubicBezTo>
                      <a:cubicBezTo>
                        <a:pt x="1463" y="654"/>
                        <a:pt x="1463" y="654"/>
                        <a:pt x="1463" y="654"/>
                      </a:cubicBezTo>
                      <a:cubicBezTo>
                        <a:pt x="1457" y="698"/>
                        <a:pt x="1440" y="752"/>
                        <a:pt x="1397" y="766"/>
                      </a:cubicBezTo>
                      <a:cubicBezTo>
                        <a:pt x="1377" y="773"/>
                        <a:pt x="1356" y="775"/>
                        <a:pt x="1334" y="775"/>
                      </a:cubicBezTo>
                    </a:path>
                  </a:pathLst>
                </a:custGeom>
                <a:solidFill>
                  <a:srgbClr val="BA2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6" name="Freeform 534">
                  <a:extLst>
                    <a:ext uri="{FF2B5EF4-FFF2-40B4-BE49-F238E27FC236}">
                      <a16:creationId xmlns:a16="http://schemas.microsoft.com/office/drawing/2014/main" xmlns="" id="{F17A0B9F-A546-4F9A-A658-434AC9F8D9BE}"/>
                    </a:ext>
                  </a:extLst>
                </p:cNvPr>
                <p:cNvSpPr>
                  <a:spLocks/>
                </p:cNvSpPr>
                <p:nvPr/>
              </p:nvSpPr>
              <p:spPr bwMode="auto">
                <a:xfrm>
                  <a:off x="17000538" y="2597150"/>
                  <a:ext cx="542925" cy="1236663"/>
                </a:xfrm>
                <a:custGeom>
                  <a:avLst/>
                  <a:gdLst>
                    <a:gd name="T0" fmla="*/ 535 w 535"/>
                    <a:gd name="T1" fmla="*/ 0 h 1226"/>
                    <a:gd name="T2" fmla="*/ 166 w 535"/>
                    <a:gd name="T3" fmla="*/ 352 h 1226"/>
                    <a:gd name="T4" fmla="*/ 0 w 535"/>
                    <a:gd name="T5" fmla="*/ 1191 h 1226"/>
                    <a:gd name="T6" fmla="*/ 275 w 535"/>
                    <a:gd name="T7" fmla="*/ 1226 h 1226"/>
                    <a:gd name="T8" fmla="*/ 535 w 535"/>
                    <a:gd name="T9" fmla="*/ 0 h 1226"/>
                  </a:gdLst>
                  <a:ahLst/>
                  <a:cxnLst>
                    <a:cxn ang="0">
                      <a:pos x="T0" y="T1"/>
                    </a:cxn>
                    <a:cxn ang="0">
                      <a:pos x="T2" y="T3"/>
                    </a:cxn>
                    <a:cxn ang="0">
                      <a:pos x="T4" y="T5"/>
                    </a:cxn>
                    <a:cxn ang="0">
                      <a:pos x="T6" y="T7"/>
                    </a:cxn>
                    <a:cxn ang="0">
                      <a:pos x="T8" y="T9"/>
                    </a:cxn>
                  </a:cxnLst>
                  <a:rect l="0" t="0" r="r" b="b"/>
                  <a:pathLst>
                    <a:path w="535" h="1226">
                      <a:moveTo>
                        <a:pt x="535" y="0"/>
                      </a:moveTo>
                      <a:cubicBezTo>
                        <a:pt x="535" y="0"/>
                        <a:pt x="256" y="93"/>
                        <a:pt x="166" y="352"/>
                      </a:cubicBezTo>
                      <a:cubicBezTo>
                        <a:pt x="66" y="637"/>
                        <a:pt x="0" y="1191"/>
                        <a:pt x="0" y="1191"/>
                      </a:cubicBezTo>
                      <a:lnTo>
                        <a:pt x="275" y="1226"/>
                      </a:lnTo>
                      <a:lnTo>
                        <a:pt x="535" y="0"/>
                      </a:lnTo>
                      <a:close/>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7" name="Freeform 535">
                  <a:extLst>
                    <a:ext uri="{FF2B5EF4-FFF2-40B4-BE49-F238E27FC236}">
                      <a16:creationId xmlns:a16="http://schemas.microsoft.com/office/drawing/2014/main" xmlns="" id="{1920376A-D1BA-4A3F-89A8-E0D85D92FC0F}"/>
                    </a:ext>
                  </a:extLst>
                </p:cNvPr>
                <p:cNvSpPr>
                  <a:spLocks/>
                </p:cNvSpPr>
                <p:nvPr/>
              </p:nvSpPr>
              <p:spPr bwMode="auto">
                <a:xfrm>
                  <a:off x="18857913" y="2566987"/>
                  <a:ext cx="879475" cy="1651000"/>
                </a:xfrm>
                <a:custGeom>
                  <a:avLst/>
                  <a:gdLst>
                    <a:gd name="T0" fmla="*/ 529 w 866"/>
                    <a:gd name="T1" fmla="*/ 269 h 1637"/>
                    <a:gd name="T2" fmla="*/ 752 w 866"/>
                    <a:gd name="T3" fmla="*/ 705 h 1637"/>
                    <a:gd name="T4" fmla="*/ 866 w 866"/>
                    <a:gd name="T5" fmla="*/ 1637 h 1637"/>
                    <a:gd name="T6" fmla="*/ 116 w 866"/>
                    <a:gd name="T7" fmla="*/ 1626 h 1637"/>
                    <a:gd name="T8" fmla="*/ 76 w 866"/>
                    <a:gd name="T9" fmla="*/ 1017 h 1637"/>
                    <a:gd name="T10" fmla="*/ 529 w 866"/>
                    <a:gd name="T11" fmla="*/ 269 h 1637"/>
                  </a:gdLst>
                  <a:ahLst/>
                  <a:cxnLst>
                    <a:cxn ang="0">
                      <a:pos x="T0" y="T1"/>
                    </a:cxn>
                    <a:cxn ang="0">
                      <a:pos x="T2" y="T3"/>
                    </a:cxn>
                    <a:cxn ang="0">
                      <a:pos x="T4" y="T5"/>
                    </a:cxn>
                    <a:cxn ang="0">
                      <a:pos x="T6" y="T7"/>
                    </a:cxn>
                    <a:cxn ang="0">
                      <a:pos x="T8" y="T9"/>
                    </a:cxn>
                    <a:cxn ang="0">
                      <a:pos x="T10" y="T11"/>
                    </a:cxn>
                  </a:cxnLst>
                  <a:rect l="0" t="0" r="r" b="b"/>
                  <a:pathLst>
                    <a:path w="866" h="1637">
                      <a:moveTo>
                        <a:pt x="529" y="269"/>
                      </a:moveTo>
                      <a:cubicBezTo>
                        <a:pt x="529" y="269"/>
                        <a:pt x="679" y="466"/>
                        <a:pt x="752" y="705"/>
                      </a:cubicBezTo>
                      <a:cubicBezTo>
                        <a:pt x="824" y="944"/>
                        <a:pt x="866" y="1637"/>
                        <a:pt x="866" y="1637"/>
                      </a:cubicBezTo>
                      <a:lnTo>
                        <a:pt x="116" y="1626"/>
                      </a:lnTo>
                      <a:lnTo>
                        <a:pt x="76" y="1017"/>
                      </a:lnTo>
                      <a:cubicBezTo>
                        <a:pt x="76" y="1017"/>
                        <a:pt x="0" y="0"/>
                        <a:pt x="529" y="269"/>
                      </a:cubicBezTo>
                      <a:close/>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8" name="Freeform 536">
                  <a:extLst>
                    <a:ext uri="{FF2B5EF4-FFF2-40B4-BE49-F238E27FC236}">
                      <a16:creationId xmlns:a16="http://schemas.microsoft.com/office/drawing/2014/main" xmlns="" id="{3EB0DA23-3CB0-46EF-9A87-B10C11C66D4D}"/>
                    </a:ext>
                  </a:extLst>
                </p:cNvPr>
                <p:cNvSpPr>
                  <a:spLocks/>
                </p:cNvSpPr>
                <p:nvPr/>
              </p:nvSpPr>
              <p:spPr bwMode="auto">
                <a:xfrm>
                  <a:off x="17100550" y="3149600"/>
                  <a:ext cx="2517775" cy="214313"/>
                </a:xfrm>
                <a:custGeom>
                  <a:avLst/>
                  <a:gdLst>
                    <a:gd name="T0" fmla="*/ 21 w 2478"/>
                    <a:gd name="T1" fmla="*/ 34 h 213"/>
                    <a:gd name="T2" fmla="*/ 218 w 2478"/>
                    <a:gd name="T3" fmla="*/ 70 h 213"/>
                    <a:gd name="T4" fmla="*/ 372 w 2478"/>
                    <a:gd name="T5" fmla="*/ 35 h 213"/>
                    <a:gd name="T6" fmla="*/ 465 w 2478"/>
                    <a:gd name="T7" fmla="*/ 7 h 213"/>
                    <a:gd name="T8" fmla="*/ 535 w 2478"/>
                    <a:gd name="T9" fmla="*/ 89 h 213"/>
                    <a:gd name="T10" fmla="*/ 633 w 2478"/>
                    <a:gd name="T11" fmla="*/ 121 h 213"/>
                    <a:gd name="T12" fmla="*/ 739 w 2478"/>
                    <a:gd name="T13" fmla="*/ 64 h 213"/>
                    <a:gd name="T14" fmla="*/ 864 w 2478"/>
                    <a:gd name="T15" fmla="*/ 36 h 213"/>
                    <a:gd name="T16" fmla="*/ 972 w 2478"/>
                    <a:gd name="T17" fmla="*/ 115 h 213"/>
                    <a:gd name="T18" fmla="*/ 1098 w 2478"/>
                    <a:gd name="T19" fmla="*/ 138 h 213"/>
                    <a:gd name="T20" fmla="*/ 1290 w 2478"/>
                    <a:gd name="T21" fmla="*/ 41 h 213"/>
                    <a:gd name="T22" fmla="*/ 1482 w 2478"/>
                    <a:gd name="T23" fmla="*/ 118 h 213"/>
                    <a:gd name="T24" fmla="*/ 1545 w 2478"/>
                    <a:gd name="T25" fmla="*/ 131 h 213"/>
                    <a:gd name="T26" fmla="*/ 1723 w 2478"/>
                    <a:gd name="T27" fmla="*/ 57 h 213"/>
                    <a:gd name="T28" fmla="*/ 1841 w 2478"/>
                    <a:gd name="T29" fmla="*/ 80 h 213"/>
                    <a:gd name="T30" fmla="*/ 1983 w 2478"/>
                    <a:gd name="T31" fmla="*/ 150 h 213"/>
                    <a:gd name="T32" fmla="*/ 2132 w 2478"/>
                    <a:gd name="T33" fmla="*/ 120 h 213"/>
                    <a:gd name="T34" fmla="*/ 2208 w 2478"/>
                    <a:gd name="T35" fmla="*/ 169 h 213"/>
                    <a:gd name="T36" fmla="*/ 2277 w 2478"/>
                    <a:gd name="T37" fmla="*/ 205 h 213"/>
                    <a:gd name="T38" fmla="*/ 2397 w 2478"/>
                    <a:gd name="T39" fmla="*/ 172 h 213"/>
                    <a:gd name="T40" fmla="*/ 2473 w 2478"/>
                    <a:gd name="T41" fmla="*/ 104 h 213"/>
                    <a:gd name="T42" fmla="*/ 2474 w 2478"/>
                    <a:gd name="T43" fmla="*/ 104 h 213"/>
                    <a:gd name="T44" fmla="*/ 2399 w 2478"/>
                    <a:gd name="T45" fmla="*/ 175 h 213"/>
                    <a:gd name="T46" fmla="*/ 2276 w 2478"/>
                    <a:gd name="T47" fmla="*/ 210 h 213"/>
                    <a:gd name="T48" fmla="*/ 2204 w 2478"/>
                    <a:gd name="T49" fmla="*/ 174 h 213"/>
                    <a:gd name="T50" fmla="*/ 2036 w 2478"/>
                    <a:gd name="T51" fmla="*/ 141 h 213"/>
                    <a:gd name="T52" fmla="*/ 1929 w 2478"/>
                    <a:gd name="T53" fmla="*/ 155 h 213"/>
                    <a:gd name="T54" fmla="*/ 1836 w 2478"/>
                    <a:gd name="T55" fmla="*/ 86 h 213"/>
                    <a:gd name="T56" fmla="*/ 1726 w 2478"/>
                    <a:gd name="T57" fmla="*/ 65 h 213"/>
                    <a:gd name="T58" fmla="*/ 1546 w 2478"/>
                    <a:gd name="T59" fmla="*/ 140 h 213"/>
                    <a:gd name="T60" fmla="*/ 1478 w 2478"/>
                    <a:gd name="T61" fmla="*/ 126 h 213"/>
                    <a:gd name="T62" fmla="*/ 1292 w 2478"/>
                    <a:gd name="T63" fmla="*/ 50 h 213"/>
                    <a:gd name="T64" fmla="*/ 1101 w 2478"/>
                    <a:gd name="T65" fmla="*/ 146 h 213"/>
                    <a:gd name="T66" fmla="*/ 967 w 2478"/>
                    <a:gd name="T67" fmla="*/ 122 h 213"/>
                    <a:gd name="T68" fmla="*/ 799 w 2478"/>
                    <a:gd name="T69" fmla="*/ 44 h 213"/>
                    <a:gd name="T70" fmla="*/ 691 w 2478"/>
                    <a:gd name="T71" fmla="*/ 105 h 213"/>
                    <a:gd name="T72" fmla="*/ 575 w 2478"/>
                    <a:gd name="T73" fmla="*/ 129 h 213"/>
                    <a:gd name="T74" fmla="*/ 500 w 2478"/>
                    <a:gd name="T75" fmla="*/ 47 h 213"/>
                    <a:gd name="T76" fmla="*/ 416 w 2478"/>
                    <a:gd name="T77" fmla="*/ 15 h 213"/>
                    <a:gd name="T78" fmla="*/ 297 w 2478"/>
                    <a:gd name="T79" fmla="*/ 85 h 213"/>
                    <a:gd name="T80" fmla="*/ 99 w 2478"/>
                    <a:gd name="T81" fmla="*/ 22 h 213"/>
                    <a:gd name="T82" fmla="*/ 0 w 2478"/>
                    <a:gd name="T83" fmla="*/ 5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78" h="213">
                      <a:moveTo>
                        <a:pt x="0" y="53"/>
                      </a:moveTo>
                      <a:cubicBezTo>
                        <a:pt x="0" y="53"/>
                        <a:pt x="6" y="45"/>
                        <a:pt x="21" y="34"/>
                      </a:cubicBezTo>
                      <a:cubicBezTo>
                        <a:pt x="36" y="23"/>
                        <a:pt x="64" y="12"/>
                        <a:pt x="100" y="19"/>
                      </a:cubicBezTo>
                      <a:cubicBezTo>
                        <a:pt x="136" y="24"/>
                        <a:pt x="172" y="53"/>
                        <a:pt x="218" y="70"/>
                      </a:cubicBezTo>
                      <a:cubicBezTo>
                        <a:pt x="241" y="79"/>
                        <a:pt x="268" y="86"/>
                        <a:pt x="295" y="80"/>
                      </a:cubicBezTo>
                      <a:cubicBezTo>
                        <a:pt x="323" y="74"/>
                        <a:pt x="347" y="54"/>
                        <a:pt x="372" y="35"/>
                      </a:cubicBezTo>
                      <a:cubicBezTo>
                        <a:pt x="384" y="26"/>
                        <a:pt x="398" y="16"/>
                        <a:pt x="413" y="9"/>
                      </a:cubicBezTo>
                      <a:cubicBezTo>
                        <a:pt x="429" y="2"/>
                        <a:pt x="448" y="0"/>
                        <a:pt x="465" y="7"/>
                      </a:cubicBezTo>
                      <a:cubicBezTo>
                        <a:pt x="483" y="13"/>
                        <a:pt x="495" y="28"/>
                        <a:pt x="505" y="43"/>
                      </a:cubicBezTo>
                      <a:cubicBezTo>
                        <a:pt x="516" y="58"/>
                        <a:pt x="524" y="74"/>
                        <a:pt x="535" y="89"/>
                      </a:cubicBezTo>
                      <a:cubicBezTo>
                        <a:pt x="546" y="104"/>
                        <a:pt x="560" y="116"/>
                        <a:pt x="577" y="122"/>
                      </a:cubicBezTo>
                      <a:cubicBezTo>
                        <a:pt x="595" y="127"/>
                        <a:pt x="614" y="126"/>
                        <a:pt x="633" y="121"/>
                      </a:cubicBezTo>
                      <a:cubicBezTo>
                        <a:pt x="652" y="116"/>
                        <a:pt x="670" y="108"/>
                        <a:pt x="687" y="98"/>
                      </a:cubicBezTo>
                      <a:cubicBezTo>
                        <a:pt x="705" y="88"/>
                        <a:pt x="721" y="75"/>
                        <a:pt x="739" y="64"/>
                      </a:cubicBezTo>
                      <a:cubicBezTo>
                        <a:pt x="757" y="53"/>
                        <a:pt x="776" y="42"/>
                        <a:pt x="797" y="36"/>
                      </a:cubicBezTo>
                      <a:cubicBezTo>
                        <a:pt x="818" y="30"/>
                        <a:pt x="842" y="28"/>
                        <a:pt x="864" y="36"/>
                      </a:cubicBezTo>
                      <a:cubicBezTo>
                        <a:pt x="885" y="43"/>
                        <a:pt x="904" y="56"/>
                        <a:pt x="921" y="71"/>
                      </a:cubicBezTo>
                      <a:cubicBezTo>
                        <a:pt x="938" y="86"/>
                        <a:pt x="954" y="102"/>
                        <a:pt x="972" y="115"/>
                      </a:cubicBezTo>
                      <a:cubicBezTo>
                        <a:pt x="990" y="129"/>
                        <a:pt x="1009" y="141"/>
                        <a:pt x="1032" y="144"/>
                      </a:cubicBezTo>
                      <a:cubicBezTo>
                        <a:pt x="1053" y="149"/>
                        <a:pt x="1076" y="146"/>
                        <a:pt x="1098" y="138"/>
                      </a:cubicBezTo>
                      <a:cubicBezTo>
                        <a:pt x="1141" y="121"/>
                        <a:pt x="1180" y="92"/>
                        <a:pt x="1222" y="68"/>
                      </a:cubicBezTo>
                      <a:cubicBezTo>
                        <a:pt x="1244" y="57"/>
                        <a:pt x="1266" y="46"/>
                        <a:pt x="1290" y="41"/>
                      </a:cubicBezTo>
                      <a:cubicBezTo>
                        <a:pt x="1314" y="37"/>
                        <a:pt x="1340" y="38"/>
                        <a:pt x="1362" y="47"/>
                      </a:cubicBezTo>
                      <a:cubicBezTo>
                        <a:pt x="1408" y="65"/>
                        <a:pt x="1441" y="99"/>
                        <a:pt x="1482" y="118"/>
                      </a:cubicBezTo>
                      <a:cubicBezTo>
                        <a:pt x="1492" y="123"/>
                        <a:pt x="1502" y="127"/>
                        <a:pt x="1513" y="129"/>
                      </a:cubicBezTo>
                      <a:cubicBezTo>
                        <a:pt x="1524" y="132"/>
                        <a:pt x="1534" y="132"/>
                        <a:pt x="1545" y="131"/>
                      </a:cubicBezTo>
                      <a:cubicBezTo>
                        <a:pt x="1567" y="130"/>
                        <a:pt x="1588" y="123"/>
                        <a:pt x="1607" y="114"/>
                      </a:cubicBezTo>
                      <a:cubicBezTo>
                        <a:pt x="1647" y="96"/>
                        <a:pt x="1683" y="71"/>
                        <a:pt x="1723" y="57"/>
                      </a:cubicBezTo>
                      <a:cubicBezTo>
                        <a:pt x="1743" y="51"/>
                        <a:pt x="1765" y="48"/>
                        <a:pt x="1786" y="52"/>
                      </a:cubicBezTo>
                      <a:cubicBezTo>
                        <a:pt x="1807" y="55"/>
                        <a:pt x="1826" y="67"/>
                        <a:pt x="1841" y="80"/>
                      </a:cubicBezTo>
                      <a:cubicBezTo>
                        <a:pt x="1872" y="105"/>
                        <a:pt x="1896" y="138"/>
                        <a:pt x="1931" y="149"/>
                      </a:cubicBezTo>
                      <a:cubicBezTo>
                        <a:pt x="1948" y="154"/>
                        <a:pt x="1966" y="154"/>
                        <a:pt x="1983" y="150"/>
                      </a:cubicBezTo>
                      <a:cubicBezTo>
                        <a:pt x="2001" y="147"/>
                        <a:pt x="2017" y="141"/>
                        <a:pt x="2033" y="135"/>
                      </a:cubicBezTo>
                      <a:cubicBezTo>
                        <a:pt x="2066" y="124"/>
                        <a:pt x="2099" y="112"/>
                        <a:pt x="2132" y="120"/>
                      </a:cubicBezTo>
                      <a:cubicBezTo>
                        <a:pt x="2148" y="123"/>
                        <a:pt x="2162" y="131"/>
                        <a:pt x="2174" y="140"/>
                      </a:cubicBezTo>
                      <a:cubicBezTo>
                        <a:pt x="2186" y="150"/>
                        <a:pt x="2197" y="160"/>
                        <a:pt x="2208" y="169"/>
                      </a:cubicBezTo>
                      <a:cubicBezTo>
                        <a:pt x="2218" y="179"/>
                        <a:pt x="2229" y="187"/>
                        <a:pt x="2241" y="193"/>
                      </a:cubicBezTo>
                      <a:cubicBezTo>
                        <a:pt x="2252" y="200"/>
                        <a:pt x="2264" y="203"/>
                        <a:pt x="2277" y="205"/>
                      </a:cubicBezTo>
                      <a:cubicBezTo>
                        <a:pt x="2301" y="209"/>
                        <a:pt x="2325" y="205"/>
                        <a:pt x="2345" y="198"/>
                      </a:cubicBezTo>
                      <a:cubicBezTo>
                        <a:pt x="2365" y="192"/>
                        <a:pt x="2382" y="182"/>
                        <a:pt x="2397" y="172"/>
                      </a:cubicBezTo>
                      <a:cubicBezTo>
                        <a:pt x="2425" y="152"/>
                        <a:pt x="2445" y="132"/>
                        <a:pt x="2458" y="119"/>
                      </a:cubicBezTo>
                      <a:cubicBezTo>
                        <a:pt x="2464" y="112"/>
                        <a:pt x="2469" y="107"/>
                        <a:pt x="2473" y="104"/>
                      </a:cubicBezTo>
                      <a:cubicBezTo>
                        <a:pt x="2476" y="100"/>
                        <a:pt x="2478" y="99"/>
                        <a:pt x="2478" y="99"/>
                      </a:cubicBezTo>
                      <a:cubicBezTo>
                        <a:pt x="2478" y="99"/>
                        <a:pt x="2477" y="101"/>
                        <a:pt x="2474" y="104"/>
                      </a:cubicBezTo>
                      <a:cubicBezTo>
                        <a:pt x="2470" y="108"/>
                        <a:pt x="2465" y="113"/>
                        <a:pt x="2459" y="120"/>
                      </a:cubicBezTo>
                      <a:cubicBezTo>
                        <a:pt x="2446" y="133"/>
                        <a:pt x="2427" y="154"/>
                        <a:pt x="2399" y="175"/>
                      </a:cubicBezTo>
                      <a:cubicBezTo>
                        <a:pt x="2384" y="185"/>
                        <a:pt x="2367" y="195"/>
                        <a:pt x="2346" y="202"/>
                      </a:cubicBezTo>
                      <a:cubicBezTo>
                        <a:pt x="2326" y="209"/>
                        <a:pt x="2301" y="213"/>
                        <a:pt x="2276" y="210"/>
                      </a:cubicBezTo>
                      <a:cubicBezTo>
                        <a:pt x="2263" y="208"/>
                        <a:pt x="2250" y="205"/>
                        <a:pt x="2238" y="198"/>
                      </a:cubicBezTo>
                      <a:cubicBezTo>
                        <a:pt x="2226" y="192"/>
                        <a:pt x="2215" y="183"/>
                        <a:pt x="2204" y="174"/>
                      </a:cubicBezTo>
                      <a:cubicBezTo>
                        <a:pt x="2182" y="155"/>
                        <a:pt x="2161" y="132"/>
                        <a:pt x="2131" y="126"/>
                      </a:cubicBezTo>
                      <a:cubicBezTo>
                        <a:pt x="2100" y="119"/>
                        <a:pt x="2068" y="130"/>
                        <a:pt x="2036" y="141"/>
                      </a:cubicBezTo>
                      <a:cubicBezTo>
                        <a:pt x="2019" y="147"/>
                        <a:pt x="2003" y="153"/>
                        <a:pt x="1985" y="157"/>
                      </a:cubicBezTo>
                      <a:cubicBezTo>
                        <a:pt x="1967" y="161"/>
                        <a:pt x="1947" y="161"/>
                        <a:pt x="1929" y="155"/>
                      </a:cubicBezTo>
                      <a:cubicBezTo>
                        <a:pt x="1910" y="150"/>
                        <a:pt x="1894" y="138"/>
                        <a:pt x="1879" y="125"/>
                      </a:cubicBezTo>
                      <a:cubicBezTo>
                        <a:pt x="1865" y="112"/>
                        <a:pt x="1851" y="98"/>
                        <a:pt x="1836" y="86"/>
                      </a:cubicBezTo>
                      <a:cubicBezTo>
                        <a:pt x="1821" y="73"/>
                        <a:pt x="1804" y="63"/>
                        <a:pt x="1785" y="59"/>
                      </a:cubicBezTo>
                      <a:cubicBezTo>
                        <a:pt x="1765" y="56"/>
                        <a:pt x="1745" y="59"/>
                        <a:pt x="1726" y="65"/>
                      </a:cubicBezTo>
                      <a:cubicBezTo>
                        <a:pt x="1687" y="78"/>
                        <a:pt x="1651" y="103"/>
                        <a:pt x="1611" y="121"/>
                      </a:cubicBezTo>
                      <a:cubicBezTo>
                        <a:pt x="1591" y="130"/>
                        <a:pt x="1569" y="138"/>
                        <a:pt x="1546" y="140"/>
                      </a:cubicBezTo>
                      <a:cubicBezTo>
                        <a:pt x="1534" y="140"/>
                        <a:pt x="1523" y="140"/>
                        <a:pt x="1511" y="138"/>
                      </a:cubicBezTo>
                      <a:cubicBezTo>
                        <a:pt x="1500" y="135"/>
                        <a:pt x="1489" y="131"/>
                        <a:pt x="1478" y="126"/>
                      </a:cubicBezTo>
                      <a:cubicBezTo>
                        <a:pt x="1436" y="106"/>
                        <a:pt x="1402" y="72"/>
                        <a:pt x="1359" y="55"/>
                      </a:cubicBezTo>
                      <a:cubicBezTo>
                        <a:pt x="1338" y="47"/>
                        <a:pt x="1315" y="46"/>
                        <a:pt x="1292" y="50"/>
                      </a:cubicBezTo>
                      <a:cubicBezTo>
                        <a:pt x="1269" y="54"/>
                        <a:pt x="1247" y="65"/>
                        <a:pt x="1226" y="76"/>
                      </a:cubicBezTo>
                      <a:cubicBezTo>
                        <a:pt x="1185" y="99"/>
                        <a:pt x="1146" y="129"/>
                        <a:pt x="1101" y="146"/>
                      </a:cubicBezTo>
                      <a:cubicBezTo>
                        <a:pt x="1079" y="154"/>
                        <a:pt x="1054" y="158"/>
                        <a:pt x="1030" y="153"/>
                      </a:cubicBezTo>
                      <a:cubicBezTo>
                        <a:pt x="1006" y="149"/>
                        <a:pt x="985" y="136"/>
                        <a:pt x="967" y="122"/>
                      </a:cubicBezTo>
                      <a:cubicBezTo>
                        <a:pt x="931" y="94"/>
                        <a:pt x="902" y="57"/>
                        <a:pt x="861" y="44"/>
                      </a:cubicBezTo>
                      <a:cubicBezTo>
                        <a:pt x="841" y="37"/>
                        <a:pt x="819" y="38"/>
                        <a:pt x="799" y="44"/>
                      </a:cubicBezTo>
                      <a:cubicBezTo>
                        <a:pt x="780" y="50"/>
                        <a:pt x="761" y="60"/>
                        <a:pt x="743" y="71"/>
                      </a:cubicBezTo>
                      <a:cubicBezTo>
                        <a:pt x="726" y="82"/>
                        <a:pt x="709" y="94"/>
                        <a:pt x="691" y="105"/>
                      </a:cubicBezTo>
                      <a:cubicBezTo>
                        <a:pt x="673" y="115"/>
                        <a:pt x="655" y="124"/>
                        <a:pt x="635" y="129"/>
                      </a:cubicBezTo>
                      <a:cubicBezTo>
                        <a:pt x="615" y="134"/>
                        <a:pt x="594" y="135"/>
                        <a:pt x="575" y="129"/>
                      </a:cubicBezTo>
                      <a:cubicBezTo>
                        <a:pt x="555" y="123"/>
                        <a:pt x="540" y="109"/>
                        <a:pt x="529" y="93"/>
                      </a:cubicBezTo>
                      <a:cubicBezTo>
                        <a:pt x="518" y="78"/>
                        <a:pt x="510" y="61"/>
                        <a:pt x="500" y="47"/>
                      </a:cubicBezTo>
                      <a:cubicBezTo>
                        <a:pt x="490" y="32"/>
                        <a:pt x="478" y="19"/>
                        <a:pt x="463" y="13"/>
                      </a:cubicBezTo>
                      <a:cubicBezTo>
                        <a:pt x="447" y="7"/>
                        <a:pt x="430" y="9"/>
                        <a:pt x="416" y="15"/>
                      </a:cubicBezTo>
                      <a:cubicBezTo>
                        <a:pt x="401" y="21"/>
                        <a:pt x="388" y="31"/>
                        <a:pt x="375" y="40"/>
                      </a:cubicBezTo>
                      <a:cubicBezTo>
                        <a:pt x="350" y="59"/>
                        <a:pt x="326" y="79"/>
                        <a:pt x="297" y="85"/>
                      </a:cubicBezTo>
                      <a:cubicBezTo>
                        <a:pt x="267" y="92"/>
                        <a:pt x="240" y="84"/>
                        <a:pt x="216" y="75"/>
                      </a:cubicBezTo>
                      <a:cubicBezTo>
                        <a:pt x="169" y="56"/>
                        <a:pt x="135" y="28"/>
                        <a:pt x="99" y="22"/>
                      </a:cubicBezTo>
                      <a:cubicBezTo>
                        <a:pt x="65" y="15"/>
                        <a:pt x="37" y="25"/>
                        <a:pt x="22" y="35"/>
                      </a:cubicBezTo>
                      <a:cubicBezTo>
                        <a:pt x="7" y="46"/>
                        <a:pt x="1" y="54"/>
                        <a:pt x="0" y="53"/>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537">
                  <a:extLst>
                    <a:ext uri="{FF2B5EF4-FFF2-40B4-BE49-F238E27FC236}">
                      <a16:creationId xmlns:a16="http://schemas.microsoft.com/office/drawing/2014/main" xmlns="" id="{26D7B6C3-63FC-4B16-ABA4-4A7757998AF5}"/>
                    </a:ext>
                  </a:extLst>
                </p:cNvPr>
                <p:cNvSpPr>
                  <a:spLocks/>
                </p:cNvSpPr>
                <p:nvPr/>
              </p:nvSpPr>
              <p:spPr bwMode="auto">
                <a:xfrm>
                  <a:off x="17010063" y="3616325"/>
                  <a:ext cx="2663825" cy="228600"/>
                </a:xfrm>
                <a:custGeom>
                  <a:avLst/>
                  <a:gdLst>
                    <a:gd name="T0" fmla="*/ 7 w 2621"/>
                    <a:gd name="T1" fmla="*/ 41 h 227"/>
                    <a:gd name="T2" fmla="*/ 111 w 2621"/>
                    <a:gd name="T3" fmla="*/ 41 h 227"/>
                    <a:gd name="T4" fmla="*/ 241 w 2621"/>
                    <a:gd name="T5" fmla="*/ 17 h 227"/>
                    <a:gd name="T6" fmla="*/ 409 w 2621"/>
                    <a:gd name="T7" fmla="*/ 56 h 227"/>
                    <a:gd name="T8" fmla="*/ 611 w 2621"/>
                    <a:gd name="T9" fmla="*/ 23 h 227"/>
                    <a:gd name="T10" fmla="*/ 842 w 2621"/>
                    <a:gd name="T11" fmla="*/ 63 h 227"/>
                    <a:gd name="T12" fmla="*/ 903 w 2621"/>
                    <a:gd name="T13" fmla="*/ 57 h 227"/>
                    <a:gd name="T14" fmla="*/ 1034 w 2621"/>
                    <a:gd name="T15" fmla="*/ 30 h 227"/>
                    <a:gd name="T16" fmla="*/ 1121 w 2621"/>
                    <a:gd name="T17" fmla="*/ 86 h 227"/>
                    <a:gd name="T18" fmla="*/ 1220 w 2621"/>
                    <a:gd name="T19" fmla="*/ 73 h 227"/>
                    <a:gd name="T20" fmla="*/ 1326 w 2621"/>
                    <a:gd name="T21" fmla="*/ 43 h 227"/>
                    <a:gd name="T22" fmla="*/ 1423 w 2621"/>
                    <a:gd name="T23" fmla="*/ 97 h 227"/>
                    <a:gd name="T24" fmla="*/ 1471 w 2621"/>
                    <a:gd name="T25" fmla="*/ 118 h 227"/>
                    <a:gd name="T26" fmla="*/ 1488 w 2621"/>
                    <a:gd name="T27" fmla="*/ 120 h 227"/>
                    <a:gd name="T28" fmla="*/ 1622 w 2621"/>
                    <a:gd name="T29" fmla="*/ 82 h 227"/>
                    <a:gd name="T30" fmla="*/ 1751 w 2621"/>
                    <a:gd name="T31" fmla="*/ 112 h 227"/>
                    <a:gd name="T32" fmla="*/ 1859 w 2621"/>
                    <a:gd name="T33" fmla="*/ 173 h 227"/>
                    <a:gd name="T34" fmla="*/ 1971 w 2621"/>
                    <a:gd name="T35" fmla="*/ 126 h 227"/>
                    <a:gd name="T36" fmla="*/ 2185 w 2621"/>
                    <a:gd name="T37" fmla="*/ 140 h 227"/>
                    <a:gd name="T38" fmla="*/ 2356 w 2621"/>
                    <a:gd name="T39" fmla="*/ 220 h 227"/>
                    <a:gd name="T40" fmla="*/ 2553 w 2621"/>
                    <a:gd name="T41" fmla="*/ 157 h 227"/>
                    <a:gd name="T42" fmla="*/ 2617 w 2621"/>
                    <a:gd name="T43" fmla="*/ 76 h 227"/>
                    <a:gd name="T44" fmla="*/ 2618 w 2621"/>
                    <a:gd name="T45" fmla="*/ 76 h 227"/>
                    <a:gd name="T46" fmla="*/ 2555 w 2621"/>
                    <a:gd name="T47" fmla="*/ 159 h 227"/>
                    <a:gd name="T48" fmla="*/ 2355 w 2621"/>
                    <a:gd name="T49" fmla="*/ 225 h 227"/>
                    <a:gd name="T50" fmla="*/ 2181 w 2621"/>
                    <a:gd name="T51" fmla="*/ 145 h 227"/>
                    <a:gd name="T52" fmla="*/ 1975 w 2621"/>
                    <a:gd name="T53" fmla="*/ 132 h 227"/>
                    <a:gd name="T54" fmla="*/ 1859 w 2621"/>
                    <a:gd name="T55" fmla="*/ 181 h 227"/>
                    <a:gd name="T56" fmla="*/ 1746 w 2621"/>
                    <a:gd name="T57" fmla="*/ 118 h 227"/>
                    <a:gd name="T58" fmla="*/ 1624 w 2621"/>
                    <a:gd name="T59" fmla="*/ 90 h 227"/>
                    <a:gd name="T60" fmla="*/ 1488 w 2621"/>
                    <a:gd name="T61" fmla="*/ 129 h 227"/>
                    <a:gd name="T62" fmla="*/ 1469 w 2621"/>
                    <a:gd name="T63" fmla="*/ 127 h 227"/>
                    <a:gd name="T64" fmla="*/ 1418 w 2621"/>
                    <a:gd name="T65" fmla="*/ 104 h 227"/>
                    <a:gd name="T66" fmla="*/ 1325 w 2621"/>
                    <a:gd name="T67" fmla="*/ 52 h 227"/>
                    <a:gd name="T68" fmla="*/ 1223 w 2621"/>
                    <a:gd name="T69" fmla="*/ 81 h 227"/>
                    <a:gd name="T70" fmla="*/ 1118 w 2621"/>
                    <a:gd name="T71" fmla="*/ 94 h 227"/>
                    <a:gd name="T72" fmla="*/ 1031 w 2621"/>
                    <a:gd name="T73" fmla="*/ 38 h 227"/>
                    <a:gd name="T74" fmla="*/ 906 w 2621"/>
                    <a:gd name="T75" fmla="*/ 65 h 227"/>
                    <a:gd name="T76" fmla="*/ 840 w 2621"/>
                    <a:gd name="T77" fmla="*/ 70 h 227"/>
                    <a:gd name="T78" fmla="*/ 613 w 2621"/>
                    <a:gd name="T79" fmla="*/ 30 h 227"/>
                    <a:gd name="T80" fmla="*/ 407 w 2621"/>
                    <a:gd name="T81" fmla="*/ 62 h 227"/>
                    <a:gd name="T82" fmla="*/ 241 w 2621"/>
                    <a:gd name="T83" fmla="*/ 22 h 227"/>
                    <a:gd name="T84" fmla="*/ 112 w 2621"/>
                    <a:gd name="T85" fmla="*/ 44 h 227"/>
                    <a:gd name="T86" fmla="*/ 64 w 2621"/>
                    <a:gd name="T87" fmla="*/ 49 h 227"/>
                    <a:gd name="T88" fmla="*/ 7 w 2621"/>
                    <a:gd name="T89" fmla="*/ 4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21" h="227">
                      <a:moveTo>
                        <a:pt x="0" y="40"/>
                      </a:moveTo>
                      <a:cubicBezTo>
                        <a:pt x="0" y="40"/>
                        <a:pt x="2" y="40"/>
                        <a:pt x="7" y="41"/>
                      </a:cubicBezTo>
                      <a:cubicBezTo>
                        <a:pt x="13" y="41"/>
                        <a:pt x="20" y="42"/>
                        <a:pt x="29" y="43"/>
                      </a:cubicBezTo>
                      <a:cubicBezTo>
                        <a:pt x="48" y="44"/>
                        <a:pt x="76" y="52"/>
                        <a:pt x="111" y="41"/>
                      </a:cubicBezTo>
                      <a:cubicBezTo>
                        <a:pt x="129" y="37"/>
                        <a:pt x="148" y="33"/>
                        <a:pt x="170" y="29"/>
                      </a:cubicBezTo>
                      <a:cubicBezTo>
                        <a:pt x="192" y="26"/>
                        <a:pt x="215" y="20"/>
                        <a:pt x="241" y="17"/>
                      </a:cubicBezTo>
                      <a:cubicBezTo>
                        <a:pt x="266" y="14"/>
                        <a:pt x="295" y="14"/>
                        <a:pt x="323" y="23"/>
                      </a:cubicBezTo>
                      <a:cubicBezTo>
                        <a:pt x="351" y="32"/>
                        <a:pt x="379" y="46"/>
                        <a:pt x="409" y="56"/>
                      </a:cubicBezTo>
                      <a:cubicBezTo>
                        <a:pt x="439" y="67"/>
                        <a:pt x="474" y="68"/>
                        <a:pt x="507" y="59"/>
                      </a:cubicBezTo>
                      <a:cubicBezTo>
                        <a:pt x="541" y="51"/>
                        <a:pt x="575" y="36"/>
                        <a:pt x="611" y="23"/>
                      </a:cubicBezTo>
                      <a:cubicBezTo>
                        <a:pt x="646" y="10"/>
                        <a:pt x="687" y="0"/>
                        <a:pt x="728" y="12"/>
                      </a:cubicBezTo>
                      <a:cubicBezTo>
                        <a:pt x="769" y="23"/>
                        <a:pt x="801" y="53"/>
                        <a:pt x="842" y="63"/>
                      </a:cubicBezTo>
                      <a:cubicBezTo>
                        <a:pt x="852" y="65"/>
                        <a:pt x="862" y="66"/>
                        <a:pt x="872" y="65"/>
                      </a:cubicBezTo>
                      <a:cubicBezTo>
                        <a:pt x="883" y="64"/>
                        <a:pt x="893" y="61"/>
                        <a:pt x="903" y="57"/>
                      </a:cubicBezTo>
                      <a:cubicBezTo>
                        <a:pt x="923" y="50"/>
                        <a:pt x="943" y="40"/>
                        <a:pt x="964" y="33"/>
                      </a:cubicBezTo>
                      <a:cubicBezTo>
                        <a:pt x="986" y="25"/>
                        <a:pt x="1011" y="21"/>
                        <a:pt x="1034" y="30"/>
                      </a:cubicBezTo>
                      <a:cubicBezTo>
                        <a:pt x="1056" y="39"/>
                        <a:pt x="1074" y="55"/>
                        <a:pt x="1092" y="69"/>
                      </a:cubicBezTo>
                      <a:cubicBezTo>
                        <a:pt x="1101" y="76"/>
                        <a:pt x="1111" y="82"/>
                        <a:pt x="1121" y="86"/>
                      </a:cubicBezTo>
                      <a:cubicBezTo>
                        <a:pt x="1131" y="91"/>
                        <a:pt x="1142" y="93"/>
                        <a:pt x="1154" y="93"/>
                      </a:cubicBezTo>
                      <a:cubicBezTo>
                        <a:pt x="1176" y="92"/>
                        <a:pt x="1198" y="83"/>
                        <a:pt x="1220" y="73"/>
                      </a:cubicBezTo>
                      <a:cubicBezTo>
                        <a:pt x="1241" y="63"/>
                        <a:pt x="1263" y="52"/>
                        <a:pt x="1288" y="45"/>
                      </a:cubicBezTo>
                      <a:cubicBezTo>
                        <a:pt x="1300" y="43"/>
                        <a:pt x="1313" y="41"/>
                        <a:pt x="1326" y="43"/>
                      </a:cubicBezTo>
                      <a:cubicBezTo>
                        <a:pt x="1339" y="44"/>
                        <a:pt x="1351" y="49"/>
                        <a:pt x="1362" y="55"/>
                      </a:cubicBezTo>
                      <a:cubicBezTo>
                        <a:pt x="1385" y="67"/>
                        <a:pt x="1403" y="83"/>
                        <a:pt x="1423" y="97"/>
                      </a:cubicBezTo>
                      <a:cubicBezTo>
                        <a:pt x="1433" y="103"/>
                        <a:pt x="1443" y="109"/>
                        <a:pt x="1454" y="114"/>
                      </a:cubicBezTo>
                      <a:cubicBezTo>
                        <a:pt x="1459" y="116"/>
                        <a:pt x="1465" y="117"/>
                        <a:pt x="1471" y="118"/>
                      </a:cubicBezTo>
                      <a:lnTo>
                        <a:pt x="1479" y="120"/>
                      </a:lnTo>
                      <a:lnTo>
                        <a:pt x="1488" y="120"/>
                      </a:lnTo>
                      <a:cubicBezTo>
                        <a:pt x="1511" y="121"/>
                        <a:pt x="1534" y="114"/>
                        <a:pt x="1556" y="106"/>
                      </a:cubicBezTo>
                      <a:cubicBezTo>
                        <a:pt x="1578" y="98"/>
                        <a:pt x="1599" y="88"/>
                        <a:pt x="1622" y="82"/>
                      </a:cubicBezTo>
                      <a:cubicBezTo>
                        <a:pt x="1644" y="75"/>
                        <a:pt x="1669" y="71"/>
                        <a:pt x="1692" y="77"/>
                      </a:cubicBezTo>
                      <a:cubicBezTo>
                        <a:pt x="1716" y="82"/>
                        <a:pt x="1735" y="97"/>
                        <a:pt x="1751" y="112"/>
                      </a:cubicBezTo>
                      <a:cubicBezTo>
                        <a:pt x="1768" y="128"/>
                        <a:pt x="1783" y="144"/>
                        <a:pt x="1800" y="156"/>
                      </a:cubicBezTo>
                      <a:cubicBezTo>
                        <a:pt x="1818" y="169"/>
                        <a:pt x="1838" y="174"/>
                        <a:pt x="1859" y="173"/>
                      </a:cubicBezTo>
                      <a:cubicBezTo>
                        <a:pt x="1879" y="172"/>
                        <a:pt x="1899" y="164"/>
                        <a:pt x="1917" y="155"/>
                      </a:cubicBezTo>
                      <a:cubicBezTo>
                        <a:pt x="1936" y="146"/>
                        <a:pt x="1954" y="136"/>
                        <a:pt x="1971" y="126"/>
                      </a:cubicBezTo>
                      <a:cubicBezTo>
                        <a:pt x="2006" y="106"/>
                        <a:pt x="2045" y="88"/>
                        <a:pt x="2085" y="93"/>
                      </a:cubicBezTo>
                      <a:cubicBezTo>
                        <a:pt x="2124" y="98"/>
                        <a:pt x="2156" y="119"/>
                        <a:pt x="2185" y="140"/>
                      </a:cubicBezTo>
                      <a:cubicBezTo>
                        <a:pt x="2213" y="160"/>
                        <a:pt x="2239" y="182"/>
                        <a:pt x="2268" y="196"/>
                      </a:cubicBezTo>
                      <a:cubicBezTo>
                        <a:pt x="2297" y="210"/>
                        <a:pt x="2327" y="217"/>
                        <a:pt x="2356" y="220"/>
                      </a:cubicBezTo>
                      <a:cubicBezTo>
                        <a:pt x="2384" y="221"/>
                        <a:pt x="2412" y="218"/>
                        <a:pt x="2437" y="213"/>
                      </a:cubicBezTo>
                      <a:cubicBezTo>
                        <a:pt x="2486" y="201"/>
                        <a:pt x="2525" y="179"/>
                        <a:pt x="2553" y="157"/>
                      </a:cubicBezTo>
                      <a:cubicBezTo>
                        <a:pt x="2581" y="134"/>
                        <a:pt x="2597" y="110"/>
                        <a:pt x="2607" y="95"/>
                      </a:cubicBezTo>
                      <a:cubicBezTo>
                        <a:pt x="2612" y="86"/>
                        <a:pt x="2615" y="80"/>
                        <a:pt x="2617" y="76"/>
                      </a:cubicBezTo>
                      <a:cubicBezTo>
                        <a:pt x="2620" y="71"/>
                        <a:pt x="2621" y="69"/>
                        <a:pt x="2621" y="69"/>
                      </a:cubicBezTo>
                      <a:cubicBezTo>
                        <a:pt x="2621" y="69"/>
                        <a:pt x="2620" y="71"/>
                        <a:pt x="2618" y="76"/>
                      </a:cubicBezTo>
                      <a:cubicBezTo>
                        <a:pt x="2616" y="80"/>
                        <a:pt x="2613" y="87"/>
                        <a:pt x="2609" y="95"/>
                      </a:cubicBezTo>
                      <a:cubicBezTo>
                        <a:pt x="2599" y="112"/>
                        <a:pt x="2583" y="136"/>
                        <a:pt x="2555" y="159"/>
                      </a:cubicBezTo>
                      <a:cubicBezTo>
                        <a:pt x="2528" y="183"/>
                        <a:pt x="2488" y="205"/>
                        <a:pt x="2438" y="218"/>
                      </a:cubicBezTo>
                      <a:cubicBezTo>
                        <a:pt x="2412" y="224"/>
                        <a:pt x="2385" y="227"/>
                        <a:pt x="2355" y="225"/>
                      </a:cubicBezTo>
                      <a:cubicBezTo>
                        <a:pt x="2326" y="223"/>
                        <a:pt x="2295" y="216"/>
                        <a:pt x="2266" y="201"/>
                      </a:cubicBezTo>
                      <a:cubicBezTo>
                        <a:pt x="2236" y="188"/>
                        <a:pt x="2209" y="166"/>
                        <a:pt x="2181" y="145"/>
                      </a:cubicBezTo>
                      <a:cubicBezTo>
                        <a:pt x="2152" y="125"/>
                        <a:pt x="2121" y="104"/>
                        <a:pt x="2084" y="100"/>
                      </a:cubicBezTo>
                      <a:cubicBezTo>
                        <a:pt x="2047" y="96"/>
                        <a:pt x="2010" y="113"/>
                        <a:pt x="1975" y="132"/>
                      </a:cubicBezTo>
                      <a:cubicBezTo>
                        <a:pt x="1957" y="142"/>
                        <a:pt x="1940" y="153"/>
                        <a:pt x="1921" y="162"/>
                      </a:cubicBezTo>
                      <a:cubicBezTo>
                        <a:pt x="1902" y="171"/>
                        <a:pt x="1882" y="179"/>
                        <a:pt x="1859" y="181"/>
                      </a:cubicBezTo>
                      <a:cubicBezTo>
                        <a:pt x="1837" y="182"/>
                        <a:pt x="1814" y="176"/>
                        <a:pt x="1796" y="163"/>
                      </a:cubicBezTo>
                      <a:cubicBezTo>
                        <a:pt x="1777" y="150"/>
                        <a:pt x="1762" y="133"/>
                        <a:pt x="1746" y="118"/>
                      </a:cubicBezTo>
                      <a:cubicBezTo>
                        <a:pt x="1730" y="103"/>
                        <a:pt x="1712" y="89"/>
                        <a:pt x="1690" y="85"/>
                      </a:cubicBezTo>
                      <a:cubicBezTo>
                        <a:pt x="1669" y="79"/>
                        <a:pt x="1646" y="83"/>
                        <a:pt x="1624" y="90"/>
                      </a:cubicBezTo>
                      <a:cubicBezTo>
                        <a:pt x="1603" y="96"/>
                        <a:pt x="1581" y="106"/>
                        <a:pt x="1559" y="114"/>
                      </a:cubicBezTo>
                      <a:cubicBezTo>
                        <a:pt x="1536" y="122"/>
                        <a:pt x="1513" y="129"/>
                        <a:pt x="1488" y="129"/>
                      </a:cubicBezTo>
                      <a:lnTo>
                        <a:pt x="1478" y="128"/>
                      </a:lnTo>
                      <a:lnTo>
                        <a:pt x="1469" y="127"/>
                      </a:lnTo>
                      <a:cubicBezTo>
                        <a:pt x="1463" y="126"/>
                        <a:pt x="1457" y="124"/>
                        <a:pt x="1451" y="122"/>
                      </a:cubicBezTo>
                      <a:cubicBezTo>
                        <a:pt x="1439" y="117"/>
                        <a:pt x="1428" y="111"/>
                        <a:pt x="1418" y="104"/>
                      </a:cubicBezTo>
                      <a:cubicBezTo>
                        <a:pt x="1398" y="90"/>
                        <a:pt x="1379" y="74"/>
                        <a:pt x="1358" y="62"/>
                      </a:cubicBezTo>
                      <a:cubicBezTo>
                        <a:pt x="1347" y="57"/>
                        <a:pt x="1336" y="53"/>
                        <a:pt x="1325" y="52"/>
                      </a:cubicBezTo>
                      <a:cubicBezTo>
                        <a:pt x="1313" y="50"/>
                        <a:pt x="1301" y="52"/>
                        <a:pt x="1290" y="54"/>
                      </a:cubicBezTo>
                      <a:cubicBezTo>
                        <a:pt x="1267" y="60"/>
                        <a:pt x="1245" y="71"/>
                        <a:pt x="1223" y="81"/>
                      </a:cubicBezTo>
                      <a:cubicBezTo>
                        <a:pt x="1202" y="91"/>
                        <a:pt x="1179" y="100"/>
                        <a:pt x="1154" y="101"/>
                      </a:cubicBezTo>
                      <a:cubicBezTo>
                        <a:pt x="1141" y="101"/>
                        <a:pt x="1129" y="99"/>
                        <a:pt x="1118" y="94"/>
                      </a:cubicBezTo>
                      <a:cubicBezTo>
                        <a:pt x="1106" y="90"/>
                        <a:pt x="1096" y="83"/>
                        <a:pt x="1087" y="76"/>
                      </a:cubicBezTo>
                      <a:cubicBezTo>
                        <a:pt x="1068" y="62"/>
                        <a:pt x="1051" y="46"/>
                        <a:pt x="1031" y="38"/>
                      </a:cubicBezTo>
                      <a:cubicBezTo>
                        <a:pt x="1010" y="30"/>
                        <a:pt x="988" y="33"/>
                        <a:pt x="967" y="40"/>
                      </a:cubicBezTo>
                      <a:cubicBezTo>
                        <a:pt x="946" y="48"/>
                        <a:pt x="927" y="58"/>
                        <a:pt x="906" y="65"/>
                      </a:cubicBezTo>
                      <a:cubicBezTo>
                        <a:pt x="895" y="69"/>
                        <a:pt x="884" y="72"/>
                        <a:pt x="873" y="73"/>
                      </a:cubicBezTo>
                      <a:cubicBezTo>
                        <a:pt x="862" y="74"/>
                        <a:pt x="850" y="73"/>
                        <a:pt x="840" y="70"/>
                      </a:cubicBezTo>
                      <a:cubicBezTo>
                        <a:pt x="796" y="59"/>
                        <a:pt x="764" y="30"/>
                        <a:pt x="726" y="19"/>
                      </a:cubicBezTo>
                      <a:cubicBezTo>
                        <a:pt x="688" y="8"/>
                        <a:pt x="648" y="17"/>
                        <a:pt x="613" y="30"/>
                      </a:cubicBezTo>
                      <a:cubicBezTo>
                        <a:pt x="577" y="42"/>
                        <a:pt x="544" y="58"/>
                        <a:pt x="509" y="66"/>
                      </a:cubicBezTo>
                      <a:cubicBezTo>
                        <a:pt x="474" y="75"/>
                        <a:pt x="438" y="73"/>
                        <a:pt x="407" y="62"/>
                      </a:cubicBezTo>
                      <a:cubicBezTo>
                        <a:pt x="376" y="52"/>
                        <a:pt x="349" y="37"/>
                        <a:pt x="322" y="29"/>
                      </a:cubicBezTo>
                      <a:cubicBezTo>
                        <a:pt x="294" y="20"/>
                        <a:pt x="267" y="19"/>
                        <a:pt x="241" y="22"/>
                      </a:cubicBezTo>
                      <a:cubicBezTo>
                        <a:pt x="216" y="25"/>
                        <a:pt x="193" y="30"/>
                        <a:pt x="171" y="34"/>
                      </a:cubicBezTo>
                      <a:cubicBezTo>
                        <a:pt x="149" y="37"/>
                        <a:pt x="129" y="40"/>
                        <a:pt x="112" y="44"/>
                      </a:cubicBezTo>
                      <a:cubicBezTo>
                        <a:pt x="103" y="46"/>
                        <a:pt x="94" y="48"/>
                        <a:pt x="86" y="49"/>
                      </a:cubicBezTo>
                      <a:cubicBezTo>
                        <a:pt x="78" y="50"/>
                        <a:pt x="71" y="50"/>
                        <a:pt x="64" y="49"/>
                      </a:cubicBezTo>
                      <a:cubicBezTo>
                        <a:pt x="50" y="47"/>
                        <a:pt x="38" y="46"/>
                        <a:pt x="29" y="44"/>
                      </a:cubicBezTo>
                      <a:cubicBezTo>
                        <a:pt x="20" y="43"/>
                        <a:pt x="12" y="42"/>
                        <a:pt x="7" y="41"/>
                      </a:cubicBezTo>
                      <a:cubicBezTo>
                        <a:pt x="2" y="41"/>
                        <a:pt x="0" y="40"/>
                        <a:pt x="0" y="40"/>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539">
                  <a:extLst>
                    <a:ext uri="{FF2B5EF4-FFF2-40B4-BE49-F238E27FC236}">
                      <a16:creationId xmlns:a16="http://schemas.microsoft.com/office/drawing/2014/main" xmlns="" id="{7C8862EB-8068-4EEE-9264-C584C7231293}"/>
                    </a:ext>
                  </a:extLst>
                </p:cNvPr>
                <p:cNvSpPr>
                  <a:spLocks/>
                </p:cNvSpPr>
                <p:nvPr/>
              </p:nvSpPr>
              <p:spPr bwMode="auto">
                <a:xfrm>
                  <a:off x="17292638" y="4052887"/>
                  <a:ext cx="1724025" cy="309563"/>
                </a:xfrm>
                <a:custGeom>
                  <a:avLst/>
                  <a:gdLst>
                    <a:gd name="T0" fmla="*/ 5 w 1697"/>
                    <a:gd name="T1" fmla="*/ 0 h 307"/>
                    <a:gd name="T2" fmla="*/ 75 w 1697"/>
                    <a:gd name="T3" fmla="*/ 9 h 307"/>
                    <a:gd name="T4" fmla="*/ 420 w 1697"/>
                    <a:gd name="T5" fmla="*/ 35 h 307"/>
                    <a:gd name="T6" fmla="*/ 540 w 1697"/>
                    <a:gd name="T7" fmla="*/ 46 h 307"/>
                    <a:gd name="T8" fmla="*/ 649 w 1697"/>
                    <a:gd name="T9" fmla="*/ 117 h 307"/>
                    <a:gd name="T10" fmla="*/ 733 w 1697"/>
                    <a:gd name="T11" fmla="*/ 99 h 307"/>
                    <a:gd name="T12" fmla="*/ 828 w 1697"/>
                    <a:gd name="T13" fmla="*/ 94 h 307"/>
                    <a:gd name="T14" fmla="*/ 998 w 1697"/>
                    <a:gd name="T15" fmla="*/ 149 h 307"/>
                    <a:gd name="T16" fmla="*/ 1138 w 1697"/>
                    <a:gd name="T17" fmla="*/ 137 h 307"/>
                    <a:gd name="T18" fmla="*/ 1246 w 1697"/>
                    <a:gd name="T19" fmla="*/ 216 h 307"/>
                    <a:gd name="T20" fmla="*/ 1399 w 1697"/>
                    <a:gd name="T21" fmla="*/ 190 h 307"/>
                    <a:gd name="T22" fmla="*/ 1499 w 1697"/>
                    <a:gd name="T23" fmla="*/ 221 h 307"/>
                    <a:gd name="T24" fmla="*/ 1525 w 1697"/>
                    <a:gd name="T25" fmla="*/ 280 h 307"/>
                    <a:gd name="T26" fmla="*/ 1602 w 1697"/>
                    <a:gd name="T27" fmla="*/ 295 h 307"/>
                    <a:gd name="T28" fmla="*/ 1666 w 1697"/>
                    <a:gd name="T29" fmla="*/ 239 h 307"/>
                    <a:gd name="T30" fmla="*/ 1695 w 1697"/>
                    <a:gd name="T31" fmla="*/ 175 h 307"/>
                    <a:gd name="T32" fmla="*/ 1695 w 1697"/>
                    <a:gd name="T33" fmla="*/ 175 h 307"/>
                    <a:gd name="T34" fmla="*/ 1669 w 1697"/>
                    <a:gd name="T35" fmla="*/ 241 h 307"/>
                    <a:gd name="T36" fmla="*/ 1604 w 1697"/>
                    <a:gd name="T37" fmla="*/ 300 h 307"/>
                    <a:gd name="T38" fmla="*/ 1521 w 1697"/>
                    <a:gd name="T39" fmla="*/ 284 h 307"/>
                    <a:gd name="T40" fmla="*/ 1494 w 1697"/>
                    <a:gd name="T41" fmla="*/ 224 h 307"/>
                    <a:gd name="T42" fmla="*/ 1401 w 1697"/>
                    <a:gd name="T43" fmla="*/ 197 h 307"/>
                    <a:gd name="T44" fmla="*/ 1285 w 1697"/>
                    <a:gd name="T45" fmla="*/ 232 h 307"/>
                    <a:gd name="T46" fmla="*/ 1172 w 1697"/>
                    <a:gd name="T47" fmla="*/ 170 h 307"/>
                    <a:gd name="T48" fmla="*/ 1092 w 1697"/>
                    <a:gd name="T49" fmla="*/ 136 h 307"/>
                    <a:gd name="T50" fmla="*/ 952 w 1697"/>
                    <a:gd name="T51" fmla="*/ 168 h 307"/>
                    <a:gd name="T52" fmla="*/ 824 w 1697"/>
                    <a:gd name="T53" fmla="*/ 102 h 307"/>
                    <a:gd name="T54" fmla="*/ 737 w 1697"/>
                    <a:gd name="T55" fmla="*/ 107 h 307"/>
                    <a:gd name="T56" fmla="*/ 646 w 1697"/>
                    <a:gd name="T57" fmla="*/ 125 h 307"/>
                    <a:gd name="T58" fmla="*/ 537 w 1697"/>
                    <a:gd name="T59" fmla="*/ 53 h 307"/>
                    <a:gd name="T60" fmla="*/ 421 w 1697"/>
                    <a:gd name="T61" fmla="*/ 42 h 307"/>
                    <a:gd name="T62" fmla="*/ 75 w 1697"/>
                    <a:gd name="T63" fmla="*/ 13 h 307"/>
                    <a:gd name="T64" fmla="*/ 5 w 1697"/>
                    <a:gd name="T65" fmla="*/ 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97" h="307">
                      <a:moveTo>
                        <a:pt x="0" y="0"/>
                      </a:moveTo>
                      <a:cubicBezTo>
                        <a:pt x="0" y="0"/>
                        <a:pt x="2" y="0"/>
                        <a:pt x="5" y="0"/>
                      </a:cubicBezTo>
                      <a:cubicBezTo>
                        <a:pt x="9" y="1"/>
                        <a:pt x="14" y="1"/>
                        <a:pt x="20" y="2"/>
                      </a:cubicBezTo>
                      <a:cubicBezTo>
                        <a:pt x="33" y="3"/>
                        <a:pt x="51" y="6"/>
                        <a:pt x="75" y="9"/>
                      </a:cubicBezTo>
                      <a:cubicBezTo>
                        <a:pt x="123" y="16"/>
                        <a:pt x="192" y="30"/>
                        <a:pt x="279" y="37"/>
                      </a:cubicBezTo>
                      <a:cubicBezTo>
                        <a:pt x="322" y="41"/>
                        <a:pt x="369" y="41"/>
                        <a:pt x="420" y="35"/>
                      </a:cubicBezTo>
                      <a:cubicBezTo>
                        <a:pt x="445" y="32"/>
                        <a:pt x="472" y="30"/>
                        <a:pt x="500" y="34"/>
                      </a:cubicBezTo>
                      <a:cubicBezTo>
                        <a:pt x="513" y="36"/>
                        <a:pt x="527" y="40"/>
                        <a:pt x="540" y="46"/>
                      </a:cubicBezTo>
                      <a:cubicBezTo>
                        <a:pt x="553" y="52"/>
                        <a:pt x="565" y="61"/>
                        <a:pt x="577" y="70"/>
                      </a:cubicBezTo>
                      <a:cubicBezTo>
                        <a:pt x="599" y="87"/>
                        <a:pt x="621" y="108"/>
                        <a:pt x="649" y="117"/>
                      </a:cubicBezTo>
                      <a:cubicBezTo>
                        <a:pt x="662" y="121"/>
                        <a:pt x="677" y="120"/>
                        <a:pt x="691" y="116"/>
                      </a:cubicBezTo>
                      <a:cubicBezTo>
                        <a:pt x="705" y="112"/>
                        <a:pt x="719" y="106"/>
                        <a:pt x="733" y="99"/>
                      </a:cubicBezTo>
                      <a:cubicBezTo>
                        <a:pt x="748" y="93"/>
                        <a:pt x="763" y="86"/>
                        <a:pt x="779" y="84"/>
                      </a:cubicBezTo>
                      <a:cubicBezTo>
                        <a:pt x="796" y="81"/>
                        <a:pt x="814" y="85"/>
                        <a:pt x="828" y="94"/>
                      </a:cubicBezTo>
                      <a:cubicBezTo>
                        <a:pt x="857" y="112"/>
                        <a:pt x="876" y="141"/>
                        <a:pt x="905" y="153"/>
                      </a:cubicBezTo>
                      <a:cubicBezTo>
                        <a:pt x="935" y="166"/>
                        <a:pt x="968" y="158"/>
                        <a:pt x="998" y="149"/>
                      </a:cubicBezTo>
                      <a:cubicBezTo>
                        <a:pt x="1029" y="140"/>
                        <a:pt x="1059" y="128"/>
                        <a:pt x="1092" y="127"/>
                      </a:cubicBezTo>
                      <a:cubicBezTo>
                        <a:pt x="1108" y="127"/>
                        <a:pt x="1124" y="130"/>
                        <a:pt x="1138" y="137"/>
                      </a:cubicBezTo>
                      <a:cubicBezTo>
                        <a:pt x="1153" y="144"/>
                        <a:pt x="1165" y="153"/>
                        <a:pt x="1177" y="163"/>
                      </a:cubicBezTo>
                      <a:cubicBezTo>
                        <a:pt x="1200" y="183"/>
                        <a:pt x="1220" y="205"/>
                        <a:pt x="1246" y="216"/>
                      </a:cubicBezTo>
                      <a:cubicBezTo>
                        <a:pt x="1271" y="228"/>
                        <a:pt x="1299" y="225"/>
                        <a:pt x="1325" y="216"/>
                      </a:cubicBezTo>
                      <a:cubicBezTo>
                        <a:pt x="1350" y="208"/>
                        <a:pt x="1374" y="196"/>
                        <a:pt x="1399" y="190"/>
                      </a:cubicBezTo>
                      <a:cubicBezTo>
                        <a:pt x="1425" y="185"/>
                        <a:pt x="1452" y="184"/>
                        <a:pt x="1474" y="196"/>
                      </a:cubicBezTo>
                      <a:cubicBezTo>
                        <a:pt x="1485" y="202"/>
                        <a:pt x="1494" y="211"/>
                        <a:pt x="1499" y="221"/>
                      </a:cubicBezTo>
                      <a:cubicBezTo>
                        <a:pt x="1505" y="232"/>
                        <a:pt x="1508" y="243"/>
                        <a:pt x="1511" y="253"/>
                      </a:cubicBezTo>
                      <a:cubicBezTo>
                        <a:pt x="1514" y="263"/>
                        <a:pt x="1519" y="273"/>
                        <a:pt x="1525" y="280"/>
                      </a:cubicBezTo>
                      <a:cubicBezTo>
                        <a:pt x="1532" y="287"/>
                        <a:pt x="1541" y="292"/>
                        <a:pt x="1549" y="295"/>
                      </a:cubicBezTo>
                      <a:cubicBezTo>
                        <a:pt x="1567" y="301"/>
                        <a:pt x="1586" y="300"/>
                        <a:pt x="1602" y="295"/>
                      </a:cubicBezTo>
                      <a:cubicBezTo>
                        <a:pt x="1618" y="290"/>
                        <a:pt x="1631" y="281"/>
                        <a:pt x="1642" y="271"/>
                      </a:cubicBezTo>
                      <a:cubicBezTo>
                        <a:pt x="1652" y="260"/>
                        <a:pt x="1660" y="249"/>
                        <a:pt x="1666" y="239"/>
                      </a:cubicBezTo>
                      <a:cubicBezTo>
                        <a:pt x="1678" y="218"/>
                        <a:pt x="1684" y="200"/>
                        <a:pt x="1689" y="188"/>
                      </a:cubicBezTo>
                      <a:cubicBezTo>
                        <a:pt x="1691" y="183"/>
                        <a:pt x="1693" y="178"/>
                        <a:pt x="1695" y="175"/>
                      </a:cubicBezTo>
                      <a:cubicBezTo>
                        <a:pt x="1696" y="172"/>
                        <a:pt x="1696" y="170"/>
                        <a:pt x="1697" y="170"/>
                      </a:cubicBezTo>
                      <a:cubicBezTo>
                        <a:pt x="1697" y="170"/>
                        <a:pt x="1696" y="172"/>
                        <a:pt x="1695" y="175"/>
                      </a:cubicBezTo>
                      <a:cubicBezTo>
                        <a:pt x="1694" y="179"/>
                        <a:pt x="1693" y="183"/>
                        <a:pt x="1691" y="189"/>
                      </a:cubicBezTo>
                      <a:cubicBezTo>
                        <a:pt x="1687" y="201"/>
                        <a:pt x="1681" y="219"/>
                        <a:pt x="1669" y="241"/>
                      </a:cubicBezTo>
                      <a:cubicBezTo>
                        <a:pt x="1663" y="251"/>
                        <a:pt x="1655" y="263"/>
                        <a:pt x="1645" y="273"/>
                      </a:cubicBezTo>
                      <a:cubicBezTo>
                        <a:pt x="1634" y="284"/>
                        <a:pt x="1620" y="294"/>
                        <a:pt x="1604" y="300"/>
                      </a:cubicBezTo>
                      <a:cubicBezTo>
                        <a:pt x="1587" y="305"/>
                        <a:pt x="1567" y="307"/>
                        <a:pt x="1548" y="300"/>
                      </a:cubicBezTo>
                      <a:cubicBezTo>
                        <a:pt x="1538" y="297"/>
                        <a:pt x="1529" y="292"/>
                        <a:pt x="1521" y="284"/>
                      </a:cubicBezTo>
                      <a:cubicBezTo>
                        <a:pt x="1514" y="276"/>
                        <a:pt x="1509" y="266"/>
                        <a:pt x="1505" y="255"/>
                      </a:cubicBezTo>
                      <a:cubicBezTo>
                        <a:pt x="1502" y="245"/>
                        <a:pt x="1499" y="234"/>
                        <a:pt x="1494" y="224"/>
                      </a:cubicBezTo>
                      <a:cubicBezTo>
                        <a:pt x="1489" y="215"/>
                        <a:pt x="1481" y="207"/>
                        <a:pt x="1471" y="202"/>
                      </a:cubicBezTo>
                      <a:cubicBezTo>
                        <a:pt x="1451" y="191"/>
                        <a:pt x="1425" y="192"/>
                        <a:pt x="1401" y="197"/>
                      </a:cubicBezTo>
                      <a:cubicBezTo>
                        <a:pt x="1377" y="203"/>
                        <a:pt x="1353" y="215"/>
                        <a:pt x="1327" y="224"/>
                      </a:cubicBezTo>
                      <a:cubicBezTo>
                        <a:pt x="1314" y="228"/>
                        <a:pt x="1300" y="231"/>
                        <a:pt x="1285" y="232"/>
                      </a:cubicBezTo>
                      <a:cubicBezTo>
                        <a:pt x="1271" y="233"/>
                        <a:pt x="1256" y="230"/>
                        <a:pt x="1242" y="223"/>
                      </a:cubicBezTo>
                      <a:cubicBezTo>
                        <a:pt x="1215" y="211"/>
                        <a:pt x="1194" y="189"/>
                        <a:pt x="1172" y="170"/>
                      </a:cubicBezTo>
                      <a:cubicBezTo>
                        <a:pt x="1160" y="160"/>
                        <a:pt x="1148" y="151"/>
                        <a:pt x="1135" y="145"/>
                      </a:cubicBezTo>
                      <a:cubicBezTo>
                        <a:pt x="1122" y="138"/>
                        <a:pt x="1107" y="136"/>
                        <a:pt x="1092" y="136"/>
                      </a:cubicBezTo>
                      <a:cubicBezTo>
                        <a:pt x="1061" y="137"/>
                        <a:pt x="1031" y="148"/>
                        <a:pt x="1000" y="157"/>
                      </a:cubicBezTo>
                      <a:cubicBezTo>
                        <a:pt x="985" y="162"/>
                        <a:pt x="969" y="166"/>
                        <a:pt x="952" y="168"/>
                      </a:cubicBezTo>
                      <a:cubicBezTo>
                        <a:pt x="935" y="170"/>
                        <a:pt x="918" y="168"/>
                        <a:pt x="902" y="161"/>
                      </a:cubicBezTo>
                      <a:cubicBezTo>
                        <a:pt x="869" y="147"/>
                        <a:pt x="850" y="117"/>
                        <a:pt x="824" y="102"/>
                      </a:cubicBezTo>
                      <a:cubicBezTo>
                        <a:pt x="810" y="93"/>
                        <a:pt x="795" y="90"/>
                        <a:pt x="780" y="92"/>
                      </a:cubicBezTo>
                      <a:cubicBezTo>
                        <a:pt x="765" y="94"/>
                        <a:pt x="751" y="100"/>
                        <a:pt x="737" y="107"/>
                      </a:cubicBezTo>
                      <a:cubicBezTo>
                        <a:pt x="723" y="113"/>
                        <a:pt x="709" y="120"/>
                        <a:pt x="693" y="125"/>
                      </a:cubicBezTo>
                      <a:cubicBezTo>
                        <a:pt x="678" y="129"/>
                        <a:pt x="661" y="130"/>
                        <a:pt x="646" y="125"/>
                      </a:cubicBezTo>
                      <a:cubicBezTo>
                        <a:pt x="616" y="115"/>
                        <a:pt x="594" y="93"/>
                        <a:pt x="572" y="76"/>
                      </a:cubicBezTo>
                      <a:cubicBezTo>
                        <a:pt x="561" y="67"/>
                        <a:pt x="549" y="59"/>
                        <a:pt x="537" y="53"/>
                      </a:cubicBezTo>
                      <a:cubicBezTo>
                        <a:pt x="525" y="47"/>
                        <a:pt x="512" y="44"/>
                        <a:pt x="499" y="42"/>
                      </a:cubicBezTo>
                      <a:cubicBezTo>
                        <a:pt x="472" y="38"/>
                        <a:pt x="446" y="40"/>
                        <a:pt x="421" y="42"/>
                      </a:cubicBezTo>
                      <a:cubicBezTo>
                        <a:pt x="370" y="47"/>
                        <a:pt x="322" y="47"/>
                        <a:pt x="278" y="43"/>
                      </a:cubicBezTo>
                      <a:cubicBezTo>
                        <a:pt x="191" y="35"/>
                        <a:pt x="123" y="20"/>
                        <a:pt x="75" y="13"/>
                      </a:cubicBezTo>
                      <a:cubicBezTo>
                        <a:pt x="51" y="9"/>
                        <a:pt x="33" y="6"/>
                        <a:pt x="20" y="3"/>
                      </a:cubicBezTo>
                      <a:cubicBezTo>
                        <a:pt x="14" y="3"/>
                        <a:pt x="9" y="2"/>
                        <a:pt x="5" y="1"/>
                      </a:cubicBezTo>
                      <a:cubicBezTo>
                        <a:pt x="2" y="1"/>
                        <a:pt x="0" y="0"/>
                        <a:pt x="0" y="0"/>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540">
                  <a:extLst>
                    <a:ext uri="{FF2B5EF4-FFF2-40B4-BE49-F238E27FC236}">
                      <a16:creationId xmlns:a16="http://schemas.microsoft.com/office/drawing/2014/main" xmlns="" id="{C82C85AC-325C-42BC-A6FC-C9170F6CE1D1}"/>
                    </a:ext>
                  </a:extLst>
                </p:cNvPr>
                <p:cNvSpPr>
                  <a:spLocks/>
                </p:cNvSpPr>
                <p:nvPr/>
              </p:nvSpPr>
              <p:spPr bwMode="auto">
                <a:xfrm>
                  <a:off x="17268825" y="5099050"/>
                  <a:ext cx="1824037" cy="220663"/>
                </a:xfrm>
                <a:custGeom>
                  <a:avLst/>
                  <a:gdLst>
                    <a:gd name="T0" fmla="*/ 5 w 1795"/>
                    <a:gd name="T1" fmla="*/ 72 h 219"/>
                    <a:gd name="T2" fmla="*/ 76 w 1795"/>
                    <a:gd name="T3" fmla="*/ 47 h 219"/>
                    <a:gd name="T4" fmla="*/ 227 w 1795"/>
                    <a:gd name="T5" fmla="*/ 35 h 219"/>
                    <a:gd name="T6" fmla="*/ 357 w 1795"/>
                    <a:gd name="T7" fmla="*/ 38 h 219"/>
                    <a:gd name="T8" fmla="*/ 516 w 1795"/>
                    <a:gd name="T9" fmla="*/ 13 h 219"/>
                    <a:gd name="T10" fmla="*/ 692 w 1795"/>
                    <a:gd name="T11" fmla="*/ 48 h 219"/>
                    <a:gd name="T12" fmla="*/ 832 w 1795"/>
                    <a:gd name="T13" fmla="*/ 1 h 219"/>
                    <a:gd name="T14" fmla="*/ 967 w 1795"/>
                    <a:gd name="T15" fmla="*/ 74 h 219"/>
                    <a:gd name="T16" fmla="*/ 1064 w 1795"/>
                    <a:gd name="T17" fmla="*/ 57 h 219"/>
                    <a:gd name="T18" fmla="*/ 1164 w 1795"/>
                    <a:gd name="T19" fmla="*/ 37 h 219"/>
                    <a:gd name="T20" fmla="*/ 1240 w 1795"/>
                    <a:gd name="T21" fmla="*/ 99 h 219"/>
                    <a:gd name="T22" fmla="*/ 1411 w 1795"/>
                    <a:gd name="T23" fmla="*/ 92 h 219"/>
                    <a:gd name="T24" fmla="*/ 1495 w 1795"/>
                    <a:gd name="T25" fmla="*/ 96 h 219"/>
                    <a:gd name="T26" fmla="*/ 1545 w 1795"/>
                    <a:gd name="T27" fmla="*/ 158 h 219"/>
                    <a:gd name="T28" fmla="*/ 1655 w 1795"/>
                    <a:gd name="T29" fmla="*/ 200 h 219"/>
                    <a:gd name="T30" fmla="*/ 1749 w 1795"/>
                    <a:gd name="T31" fmla="*/ 85 h 219"/>
                    <a:gd name="T32" fmla="*/ 1795 w 1795"/>
                    <a:gd name="T33" fmla="*/ 19 h 219"/>
                    <a:gd name="T34" fmla="*/ 1752 w 1795"/>
                    <a:gd name="T35" fmla="*/ 86 h 219"/>
                    <a:gd name="T36" fmla="*/ 1658 w 1795"/>
                    <a:gd name="T37" fmla="*/ 205 h 219"/>
                    <a:gd name="T38" fmla="*/ 1539 w 1795"/>
                    <a:gd name="T39" fmla="*/ 161 h 219"/>
                    <a:gd name="T40" fmla="*/ 1413 w 1795"/>
                    <a:gd name="T41" fmla="*/ 100 h 219"/>
                    <a:gd name="T42" fmla="*/ 1279 w 1795"/>
                    <a:gd name="T43" fmla="*/ 127 h 219"/>
                    <a:gd name="T44" fmla="*/ 1235 w 1795"/>
                    <a:gd name="T45" fmla="*/ 106 h 219"/>
                    <a:gd name="T46" fmla="*/ 1162 w 1795"/>
                    <a:gd name="T47" fmla="*/ 45 h 219"/>
                    <a:gd name="T48" fmla="*/ 1068 w 1795"/>
                    <a:gd name="T49" fmla="*/ 65 h 219"/>
                    <a:gd name="T50" fmla="*/ 964 w 1795"/>
                    <a:gd name="T51" fmla="*/ 82 h 219"/>
                    <a:gd name="T52" fmla="*/ 832 w 1795"/>
                    <a:gd name="T53" fmla="*/ 10 h 219"/>
                    <a:gd name="T54" fmla="*/ 693 w 1795"/>
                    <a:gd name="T55" fmla="*/ 56 h 219"/>
                    <a:gd name="T56" fmla="*/ 514 w 1795"/>
                    <a:gd name="T57" fmla="*/ 21 h 219"/>
                    <a:gd name="T58" fmla="*/ 360 w 1795"/>
                    <a:gd name="T59" fmla="*/ 44 h 219"/>
                    <a:gd name="T60" fmla="*/ 225 w 1795"/>
                    <a:gd name="T61" fmla="*/ 41 h 219"/>
                    <a:gd name="T62" fmla="*/ 77 w 1795"/>
                    <a:gd name="T63" fmla="*/ 50 h 219"/>
                    <a:gd name="T64" fmla="*/ 5 w 1795"/>
                    <a:gd name="T65" fmla="*/ 72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95" h="219">
                      <a:moveTo>
                        <a:pt x="0" y="74"/>
                      </a:moveTo>
                      <a:cubicBezTo>
                        <a:pt x="0" y="73"/>
                        <a:pt x="2" y="73"/>
                        <a:pt x="5" y="72"/>
                      </a:cubicBezTo>
                      <a:cubicBezTo>
                        <a:pt x="9" y="70"/>
                        <a:pt x="14" y="69"/>
                        <a:pt x="20" y="67"/>
                      </a:cubicBezTo>
                      <a:cubicBezTo>
                        <a:pt x="33" y="62"/>
                        <a:pt x="51" y="55"/>
                        <a:pt x="76" y="47"/>
                      </a:cubicBezTo>
                      <a:cubicBezTo>
                        <a:pt x="101" y="40"/>
                        <a:pt x="131" y="29"/>
                        <a:pt x="168" y="26"/>
                      </a:cubicBezTo>
                      <a:cubicBezTo>
                        <a:pt x="187" y="24"/>
                        <a:pt x="207" y="28"/>
                        <a:pt x="227" y="35"/>
                      </a:cubicBezTo>
                      <a:cubicBezTo>
                        <a:pt x="246" y="42"/>
                        <a:pt x="267" y="51"/>
                        <a:pt x="289" y="53"/>
                      </a:cubicBezTo>
                      <a:cubicBezTo>
                        <a:pt x="312" y="56"/>
                        <a:pt x="335" y="48"/>
                        <a:pt x="357" y="38"/>
                      </a:cubicBezTo>
                      <a:cubicBezTo>
                        <a:pt x="380" y="28"/>
                        <a:pt x="404" y="15"/>
                        <a:pt x="431" y="8"/>
                      </a:cubicBezTo>
                      <a:cubicBezTo>
                        <a:pt x="458" y="2"/>
                        <a:pt x="488" y="6"/>
                        <a:pt x="516" y="13"/>
                      </a:cubicBezTo>
                      <a:cubicBezTo>
                        <a:pt x="544" y="21"/>
                        <a:pt x="572" y="32"/>
                        <a:pt x="601" y="40"/>
                      </a:cubicBezTo>
                      <a:cubicBezTo>
                        <a:pt x="630" y="49"/>
                        <a:pt x="661" y="55"/>
                        <a:pt x="692" y="48"/>
                      </a:cubicBezTo>
                      <a:cubicBezTo>
                        <a:pt x="722" y="42"/>
                        <a:pt x="751" y="26"/>
                        <a:pt x="782" y="13"/>
                      </a:cubicBezTo>
                      <a:cubicBezTo>
                        <a:pt x="797" y="7"/>
                        <a:pt x="814" y="2"/>
                        <a:pt x="832" y="1"/>
                      </a:cubicBezTo>
                      <a:cubicBezTo>
                        <a:pt x="850" y="0"/>
                        <a:pt x="868" y="5"/>
                        <a:pt x="883" y="15"/>
                      </a:cubicBezTo>
                      <a:cubicBezTo>
                        <a:pt x="913" y="33"/>
                        <a:pt x="935" y="62"/>
                        <a:pt x="967" y="74"/>
                      </a:cubicBezTo>
                      <a:cubicBezTo>
                        <a:pt x="983" y="80"/>
                        <a:pt x="1000" y="80"/>
                        <a:pt x="1016" y="75"/>
                      </a:cubicBezTo>
                      <a:cubicBezTo>
                        <a:pt x="1033" y="71"/>
                        <a:pt x="1048" y="64"/>
                        <a:pt x="1064" y="57"/>
                      </a:cubicBezTo>
                      <a:cubicBezTo>
                        <a:pt x="1080" y="50"/>
                        <a:pt x="1095" y="43"/>
                        <a:pt x="1112" y="38"/>
                      </a:cubicBezTo>
                      <a:cubicBezTo>
                        <a:pt x="1129" y="33"/>
                        <a:pt x="1147" y="32"/>
                        <a:pt x="1164" y="37"/>
                      </a:cubicBezTo>
                      <a:cubicBezTo>
                        <a:pt x="1181" y="42"/>
                        <a:pt x="1195" y="54"/>
                        <a:pt x="1207" y="65"/>
                      </a:cubicBezTo>
                      <a:cubicBezTo>
                        <a:pt x="1218" y="77"/>
                        <a:pt x="1229" y="89"/>
                        <a:pt x="1240" y="99"/>
                      </a:cubicBezTo>
                      <a:cubicBezTo>
                        <a:pt x="1263" y="121"/>
                        <a:pt x="1296" y="124"/>
                        <a:pt x="1325" y="117"/>
                      </a:cubicBezTo>
                      <a:cubicBezTo>
                        <a:pt x="1355" y="111"/>
                        <a:pt x="1382" y="100"/>
                        <a:pt x="1411" y="92"/>
                      </a:cubicBezTo>
                      <a:cubicBezTo>
                        <a:pt x="1425" y="89"/>
                        <a:pt x="1439" y="86"/>
                        <a:pt x="1454" y="86"/>
                      </a:cubicBezTo>
                      <a:cubicBezTo>
                        <a:pt x="1468" y="86"/>
                        <a:pt x="1483" y="89"/>
                        <a:pt x="1495" y="96"/>
                      </a:cubicBezTo>
                      <a:cubicBezTo>
                        <a:pt x="1508" y="102"/>
                        <a:pt x="1518" y="113"/>
                        <a:pt x="1525" y="124"/>
                      </a:cubicBezTo>
                      <a:cubicBezTo>
                        <a:pt x="1533" y="135"/>
                        <a:pt x="1539" y="147"/>
                        <a:pt x="1545" y="158"/>
                      </a:cubicBezTo>
                      <a:cubicBezTo>
                        <a:pt x="1557" y="179"/>
                        <a:pt x="1572" y="199"/>
                        <a:pt x="1594" y="206"/>
                      </a:cubicBezTo>
                      <a:cubicBezTo>
                        <a:pt x="1615" y="213"/>
                        <a:pt x="1637" y="208"/>
                        <a:pt x="1655" y="200"/>
                      </a:cubicBezTo>
                      <a:cubicBezTo>
                        <a:pt x="1674" y="191"/>
                        <a:pt x="1689" y="178"/>
                        <a:pt x="1701" y="165"/>
                      </a:cubicBezTo>
                      <a:cubicBezTo>
                        <a:pt x="1724" y="137"/>
                        <a:pt x="1737" y="107"/>
                        <a:pt x="1749" y="85"/>
                      </a:cubicBezTo>
                      <a:cubicBezTo>
                        <a:pt x="1761" y="62"/>
                        <a:pt x="1772" y="45"/>
                        <a:pt x="1781" y="34"/>
                      </a:cubicBezTo>
                      <a:cubicBezTo>
                        <a:pt x="1789" y="23"/>
                        <a:pt x="1795" y="19"/>
                        <a:pt x="1795" y="19"/>
                      </a:cubicBezTo>
                      <a:cubicBezTo>
                        <a:pt x="1795" y="19"/>
                        <a:pt x="1790" y="24"/>
                        <a:pt x="1782" y="35"/>
                      </a:cubicBezTo>
                      <a:cubicBezTo>
                        <a:pt x="1774" y="46"/>
                        <a:pt x="1764" y="63"/>
                        <a:pt x="1752" y="86"/>
                      </a:cubicBezTo>
                      <a:cubicBezTo>
                        <a:pt x="1740" y="109"/>
                        <a:pt x="1728" y="139"/>
                        <a:pt x="1705" y="168"/>
                      </a:cubicBezTo>
                      <a:cubicBezTo>
                        <a:pt x="1693" y="182"/>
                        <a:pt x="1677" y="195"/>
                        <a:pt x="1658" y="205"/>
                      </a:cubicBezTo>
                      <a:cubicBezTo>
                        <a:pt x="1639" y="214"/>
                        <a:pt x="1615" y="219"/>
                        <a:pt x="1592" y="212"/>
                      </a:cubicBezTo>
                      <a:cubicBezTo>
                        <a:pt x="1568" y="205"/>
                        <a:pt x="1552" y="183"/>
                        <a:pt x="1539" y="161"/>
                      </a:cubicBezTo>
                      <a:cubicBezTo>
                        <a:pt x="1527" y="139"/>
                        <a:pt x="1515" y="114"/>
                        <a:pt x="1492" y="102"/>
                      </a:cubicBezTo>
                      <a:cubicBezTo>
                        <a:pt x="1469" y="89"/>
                        <a:pt x="1440" y="93"/>
                        <a:pt x="1413" y="100"/>
                      </a:cubicBezTo>
                      <a:cubicBezTo>
                        <a:pt x="1385" y="107"/>
                        <a:pt x="1357" y="119"/>
                        <a:pt x="1327" y="125"/>
                      </a:cubicBezTo>
                      <a:cubicBezTo>
                        <a:pt x="1312" y="128"/>
                        <a:pt x="1295" y="130"/>
                        <a:pt x="1279" y="127"/>
                      </a:cubicBezTo>
                      <a:cubicBezTo>
                        <a:pt x="1271" y="126"/>
                        <a:pt x="1263" y="122"/>
                        <a:pt x="1256" y="120"/>
                      </a:cubicBezTo>
                      <a:cubicBezTo>
                        <a:pt x="1248" y="116"/>
                        <a:pt x="1241" y="111"/>
                        <a:pt x="1235" y="106"/>
                      </a:cubicBezTo>
                      <a:cubicBezTo>
                        <a:pt x="1222" y="95"/>
                        <a:pt x="1212" y="83"/>
                        <a:pt x="1201" y="71"/>
                      </a:cubicBezTo>
                      <a:cubicBezTo>
                        <a:pt x="1189" y="60"/>
                        <a:pt x="1177" y="49"/>
                        <a:pt x="1162" y="45"/>
                      </a:cubicBezTo>
                      <a:cubicBezTo>
                        <a:pt x="1147" y="41"/>
                        <a:pt x="1130" y="42"/>
                        <a:pt x="1114" y="46"/>
                      </a:cubicBezTo>
                      <a:cubicBezTo>
                        <a:pt x="1099" y="51"/>
                        <a:pt x="1083" y="58"/>
                        <a:pt x="1068" y="65"/>
                      </a:cubicBezTo>
                      <a:cubicBezTo>
                        <a:pt x="1052" y="72"/>
                        <a:pt x="1036" y="79"/>
                        <a:pt x="1019" y="84"/>
                      </a:cubicBezTo>
                      <a:cubicBezTo>
                        <a:pt x="1001" y="88"/>
                        <a:pt x="982" y="89"/>
                        <a:pt x="964" y="82"/>
                      </a:cubicBezTo>
                      <a:cubicBezTo>
                        <a:pt x="929" y="69"/>
                        <a:pt x="907" y="39"/>
                        <a:pt x="879" y="22"/>
                      </a:cubicBezTo>
                      <a:cubicBezTo>
                        <a:pt x="864" y="13"/>
                        <a:pt x="848" y="9"/>
                        <a:pt x="832" y="10"/>
                      </a:cubicBezTo>
                      <a:cubicBezTo>
                        <a:pt x="816" y="10"/>
                        <a:pt x="800" y="15"/>
                        <a:pt x="785" y="21"/>
                      </a:cubicBezTo>
                      <a:cubicBezTo>
                        <a:pt x="755" y="33"/>
                        <a:pt x="726" y="50"/>
                        <a:pt x="693" y="56"/>
                      </a:cubicBezTo>
                      <a:cubicBezTo>
                        <a:pt x="661" y="63"/>
                        <a:pt x="628" y="57"/>
                        <a:pt x="599" y="48"/>
                      </a:cubicBezTo>
                      <a:cubicBezTo>
                        <a:pt x="569" y="39"/>
                        <a:pt x="542" y="28"/>
                        <a:pt x="514" y="21"/>
                      </a:cubicBezTo>
                      <a:cubicBezTo>
                        <a:pt x="486" y="13"/>
                        <a:pt x="458" y="10"/>
                        <a:pt x="432" y="15"/>
                      </a:cubicBezTo>
                      <a:cubicBezTo>
                        <a:pt x="407" y="21"/>
                        <a:pt x="383" y="34"/>
                        <a:pt x="360" y="44"/>
                      </a:cubicBezTo>
                      <a:cubicBezTo>
                        <a:pt x="337" y="54"/>
                        <a:pt x="313" y="62"/>
                        <a:pt x="289" y="59"/>
                      </a:cubicBezTo>
                      <a:cubicBezTo>
                        <a:pt x="265" y="57"/>
                        <a:pt x="244" y="48"/>
                        <a:pt x="225" y="41"/>
                      </a:cubicBezTo>
                      <a:cubicBezTo>
                        <a:pt x="205" y="33"/>
                        <a:pt x="186" y="29"/>
                        <a:pt x="168" y="31"/>
                      </a:cubicBezTo>
                      <a:cubicBezTo>
                        <a:pt x="132" y="34"/>
                        <a:pt x="102" y="43"/>
                        <a:pt x="77" y="50"/>
                      </a:cubicBezTo>
                      <a:cubicBezTo>
                        <a:pt x="53" y="58"/>
                        <a:pt x="34" y="64"/>
                        <a:pt x="20" y="68"/>
                      </a:cubicBezTo>
                      <a:cubicBezTo>
                        <a:pt x="14" y="70"/>
                        <a:pt x="9" y="71"/>
                        <a:pt x="5" y="72"/>
                      </a:cubicBezTo>
                      <a:cubicBezTo>
                        <a:pt x="2" y="73"/>
                        <a:pt x="0" y="74"/>
                        <a:pt x="0" y="74"/>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2" name="Freeform 541">
                  <a:extLst>
                    <a:ext uri="{FF2B5EF4-FFF2-40B4-BE49-F238E27FC236}">
                      <a16:creationId xmlns:a16="http://schemas.microsoft.com/office/drawing/2014/main" xmlns="" id="{F2166355-CAD6-4274-9F68-49C258C0DB84}"/>
                    </a:ext>
                  </a:extLst>
                </p:cNvPr>
                <p:cNvSpPr>
                  <a:spLocks/>
                </p:cNvSpPr>
                <p:nvPr/>
              </p:nvSpPr>
              <p:spPr bwMode="auto">
                <a:xfrm>
                  <a:off x="17264063" y="4721225"/>
                  <a:ext cx="957262" cy="112713"/>
                </a:xfrm>
                <a:custGeom>
                  <a:avLst/>
                  <a:gdLst>
                    <a:gd name="T0" fmla="*/ 940 w 941"/>
                    <a:gd name="T1" fmla="*/ 37 h 113"/>
                    <a:gd name="T2" fmla="*/ 931 w 941"/>
                    <a:gd name="T3" fmla="*/ 43 h 113"/>
                    <a:gd name="T4" fmla="*/ 902 w 941"/>
                    <a:gd name="T5" fmla="*/ 56 h 113"/>
                    <a:gd name="T6" fmla="*/ 784 w 941"/>
                    <a:gd name="T7" fmla="*/ 68 h 113"/>
                    <a:gd name="T8" fmla="*/ 745 w 941"/>
                    <a:gd name="T9" fmla="*/ 59 h 113"/>
                    <a:gd name="T10" fmla="*/ 706 w 941"/>
                    <a:gd name="T11" fmla="*/ 44 h 113"/>
                    <a:gd name="T12" fmla="*/ 663 w 941"/>
                    <a:gd name="T13" fmla="*/ 35 h 113"/>
                    <a:gd name="T14" fmla="*/ 622 w 941"/>
                    <a:gd name="T15" fmla="*/ 53 h 113"/>
                    <a:gd name="T16" fmla="*/ 580 w 941"/>
                    <a:gd name="T17" fmla="*/ 83 h 113"/>
                    <a:gd name="T18" fmla="*/ 555 w 941"/>
                    <a:gd name="T19" fmla="*/ 94 h 113"/>
                    <a:gd name="T20" fmla="*/ 541 w 941"/>
                    <a:gd name="T21" fmla="*/ 96 h 113"/>
                    <a:gd name="T22" fmla="*/ 527 w 941"/>
                    <a:gd name="T23" fmla="*/ 95 h 113"/>
                    <a:gd name="T24" fmla="*/ 426 w 941"/>
                    <a:gd name="T25" fmla="*/ 49 h 113"/>
                    <a:gd name="T26" fmla="*/ 374 w 941"/>
                    <a:gd name="T27" fmla="*/ 36 h 113"/>
                    <a:gd name="T28" fmla="*/ 368 w 941"/>
                    <a:gd name="T29" fmla="*/ 36 h 113"/>
                    <a:gd name="T30" fmla="*/ 362 w 941"/>
                    <a:gd name="T31" fmla="*/ 38 h 113"/>
                    <a:gd name="T32" fmla="*/ 350 w 941"/>
                    <a:gd name="T33" fmla="*/ 44 h 113"/>
                    <a:gd name="T34" fmla="*/ 331 w 941"/>
                    <a:gd name="T35" fmla="*/ 61 h 113"/>
                    <a:gd name="T36" fmla="*/ 294 w 941"/>
                    <a:gd name="T37" fmla="*/ 100 h 113"/>
                    <a:gd name="T38" fmla="*/ 269 w 941"/>
                    <a:gd name="T39" fmla="*/ 111 h 113"/>
                    <a:gd name="T40" fmla="*/ 243 w 941"/>
                    <a:gd name="T41" fmla="*/ 107 h 113"/>
                    <a:gd name="T42" fmla="*/ 207 w 941"/>
                    <a:gd name="T43" fmla="*/ 72 h 113"/>
                    <a:gd name="T44" fmla="*/ 181 w 941"/>
                    <a:gd name="T45" fmla="*/ 36 h 113"/>
                    <a:gd name="T46" fmla="*/ 110 w 941"/>
                    <a:gd name="T47" fmla="*/ 8 h 113"/>
                    <a:gd name="T48" fmla="*/ 50 w 941"/>
                    <a:gd name="T49" fmla="*/ 32 h 113"/>
                    <a:gd name="T50" fmla="*/ 15 w 941"/>
                    <a:gd name="T51" fmla="*/ 68 h 113"/>
                    <a:gd name="T52" fmla="*/ 2 w 941"/>
                    <a:gd name="T53" fmla="*/ 108 h 113"/>
                    <a:gd name="T54" fmla="*/ 2 w 941"/>
                    <a:gd name="T55" fmla="*/ 96 h 113"/>
                    <a:gd name="T56" fmla="*/ 13 w 941"/>
                    <a:gd name="T57" fmla="*/ 66 h 113"/>
                    <a:gd name="T58" fmla="*/ 47 w 941"/>
                    <a:gd name="T59" fmla="*/ 28 h 113"/>
                    <a:gd name="T60" fmla="*/ 110 w 941"/>
                    <a:gd name="T61" fmla="*/ 2 h 113"/>
                    <a:gd name="T62" fmla="*/ 186 w 941"/>
                    <a:gd name="T63" fmla="*/ 31 h 113"/>
                    <a:gd name="T64" fmla="*/ 214 w 941"/>
                    <a:gd name="T65" fmla="*/ 68 h 113"/>
                    <a:gd name="T66" fmla="*/ 246 w 941"/>
                    <a:gd name="T67" fmla="*/ 100 h 113"/>
                    <a:gd name="T68" fmla="*/ 289 w 941"/>
                    <a:gd name="T69" fmla="*/ 93 h 113"/>
                    <a:gd name="T70" fmla="*/ 325 w 941"/>
                    <a:gd name="T71" fmla="*/ 55 h 113"/>
                    <a:gd name="T72" fmla="*/ 346 w 941"/>
                    <a:gd name="T73" fmla="*/ 36 h 113"/>
                    <a:gd name="T74" fmla="*/ 359 w 941"/>
                    <a:gd name="T75" fmla="*/ 30 h 113"/>
                    <a:gd name="T76" fmla="*/ 366 w 941"/>
                    <a:gd name="T77" fmla="*/ 28 h 113"/>
                    <a:gd name="T78" fmla="*/ 373 w 941"/>
                    <a:gd name="T79" fmla="*/ 27 h 113"/>
                    <a:gd name="T80" fmla="*/ 430 w 941"/>
                    <a:gd name="T81" fmla="*/ 41 h 113"/>
                    <a:gd name="T82" fmla="*/ 528 w 941"/>
                    <a:gd name="T83" fmla="*/ 87 h 113"/>
                    <a:gd name="T84" fmla="*/ 576 w 941"/>
                    <a:gd name="T85" fmla="*/ 76 h 113"/>
                    <a:gd name="T86" fmla="*/ 617 w 941"/>
                    <a:gd name="T87" fmla="*/ 46 h 113"/>
                    <a:gd name="T88" fmla="*/ 663 w 941"/>
                    <a:gd name="T89" fmla="*/ 27 h 113"/>
                    <a:gd name="T90" fmla="*/ 709 w 941"/>
                    <a:gd name="T91" fmla="*/ 37 h 113"/>
                    <a:gd name="T92" fmla="*/ 748 w 941"/>
                    <a:gd name="T93" fmla="*/ 53 h 113"/>
                    <a:gd name="T94" fmla="*/ 785 w 941"/>
                    <a:gd name="T95" fmla="*/ 62 h 113"/>
                    <a:gd name="T96" fmla="*/ 900 w 941"/>
                    <a:gd name="T97" fmla="*/ 53 h 113"/>
                    <a:gd name="T98" fmla="*/ 940 w 941"/>
                    <a:gd name="T99" fmla="*/ 37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41" h="113">
                      <a:moveTo>
                        <a:pt x="940" y="37"/>
                      </a:moveTo>
                      <a:cubicBezTo>
                        <a:pt x="941" y="37"/>
                        <a:pt x="937" y="39"/>
                        <a:pt x="931" y="43"/>
                      </a:cubicBezTo>
                      <a:cubicBezTo>
                        <a:pt x="925" y="46"/>
                        <a:pt x="915" y="51"/>
                        <a:pt x="902" y="56"/>
                      </a:cubicBezTo>
                      <a:cubicBezTo>
                        <a:pt x="875" y="66"/>
                        <a:pt x="834" y="75"/>
                        <a:pt x="784" y="68"/>
                      </a:cubicBezTo>
                      <a:cubicBezTo>
                        <a:pt x="772" y="66"/>
                        <a:pt x="759" y="64"/>
                        <a:pt x="745" y="59"/>
                      </a:cubicBezTo>
                      <a:cubicBezTo>
                        <a:pt x="732" y="55"/>
                        <a:pt x="719" y="49"/>
                        <a:pt x="706" y="44"/>
                      </a:cubicBezTo>
                      <a:cubicBezTo>
                        <a:pt x="692" y="38"/>
                        <a:pt x="678" y="34"/>
                        <a:pt x="663" y="35"/>
                      </a:cubicBezTo>
                      <a:cubicBezTo>
                        <a:pt x="649" y="36"/>
                        <a:pt x="635" y="44"/>
                        <a:pt x="622" y="53"/>
                      </a:cubicBezTo>
                      <a:cubicBezTo>
                        <a:pt x="608" y="62"/>
                        <a:pt x="595" y="73"/>
                        <a:pt x="580" y="83"/>
                      </a:cubicBezTo>
                      <a:cubicBezTo>
                        <a:pt x="573" y="87"/>
                        <a:pt x="564" y="91"/>
                        <a:pt x="555" y="94"/>
                      </a:cubicBezTo>
                      <a:cubicBezTo>
                        <a:pt x="551" y="95"/>
                        <a:pt x="546" y="95"/>
                        <a:pt x="541" y="96"/>
                      </a:cubicBezTo>
                      <a:cubicBezTo>
                        <a:pt x="537" y="96"/>
                        <a:pt x="532" y="96"/>
                        <a:pt x="527" y="95"/>
                      </a:cubicBezTo>
                      <a:cubicBezTo>
                        <a:pt x="489" y="91"/>
                        <a:pt x="459" y="65"/>
                        <a:pt x="426" y="49"/>
                      </a:cubicBezTo>
                      <a:cubicBezTo>
                        <a:pt x="409" y="40"/>
                        <a:pt x="392" y="33"/>
                        <a:pt x="374" y="36"/>
                      </a:cubicBezTo>
                      <a:lnTo>
                        <a:pt x="368" y="36"/>
                      </a:lnTo>
                      <a:cubicBezTo>
                        <a:pt x="366" y="37"/>
                        <a:pt x="364" y="38"/>
                        <a:pt x="362" y="38"/>
                      </a:cubicBezTo>
                      <a:cubicBezTo>
                        <a:pt x="358" y="40"/>
                        <a:pt x="354" y="41"/>
                        <a:pt x="350" y="44"/>
                      </a:cubicBezTo>
                      <a:cubicBezTo>
                        <a:pt x="343" y="48"/>
                        <a:pt x="337" y="54"/>
                        <a:pt x="331" y="61"/>
                      </a:cubicBezTo>
                      <a:cubicBezTo>
                        <a:pt x="319" y="74"/>
                        <a:pt x="309" y="88"/>
                        <a:pt x="294" y="100"/>
                      </a:cubicBezTo>
                      <a:cubicBezTo>
                        <a:pt x="287" y="105"/>
                        <a:pt x="279" y="110"/>
                        <a:pt x="269" y="111"/>
                      </a:cubicBezTo>
                      <a:cubicBezTo>
                        <a:pt x="260" y="113"/>
                        <a:pt x="251" y="111"/>
                        <a:pt x="243" y="107"/>
                      </a:cubicBezTo>
                      <a:cubicBezTo>
                        <a:pt x="226" y="99"/>
                        <a:pt x="216" y="85"/>
                        <a:pt x="207" y="72"/>
                      </a:cubicBezTo>
                      <a:cubicBezTo>
                        <a:pt x="198" y="59"/>
                        <a:pt x="190" y="46"/>
                        <a:pt x="181" y="36"/>
                      </a:cubicBezTo>
                      <a:cubicBezTo>
                        <a:pt x="162" y="15"/>
                        <a:pt x="134" y="7"/>
                        <a:pt x="110" y="8"/>
                      </a:cubicBezTo>
                      <a:cubicBezTo>
                        <a:pt x="85" y="8"/>
                        <a:pt x="66" y="20"/>
                        <a:pt x="50" y="32"/>
                      </a:cubicBezTo>
                      <a:cubicBezTo>
                        <a:pt x="34" y="44"/>
                        <a:pt x="23" y="56"/>
                        <a:pt x="15" y="68"/>
                      </a:cubicBezTo>
                      <a:cubicBezTo>
                        <a:pt x="0" y="91"/>
                        <a:pt x="3" y="108"/>
                        <a:pt x="2" y="108"/>
                      </a:cubicBezTo>
                      <a:cubicBezTo>
                        <a:pt x="2" y="108"/>
                        <a:pt x="1" y="104"/>
                        <a:pt x="2" y="96"/>
                      </a:cubicBezTo>
                      <a:cubicBezTo>
                        <a:pt x="2" y="89"/>
                        <a:pt x="5" y="78"/>
                        <a:pt x="13" y="66"/>
                      </a:cubicBezTo>
                      <a:cubicBezTo>
                        <a:pt x="20" y="54"/>
                        <a:pt x="31" y="40"/>
                        <a:pt x="47" y="28"/>
                      </a:cubicBezTo>
                      <a:cubicBezTo>
                        <a:pt x="63" y="16"/>
                        <a:pt x="83" y="3"/>
                        <a:pt x="110" y="2"/>
                      </a:cubicBezTo>
                      <a:cubicBezTo>
                        <a:pt x="135" y="0"/>
                        <a:pt x="165" y="9"/>
                        <a:pt x="186" y="31"/>
                      </a:cubicBezTo>
                      <a:cubicBezTo>
                        <a:pt x="196" y="42"/>
                        <a:pt x="205" y="55"/>
                        <a:pt x="214" y="68"/>
                      </a:cubicBezTo>
                      <a:cubicBezTo>
                        <a:pt x="222" y="80"/>
                        <a:pt x="232" y="93"/>
                        <a:pt x="246" y="100"/>
                      </a:cubicBezTo>
                      <a:cubicBezTo>
                        <a:pt x="260" y="107"/>
                        <a:pt x="277" y="104"/>
                        <a:pt x="289" y="93"/>
                      </a:cubicBezTo>
                      <a:cubicBezTo>
                        <a:pt x="302" y="83"/>
                        <a:pt x="312" y="68"/>
                        <a:pt x="325" y="55"/>
                      </a:cubicBezTo>
                      <a:cubicBezTo>
                        <a:pt x="331" y="48"/>
                        <a:pt x="338" y="42"/>
                        <a:pt x="346" y="36"/>
                      </a:cubicBezTo>
                      <a:cubicBezTo>
                        <a:pt x="350" y="34"/>
                        <a:pt x="354" y="32"/>
                        <a:pt x="359" y="30"/>
                      </a:cubicBezTo>
                      <a:cubicBezTo>
                        <a:pt x="361" y="29"/>
                        <a:pt x="364" y="28"/>
                        <a:pt x="366" y="28"/>
                      </a:cubicBezTo>
                      <a:lnTo>
                        <a:pt x="373" y="27"/>
                      </a:lnTo>
                      <a:cubicBezTo>
                        <a:pt x="394" y="25"/>
                        <a:pt x="413" y="32"/>
                        <a:pt x="430" y="41"/>
                      </a:cubicBezTo>
                      <a:cubicBezTo>
                        <a:pt x="464" y="58"/>
                        <a:pt x="494" y="83"/>
                        <a:pt x="528" y="87"/>
                      </a:cubicBezTo>
                      <a:cubicBezTo>
                        <a:pt x="545" y="89"/>
                        <a:pt x="562" y="85"/>
                        <a:pt x="576" y="76"/>
                      </a:cubicBezTo>
                      <a:cubicBezTo>
                        <a:pt x="590" y="67"/>
                        <a:pt x="603" y="56"/>
                        <a:pt x="617" y="46"/>
                      </a:cubicBezTo>
                      <a:cubicBezTo>
                        <a:pt x="631" y="37"/>
                        <a:pt x="646" y="29"/>
                        <a:pt x="663" y="27"/>
                      </a:cubicBezTo>
                      <a:cubicBezTo>
                        <a:pt x="680" y="26"/>
                        <a:pt x="695" y="31"/>
                        <a:pt x="709" y="37"/>
                      </a:cubicBezTo>
                      <a:cubicBezTo>
                        <a:pt x="722" y="43"/>
                        <a:pt x="735" y="49"/>
                        <a:pt x="748" y="53"/>
                      </a:cubicBezTo>
                      <a:cubicBezTo>
                        <a:pt x="760" y="57"/>
                        <a:pt x="773" y="60"/>
                        <a:pt x="785" y="62"/>
                      </a:cubicBezTo>
                      <a:cubicBezTo>
                        <a:pt x="834" y="70"/>
                        <a:pt x="874" y="62"/>
                        <a:pt x="900" y="53"/>
                      </a:cubicBezTo>
                      <a:cubicBezTo>
                        <a:pt x="927" y="44"/>
                        <a:pt x="940" y="36"/>
                        <a:pt x="940" y="37"/>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3" name="Freeform 542">
                  <a:extLst>
                    <a:ext uri="{FF2B5EF4-FFF2-40B4-BE49-F238E27FC236}">
                      <a16:creationId xmlns:a16="http://schemas.microsoft.com/office/drawing/2014/main" xmlns="" id="{BF16DDDA-E4D7-4D20-B773-5A36D9868B3F}"/>
                    </a:ext>
                  </a:extLst>
                </p:cNvPr>
                <p:cNvSpPr>
                  <a:spLocks/>
                </p:cNvSpPr>
                <p:nvPr/>
              </p:nvSpPr>
              <p:spPr bwMode="auto">
                <a:xfrm>
                  <a:off x="17284700" y="5546725"/>
                  <a:ext cx="1892300" cy="133350"/>
                </a:xfrm>
                <a:custGeom>
                  <a:avLst/>
                  <a:gdLst>
                    <a:gd name="T0" fmla="*/ 0 w 1862"/>
                    <a:gd name="T1" fmla="*/ 76 h 132"/>
                    <a:gd name="T2" fmla="*/ 6 w 1862"/>
                    <a:gd name="T3" fmla="*/ 77 h 132"/>
                    <a:gd name="T4" fmla="*/ 12 w 1862"/>
                    <a:gd name="T5" fmla="*/ 79 h 132"/>
                    <a:gd name="T6" fmla="*/ 20 w 1862"/>
                    <a:gd name="T7" fmla="*/ 80 h 132"/>
                    <a:gd name="T8" fmla="*/ 76 w 1862"/>
                    <a:gd name="T9" fmla="*/ 67 h 132"/>
                    <a:gd name="T10" fmla="*/ 162 w 1862"/>
                    <a:gd name="T11" fmla="*/ 29 h 132"/>
                    <a:gd name="T12" fmla="*/ 190 w 1862"/>
                    <a:gd name="T13" fmla="*/ 28 h 132"/>
                    <a:gd name="T14" fmla="*/ 220 w 1862"/>
                    <a:gd name="T15" fmla="*/ 38 h 132"/>
                    <a:gd name="T16" fmla="*/ 273 w 1862"/>
                    <a:gd name="T17" fmla="*/ 75 h 132"/>
                    <a:gd name="T18" fmla="*/ 337 w 1862"/>
                    <a:gd name="T19" fmla="*/ 98 h 132"/>
                    <a:gd name="T20" fmla="*/ 409 w 1862"/>
                    <a:gd name="T21" fmla="*/ 72 h 132"/>
                    <a:gd name="T22" fmla="*/ 448 w 1862"/>
                    <a:gd name="T23" fmla="*/ 59 h 132"/>
                    <a:gd name="T24" fmla="*/ 492 w 1862"/>
                    <a:gd name="T25" fmla="*/ 60 h 132"/>
                    <a:gd name="T26" fmla="*/ 576 w 1862"/>
                    <a:gd name="T27" fmla="*/ 85 h 132"/>
                    <a:gd name="T28" fmla="*/ 666 w 1862"/>
                    <a:gd name="T29" fmla="*/ 87 h 132"/>
                    <a:gd name="T30" fmla="*/ 757 w 1862"/>
                    <a:gd name="T31" fmla="*/ 57 h 132"/>
                    <a:gd name="T32" fmla="*/ 854 w 1862"/>
                    <a:gd name="T33" fmla="*/ 29 h 132"/>
                    <a:gd name="T34" fmla="*/ 957 w 1862"/>
                    <a:gd name="T35" fmla="*/ 45 h 132"/>
                    <a:gd name="T36" fmla="*/ 1050 w 1862"/>
                    <a:gd name="T37" fmla="*/ 89 h 132"/>
                    <a:gd name="T38" fmla="*/ 1145 w 1862"/>
                    <a:gd name="T39" fmla="*/ 98 h 132"/>
                    <a:gd name="T40" fmla="*/ 1312 w 1862"/>
                    <a:gd name="T41" fmla="*/ 11 h 132"/>
                    <a:gd name="T42" fmla="*/ 1401 w 1862"/>
                    <a:gd name="T43" fmla="*/ 10 h 132"/>
                    <a:gd name="T44" fmla="*/ 1476 w 1862"/>
                    <a:gd name="T45" fmla="*/ 49 h 132"/>
                    <a:gd name="T46" fmla="*/ 1541 w 1862"/>
                    <a:gd name="T47" fmla="*/ 91 h 132"/>
                    <a:gd name="T48" fmla="*/ 1607 w 1862"/>
                    <a:gd name="T49" fmla="*/ 117 h 132"/>
                    <a:gd name="T50" fmla="*/ 1727 w 1862"/>
                    <a:gd name="T51" fmla="*/ 112 h 132"/>
                    <a:gd name="T52" fmla="*/ 1809 w 1862"/>
                    <a:gd name="T53" fmla="*/ 70 h 132"/>
                    <a:gd name="T54" fmla="*/ 1862 w 1862"/>
                    <a:gd name="T55" fmla="*/ 12 h 132"/>
                    <a:gd name="T56" fmla="*/ 1860 w 1862"/>
                    <a:gd name="T57" fmla="*/ 17 h 132"/>
                    <a:gd name="T58" fmla="*/ 1851 w 1862"/>
                    <a:gd name="T59" fmla="*/ 30 h 132"/>
                    <a:gd name="T60" fmla="*/ 1811 w 1862"/>
                    <a:gd name="T61" fmla="*/ 73 h 132"/>
                    <a:gd name="T62" fmla="*/ 1728 w 1862"/>
                    <a:gd name="T63" fmla="*/ 116 h 132"/>
                    <a:gd name="T64" fmla="*/ 1605 w 1862"/>
                    <a:gd name="T65" fmla="*/ 123 h 132"/>
                    <a:gd name="T66" fmla="*/ 1538 w 1862"/>
                    <a:gd name="T67" fmla="*/ 96 h 132"/>
                    <a:gd name="T68" fmla="*/ 1472 w 1862"/>
                    <a:gd name="T69" fmla="*/ 55 h 132"/>
                    <a:gd name="T70" fmla="*/ 1399 w 1862"/>
                    <a:gd name="T71" fmla="*/ 17 h 132"/>
                    <a:gd name="T72" fmla="*/ 1315 w 1862"/>
                    <a:gd name="T73" fmla="*/ 18 h 132"/>
                    <a:gd name="T74" fmla="*/ 1235 w 1862"/>
                    <a:gd name="T75" fmla="*/ 62 h 132"/>
                    <a:gd name="T76" fmla="*/ 1148 w 1862"/>
                    <a:gd name="T77" fmla="*/ 107 h 132"/>
                    <a:gd name="T78" fmla="*/ 1047 w 1862"/>
                    <a:gd name="T79" fmla="*/ 97 h 132"/>
                    <a:gd name="T80" fmla="*/ 954 w 1862"/>
                    <a:gd name="T81" fmla="*/ 53 h 132"/>
                    <a:gd name="T82" fmla="*/ 856 w 1862"/>
                    <a:gd name="T83" fmla="*/ 37 h 132"/>
                    <a:gd name="T84" fmla="*/ 760 w 1862"/>
                    <a:gd name="T85" fmla="*/ 64 h 132"/>
                    <a:gd name="T86" fmla="*/ 668 w 1862"/>
                    <a:gd name="T87" fmla="*/ 95 h 132"/>
                    <a:gd name="T88" fmla="*/ 574 w 1862"/>
                    <a:gd name="T89" fmla="*/ 93 h 132"/>
                    <a:gd name="T90" fmla="*/ 490 w 1862"/>
                    <a:gd name="T91" fmla="*/ 67 h 132"/>
                    <a:gd name="T92" fmla="*/ 450 w 1862"/>
                    <a:gd name="T93" fmla="*/ 66 h 132"/>
                    <a:gd name="T94" fmla="*/ 412 w 1862"/>
                    <a:gd name="T95" fmla="*/ 79 h 132"/>
                    <a:gd name="T96" fmla="*/ 338 w 1862"/>
                    <a:gd name="T97" fmla="*/ 105 h 132"/>
                    <a:gd name="T98" fmla="*/ 270 w 1862"/>
                    <a:gd name="T99" fmla="*/ 80 h 132"/>
                    <a:gd name="T100" fmla="*/ 217 w 1862"/>
                    <a:gd name="T101" fmla="*/ 42 h 132"/>
                    <a:gd name="T102" fmla="*/ 190 w 1862"/>
                    <a:gd name="T103" fmla="*/ 33 h 132"/>
                    <a:gd name="T104" fmla="*/ 162 w 1862"/>
                    <a:gd name="T105" fmla="*/ 34 h 132"/>
                    <a:gd name="T106" fmla="*/ 77 w 1862"/>
                    <a:gd name="T107" fmla="*/ 70 h 132"/>
                    <a:gd name="T108" fmla="*/ 20 w 1862"/>
                    <a:gd name="T109" fmla="*/ 82 h 132"/>
                    <a:gd name="T110" fmla="*/ 11 w 1862"/>
                    <a:gd name="T111" fmla="*/ 81 h 132"/>
                    <a:gd name="T112" fmla="*/ 5 w 1862"/>
                    <a:gd name="T113" fmla="*/ 78 h 132"/>
                    <a:gd name="T114" fmla="*/ 0 w 1862"/>
                    <a:gd name="T115" fmla="*/ 7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62" h="132">
                      <a:moveTo>
                        <a:pt x="0" y="76"/>
                      </a:moveTo>
                      <a:cubicBezTo>
                        <a:pt x="1" y="76"/>
                        <a:pt x="2" y="76"/>
                        <a:pt x="6" y="77"/>
                      </a:cubicBezTo>
                      <a:cubicBezTo>
                        <a:pt x="7" y="78"/>
                        <a:pt x="9" y="79"/>
                        <a:pt x="12" y="79"/>
                      </a:cubicBezTo>
                      <a:cubicBezTo>
                        <a:pt x="14" y="80"/>
                        <a:pt x="17" y="80"/>
                        <a:pt x="20" y="80"/>
                      </a:cubicBezTo>
                      <a:cubicBezTo>
                        <a:pt x="33" y="82"/>
                        <a:pt x="53" y="78"/>
                        <a:pt x="76" y="67"/>
                      </a:cubicBezTo>
                      <a:cubicBezTo>
                        <a:pt x="99" y="57"/>
                        <a:pt x="125" y="38"/>
                        <a:pt x="162" y="29"/>
                      </a:cubicBezTo>
                      <a:cubicBezTo>
                        <a:pt x="171" y="27"/>
                        <a:pt x="180" y="27"/>
                        <a:pt x="190" y="28"/>
                      </a:cubicBezTo>
                      <a:cubicBezTo>
                        <a:pt x="200" y="29"/>
                        <a:pt x="210" y="33"/>
                        <a:pt x="220" y="38"/>
                      </a:cubicBezTo>
                      <a:cubicBezTo>
                        <a:pt x="238" y="47"/>
                        <a:pt x="255" y="62"/>
                        <a:pt x="273" y="75"/>
                      </a:cubicBezTo>
                      <a:cubicBezTo>
                        <a:pt x="291" y="88"/>
                        <a:pt x="313" y="100"/>
                        <a:pt x="337" y="98"/>
                      </a:cubicBezTo>
                      <a:cubicBezTo>
                        <a:pt x="361" y="96"/>
                        <a:pt x="384" y="83"/>
                        <a:pt x="409" y="72"/>
                      </a:cubicBezTo>
                      <a:cubicBezTo>
                        <a:pt x="421" y="67"/>
                        <a:pt x="434" y="61"/>
                        <a:pt x="448" y="59"/>
                      </a:cubicBezTo>
                      <a:cubicBezTo>
                        <a:pt x="463" y="56"/>
                        <a:pt x="477" y="57"/>
                        <a:pt x="492" y="60"/>
                      </a:cubicBezTo>
                      <a:cubicBezTo>
                        <a:pt x="521" y="65"/>
                        <a:pt x="548" y="78"/>
                        <a:pt x="576" y="85"/>
                      </a:cubicBezTo>
                      <a:cubicBezTo>
                        <a:pt x="605" y="94"/>
                        <a:pt x="636" y="94"/>
                        <a:pt x="666" y="87"/>
                      </a:cubicBezTo>
                      <a:cubicBezTo>
                        <a:pt x="697" y="80"/>
                        <a:pt x="727" y="68"/>
                        <a:pt x="757" y="57"/>
                      </a:cubicBezTo>
                      <a:cubicBezTo>
                        <a:pt x="788" y="45"/>
                        <a:pt x="820" y="33"/>
                        <a:pt x="854" y="29"/>
                      </a:cubicBezTo>
                      <a:cubicBezTo>
                        <a:pt x="889" y="23"/>
                        <a:pt x="925" y="30"/>
                        <a:pt x="957" y="45"/>
                      </a:cubicBezTo>
                      <a:cubicBezTo>
                        <a:pt x="990" y="59"/>
                        <a:pt x="1019" y="77"/>
                        <a:pt x="1050" y="89"/>
                      </a:cubicBezTo>
                      <a:cubicBezTo>
                        <a:pt x="1081" y="102"/>
                        <a:pt x="1115" y="107"/>
                        <a:pt x="1145" y="98"/>
                      </a:cubicBezTo>
                      <a:cubicBezTo>
                        <a:pt x="1208" y="80"/>
                        <a:pt x="1253" y="30"/>
                        <a:pt x="1312" y="11"/>
                      </a:cubicBezTo>
                      <a:cubicBezTo>
                        <a:pt x="1341" y="0"/>
                        <a:pt x="1374" y="1"/>
                        <a:pt x="1401" y="10"/>
                      </a:cubicBezTo>
                      <a:cubicBezTo>
                        <a:pt x="1429" y="19"/>
                        <a:pt x="1453" y="34"/>
                        <a:pt x="1476" y="49"/>
                      </a:cubicBezTo>
                      <a:cubicBezTo>
                        <a:pt x="1499" y="63"/>
                        <a:pt x="1520" y="78"/>
                        <a:pt x="1541" y="91"/>
                      </a:cubicBezTo>
                      <a:cubicBezTo>
                        <a:pt x="1563" y="103"/>
                        <a:pt x="1585" y="112"/>
                        <a:pt x="1607" y="117"/>
                      </a:cubicBezTo>
                      <a:cubicBezTo>
                        <a:pt x="1651" y="126"/>
                        <a:pt x="1693" y="122"/>
                        <a:pt x="1727" y="112"/>
                      </a:cubicBezTo>
                      <a:cubicBezTo>
                        <a:pt x="1762" y="101"/>
                        <a:pt x="1789" y="85"/>
                        <a:pt x="1809" y="70"/>
                      </a:cubicBezTo>
                      <a:cubicBezTo>
                        <a:pt x="1849" y="38"/>
                        <a:pt x="1861" y="11"/>
                        <a:pt x="1862" y="12"/>
                      </a:cubicBezTo>
                      <a:cubicBezTo>
                        <a:pt x="1862" y="12"/>
                        <a:pt x="1861" y="14"/>
                        <a:pt x="1860" y="17"/>
                      </a:cubicBezTo>
                      <a:cubicBezTo>
                        <a:pt x="1857" y="20"/>
                        <a:pt x="1855" y="24"/>
                        <a:pt x="1851" y="30"/>
                      </a:cubicBezTo>
                      <a:cubicBezTo>
                        <a:pt x="1843" y="40"/>
                        <a:pt x="1831" y="57"/>
                        <a:pt x="1811" y="73"/>
                      </a:cubicBezTo>
                      <a:cubicBezTo>
                        <a:pt x="1791" y="89"/>
                        <a:pt x="1764" y="105"/>
                        <a:pt x="1728" y="116"/>
                      </a:cubicBezTo>
                      <a:cubicBezTo>
                        <a:pt x="1694" y="127"/>
                        <a:pt x="1651" y="132"/>
                        <a:pt x="1605" y="123"/>
                      </a:cubicBezTo>
                      <a:cubicBezTo>
                        <a:pt x="1583" y="118"/>
                        <a:pt x="1560" y="109"/>
                        <a:pt x="1538" y="96"/>
                      </a:cubicBezTo>
                      <a:cubicBezTo>
                        <a:pt x="1516" y="84"/>
                        <a:pt x="1495" y="69"/>
                        <a:pt x="1472" y="55"/>
                      </a:cubicBezTo>
                      <a:cubicBezTo>
                        <a:pt x="1450" y="40"/>
                        <a:pt x="1426" y="26"/>
                        <a:pt x="1399" y="17"/>
                      </a:cubicBezTo>
                      <a:cubicBezTo>
                        <a:pt x="1373" y="8"/>
                        <a:pt x="1343" y="8"/>
                        <a:pt x="1315" y="18"/>
                      </a:cubicBezTo>
                      <a:cubicBezTo>
                        <a:pt x="1287" y="27"/>
                        <a:pt x="1261" y="45"/>
                        <a:pt x="1235" y="62"/>
                      </a:cubicBezTo>
                      <a:cubicBezTo>
                        <a:pt x="1208" y="79"/>
                        <a:pt x="1180" y="97"/>
                        <a:pt x="1148" y="107"/>
                      </a:cubicBezTo>
                      <a:cubicBezTo>
                        <a:pt x="1115" y="116"/>
                        <a:pt x="1079" y="111"/>
                        <a:pt x="1047" y="97"/>
                      </a:cubicBezTo>
                      <a:cubicBezTo>
                        <a:pt x="1015" y="85"/>
                        <a:pt x="985" y="67"/>
                        <a:pt x="954" y="53"/>
                      </a:cubicBezTo>
                      <a:cubicBezTo>
                        <a:pt x="922" y="39"/>
                        <a:pt x="889" y="32"/>
                        <a:pt x="856" y="37"/>
                      </a:cubicBezTo>
                      <a:cubicBezTo>
                        <a:pt x="822" y="41"/>
                        <a:pt x="791" y="53"/>
                        <a:pt x="760" y="64"/>
                      </a:cubicBezTo>
                      <a:cubicBezTo>
                        <a:pt x="730" y="76"/>
                        <a:pt x="699" y="88"/>
                        <a:pt x="668" y="95"/>
                      </a:cubicBezTo>
                      <a:cubicBezTo>
                        <a:pt x="637" y="102"/>
                        <a:pt x="604" y="102"/>
                        <a:pt x="574" y="93"/>
                      </a:cubicBezTo>
                      <a:cubicBezTo>
                        <a:pt x="545" y="85"/>
                        <a:pt x="518" y="73"/>
                        <a:pt x="490" y="67"/>
                      </a:cubicBezTo>
                      <a:cubicBezTo>
                        <a:pt x="477" y="65"/>
                        <a:pt x="463" y="64"/>
                        <a:pt x="450" y="66"/>
                      </a:cubicBezTo>
                      <a:cubicBezTo>
                        <a:pt x="436" y="68"/>
                        <a:pt x="424" y="73"/>
                        <a:pt x="412" y="79"/>
                      </a:cubicBezTo>
                      <a:cubicBezTo>
                        <a:pt x="387" y="89"/>
                        <a:pt x="364" y="103"/>
                        <a:pt x="338" y="105"/>
                      </a:cubicBezTo>
                      <a:cubicBezTo>
                        <a:pt x="311" y="107"/>
                        <a:pt x="288" y="94"/>
                        <a:pt x="270" y="80"/>
                      </a:cubicBezTo>
                      <a:cubicBezTo>
                        <a:pt x="251" y="67"/>
                        <a:pt x="235" y="52"/>
                        <a:pt x="217" y="42"/>
                      </a:cubicBezTo>
                      <a:cubicBezTo>
                        <a:pt x="208" y="38"/>
                        <a:pt x="199" y="35"/>
                        <a:pt x="190" y="33"/>
                      </a:cubicBezTo>
                      <a:cubicBezTo>
                        <a:pt x="180" y="32"/>
                        <a:pt x="171" y="32"/>
                        <a:pt x="162" y="34"/>
                      </a:cubicBezTo>
                      <a:cubicBezTo>
                        <a:pt x="128" y="42"/>
                        <a:pt x="101" y="60"/>
                        <a:pt x="77" y="70"/>
                      </a:cubicBezTo>
                      <a:cubicBezTo>
                        <a:pt x="54" y="81"/>
                        <a:pt x="34" y="85"/>
                        <a:pt x="20" y="82"/>
                      </a:cubicBezTo>
                      <a:cubicBezTo>
                        <a:pt x="17" y="82"/>
                        <a:pt x="14" y="81"/>
                        <a:pt x="11" y="81"/>
                      </a:cubicBezTo>
                      <a:cubicBezTo>
                        <a:pt x="9" y="80"/>
                        <a:pt x="7" y="79"/>
                        <a:pt x="5" y="78"/>
                      </a:cubicBezTo>
                      <a:cubicBezTo>
                        <a:pt x="2" y="77"/>
                        <a:pt x="0" y="76"/>
                        <a:pt x="0" y="76"/>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543">
                  <a:extLst>
                    <a:ext uri="{FF2B5EF4-FFF2-40B4-BE49-F238E27FC236}">
                      <a16:creationId xmlns:a16="http://schemas.microsoft.com/office/drawing/2014/main" xmlns="" id="{FEF57FA8-E817-4A67-8F9E-EF52F455DDAC}"/>
                    </a:ext>
                  </a:extLst>
                </p:cNvPr>
                <p:cNvSpPr>
                  <a:spLocks/>
                </p:cNvSpPr>
                <p:nvPr/>
              </p:nvSpPr>
              <p:spPr bwMode="auto">
                <a:xfrm>
                  <a:off x="17327563" y="2733675"/>
                  <a:ext cx="2092325" cy="236538"/>
                </a:xfrm>
                <a:custGeom>
                  <a:avLst/>
                  <a:gdLst>
                    <a:gd name="T0" fmla="*/ 0 w 2059"/>
                    <a:gd name="T1" fmla="*/ 0 h 235"/>
                    <a:gd name="T2" fmla="*/ 16 w 2059"/>
                    <a:gd name="T3" fmla="*/ 15 h 235"/>
                    <a:gd name="T4" fmla="*/ 73 w 2059"/>
                    <a:gd name="T5" fmla="*/ 40 h 235"/>
                    <a:gd name="T6" fmla="*/ 173 w 2059"/>
                    <a:gd name="T7" fmla="*/ 42 h 235"/>
                    <a:gd name="T8" fmla="*/ 236 w 2059"/>
                    <a:gd name="T9" fmla="*/ 39 h 235"/>
                    <a:gd name="T10" fmla="*/ 306 w 2059"/>
                    <a:gd name="T11" fmla="*/ 52 h 235"/>
                    <a:gd name="T12" fmla="*/ 375 w 2059"/>
                    <a:gd name="T13" fmla="*/ 88 h 235"/>
                    <a:gd name="T14" fmla="*/ 412 w 2059"/>
                    <a:gd name="T15" fmla="*/ 104 h 235"/>
                    <a:gd name="T16" fmla="*/ 453 w 2059"/>
                    <a:gd name="T17" fmla="*/ 111 h 235"/>
                    <a:gd name="T18" fmla="*/ 542 w 2059"/>
                    <a:gd name="T19" fmla="*/ 101 h 235"/>
                    <a:gd name="T20" fmla="*/ 638 w 2059"/>
                    <a:gd name="T21" fmla="*/ 94 h 235"/>
                    <a:gd name="T22" fmla="*/ 731 w 2059"/>
                    <a:gd name="T23" fmla="*/ 132 h 235"/>
                    <a:gd name="T24" fmla="*/ 825 w 2059"/>
                    <a:gd name="T25" fmla="*/ 174 h 235"/>
                    <a:gd name="T26" fmla="*/ 877 w 2059"/>
                    <a:gd name="T27" fmla="*/ 170 h 235"/>
                    <a:gd name="T28" fmla="*/ 927 w 2059"/>
                    <a:gd name="T29" fmla="*/ 151 h 235"/>
                    <a:gd name="T30" fmla="*/ 1030 w 2059"/>
                    <a:gd name="T31" fmla="*/ 107 h 235"/>
                    <a:gd name="T32" fmla="*/ 1088 w 2059"/>
                    <a:gd name="T33" fmla="*/ 104 h 235"/>
                    <a:gd name="T34" fmla="*/ 1141 w 2059"/>
                    <a:gd name="T35" fmla="*/ 124 h 235"/>
                    <a:gd name="T36" fmla="*/ 1233 w 2059"/>
                    <a:gd name="T37" fmla="*/ 181 h 235"/>
                    <a:gd name="T38" fmla="*/ 1333 w 2059"/>
                    <a:gd name="T39" fmla="*/ 193 h 235"/>
                    <a:gd name="T40" fmla="*/ 1429 w 2059"/>
                    <a:gd name="T41" fmla="*/ 168 h 235"/>
                    <a:gd name="T42" fmla="*/ 1523 w 2059"/>
                    <a:gd name="T43" fmla="*/ 145 h 235"/>
                    <a:gd name="T44" fmla="*/ 1613 w 2059"/>
                    <a:gd name="T45" fmla="*/ 151 h 235"/>
                    <a:gd name="T46" fmla="*/ 1765 w 2059"/>
                    <a:gd name="T47" fmla="*/ 207 h 235"/>
                    <a:gd name="T48" fmla="*/ 1895 w 2059"/>
                    <a:gd name="T49" fmla="*/ 228 h 235"/>
                    <a:gd name="T50" fmla="*/ 1991 w 2059"/>
                    <a:gd name="T51" fmla="*/ 203 h 235"/>
                    <a:gd name="T52" fmla="*/ 2059 w 2059"/>
                    <a:gd name="T53" fmla="*/ 153 h 235"/>
                    <a:gd name="T54" fmla="*/ 2045 w 2059"/>
                    <a:gd name="T55" fmla="*/ 171 h 235"/>
                    <a:gd name="T56" fmla="*/ 1993 w 2059"/>
                    <a:gd name="T57" fmla="*/ 207 h 235"/>
                    <a:gd name="T58" fmla="*/ 1895 w 2059"/>
                    <a:gd name="T59" fmla="*/ 233 h 235"/>
                    <a:gd name="T60" fmla="*/ 1832 w 2059"/>
                    <a:gd name="T61" fmla="*/ 232 h 235"/>
                    <a:gd name="T62" fmla="*/ 1763 w 2059"/>
                    <a:gd name="T63" fmla="*/ 213 h 235"/>
                    <a:gd name="T64" fmla="*/ 1612 w 2059"/>
                    <a:gd name="T65" fmla="*/ 158 h 235"/>
                    <a:gd name="T66" fmla="*/ 1524 w 2059"/>
                    <a:gd name="T67" fmla="*/ 153 h 235"/>
                    <a:gd name="T68" fmla="*/ 1432 w 2059"/>
                    <a:gd name="T69" fmla="*/ 176 h 235"/>
                    <a:gd name="T70" fmla="*/ 1334 w 2059"/>
                    <a:gd name="T71" fmla="*/ 201 h 235"/>
                    <a:gd name="T72" fmla="*/ 1229 w 2059"/>
                    <a:gd name="T73" fmla="*/ 188 h 235"/>
                    <a:gd name="T74" fmla="*/ 1137 w 2059"/>
                    <a:gd name="T75" fmla="*/ 131 h 235"/>
                    <a:gd name="T76" fmla="*/ 1086 w 2059"/>
                    <a:gd name="T77" fmla="*/ 113 h 235"/>
                    <a:gd name="T78" fmla="*/ 1032 w 2059"/>
                    <a:gd name="T79" fmla="*/ 116 h 235"/>
                    <a:gd name="T80" fmla="*/ 931 w 2059"/>
                    <a:gd name="T81" fmla="*/ 159 h 235"/>
                    <a:gd name="T82" fmla="*/ 879 w 2059"/>
                    <a:gd name="T83" fmla="*/ 179 h 235"/>
                    <a:gd name="T84" fmla="*/ 824 w 2059"/>
                    <a:gd name="T85" fmla="*/ 182 h 235"/>
                    <a:gd name="T86" fmla="*/ 727 w 2059"/>
                    <a:gd name="T87" fmla="*/ 139 h 235"/>
                    <a:gd name="T88" fmla="*/ 637 w 2059"/>
                    <a:gd name="T89" fmla="*/ 102 h 235"/>
                    <a:gd name="T90" fmla="*/ 537 w 2059"/>
                    <a:gd name="T91" fmla="*/ 109 h 235"/>
                    <a:gd name="T92" fmla="*/ 453 w 2059"/>
                    <a:gd name="T93" fmla="*/ 118 h 235"/>
                    <a:gd name="T94" fmla="*/ 410 w 2059"/>
                    <a:gd name="T95" fmla="*/ 111 h 235"/>
                    <a:gd name="T96" fmla="*/ 372 w 2059"/>
                    <a:gd name="T97" fmla="*/ 94 h 235"/>
                    <a:gd name="T98" fmla="*/ 304 w 2059"/>
                    <a:gd name="T99" fmla="*/ 57 h 235"/>
                    <a:gd name="T100" fmla="*/ 173 w 2059"/>
                    <a:gd name="T101" fmla="*/ 47 h 235"/>
                    <a:gd name="T102" fmla="*/ 72 w 2059"/>
                    <a:gd name="T103" fmla="*/ 44 h 235"/>
                    <a:gd name="T104" fmla="*/ 15 w 2059"/>
                    <a:gd name="T105" fmla="*/ 17 h 235"/>
                    <a:gd name="T106" fmla="*/ 0 w 2059"/>
                    <a:gd name="T10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59" h="235">
                      <a:moveTo>
                        <a:pt x="0" y="0"/>
                      </a:moveTo>
                      <a:cubicBezTo>
                        <a:pt x="0" y="0"/>
                        <a:pt x="5" y="6"/>
                        <a:pt x="16" y="15"/>
                      </a:cubicBezTo>
                      <a:cubicBezTo>
                        <a:pt x="27" y="24"/>
                        <a:pt x="46" y="35"/>
                        <a:pt x="73" y="40"/>
                      </a:cubicBezTo>
                      <a:cubicBezTo>
                        <a:pt x="100" y="46"/>
                        <a:pt x="134" y="46"/>
                        <a:pt x="173" y="42"/>
                      </a:cubicBezTo>
                      <a:cubicBezTo>
                        <a:pt x="192" y="41"/>
                        <a:pt x="214" y="39"/>
                        <a:pt x="236" y="39"/>
                      </a:cubicBezTo>
                      <a:cubicBezTo>
                        <a:pt x="258" y="39"/>
                        <a:pt x="283" y="42"/>
                        <a:pt x="306" y="52"/>
                      </a:cubicBezTo>
                      <a:cubicBezTo>
                        <a:pt x="330" y="61"/>
                        <a:pt x="352" y="75"/>
                        <a:pt x="375" y="88"/>
                      </a:cubicBezTo>
                      <a:cubicBezTo>
                        <a:pt x="387" y="94"/>
                        <a:pt x="399" y="100"/>
                        <a:pt x="412" y="104"/>
                      </a:cubicBezTo>
                      <a:cubicBezTo>
                        <a:pt x="425" y="108"/>
                        <a:pt x="439" y="110"/>
                        <a:pt x="453" y="111"/>
                      </a:cubicBezTo>
                      <a:cubicBezTo>
                        <a:pt x="482" y="112"/>
                        <a:pt x="511" y="106"/>
                        <a:pt x="542" y="101"/>
                      </a:cubicBezTo>
                      <a:cubicBezTo>
                        <a:pt x="572" y="95"/>
                        <a:pt x="604" y="90"/>
                        <a:pt x="638" y="94"/>
                      </a:cubicBezTo>
                      <a:cubicBezTo>
                        <a:pt x="672" y="97"/>
                        <a:pt x="702" y="115"/>
                        <a:pt x="731" y="132"/>
                      </a:cubicBezTo>
                      <a:cubicBezTo>
                        <a:pt x="761" y="150"/>
                        <a:pt x="790" y="169"/>
                        <a:pt x="825" y="174"/>
                      </a:cubicBezTo>
                      <a:cubicBezTo>
                        <a:pt x="842" y="176"/>
                        <a:pt x="859" y="175"/>
                        <a:pt x="877" y="170"/>
                      </a:cubicBezTo>
                      <a:cubicBezTo>
                        <a:pt x="894" y="166"/>
                        <a:pt x="910" y="159"/>
                        <a:pt x="927" y="151"/>
                      </a:cubicBezTo>
                      <a:cubicBezTo>
                        <a:pt x="960" y="136"/>
                        <a:pt x="993" y="117"/>
                        <a:pt x="1030" y="107"/>
                      </a:cubicBezTo>
                      <a:cubicBezTo>
                        <a:pt x="1049" y="103"/>
                        <a:pt x="1069" y="101"/>
                        <a:pt x="1088" y="104"/>
                      </a:cubicBezTo>
                      <a:cubicBezTo>
                        <a:pt x="1107" y="107"/>
                        <a:pt x="1125" y="115"/>
                        <a:pt x="1141" y="124"/>
                      </a:cubicBezTo>
                      <a:cubicBezTo>
                        <a:pt x="1173" y="142"/>
                        <a:pt x="1201" y="166"/>
                        <a:pt x="1233" y="181"/>
                      </a:cubicBezTo>
                      <a:cubicBezTo>
                        <a:pt x="1264" y="195"/>
                        <a:pt x="1300" y="198"/>
                        <a:pt x="1333" y="193"/>
                      </a:cubicBezTo>
                      <a:cubicBezTo>
                        <a:pt x="1366" y="188"/>
                        <a:pt x="1398" y="177"/>
                        <a:pt x="1429" y="168"/>
                      </a:cubicBezTo>
                      <a:cubicBezTo>
                        <a:pt x="1461" y="158"/>
                        <a:pt x="1492" y="149"/>
                        <a:pt x="1523" y="145"/>
                      </a:cubicBezTo>
                      <a:cubicBezTo>
                        <a:pt x="1554" y="141"/>
                        <a:pt x="1585" y="144"/>
                        <a:pt x="1613" y="151"/>
                      </a:cubicBezTo>
                      <a:cubicBezTo>
                        <a:pt x="1671" y="165"/>
                        <a:pt x="1720" y="190"/>
                        <a:pt x="1765" y="207"/>
                      </a:cubicBezTo>
                      <a:cubicBezTo>
                        <a:pt x="1811" y="228"/>
                        <a:pt x="1856" y="231"/>
                        <a:pt x="1895" y="228"/>
                      </a:cubicBezTo>
                      <a:cubicBezTo>
                        <a:pt x="1933" y="224"/>
                        <a:pt x="1966" y="215"/>
                        <a:pt x="1991" y="203"/>
                      </a:cubicBezTo>
                      <a:cubicBezTo>
                        <a:pt x="2042" y="181"/>
                        <a:pt x="2058" y="152"/>
                        <a:pt x="2059" y="153"/>
                      </a:cubicBezTo>
                      <a:cubicBezTo>
                        <a:pt x="2059" y="153"/>
                        <a:pt x="2055" y="160"/>
                        <a:pt x="2045" y="171"/>
                      </a:cubicBezTo>
                      <a:cubicBezTo>
                        <a:pt x="2035" y="181"/>
                        <a:pt x="2018" y="195"/>
                        <a:pt x="1993" y="207"/>
                      </a:cubicBezTo>
                      <a:cubicBezTo>
                        <a:pt x="1967" y="218"/>
                        <a:pt x="1934" y="228"/>
                        <a:pt x="1895" y="233"/>
                      </a:cubicBezTo>
                      <a:cubicBezTo>
                        <a:pt x="1875" y="235"/>
                        <a:pt x="1854" y="235"/>
                        <a:pt x="1832" y="232"/>
                      </a:cubicBezTo>
                      <a:cubicBezTo>
                        <a:pt x="1809" y="230"/>
                        <a:pt x="1786" y="222"/>
                        <a:pt x="1763" y="213"/>
                      </a:cubicBezTo>
                      <a:cubicBezTo>
                        <a:pt x="1717" y="195"/>
                        <a:pt x="1668" y="171"/>
                        <a:pt x="1612" y="158"/>
                      </a:cubicBezTo>
                      <a:cubicBezTo>
                        <a:pt x="1584" y="152"/>
                        <a:pt x="1554" y="149"/>
                        <a:pt x="1524" y="153"/>
                      </a:cubicBezTo>
                      <a:cubicBezTo>
                        <a:pt x="1493" y="157"/>
                        <a:pt x="1463" y="166"/>
                        <a:pt x="1432" y="176"/>
                      </a:cubicBezTo>
                      <a:cubicBezTo>
                        <a:pt x="1401" y="185"/>
                        <a:pt x="1369" y="196"/>
                        <a:pt x="1334" y="201"/>
                      </a:cubicBezTo>
                      <a:cubicBezTo>
                        <a:pt x="1300" y="207"/>
                        <a:pt x="1262" y="204"/>
                        <a:pt x="1229" y="188"/>
                      </a:cubicBezTo>
                      <a:cubicBezTo>
                        <a:pt x="1196" y="173"/>
                        <a:pt x="1168" y="149"/>
                        <a:pt x="1137" y="131"/>
                      </a:cubicBezTo>
                      <a:cubicBezTo>
                        <a:pt x="1121" y="123"/>
                        <a:pt x="1104" y="116"/>
                        <a:pt x="1086" y="113"/>
                      </a:cubicBezTo>
                      <a:cubicBezTo>
                        <a:pt x="1069" y="110"/>
                        <a:pt x="1050" y="111"/>
                        <a:pt x="1032" y="116"/>
                      </a:cubicBezTo>
                      <a:cubicBezTo>
                        <a:pt x="997" y="125"/>
                        <a:pt x="964" y="144"/>
                        <a:pt x="931" y="159"/>
                      </a:cubicBezTo>
                      <a:cubicBezTo>
                        <a:pt x="914" y="167"/>
                        <a:pt x="897" y="174"/>
                        <a:pt x="879" y="179"/>
                      </a:cubicBezTo>
                      <a:cubicBezTo>
                        <a:pt x="861" y="183"/>
                        <a:pt x="842" y="185"/>
                        <a:pt x="824" y="182"/>
                      </a:cubicBezTo>
                      <a:cubicBezTo>
                        <a:pt x="787" y="177"/>
                        <a:pt x="756" y="157"/>
                        <a:pt x="727" y="139"/>
                      </a:cubicBezTo>
                      <a:cubicBezTo>
                        <a:pt x="698" y="122"/>
                        <a:pt x="669" y="105"/>
                        <a:pt x="637" y="102"/>
                      </a:cubicBezTo>
                      <a:cubicBezTo>
                        <a:pt x="603" y="98"/>
                        <a:pt x="570" y="104"/>
                        <a:pt x="537" y="109"/>
                      </a:cubicBezTo>
                      <a:cubicBezTo>
                        <a:pt x="509" y="114"/>
                        <a:pt x="481" y="120"/>
                        <a:pt x="453" y="118"/>
                      </a:cubicBezTo>
                      <a:cubicBezTo>
                        <a:pt x="438" y="118"/>
                        <a:pt x="424" y="115"/>
                        <a:pt x="410" y="111"/>
                      </a:cubicBezTo>
                      <a:cubicBezTo>
                        <a:pt x="396" y="106"/>
                        <a:pt x="384" y="100"/>
                        <a:pt x="372" y="94"/>
                      </a:cubicBezTo>
                      <a:cubicBezTo>
                        <a:pt x="348" y="81"/>
                        <a:pt x="326" y="66"/>
                        <a:pt x="304" y="57"/>
                      </a:cubicBezTo>
                      <a:cubicBezTo>
                        <a:pt x="258" y="39"/>
                        <a:pt x="212" y="45"/>
                        <a:pt x="173" y="47"/>
                      </a:cubicBezTo>
                      <a:cubicBezTo>
                        <a:pt x="134" y="50"/>
                        <a:pt x="100" y="50"/>
                        <a:pt x="72" y="44"/>
                      </a:cubicBezTo>
                      <a:cubicBezTo>
                        <a:pt x="45" y="38"/>
                        <a:pt x="26" y="26"/>
                        <a:pt x="15" y="17"/>
                      </a:cubicBezTo>
                      <a:cubicBezTo>
                        <a:pt x="4" y="7"/>
                        <a:pt x="0" y="0"/>
                        <a:pt x="0" y="0"/>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5" name="Freeform 544">
                  <a:extLst>
                    <a:ext uri="{FF2B5EF4-FFF2-40B4-BE49-F238E27FC236}">
                      <a16:creationId xmlns:a16="http://schemas.microsoft.com/office/drawing/2014/main" xmlns="" id="{BD576719-0C53-4B31-B7A7-2DF1B46EC07A}"/>
                    </a:ext>
                  </a:extLst>
                </p:cNvPr>
                <p:cNvSpPr>
                  <a:spLocks noEditPoints="1"/>
                </p:cNvSpPr>
                <p:nvPr/>
              </p:nvSpPr>
              <p:spPr bwMode="auto">
                <a:xfrm>
                  <a:off x="18522950" y="2930525"/>
                  <a:ext cx="504825" cy="1335088"/>
                </a:xfrm>
                <a:custGeom>
                  <a:avLst/>
                  <a:gdLst>
                    <a:gd name="T0" fmla="*/ 418 w 496"/>
                    <a:gd name="T1" fmla="*/ 1323 h 1323"/>
                    <a:gd name="T2" fmla="*/ 296 w 496"/>
                    <a:gd name="T3" fmla="*/ 1280 h 1323"/>
                    <a:gd name="T4" fmla="*/ 187 w 496"/>
                    <a:gd name="T5" fmla="*/ 1151 h 1323"/>
                    <a:gd name="T6" fmla="*/ 51 w 496"/>
                    <a:gd name="T7" fmla="*/ 800 h 1323"/>
                    <a:gd name="T8" fmla="*/ 70 w 496"/>
                    <a:gd name="T9" fmla="*/ 794 h 1323"/>
                    <a:gd name="T10" fmla="*/ 135 w 496"/>
                    <a:gd name="T11" fmla="*/ 770 h 1323"/>
                    <a:gd name="T12" fmla="*/ 180 w 496"/>
                    <a:gd name="T13" fmla="*/ 762 h 1323"/>
                    <a:gd name="T14" fmla="*/ 201 w 496"/>
                    <a:gd name="T15" fmla="*/ 765 h 1323"/>
                    <a:gd name="T16" fmla="*/ 257 w 496"/>
                    <a:gd name="T17" fmla="*/ 798 h 1323"/>
                    <a:gd name="T18" fmla="*/ 307 w 496"/>
                    <a:gd name="T19" fmla="*/ 843 h 1323"/>
                    <a:gd name="T20" fmla="*/ 364 w 496"/>
                    <a:gd name="T21" fmla="*/ 861 h 1323"/>
                    <a:gd name="T22" fmla="*/ 370 w 496"/>
                    <a:gd name="T23" fmla="*/ 861 h 1323"/>
                    <a:gd name="T24" fmla="*/ 387 w 496"/>
                    <a:gd name="T25" fmla="*/ 859 h 1323"/>
                    <a:gd name="T26" fmla="*/ 423 w 496"/>
                    <a:gd name="T27" fmla="*/ 923 h 1323"/>
                    <a:gd name="T28" fmla="*/ 445 w 496"/>
                    <a:gd name="T29" fmla="*/ 1265 h 1323"/>
                    <a:gd name="T30" fmla="*/ 496 w 496"/>
                    <a:gd name="T31" fmla="*/ 1266 h 1323"/>
                    <a:gd name="T32" fmla="*/ 476 w 496"/>
                    <a:gd name="T33" fmla="*/ 1309 h 1323"/>
                    <a:gd name="T34" fmla="*/ 479 w 496"/>
                    <a:gd name="T35" fmla="*/ 1302 h 1323"/>
                    <a:gd name="T36" fmla="*/ 483 w 496"/>
                    <a:gd name="T37" fmla="*/ 1288 h 1323"/>
                    <a:gd name="T38" fmla="*/ 485 w 496"/>
                    <a:gd name="T39" fmla="*/ 1283 h 1323"/>
                    <a:gd name="T40" fmla="*/ 485 w 496"/>
                    <a:gd name="T41" fmla="*/ 1283 h 1323"/>
                    <a:gd name="T42" fmla="*/ 483 w 496"/>
                    <a:gd name="T43" fmla="*/ 1288 h 1323"/>
                    <a:gd name="T44" fmla="*/ 477 w 496"/>
                    <a:gd name="T45" fmla="*/ 1301 h 1323"/>
                    <a:gd name="T46" fmla="*/ 473 w 496"/>
                    <a:gd name="T47" fmla="*/ 1311 h 1323"/>
                    <a:gd name="T48" fmla="*/ 457 w 496"/>
                    <a:gd name="T49" fmla="*/ 1318 h 1323"/>
                    <a:gd name="T50" fmla="*/ 418 w 496"/>
                    <a:gd name="T51" fmla="*/ 1323 h 1323"/>
                    <a:gd name="T52" fmla="*/ 364 w 496"/>
                    <a:gd name="T53" fmla="*/ 853 h 1323"/>
                    <a:gd name="T54" fmla="*/ 311 w 496"/>
                    <a:gd name="T55" fmla="*/ 836 h 1323"/>
                    <a:gd name="T56" fmla="*/ 262 w 496"/>
                    <a:gd name="T57" fmla="*/ 792 h 1323"/>
                    <a:gd name="T58" fmla="*/ 203 w 496"/>
                    <a:gd name="T59" fmla="*/ 757 h 1323"/>
                    <a:gd name="T60" fmla="*/ 180 w 496"/>
                    <a:gd name="T61" fmla="*/ 754 h 1323"/>
                    <a:gd name="T62" fmla="*/ 133 w 496"/>
                    <a:gd name="T63" fmla="*/ 762 h 1323"/>
                    <a:gd name="T64" fmla="*/ 67 w 496"/>
                    <a:gd name="T65" fmla="*/ 786 h 1323"/>
                    <a:gd name="T66" fmla="*/ 49 w 496"/>
                    <a:gd name="T67" fmla="*/ 792 h 1323"/>
                    <a:gd name="T68" fmla="*/ 13 w 496"/>
                    <a:gd name="T69" fmla="*/ 301 h 1323"/>
                    <a:gd name="T70" fmla="*/ 77 w 496"/>
                    <a:gd name="T71" fmla="*/ 342 h 1323"/>
                    <a:gd name="T72" fmla="*/ 110 w 496"/>
                    <a:gd name="T73" fmla="*/ 354 h 1323"/>
                    <a:gd name="T74" fmla="*/ 135 w 496"/>
                    <a:gd name="T75" fmla="*/ 356 h 1323"/>
                    <a:gd name="T76" fmla="*/ 145 w 496"/>
                    <a:gd name="T77" fmla="*/ 356 h 1323"/>
                    <a:gd name="T78" fmla="*/ 210 w 496"/>
                    <a:gd name="T79" fmla="*/ 337 h 1323"/>
                    <a:gd name="T80" fmla="*/ 277 w 496"/>
                    <a:gd name="T81" fmla="*/ 302 h 1323"/>
                    <a:gd name="T82" fmla="*/ 367 w 496"/>
                    <a:gd name="T83" fmla="*/ 812 h 1323"/>
                    <a:gd name="T84" fmla="*/ 383 w 496"/>
                    <a:gd name="T85" fmla="*/ 851 h 1323"/>
                    <a:gd name="T86" fmla="*/ 370 w 496"/>
                    <a:gd name="T87" fmla="*/ 853 h 1323"/>
                    <a:gd name="T88" fmla="*/ 364 w 496"/>
                    <a:gd name="T89" fmla="*/ 853 h 1323"/>
                    <a:gd name="T90" fmla="*/ 136 w 496"/>
                    <a:gd name="T91" fmla="*/ 348 h 1323"/>
                    <a:gd name="T92" fmla="*/ 112 w 496"/>
                    <a:gd name="T93" fmla="*/ 345 h 1323"/>
                    <a:gd name="T94" fmla="*/ 81 w 496"/>
                    <a:gd name="T95" fmla="*/ 334 h 1323"/>
                    <a:gd name="T96" fmla="*/ 14 w 496"/>
                    <a:gd name="T97" fmla="*/ 292 h 1323"/>
                    <a:gd name="T98" fmla="*/ 71 w 496"/>
                    <a:gd name="T99" fmla="*/ 0 h 1323"/>
                    <a:gd name="T100" fmla="*/ 83 w 496"/>
                    <a:gd name="T101" fmla="*/ 3 h 1323"/>
                    <a:gd name="T102" fmla="*/ 308 w 496"/>
                    <a:gd name="T103" fmla="*/ 159 h 1323"/>
                    <a:gd name="T104" fmla="*/ 278 w 496"/>
                    <a:gd name="T105" fmla="*/ 292 h 1323"/>
                    <a:gd name="T106" fmla="*/ 206 w 496"/>
                    <a:gd name="T107" fmla="*/ 330 h 1323"/>
                    <a:gd name="T108" fmla="*/ 144 w 496"/>
                    <a:gd name="T109" fmla="*/ 347 h 1323"/>
                    <a:gd name="T110" fmla="*/ 136 w 496"/>
                    <a:gd name="T111" fmla="*/ 348 h 1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6" h="1323">
                      <a:moveTo>
                        <a:pt x="418" y="1323"/>
                      </a:moveTo>
                      <a:cubicBezTo>
                        <a:pt x="375" y="1323"/>
                        <a:pt x="331" y="1306"/>
                        <a:pt x="296" y="1280"/>
                      </a:cubicBezTo>
                      <a:cubicBezTo>
                        <a:pt x="250" y="1247"/>
                        <a:pt x="217" y="1199"/>
                        <a:pt x="187" y="1151"/>
                      </a:cubicBezTo>
                      <a:cubicBezTo>
                        <a:pt x="129" y="1058"/>
                        <a:pt x="83" y="936"/>
                        <a:pt x="51" y="800"/>
                      </a:cubicBezTo>
                      <a:cubicBezTo>
                        <a:pt x="58" y="798"/>
                        <a:pt x="64" y="796"/>
                        <a:pt x="70" y="794"/>
                      </a:cubicBezTo>
                      <a:cubicBezTo>
                        <a:pt x="92" y="786"/>
                        <a:pt x="114" y="776"/>
                        <a:pt x="135" y="770"/>
                      </a:cubicBezTo>
                      <a:cubicBezTo>
                        <a:pt x="150" y="765"/>
                        <a:pt x="165" y="762"/>
                        <a:pt x="180" y="762"/>
                      </a:cubicBezTo>
                      <a:cubicBezTo>
                        <a:pt x="187" y="762"/>
                        <a:pt x="194" y="763"/>
                        <a:pt x="201" y="765"/>
                      </a:cubicBezTo>
                      <a:cubicBezTo>
                        <a:pt x="223" y="769"/>
                        <a:pt x="241" y="783"/>
                        <a:pt x="257" y="798"/>
                      </a:cubicBezTo>
                      <a:cubicBezTo>
                        <a:pt x="273" y="813"/>
                        <a:pt x="288" y="830"/>
                        <a:pt x="307" y="843"/>
                      </a:cubicBezTo>
                      <a:cubicBezTo>
                        <a:pt x="323" y="855"/>
                        <a:pt x="344" y="861"/>
                        <a:pt x="364" y="861"/>
                      </a:cubicBezTo>
                      <a:cubicBezTo>
                        <a:pt x="366" y="861"/>
                        <a:pt x="368" y="861"/>
                        <a:pt x="370" y="861"/>
                      </a:cubicBezTo>
                      <a:cubicBezTo>
                        <a:pt x="376" y="861"/>
                        <a:pt x="381" y="860"/>
                        <a:pt x="387" y="859"/>
                      </a:cubicBezTo>
                      <a:cubicBezTo>
                        <a:pt x="397" y="880"/>
                        <a:pt x="410" y="902"/>
                        <a:pt x="423" y="923"/>
                      </a:cubicBezTo>
                      <a:lnTo>
                        <a:pt x="445" y="1265"/>
                      </a:lnTo>
                      <a:lnTo>
                        <a:pt x="496" y="1266"/>
                      </a:lnTo>
                      <a:cubicBezTo>
                        <a:pt x="495" y="1284"/>
                        <a:pt x="489" y="1299"/>
                        <a:pt x="476" y="1309"/>
                      </a:cubicBezTo>
                      <a:cubicBezTo>
                        <a:pt x="477" y="1307"/>
                        <a:pt x="478" y="1304"/>
                        <a:pt x="479" y="1302"/>
                      </a:cubicBezTo>
                      <a:cubicBezTo>
                        <a:pt x="481" y="1296"/>
                        <a:pt x="482" y="1292"/>
                        <a:pt x="483" y="1288"/>
                      </a:cubicBezTo>
                      <a:cubicBezTo>
                        <a:pt x="484" y="1285"/>
                        <a:pt x="485" y="1283"/>
                        <a:pt x="485" y="1283"/>
                      </a:cubicBezTo>
                      <a:lnTo>
                        <a:pt x="485" y="1283"/>
                      </a:lnTo>
                      <a:cubicBezTo>
                        <a:pt x="484" y="1283"/>
                        <a:pt x="484" y="1285"/>
                        <a:pt x="483" y="1288"/>
                      </a:cubicBezTo>
                      <a:cubicBezTo>
                        <a:pt x="481" y="1291"/>
                        <a:pt x="479" y="1296"/>
                        <a:pt x="477" y="1301"/>
                      </a:cubicBezTo>
                      <a:cubicBezTo>
                        <a:pt x="476" y="1304"/>
                        <a:pt x="475" y="1308"/>
                        <a:pt x="473" y="1311"/>
                      </a:cubicBezTo>
                      <a:cubicBezTo>
                        <a:pt x="469" y="1314"/>
                        <a:pt x="463" y="1317"/>
                        <a:pt x="457" y="1318"/>
                      </a:cubicBezTo>
                      <a:cubicBezTo>
                        <a:pt x="444" y="1322"/>
                        <a:pt x="431" y="1323"/>
                        <a:pt x="418" y="1323"/>
                      </a:cubicBezTo>
                      <a:moveTo>
                        <a:pt x="364" y="853"/>
                      </a:moveTo>
                      <a:cubicBezTo>
                        <a:pt x="346" y="853"/>
                        <a:pt x="327" y="847"/>
                        <a:pt x="311" y="836"/>
                      </a:cubicBezTo>
                      <a:cubicBezTo>
                        <a:pt x="294" y="824"/>
                        <a:pt x="279" y="808"/>
                        <a:pt x="262" y="792"/>
                      </a:cubicBezTo>
                      <a:cubicBezTo>
                        <a:pt x="246" y="777"/>
                        <a:pt x="227" y="762"/>
                        <a:pt x="203" y="757"/>
                      </a:cubicBezTo>
                      <a:cubicBezTo>
                        <a:pt x="195" y="755"/>
                        <a:pt x="188" y="754"/>
                        <a:pt x="180" y="754"/>
                      </a:cubicBezTo>
                      <a:cubicBezTo>
                        <a:pt x="164" y="754"/>
                        <a:pt x="148" y="757"/>
                        <a:pt x="133" y="762"/>
                      </a:cubicBezTo>
                      <a:cubicBezTo>
                        <a:pt x="110" y="768"/>
                        <a:pt x="89" y="778"/>
                        <a:pt x="67" y="786"/>
                      </a:cubicBezTo>
                      <a:cubicBezTo>
                        <a:pt x="61" y="788"/>
                        <a:pt x="55" y="790"/>
                        <a:pt x="49" y="792"/>
                      </a:cubicBezTo>
                      <a:cubicBezTo>
                        <a:pt x="15" y="638"/>
                        <a:pt x="0" y="466"/>
                        <a:pt x="13" y="301"/>
                      </a:cubicBezTo>
                      <a:cubicBezTo>
                        <a:pt x="34" y="316"/>
                        <a:pt x="54" y="331"/>
                        <a:pt x="77" y="342"/>
                      </a:cubicBezTo>
                      <a:cubicBezTo>
                        <a:pt x="88" y="347"/>
                        <a:pt x="99" y="351"/>
                        <a:pt x="110" y="354"/>
                      </a:cubicBezTo>
                      <a:cubicBezTo>
                        <a:pt x="118" y="355"/>
                        <a:pt x="127" y="356"/>
                        <a:pt x="135" y="356"/>
                      </a:cubicBezTo>
                      <a:cubicBezTo>
                        <a:pt x="139" y="356"/>
                        <a:pt x="142" y="356"/>
                        <a:pt x="145" y="356"/>
                      </a:cubicBezTo>
                      <a:cubicBezTo>
                        <a:pt x="168" y="354"/>
                        <a:pt x="190" y="346"/>
                        <a:pt x="210" y="337"/>
                      </a:cubicBezTo>
                      <a:cubicBezTo>
                        <a:pt x="233" y="326"/>
                        <a:pt x="255" y="313"/>
                        <a:pt x="277" y="302"/>
                      </a:cubicBezTo>
                      <a:cubicBezTo>
                        <a:pt x="266" y="464"/>
                        <a:pt x="318" y="652"/>
                        <a:pt x="367" y="812"/>
                      </a:cubicBezTo>
                      <a:cubicBezTo>
                        <a:pt x="371" y="825"/>
                        <a:pt x="377" y="838"/>
                        <a:pt x="383" y="851"/>
                      </a:cubicBezTo>
                      <a:cubicBezTo>
                        <a:pt x="379" y="852"/>
                        <a:pt x="374" y="853"/>
                        <a:pt x="370" y="853"/>
                      </a:cubicBezTo>
                      <a:cubicBezTo>
                        <a:pt x="368" y="853"/>
                        <a:pt x="366" y="853"/>
                        <a:pt x="364" y="853"/>
                      </a:cubicBezTo>
                      <a:moveTo>
                        <a:pt x="136" y="348"/>
                      </a:moveTo>
                      <a:cubicBezTo>
                        <a:pt x="128" y="348"/>
                        <a:pt x="120" y="347"/>
                        <a:pt x="112" y="345"/>
                      </a:cubicBezTo>
                      <a:cubicBezTo>
                        <a:pt x="101" y="343"/>
                        <a:pt x="91" y="339"/>
                        <a:pt x="81" y="334"/>
                      </a:cubicBezTo>
                      <a:cubicBezTo>
                        <a:pt x="57" y="323"/>
                        <a:pt x="36" y="307"/>
                        <a:pt x="14" y="292"/>
                      </a:cubicBezTo>
                      <a:cubicBezTo>
                        <a:pt x="22" y="190"/>
                        <a:pt x="41" y="91"/>
                        <a:pt x="71" y="0"/>
                      </a:cubicBezTo>
                      <a:cubicBezTo>
                        <a:pt x="75" y="1"/>
                        <a:pt x="79" y="2"/>
                        <a:pt x="83" y="3"/>
                      </a:cubicBezTo>
                      <a:lnTo>
                        <a:pt x="308" y="159"/>
                      </a:lnTo>
                      <a:cubicBezTo>
                        <a:pt x="291" y="200"/>
                        <a:pt x="282" y="245"/>
                        <a:pt x="278" y="292"/>
                      </a:cubicBezTo>
                      <a:cubicBezTo>
                        <a:pt x="254" y="305"/>
                        <a:pt x="231" y="318"/>
                        <a:pt x="206" y="330"/>
                      </a:cubicBezTo>
                      <a:cubicBezTo>
                        <a:pt x="187" y="339"/>
                        <a:pt x="166" y="346"/>
                        <a:pt x="144" y="347"/>
                      </a:cubicBezTo>
                      <a:cubicBezTo>
                        <a:pt x="141" y="348"/>
                        <a:pt x="138" y="348"/>
                        <a:pt x="136" y="348"/>
                      </a:cubicBezTo>
                    </a:path>
                  </a:pathLst>
                </a:custGeom>
                <a:solidFill>
                  <a:srgbClr val="BA2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6" name="Freeform 545">
                  <a:extLst>
                    <a:ext uri="{FF2B5EF4-FFF2-40B4-BE49-F238E27FC236}">
                      <a16:creationId xmlns:a16="http://schemas.microsoft.com/office/drawing/2014/main" xmlns="" id="{259E4E3F-2B65-440D-AD99-F8E8203BF798}"/>
                    </a:ext>
                  </a:extLst>
                </p:cNvPr>
                <p:cNvSpPr>
                  <a:spLocks/>
                </p:cNvSpPr>
                <p:nvPr/>
              </p:nvSpPr>
              <p:spPr bwMode="auto">
                <a:xfrm>
                  <a:off x="18953163" y="3862387"/>
                  <a:ext cx="80962" cy="344488"/>
                </a:xfrm>
                <a:custGeom>
                  <a:avLst/>
                  <a:gdLst>
                    <a:gd name="T0" fmla="*/ 73 w 79"/>
                    <a:gd name="T1" fmla="*/ 343 h 343"/>
                    <a:gd name="T2" fmla="*/ 22 w 79"/>
                    <a:gd name="T3" fmla="*/ 342 h 343"/>
                    <a:gd name="T4" fmla="*/ 0 w 79"/>
                    <a:gd name="T5" fmla="*/ 0 h 343"/>
                    <a:gd name="T6" fmla="*/ 49 w 79"/>
                    <a:gd name="T7" fmla="*/ 142 h 343"/>
                    <a:gd name="T8" fmla="*/ 73 w 79"/>
                    <a:gd name="T9" fmla="*/ 343 h 343"/>
                  </a:gdLst>
                  <a:ahLst/>
                  <a:cxnLst>
                    <a:cxn ang="0">
                      <a:pos x="T0" y="T1"/>
                    </a:cxn>
                    <a:cxn ang="0">
                      <a:pos x="T2" y="T3"/>
                    </a:cxn>
                    <a:cxn ang="0">
                      <a:pos x="T4" y="T5"/>
                    </a:cxn>
                    <a:cxn ang="0">
                      <a:pos x="T6" y="T7"/>
                    </a:cxn>
                    <a:cxn ang="0">
                      <a:pos x="T8" y="T9"/>
                    </a:cxn>
                  </a:cxnLst>
                  <a:rect l="0" t="0" r="r" b="b"/>
                  <a:pathLst>
                    <a:path w="79" h="343">
                      <a:moveTo>
                        <a:pt x="73" y="343"/>
                      </a:moveTo>
                      <a:lnTo>
                        <a:pt x="22" y="342"/>
                      </a:lnTo>
                      <a:lnTo>
                        <a:pt x="0" y="0"/>
                      </a:lnTo>
                      <a:cubicBezTo>
                        <a:pt x="26" y="47"/>
                        <a:pt x="51" y="95"/>
                        <a:pt x="49" y="142"/>
                      </a:cubicBezTo>
                      <a:cubicBezTo>
                        <a:pt x="46" y="201"/>
                        <a:pt x="79" y="287"/>
                        <a:pt x="73" y="343"/>
                      </a:cubicBezTo>
                    </a:path>
                  </a:pathLst>
                </a:custGeom>
                <a:solidFill>
                  <a:srgbClr val="BA2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7" name="Freeform 546">
                  <a:extLst>
                    <a:ext uri="{FF2B5EF4-FFF2-40B4-BE49-F238E27FC236}">
                      <a16:creationId xmlns:a16="http://schemas.microsoft.com/office/drawing/2014/main" xmlns="" id="{13D912D4-33FB-4BE8-9EFC-29F083AB3D04}"/>
                    </a:ext>
                  </a:extLst>
                </p:cNvPr>
                <p:cNvSpPr>
                  <a:spLocks/>
                </p:cNvSpPr>
                <p:nvPr/>
              </p:nvSpPr>
              <p:spPr bwMode="auto">
                <a:xfrm>
                  <a:off x="18537238" y="3225800"/>
                  <a:ext cx="268287" cy="63500"/>
                </a:xfrm>
                <a:custGeom>
                  <a:avLst/>
                  <a:gdLst>
                    <a:gd name="T0" fmla="*/ 122 w 265"/>
                    <a:gd name="T1" fmla="*/ 64 h 64"/>
                    <a:gd name="T2" fmla="*/ 97 w 265"/>
                    <a:gd name="T3" fmla="*/ 62 h 64"/>
                    <a:gd name="T4" fmla="*/ 64 w 265"/>
                    <a:gd name="T5" fmla="*/ 50 h 64"/>
                    <a:gd name="T6" fmla="*/ 0 w 265"/>
                    <a:gd name="T7" fmla="*/ 9 h 64"/>
                    <a:gd name="T8" fmla="*/ 1 w 265"/>
                    <a:gd name="T9" fmla="*/ 0 h 64"/>
                    <a:gd name="T10" fmla="*/ 68 w 265"/>
                    <a:gd name="T11" fmla="*/ 42 h 64"/>
                    <a:gd name="T12" fmla="*/ 99 w 265"/>
                    <a:gd name="T13" fmla="*/ 53 h 64"/>
                    <a:gd name="T14" fmla="*/ 123 w 265"/>
                    <a:gd name="T15" fmla="*/ 56 h 64"/>
                    <a:gd name="T16" fmla="*/ 131 w 265"/>
                    <a:gd name="T17" fmla="*/ 55 h 64"/>
                    <a:gd name="T18" fmla="*/ 193 w 265"/>
                    <a:gd name="T19" fmla="*/ 38 h 64"/>
                    <a:gd name="T20" fmla="*/ 265 w 265"/>
                    <a:gd name="T21" fmla="*/ 0 h 64"/>
                    <a:gd name="T22" fmla="*/ 264 w 265"/>
                    <a:gd name="T23" fmla="*/ 10 h 64"/>
                    <a:gd name="T24" fmla="*/ 197 w 265"/>
                    <a:gd name="T25" fmla="*/ 45 h 64"/>
                    <a:gd name="T26" fmla="*/ 132 w 265"/>
                    <a:gd name="T27" fmla="*/ 64 h 64"/>
                    <a:gd name="T28" fmla="*/ 122 w 265"/>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5" h="64">
                      <a:moveTo>
                        <a:pt x="122" y="64"/>
                      </a:moveTo>
                      <a:cubicBezTo>
                        <a:pt x="114" y="64"/>
                        <a:pt x="105" y="63"/>
                        <a:pt x="97" y="62"/>
                      </a:cubicBezTo>
                      <a:cubicBezTo>
                        <a:pt x="86" y="59"/>
                        <a:pt x="75" y="55"/>
                        <a:pt x="64" y="50"/>
                      </a:cubicBezTo>
                      <a:cubicBezTo>
                        <a:pt x="41" y="39"/>
                        <a:pt x="21" y="24"/>
                        <a:pt x="0" y="9"/>
                      </a:cubicBezTo>
                      <a:cubicBezTo>
                        <a:pt x="0" y="6"/>
                        <a:pt x="0" y="3"/>
                        <a:pt x="1" y="0"/>
                      </a:cubicBezTo>
                      <a:cubicBezTo>
                        <a:pt x="23" y="15"/>
                        <a:pt x="44" y="31"/>
                        <a:pt x="68" y="42"/>
                      </a:cubicBezTo>
                      <a:cubicBezTo>
                        <a:pt x="78" y="47"/>
                        <a:pt x="88" y="51"/>
                        <a:pt x="99" y="53"/>
                      </a:cubicBezTo>
                      <a:cubicBezTo>
                        <a:pt x="107" y="55"/>
                        <a:pt x="115" y="56"/>
                        <a:pt x="123" y="56"/>
                      </a:cubicBezTo>
                      <a:cubicBezTo>
                        <a:pt x="125" y="56"/>
                        <a:pt x="128" y="56"/>
                        <a:pt x="131" y="55"/>
                      </a:cubicBezTo>
                      <a:cubicBezTo>
                        <a:pt x="153" y="54"/>
                        <a:pt x="174" y="47"/>
                        <a:pt x="193" y="38"/>
                      </a:cubicBezTo>
                      <a:cubicBezTo>
                        <a:pt x="218" y="26"/>
                        <a:pt x="241" y="13"/>
                        <a:pt x="265" y="0"/>
                      </a:cubicBezTo>
                      <a:cubicBezTo>
                        <a:pt x="265" y="4"/>
                        <a:pt x="264" y="7"/>
                        <a:pt x="264" y="10"/>
                      </a:cubicBezTo>
                      <a:cubicBezTo>
                        <a:pt x="242" y="21"/>
                        <a:pt x="220" y="34"/>
                        <a:pt x="197" y="45"/>
                      </a:cubicBezTo>
                      <a:cubicBezTo>
                        <a:pt x="177" y="54"/>
                        <a:pt x="155" y="62"/>
                        <a:pt x="132" y="64"/>
                      </a:cubicBezTo>
                      <a:cubicBezTo>
                        <a:pt x="129" y="64"/>
                        <a:pt x="126" y="64"/>
                        <a:pt x="122" y="64"/>
                      </a:cubicBezTo>
                    </a:path>
                  </a:pathLst>
                </a:custGeom>
                <a:solidFill>
                  <a:srgbClr val="A4A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8" name="Freeform 547">
                  <a:extLst>
                    <a:ext uri="{FF2B5EF4-FFF2-40B4-BE49-F238E27FC236}">
                      <a16:creationId xmlns:a16="http://schemas.microsoft.com/office/drawing/2014/main" xmlns="" id="{E219E1CB-E1A7-4528-8BB0-8FB91DF9EF41}"/>
                    </a:ext>
                  </a:extLst>
                </p:cNvPr>
                <p:cNvSpPr>
                  <a:spLocks/>
                </p:cNvSpPr>
                <p:nvPr/>
              </p:nvSpPr>
              <p:spPr bwMode="auto">
                <a:xfrm>
                  <a:off x="18573750" y="3690937"/>
                  <a:ext cx="342900" cy="107950"/>
                </a:xfrm>
                <a:custGeom>
                  <a:avLst/>
                  <a:gdLst>
                    <a:gd name="T0" fmla="*/ 315 w 338"/>
                    <a:gd name="T1" fmla="*/ 107 h 107"/>
                    <a:gd name="T2" fmla="*/ 258 w 338"/>
                    <a:gd name="T3" fmla="*/ 89 h 107"/>
                    <a:gd name="T4" fmla="*/ 208 w 338"/>
                    <a:gd name="T5" fmla="*/ 44 h 107"/>
                    <a:gd name="T6" fmla="*/ 152 w 338"/>
                    <a:gd name="T7" fmla="*/ 11 h 107"/>
                    <a:gd name="T8" fmla="*/ 131 w 338"/>
                    <a:gd name="T9" fmla="*/ 8 h 107"/>
                    <a:gd name="T10" fmla="*/ 86 w 338"/>
                    <a:gd name="T11" fmla="*/ 16 h 107"/>
                    <a:gd name="T12" fmla="*/ 21 w 338"/>
                    <a:gd name="T13" fmla="*/ 40 h 107"/>
                    <a:gd name="T14" fmla="*/ 2 w 338"/>
                    <a:gd name="T15" fmla="*/ 46 h 107"/>
                    <a:gd name="T16" fmla="*/ 0 w 338"/>
                    <a:gd name="T17" fmla="*/ 38 h 107"/>
                    <a:gd name="T18" fmla="*/ 18 w 338"/>
                    <a:gd name="T19" fmla="*/ 32 h 107"/>
                    <a:gd name="T20" fmla="*/ 84 w 338"/>
                    <a:gd name="T21" fmla="*/ 8 h 107"/>
                    <a:gd name="T22" fmla="*/ 131 w 338"/>
                    <a:gd name="T23" fmla="*/ 0 h 107"/>
                    <a:gd name="T24" fmla="*/ 154 w 338"/>
                    <a:gd name="T25" fmla="*/ 3 h 107"/>
                    <a:gd name="T26" fmla="*/ 213 w 338"/>
                    <a:gd name="T27" fmla="*/ 38 h 107"/>
                    <a:gd name="T28" fmla="*/ 262 w 338"/>
                    <a:gd name="T29" fmla="*/ 82 h 107"/>
                    <a:gd name="T30" fmla="*/ 315 w 338"/>
                    <a:gd name="T31" fmla="*/ 99 h 107"/>
                    <a:gd name="T32" fmla="*/ 321 w 338"/>
                    <a:gd name="T33" fmla="*/ 99 h 107"/>
                    <a:gd name="T34" fmla="*/ 334 w 338"/>
                    <a:gd name="T35" fmla="*/ 97 h 107"/>
                    <a:gd name="T36" fmla="*/ 338 w 338"/>
                    <a:gd name="T37" fmla="*/ 105 h 107"/>
                    <a:gd name="T38" fmla="*/ 321 w 338"/>
                    <a:gd name="T39" fmla="*/ 107 h 107"/>
                    <a:gd name="T40" fmla="*/ 315 w 338"/>
                    <a:gd name="T41"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8" h="107">
                      <a:moveTo>
                        <a:pt x="315" y="107"/>
                      </a:moveTo>
                      <a:cubicBezTo>
                        <a:pt x="295" y="107"/>
                        <a:pt x="274" y="101"/>
                        <a:pt x="258" y="89"/>
                      </a:cubicBezTo>
                      <a:cubicBezTo>
                        <a:pt x="239" y="76"/>
                        <a:pt x="224" y="59"/>
                        <a:pt x="208" y="44"/>
                      </a:cubicBezTo>
                      <a:cubicBezTo>
                        <a:pt x="192" y="29"/>
                        <a:pt x="174" y="15"/>
                        <a:pt x="152" y="11"/>
                      </a:cubicBezTo>
                      <a:cubicBezTo>
                        <a:pt x="145" y="9"/>
                        <a:pt x="138" y="8"/>
                        <a:pt x="131" y="8"/>
                      </a:cubicBezTo>
                      <a:cubicBezTo>
                        <a:pt x="116" y="8"/>
                        <a:pt x="101" y="11"/>
                        <a:pt x="86" y="16"/>
                      </a:cubicBezTo>
                      <a:cubicBezTo>
                        <a:pt x="65" y="22"/>
                        <a:pt x="43" y="32"/>
                        <a:pt x="21" y="40"/>
                      </a:cubicBezTo>
                      <a:cubicBezTo>
                        <a:pt x="15" y="42"/>
                        <a:pt x="9" y="44"/>
                        <a:pt x="2" y="46"/>
                      </a:cubicBezTo>
                      <a:cubicBezTo>
                        <a:pt x="2" y="43"/>
                        <a:pt x="1" y="41"/>
                        <a:pt x="0" y="38"/>
                      </a:cubicBezTo>
                      <a:cubicBezTo>
                        <a:pt x="6" y="36"/>
                        <a:pt x="12" y="34"/>
                        <a:pt x="18" y="32"/>
                      </a:cubicBezTo>
                      <a:cubicBezTo>
                        <a:pt x="40" y="24"/>
                        <a:pt x="61" y="14"/>
                        <a:pt x="84" y="8"/>
                      </a:cubicBezTo>
                      <a:cubicBezTo>
                        <a:pt x="99" y="3"/>
                        <a:pt x="115" y="0"/>
                        <a:pt x="131" y="0"/>
                      </a:cubicBezTo>
                      <a:cubicBezTo>
                        <a:pt x="139" y="0"/>
                        <a:pt x="146" y="1"/>
                        <a:pt x="154" y="3"/>
                      </a:cubicBezTo>
                      <a:cubicBezTo>
                        <a:pt x="178" y="8"/>
                        <a:pt x="197" y="23"/>
                        <a:pt x="213" y="38"/>
                      </a:cubicBezTo>
                      <a:cubicBezTo>
                        <a:pt x="230" y="54"/>
                        <a:pt x="245" y="70"/>
                        <a:pt x="262" y="82"/>
                      </a:cubicBezTo>
                      <a:cubicBezTo>
                        <a:pt x="278" y="93"/>
                        <a:pt x="297" y="99"/>
                        <a:pt x="315" y="99"/>
                      </a:cubicBezTo>
                      <a:cubicBezTo>
                        <a:pt x="317" y="99"/>
                        <a:pt x="319" y="99"/>
                        <a:pt x="321" y="99"/>
                      </a:cubicBezTo>
                      <a:cubicBezTo>
                        <a:pt x="325" y="99"/>
                        <a:pt x="330" y="98"/>
                        <a:pt x="334" y="97"/>
                      </a:cubicBezTo>
                      <a:cubicBezTo>
                        <a:pt x="335" y="100"/>
                        <a:pt x="336" y="102"/>
                        <a:pt x="338" y="105"/>
                      </a:cubicBezTo>
                      <a:cubicBezTo>
                        <a:pt x="332" y="106"/>
                        <a:pt x="327" y="107"/>
                        <a:pt x="321" y="107"/>
                      </a:cubicBezTo>
                      <a:cubicBezTo>
                        <a:pt x="319" y="107"/>
                        <a:pt x="317" y="107"/>
                        <a:pt x="315" y="107"/>
                      </a:cubicBezTo>
                    </a:path>
                  </a:pathLst>
                </a:custGeom>
                <a:solidFill>
                  <a:srgbClr val="A4A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9" name="Freeform 548">
                  <a:extLst>
                    <a:ext uri="{FF2B5EF4-FFF2-40B4-BE49-F238E27FC236}">
                      <a16:creationId xmlns:a16="http://schemas.microsoft.com/office/drawing/2014/main" xmlns="" id="{7D49156F-2C83-48B8-A1BC-A179A1A2AB51}"/>
                    </a:ext>
                  </a:extLst>
                </p:cNvPr>
                <p:cNvSpPr>
                  <a:spLocks/>
                </p:cNvSpPr>
                <p:nvPr/>
              </p:nvSpPr>
              <p:spPr bwMode="auto">
                <a:xfrm>
                  <a:off x="19003963" y="4224337"/>
                  <a:ext cx="12700" cy="28575"/>
                </a:xfrm>
                <a:custGeom>
                  <a:avLst/>
                  <a:gdLst>
                    <a:gd name="T0" fmla="*/ 0 w 12"/>
                    <a:gd name="T1" fmla="*/ 28 h 28"/>
                    <a:gd name="T2" fmla="*/ 4 w 12"/>
                    <a:gd name="T3" fmla="*/ 18 h 28"/>
                    <a:gd name="T4" fmla="*/ 10 w 12"/>
                    <a:gd name="T5" fmla="*/ 5 h 28"/>
                    <a:gd name="T6" fmla="*/ 12 w 12"/>
                    <a:gd name="T7" fmla="*/ 0 h 28"/>
                    <a:gd name="T8" fmla="*/ 12 w 12"/>
                    <a:gd name="T9" fmla="*/ 0 h 28"/>
                    <a:gd name="T10" fmla="*/ 10 w 12"/>
                    <a:gd name="T11" fmla="*/ 5 h 28"/>
                    <a:gd name="T12" fmla="*/ 6 w 12"/>
                    <a:gd name="T13" fmla="*/ 19 h 28"/>
                    <a:gd name="T14" fmla="*/ 3 w 12"/>
                    <a:gd name="T15" fmla="*/ 26 h 28"/>
                    <a:gd name="T16" fmla="*/ 0 w 12"/>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8">
                      <a:moveTo>
                        <a:pt x="0" y="28"/>
                      </a:moveTo>
                      <a:cubicBezTo>
                        <a:pt x="2" y="25"/>
                        <a:pt x="3" y="21"/>
                        <a:pt x="4" y="18"/>
                      </a:cubicBezTo>
                      <a:cubicBezTo>
                        <a:pt x="6" y="13"/>
                        <a:pt x="8" y="8"/>
                        <a:pt x="10" y="5"/>
                      </a:cubicBezTo>
                      <a:cubicBezTo>
                        <a:pt x="11" y="2"/>
                        <a:pt x="11" y="0"/>
                        <a:pt x="12" y="0"/>
                      </a:cubicBezTo>
                      <a:lnTo>
                        <a:pt x="12" y="0"/>
                      </a:lnTo>
                      <a:cubicBezTo>
                        <a:pt x="12" y="0"/>
                        <a:pt x="11" y="2"/>
                        <a:pt x="10" y="5"/>
                      </a:cubicBezTo>
                      <a:cubicBezTo>
                        <a:pt x="9" y="9"/>
                        <a:pt x="8" y="13"/>
                        <a:pt x="6" y="19"/>
                      </a:cubicBezTo>
                      <a:cubicBezTo>
                        <a:pt x="5" y="21"/>
                        <a:pt x="4" y="24"/>
                        <a:pt x="3" y="26"/>
                      </a:cubicBezTo>
                      <a:cubicBezTo>
                        <a:pt x="2" y="27"/>
                        <a:pt x="1" y="28"/>
                        <a:pt x="0" y="28"/>
                      </a:cubicBezTo>
                    </a:path>
                  </a:pathLst>
                </a:custGeom>
                <a:solidFill>
                  <a:srgbClr val="A4A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0" name="Freeform 549">
                  <a:extLst>
                    <a:ext uri="{FF2B5EF4-FFF2-40B4-BE49-F238E27FC236}">
                      <a16:creationId xmlns:a16="http://schemas.microsoft.com/office/drawing/2014/main" xmlns="" id="{60E25728-2C5A-4DC8-95EB-246E619C000F}"/>
                    </a:ext>
                  </a:extLst>
                </p:cNvPr>
                <p:cNvSpPr>
                  <a:spLocks/>
                </p:cNvSpPr>
                <p:nvPr/>
              </p:nvSpPr>
              <p:spPr bwMode="auto">
                <a:xfrm>
                  <a:off x="18595975" y="2927350"/>
                  <a:ext cx="11112" cy="6350"/>
                </a:xfrm>
                <a:custGeom>
                  <a:avLst/>
                  <a:gdLst>
                    <a:gd name="T0" fmla="*/ 12 w 12"/>
                    <a:gd name="T1" fmla="*/ 7 h 7"/>
                    <a:gd name="T2" fmla="*/ 0 w 12"/>
                    <a:gd name="T3" fmla="*/ 4 h 7"/>
                    <a:gd name="T4" fmla="*/ 2 w 12"/>
                    <a:gd name="T5" fmla="*/ 0 h 7"/>
                    <a:gd name="T6" fmla="*/ 12 w 12"/>
                    <a:gd name="T7" fmla="*/ 7 h 7"/>
                  </a:gdLst>
                  <a:ahLst/>
                  <a:cxnLst>
                    <a:cxn ang="0">
                      <a:pos x="T0" y="T1"/>
                    </a:cxn>
                    <a:cxn ang="0">
                      <a:pos x="T2" y="T3"/>
                    </a:cxn>
                    <a:cxn ang="0">
                      <a:pos x="T4" y="T5"/>
                    </a:cxn>
                    <a:cxn ang="0">
                      <a:pos x="T6" y="T7"/>
                    </a:cxn>
                  </a:cxnLst>
                  <a:rect l="0" t="0" r="r" b="b"/>
                  <a:pathLst>
                    <a:path w="12" h="7">
                      <a:moveTo>
                        <a:pt x="12" y="7"/>
                      </a:moveTo>
                      <a:cubicBezTo>
                        <a:pt x="8" y="6"/>
                        <a:pt x="4" y="5"/>
                        <a:pt x="0" y="4"/>
                      </a:cubicBezTo>
                      <a:lnTo>
                        <a:pt x="2" y="0"/>
                      </a:lnTo>
                      <a:lnTo>
                        <a:pt x="12" y="7"/>
                      </a:lnTo>
                    </a:path>
                  </a:pathLst>
                </a:custGeom>
                <a:solidFill>
                  <a:srgbClr val="A4A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1" name="Freeform 550">
                  <a:extLst>
                    <a:ext uri="{FF2B5EF4-FFF2-40B4-BE49-F238E27FC236}">
                      <a16:creationId xmlns:a16="http://schemas.microsoft.com/office/drawing/2014/main" xmlns="" id="{2D867312-FA59-45E4-8D9E-96FCCB426530}"/>
                    </a:ext>
                  </a:extLst>
                </p:cNvPr>
                <p:cNvSpPr>
                  <a:spLocks/>
                </p:cNvSpPr>
                <p:nvPr/>
              </p:nvSpPr>
              <p:spPr bwMode="auto">
                <a:xfrm>
                  <a:off x="17338675" y="5480050"/>
                  <a:ext cx="887412" cy="122238"/>
                </a:xfrm>
                <a:custGeom>
                  <a:avLst/>
                  <a:gdLst>
                    <a:gd name="T0" fmla="*/ 0 w 874"/>
                    <a:gd name="T1" fmla="*/ 0 h 122"/>
                    <a:gd name="T2" fmla="*/ 9 w 874"/>
                    <a:gd name="T3" fmla="*/ 1 h 122"/>
                    <a:gd name="T4" fmla="*/ 34 w 874"/>
                    <a:gd name="T5" fmla="*/ 6 h 122"/>
                    <a:gd name="T6" fmla="*/ 127 w 874"/>
                    <a:gd name="T7" fmla="*/ 23 h 122"/>
                    <a:gd name="T8" fmla="*/ 435 w 874"/>
                    <a:gd name="T9" fmla="*/ 74 h 122"/>
                    <a:gd name="T10" fmla="*/ 745 w 874"/>
                    <a:gd name="T11" fmla="*/ 110 h 122"/>
                    <a:gd name="T12" fmla="*/ 840 w 874"/>
                    <a:gd name="T13" fmla="*/ 118 h 122"/>
                    <a:gd name="T14" fmla="*/ 865 w 874"/>
                    <a:gd name="T15" fmla="*/ 120 h 122"/>
                    <a:gd name="T16" fmla="*/ 874 w 874"/>
                    <a:gd name="T17" fmla="*/ 122 h 122"/>
                    <a:gd name="T18" fmla="*/ 865 w 874"/>
                    <a:gd name="T19" fmla="*/ 122 h 122"/>
                    <a:gd name="T20" fmla="*/ 839 w 874"/>
                    <a:gd name="T21" fmla="*/ 121 h 122"/>
                    <a:gd name="T22" fmla="*/ 745 w 874"/>
                    <a:gd name="T23" fmla="*/ 116 h 122"/>
                    <a:gd name="T24" fmla="*/ 434 w 874"/>
                    <a:gd name="T25" fmla="*/ 83 h 122"/>
                    <a:gd name="T26" fmla="*/ 126 w 874"/>
                    <a:gd name="T27" fmla="*/ 29 h 122"/>
                    <a:gd name="T28" fmla="*/ 34 w 874"/>
                    <a:gd name="T29" fmla="*/ 9 h 122"/>
                    <a:gd name="T30" fmla="*/ 9 w 874"/>
                    <a:gd name="T31" fmla="*/ 3 h 122"/>
                    <a:gd name="T32" fmla="*/ 0 w 874"/>
                    <a:gd name="T33"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4" h="122">
                      <a:moveTo>
                        <a:pt x="0" y="0"/>
                      </a:moveTo>
                      <a:cubicBezTo>
                        <a:pt x="0" y="0"/>
                        <a:pt x="3" y="0"/>
                        <a:pt x="9" y="1"/>
                      </a:cubicBezTo>
                      <a:cubicBezTo>
                        <a:pt x="16" y="2"/>
                        <a:pt x="24" y="4"/>
                        <a:pt x="34" y="6"/>
                      </a:cubicBezTo>
                      <a:cubicBezTo>
                        <a:pt x="58" y="10"/>
                        <a:pt x="89" y="16"/>
                        <a:pt x="127" y="23"/>
                      </a:cubicBezTo>
                      <a:cubicBezTo>
                        <a:pt x="206" y="38"/>
                        <a:pt x="315" y="57"/>
                        <a:pt x="435" y="74"/>
                      </a:cubicBezTo>
                      <a:cubicBezTo>
                        <a:pt x="556" y="91"/>
                        <a:pt x="666" y="102"/>
                        <a:pt x="745" y="110"/>
                      </a:cubicBezTo>
                      <a:cubicBezTo>
                        <a:pt x="784" y="113"/>
                        <a:pt x="816" y="116"/>
                        <a:pt x="840" y="118"/>
                      </a:cubicBezTo>
                      <a:cubicBezTo>
                        <a:pt x="850" y="119"/>
                        <a:pt x="858" y="120"/>
                        <a:pt x="865" y="120"/>
                      </a:cubicBezTo>
                      <a:cubicBezTo>
                        <a:pt x="871" y="121"/>
                        <a:pt x="874" y="122"/>
                        <a:pt x="874" y="122"/>
                      </a:cubicBezTo>
                      <a:cubicBezTo>
                        <a:pt x="874" y="122"/>
                        <a:pt x="871" y="122"/>
                        <a:pt x="865" y="122"/>
                      </a:cubicBezTo>
                      <a:cubicBezTo>
                        <a:pt x="858" y="122"/>
                        <a:pt x="850" y="122"/>
                        <a:pt x="839" y="121"/>
                      </a:cubicBezTo>
                      <a:cubicBezTo>
                        <a:pt x="817" y="120"/>
                        <a:pt x="785" y="119"/>
                        <a:pt x="745" y="116"/>
                      </a:cubicBezTo>
                      <a:cubicBezTo>
                        <a:pt x="665" y="110"/>
                        <a:pt x="555" y="99"/>
                        <a:pt x="434" y="83"/>
                      </a:cubicBezTo>
                      <a:cubicBezTo>
                        <a:pt x="313" y="66"/>
                        <a:pt x="204" y="46"/>
                        <a:pt x="126" y="29"/>
                      </a:cubicBezTo>
                      <a:cubicBezTo>
                        <a:pt x="87" y="21"/>
                        <a:pt x="55" y="14"/>
                        <a:pt x="34" y="9"/>
                      </a:cubicBezTo>
                      <a:cubicBezTo>
                        <a:pt x="24" y="7"/>
                        <a:pt x="15" y="4"/>
                        <a:pt x="9" y="3"/>
                      </a:cubicBezTo>
                      <a:cubicBezTo>
                        <a:pt x="3" y="1"/>
                        <a:pt x="0" y="0"/>
                        <a:pt x="0" y="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2" name="Freeform 551">
                  <a:extLst>
                    <a:ext uri="{FF2B5EF4-FFF2-40B4-BE49-F238E27FC236}">
                      <a16:creationId xmlns:a16="http://schemas.microsoft.com/office/drawing/2014/main" xmlns="" id="{398EB85E-FE3C-4BF9-9417-9D6162B7FDBD}"/>
                    </a:ext>
                  </a:extLst>
                </p:cNvPr>
                <p:cNvSpPr>
                  <a:spLocks/>
                </p:cNvSpPr>
                <p:nvPr/>
              </p:nvSpPr>
              <p:spPr bwMode="auto">
                <a:xfrm>
                  <a:off x="17710150" y="4781550"/>
                  <a:ext cx="1058862" cy="696913"/>
                </a:xfrm>
                <a:custGeom>
                  <a:avLst/>
                  <a:gdLst>
                    <a:gd name="T0" fmla="*/ 0 w 1041"/>
                    <a:gd name="T1" fmla="*/ 650 h 691"/>
                    <a:gd name="T2" fmla="*/ 14 w 1041"/>
                    <a:gd name="T3" fmla="*/ 653 h 691"/>
                    <a:gd name="T4" fmla="*/ 53 w 1041"/>
                    <a:gd name="T5" fmla="*/ 662 h 691"/>
                    <a:gd name="T6" fmla="*/ 201 w 1041"/>
                    <a:gd name="T7" fmla="*/ 681 h 691"/>
                    <a:gd name="T8" fmla="*/ 419 w 1041"/>
                    <a:gd name="T9" fmla="*/ 661 h 691"/>
                    <a:gd name="T10" fmla="*/ 667 w 1041"/>
                    <a:gd name="T11" fmla="*/ 560 h 691"/>
                    <a:gd name="T12" fmla="*/ 867 w 1041"/>
                    <a:gd name="T13" fmla="*/ 381 h 691"/>
                    <a:gd name="T14" fmla="*/ 981 w 1041"/>
                    <a:gd name="T15" fmla="*/ 194 h 691"/>
                    <a:gd name="T16" fmla="*/ 1029 w 1041"/>
                    <a:gd name="T17" fmla="*/ 53 h 691"/>
                    <a:gd name="T18" fmla="*/ 1038 w 1041"/>
                    <a:gd name="T19" fmla="*/ 14 h 691"/>
                    <a:gd name="T20" fmla="*/ 1041 w 1041"/>
                    <a:gd name="T21" fmla="*/ 0 h 691"/>
                    <a:gd name="T22" fmla="*/ 1039 w 1041"/>
                    <a:gd name="T23" fmla="*/ 14 h 691"/>
                    <a:gd name="T24" fmla="*/ 1032 w 1041"/>
                    <a:gd name="T25" fmla="*/ 54 h 691"/>
                    <a:gd name="T26" fmla="*/ 987 w 1041"/>
                    <a:gd name="T27" fmla="*/ 196 h 691"/>
                    <a:gd name="T28" fmla="*/ 874 w 1041"/>
                    <a:gd name="T29" fmla="*/ 386 h 691"/>
                    <a:gd name="T30" fmla="*/ 672 w 1041"/>
                    <a:gd name="T31" fmla="*/ 567 h 691"/>
                    <a:gd name="T32" fmla="*/ 421 w 1041"/>
                    <a:gd name="T33" fmla="*/ 669 h 691"/>
                    <a:gd name="T34" fmla="*/ 200 w 1041"/>
                    <a:gd name="T35" fmla="*/ 687 h 691"/>
                    <a:gd name="T36" fmla="*/ 53 w 1041"/>
                    <a:gd name="T37" fmla="*/ 665 h 691"/>
                    <a:gd name="T38" fmla="*/ 14 w 1041"/>
                    <a:gd name="T39" fmla="*/ 654 h 691"/>
                    <a:gd name="T40" fmla="*/ 0 w 1041"/>
                    <a:gd name="T41" fmla="*/ 65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41" h="691">
                      <a:moveTo>
                        <a:pt x="0" y="650"/>
                      </a:moveTo>
                      <a:cubicBezTo>
                        <a:pt x="0" y="649"/>
                        <a:pt x="5" y="650"/>
                        <a:pt x="14" y="653"/>
                      </a:cubicBezTo>
                      <a:cubicBezTo>
                        <a:pt x="23" y="655"/>
                        <a:pt x="36" y="659"/>
                        <a:pt x="53" y="662"/>
                      </a:cubicBezTo>
                      <a:cubicBezTo>
                        <a:pt x="88" y="670"/>
                        <a:pt x="138" y="678"/>
                        <a:pt x="201" y="681"/>
                      </a:cubicBezTo>
                      <a:cubicBezTo>
                        <a:pt x="263" y="684"/>
                        <a:pt x="338" y="679"/>
                        <a:pt x="419" y="661"/>
                      </a:cubicBezTo>
                      <a:cubicBezTo>
                        <a:pt x="500" y="643"/>
                        <a:pt x="586" y="610"/>
                        <a:pt x="667" y="560"/>
                      </a:cubicBezTo>
                      <a:cubicBezTo>
                        <a:pt x="748" y="509"/>
                        <a:pt x="816" y="446"/>
                        <a:pt x="867" y="381"/>
                      </a:cubicBezTo>
                      <a:cubicBezTo>
                        <a:pt x="919" y="317"/>
                        <a:pt x="956" y="251"/>
                        <a:pt x="981" y="194"/>
                      </a:cubicBezTo>
                      <a:cubicBezTo>
                        <a:pt x="1007" y="136"/>
                        <a:pt x="1021" y="87"/>
                        <a:pt x="1029" y="53"/>
                      </a:cubicBezTo>
                      <a:cubicBezTo>
                        <a:pt x="1034" y="36"/>
                        <a:pt x="1036" y="23"/>
                        <a:pt x="1038" y="14"/>
                      </a:cubicBezTo>
                      <a:cubicBezTo>
                        <a:pt x="1040" y="5"/>
                        <a:pt x="1041" y="0"/>
                        <a:pt x="1041" y="0"/>
                      </a:cubicBezTo>
                      <a:cubicBezTo>
                        <a:pt x="1041" y="0"/>
                        <a:pt x="1041" y="5"/>
                        <a:pt x="1039" y="14"/>
                      </a:cubicBezTo>
                      <a:cubicBezTo>
                        <a:pt x="1038" y="23"/>
                        <a:pt x="1036" y="37"/>
                        <a:pt x="1032" y="54"/>
                      </a:cubicBezTo>
                      <a:cubicBezTo>
                        <a:pt x="1025" y="88"/>
                        <a:pt x="1012" y="138"/>
                        <a:pt x="987" y="196"/>
                      </a:cubicBezTo>
                      <a:cubicBezTo>
                        <a:pt x="963" y="254"/>
                        <a:pt x="926" y="321"/>
                        <a:pt x="874" y="386"/>
                      </a:cubicBezTo>
                      <a:cubicBezTo>
                        <a:pt x="822" y="452"/>
                        <a:pt x="754" y="515"/>
                        <a:pt x="672" y="567"/>
                      </a:cubicBezTo>
                      <a:cubicBezTo>
                        <a:pt x="590" y="618"/>
                        <a:pt x="503" y="651"/>
                        <a:pt x="421" y="669"/>
                      </a:cubicBezTo>
                      <a:cubicBezTo>
                        <a:pt x="339" y="687"/>
                        <a:pt x="263" y="691"/>
                        <a:pt x="200" y="687"/>
                      </a:cubicBezTo>
                      <a:cubicBezTo>
                        <a:pt x="137" y="684"/>
                        <a:pt x="87" y="674"/>
                        <a:pt x="53" y="665"/>
                      </a:cubicBezTo>
                      <a:cubicBezTo>
                        <a:pt x="35" y="662"/>
                        <a:pt x="23" y="657"/>
                        <a:pt x="14" y="654"/>
                      </a:cubicBezTo>
                      <a:cubicBezTo>
                        <a:pt x="5" y="651"/>
                        <a:pt x="0" y="650"/>
                        <a:pt x="0" y="65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3" name="Freeform 552">
                  <a:extLst>
                    <a:ext uri="{FF2B5EF4-FFF2-40B4-BE49-F238E27FC236}">
                      <a16:creationId xmlns:a16="http://schemas.microsoft.com/office/drawing/2014/main" xmlns="" id="{D92333DA-0318-4D61-A8C1-5AC1BB3287C6}"/>
                    </a:ext>
                  </a:extLst>
                </p:cNvPr>
                <p:cNvSpPr>
                  <a:spLocks/>
                </p:cNvSpPr>
                <p:nvPr/>
              </p:nvSpPr>
              <p:spPr bwMode="auto">
                <a:xfrm>
                  <a:off x="17854613" y="2481262"/>
                  <a:ext cx="738187" cy="374650"/>
                </a:xfrm>
                <a:custGeom>
                  <a:avLst/>
                  <a:gdLst>
                    <a:gd name="T0" fmla="*/ 6 w 726"/>
                    <a:gd name="T1" fmla="*/ 2 h 372"/>
                    <a:gd name="T2" fmla="*/ 6 w 726"/>
                    <a:gd name="T3" fmla="*/ 14 h 372"/>
                    <a:gd name="T4" fmla="*/ 6 w 726"/>
                    <a:gd name="T5" fmla="*/ 48 h 372"/>
                    <a:gd name="T6" fmla="*/ 19 w 726"/>
                    <a:gd name="T7" fmla="*/ 173 h 372"/>
                    <a:gd name="T8" fmla="*/ 55 w 726"/>
                    <a:gd name="T9" fmla="*/ 251 h 372"/>
                    <a:gd name="T10" fmla="*/ 129 w 726"/>
                    <a:gd name="T11" fmla="*/ 314 h 372"/>
                    <a:gd name="T12" fmla="*/ 232 w 726"/>
                    <a:gd name="T13" fmla="*/ 351 h 372"/>
                    <a:gd name="T14" fmla="*/ 349 w 726"/>
                    <a:gd name="T15" fmla="*/ 362 h 372"/>
                    <a:gd name="T16" fmla="*/ 566 w 726"/>
                    <a:gd name="T17" fmla="*/ 301 h 372"/>
                    <a:gd name="T18" fmla="*/ 690 w 726"/>
                    <a:gd name="T19" fmla="*/ 166 h 372"/>
                    <a:gd name="T20" fmla="*/ 723 w 726"/>
                    <a:gd name="T21" fmla="*/ 46 h 372"/>
                    <a:gd name="T22" fmla="*/ 722 w 726"/>
                    <a:gd name="T23" fmla="*/ 0 h 372"/>
                    <a:gd name="T24" fmla="*/ 724 w 726"/>
                    <a:gd name="T25" fmla="*/ 12 h 372"/>
                    <a:gd name="T26" fmla="*/ 726 w 726"/>
                    <a:gd name="T27" fmla="*/ 46 h 372"/>
                    <a:gd name="T28" fmla="*/ 696 w 726"/>
                    <a:gd name="T29" fmla="*/ 169 h 372"/>
                    <a:gd name="T30" fmla="*/ 570 w 726"/>
                    <a:gd name="T31" fmla="*/ 308 h 372"/>
                    <a:gd name="T32" fmla="*/ 350 w 726"/>
                    <a:gd name="T33" fmla="*/ 371 h 372"/>
                    <a:gd name="T34" fmla="*/ 230 w 726"/>
                    <a:gd name="T35" fmla="*/ 359 h 372"/>
                    <a:gd name="T36" fmla="*/ 126 w 726"/>
                    <a:gd name="T37" fmla="*/ 321 h 372"/>
                    <a:gd name="T38" fmla="*/ 49 w 726"/>
                    <a:gd name="T39" fmla="*/ 255 h 372"/>
                    <a:gd name="T40" fmla="*/ 13 w 726"/>
                    <a:gd name="T41" fmla="*/ 175 h 372"/>
                    <a:gd name="T42" fmla="*/ 3 w 726"/>
                    <a:gd name="T43" fmla="*/ 48 h 372"/>
                    <a:gd name="T44" fmla="*/ 5 w 726"/>
                    <a:gd name="T45" fmla="*/ 14 h 372"/>
                    <a:gd name="T46" fmla="*/ 6 w 726"/>
                    <a:gd name="T47" fmla="*/ 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6" h="372">
                      <a:moveTo>
                        <a:pt x="6" y="2"/>
                      </a:moveTo>
                      <a:cubicBezTo>
                        <a:pt x="6" y="2"/>
                        <a:pt x="6" y="6"/>
                        <a:pt x="6" y="14"/>
                      </a:cubicBezTo>
                      <a:cubicBezTo>
                        <a:pt x="6" y="23"/>
                        <a:pt x="6" y="34"/>
                        <a:pt x="6" y="48"/>
                      </a:cubicBezTo>
                      <a:cubicBezTo>
                        <a:pt x="6" y="78"/>
                        <a:pt x="6" y="122"/>
                        <a:pt x="19" y="173"/>
                      </a:cubicBezTo>
                      <a:cubicBezTo>
                        <a:pt x="26" y="199"/>
                        <a:pt x="36" y="226"/>
                        <a:pt x="55" y="251"/>
                      </a:cubicBezTo>
                      <a:cubicBezTo>
                        <a:pt x="73" y="276"/>
                        <a:pt x="99" y="297"/>
                        <a:pt x="129" y="314"/>
                      </a:cubicBezTo>
                      <a:cubicBezTo>
                        <a:pt x="160" y="331"/>
                        <a:pt x="195" y="343"/>
                        <a:pt x="232" y="351"/>
                      </a:cubicBezTo>
                      <a:cubicBezTo>
                        <a:pt x="269" y="359"/>
                        <a:pt x="309" y="363"/>
                        <a:pt x="349" y="362"/>
                      </a:cubicBezTo>
                      <a:cubicBezTo>
                        <a:pt x="430" y="361"/>
                        <a:pt x="507" y="338"/>
                        <a:pt x="566" y="301"/>
                      </a:cubicBezTo>
                      <a:cubicBezTo>
                        <a:pt x="626" y="264"/>
                        <a:pt x="666" y="213"/>
                        <a:pt x="690" y="166"/>
                      </a:cubicBezTo>
                      <a:cubicBezTo>
                        <a:pt x="714" y="119"/>
                        <a:pt x="721" y="75"/>
                        <a:pt x="723" y="46"/>
                      </a:cubicBezTo>
                      <a:cubicBezTo>
                        <a:pt x="724" y="16"/>
                        <a:pt x="721" y="0"/>
                        <a:pt x="722" y="0"/>
                      </a:cubicBezTo>
                      <a:cubicBezTo>
                        <a:pt x="722" y="0"/>
                        <a:pt x="723" y="4"/>
                        <a:pt x="724" y="12"/>
                      </a:cubicBezTo>
                      <a:cubicBezTo>
                        <a:pt x="725" y="19"/>
                        <a:pt x="726" y="31"/>
                        <a:pt x="726" y="46"/>
                      </a:cubicBezTo>
                      <a:cubicBezTo>
                        <a:pt x="725" y="76"/>
                        <a:pt x="719" y="120"/>
                        <a:pt x="696" y="169"/>
                      </a:cubicBezTo>
                      <a:cubicBezTo>
                        <a:pt x="672" y="217"/>
                        <a:pt x="631" y="270"/>
                        <a:pt x="570" y="308"/>
                      </a:cubicBezTo>
                      <a:cubicBezTo>
                        <a:pt x="510" y="346"/>
                        <a:pt x="432" y="369"/>
                        <a:pt x="350" y="371"/>
                      </a:cubicBezTo>
                      <a:cubicBezTo>
                        <a:pt x="308" y="372"/>
                        <a:pt x="268" y="368"/>
                        <a:pt x="230" y="359"/>
                      </a:cubicBezTo>
                      <a:cubicBezTo>
                        <a:pt x="193" y="351"/>
                        <a:pt x="157" y="339"/>
                        <a:pt x="126" y="321"/>
                      </a:cubicBezTo>
                      <a:cubicBezTo>
                        <a:pt x="94" y="304"/>
                        <a:pt x="67" y="281"/>
                        <a:pt x="49" y="255"/>
                      </a:cubicBezTo>
                      <a:cubicBezTo>
                        <a:pt x="30" y="229"/>
                        <a:pt x="20" y="201"/>
                        <a:pt x="13" y="175"/>
                      </a:cubicBezTo>
                      <a:cubicBezTo>
                        <a:pt x="0" y="122"/>
                        <a:pt x="2" y="78"/>
                        <a:pt x="3" y="48"/>
                      </a:cubicBezTo>
                      <a:cubicBezTo>
                        <a:pt x="3" y="33"/>
                        <a:pt x="4" y="22"/>
                        <a:pt x="5" y="14"/>
                      </a:cubicBezTo>
                      <a:cubicBezTo>
                        <a:pt x="5" y="6"/>
                        <a:pt x="6" y="2"/>
                        <a:pt x="6" y="2"/>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4" name="Freeform 553">
                  <a:extLst>
                    <a:ext uri="{FF2B5EF4-FFF2-40B4-BE49-F238E27FC236}">
                      <a16:creationId xmlns:a16="http://schemas.microsoft.com/office/drawing/2014/main" xmlns="" id="{FE9D6582-08E5-489A-8E2A-9218A851797C}"/>
                    </a:ext>
                  </a:extLst>
                </p:cNvPr>
                <p:cNvSpPr>
                  <a:spLocks/>
                </p:cNvSpPr>
                <p:nvPr/>
              </p:nvSpPr>
              <p:spPr bwMode="auto">
                <a:xfrm>
                  <a:off x="17133888" y="2511425"/>
                  <a:ext cx="623887" cy="1679575"/>
                </a:xfrm>
                <a:custGeom>
                  <a:avLst/>
                  <a:gdLst>
                    <a:gd name="T0" fmla="*/ 613 w 613"/>
                    <a:gd name="T1" fmla="*/ 0 h 1665"/>
                    <a:gd name="T2" fmla="*/ 111 w 613"/>
                    <a:gd name="T3" fmla="*/ 420 h 1665"/>
                    <a:gd name="T4" fmla="*/ 207 w 613"/>
                    <a:gd name="T5" fmla="*/ 1665 h 1665"/>
                    <a:gd name="T6" fmla="*/ 214 w 613"/>
                    <a:gd name="T7" fmla="*/ 1204 h 1665"/>
                    <a:gd name="T8" fmla="*/ 439 w 613"/>
                    <a:gd name="T9" fmla="*/ 283 h 1665"/>
                    <a:gd name="T10" fmla="*/ 613 w 613"/>
                    <a:gd name="T11" fmla="*/ 0 h 1665"/>
                  </a:gdLst>
                  <a:ahLst/>
                  <a:cxnLst>
                    <a:cxn ang="0">
                      <a:pos x="T0" y="T1"/>
                    </a:cxn>
                    <a:cxn ang="0">
                      <a:pos x="T2" y="T3"/>
                    </a:cxn>
                    <a:cxn ang="0">
                      <a:pos x="T4" y="T5"/>
                    </a:cxn>
                    <a:cxn ang="0">
                      <a:pos x="T6" y="T7"/>
                    </a:cxn>
                    <a:cxn ang="0">
                      <a:pos x="T8" y="T9"/>
                    </a:cxn>
                    <a:cxn ang="0">
                      <a:pos x="T10" y="T11"/>
                    </a:cxn>
                  </a:cxnLst>
                  <a:rect l="0" t="0" r="r" b="b"/>
                  <a:pathLst>
                    <a:path w="613" h="1665">
                      <a:moveTo>
                        <a:pt x="613" y="0"/>
                      </a:moveTo>
                      <a:cubicBezTo>
                        <a:pt x="613" y="0"/>
                        <a:pt x="208" y="15"/>
                        <a:pt x="111" y="420"/>
                      </a:cubicBezTo>
                      <a:cubicBezTo>
                        <a:pt x="0" y="889"/>
                        <a:pt x="67" y="1406"/>
                        <a:pt x="207" y="1665"/>
                      </a:cubicBezTo>
                      <a:lnTo>
                        <a:pt x="214" y="1204"/>
                      </a:lnTo>
                      <a:cubicBezTo>
                        <a:pt x="218" y="884"/>
                        <a:pt x="296" y="569"/>
                        <a:pt x="439" y="283"/>
                      </a:cubicBezTo>
                      <a:lnTo>
                        <a:pt x="613" y="0"/>
                      </a:ln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5" name="Freeform 554">
                  <a:extLst>
                    <a:ext uri="{FF2B5EF4-FFF2-40B4-BE49-F238E27FC236}">
                      <a16:creationId xmlns:a16="http://schemas.microsoft.com/office/drawing/2014/main" xmlns="" id="{4E7132A9-52E3-42C5-9050-FE408D2E5645}"/>
                    </a:ext>
                  </a:extLst>
                </p:cNvPr>
                <p:cNvSpPr>
                  <a:spLocks/>
                </p:cNvSpPr>
                <p:nvPr/>
              </p:nvSpPr>
              <p:spPr bwMode="auto">
                <a:xfrm>
                  <a:off x="17270413" y="2524125"/>
                  <a:ext cx="381000" cy="1328738"/>
                </a:xfrm>
                <a:custGeom>
                  <a:avLst/>
                  <a:gdLst>
                    <a:gd name="T0" fmla="*/ 3 w 376"/>
                    <a:gd name="T1" fmla="*/ 1319 h 1319"/>
                    <a:gd name="T2" fmla="*/ 2 w 376"/>
                    <a:gd name="T3" fmla="*/ 1305 h 1319"/>
                    <a:gd name="T4" fmla="*/ 1 w 376"/>
                    <a:gd name="T5" fmla="*/ 1264 h 1319"/>
                    <a:gd name="T6" fmla="*/ 1 w 376"/>
                    <a:gd name="T7" fmla="*/ 1200 h 1319"/>
                    <a:gd name="T8" fmla="*/ 4 w 376"/>
                    <a:gd name="T9" fmla="*/ 1115 h 1319"/>
                    <a:gd name="T10" fmla="*/ 7 w 376"/>
                    <a:gd name="T11" fmla="*/ 1066 h 1319"/>
                    <a:gd name="T12" fmla="*/ 12 w 376"/>
                    <a:gd name="T13" fmla="*/ 1012 h 1319"/>
                    <a:gd name="T14" fmla="*/ 27 w 376"/>
                    <a:gd name="T15" fmla="*/ 895 h 1319"/>
                    <a:gd name="T16" fmla="*/ 84 w 376"/>
                    <a:gd name="T17" fmla="*/ 630 h 1319"/>
                    <a:gd name="T18" fmla="*/ 174 w 376"/>
                    <a:gd name="T19" fmla="*/ 374 h 1319"/>
                    <a:gd name="T20" fmla="*/ 222 w 376"/>
                    <a:gd name="T21" fmla="*/ 266 h 1319"/>
                    <a:gd name="T22" fmla="*/ 246 w 376"/>
                    <a:gd name="T23" fmla="*/ 218 h 1319"/>
                    <a:gd name="T24" fmla="*/ 269 w 376"/>
                    <a:gd name="T25" fmla="*/ 174 h 1319"/>
                    <a:gd name="T26" fmla="*/ 311 w 376"/>
                    <a:gd name="T27" fmla="*/ 100 h 1319"/>
                    <a:gd name="T28" fmla="*/ 345 w 376"/>
                    <a:gd name="T29" fmla="*/ 45 h 1319"/>
                    <a:gd name="T30" fmla="*/ 367 w 376"/>
                    <a:gd name="T31" fmla="*/ 12 h 1319"/>
                    <a:gd name="T32" fmla="*/ 376 w 376"/>
                    <a:gd name="T33" fmla="*/ 0 h 1319"/>
                    <a:gd name="T34" fmla="*/ 369 w 376"/>
                    <a:gd name="T35" fmla="*/ 13 h 1319"/>
                    <a:gd name="T36" fmla="*/ 348 w 376"/>
                    <a:gd name="T37" fmla="*/ 47 h 1319"/>
                    <a:gd name="T38" fmla="*/ 315 w 376"/>
                    <a:gd name="T39" fmla="*/ 103 h 1319"/>
                    <a:gd name="T40" fmla="*/ 275 w 376"/>
                    <a:gd name="T41" fmla="*/ 177 h 1319"/>
                    <a:gd name="T42" fmla="*/ 252 w 376"/>
                    <a:gd name="T43" fmla="*/ 221 h 1319"/>
                    <a:gd name="T44" fmla="*/ 229 w 376"/>
                    <a:gd name="T45" fmla="*/ 269 h 1319"/>
                    <a:gd name="T46" fmla="*/ 181 w 376"/>
                    <a:gd name="T47" fmla="*/ 377 h 1319"/>
                    <a:gd name="T48" fmla="*/ 93 w 376"/>
                    <a:gd name="T49" fmla="*/ 632 h 1319"/>
                    <a:gd name="T50" fmla="*/ 35 w 376"/>
                    <a:gd name="T51" fmla="*/ 896 h 1319"/>
                    <a:gd name="T52" fmla="*/ 19 w 376"/>
                    <a:gd name="T53" fmla="*/ 1013 h 1319"/>
                    <a:gd name="T54" fmla="*/ 13 w 376"/>
                    <a:gd name="T55" fmla="*/ 1066 h 1319"/>
                    <a:gd name="T56" fmla="*/ 10 w 376"/>
                    <a:gd name="T57" fmla="*/ 1116 h 1319"/>
                    <a:gd name="T58" fmla="*/ 6 w 376"/>
                    <a:gd name="T59" fmla="*/ 1200 h 1319"/>
                    <a:gd name="T60" fmla="*/ 5 w 376"/>
                    <a:gd name="T61" fmla="*/ 1264 h 1319"/>
                    <a:gd name="T62" fmla="*/ 4 w 376"/>
                    <a:gd name="T63" fmla="*/ 1305 h 1319"/>
                    <a:gd name="T64" fmla="*/ 3 w 376"/>
                    <a:gd name="T65" fmla="*/ 1319 h 1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6" h="1319">
                      <a:moveTo>
                        <a:pt x="3" y="1319"/>
                      </a:moveTo>
                      <a:cubicBezTo>
                        <a:pt x="3" y="1319"/>
                        <a:pt x="3" y="1314"/>
                        <a:pt x="2" y="1305"/>
                      </a:cubicBezTo>
                      <a:cubicBezTo>
                        <a:pt x="2" y="1295"/>
                        <a:pt x="2" y="1281"/>
                        <a:pt x="1" y="1264"/>
                      </a:cubicBezTo>
                      <a:cubicBezTo>
                        <a:pt x="1" y="1247"/>
                        <a:pt x="0" y="1225"/>
                        <a:pt x="1" y="1200"/>
                      </a:cubicBezTo>
                      <a:cubicBezTo>
                        <a:pt x="2" y="1175"/>
                        <a:pt x="1" y="1147"/>
                        <a:pt x="4" y="1115"/>
                      </a:cubicBezTo>
                      <a:cubicBezTo>
                        <a:pt x="5" y="1099"/>
                        <a:pt x="6" y="1083"/>
                        <a:pt x="7" y="1066"/>
                      </a:cubicBezTo>
                      <a:cubicBezTo>
                        <a:pt x="8" y="1049"/>
                        <a:pt x="10" y="1031"/>
                        <a:pt x="12" y="1012"/>
                      </a:cubicBezTo>
                      <a:cubicBezTo>
                        <a:pt x="15" y="975"/>
                        <a:pt x="21" y="936"/>
                        <a:pt x="27" y="895"/>
                      </a:cubicBezTo>
                      <a:cubicBezTo>
                        <a:pt x="40" y="813"/>
                        <a:pt x="59" y="723"/>
                        <a:pt x="84" y="630"/>
                      </a:cubicBezTo>
                      <a:cubicBezTo>
                        <a:pt x="111" y="537"/>
                        <a:pt x="142" y="451"/>
                        <a:pt x="174" y="374"/>
                      </a:cubicBezTo>
                      <a:cubicBezTo>
                        <a:pt x="190" y="336"/>
                        <a:pt x="206" y="299"/>
                        <a:pt x="222" y="266"/>
                      </a:cubicBezTo>
                      <a:cubicBezTo>
                        <a:pt x="231" y="249"/>
                        <a:pt x="238" y="233"/>
                        <a:pt x="246" y="218"/>
                      </a:cubicBezTo>
                      <a:cubicBezTo>
                        <a:pt x="254" y="203"/>
                        <a:pt x="262" y="188"/>
                        <a:pt x="269" y="174"/>
                      </a:cubicBezTo>
                      <a:cubicBezTo>
                        <a:pt x="284" y="146"/>
                        <a:pt x="299" y="122"/>
                        <a:pt x="311" y="100"/>
                      </a:cubicBezTo>
                      <a:cubicBezTo>
                        <a:pt x="324" y="78"/>
                        <a:pt x="335" y="60"/>
                        <a:pt x="345" y="45"/>
                      </a:cubicBezTo>
                      <a:cubicBezTo>
                        <a:pt x="354" y="31"/>
                        <a:pt x="362" y="20"/>
                        <a:pt x="367" y="12"/>
                      </a:cubicBezTo>
                      <a:cubicBezTo>
                        <a:pt x="372" y="4"/>
                        <a:pt x="375" y="0"/>
                        <a:pt x="376" y="0"/>
                      </a:cubicBezTo>
                      <a:cubicBezTo>
                        <a:pt x="376" y="0"/>
                        <a:pt x="373" y="5"/>
                        <a:pt x="369" y="13"/>
                      </a:cubicBezTo>
                      <a:cubicBezTo>
                        <a:pt x="364" y="21"/>
                        <a:pt x="357" y="33"/>
                        <a:pt x="348" y="47"/>
                      </a:cubicBezTo>
                      <a:cubicBezTo>
                        <a:pt x="339" y="62"/>
                        <a:pt x="327" y="81"/>
                        <a:pt x="315" y="103"/>
                      </a:cubicBezTo>
                      <a:cubicBezTo>
                        <a:pt x="303" y="124"/>
                        <a:pt x="289" y="149"/>
                        <a:pt x="275" y="177"/>
                      </a:cubicBezTo>
                      <a:cubicBezTo>
                        <a:pt x="267" y="191"/>
                        <a:pt x="260" y="206"/>
                        <a:pt x="252" y="221"/>
                      </a:cubicBezTo>
                      <a:cubicBezTo>
                        <a:pt x="244" y="236"/>
                        <a:pt x="237" y="252"/>
                        <a:pt x="229" y="269"/>
                      </a:cubicBezTo>
                      <a:cubicBezTo>
                        <a:pt x="213" y="302"/>
                        <a:pt x="197" y="339"/>
                        <a:pt x="181" y="377"/>
                      </a:cubicBezTo>
                      <a:cubicBezTo>
                        <a:pt x="150" y="454"/>
                        <a:pt x="119" y="540"/>
                        <a:pt x="93" y="632"/>
                      </a:cubicBezTo>
                      <a:cubicBezTo>
                        <a:pt x="67" y="725"/>
                        <a:pt x="48" y="814"/>
                        <a:pt x="35" y="896"/>
                      </a:cubicBezTo>
                      <a:cubicBezTo>
                        <a:pt x="29" y="937"/>
                        <a:pt x="22" y="976"/>
                        <a:pt x="19" y="1013"/>
                      </a:cubicBezTo>
                      <a:cubicBezTo>
                        <a:pt x="17" y="1032"/>
                        <a:pt x="15" y="1049"/>
                        <a:pt x="13" y="1066"/>
                      </a:cubicBezTo>
                      <a:cubicBezTo>
                        <a:pt x="12" y="1083"/>
                        <a:pt x="11" y="1100"/>
                        <a:pt x="10" y="1116"/>
                      </a:cubicBezTo>
                      <a:cubicBezTo>
                        <a:pt x="7" y="1147"/>
                        <a:pt x="7" y="1175"/>
                        <a:pt x="6" y="1200"/>
                      </a:cubicBezTo>
                      <a:cubicBezTo>
                        <a:pt x="5" y="1225"/>
                        <a:pt x="4" y="1247"/>
                        <a:pt x="5" y="1264"/>
                      </a:cubicBezTo>
                      <a:cubicBezTo>
                        <a:pt x="4" y="1281"/>
                        <a:pt x="4" y="1295"/>
                        <a:pt x="4" y="1305"/>
                      </a:cubicBezTo>
                      <a:cubicBezTo>
                        <a:pt x="4" y="1314"/>
                        <a:pt x="4" y="1319"/>
                        <a:pt x="3" y="1319"/>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6" name="Freeform 555">
                  <a:extLst>
                    <a:ext uri="{FF2B5EF4-FFF2-40B4-BE49-F238E27FC236}">
                      <a16:creationId xmlns:a16="http://schemas.microsoft.com/office/drawing/2014/main" xmlns="" id="{3DF2AE9C-39F2-4C0B-A345-38C4206E5EDA}"/>
                    </a:ext>
                  </a:extLst>
                </p:cNvPr>
                <p:cNvSpPr>
                  <a:spLocks/>
                </p:cNvSpPr>
                <p:nvPr/>
              </p:nvSpPr>
              <p:spPr bwMode="auto">
                <a:xfrm>
                  <a:off x="17210088" y="2614612"/>
                  <a:ext cx="250825" cy="1135063"/>
                </a:xfrm>
                <a:custGeom>
                  <a:avLst/>
                  <a:gdLst>
                    <a:gd name="T0" fmla="*/ 247 w 247"/>
                    <a:gd name="T1" fmla="*/ 1 h 1126"/>
                    <a:gd name="T2" fmla="*/ 242 w 247"/>
                    <a:gd name="T3" fmla="*/ 11 h 1126"/>
                    <a:gd name="T4" fmla="*/ 227 w 247"/>
                    <a:gd name="T5" fmla="*/ 42 h 1126"/>
                    <a:gd name="T6" fmla="*/ 172 w 247"/>
                    <a:gd name="T7" fmla="*/ 154 h 1126"/>
                    <a:gd name="T8" fmla="*/ 139 w 247"/>
                    <a:gd name="T9" fmla="*/ 234 h 1126"/>
                    <a:gd name="T10" fmla="*/ 121 w 247"/>
                    <a:gd name="T11" fmla="*/ 279 h 1126"/>
                    <a:gd name="T12" fmla="*/ 105 w 247"/>
                    <a:gd name="T13" fmla="*/ 327 h 1126"/>
                    <a:gd name="T14" fmla="*/ 46 w 247"/>
                    <a:gd name="T15" fmla="*/ 546 h 1126"/>
                    <a:gd name="T16" fmla="*/ 8 w 247"/>
                    <a:gd name="T17" fmla="*/ 955 h 1126"/>
                    <a:gd name="T18" fmla="*/ 11 w 247"/>
                    <a:gd name="T19" fmla="*/ 1080 h 1126"/>
                    <a:gd name="T20" fmla="*/ 13 w 247"/>
                    <a:gd name="T21" fmla="*/ 1114 h 1126"/>
                    <a:gd name="T22" fmla="*/ 12 w 247"/>
                    <a:gd name="T23" fmla="*/ 1126 h 1126"/>
                    <a:gd name="T24" fmla="*/ 11 w 247"/>
                    <a:gd name="T25" fmla="*/ 1115 h 1126"/>
                    <a:gd name="T26" fmla="*/ 8 w 247"/>
                    <a:gd name="T27" fmla="*/ 1081 h 1126"/>
                    <a:gd name="T28" fmla="*/ 2 w 247"/>
                    <a:gd name="T29" fmla="*/ 956 h 1126"/>
                    <a:gd name="T30" fmla="*/ 37 w 247"/>
                    <a:gd name="T31" fmla="*/ 544 h 1126"/>
                    <a:gd name="T32" fmla="*/ 97 w 247"/>
                    <a:gd name="T33" fmla="*/ 324 h 1126"/>
                    <a:gd name="T34" fmla="*/ 114 w 247"/>
                    <a:gd name="T35" fmla="*/ 276 h 1126"/>
                    <a:gd name="T36" fmla="*/ 132 w 247"/>
                    <a:gd name="T37" fmla="*/ 231 h 1126"/>
                    <a:gd name="T38" fmla="*/ 167 w 247"/>
                    <a:gd name="T39" fmla="*/ 152 h 1126"/>
                    <a:gd name="T40" fmla="*/ 224 w 247"/>
                    <a:gd name="T41" fmla="*/ 40 h 1126"/>
                    <a:gd name="T42" fmla="*/ 241 w 247"/>
                    <a:gd name="T43" fmla="*/ 11 h 1126"/>
                    <a:gd name="T44" fmla="*/ 247 w 247"/>
                    <a:gd name="T45" fmla="*/ 1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7" h="1126">
                      <a:moveTo>
                        <a:pt x="247" y="1"/>
                      </a:moveTo>
                      <a:cubicBezTo>
                        <a:pt x="247" y="1"/>
                        <a:pt x="246" y="4"/>
                        <a:pt x="242" y="11"/>
                      </a:cubicBezTo>
                      <a:cubicBezTo>
                        <a:pt x="238" y="19"/>
                        <a:pt x="233" y="29"/>
                        <a:pt x="227" y="42"/>
                      </a:cubicBezTo>
                      <a:cubicBezTo>
                        <a:pt x="213" y="68"/>
                        <a:pt x="194" y="106"/>
                        <a:pt x="172" y="154"/>
                      </a:cubicBezTo>
                      <a:cubicBezTo>
                        <a:pt x="162" y="179"/>
                        <a:pt x="150" y="205"/>
                        <a:pt x="139" y="234"/>
                      </a:cubicBezTo>
                      <a:cubicBezTo>
                        <a:pt x="133" y="248"/>
                        <a:pt x="127" y="263"/>
                        <a:pt x="121" y="279"/>
                      </a:cubicBezTo>
                      <a:cubicBezTo>
                        <a:pt x="116" y="294"/>
                        <a:pt x="110" y="310"/>
                        <a:pt x="105" y="327"/>
                      </a:cubicBezTo>
                      <a:cubicBezTo>
                        <a:pt x="83" y="393"/>
                        <a:pt x="62" y="467"/>
                        <a:pt x="46" y="546"/>
                      </a:cubicBezTo>
                      <a:cubicBezTo>
                        <a:pt x="15" y="704"/>
                        <a:pt x="8" y="850"/>
                        <a:pt x="8" y="955"/>
                      </a:cubicBezTo>
                      <a:cubicBezTo>
                        <a:pt x="9" y="1008"/>
                        <a:pt x="10" y="1051"/>
                        <a:pt x="11" y="1080"/>
                      </a:cubicBezTo>
                      <a:cubicBezTo>
                        <a:pt x="12" y="1095"/>
                        <a:pt x="12" y="1106"/>
                        <a:pt x="13" y="1114"/>
                      </a:cubicBezTo>
                      <a:cubicBezTo>
                        <a:pt x="13" y="1122"/>
                        <a:pt x="13" y="1126"/>
                        <a:pt x="12" y="1126"/>
                      </a:cubicBezTo>
                      <a:cubicBezTo>
                        <a:pt x="12" y="1126"/>
                        <a:pt x="12" y="1122"/>
                        <a:pt x="11" y="1115"/>
                      </a:cubicBezTo>
                      <a:cubicBezTo>
                        <a:pt x="10" y="1106"/>
                        <a:pt x="9" y="1095"/>
                        <a:pt x="8" y="1081"/>
                      </a:cubicBezTo>
                      <a:cubicBezTo>
                        <a:pt x="5" y="1051"/>
                        <a:pt x="3" y="1008"/>
                        <a:pt x="2" y="956"/>
                      </a:cubicBezTo>
                      <a:cubicBezTo>
                        <a:pt x="0" y="850"/>
                        <a:pt x="6" y="703"/>
                        <a:pt x="37" y="544"/>
                      </a:cubicBezTo>
                      <a:cubicBezTo>
                        <a:pt x="54" y="465"/>
                        <a:pt x="75" y="390"/>
                        <a:pt x="97" y="324"/>
                      </a:cubicBezTo>
                      <a:cubicBezTo>
                        <a:pt x="103" y="308"/>
                        <a:pt x="109" y="292"/>
                        <a:pt x="114" y="276"/>
                      </a:cubicBezTo>
                      <a:cubicBezTo>
                        <a:pt x="120" y="260"/>
                        <a:pt x="126" y="246"/>
                        <a:pt x="132" y="231"/>
                      </a:cubicBezTo>
                      <a:cubicBezTo>
                        <a:pt x="143" y="202"/>
                        <a:pt x="156" y="176"/>
                        <a:pt x="167" y="152"/>
                      </a:cubicBezTo>
                      <a:cubicBezTo>
                        <a:pt x="189" y="104"/>
                        <a:pt x="209" y="66"/>
                        <a:pt x="224" y="40"/>
                      </a:cubicBezTo>
                      <a:cubicBezTo>
                        <a:pt x="231" y="28"/>
                        <a:pt x="236" y="18"/>
                        <a:pt x="241" y="11"/>
                      </a:cubicBezTo>
                      <a:cubicBezTo>
                        <a:pt x="245" y="4"/>
                        <a:pt x="247" y="0"/>
                        <a:pt x="247" y="1"/>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7" name="Freeform 556">
                  <a:extLst>
                    <a:ext uri="{FF2B5EF4-FFF2-40B4-BE49-F238E27FC236}">
                      <a16:creationId xmlns:a16="http://schemas.microsoft.com/office/drawing/2014/main" xmlns="" id="{634C191F-5855-46D5-ADF8-5F861302B9A1}"/>
                    </a:ext>
                  </a:extLst>
                </p:cNvPr>
                <p:cNvSpPr>
                  <a:spLocks/>
                </p:cNvSpPr>
                <p:nvPr/>
              </p:nvSpPr>
              <p:spPr bwMode="auto">
                <a:xfrm>
                  <a:off x="18516600" y="2511425"/>
                  <a:ext cx="571500" cy="1758950"/>
                </a:xfrm>
                <a:custGeom>
                  <a:avLst/>
                  <a:gdLst>
                    <a:gd name="T0" fmla="*/ 563 w 563"/>
                    <a:gd name="T1" fmla="*/ 156 h 1744"/>
                    <a:gd name="T2" fmla="*/ 492 w 563"/>
                    <a:gd name="T3" fmla="*/ 1523 h 1744"/>
                    <a:gd name="T4" fmla="*/ 503 w 563"/>
                    <a:gd name="T5" fmla="*/ 1744 h 1744"/>
                    <a:gd name="T6" fmla="*/ 233 w 563"/>
                    <a:gd name="T7" fmla="*/ 1515 h 1744"/>
                    <a:gd name="T8" fmla="*/ 40 w 563"/>
                    <a:gd name="T9" fmla="*/ 742 h 1744"/>
                    <a:gd name="T10" fmla="*/ 179 w 563"/>
                    <a:gd name="T11" fmla="*/ 0 h 1744"/>
                    <a:gd name="T12" fmla="*/ 563 w 563"/>
                    <a:gd name="T13" fmla="*/ 156 h 1744"/>
                  </a:gdLst>
                  <a:ahLst/>
                  <a:cxnLst>
                    <a:cxn ang="0">
                      <a:pos x="T0" y="T1"/>
                    </a:cxn>
                    <a:cxn ang="0">
                      <a:pos x="T2" y="T3"/>
                    </a:cxn>
                    <a:cxn ang="0">
                      <a:pos x="T4" y="T5"/>
                    </a:cxn>
                    <a:cxn ang="0">
                      <a:pos x="T6" y="T7"/>
                    </a:cxn>
                    <a:cxn ang="0">
                      <a:pos x="T8" y="T9"/>
                    </a:cxn>
                    <a:cxn ang="0">
                      <a:pos x="T10" y="T11"/>
                    </a:cxn>
                    <a:cxn ang="0">
                      <a:pos x="T12" y="T13"/>
                    </a:cxn>
                  </a:cxnLst>
                  <a:rect l="0" t="0" r="r" b="b"/>
                  <a:pathLst>
                    <a:path w="563" h="1744">
                      <a:moveTo>
                        <a:pt x="563" y="156"/>
                      </a:moveTo>
                      <a:cubicBezTo>
                        <a:pt x="563" y="156"/>
                        <a:pt x="291" y="897"/>
                        <a:pt x="492" y="1523"/>
                      </a:cubicBezTo>
                      <a:lnTo>
                        <a:pt x="503" y="1744"/>
                      </a:lnTo>
                      <a:cubicBezTo>
                        <a:pt x="503" y="1744"/>
                        <a:pt x="349" y="1734"/>
                        <a:pt x="233" y="1515"/>
                      </a:cubicBezTo>
                      <a:cubicBezTo>
                        <a:pt x="117" y="1295"/>
                        <a:pt x="79" y="1069"/>
                        <a:pt x="40" y="742"/>
                      </a:cubicBezTo>
                      <a:cubicBezTo>
                        <a:pt x="0" y="416"/>
                        <a:pt x="179" y="0"/>
                        <a:pt x="179" y="0"/>
                      </a:cubicBezTo>
                      <a:cubicBezTo>
                        <a:pt x="179" y="0"/>
                        <a:pt x="496" y="69"/>
                        <a:pt x="563" y="156"/>
                      </a:cubicBez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8" name="Freeform 557">
                  <a:extLst>
                    <a:ext uri="{FF2B5EF4-FFF2-40B4-BE49-F238E27FC236}">
                      <a16:creationId xmlns:a16="http://schemas.microsoft.com/office/drawing/2014/main" xmlns="" id="{255E8E44-6E4B-43B8-AF47-1F137B0F2B26}"/>
                    </a:ext>
                  </a:extLst>
                </p:cNvPr>
                <p:cNvSpPr>
                  <a:spLocks/>
                </p:cNvSpPr>
                <p:nvPr/>
              </p:nvSpPr>
              <p:spPr bwMode="auto">
                <a:xfrm>
                  <a:off x="18827750" y="2619375"/>
                  <a:ext cx="207962" cy="1631950"/>
                </a:xfrm>
                <a:custGeom>
                  <a:avLst/>
                  <a:gdLst>
                    <a:gd name="T0" fmla="*/ 204 w 205"/>
                    <a:gd name="T1" fmla="*/ 1619 h 1619"/>
                    <a:gd name="T2" fmla="*/ 200 w 205"/>
                    <a:gd name="T3" fmla="*/ 1617 h 1619"/>
                    <a:gd name="T4" fmla="*/ 188 w 205"/>
                    <a:gd name="T5" fmla="*/ 1611 h 1619"/>
                    <a:gd name="T6" fmla="*/ 149 w 205"/>
                    <a:gd name="T7" fmla="*/ 1580 h 1619"/>
                    <a:gd name="T8" fmla="*/ 63 w 205"/>
                    <a:gd name="T9" fmla="*/ 1420 h 1619"/>
                    <a:gd name="T10" fmla="*/ 36 w 205"/>
                    <a:gd name="T11" fmla="*/ 1296 h 1619"/>
                    <a:gd name="T12" fmla="*/ 17 w 205"/>
                    <a:gd name="T13" fmla="*/ 1153 h 1619"/>
                    <a:gd name="T14" fmla="*/ 2 w 205"/>
                    <a:gd name="T15" fmla="*/ 821 h 1619"/>
                    <a:gd name="T16" fmla="*/ 31 w 205"/>
                    <a:gd name="T17" fmla="*/ 490 h 1619"/>
                    <a:gd name="T18" fmla="*/ 88 w 205"/>
                    <a:gd name="T19" fmla="*/ 225 h 1619"/>
                    <a:gd name="T20" fmla="*/ 158 w 205"/>
                    <a:gd name="T21" fmla="*/ 56 h 1619"/>
                    <a:gd name="T22" fmla="*/ 184 w 205"/>
                    <a:gd name="T23" fmla="*/ 14 h 1619"/>
                    <a:gd name="T24" fmla="*/ 192 w 205"/>
                    <a:gd name="T25" fmla="*/ 4 h 1619"/>
                    <a:gd name="T26" fmla="*/ 195 w 205"/>
                    <a:gd name="T27" fmla="*/ 0 h 1619"/>
                    <a:gd name="T28" fmla="*/ 192 w 205"/>
                    <a:gd name="T29" fmla="*/ 4 h 1619"/>
                    <a:gd name="T30" fmla="*/ 186 w 205"/>
                    <a:gd name="T31" fmla="*/ 15 h 1619"/>
                    <a:gd name="T32" fmla="*/ 161 w 205"/>
                    <a:gd name="T33" fmla="*/ 58 h 1619"/>
                    <a:gd name="T34" fmla="*/ 94 w 205"/>
                    <a:gd name="T35" fmla="*/ 227 h 1619"/>
                    <a:gd name="T36" fmla="*/ 39 w 205"/>
                    <a:gd name="T37" fmla="*/ 491 h 1619"/>
                    <a:gd name="T38" fmla="*/ 11 w 205"/>
                    <a:gd name="T39" fmla="*/ 821 h 1619"/>
                    <a:gd name="T40" fmla="*/ 25 w 205"/>
                    <a:gd name="T41" fmla="*/ 1152 h 1619"/>
                    <a:gd name="T42" fmla="*/ 44 w 205"/>
                    <a:gd name="T43" fmla="*/ 1295 h 1619"/>
                    <a:gd name="T44" fmla="*/ 69 w 205"/>
                    <a:gd name="T45" fmla="*/ 1418 h 1619"/>
                    <a:gd name="T46" fmla="*/ 152 w 205"/>
                    <a:gd name="T47" fmla="*/ 1578 h 1619"/>
                    <a:gd name="T48" fmla="*/ 204 w 205"/>
                    <a:gd name="T49" fmla="*/ 1619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5" h="1619">
                      <a:moveTo>
                        <a:pt x="204" y="1619"/>
                      </a:moveTo>
                      <a:cubicBezTo>
                        <a:pt x="204" y="1619"/>
                        <a:pt x="202" y="1619"/>
                        <a:pt x="200" y="1617"/>
                      </a:cubicBezTo>
                      <a:cubicBezTo>
                        <a:pt x="197" y="1616"/>
                        <a:pt x="193" y="1614"/>
                        <a:pt x="188" y="1611"/>
                      </a:cubicBezTo>
                      <a:cubicBezTo>
                        <a:pt x="179" y="1605"/>
                        <a:pt x="165" y="1595"/>
                        <a:pt x="149" y="1580"/>
                      </a:cubicBezTo>
                      <a:cubicBezTo>
                        <a:pt x="118" y="1550"/>
                        <a:pt x="84" y="1495"/>
                        <a:pt x="63" y="1420"/>
                      </a:cubicBezTo>
                      <a:cubicBezTo>
                        <a:pt x="52" y="1383"/>
                        <a:pt x="44" y="1341"/>
                        <a:pt x="36" y="1296"/>
                      </a:cubicBezTo>
                      <a:cubicBezTo>
                        <a:pt x="29" y="1252"/>
                        <a:pt x="22" y="1204"/>
                        <a:pt x="17" y="1153"/>
                      </a:cubicBezTo>
                      <a:cubicBezTo>
                        <a:pt x="6" y="1051"/>
                        <a:pt x="0" y="939"/>
                        <a:pt x="2" y="821"/>
                      </a:cubicBezTo>
                      <a:cubicBezTo>
                        <a:pt x="5" y="703"/>
                        <a:pt x="16" y="591"/>
                        <a:pt x="31" y="490"/>
                      </a:cubicBezTo>
                      <a:cubicBezTo>
                        <a:pt x="47" y="389"/>
                        <a:pt x="66" y="299"/>
                        <a:pt x="88" y="225"/>
                      </a:cubicBezTo>
                      <a:cubicBezTo>
                        <a:pt x="110" y="151"/>
                        <a:pt x="136" y="94"/>
                        <a:pt x="158" y="56"/>
                      </a:cubicBezTo>
                      <a:cubicBezTo>
                        <a:pt x="168" y="37"/>
                        <a:pt x="178" y="23"/>
                        <a:pt x="184" y="14"/>
                      </a:cubicBezTo>
                      <a:cubicBezTo>
                        <a:pt x="187" y="10"/>
                        <a:pt x="190" y="6"/>
                        <a:pt x="192" y="4"/>
                      </a:cubicBezTo>
                      <a:cubicBezTo>
                        <a:pt x="193" y="1"/>
                        <a:pt x="194" y="0"/>
                        <a:pt x="195" y="0"/>
                      </a:cubicBezTo>
                      <a:cubicBezTo>
                        <a:pt x="195" y="0"/>
                        <a:pt x="194" y="2"/>
                        <a:pt x="192" y="4"/>
                      </a:cubicBezTo>
                      <a:cubicBezTo>
                        <a:pt x="191" y="7"/>
                        <a:pt x="188" y="11"/>
                        <a:pt x="186" y="15"/>
                      </a:cubicBezTo>
                      <a:cubicBezTo>
                        <a:pt x="179" y="25"/>
                        <a:pt x="171" y="39"/>
                        <a:pt x="161" y="58"/>
                      </a:cubicBezTo>
                      <a:cubicBezTo>
                        <a:pt x="140" y="96"/>
                        <a:pt x="115" y="153"/>
                        <a:pt x="94" y="227"/>
                      </a:cubicBezTo>
                      <a:cubicBezTo>
                        <a:pt x="72" y="301"/>
                        <a:pt x="54" y="391"/>
                        <a:pt x="39" y="491"/>
                      </a:cubicBezTo>
                      <a:cubicBezTo>
                        <a:pt x="24" y="592"/>
                        <a:pt x="13" y="704"/>
                        <a:pt x="11" y="821"/>
                      </a:cubicBezTo>
                      <a:cubicBezTo>
                        <a:pt x="8" y="939"/>
                        <a:pt x="14" y="1051"/>
                        <a:pt x="25" y="1152"/>
                      </a:cubicBezTo>
                      <a:cubicBezTo>
                        <a:pt x="30" y="1203"/>
                        <a:pt x="36" y="1251"/>
                        <a:pt x="44" y="1295"/>
                      </a:cubicBezTo>
                      <a:cubicBezTo>
                        <a:pt x="50" y="1340"/>
                        <a:pt x="58" y="1381"/>
                        <a:pt x="69" y="1418"/>
                      </a:cubicBezTo>
                      <a:cubicBezTo>
                        <a:pt x="89" y="1492"/>
                        <a:pt x="122" y="1547"/>
                        <a:pt x="152" y="1578"/>
                      </a:cubicBezTo>
                      <a:cubicBezTo>
                        <a:pt x="182" y="1609"/>
                        <a:pt x="205" y="1618"/>
                        <a:pt x="204" y="1619"/>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9" name="Freeform 558">
                  <a:extLst>
                    <a:ext uri="{FF2B5EF4-FFF2-40B4-BE49-F238E27FC236}">
                      <a16:creationId xmlns:a16="http://schemas.microsoft.com/office/drawing/2014/main" xmlns="" id="{646D3D77-F31F-4B91-ADC5-BED151F24A08}"/>
                    </a:ext>
                  </a:extLst>
                </p:cNvPr>
                <p:cNvSpPr>
                  <a:spLocks/>
                </p:cNvSpPr>
                <p:nvPr/>
              </p:nvSpPr>
              <p:spPr bwMode="auto">
                <a:xfrm>
                  <a:off x="18618200" y="2535237"/>
                  <a:ext cx="406400" cy="1709738"/>
                </a:xfrm>
                <a:custGeom>
                  <a:avLst/>
                  <a:gdLst>
                    <a:gd name="T0" fmla="*/ 400 w 400"/>
                    <a:gd name="T1" fmla="*/ 1696 h 1696"/>
                    <a:gd name="T2" fmla="*/ 395 w 400"/>
                    <a:gd name="T3" fmla="*/ 1694 h 1696"/>
                    <a:gd name="T4" fmla="*/ 382 w 400"/>
                    <a:gd name="T5" fmla="*/ 1689 h 1696"/>
                    <a:gd name="T6" fmla="*/ 336 w 400"/>
                    <a:gd name="T7" fmla="*/ 1661 h 1696"/>
                    <a:gd name="T8" fmla="*/ 212 w 400"/>
                    <a:gd name="T9" fmla="*/ 1509 h 1696"/>
                    <a:gd name="T10" fmla="*/ 93 w 400"/>
                    <a:gd name="T11" fmla="*/ 1243 h 1696"/>
                    <a:gd name="T12" fmla="*/ 14 w 400"/>
                    <a:gd name="T13" fmla="*/ 895 h 1696"/>
                    <a:gd name="T14" fmla="*/ 10 w 400"/>
                    <a:gd name="T15" fmla="*/ 538 h 1696"/>
                    <a:gd name="T16" fmla="*/ 63 w 400"/>
                    <a:gd name="T17" fmla="*/ 251 h 1696"/>
                    <a:gd name="T18" fmla="*/ 97 w 400"/>
                    <a:gd name="T19" fmla="*/ 144 h 1696"/>
                    <a:gd name="T20" fmla="*/ 127 w 400"/>
                    <a:gd name="T21" fmla="*/ 66 h 1696"/>
                    <a:gd name="T22" fmla="*/ 149 w 400"/>
                    <a:gd name="T23" fmla="*/ 17 h 1696"/>
                    <a:gd name="T24" fmla="*/ 155 w 400"/>
                    <a:gd name="T25" fmla="*/ 4 h 1696"/>
                    <a:gd name="T26" fmla="*/ 157 w 400"/>
                    <a:gd name="T27" fmla="*/ 0 h 1696"/>
                    <a:gd name="T28" fmla="*/ 155 w 400"/>
                    <a:gd name="T29" fmla="*/ 4 h 1696"/>
                    <a:gd name="T30" fmla="*/ 150 w 400"/>
                    <a:gd name="T31" fmla="*/ 17 h 1696"/>
                    <a:gd name="T32" fmla="*/ 130 w 400"/>
                    <a:gd name="T33" fmla="*/ 67 h 1696"/>
                    <a:gd name="T34" fmla="*/ 101 w 400"/>
                    <a:gd name="T35" fmla="*/ 146 h 1696"/>
                    <a:gd name="T36" fmla="*/ 69 w 400"/>
                    <a:gd name="T37" fmla="*/ 253 h 1696"/>
                    <a:gd name="T38" fmla="*/ 18 w 400"/>
                    <a:gd name="T39" fmla="*/ 539 h 1696"/>
                    <a:gd name="T40" fmla="*/ 23 w 400"/>
                    <a:gd name="T41" fmla="*/ 894 h 1696"/>
                    <a:gd name="T42" fmla="*/ 101 w 400"/>
                    <a:gd name="T43" fmla="*/ 1241 h 1696"/>
                    <a:gd name="T44" fmla="*/ 218 w 400"/>
                    <a:gd name="T45" fmla="*/ 1506 h 1696"/>
                    <a:gd name="T46" fmla="*/ 338 w 400"/>
                    <a:gd name="T47" fmla="*/ 1658 h 1696"/>
                    <a:gd name="T48" fmla="*/ 383 w 400"/>
                    <a:gd name="T49" fmla="*/ 1687 h 1696"/>
                    <a:gd name="T50" fmla="*/ 395 w 400"/>
                    <a:gd name="T51" fmla="*/ 1693 h 1696"/>
                    <a:gd name="T52" fmla="*/ 400 w 400"/>
                    <a:gd name="T53" fmla="*/ 1696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0" h="1696">
                      <a:moveTo>
                        <a:pt x="400" y="1696"/>
                      </a:moveTo>
                      <a:cubicBezTo>
                        <a:pt x="400" y="1696"/>
                        <a:pt x="398" y="1695"/>
                        <a:pt x="395" y="1694"/>
                      </a:cubicBezTo>
                      <a:cubicBezTo>
                        <a:pt x="392" y="1693"/>
                        <a:pt x="387" y="1691"/>
                        <a:pt x="382" y="1689"/>
                      </a:cubicBezTo>
                      <a:cubicBezTo>
                        <a:pt x="371" y="1683"/>
                        <a:pt x="355" y="1675"/>
                        <a:pt x="336" y="1661"/>
                      </a:cubicBezTo>
                      <a:cubicBezTo>
                        <a:pt x="299" y="1633"/>
                        <a:pt x="253" y="1582"/>
                        <a:pt x="212" y="1509"/>
                      </a:cubicBezTo>
                      <a:cubicBezTo>
                        <a:pt x="173" y="1436"/>
                        <a:pt x="128" y="1348"/>
                        <a:pt x="93" y="1243"/>
                      </a:cubicBezTo>
                      <a:cubicBezTo>
                        <a:pt x="58" y="1139"/>
                        <a:pt x="29" y="1021"/>
                        <a:pt x="14" y="895"/>
                      </a:cubicBezTo>
                      <a:cubicBezTo>
                        <a:pt x="0" y="769"/>
                        <a:pt x="0" y="647"/>
                        <a:pt x="10" y="538"/>
                      </a:cubicBezTo>
                      <a:cubicBezTo>
                        <a:pt x="19" y="428"/>
                        <a:pt x="41" y="331"/>
                        <a:pt x="63" y="251"/>
                      </a:cubicBezTo>
                      <a:cubicBezTo>
                        <a:pt x="75" y="211"/>
                        <a:pt x="84" y="175"/>
                        <a:pt x="97" y="144"/>
                      </a:cubicBezTo>
                      <a:cubicBezTo>
                        <a:pt x="108" y="114"/>
                        <a:pt x="117" y="87"/>
                        <a:pt x="127" y="66"/>
                      </a:cubicBezTo>
                      <a:cubicBezTo>
                        <a:pt x="136" y="45"/>
                        <a:pt x="144" y="28"/>
                        <a:pt x="149" y="17"/>
                      </a:cubicBezTo>
                      <a:cubicBezTo>
                        <a:pt x="151" y="12"/>
                        <a:pt x="153" y="7"/>
                        <a:pt x="155" y="4"/>
                      </a:cubicBezTo>
                      <a:cubicBezTo>
                        <a:pt x="156" y="1"/>
                        <a:pt x="157" y="0"/>
                        <a:pt x="157" y="0"/>
                      </a:cubicBezTo>
                      <a:cubicBezTo>
                        <a:pt x="157" y="0"/>
                        <a:pt x="157" y="2"/>
                        <a:pt x="155" y="4"/>
                      </a:cubicBezTo>
                      <a:cubicBezTo>
                        <a:pt x="154" y="8"/>
                        <a:pt x="153" y="12"/>
                        <a:pt x="150" y="17"/>
                      </a:cubicBezTo>
                      <a:cubicBezTo>
                        <a:pt x="146" y="29"/>
                        <a:pt x="139" y="46"/>
                        <a:pt x="130" y="67"/>
                      </a:cubicBezTo>
                      <a:cubicBezTo>
                        <a:pt x="121" y="88"/>
                        <a:pt x="112" y="115"/>
                        <a:pt x="101" y="146"/>
                      </a:cubicBezTo>
                      <a:cubicBezTo>
                        <a:pt x="89" y="177"/>
                        <a:pt x="80" y="213"/>
                        <a:pt x="69" y="253"/>
                      </a:cubicBezTo>
                      <a:cubicBezTo>
                        <a:pt x="48" y="333"/>
                        <a:pt x="27" y="430"/>
                        <a:pt x="18" y="539"/>
                      </a:cubicBezTo>
                      <a:cubicBezTo>
                        <a:pt x="8" y="648"/>
                        <a:pt x="8" y="769"/>
                        <a:pt x="23" y="894"/>
                      </a:cubicBezTo>
                      <a:cubicBezTo>
                        <a:pt x="38" y="1019"/>
                        <a:pt x="66" y="1137"/>
                        <a:pt x="101" y="1241"/>
                      </a:cubicBezTo>
                      <a:cubicBezTo>
                        <a:pt x="135" y="1345"/>
                        <a:pt x="179" y="1433"/>
                        <a:pt x="218" y="1506"/>
                      </a:cubicBezTo>
                      <a:cubicBezTo>
                        <a:pt x="258" y="1579"/>
                        <a:pt x="302" y="1630"/>
                        <a:pt x="338" y="1658"/>
                      </a:cubicBezTo>
                      <a:cubicBezTo>
                        <a:pt x="357" y="1673"/>
                        <a:pt x="372" y="1681"/>
                        <a:pt x="383" y="1687"/>
                      </a:cubicBezTo>
                      <a:cubicBezTo>
                        <a:pt x="388" y="1690"/>
                        <a:pt x="392" y="1692"/>
                        <a:pt x="395" y="1693"/>
                      </a:cubicBezTo>
                      <a:cubicBezTo>
                        <a:pt x="398" y="1695"/>
                        <a:pt x="400" y="1696"/>
                        <a:pt x="400" y="1696"/>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0" name="Freeform 559">
                  <a:extLst>
                    <a:ext uri="{FF2B5EF4-FFF2-40B4-BE49-F238E27FC236}">
                      <a16:creationId xmlns:a16="http://schemas.microsoft.com/office/drawing/2014/main" xmlns="" id="{4AD9E803-67A9-4997-A4BC-90D84DE630D3}"/>
                    </a:ext>
                  </a:extLst>
                </p:cNvPr>
                <p:cNvSpPr>
                  <a:spLocks/>
                </p:cNvSpPr>
                <p:nvPr/>
              </p:nvSpPr>
              <p:spPr bwMode="auto">
                <a:xfrm>
                  <a:off x="18876963" y="2952750"/>
                  <a:ext cx="195262" cy="107950"/>
                </a:xfrm>
                <a:custGeom>
                  <a:avLst/>
                  <a:gdLst>
                    <a:gd name="T0" fmla="*/ 10 w 123"/>
                    <a:gd name="T1" fmla="*/ 0 h 68"/>
                    <a:gd name="T2" fmla="*/ 123 w 123"/>
                    <a:gd name="T3" fmla="*/ 29 h 68"/>
                    <a:gd name="T4" fmla="*/ 106 w 123"/>
                    <a:gd name="T5" fmla="*/ 68 h 68"/>
                    <a:gd name="T6" fmla="*/ 0 w 123"/>
                    <a:gd name="T7" fmla="*/ 47 h 68"/>
                    <a:gd name="T8" fmla="*/ 10 w 123"/>
                    <a:gd name="T9" fmla="*/ 0 h 68"/>
                  </a:gdLst>
                  <a:ahLst/>
                  <a:cxnLst>
                    <a:cxn ang="0">
                      <a:pos x="T0" y="T1"/>
                    </a:cxn>
                    <a:cxn ang="0">
                      <a:pos x="T2" y="T3"/>
                    </a:cxn>
                    <a:cxn ang="0">
                      <a:pos x="T4" y="T5"/>
                    </a:cxn>
                    <a:cxn ang="0">
                      <a:pos x="T6" y="T7"/>
                    </a:cxn>
                    <a:cxn ang="0">
                      <a:pos x="T8" y="T9"/>
                    </a:cxn>
                  </a:cxnLst>
                  <a:rect l="0" t="0" r="r" b="b"/>
                  <a:pathLst>
                    <a:path w="123" h="68">
                      <a:moveTo>
                        <a:pt x="10" y="0"/>
                      </a:moveTo>
                      <a:lnTo>
                        <a:pt x="123" y="29"/>
                      </a:lnTo>
                      <a:lnTo>
                        <a:pt x="106" y="68"/>
                      </a:lnTo>
                      <a:lnTo>
                        <a:pt x="0" y="47"/>
                      </a:lnTo>
                      <a:lnTo>
                        <a:pt x="10" y="0"/>
                      </a:ln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560">
                  <a:extLst>
                    <a:ext uri="{FF2B5EF4-FFF2-40B4-BE49-F238E27FC236}">
                      <a16:creationId xmlns:a16="http://schemas.microsoft.com/office/drawing/2014/main" xmlns="" id="{DF034429-75D1-4FE9-8A1C-AF27AEDF7A21}"/>
                    </a:ext>
                  </a:extLst>
                </p:cNvPr>
                <p:cNvSpPr>
                  <a:spLocks/>
                </p:cNvSpPr>
                <p:nvPr/>
              </p:nvSpPr>
              <p:spPr bwMode="auto">
                <a:xfrm>
                  <a:off x="18896013" y="2978150"/>
                  <a:ext cx="144462" cy="57150"/>
                </a:xfrm>
                <a:custGeom>
                  <a:avLst/>
                  <a:gdLst>
                    <a:gd name="T0" fmla="*/ 1 w 143"/>
                    <a:gd name="T1" fmla="*/ 33 h 57"/>
                    <a:gd name="T2" fmla="*/ 26 w 143"/>
                    <a:gd name="T3" fmla="*/ 3 h 57"/>
                    <a:gd name="T4" fmla="*/ 29 w 143"/>
                    <a:gd name="T5" fmla="*/ 0 h 57"/>
                    <a:gd name="T6" fmla="*/ 32 w 143"/>
                    <a:gd name="T7" fmla="*/ 4 h 57"/>
                    <a:gd name="T8" fmla="*/ 53 w 143"/>
                    <a:gd name="T9" fmla="*/ 37 h 57"/>
                    <a:gd name="T10" fmla="*/ 47 w 143"/>
                    <a:gd name="T11" fmla="*/ 36 h 57"/>
                    <a:gd name="T12" fmla="*/ 67 w 143"/>
                    <a:gd name="T13" fmla="*/ 25 h 57"/>
                    <a:gd name="T14" fmla="*/ 87 w 143"/>
                    <a:gd name="T15" fmla="*/ 14 h 57"/>
                    <a:gd name="T16" fmla="*/ 91 w 143"/>
                    <a:gd name="T17" fmla="*/ 11 h 57"/>
                    <a:gd name="T18" fmla="*/ 93 w 143"/>
                    <a:gd name="T19" fmla="*/ 15 h 57"/>
                    <a:gd name="T20" fmla="*/ 112 w 143"/>
                    <a:gd name="T21" fmla="*/ 50 h 57"/>
                    <a:gd name="T22" fmla="*/ 107 w 143"/>
                    <a:gd name="T23" fmla="*/ 49 h 57"/>
                    <a:gd name="T24" fmla="*/ 142 w 143"/>
                    <a:gd name="T25" fmla="*/ 34 h 57"/>
                    <a:gd name="T26" fmla="*/ 111 w 143"/>
                    <a:gd name="T27" fmla="*/ 55 h 57"/>
                    <a:gd name="T28" fmla="*/ 108 w 143"/>
                    <a:gd name="T29" fmla="*/ 57 h 57"/>
                    <a:gd name="T30" fmla="*/ 106 w 143"/>
                    <a:gd name="T31" fmla="*/ 54 h 57"/>
                    <a:gd name="T32" fmla="*/ 85 w 143"/>
                    <a:gd name="T33" fmla="*/ 19 h 57"/>
                    <a:gd name="T34" fmla="*/ 91 w 143"/>
                    <a:gd name="T35" fmla="*/ 21 h 57"/>
                    <a:gd name="T36" fmla="*/ 71 w 143"/>
                    <a:gd name="T37" fmla="*/ 32 h 57"/>
                    <a:gd name="T38" fmla="*/ 51 w 143"/>
                    <a:gd name="T39" fmla="*/ 43 h 57"/>
                    <a:gd name="T40" fmla="*/ 48 w 143"/>
                    <a:gd name="T41" fmla="*/ 45 h 57"/>
                    <a:gd name="T42" fmla="*/ 46 w 143"/>
                    <a:gd name="T43" fmla="*/ 42 h 57"/>
                    <a:gd name="T44" fmla="*/ 26 w 143"/>
                    <a:gd name="T45" fmla="*/ 7 h 57"/>
                    <a:gd name="T46" fmla="*/ 31 w 143"/>
                    <a:gd name="T47" fmla="*/ 8 h 57"/>
                    <a:gd name="T48" fmla="*/ 1 w 143"/>
                    <a:gd name="T49" fmla="*/ 3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3" h="57">
                      <a:moveTo>
                        <a:pt x="1" y="33"/>
                      </a:moveTo>
                      <a:cubicBezTo>
                        <a:pt x="0" y="32"/>
                        <a:pt x="10" y="20"/>
                        <a:pt x="26" y="3"/>
                      </a:cubicBezTo>
                      <a:lnTo>
                        <a:pt x="29" y="0"/>
                      </a:lnTo>
                      <a:lnTo>
                        <a:pt x="32" y="4"/>
                      </a:lnTo>
                      <a:cubicBezTo>
                        <a:pt x="38" y="14"/>
                        <a:pt x="46" y="26"/>
                        <a:pt x="53" y="37"/>
                      </a:cubicBezTo>
                      <a:lnTo>
                        <a:pt x="47" y="36"/>
                      </a:lnTo>
                      <a:cubicBezTo>
                        <a:pt x="54" y="32"/>
                        <a:pt x="60" y="29"/>
                        <a:pt x="67" y="25"/>
                      </a:cubicBezTo>
                      <a:cubicBezTo>
                        <a:pt x="74" y="21"/>
                        <a:pt x="81" y="17"/>
                        <a:pt x="87" y="14"/>
                      </a:cubicBezTo>
                      <a:lnTo>
                        <a:pt x="91" y="11"/>
                      </a:lnTo>
                      <a:lnTo>
                        <a:pt x="93" y="15"/>
                      </a:lnTo>
                      <a:cubicBezTo>
                        <a:pt x="100" y="27"/>
                        <a:pt x="106" y="39"/>
                        <a:pt x="112" y="50"/>
                      </a:cubicBezTo>
                      <a:lnTo>
                        <a:pt x="107" y="49"/>
                      </a:lnTo>
                      <a:cubicBezTo>
                        <a:pt x="128" y="39"/>
                        <a:pt x="141" y="33"/>
                        <a:pt x="142" y="34"/>
                      </a:cubicBezTo>
                      <a:cubicBezTo>
                        <a:pt x="143" y="35"/>
                        <a:pt x="131" y="43"/>
                        <a:pt x="111" y="55"/>
                      </a:cubicBezTo>
                      <a:lnTo>
                        <a:pt x="108" y="57"/>
                      </a:lnTo>
                      <a:lnTo>
                        <a:pt x="106" y="54"/>
                      </a:lnTo>
                      <a:cubicBezTo>
                        <a:pt x="100" y="43"/>
                        <a:pt x="93" y="31"/>
                        <a:pt x="85" y="19"/>
                      </a:cubicBezTo>
                      <a:lnTo>
                        <a:pt x="91" y="21"/>
                      </a:lnTo>
                      <a:cubicBezTo>
                        <a:pt x="85" y="25"/>
                        <a:pt x="78" y="28"/>
                        <a:pt x="71" y="32"/>
                      </a:cubicBezTo>
                      <a:cubicBezTo>
                        <a:pt x="64" y="36"/>
                        <a:pt x="58" y="40"/>
                        <a:pt x="51" y="43"/>
                      </a:cubicBezTo>
                      <a:lnTo>
                        <a:pt x="48" y="45"/>
                      </a:lnTo>
                      <a:lnTo>
                        <a:pt x="46" y="42"/>
                      </a:lnTo>
                      <a:cubicBezTo>
                        <a:pt x="39" y="30"/>
                        <a:pt x="32" y="18"/>
                        <a:pt x="26" y="7"/>
                      </a:cubicBezTo>
                      <a:lnTo>
                        <a:pt x="31" y="8"/>
                      </a:lnTo>
                      <a:cubicBezTo>
                        <a:pt x="14" y="24"/>
                        <a:pt x="2" y="34"/>
                        <a:pt x="1" y="33"/>
                      </a:cubicBezTo>
                      <a:close/>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561">
                  <a:extLst>
                    <a:ext uri="{FF2B5EF4-FFF2-40B4-BE49-F238E27FC236}">
                      <a16:creationId xmlns:a16="http://schemas.microsoft.com/office/drawing/2014/main" xmlns="" id="{C48039B1-55BE-40A8-97DA-CCF6857A56A1}"/>
                    </a:ext>
                  </a:extLst>
                </p:cNvPr>
                <p:cNvSpPr>
                  <a:spLocks/>
                </p:cNvSpPr>
                <p:nvPr/>
              </p:nvSpPr>
              <p:spPr bwMode="auto">
                <a:xfrm>
                  <a:off x="16613188" y="3662362"/>
                  <a:ext cx="1073150" cy="892175"/>
                </a:xfrm>
                <a:custGeom>
                  <a:avLst/>
                  <a:gdLst>
                    <a:gd name="T0" fmla="*/ 510 w 676"/>
                    <a:gd name="T1" fmla="*/ 225 h 562"/>
                    <a:gd name="T2" fmla="*/ 387 w 676"/>
                    <a:gd name="T3" fmla="*/ 0 h 562"/>
                    <a:gd name="T4" fmla="*/ 12 w 676"/>
                    <a:gd name="T5" fmla="*/ 0 h 562"/>
                    <a:gd name="T6" fmla="*/ 0 w 676"/>
                    <a:gd name="T7" fmla="*/ 22 h 562"/>
                    <a:gd name="T8" fmla="*/ 317 w 676"/>
                    <a:gd name="T9" fmla="*/ 545 h 562"/>
                    <a:gd name="T10" fmla="*/ 676 w 676"/>
                    <a:gd name="T11" fmla="*/ 562 h 562"/>
                    <a:gd name="T12" fmla="*/ 510 w 676"/>
                    <a:gd name="T13" fmla="*/ 225 h 562"/>
                  </a:gdLst>
                  <a:ahLst/>
                  <a:cxnLst>
                    <a:cxn ang="0">
                      <a:pos x="T0" y="T1"/>
                    </a:cxn>
                    <a:cxn ang="0">
                      <a:pos x="T2" y="T3"/>
                    </a:cxn>
                    <a:cxn ang="0">
                      <a:pos x="T4" y="T5"/>
                    </a:cxn>
                    <a:cxn ang="0">
                      <a:pos x="T6" y="T7"/>
                    </a:cxn>
                    <a:cxn ang="0">
                      <a:pos x="T8" y="T9"/>
                    </a:cxn>
                    <a:cxn ang="0">
                      <a:pos x="T10" y="T11"/>
                    </a:cxn>
                    <a:cxn ang="0">
                      <a:pos x="T12" y="T13"/>
                    </a:cxn>
                  </a:cxnLst>
                  <a:rect l="0" t="0" r="r" b="b"/>
                  <a:pathLst>
                    <a:path w="676" h="562">
                      <a:moveTo>
                        <a:pt x="510" y="225"/>
                      </a:moveTo>
                      <a:lnTo>
                        <a:pt x="387" y="0"/>
                      </a:lnTo>
                      <a:lnTo>
                        <a:pt x="12" y="0"/>
                      </a:lnTo>
                      <a:lnTo>
                        <a:pt x="0" y="22"/>
                      </a:lnTo>
                      <a:lnTo>
                        <a:pt x="317" y="545"/>
                      </a:lnTo>
                      <a:lnTo>
                        <a:pt x="676" y="562"/>
                      </a:lnTo>
                      <a:lnTo>
                        <a:pt x="510" y="225"/>
                      </a:ln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562">
                  <a:extLst>
                    <a:ext uri="{FF2B5EF4-FFF2-40B4-BE49-F238E27FC236}">
                      <a16:creationId xmlns:a16="http://schemas.microsoft.com/office/drawing/2014/main" xmlns="" id="{38AFCC5F-DB33-4375-A4C8-C3C3DA57FD47}"/>
                    </a:ext>
                  </a:extLst>
                </p:cNvPr>
                <p:cNvSpPr>
                  <a:spLocks/>
                </p:cNvSpPr>
                <p:nvPr/>
              </p:nvSpPr>
              <p:spPr bwMode="auto">
                <a:xfrm>
                  <a:off x="17775238" y="4124325"/>
                  <a:ext cx="1912937" cy="1122363"/>
                </a:xfrm>
                <a:custGeom>
                  <a:avLst/>
                  <a:gdLst>
                    <a:gd name="T0" fmla="*/ 1884 w 1884"/>
                    <a:gd name="T1" fmla="*/ 92 h 1113"/>
                    <a:gd name="T2" fmla="*/ 1884 w 1884"/>
                    <a:gd name="T3" fmla="*/ 712 h 1113"/>
                    <a:gd name="T4" fmla="*/ 1745 w 1884"/>
                    <a:gd name="T5" fmla="*/ 1004 h 1113"/>
                    <a:gd name="T6" fmla="*/ 1365 w 1884"/>
                    <a:gd name="T7" fmla="*/ 1061 h 1113"/>
                    <a:gd name="T8" fmla="*/ 0 w 1884"/>
                    <a:gd name="T9" fmla="*/ 456 h 1113"/>
                    <a:gd name="T10" fmla="*/ 133 w 1884"/>
                    <a:gd name="T11" fmla="*/ 0 h 1113"/>
                    <a:gd name="T12" fmla="*/ 1232 w 1884"/>
                    <a:gd name="T13" fmla="*/ 362 h 1113"/>
                    <a:gd name="T14" fmla="*/ 1230 w 1884"/>
                    <a:gd name="T15" fmla="*/ 80 h 1113"/>
                    <a:gd name="T16" fmla="*/ 1884 w 1884"/>
                    <a:gd name="T17" fmla="*/ 92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113">
                      <a:moveTo>
                        <a:pt x="1884" y="92"/>
                      </a:moveTo>
                      <a:lnTo>
                        <a:pt x="1884" y="712"/>
                      </a:lnTo>
                      <a:cubicBezTo>
                        <a:pt x="1884" y="825"/>
                        <a:pt x="1833" y="932"/>
                        <a:pt x="1745" y="1004"/>
                      </a:cubicBezTo>
                      <a:cubicBezTo>
                        <a:pt x="1639" y="1091"/>
                        <a:pt x="1493" y="1113"/>
                        <a:pt x="1365" y="1061"/>
                      </a:cubicBezTo>
                      <a:lnTo>
                        <a:pt x="0" y="456"/>
                      </a:lnTo>
                      <a:lnTo>
                        <a:pt x="133" y="0"/>
                      </a:lnTo>
                      <a:lnTo>
                        <a:pt x="1232" y="362"/>
                      </a:lnTo>
                      <a:lnTo>
                        <a:pt x="1230" y="80"/>
                      </a:lnTo>
                      <a:lnTo>
                        <a:pt x="1884" y="92"/>
                      </a:lnTo>
                      <a:close/>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4" name="Freeform 563">
                  <a:extLst>
                    <a:ext uri="{FF2B5EF4-FFF2-40B4-BE49-F238E27FC236}">
                      <a16:creationId xmlns:a16="http://schemas.microsoft.com/office/drawing/2014/main" xmlns="" id="{EBB9E461-A355-408C-AC9B-79AA2BBEF27E}"/>
                    </a:ext>
                  </a:extLst>
                </p:cNvPr>
                <p:cNvSpPr>
                  <a:spLocks/>
                </p:cNvSpPr>
                <p:nvPr/>
              </p:nvSpPr>
              <p:spPr bwMode="auto">
                <a:xfrm>
                  <a:off x="16613188" y="3697287"/>
                  <a:ext cx="1054100" cy="893763"/>
                </a:xfrm>
                <a:custGeom>
                  <a:avLst/>
                  <a:gdLst>
                    <a:gd name="T0" fmla="*/ 498 w 664"/>
                    <a:gd name="T1" fmla="*/ 225 h 563"/>
                    <a:gd name="T2" fmla="*/ 374 w 664"/>
                    <a:gd name="T3" fmla="*/ 0 h 563"/>
                    <a:gd name="T4" fmla="*/ 0 w 664"/>
                    <a:gd name="T5" fmla="*/ 0 h 563"/>
                    <a:gd name="T6" fmla="*/ 305 w 664"/>
                    <a:gd name="T7" fmla="*/ 546 h 563"/>
                    <a:gd name="T8" fmla="*/ 664 w 664"/>
                    <a:gd name="T9" fmla="*/ 563 h 563"/>
                    <a:gd name="T10" fmla="*/ 498 w 664"/>
                    <a:gd name="T11" fmla="*/ 225 h 563"/>
                  </a:gdLst>
                  <a:ahLst/>
                  <a:cxnLst>
                    <a:cxn ang="0">
                      <a:pos x="T0" y="T1"/>
                    </a:cxn>
                    <a:cxn ang="0">
                      <a:pos x="T2" y="T3"/>
                    </a:cxn>
                    <a:cxn ang="0">
                      <a:pos x="T4" y="T5"/>
                    </a:cxn>
                    <a:cxn ang="0">
                      <a:pos x="T6" y="T7"/>
                    </a:cxn>
                    <a:cxn ang="0">
                      <a:pos x="T8" y="T9"/>
                    </a:cxn>
                    <a:cxn ang="0">
                      <a:pos x="T10" y="T11"/>
                    </a:cxn>
                  </a:cxnLst>
                  <a:rect l="0" t="0" r="r" b="b"/>
                  <a:pathLst>
                    <a:path w="664" h="563">
                      <a:moveTo>
                        <a:pt x="498" y="225"/>
                      </a:moveTo>
                      <a:lnTo>
                        <a:pt x="374" y="0"/>
                      </a:lnTo>
                      <a:lnTo>
                        <a:pt x="0" y="0"/>
                      </a:lnTo>
                      <a:lnTo>
                        <a:pt x="305" y="546"/>
                      </a:lnTo>
                      <a:lnTo>
                        <a:pt x="664" y="563"/>
                      </a:lnTo>
                      <a:lnTo>
                        <a:pt x="498" y="225"/>
                      </a:ln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564">
                  <a:extLst>
                    <a:ext uri="{FF2B5EF4-FFF2-40B4-BE49-F238E27FC236}">
                      <a16:creationId xmlns:a16="http://schemas.microsoft.com/office/drawing/2014/main" xmlns="" id="{92699C10-1B06-45F0-B276-B72DC6BC0CAB}"/>
                    </a:ext>
                  </a:extLst>
                </p:cNvPr>
                <p:cNvSpPr>
                  <a:spLocks/>
                </p:cNvSpPr>
                <p:nvPr/>
              </p:nvSpPr>
              <p:spPr bwMode="auto">
                <a:xfrm>
                  <a:off x="17013238" y="3938587"/>
                  <a:ext cx="950912" cy="658813"/>
                </a:xfrm>
                <a:custGeom>
                  <a:avLst/>
                  <a:gdLst>
                    <a:gd name="T0" fmla="*/ 936 w 936"/>
                    <a:gd name="T1" fmla="*/ 234 h 653"/>
                    <a:gd name="T2" fmla="*/ 843 w 936"/>
                    <a:gd name="T3" fmla="*/ 119 h 653"/>
                    <a:gd name="T4" fmla="*/ 593 w 936"/>
                    <a:gd name="T5" fmla="*/ 0 h 653"/>
                    <a:gd name="T6" fmla="*/ 513 w 936"/>
                    <a:gd name="T7" fmla="*/ 0 h 653"/>
                    <a:gd name="T8" fmla="*/ 457 w 936"/>
                    <a:gd name="T9" fmla="*/ 62 h 653"/>
                    <a:gd name="T10" fmla="*/ 47 w 936"/>
                    <a:gd name="T11" fmla="*/ 128 h 653"/>
                    <a:gd name="T12" fmla="*/ 47 w 936"/>
                    <a:gd name="T13" fmla="*/ 143 h 653"/>
                    <a:gd name="T14" fmla="*/ 47 w 936"/>
                    <a:gd name="T15" fmla="*/ 153 h 653"/>
                    <a:gd name="T16" fmla="*/ 385 w 936"/>
                    <a:gd name="T17" fmla="*/ 175 h 653"/>
                    <a:gd name="T18" fmla="*/ 80 w 936"/>
                    <a:gd name="T19" fmla="*/ 175 h 653"/>
                    <a:gd name="T20" fmla="*/ 1 w 936"/>
                    <a:gd name="T21" fmla="*/ 204 h 653"/>
                    <a:gd name="T22" fmla="*/ 85 w 936"/>
                    <a:gd name="T23" fmla="*/ 261 h 653"/>
                    <a:gd name="T24" fmla="*/ 354 w 936"/>
                    <a:gd name="T25" fmla="*/ 286 h 653"/>
                    <a:gd name="T26" fmla="*/ 80 w 936"/>
                    <a:gd name="T27" fmla="*/ 283 h 653"/>
                    <a:gd name="T28" fmla="*/ 71 w 936"/>
                    <a:gd name="T29" fmla="*/ 339 h 653"/>
                    <a:gd name="T30" fmla="*/ 437 w 936"/>
                    <a:gd name="T31" fmla="*/ 446 h 653"/>
                    <a:gd name="T32" fmla="*/ 330 w 936"/>
                    <a:gd name="T33" fmla="*/ 482 h 653"/>
                    <a:gd name="T34" fmla="*/ 182 w 936"/>
                    <a:gd name="T35" fmla="*/ 446 h 653"/>
                    <a:gd name="T36" fmla="*/ 178 w 936"/>
                    <a:gd name="T37" fmla="*/ 499 h 653"/>
                    <a:gd name="T38" fmla="*/ 340 w 936"/>
                    <a:gd name="T39" fmla="*/ 575 h 653"/>
                    <a:gd name="T40" fmla="*/ 688 w 936"/>
                    <a:gd name="T41" fmla="*/ 635 h 653"/>
                    <a:gd name="T42" fmla="*/ 799 w 936"/>
                    <a:gd name="T43" fmla="*/ 653 h 653"/>
                    <a:gd name="T44" fmla="*/ 936 w 936"/>
                    <a:gd name="T45" fmla="*/ 234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6" h="653">
                      <a:moveTo>
                        <a:pt x="936" y="234"/>
                      </a:moveTo>
                      <a:lnTo>
                        <a:pt x="843" y="119"/>
                      </a:lnTo>
                      <a:cubicBezTo>
                        <a:pt x="782" y="44"/>
                        <a:pt x="691" y="0"/>
                        <a:pt x="593" y="0"/>
                      </a:cubicBezTo>
                      <a:lnTo>
                        <a:pt x="513" y="0"/>
                      </a:lnTo>
                      <a:lnTo>
                        <a:pt x="457" y="62"/>
                      </a:lnTo>
                      <a:cubicBezTo>
                        <a:pt x="457" y="62"/>
                        <a:pt x="62" y="79"/>
                        <a:pt x="47" y="128"/>
                      </a:cubicBezTo>
                      <a:lnTo>
                        <a:pt x="47" y="143"/>
                      </a:lnTo>
                      <a:lnTo>
                        <a:pt x="47" y="153"/>
                      </a:lnTo>
                      <a:lnTo>
                        <a:pt x="385" y="175"/>
                      </a:lnTo>
                      <a:cubicBezTo>
                        <a:pt x="385" y="175"/>
                        <a:pt x="97" y="175"/>
                        <a:pt x="80" y="175"/>
                      </a:cubicBezTo>
                      <a:cubicBezTo>
                        <a:pt x="61" y="176"/>
                        <a:pt x="0" y="170"/>
                        <a:pt x="1" y="204"/>
                      </a:cubicBezTo>
                      <a:cubicBezTo>
                        <a:pt x="2" y="232"/>
                        <a:pt x="35" y="254"/>
                        <a:pt x="85" y="261"/>
                      </a:cubicBezTo>
                      <a:cubicBezTo>
                        <a:pt x="105" y="264"/>
                        <a:pt x="354" y="286"/>
                        <a:pt x="354" y="286"/>
                      </a:cubicBezTo>
                      <a:cubicBezTo>
                        <a:pt x="354" y="286"/>
                        <a:pt x="93" y="283"/>
                        <a:pt x="80" y="283"/>
                      </a:cubicBezTo>
                      <a:cubicBezTo>
                        <a:pt x="49" y="283"/>
                        <a:pt x="53" y="332"/>
                        <a:pt x="71" y="339"/>
                      </a:cubicBezTo>
                      <a:cubicBezTo>
                        <a:pt x="86" y="343"/>
                        <a:pt x="437" y="446"/>
                        <a:pt x="437" y="446"/>
                      </a:cubicBezTo>
                      <a:cubicBezTo>
                        <a:pt x="437" y="446"/>
                        <a:pt x="378" y="486"/>
                        <a:pt x="330" y="482"/>
                      </a:cubicBezTo>
                      <a:cubicBezTo>
                        <a:pt x="282" y="479"/>
                        <a:pt x="199" y="417"/>
                        <a:pt x="182" y="446"/>
                      </a:cubicBezTo>
                      <a:cubicBezTo>
                        <a:pt x="165" y="475"/>
                        <a:pt x="168" y="493"/>
                        <a:pt x="178" y="499"/>
                      </a:cubicBezTo>
                      <a:cubicBezTo>
                        <a:pt x="189" y="506"/>
                        <a:pt x="302" y="565"/>
                        <a:pt x="340" y="575"/>
                      </a:cubicBezTo>
                      <a:cubicBezTo>
                        <a:pt x="378" y="586"/>
                        <a:pt x="688" y="635"/>
                        <a:pt x="688" y="635"/>
                      </a:cubicBezTo>
                      <a:lnTo>
                        <a:pt x="799" y="653"/>
                      </a:lnTo>
                      <a:lnTo>
                        <a:pt x="936" y="234"/>
                      </a:lnTo>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6" name="Freeform 565">
                  <a:extLst>
                    <a:ext uri="{FF2B5EF4-FFF2-40B4-BE49-F238E27FC236}">
                      <a16:creationId xmlns:a16="http://schemas.microsoft.com/office/drawing/2014/main" xmlns="" id="{C7D44EA6-F385-4D35-A663-E8E89674C673}"/>
                    </a:ext>
                  </a:extLst>
                </p:cNvPr>
                <p:cNvSpPr>
                  <a:spLocks/>
                </p:cNvSpPr>
                <p:nvPr/>
              </p:nvSpPr>
              <p:spPr bwMode="auto">
                <a:xfrm>
                  <a:off x="16633825" y="3836987"/>
                  <a:ext cx="433387" cy="687388"/>
                </a:xfrm>
                <a:custGeom>
                  <a:avLst/>
                  <a:gdLst>
                    <a:gd name="T0" fmla="*/ 61 w 426"/>
                    <a:gd name="T1" fmla="*/ 0 h 681"/>
                    <a:gd name="T2" fmla="*/ 31 w 426"/>
                    <a:gd name="T3" fmla="*/ 100 h 681"/>
                    <a:gd name="T4" fmla="*/ 155 w 426"/>
                    <a:gd name="T5" fmla="*/ 296 h 681"/>
                    <a:gd name="T6" fmla="*/ 180 w 426"/>
                    <a:gd name="T7" fmla="*/ 367 h 681"/>
                    <a:gd name="T8" fmla="*/ 163 w 426"/>
                    <a:gd name="T9" fmla="*/ 451 h 681"/>
                    <a:gd name="T10" fmla="*/ 215 w 426"/>
                    <a:gd name="T11" fmla="*/ 559 h 681"/>
                    <a:gd name="T12" fmla="*/ 272 w 426"/>
                    <a:gd name="T13" fmla="*/ 651 h 681"/>
                    <a:gd name="T14" fmla="*/ 426 w 426"/>
                    <a:gd name="T15" fmla="*/ 629 h 681"/>
                    <a:gd name="T16" fmla="*/ 61 w 426"/>
                    <a:gd name="T17" fmla="*/ 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681">
                      <a:moveTo>
                        <a:pt x="61" y="0"/>
                      </a:moveTo>
                      <a:cubicBezTo>
                        <a:pt x="61" y="0"/>
                        <a:pt x="0" y="21"/>
                        <a:pt x="31" y="100"/>
                      </a:cubicBezTo>
                      <a:cubicBezTo>
                        <a:pt x="77" y="215"/>
                        <a:pt x="155" y="296"/>
                        <a:pt x="155" y="296"/>
                      </a:cubicBezTo>
                      <a:cubicBezTo>
                        <a:pt x="155" y="296"/>
                        <a:pt x="144" y="337"/>
                        <a:pt x="180" y="367"/>
                      </a:cubicBezTo>
                      <a:cubicBezTo>
                        <a:pt x="180" y="367"/>
                        <a:pt x="136" y="377"/>
                        <a:pt x="163" y="451"/>
                      </a:cubicBezTo>
                      <a:cubicBezTo>
                        <a:pt x="163" y="451"/>
                        <a:pt x="134" y="526"/>
                        <a:pt x="215" y="559"/>
                      </a:cubicBezTo>
                      <a:cubicBezTo>
                        <a:pt x="215" y="559"/>
                        <a:pt x="193" y="621"/>
                        <a:pt x="272" y="651"/>
                      </a:cubicBezTo>
                      <a:cubicBezTo>
                        <a:pt x="350" y="681"/>
                        <a:pt x="426" y="629"/>
                        <a:pt x="426" y="629"/>
                      </a:cubicBezTo>
                      <a:lnTo>
                        <a:pt x="61" y="0"/>
                      </a:lnTo>
                      <a:close/>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7" name="Freeform 566">
                  <a:extLst>
                    <a:ext uri="{FF2B5EF4-FFF2-40B4-BE49-F238E27FC236}">
                      <a16:creationId xmlns:a16="http://schemas.microsoft.com/office/drawing/2014/main" xmlns="" id="{C28D2652-338F-42D7-B3D9-65732AD3DDDC}"/>
                    </a:ext>
                  </a:extLst>
                </p:cNvPr>
                <p:cNvSpPr>
                  <a:spLocks/>
                </p:cNvSpPr>
                <p:nvPr/>
              </p:nvSpPr>
              <p:spPr bwMode="auto">
                <a:xfrm>
                  <a:off x="16819563" y="4129087"/>
                  <a:ext cx="233362" cy="130175"/>
                </a:xfrm>
                <a:custGeom>
                  <a:avLst/>
                  <a:gdLst>
                    <a:gd name="T0" fmla="*/ 3 w 230"/>
                    <a:gd name="T1" fmla="*/ 0 h 128"/>
                    <a:gd name="T2" fmla="*/ 171 w 230"/>
                    <a:gd name="T3" fmla="*/ 47 h 128"/>
                    <a:gd name="T4" fmla="*/ 216 w 230"/>
                    <a:gd name="T5" fmla="*/ 68 h 128"/>
                    <a:gd name="T6" fmla="*/ 217 w 230"/>
                    <a:gd name="T7" fmla="*/ 117 h 128"/>
                    <a:gd name="T8" fmla="*/ 172 w 230"/>
                    <a:gd name="T9" fmla="*/ 126 h 128"/>
                    <a:gd name="T10" fmla="*/ 0 w 230"/>
                    <a:gd name="T11" fmla="*/ 79 h 128"/>
                  </a:gdLst>
                  <a:ahLst/>
                  <a:cxnLst>
                    <a:cxn ang="0">
                      <a:pos x="T0" y="T1"/>
                    </a:cxn>
                    <a:cxn ang="0">
                      <a:pos x="T2" y="T3"/>
                    </a:cxn>
                    <a:cxn ang="0">
                      <a:pos x="T4" y="T5"/>
                    </a:cxn>
                    <a:cxn ang="0">
                      <a:pos x="T6" y="T7"/>
                    </a:cxn>
                    <a:cxn ang="0">
                      <a:pos x="T8" y="T9"/>
                    </a:cxn>
                    <a:cxn ang="0">
                      <a:pos x="T10" y="T11"/>
                    </a:cxn>
                  </a:cxnLst>
                  <a:rect l="0" t="0" r="r" b="b"/>
                  <a:pathLst>
                    <a:path w="230" h="128">
                      <a:moveTo>
                        <a:pt x="3" y="0"/>
                      </a:moveTo>
                      <a:cubicBezTo>
                        <a:pt x="59" y="15"/>
                        <a:pt x="120" y="27"/>
                        <a:pt x="171" y="47"/>
                      </a:cubicBezTo>
                      <a:cubicBezTo>
                        <a:pt x="188" y="53"/>
                        <a:pt x="205" y="53"/>
                        <a:pt x="216" y="68"/>
                      </a:cubicBezTo>
                      <a:cubicBezTo>
                        <a:pt x="227" y="82"/>
                        <a:pt x="230" y="104"/>
                        <a:pt x="217" y="117"/>
                      </a:cubicBezTo>
                      <a:cubicBezTo>
                        <a:pt x="206" y="128"/>
                        <a:pt x="188" y="128"/>
                        <a:pt x="172" y="126"/>
                      </a:cubicBezTo>
                      <a:cubicBezTo>
                        <a:pt x="113" y="119"/>
                        <a:pt x="56" y="99"/>
                        <a:pt x="0" y="79"/>
                      </a:cubicBezTo>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8" name="Freeform 567">
                  <a:extLst>
                    <a:ext uri="{FF2B5EF4-FFF2-40B4-BE49-F238E27FC236}">
                      <a16:creationId xmlns:a16="http://schemas.microsoft.com/office/drawing/2014/main" xmlns="" id="{64BDC583-9F56-4407-827C-A251EF8477A4}"/>
                    </a:ext>
                  </a:extLst>
                </p:cNvPr>
                <p:cNvSpPr>
                  <a:spLocks/>
                </p:cNvSpPr>
                <p:nvPr/>
              </p:nvSpPr>
              <p:spPr bwMode="auto">
                <a:xfrm>
                  <a:off x="16841788" y="4224337"/>
                  <a:ext cx="233362" cy="128588"/>
                </a:xfrm>
                <a:custGeom>
                  <a:avLst/>
                  <a:gdLst>
                    <a:gd name="T0" fmla="*/ 3 w 230"/>
                    <a:gd name="T1" fmla="*/ 0 h 128"/>
                    <a:gd name="T2" fmla="*/ 172 w 230"/>
                    <a:gd name="T3" fmla="*/ 47 h 128"/>
                    <a:gd name="T4" fmla="*/ 216 w 230"/>
                    <a:gd name="T5" fmla="*/ 67 h 128"/>
                    <a:gd name="T6" fmla="*/ 217 w 230"/>
                    <a:gd name="T7" fmla="*/ 117 h 128"/>
                    <a:gd name="T8" fmla="*/ 172 w 230"/>
                    <a:gd name="T9" fmla="*/ 126 h 128"/>
                    <a:gd name="T10" fmla="*/ 0 w 230"/>
                    <a:gd name="T11" fmla="*/ 78 h 128"/>
                  </a:gdLst>
                  <a:ahLst/>
                  <a:cxnLst>
                    <a:cxn ang="0">
                      <a:pos x="T0" y="T1"/>
                    </a:cxn>
                    <a:cxn ang="0">
                      <a:pos x="T2" y="T3"/>
                    </a:cxn>
                    <a:cxn ang="0">
                      <a:pos x="T4" y="T5"/>
                    </a:cxn>
                    <a:cxn ang="0">
                      <a:pos x="T6" y="T7"/>
                    </a:cxn>
                    <a:cxn ang="0">
                      <a:pos x="T8" y="T9"/>
                    </a:cxn>
                    <a:cxn ang="0">
                      <a:pos x="T10" y="T11"/>
                    </a:cxn>
                  </a:cxnLst>
                  <a:rect l="0" t="0" r="r" b="b"/>
                  <a:pathLst>
                    <a:path w="230" h="128">
                      <a:moveTo>
                        <a:pt x="3" y="0"/>
                      </a:moveTo>
                      <a:cubicBezTo>
                        <a:pt x="59" y="15"/>
                        <a:pt x="120" y="27"/>
                        <a:pt x="172" y="47"/>
                      </a:cubicBezTo>
                      <a:cubicBezTo>
                        <a:pt x="188" y="53"/>
                        <a:pt x="205" y="53"/>
                        <a:pt x="216" y="67"/>
                      </a:cubicBezTo>
                      <a:cubicBezTo>
                        <a:pt x="228" y="82"/>
                        <a:pt x="230" y="104"/>
                        <a:pt x="217" y="117"/>
                      </a:cubicBezTo>
                      <a:cubicBezTo>
                        <a:pt x="206" y="128"/>
                        <a:pt x="188" y="128"/>
                        <a:pt x="172" y="126"/>
                      </a:cubicBezTo>
                      <a:cubicBezTo>
                        <a:pt x="113" y="119"/>
                        <a:pt x="56" y="99"/>
                        <a:pt x="0" y="78"/>
                      </a:cubicBezTo>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9" name="Freeform 568">
                  <a:extLst>
                    <a:ext uri="{FF2B5EF4-FFF2-40B4-BE49-F238E27FC236}">
                      <a16:creationId xmlns:a16="http://schemas.microsoft.com/office/drawing/2014/main" xmlns="" id="{2BB17571-A749-4698-BE0A-E4523C016662}"/>
                    </a:ext>
                  </a:extLst>
                </p:cNvPr>
                <p:cNvSpPr>
                  <a:spLocks/>
                </p:cNvSpPr>
                <p:nvPr/>
              </p:nvSpPr>
              <p:spPr bwMode="auto">
                <a:xfrm>
                  <a:off x="16873538" y="4321175"/>
                  <a:ext cx="234950" cy="128588"/>
                </a:xfrm>
                <a:custGeom>
                  <a:avLst/>
                  <a:gdLst>
                    <a:gd name="T0" fmla="*/ 4 w 231"/>
                    <a:gd name="T1" fmla="*/ 0 h 128"/>
                    <a:gd name="T2" fmla="*/ 172 w 231"/>
                    <a:gd name="T3" fmla="*/ 46 h 128"/>
                    <a:gd name="T4" fmla="*/ 217 w 231"/>
                    <a:gd name="T5" fmla="*/ 67 h 128"/>
                    <a:gd name="T6" fmla="*/ 218 w 231"/>
                    <a:gd name="T7" fmla="*/ 117 h 128"/>
                    <a:gd name="T8" fmla="*/ 173 w 231"/>
                    <a:gd name="T9" fmla="*/ 126 h 128"/>
                    <a:gd name="T10" fmla="*/ 0 w 231"/>
                    <a:gd name="T11" fmla="*/ 78 h 128"/>
                  </a:gdLst>
                  <a:ahLst/>
                  <a:cxnLst>
                    <a:cxn ang="0">
                      <a:pos x="T0" y="T1"/>
                    </a:cxn>
                    <a:cxn ang="0">
                      <a:pos x="T2" y="T3"/>
                    </a:cxn>
                    <a:cxn ang="0">
                      <a:pos x="T4" y="T5"/>
                    </a:cxn>
                    <a:cxn ang="0">
                      <a:pos x="T6" y="T7"/>
                    </a:cxn>
                    <a:cxn ang="0">
                      <a:pos x="T8" y="T9"/>
                    </a:cxn>
                    <a:cxn ang="0">
                      <a:pos x="T10" y="T11"/>
                    </a:cxn>
                  </a:cxnLst>
                  <a:rect l="0" t="0" r="r" b="b"/>
                  <a:pathLst>
                    <a:path w="231" h="128">
                      <a:moveTo>
                        <a:pt x="4" y="0"/>
                      </a:moveTo>
                      <a:cubicBezTo>
                        <a:pt x="60" y="15"/>
                        <a:pt x="121" y="26"/>
                        <a:pt x="172" y="46"/>
                      </a:cubicBezTo>
                      <a:cubicBezTo>
                        <a:pt x="189" y="52"/>
                        <a:pt x="206" y="53"/>
                        <a:pt x="217" y="67"/>
                      </a:cubicBezTo>
                      <a:cubicBezTo>
                        <a:pt x="228" y="81"/>
                        <a:pt x="231" y="104"/>
                        <a:pt x="218" y="117"/>
                      </a:cubicBezTo>
                      <a:cubicBezTo>
                        <a:pt x="207" y="128"/>
                        <a:pt x="189" y="128"/>
                        <a:pt x="173" y="126"/>
                      </a:cubicBezTo>
                      <a:cubicBezTo>
                        <a:pt x="113" y="118"/>
                        <a:pt x="57" y="98"/>
                        <a:pt x="0" y="78"/>
                      </a:cubicBezTo>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0" name="Freeform 569">
                  <a:extLst>
                    <a:ext uri="{FF2B5EF4-FFF2-40B4-BE49-F238E27FC236}">
                      <a16:creationId xmlns:a16="http://schemas.microsoft.com/office/drawing/2014/main" xmlns="" id="{2F236F52-7D7B-4B0B-8D1A-5D74F6267C18}"/>
                    </a:ext>
                  </a:extLst>
                </p:cNvPr>
                <p:cNvSpPr>
                  <a:spLocks/>
                </p:cNvSpPr>
                <p:nvPr/>
              </p:nvSpPr>
              <p:spPr bwMode="auto">
                <a:xfrm>
                  <a:off x="16821150" y="4208462"/>
                  <a:ext cx="182562" cy="55563"/>
                </a:xfrm>
                <a:custGeom>
                  <a:avLst/>
                  <a:gdLst>
                    <a:gd name="T0" fmla="*/ 1 w 180"/>
                    <a:gd name="T1" fmla="*/ 3 h 55"/>
                    <a:gd name="T2" fmla="*/ 90 w 180"/>
                    <a:gd name="T3" fmla="*/ 28 h 55"/>
                    <a:gd name="T4" fmla="*/ 180 w 180"/>
                    <a:gd name="T5" fmla="*/ 52 h 55"/>
                    <a:gd name="T6" fmla="*/ 88 w 180"/>
                    <a:gd name="T7" fmla="*/ 36 h 55"/>
                    <a:gd name="T8" fmla="*/ 1 w 180"/>
                    <a:gd name="T9" fmla="*/ 3 h 55"/>
                  </a:gdLst>
                  <a:ahLst/>
                  <a:cxnLst>
                    <a:cxn ang="0">
                      <a:pos x="T0" y="T1"/>
                    </a:cxn>
                    <a:cxn ang="0">
                      <a:pos x="T2" y="T3"/>
                    </a:cxn>
                    <a:cxn ang="0">
                      <a:pos x="T4" y="T5"/>
                    </a:cxn>
                    <a:cxn ang="0">
                      <a:pos x="T6" y="T7"/>
                    </a:cxn>
                    <a:cxn ang="0">
                      <a:pos x="T8" y="T9"/>
                    </a:cxn>
                  </a:cxnLst>
                  <a:rect l="0" t="0" r="r" b="b"/>
                  <a:pathLst>
                    <a:path w="180" h="55">
                      <a:moveTo>
                        <a:pt x="1" y="3"/>
                      </a:moveTo>
                      <a:cubicBezTo>
                        <a:pt x="2" y="0"/>
                        <a:pt x="41" y="14"/>
                        <a:pt x="90" y="28"/>
                      </a:cubicBezTo>
                      <a:cubicBezTo>
                        <a:pt x="140" y="41"/>
                        <a:pt x="180" y="50"/>
                        <a:pt x="180" y="52"/>
                      </a:cubicBezTo>
                      <a:cubicBezTo>
                        <a:pt x="180" y="55"/>
                        <a:pt x="138" y="50"/>
                        <a:pt x="88" y="36"/>
                      </a:cubicBezTo>
                      <a:cubicBezTo>
                        <a:pt x="38" y="22"/>
                        <a:pt x="0" y="5"/>
                        <a:pt x="1" y="3"/>
                      </a:cubicBezTo>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1" name="Freeform 570">
                  <a:extLst>
                    <a:ext uri="{FF2B5EF4-FFF2-40B4-BE49-F238E27FC236}">
                      <a16:creationId xmlns:a16="http://schemas.microsoft.com/office/drawing/2014/main" xmlns="" id="{A2A63CB1-816D-48E5-9783-663882BD1FB6}"/>
                    </a:ext>
                  </a:extLst>
                </p:cNvPr>
                <p:cNvSpPr>
                  <a:spLocks/>
                </p:cNvSpPr>
                <p:nvPr/>
              </p:nvSpPr>
              <p:spPr bwMode="auto">
                <a:xfrm>
                  <a:off x="16811625" y="4291012"/>
                  <a:ext cx="206375" cy="65088"/>
                </a:xfrm>
                <a:custGeom>
                  <a:avLst/>
                  <a:gdLst>
                    <a:gd name="T0" fmla="*/ 1 w 204"/>
                    <a:gd name="T1" fmla="*/ 2 h 64"/>
                    <a:gd name="T2" fmla="*/ 102 w 204"/>
                    <a:gd name="T3" fmla="*/ 31 h 64"/>
                    <a:gd name="T4" fmla="*/ 204 w 204"/>
                    <a:gd name="T5" fmla="*/ 62 h 64"/>
                    <a:gd name="T6" fmla="*/ 100 w 204"/>
                    <a:gd name="T7" fmla="*/ 40 h 64"/>
                    <a:gd name="T8" fmla="*/ 1 w 204"/>
                    <a:gd name="T9" fmla="*/ 2 h 64"/>
                  </a:gdLst>
                  <a:ahLst/>
                  <a:cxnLst>
                    <a:cxn ang="0">
                      <a:pos x="T0" y="T1"/>
                    </a:cxn>
                    <a:cxn ang="0">
                      <a:pos x="T2" y="T3"/>
                    </a:cxn>
                    <a:cxn ang="0">
                      <a:pos x="T4" y="T5"/>
                    </a:cxn>
                    <a:cxn ang="0">
                      <a:pos x="T6" y="T7"/>
                    </a:cxn>
                    <a:cxn ang="0">
                      <a:pos x="T8" y="T9"/>
                    </a:cxn>
                  </a:cxnLst>
                  <a:rect l="0" t="0" r="r" b="b"/>
                  <a:pathLst>
                    <a:path w="204" h="64">
                      <a:moveTo>
                        <a:pt x="1" y="2"/>
                      </a:moveTo>
                      <a:cubicBezTo>
                        <a:pt x="1" y="0"/>
                        <a:pt x="46" y="15"/>
                        <a:pt x="102" y="31"/>
                      </a:cubicBezTo>
                      <a:cubicBezTo>
                        <a:pt x="158" y="48"/>
                        <a:pt x="204" y="60"/>
                        <a:pt x="204" y="62"/>
                      </a:cubicBezTo>
                      <a:cubicBezTo>
                        <a:pt x="203" y="64"/>
                        <a:pt x="156" y="56"/>
                        <a:pt x="100" y="40"/>
                      </a:cubicBezTo>
                      <a:cubicBezTo>
                        <a:pt x="44" y="23"/>
                        <a:pt x="0" y="5"/>
                        <a:pt x="1" y="2"/>
                      </a:cubicBezTo>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2" name="Freeform 571">
                  <a:extLst>
                    <a:ext uri="{FF2B5EF4-FFF2-40B4-BE49-F238E27FC236}">
                      <a16:creationId xmlns:a16="http://schemas.microsoft.com/office/drawing/2014/main" xmlns="" id="{9DC131FC-41FD-4E34-8B0B-28BA07FFF94B}"/>
                    </a:ext>
                  </a:extLst>
                </p:cNvPr>
                <p:cNvSpPr>
                  <a:spLocks/>
                </p:cNvSpPr>
                <p:nvPr/>
              </p:nvSpPr>
              <p:spPr bwMode="auto">
                <a:xfrm>
                  <a:off x="16849725" y="4397375"/>
                  <a:ext cx="192087" cy="52388"/>
                </a:xfrm>
                <a:custGeom>
                  <a:avLst/>
                  <a:gdLst>
                    <a:gd name="T0" fmla="*/ 0 w 190"/>
                    <a:gd name="T1" fmla="*/ 3 h 52"/>
                    <a:gd name="T2" fmla="*/ 96 w 190"/>
                    <a:gd name="T3" fmla="*/ 22 h 52"/>
                    <a:gd name="T4" fmla="*/ 189 w 190"/>
                    <a:gd name="T5" fmla="*/ 50 h 52"/>
                    <a:gd name="T6" fmla="*/ 94 w 190"/>
                    <a:gd name="T7" fmla="*/ 31 h 52"/>
                    <a:gd name="T8" fmla="*/ 0 w 190"/>
                    <a:gd name="T9" fmla="*/ 3 h 52"/>
                  </a:gdLst>
                  <a:ahLst/>
                  <a:cxnLst>
                    <a:cxn ang="0">
                      <a:pos x="T0" y="T1"/>
                    </a:cxn>
                    <a:cxn ang="0">
                      <a:pos x="T2" y="T3"/>
                    </a:cxn>
                    <a:cxn ang="0">
                      <a:pos x="T4" y="T5"/>
                    </a:cxn>
                    <a:cxn ang="0">
                      <a:pos x="T6" y="T7"/>
                    </a:cxn>
                    <a:cxn ang="0">
                      <a:pos x="T8" y="T9"/>
                    </a:cxn>
                  </a:cxnLst>
                  <a:rect l="0" t="0" r="r" b="b"/>
                  <a:pathLst>
                    <a:path w="190" h="52">
                      <a:moveTo>
                        <a:pt x="0" y="3"/>
                      </a:moveTo>
                      <a:cubicBezTo>
                        <a:pt x="1" y="0"/>
                        <a:pt x="43" y="9"/>
                        <a:pt x="96" y="22"/>
                      </a:cubicBezTo>
                      <a:cubicBezTo>
                        <a:pt x="148" y="35"/>
                        <a:pt x="190" y="48"/>
                        <a:pt x="189" y="50"/>
                      </a:cubicBezTo>
                      <a:cubicBezTo>
                        <a:pt x="189" y="52"/>
                        <a:pt x="146" y="44"/>
                        <a:pt x="94" y="31"/>
                      </a:cubicBezTo>
                      <a:cubicBezTo>
                        <a:pt x="41" y="17"/>
                        <a:pt x="0" y="5"/>
                        <a:pt x="0" y="3"/>
                      </a:cubicBezTo>
                      <a:close/>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3" name="Freeform 572">
                  <a:extLst>
                    <a:ext uri="{FF2B5EF4-FFF2-40B4-BE49-F238E27FC236}">
                      <a16:creationId xmlns:a16="http://schemas.microsoft.com/office/drawing/2014/main" xmlns="" id="{874B201C-125C-40CE-AE26-CB624DF88098}"/>
                    </a:ext>
                  </a:extLst>
                </p:cNvPr>
                <p:cNvSpPr>
                  <a:spLocks/>
                </p:cNvSpPr>
                <p:nvPr/>
              </p:nvSpPr>
              <p:spPr bwMode="auto">
                <a:xfrm>
                  <a:off x="16775113" y="4116387"/>
                  <a:ext cx="228600" cy="61913"/>
                </a:xfrm>
                <a:custGeom>
                  <a:avLst/>
                  <a:gdLst>
                    <a:gd name="T0" fmla="*/ 0 w 225"/>
                    <a:gd name="T1" fmla="*/ 3 h 62"/>
                    <a:gd name="T2" fmla="*/ 112 w 225"/>
                    <a:gd name="T3" fmla="*/ 33 h 62"/>
                    <a:gd name="T4" fmla="*/ 225 w 225"/>
                    <a:gd name="T5" fmla="*/ 61 h 62"/>
                    <a:gd name="T6" fmla="*/ 191 w 225"/>
                    <a:gd name="T7" fmla="*/ 58 h 62"/>
                    <a:gd name="T8" fmla="*/ 110 w 225"/>
                    <a:gd name="T9" fmla="*/ 41 h 62"/>
                    <a:gd name="T10" fmla="*/ 31 w 225"/>
                    <a:gd name="T11" fmla="*/ 17 h 62"/>
                    <a:gd name="T12" fmla="*/ 0 w 225"/>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225" h="62">
                      <a:moveTo>
                        <a:pt x="0" y="3"/>
                      </a:moveTo>
                      <a:cubicBezTo>
                        <a:pt x="1" y="0"/>
                        <a:pt x="50" y="17"/>
                        <a:pt x="112" y="33"/>
                      </a:cubicBezTo>
                      <a:cubicBezTo>
                        <a:pt x="174" y="49"/>
                        <a:pt x="225" y="58"/>
                        <a:pt x="225" y="61"/>
                      </a:cubicBezTo>
                      <a:cubicBezTo>
                        <a:pt x="225" y="62"/>
                        <a:pt x="212" y="61"/>
                        <a:pt x="191" y="58"/>
                      </a:cubicBezTo>
                      <a:cubicBezTo>
                        <a:pt x="170" y="55"/>
                        <a:pt x="141" y="50"/>
                        <a:pt x="110" y="41"/>
                      </a:cubicBezTo>
                      <a:cubicBezTo>
                        <a:pt x="79" y="33"/>
                        <a:pt x="51" y="24"/>
                        <a:pt x="31" y="17"/>
                      </a:cubicBezTo>
                      <a:cubicBezTo>
                        <a:pt x="11" y="9"/>
                        <a:pt x="0" y="4"/>
                        <a:pt x="0" y="3"/>
                      </a:cubicBezTo>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4" name="Freeform 573">
                  <a:extLst>
                    <a:ext uri="{FF2B5EF4-FFF2-40B4-BE49-F238E27FC236}">
                      <a16:creationId xmlns:a16="http://schemas.microsoft.com/office/drawing/2014/main" xmlns="" id="{CC45FC49-6FDC-459B-8293-F2724E337878}"/>
                    </a:ext>
                  </a:extLst>
                </p:cNvPr>
                <p:cNvSpPr>
                  <a:spLocks/>
                </p:cNvSpPr>
                <p:nvPr/>
              </p:nvSpPr>
              <p:spPr bwMode="auto">
                <a:xfrm>
                  <a:off x="17341850" y="4000500"/>
                  <a:ext cx="282575" cy="7938"/>
                </a:xfrm>
                <a:custGeom>
                  <a:avLst/>
                  <a:gdLst>
                    <a:gd name="T0" fmla="*/ 0 w 278"/>
                    <a:gd name="T1" fmla="*/ 5 h 9"/>
                    <a:gd name="T2" fmla="*/ 139 w 278"/>
                    <a:gd name="T3" fmla="*/ 0 h 9"/>
                    <a:gd name="T4" fmla="*/ 278 w 278"/>
                    <a:gd name="T5" fmla="*/ 4 h 9"/>
                    <a:gd name="T6" fmla="*/ 139 w 278"/>
                    <a:gd name="T7" fmla="*/ 9 h 9"/>
                    <a:gd name="T8" fmla="*/ 0 w 278"/>
                    <a:gd name="T9" fmla="*/ 5 h 9"/>
                  </a:gdLst>
                  <a:ahLst/>
                  <a:cxnLst>
                    <a:cxn ang="0">
                      <a:pos x="T0" y="T1"/>
                    </a:cxn>
                    <a:cxn ang="0">
                      <a:pos x="T2" y="T3"/>
                    </a:cxn>
                    <a:cxn ang="0">
                      <a:pos x="T4" y="T5"/>
                    </a:cxn>
                    <a:cxn ang="0">
                      <a:pos x="T6" y="T7"/>
                    </a:cxn>
                    <a:cxn ang="0">
                      <a:pos x="T8" y="T9"/>
                    </a:cxn>
                  </a:cxnLst>
                  <a:rect l="0" t="0" r="r" b="b"/>
                  <a:pathLst>
                    <a:path w="278" h="9">
                      <a:moveTo>
                        <a:pt x="0" y="5"/>
                      </a:moveTo>
                      <a:cubicBezTo>
                        <a:pt x="0" y="3"/>
                        <a:pt x="62" y="1"/>
                        <a:pt x="139" y="0"/>
                      </a:cubicBezTo>
                      <a:cubicBezTo>
                        <a:pt x="215" y="0"/>
                        <a:pt x="278" y="2"/>
                        <a:pt x="278" y="4"/>
                      </a:cubicBezTo>
                      <a:cubicBezTo>
                        <a:pt x="278" y="6"/>
                        <a:pt x="215" y="9"/>
                        <a:pt x="139" y="9"/>
                      </a:cubicBezTo>
                      <a:cubicBezTo>
                        <a:pt x="62" y="9"/>
                        <a:pt x="0" y="8"/>
                        <a:pt x="0" y="5"/>
                      </a:cubicBezTo>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5" name="Freeform 574">
                  <a:extLst>
                    <a:ext uri="{FF2B5EF4-FFF2-40B4-BE49-F238E27FC236}">
                      <a16:creationId xmlns:a16="http://schemas.microsoft.com/office/drawing/2014/main" xmlns="" id="{B3C24173-55AB-4C8F-BFFC-38FF58A5F6A0}"/>
                    </a:ext>
                  </a:extLst>
                </p:cNvPr>
                <p:cNvSpPr>
                  <a:spLocks/>
                </p:cNvSpPr>
                <p:nvPr/>
              </p:nvSpPr>
              <p:spPr bwMode="auto">
                <a:xfrm>
                  <a:off x="16900525" y="3790950"/>
                  <a:ext cx="66675" cy="66675"/>
                </a:xfrm>
                <a:custGeom>
                  <a:avLst/>
                  <a:gdLst>
                    <a:gd name="T0" fmla="*/ 14 w 66"/>
                    <a:gd name="T1" fmla="*/ 56 h 66"/>
                    <a:gd name="T2" fmla="*/ 56 w 66"/>
                    <a:gd name="T3" fmla="*/ 52 h 66"/>
                    <a:gd name="T4" fmla="*/ 51 w 66"/>
                    <a:gd name="T5" fmla="*/ 10 h 66"/>
                    <a:gd name="T6" fmla="*/ 10 w 66"/>
                    <a:gd name="T7" fmla="*/ 15 h 66"/>
                    <a:gd name="T8" fmla="*/ 14 w 66"/>
                    <a:gd name="T9" fmla="*/ 56 h 66"/>
                  </a:gdLst>
                  <a:ahLst/>
                  <a:cxnLst>
                    <a:cxn ang="0">
                      <a:pos x="T0" y="T1"/>
                    </a:cxn>
                    <a:cxn ang="0">
                      <a:pos x="T2" y="T3"/>
                    </a:cxn>
                    <a:cxn ang="0">
                      <a:pos x="T4" y="T5"/>
                    </a:cxn>
                    <a:cxn ang="0">
                      <a:pos x="T6" y="T7"/>
                    </a:cxn>
                    <a:cxn ang="0">
                      <a:pos x="T8" y="T9"/>
                    </a:cxn>
                  </a:cxnLst>
                  <a:rect l="0" t="0" r="r" b="b"/>
                  <a:pathLst>
                    <a:path w="66" h="66">
                      <a:moveTo>
                        <a:pt x="14" y="56"/>
                      </a:moveTo>
                      <a:cubicBezTo>
                        <a:pt x="27" y="66"/>
                        <a:pt x="45" y="64"/>
                        <a:pt x="56" y="52"/>
                      </a:cubicBezTo>
                      <a:cubicBezTo>
                        <a:pt x="66" y="39"/>
                        <a:pt x="64" y="21"/>
                        <a:pt x="51" y="10"/>
                      </a:cubicBezTo>
                      <a:cubicBezTo>
                        <a:pt x="38" y="0"/>
                        <a:pt x="20" y="2"/>
                        <a:pt x="10" y="15"/>
                      </a:cubicBezTo>
                      <a:cubicBezTo>
                        <a:pt x="0" y="28"/>
                        <a:pt x="2" y="46"/>
                        <a:pt x="14" y="56"/>
                      </a:cubicBezTo>
                      <a:close/>
                    </a:path>
                  </a:pathLst>
                </a:custGeom>
                <a:solidFill>
                  <a:srgbClr val="E7E8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6" name="Freeform 575">
                  <a:extLst>
                    <a:ext uri="{FF2B5EF4-FFF2-40B4-BE49-F238E27FC236}">
                      <a16:creationId xmlns:a16="http://schemas.microsoft.com/office/drawing/2014/main" xmlns="" id="{4D5B1AA5-4659-42DD-A0FC-66B40A4591DA}"/>
                    </a:ext>
                  </a:extLst>
                </p:cNvPr>
                <p:cNvSpPr>
                  <a:spLocks/>
                </p:cNvSpPr>
                <p:nvPr/>
              </p:nvSpPr>
              <p:spPr bwMode="auto">
                <a:xfrm>
                  <a:off x="18953163" y="4473575"/>
                  <a:ext cx="279400" cy="192088"/>
                </a:xfrm>
                <a:custGeom>
                  <a:avLst/>
                  <a:gdLst>
                    <a:gd name="T0" fmla="*/ 0 w 275"/>
                    <a:gd name="T1" fmla="*/ 0 h 191"/>
                    <a:gd name="T2" fmla="*/ 13 w 275"/>
                    <a:gd name="T3" fmla="*/ 2 h 191"/>
                    <a:gd name="T4" fmla="*/ 49 w 275"/>
                    <a:gd name="T5" fmla="*/ 11 h 191"/>
                    <a:gd name="T6" fmla="*/ 158 w 275"/>
                    <a:gd name="T7" fmla="*/ 65 h 191"/>
                    <a:gd name="T8" fmla="*/ 247 w 275"/>
                    <a:gd name="T9" fmla="*/ 148 h 191"/>
                    <a:gd name="T10" fmla="*/ 268 w 275"/>
                    <a:gd name="T11" fmla="*/ 178 h 191"/>
                    <a:gd name="T12" fmla="*/ 274 w 275"/>
                    <a:gd name="T13" fmla="*/ 190 h 191"/>
                    <a:gd name="T14" fmla="*/ 242 w 275"/>
                    <a:gd name="T15" fmla="*/ 152 h 191"/>
                    <a:gd name="T16" fmla="*/ 154 w 275"/>
                    <a:gd name="T17" fmla="*/ 72 h 191"/>
                    <a:gd name="T18" fmla="*/ 47 w 275"/>
                    <a:gd name="T19" fmla="*/ 17 h 191"/>
                    <a:gd name="T20" fmla="*/ 0 w 275"/>
                    <a:gd name="T21"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5" h="191">
                      <a:moveTo>
                        <a:pt x="0" y="0"/>
                      </a:moveTo>
                      <a:cubicBezTo>
                        <a:pt x="0" y="0"/>
                        <a:pt x="5" y="0"/>
                        <a:pt x="13" y="2"/>
                      </a:cubicBezTo>
                      <a:cubicBezTo>
                        <a:pt x="22" y="3"/>
                        <a:pt x="34" y="6"/>
                        <a:pt x="49" y="11"/>
                      </a:cubicBezTo>
                      <a:cubicBezTo>
                        <a:pt x="79" y="20"/>
                        <a:pt x="119" y="37"/>
                        <a:pt x="158" y="65"/>
                      </a:cubicBezTo>
                      <a:cubicBezTo>
                        <a:pt x="198" y="92"/>
                        <a:pt x="228" y="123"/>
                        <a:pt x="247" y="148"/>
                      </a:cubicBezTo>
                      <a:cubicBezTo>
                        <a:pt x="257" y="160"/>
                        <a:pt x="264" y="171"/>
                        <a:pt x="268" y="178"/>
                      </a:cubicBezTo>
                      <a:cubicBezTo>
                        <a:pt x="273" y="186"/>
                        <a:pt x="275" y="190"/>
                        <a:pt x="274" y="190"/>
                      </a:cubicBezTo>
                      <a:cubicBezTo>
                        <a:pt x="273" y="191"/>
                        <a:pt x="262" y="175"/>
                        <a:pt x="242" y="152"/>
                      </a:cubicBezTo>
                      <a:cubicBezTo>
                        <a:pt x="222" y="129"/>
                        <a:pt x="192" y="99"/>
                        <a:pt x="154" y="72"/>
                      </a:cubicBezTo>
                      <a:cubicBezTo>
                        <a:pt x="115" y="45"/>
                        <a:pt x="76" y="27"/>
                        <a:pt x="47" y="17"/>
                      </a:cubicBezTo>
                      <a:cubicBezTo>
                        <a:pt x="18" y="6"/>
                        <a:pt x="0" y="2"/>
                        <a:pt x="0" y="0"/>
                      </a:cubicBezTo>
                      <a:close/>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7" name="Freeform 576">
                  <a:extLst>
                    <a:ext uri="{FF2B5EF4-FFF2-40B4-BE49-F238E27FC236}">
                      <a16:creationId xmlns:a16="http://schemas.microsoft.com/office/drawing/2014/main" xmlns="" id="{69721CE9-28B4-4469-8E0D-1FC7EBBEA989}"/>
                    </a:ext>
                  </a:extLst>
                </p:cNvPr>
                <p:cNvSpPr>
                  <a:spLocks/>
                </p:cNvSpPr>
                <p:nvPr/>
              </p:nvSpPr>
              <p:spPr bwMode="auto">
                <a:xfrm>
                  <a:off x="17614900" y="866774"/>
                  <a:ext cx="1052512" cy="1965325"/>
                </a:xfrm>
                <a:custGeom>
                  <a:avLst/>
                  <a:gdLst>
                    <a:gd name="T0" fmla="*/ 572 w 1035"/>
                    <a:gd name="T1" fmla="*/ 1934 h 1949"/>
                    <a:gd name="T2" fmla="*/ 572 w 1035"/>
                    <a:gd name="T3" fmla="*/ 1934 h 1949"/>
                    <a:gd name="T4" fmla="*/ 265 w 1035"/>
                    <a:gd name="T5" fmla="*/ 1585 h 1949"/>
                    <a:gd name="T6" fmla="*/ 278 w 1035"/>
                    <a:gd name="T7" fmla="*/ 1344 h 1949"/>
                    <a:gd name="T8" fmla="*/ 3 w 1035"/>
                    <a:gd name="T9" fmla="*/ 1030 h 1949"/>
                    <a:gd name="T10" fmla="*/ 47 w 1035"/>
                    <a:gd name="T11" fmla="*/ 135 h 1949"/>
                    <a:gd name="T12" fmla="*/ 995 w 1035"/>
                    <a:gd name="T13" fmla="*/ 254 h 1949"/>
                    <a:gd name="T14" fmla="*/ 1035 w 1035"/>
                    <a:gd name="T15" fmla="*/ 285 h 1949"/>
                    <a:gd name="T16" fmla="*/ 932 w 1035"/>
                    <a:gd name="T17" fmla="*/ 1627 h 1949"/>
                    <a:gd name="T18" fmla="*/ 572 w 1035"/>
                    <a:gd name="T19" fmla="*/ 1934 h 1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5" h="1949">
                      <a:moveTo>
                        <a:pt x="572" y="1934"/>
                      </a:moveTo>
                      <a:lnTo>
                        <a:pt x="572" y="1934"/>
                      </a:lnTo>
                      <a:cubicBezTo>
                        <a:pt x="392" y="1920"/>
                        <a:pt x="256" y="1765"/>
                        <a:pt x="265" y="1585"/>
                      </a:cubicBezTo>
                      <a:cubicBezTo>
                        <a:pt x="271" y="1458"/>
                        <a:pt x="278" y="1344"/>
                        <a:pt x="278" y="1344"/>
                      </a:cubicBezTo>
                      <a:cubicBezTo>
                        <a:pt x="278" y="1344"/>
                        <a:pt x="6" y="1301"/>
                        <a:pt x="3" y="1030"/>
                      </a:cubicBezTo>
                      <a:cubicBezTo>
                        <a:pt x="0" y="759"/>
                        <a:pt x="47" y="135"/>
                        <a:pt x="47" y="135"/>
                      </a:cubicBezTo>
                      <a:cubicBezTo>
                        <a:pt x="361" y="0"/>
                        <a:pt x="724" y="46"/>
                        <a:pt x="995" y="254"/>
                      </a:cubicBezTo>
                      <a:lnTo>
                        <a:pt x="1035" y="285"/>
                      </a:lnTo>
                      <a:lnTo>
                        <a:pt x="932" y="1627"/>
                      </a:lnTo>
                      <a:cubicBezTo>
                        <a:pt x="918" y="1811"/>
                        <a:pt x="757" y="1949"/>
                        <a:pt x="572" y="1934"/>
                      </a:cubicBezTo>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8" name="Freeform 577">
                  <a:extLst>
                    <a:ext uri="{FF2B5EF4-FFF2-40B4-BE49-F238E27FC236}">
                      <a16:creationId xmlns:a16="http://schemas.microsoft.com/office/drawing/2014/main" xmlns="" id="{54067543-01D0-4192-A4A3-456C1EDA48E8}"/>
                    </a:ext>
                  </a:extLst>
                </p:cNvPr>
                <p:cNvSpPr>
                  <a:spLocks/>
                </p:cNvSpPr>
                <p:nvPr/>
              </p:nvSpPr>
              <p:spPr bwMode="auto">
                <a:xfrm>
                  <a:off x="17895888" y="2116137"/>
                  <a:ext cx="360362" cy="198438"/>
                </a:xfrm>
                <a:custGeom>
                  <a:avLst/>
                  <a:gdLst>
                    <a:gd name="T0" fmla="*/ 0 w 354"/>
                    <a:gd name="T1" fmla="*/ 101 h 196"/>
                    <a:gd name="T2" fmla="*/ 354 w 354"/>
                    <a:gd name="T3" fmla="*/ 0 h 196"/>
                    <a:gd name="T4" fmla="*/ 0 w 354"/>
                    <a:gd name="T5" fmla="*/ 171 h 196"/>
                    <a:gd name="T6" fmla="*/ 0 w 354"/>
                    <a:gd name="T7" fmla="*/ 101 h 196"/>
                  </a:gdLst>
                  <a:ahLst/>
                  <a:cxnLst>
                    <a:cxn ang="0">
                      <a:pos x="T0" y="T1"/>
                    </a:cxn>
                    <a:cxn ang="0">
                      <a:pos x="T2" y="T3"/>
                    </a:cxn>
                    <a:cxn ang="0">
                      <a:pos x="T4" y="T5"/>
                    </a:cxn>
                    <a:cxn ang="0">
                      <a:pos x="T6" y="T7"/>
                    </a:cxn>
                  </a:cxnLst>
                  <a:rect l="0" t="0" r="r" b="b"/>
                  <a:pathLst>
                    <a:path w="354" h="196">
                      <a:moveTo>
                        <a:pt x="0" y="101"/>
                      </a:moveTo>
                      <a:cubicBezTo>
                        <a:pt x="0" y="101"/>
                        <a:pt x="172" y="115"/>
                        <a:pt x="354" y="0"/>
                      </a:cubicBezTo>
                      <a:cubicBezTo>
                        <a:pt x="354" y="0"/>
                        <a:pt x="271" y="196"/>
                        <a:pt x="0" y="171"/>
                      </a:cubicBezTo>
                      <a:lnTo>
                        <a:pt x="0" y="101"/>
                      </a:lnTo>
                      <a:close/>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9" name="Freeform 578">
                  <a:extLst>
                    <a:ext uri="{FF2B5EF4-FFF2-40B4-BE49-F238E27FC236}">
                      <a16:creationId xmlns:a16="http://schemas.microsoft.com/office/drawing/2014/main" xmlns="" id="{B2F0ED09-3CB2-4219-AEA1-E532C6564E70}"/>
                    </a:ext>
                  </a:extLst>
                </p:cNvPr>
                <p:cNvSpPr>
                  <a:spLocks/>
                </p:cNvSpPr>
                <p:nvPr/>
              </p:nvSpPr>
              <p:spPr bwMode="auto">
                <a:xfrm>
                  <a:off x="17729200" y="1396999"/>
                  <a:ext cx="80962" cy="76200"/>
                </a:xfrm>
                <a:custGeom>
                  <a:avLst/>
                  <a:gdLst>
                    <a:gd name="T0" fmla="*/ 1 w 79"/>
                    <a:gd name="T1" fmla="*/ 36 h 76"/>
                    <a:gd name="T2" fmla="*/ 38 w 79"/>
                    <a:gd name="T3" fmla="*/ 75 h 76"/>
                    <a:gd name="T4" fmla="*/ 78 w 79"/>
                    <a:gd name="T5" fmla="*/ 40 h 76"/>
                    <a:gd name="T6" fmla="*/ 41 w 79"/>
                    <a:gd name="T7" fmla="*/ 1 h 76"/>
                    <a:gd name="T8" fmla="*/ 1 w 79"/>
                    <a:gd name="T9" fmla="*/ 36 h 76"/>
                  </a:gdLst>
                  <a:ahLst/>
                  <a:cxnLst>
                    <a:cxn ang="0">
                      <a:pos x="T0" y="T1"/>
                    </a:cxn>
                    <a:cxn ang="0">
                      <a:pos x="T2" y="T3"/>
                    </a:cxn>
                    <a:cxn ang="0">
                      <a:pos x="T4" y="T5"/>
                    </a:cxn>
                    <a:cxn ang="0">
                      <a:pos x="T6" y="T7"/>
                    </a:cxn>
                    <a:cxn ang="0">
                      <a:pos x="T8" y="T9"/>
                    </a:cxn>
                  </a:cxnLst>
                  <a:rect l="0" t="0" r="r" b="b"/>
                  <a:pathLst>
                    <a:path w="79" h="76">
                      <a:moveTo>
                        <a:pt x="1" y="36"/>
                      </a:moveTo>
                      <a:cubicBezTo>
                        <a:pt x="0" y="56"/>
                        <a:pt x="17" y="74"/>
                        <a:pt x="38" y="75"/>
                      </a:cubicBezTo>
                      <a:cubicBezTo>
                        <a:pt x="59" y="76"/>
                        <a:pt x="77" y="60"/>
                        <a:pt x="78" y="40"/>
                      </a:cubicBezTo>
                      <a:cubicBezTo>
                        <a:pt x="79" y="19"/>
                        <a:pt x="62" y="2"/>
                        <a:pt x="41" y="1"/>
                      </a:cubicBezTo>
                      <a:cubicBezTo>
                        <a:pt x="19" y="0"/>
                        <a:pt x="1" y="15"/>
                        <a:pt x="1" y="36"/>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0" name="Freeform 579">
                  <a:extLst>
                    <a:ext uri="{FF2B5EF4-FFF2-40B4-BE49-F238E27FC236}">
                      <a16:creationId xmlns:a16="http://schemas.microsoft.com/office/drawing/2014/main" xmlns="" id="{CC6CDD03-43D6-422C-8F72-D8E309FF43A4}"/>
                    </a:ext>
                  </a:extLst>
                </p:cNvPr>
                <p:cNvSpPr>
                  <a:spLocks/>
                </p:cNvSpPr>
                <p:nvPr/>
              </p:nvSpPr>
              <p:spPr bwMode="auto">
                <a:xfrm>
                  <a:off x="17713325" y="1347787"/>
                  <a:ext cx="158750" cy="46038"/>
                </a:xfrm>
                <a:custGeom>
                  <a:avLst/>
                  <a:gdLst>
                    <a:gd name="T0" fmla="*/ 2 w 157"/>
                    <a:gd name="T1" fmla="*/ 41 h 46"/>
                    <a:gd name="T2" fmla="*/ 78 w 157"/>
                    <a:gd name="T3" fmla="*/ 24 h 46"/>
                    <a:gd name="T4" fmla="*/ 155 w 157"/>
                    <a:gd name="T5" fmla="*/ 40 h 46"/>
                    <a:gd name="T6" fmla="*/ 139 w 157"/>
                    <a:gd name="T7" fmla="*/ 19 h 46"/>
                    <a:gd name="T8" fmla="*/ 77 w 157"/>
                    <a:gd name="T9" fmla="*/ 0 h 46"/>
                    <a:gd name="T10" fmla="*/ 17 w 157"/>
                    <a:gd name="T11" fmla="*/ 20 h 46"/>
                    <a:gd name="T12" fmla="*/ 2 w 157"/>
                    <a:gd name="T13" fmla="*/ 41 h 46"/>
                  </a:gdLst>
                  <a:ahLst/>
                  <a:cxnLst>
                    <a:cxn ang="0">
                      <a:pos x="T0" y="T1"/>
                    </a:cxn>
                    <a:cxn ang="0">
                      <a:pos x="T2" y="T3"/>
                    </a:cxn>
                    <a:cxn ang="0">
                      <a:pos x="T4" y="T5"/>
                    </a:cxn>
                    <a:cxn ang="0">
                      <a:pos x="T6" y="T7"/>
                    </a:cxn>
                    <a:cxn ang="0">
                      <a:pos x="T8" y="T9"/>
                    </a:cxn>
                    <a:cxn ang="0">
                      <a:pos x="T10" y="T11"/>
                    </a:cxn>
                    <a:cxn ang="0">
                      <a:pos x="T12" y="T13"/>
                    </a:cxn>
                  </a:cxnLst>
                  <a:rect l="0" t="0" r="r" b="b"/>
                  <a:pathLst>
                    <a:path w="157" h="46">
                      <a:moveTo>
                        <a:pt x="2" y="41"/>
                      </a:moveTo>
                      <a:cubicBezTo>
                        <a:pt x="7" y="46"/>
                        <a:pt x="36" y="24"/>
                        <a:pt x="78" y="24"/>
                      </a:cubicBezTo>
                      <a:cubicBezTo>
                        <a:pt x="120" y="24"/>
                        <a:pt x="150" y="45"/>
                        <a:pt x="155" y="40"/>
                      </a:cubicBezTo>
                      <a:cubicBezTo>
                        <a:pt x="157" y="38"/>
                        <a:pt x="152" y="29"/>
                        <a:pt x="139" y="19"/>
                      </a:cubicBezTo>
                      <a:cubicBezTo>
                        <a:pt x="126" y="10"/>
                        <a:pt x="103" y="0"/>
                        <a:pt x="77" y="0"/>
                      </a:cubicBezTo>
                      <a:cubicBezTo>
                        <a:pt x="51" y="0"/>
                        <a:pt x="29" y="10"/>
                        <a:pt x="17" y="20"/>
                      </a:cubicBezTo>
                      <a:cubicBezTo>
                        <a:pt x="4" y="30"/>
                        <a:pt x="0" y="39"/>
                        <a:pt x="2" y="41"/>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1" name="Freeform 580">
                  <a:extLst>
                    <a:ext uri="{FF2B5EF4-FFF2-40B4-BE49-F238E27FC236}">
                      <a16:creationId xmlns:a16="http://schemas.microsoft.com/office/drawing/2014/main" xmlns="" id="{98379574-1BEC-4D3A-87B0-A33EB82D6041}"/>
                    </a:ext>
                  </a:extLst>
                </p:cNvPr>
                <p:cNvSpPr>
                  <a:spLocks/>
                </p:cNvSpPr>
                <p:nvPr/>
              </p:nvSpPr>
              <p:spPr bwMode="auto">
                <a:xfrm>
                  <a:off x="18129250" y="1406524"/>
                  <a:ext cx="80962" cy="76200"/>
                </a:xfrm>
                <a:custGeom>
                  <a:avLst/>
                  <a:gdLst>
                    <a:gd name="T0" fmla="*/ 1 w 79"/>
                    <a:gd name="T1" fmla="*/ 36 h 77"/>
                    <a:gd name="T2" fmla="*/ 38 w 79"/>
                    <a:gd name="T3" fmla="*/ 76 h 77"/>
                    <a:gd name="T4" fmla="*/ 78 w 79"/>
                    <a:gd name="T5" fmla="*/ 41 h 77"/>
                    <a:gd name="T6" fmla="*/ 41 w 79"/>
                    <a:gd name="T7" fmla="*/ 1 h 77"/>
                    <a:gd name="T8" fmla="*/ 1 w 79"/>
                    <a:gd name="T9" fmla="*/ 36 h 77"/>
                  </a:gdLst>
                  <a:ahLst/>
                  <a:cxnLst>
                    <a:cxn ang="0">
                      <a:pos x="T0" y="T1"/>
                    </a:cxn>
                    <a:cxn ang="0">
                      <a:pos x="T2" y="T3"/>
                    </a:cxn>
                    <a:cxn ang="0">
                      <a:pos x="T4" y="T5"/>
                    </a:cxn>
                    <a:cxn ang="0">
                      <a:pos x="T6" y="T7"/>
                    </a:cxn>
                    <a:cxn ang="0">
                      <a:pos x="T8" y="T9"/>
                    </a:cxn>
                  </a:cxnLst>
                  <a:rect l="0" t="0" r="r" b="b"/>
                  <a:pathLst>
                    <a:path w="79" h="77">
                      <a:moveTo>
                        <a:pt x="1" y="36"/>
                      </a:moveTo>
                      <a:cubicBezTo>
                        <a:pt x="0" y="57"/>
                        <a:pt x="17" y="74"/>
                        <a:pt x="38" y="76"/>
                      </a:cubicBezTo>
                      <a:cubicBezTo>
                        <a:pt x="60" y="77"/>
                        <a:pt x="78" y="61"/>
                        <a:pt x="78" y="41"/>
                      </a:cubicBezTo>
                      <a:cubicBezTo>
                        <a:pt x="79" y="20"/>
                        <a:pt x="62" y="3"/>
                        <a:pt x="41" y="1"/>
                      </a:cubicBezTo>
                      <a:cubicBezTo>
                        <a:pt x="20" y="0"/>
                        <a:pt x="2" y="16"/>
                        <a:pt x="1" y="36"/>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2" name="Freeform 581">
                  <a:extLst>
                    <a:ext uri="{FF2B5EF4-FFF2-40B4-BE49-F238E27FC236}">
                      <a16:creationId xmlns:a16="http://schemas.microsoft.com/office/drawing/2014/main" xmlns="" id="{BADEF05E-2A35-4EEF-A8F1-E46374D28024}"/>
                    </a:ext>
                  </a:extLst>
                </p:cNvPr>
                <p:cNvSpPr>
                  <a:spLocks/>
                </p:cNvSpPr>
                <p:nvPr/>
              </p:nvSpPr>
              <p:spPr bwMode="auto">
                <a:xfrm>
                  <a:off x="18129250" y="1355724"/>
                  <a:ext cx="158750" cy="46038"/>
                </a:xfrm>
                <a:custGeom>
                  <a:avLst/>
                  <a:gdLst>
                    <a:gd name="T0" fmla="*/ 2 w 157"/>
                    <a:gd name="T1" fmla="*/ 41 h 46"/>
                    <a:gd name="T2" fmla="*/ 78 w 157"/>
                    <a:gd name="T3" fmla="*/ 24 h 46"/>
                    <a:gd name="T4" fmla="*/ 155 w 157"/>
                    <a:gd name="T5" fmla="*/ 40 h 46"/>
                    <a:gd name="T6" fmla="*/ 139 w 157"/>
                    <a:gd name="T7" fmla="*/ 19 h 46"/>
                    <a:gd name="T8" fmla="*/ 77 w 157"/>
                    <a:gd name="T9" fmla="*/ 0 h 46"/>
                    <a:gd name="T10" fmla="*/ 17 w 157"/>
                    <a:gd name="T11" fmla="*/ 20 h 46"/>
                    <a:gd name="T12" fmla="*/ 2 w 157"/>
                    <a:gd name="T13" fmla="*/ 41 h 46"/>
                  </a:gdLst>
                  <a:ahLst/>
                  <a:cxnLst>
                    <a:cxn ang="0">
                      <a:pos x="T0" y="T1"/>
                    </a:cxn>
                    <a:cxn ang="0">
                      <a:pos x="T2" y="T3"/>
                    </a:cxn>
                    <a:cxn ang="0">
                      <a:pos x="T4" y="T5"/>
                    </a:cxn>
                    <a:cxn ang="0">
                      <a:pos x="T6" y="T7"/>
                    </a:cxn>
                    <a:cxn ang="0">
                      <a:pos x="T8" y="T9"/>
                    </a:cxn>
                    <a:cxn ang="0">
                      <a:pos x="T10" y="T11"/>
                    </a:cxn>
                    <a:cxn ang="0">
                      <a:pos x="T12" y="T13"/>
                    </a:cxn>
                  </a:cxnLst>
                  <a:rect l="0" t="0" r="r" b="b"/>
                  <a:pathLst>
                    <a:path w="157" h="46">
                      <a:moveTo>
                        <a:pt x="2" y="41"/>
                      </a:moveTo>
                      <a:cubicBezTo>
                        <a:pt x="7" y="46"/>
                        <a:pt x="36" y="24"/>
                        <a:pt x="78" y="24"/>
                      </a:cubicBezTo>
                      <a:cubicBezTo>
                        <a:pt x="120" y="24"/>
                        <a:pt x="150" y="45"/>
                        <a:pt x="155" y="40"/>
                      </a:cubicBezTo>
                      <a:cubicBezTo>
                        <a:pt x="157" y="38"/>
                        <a:pt x="152" y="29"/>
                        <a:pt x="139" y="19"/>
                      </a:cubicBezTo>
                      <a:cubicBezTo>
                        <a:pt x="126" y="9"/>
                        <a:pt x="103" y="0"/>
                        <a:pt x="77" y="0"/>
                      </a:cubicBezTo>
                      <a:cubicBezTo>
                        <a:pt x="51" y="0"/>
                        <a:pt x="29" y="10"/>
                        <a:pt x="17" y="20"/>
                      </a:cubicBezTo>
                      <a:cubicBezTo>
                        <a:pt x="4" y="29"/>
                        <a:pt x="0" y="39"/>
                        <a:pt x="2" y="41"/>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3" name="Freeform 582">
                  <a:extLst>
                    <a:ext uri="{FF2B5EF4-FFF2-40B4-BE49-F238E27FC236}">
                      <a16:creationId xmlns:a16="http://schemas.microsoft.com/office/drawing/2014/main" xmlns="" id="{09D504F6-BF8D-4351-B183-458714A8E35D}"/>
                    </a:ext>
                  </a:extLst>
                </p:cNvPr>
                <p:cNvSpPr>
                  <a:spLocks/>
                </p:cNvSpPr>
                <p:nvPr/>
              </p:nvSpPr>
              <p:spPr bwMode="auto">
                <a:xfrm>
                  <a:off x="17865725" y="1355724"/>
                  <a:ext cx="134937" cy="355600"/>
                </a:xfrm>
                <a:custGeom>
                  <a:avLst/>
                  <a:gdLst>
                    <a:gd name="T0" fmla="*/ 110 w 133"/>
                    <a:gd name="T1" fmla="*/ 349 h 352"/>
                    <a:gd name="T2" fmla="*/ 42 w 133"/>
                    <a:gd name="T3" fmla="*/ 337 h 352"/>
                    <a:gd name="T4" fmla="*/ 19 w 133"/>
                    <a:gd name="T5" fmla="*/ 327 h 352"/>
                    <a:gd name="T6" fmla="*/ 26 w 133"/>
                    <a:gd name="T7" fmla="*/ 295 h 352"/>
                    <a:gd name="T8" fmla="*/ 58 w 133"/>
                    <a:gd name="T9" fmla="*/ 214 h 352"/>
                    <a:gd name="T10" fmla="*/ 129 w 133"/>
                    <a:gd name="T11" fmla="*/ 2 h 352"/>
                    <a:gd name="T12" fmla="*/ 41 w 133"/>
                    <a:gd name="T13" fmla="*/ 208 h 352"/>
                    <a:gd name="T14" fmla="*/ 11 w 133"/>
                    <a:gd name="T15" fmla="*/ 289 h 352"/>
                    <a:gd name="T16" fmla="*/ 5 w 133"/>
                    <a:gd name="T17" fmla="*/ 331 h 352"/>
                    <a:gd name="T18" fmla="*/ 23 w 133"/>
                    <a:gd name="T19" fmla="*/ 347 h 352"/>
                    <a:gd name="T20" fmla="*/ 41 w 133"/>
                    <a:gd name="T21" fmla="*/ 349 h 352"/>
                    <a:gd name="T22" fmla="*/ 110 w 133"/>
                    <a:gd name="T23" fmla="*/ 34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352">
                      <a:moveTo>
                        <a:pt x="110" y="349"/>
                      </a:moveTo>
                      <a:cubicBezTo>
                        <a:pt x="110" y="347"/>
                        <a:pt x="84" y="342"/>
                        <a:pt x="42" y="337"/>
                      </a:cubicBezTo>
                      <a:cubicBezTo>
                        <a:pt x="31" y="336"/>
                        <a:pt x="21" y="334"/>
                        <a:pt x="19" y="327"/>
                      </a:cubicBezTo>
                      <a:cubicBezTo>
                        <a:pt x="17" y="319"/>
                        <a:pt x="21" y="307"/>
                        <a:pt x="26" y="295"/>
                      </a:cubicBezTo>
                      <a:cubicBezTo>
                        <a:pt x="36" y="269"/>
                        <a:pt x="47" y="242"/>
                        <a:pt x="58" y="214"/>
                      </a:cubicBezTo>
                      <a:cubicBezTo>
                        <a:pt x="102" y="98"/>
                        <a:pt x="133" y="3"/>
                        <a:pt x="129" y="2"/>
                      </a:cubicBezTo>
                      <a:cubicBezTo>
                        <a:pt x="124" y="0"/>
                        <a:pt x="85" y="92"/>
                        <a:pt x="41" y="208"/>
                      </a:cubicBezTo>
                      <a:cubicBezTo>
                        <a:pt x="31" y="236"/>
                        <a:pt x="20" y="263"/>
                        <a:pt x="11" y="289"/>
                      </a:cubicBezTo>
                      <a:cubicBezTo>
                        <a:pt x="7" y="301"/>
                        <a:pt x="0" y="315"/>
                        <a:pt x="5" y="331"/>
                      </a:cubicBezTo>
                      <a:cubicBezTo>
                        <a:pt x="8" y="339"/>
                        <a:pt x="16" y="345"/>
                        <a:pt x="23" y="347"/>
                      </a:cubicBezTo>
                      <a:cubicBezTo>
                        <a:pt x="30" y="349"/>
                        <a:pt x="36" y="349"/>
                        <a:pt x="41" y="349"/>
                      </a:cubicBezTo>
                      <a:cubicBezTo>
                        <a:pt x="83" y="351"/>
                        <a:pt x="109" y="352"/>
                        <a:pt x="110" y="349"/>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4" name="Freeform 583">
                  <a:extLst>
                    <a:ext uri="{FF2B5EF4-FFF2-40B4-BE49-F238E27FC236}">
                      <a16:creationId xmlns:a16="http://schemas.microsoft.com/office/drawing/2014/main" xmlns="" id="{CA00011B-0652-4CCB-8A00-D48F3E26BEA8}"/>
                    </a:ext>
                  </a:extLst>
                </p:cNvPr>
                <p:cNvSpPr>
                  <a:spLocks/>
                </p:cNvSpPr>
                <p:nvPr/>
              </p:nvSpPr>
              <p:spPr bwMode="auto">
                <a:xfrm>
                  <a:off x="17967325" y="1738312"/>
                  <a:ext cx="142875" cy="120650"/>
                </a:xfrm>
                <a:custGeom>
                  <a:avLst/>
                  <a:gdLst>
                    <a:gd name="T0" fmla="*/ 133 w 142"/>
                    <a:gd name="T1" fmla="*/ 0 h 121"/>
                    <a:gd name="T2" fmla="*/ 88 w 142"/>
                    <a:gd name="T3" fmla="*/ 77 h 121"/>
                    <a:gd name="T4" fmla="*/ 0 w 142"/>
                    <a:gd name="T5" fmla="*/ 111 h 121"/>
                    <a:gd name="T6" fmla="*/ 32 w 142"/>
                    <a:gd name="T7" fmla="*/ 120 h 121"/>
                    <a:gd name="T8" fmla="*/ 104 w 142"/>
                    <a:gd name="T9" fmla="*/ 95 h 121"/>
                    <a:gd name="T10" fmla="*/ 140 w 142"/>
                    <a:gd name="T11" fmla="*/ 30 h 121"/>
                    <a:gd name="T12" fmla="*/ 133 w 142"/>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2" h="121">
                      <a:moveTo>
                        <a:pt x="133" y="0"/>
                      </a:moveTo>
                      <a:cubicBezTo>
                        <a:pt x="127" y="0"/>
                        <a:pt x="127" y="45"/>
                        <a:pt x="88" y="77"/>
                      </a:cubicBezTo>
                      <a:cubicBezTo>
                        <a:pt x="49" y="109"/>
                        <a:pt x="1" y="104"/>
                        <a:pt x="0" y="111"/>
                      </a:cubicBezTo>
                      <a:cubicBezTo>
                        <a:pt x="0" y="113"/>
                        <a:pt x="11" y="119"/>
                        <a:pt x="32" y="120"/>
                      </a:cubicBezTo>
                      <a:cubicBezTo>
                        <a:pt x="52" y="121"/>
                        <a:pt x="81" y="114"/>
                        <a:pt x="104" y="95"/>
                      </a:cubicBezTo>
                      <a:cubicBezTo>
                        <a:pt x="128" y="75"/>
                        <a:pt x="138" y="49"/>
                        <a:pt x="140" y="30"/>
                      </a:cubicBezTo>
                      <a:cubicBezTo>
                        <a:pt x="142" y="11"/>
                        <a:pt x="136" y="0"/>
                        <a:pt x="133" y="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5" name="Freeform 584">
                  <a:extLst>
                    <a:ext uri="{FF2B5EF4-FFF2-40B4-BE49-F238E27FC236}">
                      <a16:creationId xmlns:a16="http://schemas.microsoft.com/office/drawing/2014/main" xmlns="" id="{0639A99B-955B-442E-8702-D24F85B342D7}"/>
                    </a:ext>
                  </a:extLst>
                </p:cNvPr>
                <p:cNvSpPr>
                  <a:spLocks/>
                </p:cNvSpPr>
                <p:nvPr/>
              </p:nvSpPr>
              <p:spPr bwMode="auto">
                <a:xfrm>
                  <a:off x="18118138" y="1198562"/>
                  <a:ext cx="198437" cy="63500"/>
                </a:xfrm>
                <a:custGeom>
                  <a:avLst/>
                  <a:gdLst>
                    <a:gd name="T0" fmla="*/ 2 w 195"/>
                    <a:gd name="T1" fmla="*/ 33 h 64"/>
                    <a:gd name="T2" fmla="*/ 97 w 195"/>
                    <a:gd name="T3" fmla="*/ 45 h 64"/>
                    <a:gd name="T4" fmla="*/ 192 w 195"/>
                    <a:gd name="T5" fmla="*/ 54 h 64"/>
                    <a:gd name="T6" fmla="*/ 172 w 195"/>
                    <a:gd name="T7" fmla="*/ 28 h 64"/>
                    <a:gd name="T8" fmla="*/ 102 w 195"/>
                    <a:gd name="T9" fmla="*/ 3 h 64"/>
                    <a:gd name="T10" fmla="*/ 27 w 195"/>
                    <a:gd name="T11" fmla="*/ 12 h 64"/>
                    <a:gd name="T12" fmla="*/ 2 w 195"/>
                    <a:gd name="T13" fmla="*/ 33 h 64"/>
                  </a:gdLst>
                  <a:ahLst/>
                  <a:cxnLst>
                    <a:cxn ang="0">
                      <a:pos x="T0" y="T1"/>
                    </a:cxn>
                    <a:cxn ang="0">
                      <a:pos x="T2" y="T3"/>
                    </a:cxn>
                    <a:cxn ang="0">
                      <a:pos x="T4" y="T5"/>
                    </a:cxn>
                    <a:cxn ang="0">
                      <a:pos x="T6" y="T7"/>
                    </a:cxn>
                    <a:cxn ang="0">
                      <a:pos x="T8" y="T9"/>
                    </a:cxn>
                    <a:cxn ang="0">
                      <a:pos x="T10" y="T11"/>
                    </a:cxn>
                    <a:cxn ang="0">
                      <a:pos x="T12" y="T13"/>
                    </a:cxn>
                  </a:cxnLst>
                  <a:rect l="0" t="0" r="r" b="b"/>
                  <a:pathLst>
                    <a:path w="195" h="64">
                      <a:moveTo>
                        <a:pt x="2" y="33"/>
                      </a:moveTo>
                      <a:cubicBezTo>
                        <a:pt x="6" y="45"/>
                        <a:pt x="48" y="39"/>
                        <a:pt x="97" y="45"/>
                      </a:cubicBezTo>
                      <a:cubicBezTo>
                        <a:pt x="146" y="50"/>
                        <a:pt x="185" y="64"/>
                        <a:pt x="192" y="54"/>
                      </a:cubicBezTo>
                      <a:cubicBezTo>
                        <a:pt x="195" y="49"/>
                        <a:pt x="188" y="39"/>
                        <a:pt x="172" y="28"/>
                      </a:cubicBezTo>
                      <a:cubicBezTo>
                        <a:pt x="156" y="17"/>
                        <a:pt x="131" y="6"/>
                        <a:pt x="102" y="3"/>
                      </a:cubicBezTo>
                      <a:cubicBezTo>
                        <a:pt x="72" y="0"/>
                        <a:pt x="45" y="5"/>
                        <a:pt x="27" y="12"/>
                      </a:cubicBezTo>
                      <a:cubicBezTo>
                        <a:pt x="10" y="19"/>
                        <a:pt x="0" y="28"/>
                        <a:pt x="2" y="33"/>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6" name="Freeform 585">
                  <a:extLst>
                    <a:ext uri="{FF2B5EF4-FFF2-40B4-BE49-F238E27FC236}">
                      <a16:creationId xmlns:a16="http://schemas.microsoft.com/office/drawing/2014/main" xmlns="" id="{81F3A1D1-BA64-491A-A13E-CEEB1B010C9F}"/>
                    </a:ext>
                  </a:extLst>
                </p:cNvPr>
                <p:cNvSpPr>
                  <a:spLocks/>
                </p:cNvSpPr>
                <p:nvPr/>
              </p:nvSpPr>
              <p:spPr bwMode="auto">
                <a:xfrm>
                  <a:off x="17727613" y="1222374"/>
                  <a:ext cx="149225" cy="53975"/>
                </a:xfrm>
                <a:custGeom>
                  <a:avLst/>
                  <a:gdLst>
                    <a:gd name="T0" fmla="*/ 3 w 147"/>
                    <a:gd name="T1" fmla="*/ 44 h 54"/>
                    <a:gd name="T2" fmla="*/ 74 w 147"/>
                    <a:gd name="T3" fmla="*/ 43 h 54"/>
                    <a:gd name="T4" fmla="*/ 144 w 147"/>
                    <a:gd name="T5" fmla="*/ 40 h 54"/>
                    <a:gd name="T6" fmla="*/ 130 w 147"/>
                    <a:gd name="T7" fmla="*/ 17 h 54"/>
                    <a:gd name="T8" fmla="*/ 73 w 147"/>
                    <a:gd name="T9" fmla="*/ 1 h 54"/>
                    <a:gd name="T10" fmla="*/ 16 w 147"/>
                    <a:gd name="T11" fmla="*/ 20 h 54"/>
                    <a:gd name="T12" fmla="*/ 3 w 147"/>
                    <a:gd name="T13" fmla="*/ 44 h 54"/>
                  </a:gdLst>
                  <a:ahLst/>
                  <a:cxnLst>
                    <a:cxn ang="0">
                      <a:pos x="T0" y="T1"/>
                    </a:cxn>
                    <a:cxn ang="0">
                      <a:pos x="T2" y="T3"/>
                    </a:cxn>
                    <a:cxn ang="0">
                      <a:pos x="T4" y="T5"/>
                    </a:cxn>
                    <a:cxn ang="0">
                      <a:pos x="T6" y="T7"/>
                    </a:cxn>
                    <a:cxn ang="0">
                      <a:pos x="T8" y="T9"/>
                    </a:cxn>
                    <a:cxn ang="0">
                      <a:pos x="T10" y="T11"/>
                    </a:cxn>
                    <a:cxn ang="0">
                      <a:pos x="T12" y="T13"/>
                    </a:cxn>
                  </a:cxnLst>
                  <a:rect l="0" t="0" r="r" b="b"/>
                  <a:pathLst>
                    <a:path w="147" h="54">
                      <a:moveTo>
                        <a:pt x="3" y="44"/>
                      </a:moveTo>
                      <a:cubicBezTo>
                        <a:pt x="11" y="54"/>
                        <a:pt x="39" y="44"/>
                        <a:pt x="74" y="43"/>
                      </a:cubicBezTo>
                      <a:cubicBezTo>
                        <a:pt x="108" y="42"/>
                        <a:pt x="138" y="50"/>
                        <a:pt x="144" y="40"/>
                      </a:cubicBezTo>
                      <a:cubicBezTo>
                        <a:pt x="147" y="35"/>
                        <a:pt x="143" y="26"/>
                        <a:pt x="130" y="17"/>
                      </a:cubicBezTo>
                      <a:cubicBezTo>
                        <a:pt x="117" y="8"/>
                        <a:pt x="96" y="0"/>
                        <a:pt x="73" y="1"/>
                      </a:cubicBezTo>
                      <a:cubicBezTo>
                        <a:pt x="49" y="2"/>
                        <a:pt x="28" y="10"/>
                        <a:pt x="16" y="20"/>
                      </a:cubicBezTo>
                      <a:cubicBezTo>
                        <a:pt x="4" y="30"/>
                        <a:pt x="0" y="40"/>
                        <a:pt x="3" y="44"/>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7" name="Freeform 586">
                  <a:extLst>
                    <a:ext uri="{FF2B5EF4-FFF2-40B4-BE49-F238E27FC236}">
                      <a16:creationId xmlns:a16="http://schemas.microsoft.com/office/drawing/2014/main" xmlns="" id="{4DA88BEE-61BB-45AA-8673-FBA01DDD7F0D}"/>
                    </a:ext>
                  </a:extLst>
                </p:cNvPr>
                <p:cNvSpPr>
                  <a:spLocks/>
                </p:cNvSpPr>
                <p:nvPr/>
              </p:nvSpPr>
              <p:spPr bwMode="auto">
                <a:xfrm>
                  <a:off x="18621375" y="1382712"/>
                  <a:ext cx="200025" cy="374650"/>
                </a:xfrm>
                <a:custGeom>
                  <a:avLst/>
                  <a:gdLst>
                    <a:gd name="T0" fmla="*/ 10 w 197"/>
                    <a:gd name="T1" fmla="*/ 55 h 372"/>
                    <a:gd name="T2" fmla="*/ 191 w 197"/>
                    <a:gd name="T3" fmla="*/ 186 h 372"/>
                    <a:gd name="T4" fmla="*/ 0 w 197"/>
                    <a:gd name="T5" fmla="*/ 322 h 372"/>
                    <a:gd name="T6" fmla="*/ 10 w 197"/>
                    <a:gd name="T7" fmla="*/ 55 h 372"/>
                  </a:gdLst>
                  <a:ahLst/>
                  <a:cxnLst>
                    <a:cxn ang="0">
                      <a:pos x="T0" y="T1"/>
                    </a:cxn>
                    <a:cxn ang="0">
                      <a:pos x="T2" y="T3"/>
                    </a:cxn>
                    <a:cxn ang="0">
                      <a:pos x="T4" y="T5"/>
                    </a:cxn>
                    <a:cxn ang="0">
                      <a:pos x="T6" y="T7"/>
                    </a:cxn>
                  </a:cxnLst>
                  <a:rect l="0" t="0" r="r" b="b"/>
                  <a:pathLst>
                    <a:path w="197" h="372">
                      <a:moveTo>
                        <a:pt x="10" y="55"/>
                      </a:moveTo>
                      <a:cubicBezTo>
                        <a:pt x="15" y="53"/>
                        <a:pt x="197" y="0"/>
                        <a:pt x="191" y="186"/>
                      </a:cubicBezTo>
                      <a:cubicBezTo>
                        <a:pt x="185" y="372"/>
                        <a:pt x="0" y="327"/>
                        <a:pt x="0" y="322"/>
                      </a:cubicBezTo>
                      <a:cubicBezTo>
                        <a:pt x="0" y="317"/>
                        <a:pt x="10" y="55"/>
                        <a:pt x="10" y="55"/>
                      </a:cubicBezTo>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8" name="Freeform 587">
                  <a:extLst>
                    <a:ext uri="{FF2B5EF4-FFF2-40B4-BE49-F238E27FC236}">
                      <a16:creationId xmlns:a16="http://schemas.microsoft.com/office/drawing/2014/main" xmlns="" id="{3E284B95-E44E-42F8-BDA3-6AD2ED99EBCC}"/>
                    </a:ext>
                  </a:extLst>
                </p:cNvPr>
                <p:cNvSpPr>
                  <a:spLocks/>
                </p:cNvSpPr>
                <p:nvPr/>
              </p:nvSpPr>
              <p:spPr bwMode="auto">
                <a:xfrm>
                  <a:off x="18681700" y="1490662"/>
                  <a:ext cx="87312" cy="166688"/>
                </a:xfrm>
                <a:custGeom>
                  <a:avLst/>
                  <a:gdLst>
                    <a:gd name="T0" fmla="*/ 1 w 87"/>
                    <a:gd name="T1" fmla="*/ 146 h 165"/>
                    <a:gd name="T2" fmla="*/ 9 w 87"/>
                    <a:gd name="T3" fmla="*/ 151 h 165"/>
                    <a:gd name="T4" fmla="*/ 33 w 87"/>
                    <a:gd name="T5" fmla="*/ 153 h 165"/>
                    <a:gd name="T6" fmla="*/ 73 w 87"/>
                    <a:gd name="T7" fmla="*/ 82 h 165"/>
                    <a:gd name="T8" fmla="*/ 65 w 87"/>
                    <a:gd name="T9" fmla="*/ 36 h 165"/>
                    <a:gd name="T10" fmla="*/ 42 w 87"/>
                    <a:gd name="T11" fmla="*/ 10 h 165"/>
                    <a:gd name="T12" fmla="*/ 22 w 87"/>
                    <a:gd name="T13" fmla="*/ 18 h 165"/>
                    <a:gd name="T14" fmla="*/ 20 w 87"/>
                    <a:gd name="T15" fmla="*/ 27 h 165"/>
                    <a:gd name="T16" fmla="*/ 18 w 87"/>
                    <a:gd name="T17" fmla="*/ 17 h 165"/>
                    <a:gd name="T18" fmla="*/ 25 w 87"/>
                    <a:gd name="T19" fmla="*/ 5 h 165"/>
                    <a:gd name="T20" fmla="*/ 43 w 87"/>
                    <a:gd name="T21" fmla="*/ 1 h 165"/>
                    <a:gd name="T22" fmla="*/ 76 w 87"/>
                    <a:gd name="T23" fmla="*/ 31 h 165"/>
                    <a:gd name="T24" fmla="*/ 86 w 87"/>
                    <a:gd name="T25" fmla="*/ 83 h 165"/>
                    <a:gd name="T26" fmla="*/ 36 w 87"/>
                    <a:gd name="T27" fmla="*/ 162 h 165"/>
                    <a:gd name="T28" fmla="*/ 7 w 87"/>
                    <a:gd name="T29" fmla="*/ 156 h 165"/>
                    <a:gd name="T30" fmla="*/ 1 w 87"/>
                    <a:gd name="T31" fmla="*/ 14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65">
                      <a:moveTo>
                        <a:pt x="1" y="146"/>
                      </a:moveTo>
                      <a:cubicBezTo>
                        <a:pt x="2" y="146"/>
                        <a:pt x="4" y="149"/>
                        <a:pt x="9" y="151"/>
                      </a:cubicBezTo>
                      <a:cubicBezTo>
                        <a:pt x="15" y="154"/>
                        <a:pt x="24" y="156"/>
                        <a:pt x="33" y="153"/>
                      </a:cubicBezTo>
                      <a:cubicBezTo>
                        <a:pt x="53" y="146"/>
                        <a:pt x="71" y="116"/>
                        <a:pt x="73" y="82"/>
                      </a:cubicBezTo>
                      <a:cubicBezTo>
                        <a:pt x="74" y="65"/>
                        <a:pt x="71" y="49"/>
                        <a:pt x="65" y="36"/>
                      </a:cubicBezTo>
                      <a:cubicBezTo>
                        <a:pt x="60" y="22"/>
                        <a:pt x="51" y="12"/>
                        <a:pt x="42" y="10"/>
                      </a:cubicBezTo>
                      <a:cubicBezTo>
                        <a:pt x="32" y="7"/>
                        <a:pt x="25" y="13"/>
                        <a:pt x="22" y="18"/>
                      </a:cubicBezTo>
                      <a:cubicBezTo>
                        <a:pt x="20" y="23"/>
                        <a:pt x="21" y="27"/>
                        <a:pt x="20" y="27"/>
                      </a:cubicBezTo>
                      <a:cubicBezTo>
                        <a:pt x="19" y="28"/>
                        <a:pt x="16" y="24"/>
                        <a:pt x="18" y="17"/>
                      </a:cubicBezTo>
                      <a:cubicBezTo>
                        <a:pt x="18" y="13"/>
                        <a:pt x="21" y="9"/>
                        <a:pt x="25" y="5"/>
                      </a:cubicBezTo>
                      <a:cubicBezTo>
                        <a:pt x="30" y="2"/>
                        <a:pt x="36" y="0"/>
                        <a:pt x="43" y="1"/>
                      </a:cubicBezTo>
                      <a:cubicBezTo>
                        <a:pt x="58" y="2"/>
                        <a:pt x="70" y="16"/>
                        <a:pt x="76" y="31"/>
                      </a:cubicBezTo>
                      <a:cubicBezTo>
                        <a:pt x="83" y="46"/>
                        <a:pt x="87" y="64"/>
                        <a:pt x="86" y="83"/>
                      </a:cubicBezTo>
                      <a:cubicBezTo>
                        <a:pt x="83" y="120"/>
                        <a:pt x="63" y="155"/>
                        <a:pt x="36" y="162"/>
                      </a:cubicBezTo>
                      <a:cubicBezTo>
                        <a:pt x="23" y="165"/>
                        <a:pt x="12" y="160"/>
                        <a:pt x="7" y="156"/>
                      </a:cubicBezTo>
                      <a:cubicBezTo>
                        <a:pt x="1" y="151"/>
                        <a:pt x="0" y="147"/>
                        <a:pt x="1" y="146"/>
                      </a:cubicBezTo>
                      <a:close/>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9" name="Freeform 588">
                  <a:extLst>
                    <a:ext uri="{FF2B5EF4-FFF2-40B4-BE49-F238E27FC236}">
                      <a16:creationId xmlns:a16="http://schemas.microsoft.com/office/drawing/2014/main" xmlns="" id="{256462D2-1935-430D-9A2B-38D0E90DCCD8}"/>
                    </a:ext>
                  </a:extLst>
                </p:cNvPr>
                <p:cNvSpPr>
                  <a:spLocks/>
                </p:cNvSpPr>
                <p:nvPr/>
              </p:nvSpPr>
              <p:spPr bwMode="auto">
                <a:xfrm>
                  <a:off x="17521238" y="515937"/>
                  <a:ext cx="1368425" cy="1057275"/>
                </a:xfrm>
                <a:custGeom>
                  <a:avLst/>
                  <a:gdLst>
                    <a:gd name="T0" fmla="*/ 35 w 1347"/>
                    <a:gd name="T1" fmla="*/ 250 h 1049"/>
                    <a:gd name="T2" fmla="*/ 237 w 1347"/>
                    <a:gd name="T3" fmla="*/ 97 h 1049"/>
                    <a:gd name="T4" fmla="*/ 481 w 1347"/>
                    <a:gd name="T5" fmla="*/ 164 h 1049"/>
                    <a:gd name="T6" fmla="*/ 695 w 1347"/>
                    <a:gd name="T7" fmla="*/ 11 h 1049"/>
                    <a:gd name="T8" fmla="*/ 942 w 1347"/>
                    <a:gd name="T9" fmla="*/ 104 h 1049"/>
                    <a:gd name="T10" fmla="*/ 1082 w 1347"/>
                    <a:gd name="T11" fmla="*/ 293 h 1049"/>
                    <a:gd name="T12" fmla="*/ 1260 w 1347"/>
                    <a:gd name="T13" fmla="*/ 392 h 1049"/>
                    <a:gd name="T14" fmla="*/ 1332 w 1347"/>
                    <a:gd name="T15" fmla="*/ 593 h 1049"/>
                    <a:gd name="T16" fmla="*/ 1187 w 1347"/>
                    <a:gd name="T17" fmla="*/ 750 h 1049"/>
                    <a:gd name="T18" fmla="*/ 1078 w 1347"/>
                    <a:gd name="T19" fmla="*/ 1049 h 1049"/>
                    <a:gd name="T20" fmla="*/ 1051 w 1347"/>
                    <a:gd name="T21" fmla="*/ 1037 h 1049"/>
                    <a:gd name="T22" fmla="*/ 995 w 1347"/>
                    <a:gd name="T23" fmla="*/ 611 h 1049"/>
                    <a:gd name="T24" fmla="*/ 985 w 1347"/>
                    <a:gd name="T25" fmla="*/ 611 h 1049"/>
                    <a:gd name="T26" fmla="*/ 868 w 1347"/>
                    <a:gd name="T27" fmla="*/ 638 h 1049"/>
                    <a:gd name="T28" fmla="*/ 703 w 1347"/>
                    <a:gd name="T29" fmla="*/ 546 h 1049"/>
                    <a:gd name="T30" fmla="*/ 444 w 1347"/>
                    <a:gd name="T31" fmla="*/ 557 h 1049"/>
                    <a:gd name="T32" fmla="*/ 405 w 1347"/>
                    <a:gd name="T33" fmla="*/ 539 h 1049"/>
                    <a:gd name="T34" fmla="*/ 356 w 1347"/>
                    <a:gd name="T35" fmla="*/ 554 h 1049"/>
                    <a:gd name="T36" fmla="*/ 225 w 1347"/>
                    <a:gd name="T37" fmla="*/ 580 h 1049"/>
                    <a:gd name="T38" fmla="*/ 126 w 1347"/>
                    <a:gd name="T39" fmla="*/ 510 h 1049"/>
                    <a:gd name="T40" fmla="*/ 123 w 1347"/>
                    <a:gd name="T41" fmla="*/ 509 h 1049"/>
                    <a:gd name="T42" fmla="*/ 15 w 1347"/>
                    <a:gd name="T43" fmla="*/ 404 h 1049"/>
                    <a:gd name="T44" fmla="*/ 35 w 1347"/>
                    <a:gd name="T45" fmla="*/ 25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47" h="1049">
                      <a:moveTo>
                        <a:pt x="35" y="250"/>
                      </a:moveTo>
                      <a:cubicBezTo>
                        <a:pt x="74" y="172"/>
                        <a:pt x="151" y="114"/>
                        <a:pt x="237" y="97"/>
                      </a:cubicBezTo>
                      <a:cubicBezTo>
                        <a:pt x="322" y="81"/>
                        <a:pt x="415" y="106"/>
                        <a:pt x="481" y="164"/>
                      </a:cubicBezTo>
                      <a:cubicBezTo>
                        <a:pt x="522" y="82"/>
                        <a:pt x="605" y="23"/>
                        <a:pt x="695" y="11"/>
                      </a:cubicBezTo>
                      <a:cubicBezTo>
                        <a:pt x="786" y="0"/>
                        <a:pt x="882" y="35"/>
                        <a:pt x="942" y="104"/>
                      </a:cubicBezTo>
                      <a:cubicBezTo>
                        <a:pt x="994" y="163"/>
                        <a:pt x="1021" y="243"/>
                        <a:pt x="1082" y="293"/>
                      </a:cubicBezTo>
                      <a:cubicBezTo>
                        <a:pt x="1135" y="336"/>
                        <a:pt x="1207" y="350"/>
                        <a:pt x="1260" y="392"/>
                      </a:cubicBezTo>
                      <a:cubicBezTo>
                        <a:pt x="1318" y="439"/>
                        <a:pt x="1347" y="520"/>
                        <a:pt x="1332" y="593"/>
                      </a:cubicBezTo>
                      <a:cubicBezTo>
                        <a:pt x="1317" y="667"/>
                        <a:pt x="1259" y="730"/>
                        <a:pt x="1187" y="750"/>
                      </a:cubicBezTo>
                      <a:cubicBezTo>
                        <a:pt x="1245" y="855"/>
                        <a:pt x="1190" y="1005"/>
                        <a:pt x="1078" y="1049"/>
                      </a:cubicBezTo>
                      <a:lnTo>
                        <a:pt x="1051" y="1037"/>
                      </a:lnTo>
                      <a:cubicBezTo>
                        <a:pt x="948" y="925"/>
                        <a:pt x="925" y="747"/>
                        <a:pt x="995" y="611"/>
                      </a:cubicBezTo>
                      <a:cubicBezTo>
                        <a:pt x="992" y="611"/>
                        <a:pt x="988" y="611"/>
                        <a:pt x="985" y="611"/>
                      </a:cubicBezTo>
                      <a:cubicBezTo>
                        <a:pt x="949" y="630"/>
                        <a:pt x="908" y="640"/>
                        <a:pt x="868" y="638"/>
                      </a:cubicBezTo>
                      <a:cubicBezTo>
                        <a:pt x="803" y="634"/>
                        <a:pt x="740" y="599"/>
                        <a:pt x="703" y="546"/>
                      </a:cubicBezTo>
                      <a:cubicBezTo>
                        <a:pt x="629" y="600"/>
                        <a:pt x="522" y="604"/>
                        <a:pt x="444" y="557"/>
                      </a:cubicBezTo>
                      <a:cubicBezTo>
                        <a:pt x="432" y="550"/>
                        <a:pt x="419" y="541"/>
                        <a:pt x="405" y="539"/>
                      </a:cubicBezTo>
                      <a:cubicBezTo>
                        <a:pt x="388" y="538"/>
                        <a:pt x="372" y="546"/>
                        <a:pt x="356" y="554"/>
                      </a:cubicBezTo>
                      <a:cubicBezTo>
                        <a:pt x="316" y="574"/>
                        <a:pt x="270" y="587"/>
                        <a:pt x="225" y="580"/>
                      </a:cubicBezTo>
                      <a:cubicBezTo>
                        <a:pt x="183" y="574"/>
                        <a:pt x="143" y="548"/>
                        <a:pt x="126" y="510"/>
                      </a:cubicBezTo>
                      <a:lnTo>
                        <a:pt x="123" y="509"/>
                      </a:lnTo>
                      <a:cubicBezTo>
                        <a:pt x="71" y="500"/>
                        <a:pt x="29" y="455"/>
                        <a:pt x="15" y="404"/>
                      </a:cubicBezTo>
                      <a:cubicBezTo>
                        <a:pt x="0" y="353"/>
                        <a:pt x="11" y="297"/>
                        <a:pt x="35" y="25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1506068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00118 4.44444E-6 L 0.4461 -0.0007 " pathEditMode="relative" rAng="0" ptsTypes="AA">
                                      <p:cBhvr>
                                        <p:cTn id="6" dur="2000" fill="hold"/>
                                        <p:tgtEl>
                                          <p:spTgt spid="90"/>
                                        </p:tgtEl>
                                        <p:attrNameLst>
                                          <p:attrName>ppt_x</p:attrName>
                                          <p:attrName>ppt_y</p:attrName>
                                        </p:attrNameLst>
                                      </p:cBhvr>
                                      <p:rCtr x="22240" y="-46"/>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6.25E-7 4.07407E-6 L 0.48047 -0.00209 " pathEditMode="relative" rAng="0" ptsTypes="AA">
                                      <p:cBhvr>
                                        <p:cTn id="10" dur="2000" fill="hold"/>
                                        <p:tgtEl>
                                          <p:spTgt spid="107"/>
                                        </p:tgtEl>
                                        <p:attrNameLst>
                                          <p:attrName>ppt_x</p:attrName>
                                          <p:attrName>ppt_y</p:attrName>
                                        </p:attrNameLst>
                                      </p:cBhvr>
                                      <p:rCtr x="24023" y="-116"/>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2.08333E-6 -0.00209 L 0.51511 4.07407E-6 " pathEditMode="relative" rAng="0" ptsTypes="AA">
                                      <p:cBhvr>
                                        <p:cTn id="14" dur="2000" fill="hold"/>
                                        <p:tgtEl>
                                          <p:spTgt spid="140"/>
                                        </p:tgtEl>
                                        <p:attrNameLst>
                                          <p:attrName>ppt_x</p:attrName>
                                          <p:attrName>ppt_y</p:attrName>
                                        </p:attrNameLst>
                                      </p:cBhvr>
                                      <p:rCtr x="25755" y="93"/>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0.00117 -0.00417 L 0.53281 -0.00069 " pathEditMode="relative" rAng="0" ptsTypes="AA">
                                      <p:cBhvr>
                                        <p:cTn id="18" dur="2000" fill="hold"/>
                                        <p:tgtEl>
                                          <p:spTgt spid="148"/>
                                        </p:tgtEl>
                                        <p:attrNameLst>
                                          <p:attrName>ppt_x</p:attrName>
                                          <p:attrName>ppt_y</p:attrName>
                                        </p:attrNameLst>
                                      </p:cBhvr>
                                      <p:rCtr x="26576"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4" name="Content Placeholder 2"/>
          <p:cNvSpPr txBox="1">
            <a:spLocks/>
          </p:cNvSpPr>
          <p:nvPr/>
        </p:nvSpPr>
        <p:spPr>
          <a:xfrm>
            <a:off x="170477" y="1838628"/>
            <a:ext cx="9187986" cy="4024290"/>
          </a:xfrm>
          <a:prstGeom prst="rect">
            <a:avLst/>
          </a:prstGeom>
          <a:solidFill>
            <a:schemeClr val="tx1">
              <a:lumMod val="65000"/>
              <a:lumOff val="35000"/>
            </a:schemeClr>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q"/>
            </a:pPr>
            <a:r>
              <a:rPr lang="en-IN" dirty="0" smtClean="0">
                <a:solidFill>
                  <a:schemeClr val="bg1"/>
                </a:solidFill>
                <a:latin typeface="DAGGERSQUARE" pitchFamily="50" charset="0"/>
              </a:rPr>
              <a:t>The proposed system outputs an accuracy of 90.55 % i.e. SVM classifier efficiently recognize 163 images correctly out of 180 images.</a:t>
            </a:r>
          </a:p>
          <a:p>
            <a:pPr marL="342900" indent="-342900" algn="l">
              <a:buFont typeface="Wingdings" panose="05000000000000000000" pitchFamily="2" charset="2"/>
              <a:buChar char="q"/>
            </a:pPr>
            <a:r>
              <a:rPr lang="en-US" dirty="0" smtClean="0">
                <a:solidFill>
                  <a:schemeClr val="bg1"/>
                </a:solidFill>
                <a:latin typeface="DAGGERSQUARE" pitchFamily="50" charset="0"/>
              </a:rPr>
              <a:t>The system uses a smartphone camera as measurement reference. It also maintains a food journal to keep track of daily consumed meals. </a:t>
            </a:r>
          </a:p>
          <a:p>
            <a:pPr marL="342900" indent="-342900" algn="l">
              <a:buFont typeface="Wingdings" panose="05000000000000000000" pitchFamily="2" charset="2"/>
              <a:buChar char="q"/>
            </a:pPr>
            <a:r>
              <a:rPr lang="en-US" dirty="0" smtClean="0">
                <a:solidFill>
                  <a:schemeClr val="bg1"/>
                </a:solidFill>
                <a:latin typeface="DAGGERSQUARE" pitchFamily="50" charset="0"/>
              </a:rPr>
              <a:t>We believe that the proposed method could be used as a helping tool for use in treatment of obesity, overweight and diet-related issues.</a:t>
            </a:r>
          </a:p>
          <a:p>
            <a:pPr marL="342900" indent="-342900" algn="l">
              <a:buFont typeface="Wingdings" panose="05000000000000000000" pitchFamily="2" charset="2"/>
              <a:buChar char="q"/>
            </a:pPr>
            <a:endParaRPr lang="en-IN" dirty="0">
              <a:latin typeface="DAGGERSQUARE" pitchFamily="50" charset="0"/>
            </a:endParaRPr>
          </a:p>
        </p:txBody>
      </p:sp>
      <p:grpSp>
        <p:nvGrpSpPr>
          <p:cNvPr id="5" name="Group 4"/>
          <p:cNvGrpSpPr/>
          <p:nvPr/>
        </p:nvGrpSpPr>
        <p:grpSpPr>
          <a:xfrm>
            <a:off x="173390" y="84156"/>
            <a:ext cx="6321539" cy="1200329"/>
            <a:chOff x="116114" y="2225960"/>
            <a:chExt cx="6207368" cy="2765706"/>
          </a:xfrm>
        </p:grpSpPr>
        <p:sp>
          <p:nvSpPr>
            <p:cNvPr id="6" name="Rectangle 5"/>
            <p:cNvSpPr/>
            <p:nvPr/>
          </p:nvSpPr>
          <p:spPr>
            <a:xfrm>
              <a:off x="116114" y="2757195"/>
              <a:ext cx="6068829" cy="12386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 name="TextBox 6"/>
            <p:cNvSpPr txBox="1"/>
            <p:nvPr/>
          </p:nvSpPr>
          <p:spPr>
            <a:xfrm>
              <a:off x="122681" y="2225960"/>
              <a:ext cx="6200801" cy="2765706"/>
            </a:xfrm>
            <a:prstGeom prst="rect">
              <a:avLst/>
            </a:prstGeom>
            <a:noFill/>
          </p:spPr>
          <p:txBody>
            <a:bodyPr wrap="square" rtlCol="0">
              <a:spAutoFit/>
            </a:bodyPr>
            <a:lstStyle/>
            <a:p>
              <a:pPr algn="ctr"/>
              <a:r>
                <a:rPr lang="en-US" sz="7200" b="1" dirty="0" smtClean="0">
                  <a:solidFill>
                    <a:srgbClr val="59CDB6"/>
                  </a:solidFill>
                  <a:effectLst>
                    <a:outerShdw blurRad="38100" dist="38100" dir="2700000" algn="tl">
                      <a:srgbClr val="000000">
                        <a:alpha val="43137"/>
                      </a:srgbClr>
                    </a:outerShdw>
                  </a:effectLst>
                  <a:latin typeface="DAGGERSQUARE" pitchFamily="50" charset="0"/>
                </a:rPr>
                <a:t>Conclusion</a:t>
              </a:r>
              <a:endParaRPr lang="en-US" sz="7200" b="1" dirty="0">
                <a:solidFill>
                  <a:srgbClr val="59CDB6"/>
                </a:solidFill>
                <a:effectLst>
                  <a:outerShdw blurRad="38100" dist="38100" dir="2700000" algn="tl">
                    <a:srgbClr val="000000">
                      <a:alpha val="43137"/>
                    </a:srgbClr>
                  </a:outerShdw>
                </a:effectLst>
                <a:latin typeface="DAGGERSQUARE" pitchFamily="50" charset="0"/>
              </a:endParaRPr>
            </a:p>
          </p:txBody>
        </p:sp>
      </p:grpSp>
      <p:grpSp>
        <p:nvGrpSpPr>
          <p:cNvPr id="9" name="Group 8">
            <a:extLst>
              <a:ext uri="{FF2B5EF4-FFF2-40B4-BE49-F238E27FC236}">
                <a16:creationId xmlns:a16="http://schemas.microsoft.com/office/drawing/2014/main" xmlns="" id="{DAFEE82C-7F09-4B64-AB0C-97A01BCA2DAB}"/>
              </a:ext>
            </a:extLst>
          </p:cNvPr>
          <p:cNvGrpSpPr/>
          <p:nvPr/>
        </p:nvGrpSpPr>
        <p:grpSpPr>
          <a:xfrm>
            <a:off x="9365226" y="1609159"/>
            <a:ext cx="2689436" cy="2815356"/>
            <a:chOff x="1874536" y="458788"/>
            <a:chExt cx="2525713" cy="2530475"/>
          </a:xfrm>
        </p:grpSpPr>
        <p:sp>
          <p:nvSpPr>
            <p:cNvPr id="10" name="Freeform 685">
              <a:extLst>
                <a:ext uri="{FF2B5EF4-FFF2-40B4-BE49-F238E27FC236}">
                  <a16:creationId xmlns:a16="http://schemas.microsoft.com/office/drawing/2014/main" xmlns="" id="{0C7114F0-F153-4CC0-97B7-444CED06565F}"/>
                </a:ext>
              </a:extLst>
            </p:cNvPr>
            <p:cNvSpPr>
              <a:spLocks noEditPoints="1"/>
            </p:cNvSpPr>
            <p:nvPr/>
          </p:nvSpPr>
          <p:spPr bwMode="auto">
            <a:xfrm>
              <a:off x="3655711" y="1809750"/>
              <a:ext cx="744538" cy="736600"/>
            </a:xfrm>
            <a:custGeom>
              <a:avLst/>
              <a:gdLst>
                <a:gd name="T0" fmla="*/ 419 w 808"/>
                <a:gd name="T1" fmla="*/ 0 h 808"/>
                <a:gd name="T2" fmla="*/ 379 w 808"/>
                <a:gd name="T3" fmla="*/ 9 h 808"/>
                <a:gd name="T4" fmla="*/ 442 w 808"/>
                <a:gd name="T5" fmla="*/ 10 h 808"/>
                <a:gd name="T6" fmla="*/ 306 w 808"/>
                <a:gd name="T7" fmla="*/ 12 h 808"/>
                <a:gd name="T8" fmla="*/ 511 w 808"/>
                <a:gd name="T9" fmla="*/ 31 h 808"/>
                <a:gd name="T10" fmla="*/ 262 w 808"/>
                <a:gd name="T11" fmla="*/ 42 h 808"/>
                <a:gd name="T12" fmla="*/ 262 w 808"/>
                <a:gd name="T13" fmla="*/ 42 h 808"/>
                <a:gd name="T14" fmla="*/ 565 w 808"/>
                <a:gd name="T15" fmla="*/ 42 h 808"/>
                <a:gd name="T16" fmla="*/ 237 w 808"/>
                <a:gd name="T17" fmla="*/ 54 h 808"/>
                <a:gd name="T18" fmla="*/ 590 w 808"/>
                <a:gd name="T19" fmla="*/ 46 h 808"/>
                <a:gd name="T20" fmla="*/ 187 w 808"/>
                <a:gd name="T21" fmla="*/ 63 h 808"/>
                <a:gd name="T22" fmla="*/ 623 w 808"/>
                <a:gd name="T23" fmla="*/ 84 h 808"/>
                <a:gd name="T24" fmla="*/ 135 w 808"/>
                <a:gd name="T25" fmla="*/ 114 h 808"/>
                <a:gd name="T26" fmla="*/ 677 w 808"/>
                <a:gd name="T27" fmla="*/ 126 h 808"/>
                <a:gd name="T28" fmla="*/ 677 w 808"/>
                <a:gd name="T29" fmla="*/ 126 h 808"/>
                <a:gd name="T30" fmla="*/ 113 w 808"/>
                <a:gd name="T31" fmla="*/ 147 h 808"/>
                <a:gd name="T32" fmla="*/ 716 w 808"/>
                <a:gd name="T33" fmla="*/ 148 h 808"/>
                <a:gd name="T34" fmla="*/ 92 w 808"/>
                <a:gd name="T35" fmla="*/ 161 h 808"/>
                <a:gd name="T36" fmla="*/ 724 w 808"/>
                <a:gd name="T37" fmla="*/ 171 h 808"/>
                <a:gd name="T38" fmla="*/ 46 w 808"/>
                <a:gd name="T39" fmla="*/ 217 h 808"/>
                <a:gd name="T40" fmla="*/ 754 w 808"/>
                <a:gd name="T41" fmla="*/ 236 h 808"/>
                <a:gd name="T42" fmla="*/ 33 w 808"/>
                <a:gd name="T43" fmla="*/ 273 h 808"/>
                <a:gd name="T44" fmla="*/ 33 w 808"/>
                <a:gd name="T45" fmla="*/ 273 h 808"/>
                <a:gd name="T46" fmla="*/ 782 w 808"/>
                <a:gd name="T47" fmla="*/ 285 h 808"/>
                <a:gd name="T48" fmla="*/ 31 w 808"/>
                <a:gd name="T49" fmla="*/ 297 h 808"/>
                <a:gd name="T50" fmla="*/ 796 w 808"/>
                <a:gd name="T51" fmla="*/ 306 h 808"/>
                <a:gd name="T52" fmla="*/ 5 w 808"/>
                <a:gd name="T53" fmla="*/ 340 h 808"/>
                <a:gd name="T54" fmla="*/ 789 w 808"/>
                <a:gd name="T55" fmla="*/ 356 h 808"/>
                <a:gd name="T56" fmla="*/ 0 w 808"/>
                <a:gd name="T57" fmla="*/ 405 h 808"/>
                <a:gd name="T58" fmla="*/ 800 w 808"/>
                <a:gd name="T59" fmla="*/ 428 h 808"/>
                <a:gd name="T60" fmla="*/ 808 w 808"/>
                <a:gd name="T61" fmla="*/ 404 h 808"/>
                <a:gd name="T62" fmla="*/ 17 w 808"/>
                <a:gd name="T63" fmla="*/ 436 h 808"/>
                <a:gd name="T64" fmla="*/ 789 w 808"/>
                <a:gd name="T65" fmla="*/ 451 h 808"/>
                <a:gd name="T66" fmla="*/ 8 w 808"/>
                <a:gd name="T67" fmla="*/ 486 h 808"/>
                <a:gd name="T68" fmla="*/ 782 w 808"/>
                <a:gd name="T69" fmla="*/ 522 h 808"/>
                <a:gd name="T70" fmla="*/ 34 w 808"/>
                <a:gd name="T71" fmla="*/ 553 h 808"/>
                <a:gd name="T72" fmla="*/ 34 w 808"/>
                <a:gd name="T73" fmla="*/ 553 h 808"/>
                <a:gd name="T74" fmla="*/ 776 w 808"/>
                <a:gd name="T75" fmla="*/ 562 h 808"/>
                <a:gd name="T76" fmla="*/ 61 w 808"/>
                <a:gd name="T77" fmla="*/ 585 h 808"/>
                <a:gd name="T78" fmla="*/ 758 w 808"/>
                <a:gd name="T79" fmla="*/ 581 h 808"/>
                <a:gd name="T80" fmla="*/ 65 w 808"/>
                <a:gd name="T81" fmla="*/ 610 h 808"/>
                <a:gd name="T82" fmla="*/ 714 w 808"/>
                <a:gd name="T83" fmla="*/ 637 h 808"/>
                <a:gd name="T84" fmla="*/ 102 w 808"/>
                <a:gd name="T85" fmla="*/ 672 h 808"/>
                <a:gd name="T86" fmla="*/ 690 w 808"/>
                <a:gd name="T87" fmla="*/ 686 h 808"/>
                <a:gd name="T88" fmla="*/ 690 w 808"/>
                <a:gd name="T89" fmla="*/ 686 h 808"/>
                <a:gd name="T90" fmla="*/ 148 w 808"/>
                <a:gd name="T91" fmla="*/ 706 h 808"/>
                <a:gd name="T92" fmla="*/ 672 w 808"/>
                <a:gd name="T93" fmla="*/ 706 h 808"/>
                <a:gd name="T94" fmla="*/ 171 w 808"/>
                <a:gd name="T95" fmla="*/ 715 h 808"/>
                <a:gd name="T96" fmla="*/ 624 w 808"/>
                <a:gd name="T97" fmla="*/ 723 h 808"/>
                <a:gd name="T98" fmla="*/ 202 w 808"/>
                <a:gd name="T99" fmla="*/ 754 h 808"/>
                <a:gd name="T100" fmla="*/ 567 w 808"/>
                <a:gd name="T101" fmla="*/ 765 h 808"/>
                <a:gd name="T102" fmla="*/ 264 w 808"/>
                <a:gd name="T103" fmla="*/ 783 h 808"/>
                <a:gd name="T104" fmla="*/ 264 w 808"/>
                <a:gd name="T105" fmla="*/ 783 h 808"/>
                <a:gd name="T106" fmla="*/ 532 w 808"/>
                <a:gd name="T107" fmla="*/ 787 h 808"/>
                <a:gd name="T108" fmla="*/ 311 w 808"/>
                <a:gd name="T109" fmla="*/ 781 h 808"/>
                <a:gd name="T110" fmla="*/ 507 w 808"/>
                <a:gd name="T111" fmla="*/ 787 h 808"/>
                <a:gd name="T112" fmla="*/ 333 w 808"/>
                <a:gd name="T113" fmla="*/ 794 h 808"/>
                <a:gd name="T114" fmla="*/ 435 w 808"/>
                <a:gd name="T115" fmla="*/ 791 h 808"/>
                <a:gd name="T116" fmla="*/ 404 w 808"/>
                <a:gd name="T117" fmla="*/ 808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8" h="808">
                  <a:moveTo>
                    <a:pt x="419" y="16"/>
                  </a:moveTo>
                  <a:lnTo>
                    <a:pt x="418" y="16"/>
                  </a:lnTo>
                  <a:cubicBezTo>
                    <a:pt x="413" y="16"/>
                    <a:pt x="409" y="16"/>
                    <a:pt x="404" y="16"/>
                  </a:cubicBezTo>
                  <a:cubicBezTo>
                    <a:pt x="399" y="16"/>
                    <a:pt x="395" y="13"/>
                    <a:pt x="395" y="8"/>
                  </a:cubicBezTo>
                  <a:cubicBezTo>
                    <a:pt x="395" y="4"/>
                    <a:pt x="398" y="0"/>
                    <a:pt x="403" y="0"/>
                  </a:cubicBezTo>
                  <a:lnTo>
                    <a:pt x="404" y="0"/>
                  </a:lnTo>
                  <a:cubicBezTo>
                    <a:pt x="409" y="0"/>
                    <a:pt x="414" y="0"/>
                    <a:pt x="419" y="0"/>
                  </a:cubicBezTo>
                  <a:cubicBezTo>
                    <a:pt x="423" y="1"/>
                    <a:pt x="427" y="4"/>
                    <a:pt x="427" y="9"/>
                  </a:cubicBezTo>
                  <a:cubicBezTo>
                    <a:pt x="426" y="13"/>
                    <a:pt x="423" y="16"/>
                    <a:pt x="419" y="16"/>
                  </a:cubicBezTo>
                  <a:moveTo>
                    <a:pt x="355" y="19"/>
                  </a:moveTo>
                  <a:cubicBezTo>
                    <a:pt x="351" y="19"/>
                    <a:pt x="348" y="16"/>
                    <a:pt x="347" y="12"/>
                  </a:cubicBezTo>
                  <a:cubicBezTo>
                    <a:pt x="346" y="8"/>
                    <a:pt x="350" y="4"/>
                    <a:pt x="354" y="3"/>
                  </a:cubicBezTo>
                  <a:cubicBezTo>
                    <a:pt x="359" y="3"/>
                    <a:pt x="365" y="2"/>
                    <a:pt x="370" y="1"/>
                  </a:cubicBezTo>
                  <a:cubicBezTo>
                    <a:pt x="375" y="1"/>
                    <a:pt x="378" y="4"/>
                    <a:pt x="379" y="9"/>
                  </a:cubicBezTo>
                  <a:cubicBezTo>
                    <a:pt x="379" y="13"/>
                    <a:pt x="376" y="17"/>
                    <a:pt x="371" y="17"/>
                  </a:cubicBezTo>
                  <a:cubicBezTo>
                    <a:pt x="366" y="18"/>
                    <a:pt x="361" y="18"/>
                    <a:pt x="356" y="19"/>
                  </a:cubicBezTo>
                  <a:lnTo>
                    <a:pt x="355" y="19"/>
                  </a:lnTo>
                  <a:moveTo>
                    <a:pt x="466" y="21"/>
                  </a:moveTo>
                  <a:lnTo>
                    <a:pt x="465" y="21"/>
                  </a:lnTo>
                  <a:cubicBezTo>
                    <a:pt x="460" y="20"/>
                    <a:pt x="455" y="19"/>
                    <a:pt x="449" y="19"/>
                  </a:cubicBezTo>
                  <a:cubicBezTo>
                    <a:pt x="445" y="18"/>
                    <a:pt x="442" y="14"/>
                    <a:pt x="442" y="10"/>
                  </a:cubicBezTo>
                  <a:cubicBezTo>
                    <a:pt x="443" y="6"/>
                    <a:pt x="447" y="2"/>
                    <a:pt x="451" y="3"/>
                  </a:cubicBezTo>
                  <a:cubicBezTo>
                    <a:pt x="457" y="3"/>
                    <a:pt x="462" y="4"/>
                    <a:pt x="467" y="5"/>
                  </a:cubicBezTo>
                  <a:cubicBezTo>
                    <a:pt x="472" y="6"/>
                    <a:pt x="475" y="10"/>
                    <a:pt x="474" y="14"/>
                  </a:cubicBezTo>
                  <a:cubicBezTo>
                    <a:pt x="473" y="18"/>
                    <a:pt x="470" y="21"/>
                    <a:pt x="466" y="21"/>
                  </a:cubicBezTo>
                  <a:moveTo>
                    <a:pt x="308" y="28"/>
                  </a:moveTo>
                  <a:cubicBezTo>
                    <a:pt x="304" y="28"/>
                    <a:pt x="301" y="25"/>
                    <a:pt x="300" y="22"/>
                  </a:cubicBezTo>
                  <a:cubicBezTo>
                    <a:pt x="299" y="17"/>
                    <a:pt x="302" y="13"/>
                    <a:pt x="306" y="12"/>
                  </a:cubicBezTo>
                  <a:cubicBezTo>
                    <a:pt x="311" y="11"/>
                    <a:pt x="317" y="10"/>
                    <a:pt x="322" y="8"/>
                  </a:cubicBezTo>
                  <a:cubicBezTo>
                    <a:pt x="326" y="8"/>
                    <a:pt x="330" y="10"/>
                    <a:pt x="331" y="15"/>
                  </a:cubicBezTo>
                  <a:cubicBezTo>
                    <a:pt x="332" y="19"/>
                    <a:pt x="329" y="23"/>
                    <a:pt x="325" y="24"/>
                  </a:cubicBezTo>
                  <a:cubicBezTo>
                    <a:pt x="320" y="25"/>
                    <a:pt x="315" y="26"/>
                    <a:pt x="310" y="28"/>
                  </a:cubicBezTo>
                  <a:lnTo>
                    <a:pt x="308" y="28"/>
                  </a:lnTo>
                  <a:moveTo>
                    <a:pt x="513" y="31"/>
                  </a:moveTo>
                  <a:lnTo>
                    <a:pt x="511" y="31"/>
                  </a:lnTo>
                  <a:cubicBezTo>
                    <a:pt x="506" y="30"/>
                    <a:pt x="501" y="28"/>
                    <a:pt x="496" y="27"/>
                  </a:cubicBezTo>
                  <a:cubicBezTo>
                    <a:pt x="491" y="26"/>
                    <a:pt x="489" y="22"/>
                    <a:pt x="490" y="17"/>
                  </a:cubicBezTo>
                  <a:cubicBezTo>
                    <a:pt x="491" y="13"/>
                    <a:pt x="495" y="10"/>
                    <a:pt x="499" y="11"/>
                  </a:cubicBezTo>
                  <a:cubicBezTo>
                    <a:pt x="505" y="13"/>
                    <a:pt x="510" y="14"/>
                    <a:pt x="515" y="16"/>
                  </a:cubicBezTo>
                  <a:cubicBezTo>
                    <a:pt x="519" y="17"/>
                    <a:pt x="522" y="21"/>
                    <a:pt x="520" y="25"/>
                  </a:cubicBezTo>
                  <a:cubicBezTo>
                    <a:pt x="519" y="29"/>
                    <a:pt x="516" y="31"/>
                    <a:pt x="513" y="31"/>
                  </a:cubicBezTo>
                  <a:moveTo>
                    <a:pt x="262" y="42"/>
                  </a:moveTo>
                  <a:cubicBezTo>
                    <a:pt x="259" y="42"/>
                    <a:pt x="256" y="40"/>
                    <a:pt x="255" y="37"/>
                  </a:cubicBezTo>
                  <a:cubicBezTo>
                    <a:pt x="253" y="33"/>
                    <a:pt x="255" y="28"/>
                    <a:pt x="259" y="27"/>
                  </a:cubicBezTo>
                  <a:cubicBezTo>
                    <a:pt x="265" y="25"/>
                    <a:pt x="270" y="23"/>
                    <a:pt x="275" y="21"/>
                  </a:cubicBezTo>
                  <a:cubicBezTo>
                    <a:pt x="279" y="20"/>
                    <a:pt x="284" y="22"/>
                    <a:pt x="285" y="26"/>
                  </a:cubicBezTo>
                  <a:cubicBezTo>
                    <a:pt x="286" y="30"/>
                    <a:pt x="284" y="35"/>
                    <a:pt x="280" y="36"/>
                  </a:cubicBezTo>
                  <a:cubicBezTo>
                    <a:pt x="275" y="38"/>
                    <a:pt x="270" y="40"/>
                    <a:pt x="265" y="42"/>
                  </a:cubicBezTo>
                  <a:lnTo>
                    <a:pt x="262" y="42"/>
                  </a:lnTo>
                  <a:moveTo>
                    <a:pt x="558" y="47"/>
                  </a:moveTo>
                  <a:lnTo>
                    <a:pt x="555" y="47"/>
                  </a:lnTo>
                  <a:cubicBezTo>
                    <a:pt x="550" y="45"/>
                    <a:pt x="545" y="43"/>
                    <a:pt x="540" y="41"/>
                  </a:cubicBezTo>
                  <a:cubicBezTo>
                    <a:pt x="536" y="39"/>
                    <a:pt x="534" y="35"/>
                    <a:pt x="536" y="30"/>
                  </a:cubicBezTo>
                  <a:cubicBezTo>
                    <a:pt x="537" y="26"/>
                    <a:pt x="542" y="24"/>
                    <a:pt x="546" y="26"/>
                  </a:cubicBezTo>
                  <a:cubicBezTo>
                    <a:pt x="551" y="28"/>
                    <a:pt x="556" y="30"/>
                    <a:pt x="561" y="32"/>
                  </a:cubicBezTo>
                  <a:cubicBezTo>
                    <a:pt x="565" y="34"/>
                    <a:pt x="567" y="38"/>
                    <a:pt x="565" y="42"/>
                  </a:cubicBezTo>
                  <a:cubicBezTo>
                    <a:pt x="564" y="45"/>
                    <a:pt x="561" y="47"/>
                    <a:pt x="558" y="47"/>
                  </a:cubicBezTo>
                  <a:close/>
                  <a:moveTo>
                    <a:pt x="219" y="62"/>
                  </a:moveTo>
                  <a:cubicBezTo>
                    <a:pt x="216" y="62"/>
                    <a:pt x="213" y="60"/>
                    <a:pt x="212" y="58"/>
                  </a:cubicBezTo>
                  <a:cubicBezTo>
                    <a:pt x="210" y="54"/>
                    <a:pt x="211" y="49"/>
                    <a:pt x="215" y="47"/>
                  </a:cubicBezTo>
                  <a:cubicBezTo>
                    <a:pt x="220" y="44"/>
                    <a:pt x="225" y="42"/>
                    <a:pt x="230" y="40"/>
                  </a:cubicBezTo>
                  <a:cubicBezTo>
                    <a:pt x="234" y="38"/>
                    <a:pt x="238" y="39"/>
                    <a:pt x="240" y="43"/>
                  </a:cubicBezTo>
                  <a:cubicBezTo>
                    <a:pt x="242" y="47"/>
                    <a:pt x="241" y="52"/>
                    <a:pt x="237" y="54"/>
                  </a:cubicBezTo>
                  <a:cubicBezTo>
                    <a:pt x="232" y="56"/>
                    <a:pt x="227" y="58"/>
                    <a:pt x="223" y="61"/>
                  </a:cubicBezTo>
                  <a:lnTo>
                    <a:pt x="219" y="62"/>
                  </a:lnTo>
                  <a:moveTo>
                    <a:pt x="601" y="68"/>
                  </a:moveTo>
                  <a:lnTo>
                    <a:pt x="597" y="67"/>
                  </a:lnTo>
                  <a:cubicBezTo>
                    <a:pt x="592" y="65"/>
                    <a:pt x="588" y="62"/>
                    <a:pt x="583" y="60"/>
                  </a:cubicBezTo>
                  <a:cubicBezTo>
                    <a:pt x="579" y="58"/>
                    <a:pt x="578" y="53"/>
                    <a:pt x="580" y="49"/>
                  </a:cubicBezTo>
                  <a:cubicBezTo>
                    <a:pt x="582" y="45"/>
                    <a:pt x="587" y="44"/>
                    <a:pt x="590" y="46"/>
                  </a:cubicBezTo>
                  <a:cubicBezTo>
                    <a:pt x="595" y="48"/>
                    <a:pt x="600" y="51"/>
                    <a:pt x="605" y="54"/>
                  </a:cubicBezTo>
                  <a:cubicBezTo>
                    <a:pt x="609" y="56"/>
                    <a:pt x="610" y="61"/>
                    <a:pt x="608" y="64"/>
                  </a:cubicBezTo>
                  <a:cubicBezTo>
                    <a:pt x="606" y="67"/>
                    <a:pt x="604" y="68"/>
                    <a:pt x="601" y="68"/>
                  </a:cubicBezTo>
                  <a:moveTo>
                    <a:pt x="178" y="87"/>
                  </a:moveTo>
                  <a:cubicBezTo>
                    <a:pt x="176" y="87"/>
                    <a:pt x="173" y="86"/>
                    <a:pt x="172" y="83"/>
                  </a:cubicBezTo>
                  <a:cubicBezTo>
                    <a:pt x="169" y="80"/>
                    <a:pt x="170" y="75"/>
                    <a:pt x="174" y="72"/>
                  </a:cubicBezTo>
                  <a:cubicBezTo>
                    <a:pt x="178" y="69"/>
                    <a:pt x="182" y="66"/>
                    <a:pt x="187" y="63"/>
                  </a:cubicBezTo>
                  <a:cubicBezTo>
                    <a:pt x="191" y="61"/>
                    <a:pt x="196" y="62"/>
                    <a:pt x="198" y="66"/>
                  </a:cubicBezTo>
                  <a:cubicBezTo>
                    <a:pt x="200" y="69"/>
                    <a:pt x="199" y="74"/>
                    <a:pt x="196" y="77"/>
                  </a:cubicBezTo>
                  <a:cubicBezTo>
                    <a:pt x="191" y="79"/>
                    <a:pt x="187" y="82"/>
                    <a:pt x="183" y="85"/>
                  </a:cubicBezTo>
                  <a:cubicBezTo>
                    <a:pt x="181" y="86"/>
                    <a:pt x="180" y="87"/>
                    <a:pt x="178" y="87"/>
                  </a:cubicBezTo>
                  <a:moveTo>
                    <a:pt x="641" y="95"/>
                  </a:moveTo>
                  <a:cubicBezTo>
                    <a:pt x="639" y="95"/>
                    <a:pt x="637" y="94"/>
                    <a:pt x="636" y="93"/>
                  </a:cubicBezTo>
                  <a:cubicBezTo>
                    <a:pt x="632" y="90"/>
                    <a:pt x="628" y="87"/>
                    <a:pt x="623" y="84"/>
                  </a:cubicBezTo>
                  <a:cubicBezTo>
                    <a:pt x="620" y="82"/>
                    <a:pt x="619" y="77"/>
                    <a:pt x="621" y="73"/>
                  </a:cubicBezTo>
                  <a:cubicBezTo>
                    <a:pt x="624" y="69"/>
                    <a:pt x="629" y="68"/>
                    <a:pt x="632" y="71"/>
                  </a:cubicBezTo>
                  <a:cubicBezTo>
                    <a:pt x="637" y="74"/>
                    <a:pt x="641" y="77"/>
                    <a:pt x="646" y="80"/>
                  </a:cubicBezTo>
                  <a:cubicBezTo>
                    <a:pt x="649" y="83"/>
                    <a:pt x="650" y="88"/>
                    <a:pt x="647" y="92"/>
                  </a:cubicBezTo>
                  <a:cubicBezTo>
                    <a:pt x="646" y="94"/>
                    <a:pt x="643" y="95"/>
                    <a:pt x="641" y="95"/>
                  </a:cubicBezTo>
                  <a:moveTo>
                    <a:pt x="141" y="116"/>
                  </a:moveTo>
                  <a:cubicBezTo>
                    <a:pt x="138" y="116"/>
                    <a:pt x="136" y="115"/>
                    <a:pt x="135" y="114"/>
                  </a:cubicBezTo>
                  <a:cubicBezTo>
                    <a:pt x="132" y="110"/>
                    <a:pt x="132" y="105"/>
                    <a:pt x="135" y="102"/>
                  </a:cubicBezTo>
                  <a:cubicBezTo>
                    <a:pt x="139" y="99"/>
                    <a:pt x="143" y="95"/>
                    <a:pt x="148" y="92"/>
                  </a:cubicBezTo>
                  <a:cubicBezTo>
                    <a:pt x="151" y="89"/>
                    <a:pt x="156" y="89"/>
                    <a:pt x="159" y="93"/>
                  </a:cubicBezTo>
                  <a:cubicBezTo>
                    <a:pt x="162" y="96"/>
                    <a:pt x="161" y="101"/>
                    <a:pt x="158" y="104"/>
                  </a:cubicBezTo>
                  <a:cubicBezTo>
                    <a:pt x="154" y="107"/>
                    <a:pt x="150" y="111"/>
                    <a:pt x="146" y="114"/>
                  </a:cubicBezTo>
                  <a:cubicBezTo>
                    <a:pt x="144" y="116"/>
                    <a:pt x="142" y="116"/>
                    <a:pt x="141" y="116"/>
                  </a:cubicBezTo>
                  <a:moveTo>
                    <a:pt x="677" y="126"/>
                  </a:moveTo>
                  <a:cubicBezTo>
                    <a:pt x="675" y="126"/>
                    <a:pt x="673" y="125"/>
                    <a:pt x="672" y="123"/>
                  </a:cubicBezTo>
                  <a:cubicBezTo>
                    <a:pt x="668" y="120"/>
                    <a:pt x="664" y="116"/>
                    <a:pt x="660" y="113"/>
                  </a:cubicBezTo>
                  <a:cubicBezTo>
                    <a:pt x="657" y="110"/>
                    <a:pt x="657" y="105"/>
                    <a:pt x="659" y="102"/>
                  </a:cubicBezTo>
                  <a:cubicBezTo>
                    <a:pt x="662" y="98"/>
                    <a:pt x="667" y="98"/>
                    <a:pt x="671" y="101"/>
                  </a:cubicBezTo>
                  <a:cubicBezTo>
                    <a:pt x="675" y="104"/>
                    <a:pt x="679" y="108"/>
                    <a:pt x="683" y="112"/>
                  </a:cubicBezTo>
                  <a:cubicBezTo>
                    <a:pt x="686" y="115"/>
                    <a:pt x="686" y="120"/>
                    <a:pt x="683" y="123"/>
                  </a:cubicBezTo>
                  <a:cubicBezTo>
                    <a:pt x="681" y="125"/>
                    <a:pt x="679" y="126"/>
                    <a:pt x="677" y="126"/>
                  </a:cubicBezTo>
                  <a:moveTo>
                    <a:pt x="107" y="150"/>
                  </a:moveTo>
                  <a:cubicBezTo>
                    <a:pt x="105" y="150"/>
                    <a:pt x="103" y="150"/>
                    <a:pt x="102" y="148"/>
                  </a:cubicBezTo>
                  <a:cubicBezTo>
                    <a:pt x="98" y="145"/>
                    <a:pt x="98" y="140"/>
                    <a:pt x="101" y="137"/>
                  </a:cubicBezTo>
                  <a:cubicBezTo>
                    <a:pt x="104" y="133"/>
                    <a:pt x="108" y="129"/>
                    <a:pt x="112" y="125"/>
                  </a:cubicBezTo>
                  <a:cubicBezTo>
                    <a:pt x="115" y="122"/>
                    <a:pt x="120" y="122"/>
                    <a:pt x="123" y="125"/>
                  </a:cubicBezTo>
                  <a:cubicBezTo>
                    <a:pt x="126" y="128"/>
                    <a:pt x="126" y="133"/>
                    <a:pt x="123" y="136"/>
                  </a:cubicBezTo>
                  <a:cubicBezTo>
                    <a:pt x="120" y="140"/>
                    <a:pt x="116" y="144"/>
                    <a:pt x="113" y="147"/>
                  </a:cubicBezTo>
                  <a:cubicBezTo>
                    <a:pt x="111" y="149"/>
                    <a:pt x="109" y="150"/>
                    <a:pt x="107" y="150"/>
                  </a:cubicBezTo>
                  <a:moveTo>
                    <a:pt x="710" y="161"/>
                  </a:moveTo>
                  <a:cubicBezTo>
                    <a:pt x="707" y="161"/>
                    <a:pt x="705" y="160"/>
                    <a:pt x="704" y="158"/>
                  </a:cubicBezTo>
                  <a:cubicBezTo>
                    <a:pt x="700" y="154"/>
                    <a:pt x="697" y="150"/>
                    <a:pt x="693" y="146"/>
                  </a:cubicBezTo>
                  <a:cubicBezTo>
                    <a:pt x="690" y="143"/>
                    <a:pt x="691" y="137"/>
                    <a:pt x="694" y="135"/>
                  </a:cubicBezTo>
                  <a:cubicBezTo>
                    <a:pt x="697" y="132"/>
                    <a:pt x="702" y="132"/>
                    <a:pt x="705" y="135"/>
                  </a:cubicBezTo>
                  <a:cubicBezTo>
                    <a:pt x="709" y="139"/>
                    <a:pt x="712" y="143"/>
                    <a:pt x="716" y="148"/>
                  </a:cubicBezTo>
                  <a:cubicBezTo>
                    <a:pt x="719" y="151"/>
                    <a:pt x="718" y="156"/>
                    <a:pt x="715" y="159"/>
                  </a:cubicBezTo>
                  <a:cubicBezTo>
                    <a:pt x="713" y="160"/>
                    <a:pt x="712" y="161"/>
                    <a:pt x="710" y="161"/>
                  </a:cubicBezTo>
                  <a:moveTo>
                    <a:pt x="77" y="188"/>
                  </a:moveTo>
                  <a:cubicBezTo>
                    <a:pt x="76" y="188"/>
                    <a:pt x="74" y="187"/>
                    <a:pt x="73" y="186"/>
                  </a:cubicBezTo>
                  <a:cubicBezTo>
                    <a:pt x="69" y="184"/>
                    <a:pt x="68" y="179"/>
                    <a:pt x="71" y="175"/>
                  </a:cubicBezTo>
                  <a:cubicBezTo>
                    <a:pt x="74" y="171"/>
                    <a:pt x="77" y="166"/>
                    <a:pt x="80" y="162"/>
                  </a:cubicBezTo>
                  <a:cubicBezTo>
                    <a:pt x="83" y="159"/>
                    <a:pt x="88" y="158"/>
                    <a:pt x="92" y="161"/>
                  </a:cubicBezTo>
                  <a:cubicBezTo>
                    <a:pt x="95" y="163"/>
                    <a:pt x="96" y="168"/>
                    <a:pt x="93" y="172"/>
                  </a:cubicBezTo>
                  <a:cubicBezTo>
                    <a:pt x="90" y="176"/>
                    <a:pt x="87" y="180"/>
                    <a:pt x="84" y="184"/>
                  </a:cubicBezTo>
                  <a:cubicBezTo>
                    <a:pt x="82" y="187"/>
                    <a:pt x="80" y="188"/>
                    <a:pt x="77" y="188"/>
                  </a:cubicBezTo>
                  <a:close/>
                  <a:moveTo>
                    <a:pt x="738" y="199"/>
                  </a:moveTo>
                  <a:cubicBezTo>
                    <a:pt x="735" y="199"/>
                    <a:pt x="733" y="198"/>
                    <a:pt x="731" y="196"/>
                  </a:cubicBezTo>
                  <a:cubicBezTo>
                    <a:pt x="728" y="191"/>
                    <a:pt x="725" y="187"/>
                    <a:pt x="722" y="183"/>
                  </a:cubicBezTo>
                  <a:cubicBezTo>
                    <a:pt x="720" y="179"/>
                    <a:pt x="721" y="174"/>
                    <a:pt x="724" y="171"/>
                  </a:cubicBezTo>
                  <a:cubicBezTo>
                    <a:pt x="728" y="169"/>
                    <a:pt x="733" y="170"/>
                    <a:pt x="736" y="173"/>
                  </a:cubicBezTo>
                  <a:cubicBezTo>
                    <a:pt x="739" y="178"/>
                    <a:pt x="742" y="182"/>
                    <a:pt x="745" y="187"/>
                  </a:cubicBezTo>
                  <a:cubicBezTo>
                    <a:pt x="747" y="191"/>
                    <a:pt x="746" y="196"/>
                    <a:pt x="742" y="198"/>
                  </a:cubicBezTo>
                  <a:lnTo>
                    <a:pt x="738" y="199"/>
                  </a:lnTo>
                  <a:close/>
                  <a:moveTo>
                    <a:pt x="53" y="229"/>
                  </a:moveTo>
                  <a:lnTo>
                    <a:pt x="49" y="228"/>
                  </a:lnTo>
                  <a:cubicBezTo>
                    <a:pt x="45" y="226"/>
                    <a:pt x="44" y="221"/>
                    <a:pt x="46" y="217"/>
                  </a:cubicBezTo>
                  <a:cubicBezTo>
                    <a:pt x="48" y="212"/>
                    <a:pt x="51" y="208"/>
                    <a:pt x="53" y="203"/>
                  </a:cubicBezTo>
                  <a:cubicBezTo>
                    <a:pt x="56" y="199"/>
                    <a:pt x="61" y="198"/>
                    <a:pt x="64" y="200"/>
                  </a:cubicBezTo>
                  <a:cubicBezTo>
                    <a:pt x="68" y="202"/>
                    <a:pt x="70" y="207"/>
                    <a:pt x="67" y="211"/>
                  </a:cubicBezTo>
                  <a:cubicBezTo>
                    <a:pt x="65" y="215"/>
                    <a:pt x="62" y="220"/>
                    <a:pt x="60" y="225"/>
                  </a:cubicBezTo>
                  <a:cubicBezTo>
                    <a:pt x="58" y="227"/>
                    <a:pt x="56" y="229"/>
                    <a:pt x="53" y="229"/>
                  </a:cubicBezTo>
                  <a:close/>
                  <a:moveTo>
                    <a:pt x="761" y="241"/>
                  </a:moveTo>
                  <a:cubicBezTo>
                    <a:pt x="758" y="241"/>
                    <a:pt x="755" y="239"/>
                    <a:pt x="754" y="236"/>
                  </a:cubicBezTo>
                  <a:cubicBezTo>
                    <a:pt x="752" y="232"/>
                    <a:pt x="749" y="227"/>
                    <a:pt x="747" y="223"/>
                  </a:cubicBezTo>
                  <a:cubicBezTo>
                    <a:pt x="745" y="219"/>
                    <a:pt x="746" y="214"/>
                    <a:pt x="750" y="212"/>
                  </a:cubicBezTo>
                  <a:cubicBezTo>
                    <a:pt x="754" y="210"/>
                    <a:pt x="759" y="211"/>
                    <a:pt x="761" y="215"/>
                  </a:cubicBezTo>
                  <a:cubicBezTo>
                    <a:pt x="763" y="220"/>
                    <a:pt x="766" y="225"/>
                    <a:pt x="768" y="229"/>
                  </a:cubicBezTo>
                  <a:cubicBezTo>
                    <a:pt x="770" y="233"/>
                    <a:pt x="769" y="238"/>
                    <a:pt x="765" y="240"/>
                  </a:cubicBezTo>
                  <a:lnTo>
                    <a:pt x="761" y="241"/>
                  </a:lnTo>
                  <a:close/>
                  <a:moveTo>
                    <a:pt x="33" y="273"/>
                  </a:moveTo>
                  <a:lnTo>
                    <a:pt x="30" y="272"/>
                  </a:lnTo>
                  <a:cubicBezTo>
                    <a:pt x="26" y="270"/>
                    <a:pt x="24" y="266"/>
                    <a:pt x="26" y="262"/>
                  </a:cubicBezTo>
                  <a:cubicBezTo>
                    <a:pt x="28" y="257"/>
                    <a:pt x="30" y="252"/>
                    <a:pt x="32" y="247"/>
                  </a:cubicBezTo>
                  <a:cubicBezTo>
                    <a:pt x="33" y="242"/>
                    <a:pt x="38" y="241"/>
                    <a:pt x="42" y="242"/>
                  </a:cubicBezTo>
                  <a:cubicBezTo>
                    <a:pt x="46" y="244"/>
                    <a:pt x="48" y="249"/>
                    <a:pt x="46" y="253"/>
                  </a:cubicBezTo>
                  <a:cubicBezTo>
                    <a:pt x="44" y="258"/>
                    <a:pt x="42" y="262"/>
                    <a:pt x="41" y="267"/>
                  </a:cubicBezTo>
                  <a:cubicBezTo>
                    <a:pt x="39" y="271"/>
                    <a:pt x="36" y="273"/>
                    <a:pt x="33" y="273"/>
                  </a:cubicBezTo>
                  <a:close/>
                  <a:moveTo>
                    <a:pt x="779" y="285"/>
                  </a:moveTo>
                  <a:cubicBezTo>
                    <a:pt x="776" y="285"/>
                    <a:pt x="773" y="283"/>
                    <a:pt x="772" y="280"/>
                  </a:cubicBezTo>
                  <a:cubicBezTo>
                    <a:pt x="770" y="275"/>
                    <a:pt x="768" y="270"/>
                    <a:pt x="766" y="265"/>
                  </a:cubicBezTo>
                  <a:cubicBezTo>
                    <a:pt x="765" y="261"/>
                    <a:pt x="767" y="256"/>
                    <a:pt x="771" y="255"/>
                  </a:cubicBezTo>
                  <a:cubicBezTo>
                    <a:pt x="775" y="253"/>
                    <a:pt x="780" y="255"/>
                    <a:pt x="781" y="259"/>
                  </a:cubicBezTo>
                  <a:cubicBezTo>
                    <a:pt x="783" y="264"/>
                    <a:pt x="785" y="269"/>
                    <a:pt x="787" y="275"/>
                  </a:cubicBezTo>
                  <a:cubicBezTo>
                    <a:pt x="788" y="279"/>
                    <a:pt x="786" y="283"/>
                    <a:pt x="782" y="285"/>
                  </a:cubicBezTo>
                  <a:lnTo>
                    <a:pt x="779" y="285"/>
                  </a:lnTo>
                  <a:close/>
                  <a:moveTo>
                    <a:pt x="19" y="318"/>
                  </a:moveTo>
                  <a:lnTo>
                    <a:pt x="17" y="318"/>
                  </a:lnTo>
                  <a:cubicBezTo>
                    <a:pt x="13" y="317"/>
                    <a:pt x="10" y="313"/>
                    <a:pt x="11" y="308"/>
                  </a:cubicBezTo>
                  <a:cubicBezTo>
                    <a:pt x="13" y="303"/>
                    <a:pt x="14" y="298"/>
                    <a:pt x="15" y="293"/>
                  </a:cubicBezTo>
                  <a:cubicBezTo>
                    <a:pt x="17" y="288"/>
                    <a:pt x="21" y="286"/>
                    <a:pt x="25" y="287"/>
                  </a:cubicBezTo>
                  <a:cubicBezTo>
                    <a:pt x="30" y="288"/>
                    <a:pt x="32" y="293"/>
                    <a:pt x="31" y="297"/>
                  </a:cubicBezTo>
                  <a:cubicBezTo>
                    <a:pt x="29" y="302"/>
                    <a:pt x="28" y="307"/>
                    <a:pt x="27" y="312"/>
                  </a:cubicBezTo>
                  <a:cubicBezTo>
                    <a:pt x="26" y="316"/>
                    <a:pt x="23" y="318"/>
                    <a:pt x="19" y="318"/>
                  </a:cubicBezTo>
                  <a:moveTo>
                    <a:pt x="792" y="331"/>
                  </a:moveTo>
                  <a:cubicBezTo>
                    <a:pt x="788" y="331"/>
                    <a:pt x="785" y="329"/>
                    <a:pt x="784" y="325"/>
                  </a:cubicBezTo>
                  <a:cubicBezTo>
                    <a:pt x="783" y="320"/>
                    <a:pt x="782" y="315"/>
                    <a:pt x="780" y="310"/>
                  </a:cubicBezTo>
                  <a:cubicBezTo>
                    <a:pt x="779" y="305"/>
                    <a:pt x="782" y="301"/>
                    <a:pt x="786" y="300"/>
                  </a:cubicBezTo>
                  <a:cubicBezTo>
                    <a:pt x="790" y="299"/>
                    <a:pt x="795" y="302"/>
                    <a:pt x="796" y="306"/>
                  </a:cubicBezTo>
                  <a:cubicBezTo>
                    <a:pt x="797" y="311"/>
                    <a:pt x="798" y="316"/>
                    <a:pt x="799" y="322"/>
                  </a:cubicBezTo>
                  <a:cubicBezTo>
                    <a:pt x="800" y="326"/>
                    <a:pt x="798" y="330"/>
                    <a:pt x="793" y="331"/>
                  </a:cubicBezTo>
                  <a:lnTo>
                    <a:pt x="792" y="331"/>
                  </a:lnTo>
                  <a:close/>
                  <a:moveTo>
                    <a:pt x="11" y="365"/>
                  </a:moveTo>
                  <a:lnTo>
                    <a:pt x="10" y="365"/>
                  </a:lnTo>
                  <a:cubicBezTo>
                    <a:pt x="5" y="365"/>
                    <a:pt x="2" y="361"/>
                    <a:pt x="3" y="356"/>
                  </a:cubicBezTo>
                  <a:cubicBezTo>
                    <a:pt x="3" y="351"/>
                    <a:pt x="4" y="346"/>
                    <a:pt x="5" y="340"/>
                  </a:cubicBezTo>
                  <a:cubicBezTo>
                    <a:pt x="6" y="336"/>
                    <a:pt x="10" y="333"/>
                    <a:pt x="14" y="334"/>
                  </a:cubicBezTo>
                  <a:cubicBezTo>
                    <a:pt x="18" y="334"/>
                    <a:pt x="21" y="338"/>
                    <a:pt x="21" y="343"/>
                  </a:cubicBezTo>
                  <a:cubicBezTo>
                    <a:pt x="20" y="348"/>
                    <a:pt x="19" y="353"/>
                    <a:pt x="19" y="358"/>
                  </a:cubicBezTo>
                  <a:cubicBezTo>
                    <a:pt x="18" y="362"/>
                    <a:pt x="15" y="365"/>
                    <a:pt x="11" y="365"/>
                  </a:cubicBezTo>
                  <a:moveTo>
                    <a:pt x="798" y="379"/>
                  </a:moveTo>
                  <a:cubicBezTo>
                    <a:pt x="794" y="379"/>
                    <a:pt x="791" y="375"/>
                    <a:pt x="791" y="371"/>
                  </a:cubicBezTo>
                  <a:cubicBezTo>
                    <a:pt x="790" y="366"/>
                    <a:pt x="790" y="361"/>
                    <a:pt x="789" y="356"/>
                  </a:cubicBezTo>
                  <a:cubicBezTo>
                    <a:pt x="788" y="351"/>
                    <a:pt x="791" y="347"/>
                    <a:pt x="796" y="347"/>
                  </a:cubicBezTo>
                  <a:cubicBezTo>
                    <a:pt x="800" y="346"/>
                    <a:pt x="804" y="349"/>
                    <a:pt x="805" y="354"/>
                  </a:cubicBezTo>
                  <a:cubicBezTo>
                    <a:pt x="805" y="359"/>
                    <a:pt x="806" y="365"/>
                    <a:pt x="806" y="370"/>
                  </a:cubicBezTo>
                  <a:cubicBezTo>
                    <a:pt x="807" y="374"/>
                    <a:pt x="804" y="378"/>
                    <a:pt x="799" y="379"/>
                  </a:cubicBezTo>
                  <a:lnTo>
                    <a:pt x="798" y="379"/>
                  </a:lnTo>
                  <a:close/>
                  <a:moveTo>
                    <a:pt x="8" y="412"/>
                  </a:moveTo>
                  <a:cubicBezTo>
                    <a:pt x="3" y="412"/>
                    <a:pt x="0" y="409"/>
                    <a:pt x="0" y="405"/>
                  </a:cubicBezTo>
                  <a:lnTo>
                    <a:pt x="0" y="404"/>
                  </a:lnTo>
                  <a:cubicBezTo>
                    <a:pt x="0" y="399"/>
                    <a:pt x="0" y="394"/>
                    <a:pt x="0" y="389"/>
                  </a:cubicBezTo>
                  <a:cubicBezTo>
                    <a:pt x="0" y="384"/>
                    <a:pt x="4" y="381"/>
                    <a:pt x="8" y="381"/>
                  </a:cubicBezTo>
                  <a:cubicBezTo>
                    <a:pt x="13" y="381"/>
                    <a:pt x="16" y="385"/>
                    <a:pt x="16" y="389"/>
                  </a:cubicBezTo>
                  <a:cubicBezTo>
                    <a:pt x="16" y="394"/>
                    <a:pt x="16" y="399"/>
                    <a:pt x="16" y="404"/>
                  </a:cubicBezTo>
                  <a:cubicBezTo>
                    <a:pt x="16" y="409"/>
                    <a:pt x="12" y="412"/>
                    <a:pt x="8" y="412"/>
                  </a:cubicBezTo>
                  <a:moveTo>
                    <a:pt x="800" y="428"/>
                  </a:moveTo>
                  <a:lnTo>
                    <a:pt x="799" y="428"/>
                  </a:lnTo>
                  <a:cubicBezTo>
                    <a:pt x="795" y="428"/>
                    <a:pt x="791" y="424"/>
                    <a:pt x="792" y="420"/>
                  </a:cubicBezTo>
                  <a:cubicBezTo>
                    <a:pt x="792" y="415"/>
                    <a:pt x="792" y="409"/>
                    <a:pt x="792" y="404"/>
                  </a:cubicBezTo>
                  <a:lnTo>
                    <a:pt x="792" y="402"/>
                  </a:lnTo>
                  <a:cubicBezTo>
                    <a:pt x="792" y="398"/>
                    <a:pt x="795" y="394"/>
                    <a:pt x="800" y="394"/>
                  </a:cubicBezTo>
                  <a:cubicBezTo>
                    <a:pt x="804" y="394"/>
                    <a:pt x="808" y="398"/>
                    <a:pt x="808" y="402"/>
                  </a:cubicBezTo>
                  <a:lnTo>
                    <a:pt x="808" y="404"/>
                  </a:lnTo>
                  <a:cubicBezTo>
                    <a:pt x="808" y="410"/>
                    <a:pt x="808" y="415"/>
                    <a:pt x="808" y="420"/>
                  </a:cubicBezTo>
                  <a:cubicBezTo>
                    <a:pt x="807" y="425"/>
                    <a:pt x="804" y="428"/>
                    <a:pt x="800" y="428"/>
                  </a:cubicBezTo>
                  <a:close/>
                  <a:moveTo>
                    <a:pt x="11" y="461"/>
                  </a:moveTo>
                  <a:cubicBezTo>
                    <a:pt x="7" y="461"/>
                    <a:pt x="3" y="458"/>
                    <a:pt x="3" y="454"/>
                  </a:cubicBezTo>
                  <a:cubicBezTo>
                    <a:pt x="2" y="448"/>
                    <a:pt x="2" y="443"/>
                    <a:pt x="1" y="437"/>
                  </a:cubicBezTo>
                  <a:cubicBezTo>
                    <a:pt x="1" y="433"/>
                    <a:pt x="4" y="429"/>
                    <a:pt x="9" y="429"/>
                  </a:cubicBezTo>
                  <a:cubicBezTo>
                    <a:pt x="13" y="428"/>
                    <a:pt x="17" y="432"/>
                    <a:pt x="17" y="436"/>
                  </a:cubicBezTo>
                  <a:cubicBezTo>
                    <a:pt x="18" y="441"/>
                    <a:pt x="18" y="447"/>
                    <a:pt x="19" y="452"/>
                  </a:cubicBezTo>
                  <a:cubicBezTo>
                    <a:pt x="19" y="456"/>
                    <a:pt x="16" y="460"/>
                    <a:pt x="12" y="461"/>
                  </a:cubicBezTo>
                  <a:lnTo>
                    <a:pt x="11" y="461"/>
                  </a:lnTo>
                  <a:moveTo>
                    <a:pt x="795" y="476"/>
                  </a:moveTo>
                  <a:lnTo>
                    <a:pt x="794" y="475"/>
                  </a:lnTo>
                  <a:cubicBezTo>
                    <a:pt x="789" y="475"/>
                    <a:pt x="786" y="471"/>
                    <a:pt x="787" y="466"/>
                  </a:cubicBezTo>
                  <a:cubicBezTo>
                    <a:pt x="788" y="461"/>
                    <a:pt x="788" y="456"/>
                    <a:pt x="789" y="451"/>
                  </a:cubicBezTo>
                  <a:cubicBezTo>
                    <a:pt x="790" y="446"/>
                    <a:pt x="794" y="443"/>
                    <a:pt x="798" y="444"/>
                  </a:cubicBezTo>
                  <a:cubicBezTo>
                    <a:pt x="802" y="444"/>
                    <a:pt x="805" y="448"/>
                    <a:pt x="805" y="453"/>
                  </a:cubicBezTo>
                  <a:cubicBezTo>
                    <a:pt x="804" y="458"/>
                    <a:pt x="804" y="464"/>
                    <a:pt x="803" y="469"/>
                  </a:cubicBezTo>
                  <a:cubicBezTo>
                    <a:pt x="802" y="473"/>
                    <a:pt x="799" y="476"/>
                    <a:pt x="795" y="476"/>
                  </a:cubicBezTo>
                  <a:moveTo>
                    <a:pt x="19" y="508"/>
                  </a:moveTo>
                  <a:cubicBezTo>
                    <a:pt x="16" y="508"/>
                    <a:pt x="13" y="505"/>
                    <a:pt x="12" y="502"/>
                  </a:cubicBezTo>
                  <a:cubicBezTo>
                    <a:pt x="10" y="496"/>
                    <a:pt x="9" y="491"/>
                    <a:pt x="8" y="486"/>
                  </a:cubicBezTo>
                  <a:cubicBezTo>
                    <a:pt x="7" y="481"/>
                    <a:pt x="10" y="477"/>
                    <a:pt x="14" y="476"/>
                  </a:cubicBezTo>
                  <a:cubicBezTo>
                    <a:pt x="19" y="475"/>
                    <a:pt x="23" y="478"/>
                    <a:pt x="24" y="482"/>
                  </a:cubicBezTo>
                  <a:cubicBezTo>
                    <a:pt x="25" y="488"/>
                    <a:pt x="26" y="493"/>
                    <a:pt x="27" y="498"/>
                  </a:cubicBezTo>
                  <a:cubicBezTo>
                    <a:pt x="28" y="502"/>
                    <a:pt x="26" y="506"/>
                    <a:pt x="21" y="507"/>
                  </a:cubicBezTo>
                  <a:lnTo>
                    <a:pt x="19" y="508"/>
                  </a:lnTo>
                  <a:moveTo>
                    <a:pt x="784" y="522"/>
                  </a:moveTo>
                  <a:lnTo>
                    <a:pt x="782" y="522"/>
                  </a:lnTo>
                  <a:cubicBezTo>
                    <a:pt x="778" y="521"/>
                    <a:pt x="775" y="516"/>
                    <a:pt x="777" y="512"/>
                  </a:cubicBezTo>
                  <a:cubicBezTo>
                    <a:pt x="778" y="507"/>
                    <a:pt x="779" y="502"/>
                    <a:pt x="781" y="497"/>
                  </a:cubicBezTo>
                  <a:cubicBezTo>
                    <a:pt x="782" y="493"/>
                    <a:pt x="786" y="490"/>
                    <a:pt x="790" y="491"/>
                  </a:cubicBezTo>
                  <a:cubicBezTo>
                    <a:pt x="795" y="492"/>
                    <a:pt x="797" y="496"/>
                    <a:pt x="796" y="501"/>
                  </a:cubicBezTo>
                  <a:cubicBezTo>
                    <a:pt x="795" y="506"/>
                    <a:pt x="794" y="511"/>
                    <a:pt x="792" y="516"/>
                  </a:cubicBezTo>
                  <a:cubicBezTo>
                    <a:pt x="791" y="520"/>
                    <a:pt x="788" y="522"/>
                    <a:pt x="784" y="522"/>
                  </a:cubicBezTo>
                  <a:moveTo>
                    <a:pt x="34" y="553"/>
                  </a:moveTo>
                  <a:cubicBezTo>
                    <a:pt x="31" y="553"/>
                    <a:pt x="27" y="551"/>
                    <a:pt x="26" y="548"/>
                  </a:cubicBezTo>
                  <a:cubicBezTo>
                    <a:pt x="24" y="543"/>
                    <a:pt x="23" y="538"/>
                    <a:pt x="21" y="533"/>
                  </a:cubicBezTo>
                  <a:cubicBezTo>
                    <a:pt x="19" y="529"/>
                    <a:pt x="22" y="524"/>
                    <a:pt x="26" y="523"/>
                  </a:cubicBezTo>
                  <a:cubicBezTo>
                    <a:pt x="30" y="521"/>
                    <a:pt x="35" y="524"/>
                    <a:pt x="36" y="528"/>
                  </a:cubicBezTo>
                  <a:cubicBezTo>
                    <a:pt x="38" y="533"/>
                    <a:pt x="39" y="538"/>
                    <a:pt x="41" y="542"/>
                  </a:cubicBezTo>
                  <a:cubicBezTo>
                    <a:pt x="43" y="547"/>
                    <a:pt x="41" y="551"/>
                    <a:pt x="37" y="553"/>
                  </a:cubicBezTo>
                  <a:lnTo>
                    <a:pt x="34" y="553"/>
                  </a:lnTo>
                  <a:moveTo>
                    <a:pt x="768" y="567"/>
                  </a:moveTo>
                  <a:lnTo>
                    <a:pt x="765" y="567"/>
                  </a:lnTo>
                  <a:cubicBezTo>
                    <a:pt x="761" y="565"/>
                    <a:pt x="759" y="560"/>
                    <a:pt x="761" y="556"/>
                  </a:cubicBezTo>
                  <a:cubicBezTo>
                    <a:pt x="763" y="551"/>
                    <a:pt x="765" y="547"/>
                    <a:pt x="767" y="542"/>
                  </a:cubicBezTo>
                  <a:cubicBezTo>
                    <a:pt x="768" y="538"/>
                    <a:pt x="773" y="535"/>
                    <a:pt x="777" y="537"/>
                  </a:cubicBezTo>
                  <a:cubicBezTo>
                    <a:pt x="781" y="539"/>
                    <a:pt x="783" y="543"/>
                    <a:pt x="782" y="547"/>
                  </a:cubicBezTo>
                  <a:cubicBezTo>
                    <a:pt x="780" y="552"/>
                    <a:pt x="778" y="557"/>
                    <a:pt x="776" y="562"/>
                  </a:cubicBezTo>
                  <a:cubicBezTo>
                    <a:pt x="774" y="565"/>
                    <a:pt x="771" y="567"/>
                    <a:pt x="768" y="567"/>
                  </a:cubicBezTo>
                  <a:moveTo>
                    <a:pt x="53" y="597"/>
                  </a:moveTo>
                  <a:cubicBezTo>
                    <a:pt x="51" y="597"/>
                    <a:pt x="48" y="595"/>
                    <a:pt x="46" y="592"/>
                  </a:cubicBezTo>
                  <a:cubicBezTo>
                    <a:pt x="44" y="588"/>
                    <a:pt x="41" y="583"/>
                    <a:pt x="39" y="578"/>
                  </a:cubicBezTo>
                  <a:cubicBezTo>
                    <a:pt x="37" y="574"/>
                    <a:pt x="39" y="569"/>
                    <a:pt x="43" y="567"/>
                  </a:cubicBezTo>
                  <a:cubicBezTo>
                    <a:pt x="47" y="565"/>
                    <a:pt x="52" y="567"/>
                    <a:pt x="54" y="571"/>
                  </a:cubicBezTo>
                  <a:cubicBezTo>
                    <a:pt x="56" y="576"/>
                    <a:pt x="58" y="580"/>
                    <a:pt x="61" y="585"/>
                  </a:cubicBezTo>
                  <a:cubicBezTo>
                    <a:pt x="63" y="589"/>
                    <a:pt x="61" y="594"/>
                    <a:pt x="57" y="596"/>
                  </a:cubicBezTo>
                  <a:lnTo>
                    <a:pt x="53" y="597"/>
                  </a:lnTo>
                  <a:moveTo>
                    <a:pt x="747" y="610"/>
                  </a:moveTo>
                  <a:lnTo>
                    <a:pt x="743" y="609"/>
                  </a:lnTo>
                  <a:cubicBezTo>
                    <a:pt x="739" y="607"/>
                    <a:pt x="738" y="602"/>
                    <a:pt x="740" y="598"/>
                  </a:cubicBezTo>
                  <a:cubicBezTo>
                    <a:pt x="743" y="594"/>
                    <a:pt x="745" y="589"/>
                    <a:pt x="748" y="584"/>
                  </a:cubicBezTo>
                  <a:cubicBezTo>
                    <a:pt x="750" y="580"/>
                    <a:pt x="754" y="579"/>
                    <a:pt x="758" y="581"/>
                  </a:cubicBezTo>
                  <a:cubicBezTo>
                    <a:pt x="762" y="583"/>
                    <a:pt x="764" y="588"/>
                    <a:pt x="762" y="592"/>
                  </a:cubicBezTo>
                  <a:cubicBezTo>
                    <a:pt x="759" y="597"/>
                    <a:pt x="757" y="601"/>
                    <a:pt x="754" y="606"/>
                  </a:cubicBezTo>
                  <a:cubicBezTo>
                    <a:pt x="752" y="609"/>
                    <a:pt x="750" y="610"/>
                    <a:pt x="747" y="610"/>
                  </a:cubicBezTo>
                  <a:close/>
                  <a:moveTo>
                    <a:pt x="78" y="638"/>
                  </a:moveTo>
                  <a:cubicBezTo>
                    <a:pt x="76" y="638"/>
                    <a:pt x="73" y="636"/>
                    <a:pt x="72" y="634"/>
                  </a:cubicBezTo>
                  <a:cubicBezTo>
                    <a:pt x="69" y="630"/>
                    <a:pt x="66" y="625"/>
                    <a:pt x="63" y="621"/>
                  </a:cubicBezTo>
                  <a:cubicBezTo>
                    <a:pt x="60" y="617"/>
                    <a:pt x="61" y="612"/>
                    <a:pt x="65" y="610"/>
                  </a:cubicBezTo>
                  <a:cubicBezTo>
                    <a:pt x="69" y="607"/>
                    <a:pt x="74" y="608"/>
                    <a:pt x="76" y="612"/>
                  </a:cubicBezTo>
                  <a:cubicBezTo>
                    <a:pt x="79" y="616"/>
                    <a:pt x="82" y="621"/>
                    <a:pt x="85" y="625"/>
                  </a:cubicBezTo>
                  <a:cubicBezTo>
                    <a:pt x="87" y="629"/>
                    <a:pt x="86" y="634"/>
                    <a:pt x="83" y="636"/>
                  </a:cubicBezTo>
                  <a:cubicBezTo>
                    <a:pt x="81" y="637"/>
                    <a:pt x="80" y="638"/>
                    <a:pt x="78" y="638"/>
                  </a:cubicBezTo>
                  <a:moveTo>
                    <a:pt x="721" y="650"/>
                  </a:moveTo>
                  <a:cubicBezTo>
                    <a:pt x="719" y="650"/>
                    <a:pt x="717" y="649"/>
                    <a:pt x="716" y="648"/>
                  </a:cubicBezTo>
                  <a:cubicBezTo>
                    <a:pt x="712" y="646"/>
                    <a:pt x="711" y="641"/>
                    <a:pt x="714" y="637"/>
                  </a:cubicBezTo>
                  <a:cubicBezTo>
                    <a:pt x="717" y="633"/>
                    <a:pt x="720" y="629"/>
                    <a:pt x="723" y="624"/>
                  </a:cubicBezTo>
                  <a:cubicBezTo>
                    <a:pt x="726" y="621"/>
                    <a:pt x="731" y="620"/>
                    <a:pt x="734" y="622"/>
                  </a:cubicBezTo>
                  <a:cubicBezTo>
                    <a:pt x="738" y="625"/>
                    <a:pt x="739" y="630"/>
                    <a:pt x="736" y="634"/>
                  </a:cubicBezTo>
                  <a:cubicBezTo>
                    <a:pt x="733" y="638"/>
                    <a:pt x="730" y="642"/>
                    <a:pt x="727" y="647"/>
                  </a:cubicBezTo>
                  <a:cubicBezTo>
                    <a:pt x="725" y="649"/>
                    <a:pt x="723" y="650"/>
                    <a:pt x="721" y="650"/>
                  </a:cubicBezTo>
                  <a:moveTo>
                    <a:pt x="108" y="675"/>
                  </a:moveTo>
                  <a:cubicBezTo>
                    <a:pt x="106" y="675"/>
                    <a:pt x="103" y="674"/>
                    <a:pt x="102" y="672"/>
                  </a:cubicBezTo>
                  <a:cubicBezTo>
                    <a:pt x="98" y="668"/>
                    <a:pt x="95" y="664"/>
                    <a:pt x="91" y="660"/>
                  </a:cubicBezTo>
                  <a:cubicBezTo>
                    <a:pt x="88" y="657"/>
                    <a:pt x="89" y="652"/>
                    <a:pt x="92" y="649"/>
                  </a:cubicBezTo>
                  <a:cubicBezTo>
                    <a:pt x="96" y="646"/>
                    <a:pt x="101" y="647"/>
                    <a:pt x="104" y="650"/>
                  </a:cubicBezTo>
                  <a:cubicBezTo>
                    <a:pt x="107" y="654"/>
                    <a:pt x="110" y="658"/>
                    <a:pt x="114" y="662"/>
                  </a:cubicBezTo>
                  <a:cubicBezTo>
                    <a:pt x="117" y="665"/>
                    <a:pt x="116" y="670"/>
                    <a:pt x="113" y="673"/>
                  </a:cubicBezTo>
                  <a:cubicBezTo>
                    <a:pt x="112" y="674"/>
                    <a:pt x="110" y="675"/>
                    <a:pt x="108" y="675"/>
                  </a:cubicBezTo>
                  <a:close/>
                  <a:moveTo>
                    <a:pt x="690" y="686"/>
                  </a:moveTo>
                  <a:cubicBezTo>
                    <a:pt x="688" y="686"/>
                    <a:pt x="686" y="686"/>
                    <a:pt x="684" y="684"/>
                  </a:cubicBezTo>
                  <a:cubicBezTo>
                    <a:pt x="681" y="681"/>
                    <a:pt x="681" y="676"/>
                    <a:pt x="684" y="673"/>
                  </a:cubicBezTo>
                  <a:cubicBezTo>
                    <a:pt x="687" y="669"/>
                    <a:pt x="691" y="665"/>
                    <a:pt x="694" y="661"/>
                  </a:cubicBezTo>
                  <a:cubicBezTo>
                    <a:pt x="697" y="658"/>
                    <a:pt x="702" y="658"/>
                    <a:pt x="706" y="661"/>
                  </a:cubicBezTo>
                  <a:cubicBezTo>
                    <a:pt x="709" y="664"/>
                    <a:pt x="709" y="669"/>
                    <a:pt x="706" y="672"/>
                  </a:cubicBezTo>
                  <a:cubicBezTo>
                    <a:pt x="703" y="676"/>
                    <a:pt x="699" y="680"/>
                    <a:pt x="695" y="684"/>
                  </a:cubicBezTo>
                  <a:cubicBezTo>
                    <a:pt x="694" y="686"/>
                    <a:pt x="692" y="686"/>
                    <a:pt x="690" y="686"/>
                  </a:cubicBezTo>
                  <a:close/>
                  <a:moveTo>
                    <a:pt x="142" y="709"/>
                  </a:moveTo>
                  <a:cubicBezTo>
                    <a:pt x="140" y="709"/>
                    <a:pt x="138" y="708"/>
                    <a:pt x="136" y="707"/>
                  </a:cubicBezTo>
                  <a:cubicBezTo>
                    <a:pt x="132" y="703"/>
                    <a:pt x="128" y="700"/>
                    <a:pt x="124" y="696"/>
                  </a:cubicBezTo>
                  <a:cubicBezTo>
                    <a:pt x="121" y="693"/>
                    <a:pt x="121" y="688"/>
                    <a:pt x="124" y="685"/>
                  </a:cubicBezTo>
                  <a:cubicBezTo>
                    <a:pt x="127" y="681"/>
                    <a:pt x="132" y="681"/>
                    <a:pt x="135" y="684"/>
                  </a:cubicBezTo>
                  <a:cubicBezTo>
                    <a:pt x="139" y="688"/>
                    <a:pt x="143" y="691"/>
                    <a:pt x="147" y="695"/>
                  </a:cubicBezTo>
                  <a:cubicBezTo>
                    <a:pt x="150" y="698"/>
                    <a:pt x="151" y="703"/>
                    <a:pt x="148" y="706"/>
                  </a:cubicBezTo>
                  <a:cubicBezTo>
                    <a:pt x="146" y="708"/>
                    <a:pt x="144" y="709"/>
                    <a:pt x="142" y="709"/>
                  </a:cubicBezTo>
                  <a:close/>
                  <a:moveTo>
                    <a:pt x="654" y="719"/>
                  </a:moveTo>
                  <a:cubicBezTo>
                    <a:pt x="652" y="719"/>
                    <a:pt x="650" y="718"/>
                    <a:pt x="648" y="716"/>
                  </a:cubicBezTo>
                  <a:cubicBezTo>
                    <a:pt x="645" y="712"/>
                    <a:pt x="646" y="707"/>
                    <a:pt x="649" y="705"/>
                  </a:cubicBezTo>
                  <a:cubicBezTo>
                    <a:pt x="653" y="701"/>
                    <a:pt x="657" y="698"/>
                    <a:pt x="661" y="694"/>
                  </a:cubicBezTo>
                  <a:cubicBezTo>
                    <a:pt x="665" y="692"/>
                    <a:pt x="670" y="692"/>
                    <a:pt x="673" y="695"/>
                  </a:cubicBezTo>
                  <a:cubicBezTo>
                    <a:pt x="675" y="698"/>
                    <a:pt x="675" y="703"/>
                    <a:pt x="672" y="706"/>
                  </a:cubicBezTo>
                  <a:cubicBezTo>
                    <a:pt x="668" y="710"/>
                    <a:pt x="664" y="714"/>
                    <a:pt x="659" y="717"/>
                  </a:cubicBezTo>
                  <a:cubicBezTo>
                    <a:pt x="658" y="718"/>
                    <a:pt x="656" y="719"/>
                    <a:pt x="654" y="719"/>
                  </a:cubicBezTo>
                  <a:moveTo>
                    <a:pt x="179" y="738"/>
                  </a:moveTo>
                  <a:cubicBezTo>
                    <a:pt x="178" y="738"/>
                    <a:pt x="176" y="738"/>
                    <a:pt x="175" y="737"/>
                  </a:cubicBezTo>
                  <a:cubicBezTo>
                    <a:pt x="170" y="734"/>
                    <a:pt x="166" y="731"/>
                    <a:pt x="162" y="727"/>
                  </a:cubicBezTo>
                  <a:cubicBezTo>
                    <a:pt x="158" y="725"/>
                    <a:pt x="157" y="720"/>
                    <a:pt x="160" y="716"/>
                  </a:cubicBezTo>
                  <a:cubicBezTo>
                    <a:pt x="163" y="713"/>
                    <a:pt x="168" y="712"/>
                    <a:pt x="171" y="715"/>
                  </a:cubicBezTo>
                  <a:cubicBezTo>
                    <a:pt x="175" y="718"/>
                    <a:pt x="180" y="721"/>
                    <a:pt x="184" y="724"/>
                  </a:cubicBezTo>
                  <a:cubicBezTo>
                    <a:pt x="187" y="726"/>
                    <a:pt x="188" y="731"/>
                    <a:pt x="186" y="735"/>
                  </a:cubicBezTo>
                  <a:cubicBezTo>
                    <a:pt x="184" y="737"/>
                    <a:pt x="182" y="738"/>
                    <a:pt x="179" y="738"/>
                  </a:cubicBezTo>
                  <a:moveTo>
                    <a:pt x="616" y="747"/>
                  </a:moveTo>
                  <a:cubicBezTo>
                    <a:pt x="613" y="747"/>
                    <a:pt x="610" y="745"/>
                    <a:pt x="609" y="743"/>
                  </a:cubicBezTo>
                  <a:cubicBezTo>
                    <a:pt x="607" y="739"/>
                    <a:pt x="608" y="734"/>
                    <a:pt x="611" y="732"/>
                  </a:cubicBezTo>
                  <a:cubicBezTo>
                    <a:pt x="616" y="729"/>
                    <a:pt x="620" y="726"/>
                    <a:pt x="624" y="723"/>
                  </a:cubicBezTo>
                  <a:cubicBezTo>
                    <a:pt x="628" y="721"/>
                    <a:pt x="633" y="722"/>
                    <a:pt x="636" y="725"/>
                  </a:cubicBezTo>
                  <a:cubicBezTo>
                    <a:pt x="638" y="729"/>
                    <a:pt x="637" y="734"/>
                    <a:pt x="634" y="737"/>
                  </a:cubicBezTo>
                  <a:cubicBezTo>
                    <a:pt x="629" y="740"/>
                    <a:pt x="625" y="743"/>
                    <a:pt x="620" y="745"/>
                  </a:cubicBezTo>
                  <a:lnTo>
                    <a:pt x="616" y="747"/>
                  </a:lnTo>
                  <a:moveTo>
                    <a:pt x="220" y="763"/>
                  </a:moveTo>
                  <a:lnTo>
                    <a:pt x="217" y="762"/>
                  </a:lnTo>
                  <a:cubicBezTo>
                    <a:pt x="212" y="760"/>
                    <a:pt x="207" y="757"/>
                    <a:pt x="202" y="754"/>
                  </a:cubicBezTo>
                  <a:cubicBezTo>
                    <a:pt x="198" y="752"/>
                    <a:pt x="197" y="747"/>
                    <a:pt x="199" y="743"/>
                  </a:cubicBezTo>
                  <a:cubicBezTo>
                    <a:pt x="202" y="740"/>
                    <a:pt x="206" y="738"/>
                    <a:pt x="210" y="740"/>
                  </a:cubicBezTo>
                  <a:cubicBezTo>
                    <a:pt x="215" y="743"/>
                    <a:pt x="219" y="746"/>
                    <a:pt x="224" y="748"/>
                  </a:cubicBezTo>
                  <a:cubicBezTo>
                    <a:pt x="228" y="750"/>
                    <a:pt x="229" y="755"/>
                    <a:pt x="227" y="759"/>
                  </a:cubicBezTo>
                  <a:cubicBezTo>
                    <a:pt x="226" y="761"/>
                    <a:pt x="223" y="763"/>
                    <a:pt x="220" y="763"/>
                  </a:cubicBezTo>
                  <a:close/>
                  <a:moveTo>
                    <a:pt x="574" y="770"/>
                  </a:moveTo>
                  <a:cubicBezTo>
                    <a:pt x="571" y="770"/>
                    <a:pt x="568" y="768"/>
                    <a:pt x="567" y="765"/>
                  </a:cubicBezTo>
                  <a:cubicBezTo>
                    <a:pt x="565" y="761"/>
                    <a:pt x="566" y="757"/>
                    <a:pt x="570" y="755"/>
                  </a:cubicBezTo>
                  <a:cubicBezTo>
                    <a:pt x="575" y="752"/>
                    <a:pt x="580" y="750"/>
                    <a:pt x="584" y="748"/>
                  </a:cubicBezTo>
                  <a:cubicBezTo>
                    <a:pt x="588" y="746"/>
                    <a:pt x="593" y="747"/>
                    <a:pt x="595" y="751"/>
                  </a:cubicBezTo>
                  <a:cubicBezTo>
                    <a:pt x="597" y="755"/>
                    <a:pt x="596" y="760"/>
                    <a:pt x="592" y="762"/>
                  </a:cubicBezTo>
                  <a:cubicBezTo>
                    <a:pt x="587" y="764"/>
                    <a:pt x="582" y="767"/>
                    <a:pt x="577" y="769"/>
                  </a:cubicBezTo>
                  <a:lnTo>
                    <a:pt x="574" y="770"/>
                  </a:lnTo>
                  <a:close/>
                  <a:moveTo>
                    <a:pt x="264" y="783"/>
                  </a:moveTo>
                  <a:lnTo>
                    <a:pt x="261" y="782"/>
                  </a:lnTo>
                  <a:cubicBezTo>
                    <a:pt x="256" y="780"/>
                    <a:pt x="251" y="778"/>
                    <a:pt x="246" y="776"/>
                  </a:cubicBezTo>
                  <a:cubicBezTo>
                    <a:pt x="242" y="774"/>
                    <a:pt x="240" y="770"/>
                    <a:pt x="242" y="766"/>
                  </a:cubicBezTo>
                  <a:cubicBezTo>
                    <a:pt x="243" y="761"/>
                    <a:pt x="248" y="760"/>
                    <a:pt x="252" y="761"/>
                  </a:cubicBezTo>
                  <a:cubicBezTo>
                    <a:pt x="257" y="763"/>
                    <a:pt x="262" y="765"/>
                    <a:pt x="267" y="767"/>
                  </a:cubicBezTo>
                  <a:cubicBezTo>
                    <a:pt x="271" y="769"/>
                    <a:pt x="273" y="773"/>
                    <a:pt x="271" y="777"/>
                  </a:cubicBezTo>
                  <a:cubicBezTo>
                    <a:pt x="270" y="781"/>
                    <a:pt x="267" y="783"/>
                    <a:pt x="264" y="783"/>
                  </a:cubicBezTo>
                  <a:moveTo>
                    <a:pt x="530" y="788"/>
                  </a:moveTo>
                  <a:cubicBezTo>
                    <a:pt x="526" y="788"/>
                    <a:pt x="523" y="786"/>
                    <a:pt x="522" y="782"/>
                  </a:cubicBezTo>
                  <a:cubicBezTo>
                    <a:pt x="521" y="778"/>
                    <a:pt x="523" y="774"/>
                    <a:pt x="527" y="772"/>
                  </a:cubicBezTo>
                  <a:cubicBezTo>
                    <a:pt x="532" y="771"/>
                    <a:pt x="537" y="769"/>
                    <a:pt x="542" y="767"/>
                  </a:cubicBezTo>
                  <a:cubicBezTo>
                    <a:pt x="546" y="765"/>
                    <a:pt x="551" y="767"/>
                    <a:pt x="552" y="772"/>
                  </a:cubicBezTo>
                  <a:cubicBezTo>
                    <a:pt x="554" y="776"/>
                    <a:pt x="552" y="780"/>
                    <a:pt x="547" y="782"/>
                  </a:cubicBezTo>
                  <a:cubicBezTo>
                    <a:pt x="542" y="784"/>
                    <a:pt x="537" y="786"/>
                    <a:pt x="532" y="787"/>
                  </a:cubicBezTo>
                  <a:lnTo>
                    <a:pt x="530" y="788"/>
                  </a:lnTo>
                  <a:close/>
                  <a:moveTo>
                    <a:pt x="310" y="797"/>
                  </a:moveTo>
                  <a:lnTo>
                    <a:pt x="308" y="797"/>
                  </a:lnTo>
                  <a:cubicBezTo>
                    <a:pt x="302" y="795"/>
                    <a:pt x="297" y="794"/>
                    <a:pt x="292" y="792"/>
                  </a:cubicBezTo>
                  <a:cubicBezTo>
                    <a:pt x="288" y="791"/>
                    <a:pt x="285" y="787"/>
                    <a:pt x="286" y="783"/>
                  </a:cubicBezTo>
                  <a:cubicBezTo>
                    <a:pt x="288" y="778"/>
                    <a:pt x="292" y="776"/>
                    <a:pt x="296" y="777"/>
                  </a:cubicBezTo>
                  <a:cubicBezTo>
                    <a:pt x="301" y="778"/>
                    <a:pt x="306" y="780"/>
                    <a:pt x="311" y="781"/>
                  </a:cubicBezTo>
                  <a:cubicBezTo>
                    <a:pt x="316" y="782"/>
                    <a:pt x="318" y="786"/>
                    <a:pt x="317" y="791"/>
                  </a:cubicBezTo>
                  <a:cubicBezTo>
                    <a:pt x="316" y="794"/>
                    <a:pt x="313" y="797"/>
                    <a:pt x="310" y="797"/>
                  </a:cubicBezTo>
                  <a:moveTo>
                    <a:pt x="483" y="800"/>
                  </a:moveTo>
                  <a:cubicBezTo>
                    <a:pt x="480" y="800"/>
                    <a:pt x="476" y="797"/>
                    <a:pt x="476" y="794"/>
                  </a:cubicBezTo>
                  <a:cubicBezTo>
                    <a:pt x="475" y="789"/>
                    <a:pt x="478" y="785"/>
                    <a:pt x="482" y="784"/>
                  </a:cubicBezTo>
                  <a:cubicBezTo>
                    <a:pt x="487" y="783"/>
                    <a:pt x="492" y="782"/>
                    <a:pt x="497" y="781"/>
                  </a:cubicBezTo>
                  <a:cubicBezTo>
                    <a:pt x="501" y="780"/>
                    <a:pt x="506" y="782"/>
                    <a:pt x="507" y="787"/>
                  </a:cubicBezTo>
                  <a:cubicBezTo>
                    <a:pt x="508" y="791"/>
                    <a:pt x="505" y="795"/>
                    <a:pt x="501" y="796"/>
                  </a:cubicBezTo>
                  <a:cubicBezTo>
                    <a:pt x="496" y="798"/>
                    <a:pt x="490" y="799"/>
                    <a:pt x="485" y="800"/>
                  </a:cubicBezTo>
                  <a:lnTo>
                    <a:pt x="483" y="800"/>
                  </a:lnTo>
                  <a:moveTo>
                    <a:pt x="357" y="805"/>
                  </a:moveTo>
                  <a:lnTo>
                    <a:pt x="356" y="805"/>
                  </a:lnTo>
                  <a:cubicBezTo>
                    <a:pt x="350" y="805"/>
                    <a:pt x="345" y="804"/>
                    <a:pt x="340" y="803"/>
                  </a:cubicBezTo>
                  <a:cubicBezTo>
                    <a:pt x="335" y="802"/>
                    <a:pt x="332" y="798"/>
                    <a:pt x="333" y="794"/>
                  </a:cubicBezTo>
                  <a:cubicBezTo>
                    <a:pt x="334" y="790"/>
                    <a:pt x="338" y="787"/>
                    <a:pt x="342" y="787"/>
                  </a:cubicBezTo>
                  <a:cubicBezTo>
                    <a:pt x="347" y="788"/>
                    <a:pt x="352" y="789"/>
                    <a:pt x="358" y="789"/>
                  </a:cubicBezTo>
                  <a:cubicBezTo>
                    <a:pt x="362" y="790"/>
                    <a:pt x="365" y="794"/>
                    <a:pt x="364" y="798"/>
                  </a:cubicBezTo>
                  <a:cubicBezTo>
                    <a:pt x="364" y="802"/>
                    <a:pt x="361" y="805"/>
                    <a:pt x="357" y="805"/>
                  </a:cubicBezTo>
                  <a:close/>
                  <a:moveTo>
                    <a:pt x="436" y="807"/>
                  </a:moveTo>
                  <a:cubicBezTo>
                    <a:pt x="432" y="807"/>
                    <a:pt x="428" y="804"/>
                    <a:pt x="428" y="799"/>
                  </a:cubicBezTo>
                  <a:cubicBezTo>
                    <a:pt x="428" y="795"/>
                    <a:pt x="431" y="791"/>
                    <a:pt x="435" y="791"/>
                  </a:cubicBezTo>
                  <a:cubicBezTo>
                    <a:pt x="441" y="790"/>
                    <a:pt x="446" y="790"/>
                    <a:pt x="451" y="789"/>
                  </a:cubicBezTo>
                  <a:cubicBezTo>
                    <a:pt x="455" y="789"/>
                    <a:pt x="459" y="792"/>
                    <a:pt x="460" y="796"/>
                  </a:cubicBezTo>
                  <a:cubicBezTo>
                    <a:pt x="460" y="801"/>
                    <a:pt x="457" y="805"/>
                    <a:pt x="453" y="805"/>
                  </a:cubicBezTo>
                  <a:cubicBezTo>
                    <a:pt x="448" y="806"/>
                    <a:pt x="442" y="806"/>
                    <a:pt x="437" y="807"/>
                  </a:cubicBezTo>
                  <a:lnTo>
                    <a:pt x="436" y="807"/>
                  </a:lnTo>
                  <a:moveTo>
                    <a:pt x="404" y="808"/>
                  </a:moveTo>
                  <a:lnTo>
                    <a:pt x="404" y="808"/>
                  </a:lnTo>
                  <a:cubicBezTo>
                    <a:pt x="399" y="808"/>
                    <a:pt x="393" y="808"/>
                    <a:pt x="388" y="808"/>
                  </a:cubicBezTo>
                  <a:cubicBezTo>
                    <a:pt x="384" y="808"/>
                    <a:pt x="380" y="804"/>
                    <a:pt x="380" y="799"/>
                  </a:cubicBezTo>
                  <a:cubicBezTo>
                    <a:pt x="381" y="795"/>
                    <a:pt x="385" y="792"/>
                    <a:pt x="389" y="792"/>
                  </a:cubicBezTo>
                  <a:cubicBezTo>
                    <a:pt x="394" y="792"/>
                    <a:pt x="399" y="792"/>
                    <a:pt x="404" y="792"/>
                  </a:cubicBezTo>
                  <a:cubicBezTo>
                    <a:pt x="408" y="792"/>
                    <a:pt x="412" y="796"/>
                    <a:pt x="412" y="800"/>
                  </a:cubicBezTo>
                  <a:cubicBezTo>
                    <a:pt x="412" y="805"/>
                    <a:pt x="409" y="808"/>
                    <a:pt x="404" y="808"/>
                  </a:cubicBezTo>
                  <a:close/>
                </a:path>
              </a:pathLst>
            </a:custGeom>
            <a:solidFill>
              <a:srgbClr val="50C2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686">
              <a:extLst>
                <a:ext uri="{FF2B5EF4-FFF2-40B4-BE49-F238E27FC236}">
                  <a16:creationId xmlns:a16="http://schemas.microsoft.com/office/drawing/2014/main" xmlns="" id="{7684874B-643D-41CC-AC84-0130ECC7EF5A}"/>
                </a:ext>
              </a:extLst>
            </p:cNvPr>
            <p:cNvSpPr>
              <a:spLocks noEditPoints="1"/>
            </p:cNvSpPr>
            <p:nvPr/>
          </p:nvSpPr>
          <p:spPr bwMode="auto">
            <a:xfrm>
              <a:off x="3927173" y="2076450"/>
              <a:ext cx="206375" cy="277813"/>
            </a:xfrm>
            <a:custGeom>
              <a:avLst/>
              <a:gdLst>
                <a:gd name="T0" fmla="*/ 112 w 224"/>
                <a:gd name="T1" fmla="*/ 11 h 304"/>
                <a:gd name="T2" fmla="*/ 11 w 224"/>
                <a:gd name="T3" fmla="*/ 113 h 304"/>
                <a:gd name="T4" fmla="*/ 67 w 224"/>
                <a:gd name="T5" fmla="*/ 204 h 304"/>
                <a:gd name="T6" fmla="*/ 70 w 224"/>
                <a:gd name="T7" fmla="*/ 209 h 304"/>
                <a:gd name="T8" fmla="*/ 70 w 224"/>
                <a:gd name="T9" fmla="*/ 251 h 304"/>
                <a:gd name="T10" fmla="*/ 112 w 224"/>
                <a:gd name="T11" fmla="*/ 293 h 304"/>
                <a:gd name="T12" fmla="*/ 154 w 224"/>
                <a:gd name="T13" fmla="*/ 251 h 304"/>
                <a:gd name="T14" fmla="*/ 154 w 224"/>
                <a:gd name="T15" fmla="*/ 209 h 304"/>
                <a:gd name="T16" fmla="*/ 157 w 224"/>
                <a:gd name="T17" fmla="*/ 204 h 304"/>
                <a:gd name="T18" fmla="*/ 213 w 224"/>
                <a:gd name="T19" fmla="*/ 113 h 304"/>
                <a:gd name="T20" fmla="*/ 112 w 224"/>
                <a:gd name="T21" fmla="*/ 11 h 304"/>
                <a:gd name="T22" fmla="*/ 112 w 224"/>
                <a:gd name="T23" fmla="*/ 304 h 304"/>
                <a:gd name="T24" fmla="*/ 60 w 224"/>
                <a:gd name="T25" fmla="*/ 251 h 304"/>
                <a:gd name="T26" fmla="*/ 60 w 224"/>
                <a:gd name="T27" fmla="*/ 212 h 304"/>
                <a:gd name="T28" fmla="*/ 0 w 224"/>
                <a:gd name="T29" fmla="*/ 113 h 304"/>
                <a:gd name="T30" fmla="*/ 112 w 224"/>
                <a:gd name="T31" fmla="*/ 0 h 304"/>
                <a:gd name="T32" fmla="*/ 224 w 224"/>
                <a:gd name="T33" fmla="*/ 113 h 304"/>
                <a:gd name="T34" fmla="*/ 165 w 224"/>
                <a:gd name="T35" fmla="*/ 212 h 304"/>
                <a:gd name="T36" fmla="*/ 165 w 224"/>
                <a:gd name="T37" fmla="*/ 251 h 304"/>
                <a:gd name="T38" fmla="*/ 112 w 224"/>
                <a:gd name="T39"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304">
                  <a:moveTo>
                    <a:pt x="112" y="11"/>
                  </a:moveTo>
                  <a:cubicBezTo>
                    <a:pt x="56" y="11"/>
                    <a:pt x="11" y="57"/>
                    <a:pt x="11" y="113"/>
                  </a:cubicBezTo>
                  <a:cubicBezTo>
                    <a:pt x="11" y="152"/>
                    <a:pt x="32" y="186"/>
                    <a:pt x="67" y="204"/>
                  </a:cubicBezTo>
                  <a:cubicBezTo>
                    <a:pt x="69" y="205"/>
                    <a:pt x="70" y="206"/>
                    <a:pt x="70" y="209"/>
                  </a:cubicBezTo>
                  <a:lnTo>
                    <a:pt x="70" y="251"/>
                  </a:lnTo>
                  <a:cubicBezTo>
                    <a:pt x="70" y="274"/>
                    <a:pt x="89" y="293"/>
                    <a:pt x="112" y="293"/>
                  </a:cubicBezTo>
                  <a:cubicBezTo>
                    <a:pt x="135" y="293"/>
                    <a:pt x="154" y="274"/>
                    <a:pt x="154" y="251"/>
                  </a:cubicBezTo>
                  <a:lnTo>
                    <a:pt x="154" y="209"/>
                  </a:lnTo>
                  <a:cubicBezTo>
                    <a:pt x="154" y="206"/>
                    <a:pt x="155" y="205"/>
                    <a:pt x="157" y="204"/>
                  </a:cubicBezTo>
                  <a:cubicBezTo>
                    <a:pt x="192" y="186"/>
                    <a:pt x="213" y="152"/>
                    <a:pt x="213" y="113"/>
                  </a:cubicBezTo>
                  <a:cubicBezTo>
                    <a:pt x="213" y="57"/>
                    <a:pt x="168" y="11"/>
                    <a:pt x="112" y="11"/>
                  </a:cubicBezTo>
                  <a:close/>
                  <a:moveTo>
                    <a:pt x="112" y="304"/>
                  </a:moveTo>
                  <a:cubicBezTo>
                    <a:pt x="83" y="304"/>
                    <a:pt x="60" y="280"/>
                    <a:pt x="60" y="251"/>
                  </a:cubicBezTo>
                  <a:lnTo>
                    <a:pt x="60" y="212"/>
                  </a:lnTo>
                  <a:cubicBezTo>
                    <a:pt x="23" y="192"/>
                    <a:pt x="0" y="155"/>
                    <a:pt x="0" y="113"/>
                  </a:cubicBezTo>
                  <a:cubicBezTo>
                    <a:pt x="0" y="51"/>
                    <a:pt x="50" y="0"/>
                    <a:pt x="112" y="0"/>
                  </a:cubicBezTo>
                  <a:cubicBezTo>
                    <a:pt x="174" y="0"/>
                    <a:pt x="224" y="51"/>
                    <a:pt x="224" y="113"/>
                  </a:cubicBezTo>
                  <a:cubicBezTo>
                    <a:pt x="224" y="155"/>
                    <a:pt x="202" y="192"/>
                    <a:pt x="165" y="212"/>
                  </a:cubicBezTo>
                  <a:lnTo>
                    <a:pt x="165" y="251"/>
                  </a:lnTo>
                  <a:cubicBezTo>
                    <a:pt x="165" y="280"/>
                    <a:pt x="141" y="304"/>
                    <a:pt x="112" y="30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687">
              <a:extLst>
                <a:ext uri="{FF2B5EF4-FFF2-40B4-BE49-F238E27FC236}">
                  <a16:creationId xmlns:a16="http://schemas.microsoft.com/office/drawing/2014/main" xmlns="" id="{90C31CF4-F25A-4D08-BDA6-7F250B038B9B}"/>
                </a:ext>
              </a:extLst>
            </p:cNvPr>
            <p:cNvSpPr>
              <a:spLocks/>
            </p:cNvSpPr>
            <p:nvPr/>
          </p:nvSpPr>
          <p:spPr bwMode="auto">
            <a:xfrm>
              <a:off x="3981148" y="2260600"/>
              <a:ext cx="96838" cy="19050"/>
            </a:xfrm>
            <a:custGeom>
              <a:avLst/>
              <a:gdLst>
                <a:gd name="T0" fmla="*/ 51 w 106"/>
                <a:gd name="T1" fmla="*/ 21 h 21"/>
                <a:gd name="T2" fmla="*/ 4 w 106"/>
                <a:gd name="T3" fmla="*/ 11 h 21"/>
                <a:gd name="T4" fmla="*/ 1 w 106"/>
                <a:gd name="T5" fmla="*/ 4 h 21"/>
                <a:gd name="T6" fmla="*/ 8 w 106"/>
                <a:gd name="T7" fmla="*/ 2 h 21"/>
                <a:gd name="T8" fmla="*/ 98 w 106"/>
                <a:gd name="T9" fmla="*/ 1 h 21"/>
                <a:gd name="T10" fmla="*/ 105 w 106"/>
                <a:gd name="T11" fmla="*/ 5 h 21"/>
                <a:gd name="T12" fmla="*/ 102 w 106"/>
                <a:gd name="T13" fmla="*/ 12 h 21"/>
                <a:gd name="T14" fmla="*/ 51 w 106"/>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21">
                  <a:moveTo>
                    <a:pt x="51" y="21"/>
                  </a:moveTo>
                  <a:cubicBezTo>
                    <a:pt x="23" y="21"/>
                    <a:pt x="5" y="12"/>
                    <a:pt x="4" y="11"/>
                  </a:cubicBezTo>
                  <a:cubicBezTo>
                    <a:pt x="1" y="10"/>
                    <a:pt x="0" y="7"/>
                    <a:pt x="1" y="4"/>
                  </a:cubicBezTo>
                  <a:cubicBezTo>
                    <a:pt x="2" y="1"/>
                    <a:pt x="6" y="0"/>
                    <a:pt x="8" y="2"/>
                  </a:cubicBezTo>
                  <a:cubicBezTo>
                    <a:pt x="9" y="2"/>
                    <a:pt x="46" y="20"/>
                    <a:pt x="98" y="1"/>
                  </a:cubicBezTo>
                  <a:cubicBezTo>
                    <a:pt x="101" y="0"/>
                    <a:pt x="104" y="2"/>
                    <a:pt x="105" y="5"/>
                  </a:cubicBezTo>
                  <a:cubicBezTo>
                    <a:pt x="106" y="8"/>
                    <a:pt x="105" y="11"/>
                    <a:pt x="102" y="12"/>
                  </a:cubicBezTo>
                  <a:cubicBezTo>
                    <a:pt x="83" y="18"/>
                    <a:pt x="65" y="21"/>
                    <a:pt x="51" y="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88">
              <a:extLst>
                <a:ext uri="{FF2B5EF4-FFF2-40B4-BE49-F238E27FC236}">
                  <a16:creationId xmlns:a16="http://schemas.microsoft.com/office/drawing/2014/main" xmlns="" id="{0ED77ED6-8907-4CF2-9C88-846137E7C4A5}"/>
                </a:ext>
              </a:extLst>
            </p:cNvPr>
            <p:cNvSpPr>
              <a:spLocks/>
            </p:cNvSpPr>
            <p:nvPr/>
          </p:nvSpPr>
          <p:spPr bwMode="auto">
            <a:xfrm>
              <a:off x="3981148" y="2284413"/>
              <a:ext cx="96838" cy="19050"/>
            </a:xfrm>
            <a:custGeom>
              <a:avLst/>
              <a:gdLst>
                <a:gd name="T0" fmla="*/ 51 w 106"/>
                <a:gd name="T1" fmla="*/ 21 h 21"/>
                <a:gd name="T2" fmla="*/ 4 w 106"/>
                <a:gd name="T3" fmla="*/ 11 h 21"/>
                <a:gd name="T4" fmla="*/ 1 w 106"/>
                <a:gd name="T5" fmla="*/ 4 h 21"/>
                <a:gd name="T6" fmla="*/ 8 w 106"/>
                <a:gd name="T7" fmla="*/ 2 h 21"/>
                <a:gd name="T8" fmla="*/ 98 w 106"/>
                <a:gd name="T9" fmla="*/ 1 h 21"/>
                <a:gd name="T10" fmla="*/ 105 w 106"/>
                <a:gd name="T11" fmla="*/ 5 h 21"/>
                <a:gd name="T12" fmla="*/ 102 w 106"/>
                <a:gd name="T13" fmla="*/ 12 h 21"/>
                <a:gd name="T14" fmla="*/ 51 w 106"/>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21">
                  <a:moveTo>
                    <a:pt x="51" y="21"/>
                  </a:moveTo>
                  <a:cubicBezTo>
                    <a:pt x="23" y="21"/>
                    <a:pt x="5" y="12"/>
                    <a:pt x="4" y="11"/>
                  </a:cubicBezTo>
                  <a:cubicBezTo>
                    <a:pt x="1" y="10"/>
                    <a:pt x="0" y="7"/>
                    <a:pt x="1" y="4"/>
                  </a:cubicBezTo>
                  <a:cubicBezTo>
                    <a:pt x="2" y="1"/>
                    <a:pt x="6" y="0"/>
                    <a:pt x="8" y="2"/>
                  </a:cubicBezTo>
                  <a:cubicBezTo>
                    <a:pt x="9" y="2"/>
                    <a:pt x="46" y="20"/>
                    <a:pt x="98" y="1"/>
                  </a:cubicBezTo>
                  <a:cubicBezTo>
                    <a:pt x="101" y="0"/>
                    <a:pt x="104" y="2"/>
                    <a:pt x="105" y="5"/>
                  </a:cubicBezTo>
                  <a:cubicBezTo>
                    <a:pt x="106" y="8"/>
                    <a:pt x="105" y="11"/>
                    <a:pt x="102" y="12"/>
                  </a:cubicBezTo>
                  <a:cubicBezTo>
                    <a:pt x="83" y="18"/>
                    <a:pt x="65" y="21"/>
                    <a:pt x="51" y="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689">
              <a:extLst>
                <a:ext uri="{FF2B5EF4-FFF2-40B4-BE49-F238E27FC236}">
                  <a16:creationId xmlns:a16="http://schemas.microsoft.com/office/drawing/2014/main" xmlns="" id="{4658C14C-48E0-4D28-B5AB-4124EB7692D4}"/>
                </a:ext>
              </a:extLst>
            </p:cNvPr>
            <p:cNvSpPr>
              <a:spLocks/>
            </p:cNvSpPr>
            <p:nvPr/>
          </p:nvSpPr>
          <p:spPr bwMode="auto">
            <a:xfrm>
              <a:off x="3981148" y="2306638"/>
              <a:ext cx="96838" cy="19050"/>
            </a:xfrm>
            <a:custGeom>
              <a:avLst/>
              <a:gdLst>
                <a:gd name="T0" fmla="*/ 51 w 106"/>
                <a:gd name="T1" fmla="*/ 21 h 21"/>
                <a:gd name="T2" fmla="*/ 4 w 106"/>
                <a:gd name="T3" fmla="*/ 11 h 21"/>
                <a:gd name="T4" fmla="*/ 1 w 106"/>
                <a:gd name="T5" fmla="*/ 4 h 21"/>
                <a:gd name="T6" fmla="*/ 8 w 106"/>
                <a:gd name="T7" fmla="*/ 2 h 21"/>
                <a:gd name="T8" fmla="*/ 98 w 106"/>
                <a:gd name="T9" fmla="*/ 1 h 21"/>
                <a:gd name="T10" fmla="*/ 105 w 106"/>
                <a:gd name="T11" fmla="*/ 5 h 21"/>
                <a:gd name="T12" fmla="*/ 102 w 106"/>
                <a:gd name="T13" fmla="*/ 12 h 21"/>
                <a:gd name="T14" fmla="*/ 51 w 106"/>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21">
                  <a:moveTo>
                    <a:pt x="51" y="21"/>
                  </a:moveTo>
                  <a:cubicBezTo>
                    <a:pt x="23" y="21"/>
                    <a:pt x="5" y="12"/>
                    <a:pt x="4" y="11"/>
                  </a:cubicBezTo>
                  <a:cubicBezTo>
                    <a:pt x="1" y="10"/>
                    <a:pt x="0" y="7"/>
                    <a:pt x="1" y="4"/>
                  </a:cubicBezTo>
                  <a:cubicBezTo>
                    <a:pt x="2" y="1"/>
                    <a:pt x="6" y="0"/>
                    <a:pt x="8" y="2"/>
                  </a:cubicBezTo>
                  <a:cubicBezTo>
                    <a:pt x="9" y="2"/>
                    <a:pt x="46" y="19"/>
                    <a:pt x="98" y="1"/>
                  </a:cubicBezTo>
                  <a:cubicBezTo>
                    <a:pt x="101" y="0"/>
                    <a:pt x="104" y="2"/>
                    <a:pt x="105" y="5"/>
                  </a:cubicBezTo>
                  <a:cubicBezTo>
                    <a:pt x="106" y="8"/>
                    <a:pt x="105" y="11"/>
                    <a:pt x="102" y="12"/>
                  </a:cubicBezTo>
                  <a:cubicBezTo>
                    <a:pt x="83" y="18"/>
                    <a:pt x="65" y="21"/>
                    <a:pt x="51" y="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690">
              <a:extLst>
                <a:ext uri="{FF2B5EF4-FFF2-40B4-BE49-F238E27FC236}">
                  <a16:creationId xmlns:a16="http://schemas.microsoft.com/office/drawing/2014/main" xmlns="" id="{518A4637-5FFA-45B4-8A28-9F138B27F6AF}"/>
                </a:ext>
              </a:extLst>
            </p:cNvPr>
            <p:cNvSpPr>
              <a:spLocks/>
            </p:cNvSpPr>
            <p:nvPr/>
          </p:nvSpPr>
          <p:spPr bwMode="auto">
            <a:xfrm>
              <a:off x="4020836" y="2001838"/>
              <a:ext cx="9525" cy="57150"/>
            </a:xfrm>
            <a:custGeom>
              <a:avLst/>
              <a:gdLst>
                <a:gd name="T0" fmla="*/ 6 w 11"/>
                <a:gd name="T1" fmla="*/ 62 h 62"/>
                <a:gd name="T2" fmla="*/ 0 w 11"/>
                <a:gd name="T3" fmla="*/ 56 h 62"/>
                <a:gd name="T4" fmla="*/ 0 w 11"/>
                <a:gd name="T5" fmla="*/ 6 h 62"/>
                <a:gd name="T6" fmla="*/ 6 w 11"/>
                <a:gd name="T7" fmla="*/ 0 h 62"/>
                <a:gd name="T8" fmla="*/ 11 w 11"/>
                <a:gd name="T9" fmla="*/ 6 h 62"/>
                <a:gd name="T10" fmla="*/ 11 w 11"/>
                <a:gd name="T11" fmla="*/ 56 h 62"/>
                <a:gd name="T12" fmla="*/ 6 w 11"/>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1" h="62">
                  <a:moveTo>
                    <a:pt x="6" y="62"/>
                  </a:moveTo>
                  <a:cubicBezTo>
                    <a:pt x="3" y="62"/>
                    <a:pt x="0" y="60"/>
                    <a:pt x="0" y="56"/>
                  </a:cubicBezTo>
                  <a:lnTo>
                    <a:pt x="0" y="6"/>
                  </a:lnTo>
                  <a:cubicBezTo>
                    <a:pt x="0" y="3"/>
                    <a:pt x="3" y="0"/>
                    <a:pt x="6" y="0"/>
                  </a:cubicBezTo>
                  <a:cubicBezTo>
                    <a:pt x="9" y="0"/>
                    <a:pt x="11" y="3"/>
                    <a:pt x="11" y="6"/>
                  </a:cubicBezTo>
                  <a:lnTo>
                    <a:pt x="11" y="56"/>
                  </a:lnTo>
                  <a:cubicBezTo>
                    <a:pt x="11" y="60"/>
                    <a:pt x="9" y="62"/>
                    <a:pt x="6"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691">
              <a:extLst>
                <a:ext uri="{FF2B5EF4-FFF2-40B4-BE49-F238E27FC236}">
                  <a16:creationId xmlns:a16="http://schemas.microsoft.com/office/drawing/2014/main" xmlns="" id="{5194C684-EF05-49B2-B353-38B39538A0A8}"/>
                </a:ext>
              </a:extLst>
            </p:cNvPr>
            <p:cNvSpPr>
              <a:spLocks/>
            </p:cNvSpPr>
            <p:nvPr/>
          </p:nvSpPr>
          <p:spPr bwMode="auto">
            <a:xfrm>
              <a:off x="4106561" y="2036763"/>
              <a:ext cx="41275" cy="47625"/>
            </a:xfrm>
            <a:custGeom>
              <a:avLst/>
              <a:gdLst>
                <a:gd name="T0" fmla="*/ 7 w 45"/>
                <a:gd name="T1" fmla="*/ 51 h 51"/>
                <a:gd name="T2" fmla="*/ 3 w 45"/>
                <a:gd name="T3" fmla="*/ 49 h 51"/>
                <a:gd name="T4" fmla="*/ 2 w 45"/>
                <a:gd name="T5" fmla="*/ 42 h 51"/>
                <a:gd name="T6" fmla="*/ 35 w 45"/>
                <a:gd name="T7" fmla="*/ 3 h 51"/>
                <a:gd name="T8" fmla="*/ 43 w 45"/>
                <a:gd name="T9" fmla="*/ 2 h 51"/>
                <a:gd name="T10" fmla="*/ 43 w 45"/>
                <a:gd name="T11" fmla="*/ 10 h 51"/>
                <a:gd name="T12" fmla="*/ 11 w 45"/>
                <a:gd name="T13" fmla="*/ 49 h 51"/>
                <a:gd name="T14" fmla="*/ 7 w 45"/>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51">
                  <a:moveTo>
                    <a:pt x="7" y="51"/>
                  </a:moveTo>
                  <a:lnTo>
                    <a:pt x="3" y="49"/>
                  </a:lnTo>
                  <a:cubicBezTo>
                    <a:pt x="1" y="47"/>
                    <a:pt x="0" y="44"/>
                    <a:pt x="2" y="42"/>
                  </a:cubicBezTo>
                  <a:lnTo>
                    <a:pt x="35" y="3"/>
                  </a:lnTo>
                  <a:cubicBezTo>
                    <a:pt x="37" y="1"/>
                    <a:pt x="40" y="0"/>
                    <a:pt x="43" y="2"/>
                  </a:cubicBezTo>
                  <a:cubicBezTo>
                    <a:pt x="45" y="4"/>
                    <a:pt x="45" y="8"/>
                    <a:pt x="43" y="10"/>
                  </a:cubicBezTo>
                  <a:lnTo>
                    <a:pt x="11" y="49"/>
                  </a:lnTo>
                  <a:cubicBezTo>
                    <a:pt x="10" y="50"/>
                    <a:pt x="8" y="51"/>
                    <a:pt x="7" y="5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692">
              <a:extLst>
                <a:ext uri="{FF2B5EF4-FFF2-40B4-BE49-F238E27FC236}">
                  <a16:creationId xmlns:a16="http://schemas.microsoft.com/office/drawing/2014/main" xmlns="" id="{4F9FD052-22F8-41C2-B44B-BA66769CD6D2}"/>
                </a:ext>
              </a:extLst>
            </p:cNvPr>
            <p:cNvSpPr>
              <a:spLocks/>
            </p:cNvSpPr>
            <p:nvPr/>
          </p:nvSpPr>
          <p:spPr bwMode="auto">
            <a:xfrm>
              <a:off x="4149423" y="2124075"/>
              <a:ext cx="55563" cy="20638"/>
            </a:xfrm>
            <a:custGeom>
              <a:avLst/>
              <a:gdLst>
                <a:gd name="T0" fmla="*/ 6 w 61"/>
                <a:gd name="T1" fmla="*/ 23 h 23"/>
                <a:gd name="T2" fmla="*/ 1 w 61"/>
                <a:gd name="T3" fmla="*/ 19 h 23"/>
                <a:gd name="T4" fmla="*/ 5 w 61"/>
                <a:gd name="T5" fmla="*/ 13 h 23"/>
                <a:gd name="T6" fmla="*/ 54 w 61"/>
                <a:gd name="T7" fmla="*/ 1 h 23"/>
                <a:gd name="T8" fmla="*/ 61 w 61"/>
                <a:gd name="T9" fmla="*/ 5 h 23"/>
                <a:gd name="T10" fmla="*/ 57 w 61"/>
                <a:gd name="T11" fmla="*/ 12 h 23"/>
                <a:gd name="T12" fmla="*/ 7 w 61"/>
                <a:gd name="T13" fmla="*/ 23 h 23"/>
                <a:gd name="T14" fmla="*/ 6 w 61"/>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23">
                  <a:moveTo>
                    <a:pt x="6" y="23"/>
                  </a:moveTo>
                  <a:cubicBezTo>
                    <a:pt x="4" y="23"/>
                    <a:pt x="1" y="22"/>
                    <a:pt x="1" y="19"/>
                  </a:cubicBezTo>
                  <a:cubicBezTo>
                    <a:pt x="0" y="16"/>
                    <a:pt x="2" y="13"/>
                    <a:pt x="5" y="13"/>
                  </a:cubicBezTo>
                  <a:lnTo>
                    <a:pt x="54" y="1"/>
                  </a:lnTo>
                  <a:cubicBezTo>
                    <a:pt x="57" y="0"/>
                    <a:pt x="60" y="2"/>
                    <a:pt x="61" y="5"/>
                  </a:cubicBezTo>
                  <a:cubicBezTo>
                    <a:pt x="61" y="8"/>
                    <a:pt x="60" y="11"/>
                    <a:pt x="57" y="12"/>
                  </a:cubicBezTo>
                  <a:lnTo>
                    <a:pt x="7" y="23"/>
                  </a:lnTo>
                  <a:lnTo>
                    <a:pt x="6" y="23"/>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693">
              <a:extLst>
                <a:ext uri="{FF2B5EF4-FFF2-40B4-BE49-F238E27FC236}">
                  <a16:creationId xmlns:a16="http://schemas.microsoft.com/office/drawing/2014/main" xmlns="" id="{C7A0C9E8-8C4E-4231-AB23-BCCDD8D12187}"/>
                </a:ext>
              </a:extLst>
            </p:cNvPr>
            <p:cNvSpPr>
              <a:spLocks/>
            </p:cNvSpPr>
            <p:nvPr/>
          </p:nvSpPr>
          <p:spPr bwMode="auto">
            <a:xfrm>
              <a:off x="3849386" y="2124075"/>
              <a:ext cx="57150" cy="20638"/>
            </a:xfrm>
            <a:custGeom>
              <a:avLst/>
              <a:gdLst>
                <a:gd name="T0" fmla="*/ 56 w 62"/>
                <a:gd name="T1" fmla="*/ 23 h 23"/>
                <a:gd name="T2" fmla="*/ 54 w 62"/>
                <a:gd name="T3" fmla="*/ 23 h 23"/>
                <a:gd name="T4" fmla="*/ 5 w 62"/>
                <a:gd name="T5" fmla="*/ 12 h 23"/>
                <a:gd name="T6" fmla="*/ 1 w 62"/>
                <a:gd name="T7" fmla="*/ 5 h 23"/>
                <a:gd name="T8" fmla="*/ 8 w 62"/>
                <a:gd name="T9" fmla="*/ 1 h 23"/>
                <a:gd name="T10" fmla="*/ 57 w 62"/>
                <a:gd name="T11" fmla="*/ 13 h 23"/>
                <a:gd name="T12" fmla="*/ 61 w 62"/>
                <a:gd name="T13" fmla="*/ 19 h 23"/>
                <a:gd name="T14" fmla="*/ 56 w 62"/>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23">
                  <a:moveTo>
                    <a:pt x="56" y="23"/>
                  </a:moveTo>
                  <a:lnTo>
                    <a:pt x="54" y="23"/>
                  </a:lnTo>
                  <a:lnTo>
                    <a:pt x="5" y="12"/>
                  </a:lnTo>
                  <a:cubicBezTo>
                    <a:pt x="2" y="11"/>
                    <a:pt x="0" y="8"/>
                    <a:pt x="1" y="5"/>
                  </a:cubicBezTo>
                  <a:cubicBezTo>
                    <a:pt x="2" y="2"/>
                    <a:pt x="5" y="0"/>
                    <a:pt x="8" y="1"/>
                  </a:cubicBezTo>
                  <a:lnTo>
                    <a:pt x="57" y="13"/>
                  </a:lnTo>
                  <a:cubicBezTo>
                    <a:pt x="60" y="13"/>
                    <a:pt x="62" y="16"/>
                    <a:pt x="61" y="19"/>
                  </a:cubicBezTo>
                  <a:cubicBezTo>
                    <a:pt x="60" y="22"/>
                    <a:pt x="58" y="23"/>
                    <a:pt x="56" y="2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694">
              <a:extLst>
                <a:ext uri="{FF2B5EF4-FFF2-40B4-BE49-F238E27FC236}">
                  <a16:creationId xmlns:a16="http://schemas.microsoft.com/office/drawing/2014/main" xmlns="" id="{E6E09BC3-0BAA-42A0-A73B-77F543FE5CC5}"/>
                </a:ext>
              </a:extLst>
            </p:cNvPr>
            <p:cNvSpPr>
              <a:spLocks/>
            </p:cNvSpPr>
            <p:nvPr/>
          </p:nvSpPr>
          <p:spPr bwMode="auto">
            <a:xfrm>
              <a:off x="3900186" y="2036763"/>
              <a:ext cx="41275" cy="47625"/>
            </a:xfrm>
            <a:custGeom>
              <a:avLst/>
              <a:gdLst>
                <a:gd name="T0" fmla="*/ 39 w 45"/>
                <a:gd name="T1" fmla="*/ 51 h 51"/>
                <a:gd name="T2" fmla="*/ 35 w 45"/>
                <a:gd name="T3" fmla="*/ 49 h 51"/>
                <a:gd name="T4" fmla="*/ 2 w 45"/>
                <a:gd name="T5" fmla="*/ 10 h 51"/>
                <a:gd name="T6" fmla="*/ 3 w 45"/>
                <a:gd name="T7" fmla="*/ 2 h 51"/>
                <a:gd name="T8" fmla="*/ 11 w 45"/>
                <a:gd name="T9" fmla="*/ 3 h 51"/>
                <a:gd name="T10" fmla="*/ 43 w 45"/>
                <a:gd name="T11" fmla="*/ 42 h 51"/>
                <a:gd name="T12" fmla="*/ 43 w 45"/>
                <a:gd name="T13" fmla="*/ 49 h 51"/>
                <a:gd name="T14" fmla="*/ 39 w 45"/>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51">
                  <a:moveTo>
                    <a:pt x="39" y="51"/>
                  </a:moveTo>
                  <a:cubicBezTo>
                    <a:pt x="38" y="51"/>
                    <a:pt x="36" y="50"/>
                    <a:pt x="35" y="49"/>
                  </a:cubicBezTo>
                  <a:lnTo>
                    <a:pt x="2" y="10"/>
                  </a:lnTo>
                  <a:cubicBezTo>
                    <a:pt x="0" y="8"/>
                    <a:pt x="1" y="4"/>
                    <a:pt x="3" y="2"/>
                  </a:cubicBezTo>
                  <a:cubicBezTo>
                    <a:pt x="5" y="0"/>
                    <a:pt x="9" y="1"/>
                    <a:pt x="11" y="3"/>
                  </a:cubicBezTo>
                  <a:lnTo>
                    <a:pt x="43" y="42"/>
                  </a:lnTo>
                  <a:cubicBezTo>
                    <a:pt x="45" y="44"/>
                    <a:pt x="45" y="47"/>
                    <a:pt x="43" y="49"/>
                  </a:cubicBezTo>
                  <a:lnTo>
                    <a:pt x="39" y="51"/>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684">
              <a:extLst>
                <a:ext uri="{FF2B5EF4-FFF2-40B4-BE49-F238E27FC236}">
                  <a16:creationId xmlns:a16="http://schemas.microsoft.com/office/drawing/2014/main" xmlns="" id="{0E53CD3A-F35B-4599-B9E9-4076DB3F5266}"/>
                </a:ext>
              </a:extLst>
            </p:cNvPr>
            <p:cNvSpPr>
              <a:spLocks noEditPoints="1"/>
            </p:cNvSpPr>
            <p:nvPr/>
          </p:nvSpPr>
          <p:spPr bwMode="auto">
            <a:xfrm>
              <a:off x="1874536" y="458788"/>
              <a:ext cx="1612900" cy="1601788"/>
            </a:xfrm>
            <a:custGeom>
              <a:avLst/>
              <a:gdLst>
                <a:gd name="T0" fmla="*/ 915 w 1754"/>
                <a:gd name="T1" fmla="*/ 0 h 1754"/>
                <a:gd name="T2" fmla="*/ 947 w 1754"/>
                <a:gd name="T3" fmla="*/ 2 h 1754"/>
                <a:gd name="T4" fmla="*/ 986 w 1754"/>
                <a:gd name="T5" fmla="*/ 14 h 1754"/>
                <a:gd name="T6" fmla="*/ 1040 w 1754"/>
                <a:gd name="T7" fmla="*/ 31 h 1754"/>
                <a:gd name="T8" fmla="*/ 1101 w 1754"/>
                <a:gd name="T9" fmla="*/ 45 h 1754"/>
                <a:gd name="T10" fmla="*/ 1149 w 1754"/>
                <a:gd name="T11" fmla="*/ 59 h 1754"/>
                <a:gd name="T12" fmla="*/ 570 w 1754"/>
                <a:gd name="T13" fmla="*/ 71 h 1754"/>
                <a:gd name="T14" fmla="*/ 529 w 1754"/>
                <a:gd name="T15" fmla="*/ 89 h 1754"/>
                <a:gd name="T16" fmla="*/ 501 w 1754"/>
                <a:gd name="T17" fmla="*/ 102 h 1754"/>
                <a:gd name="T18" fmla="*/ 462 w 1754"/>
                <a:gd name="T19" fmla="*/ 113 h 1754"/>
                <a:gd name="T20" fmla="*/ 409 w 1754"/>
                <a:gd name="T21" fmla="*/ 135 h 1754"/>
                <a:gd name="T22" fmla="*/ 356 w 1754"/>
                <a:gd name="T23" fmla="*/ 171 h 1754"/>
                <a:gd name="T24" fmla="*/ 317 w 1754"/>
                <a:gd name="T25" fmla="*/ 212 h 1754"/>
                <a:gd name="T26" fmla="*/ 287 w 1754"/>
                <a:gd name="T27" fmla="*/ 246 h 1754"/>
                <a:gd name="T28" fmla="*/ 1476 w 1754"/>
                <a:gd name="T29" fmla="*/ 255 h 1754"/>
                <a:gd name="T30" fmla="*/ 1515 w 1754"/>
                <a:gd name="T31" fmla="*/ 286 h 1754"/>
                <a:gd name="T32" fmla="*/ 1548 w 1754"/>
                <a:gd name="T33" fmla="*/ 311 h 1754"/>
                <a:gd name="T34" fmla="*/ 1568 w 1754"/>
                <a:gd name="T35" fmla="*/ 336 h 1754"/>
                <a:gd name="T36" fmla="*/ 1585 w 1754"/>
                <a:gd name="T37" fmla="*/ 373 h 1754"/>
                <a:gd name="T38" fmla="*/ 1610 w 1754"/>
                <a:gd name="T39" fmla="*/ 424 h 1754"/>
                <a:gd name="T40" fmla="*/ 1641 w 1754"/>
                <a:gd name="T41" fmla="*/ 479 h 1754"/>
                <a:gd name="T42" fmla="*/ 1669 w 1754"/>
                <a:gd name="T43" fmla="*/ 526 h 1754"/>
                <a:gd name="T44" fmla="*/ 71 w 1754"/>
                <a:gd name="T45" fmla="*/ 559 h 1754"/>
                <a:gd name="T46" fmla="*/ 62 w 1754"/>
                <a:gd name="T47" fmla="*/ 599 h 1754"/>
                <a:gd name="T48" fmla="*/ 52 w 1754"/>
                <a:gd name="T49" fmla="*/ 629 h 1754"/>
                <a:gd name="T50" fmla="*/ 34 w 1754"/>
                <a:gd name="T51" fmla="*/ 665 h 1754"/>
                <a:gd name="T52" fmla="*/ 14 w 1754"/>
                <a:gd name="T53" fmla="*/ 718 h 1754"/>
                <a:gd name="T54" fmla="*/ 5 w 1754"/>
                <a:gd name="T55" fmla="*/ 782 h 1754"/>
                <a:gd name="T56" fmla="*/ 9 w 1754"/>
                <a:gd name="T57" fmla="*/ 838 h 1754"/>
                <a:gd name="T58" fmla="*/ 8 w 1754"/>
                <a:gd name="T59" fmla="*/ 886 h 1754"/>
                <a:gd name="T60" fmla="*/ 1754 w 1754"/>
                <a:gd name="T61" fmla="*/ 874 h 1754"/>
                <a:gd name="T62" fmla="*/ 1737 w 1754"/>
                <a:gd name="T63" fmla="*/ 924 h 1754"/>
                <a:gd name="T64" fmla="*/ 1731 w 1754"/>
                <a:gd name="T65" fmla="*/ 987 h 1754"/>
                <a:gd name="T66" fmla="*/ 1730 w 1754"/>
                <a:gd name="T67" fmla="*/ 1043 h 1754"/>
                <a:gd name="T68" fmla="*/ 1722 w 1754"/>
                <a:gd name="T69" fmla="*/ 1090 h 1754"/>
                <a:gd name="T70" fmla="*/ 41 w 1754"/>
                <a:gd name="T71" fmla="*/ 1123 h 1754"/>
                <a:gd name="T72" fmla="*/ 58 w 1754"/>
                <a:gd name="T73" fmla="*/ 1168 h 1754"/>
                <a:gd name="T74" fmla="*/ 79 w 1754"/>
                <a:gd name="T75" fmla="*/ 1202 h 1754"/>
                <a:gd name="T76" fmla="*/ 92 w 1754"/>
                <a:gd name="T77" fmla="*/ 1231 h 1754"/>
                <a:gd name="T78" fmla="*/ 102 w 1754"/>
                <a:gd name="T79" fmla="*/ 1270 h 1754"/>
                <a:gd name="T80" fmla="*/ 122 w 1754"/>
                <a:gd name="T81" fmla="*/ 1323 h 1754"/>
                <a:gd name="T82" fmla="*/ 157 w 1754"/>
                <a:gd name="T83" fmla="*/ 1377 h 1754"/>
                <a:gd name="T84" fmla="*/ 191 w 1754"/>
                <a:gd name="T85" fmla="*/ 1419 h 1754"/>
                <a:gd name="T86" fmla="*/ 1553 w 1754"/>
                <a:gd name="T87" fmla="*/ 1431 h 1754"/>
                <a:gd name="T88" fmla="*/ 1528 w 1754"/>
                <a:gd name="T89" fmla="*/ 1465 h 1754"/>
                <a:gd name="T90" fmla="*/ 1506 w 1754"/>
                <a:gd name="T91" fmla="*/ 1489 h 1754"/>
                <a:gd name="T92" fmla="*/ 1471 w 1754"/>
                <a:gd name="T93" fmla="*/ 1511 h 1754"/>
                <a:gd name="T94" fmla="*/ 1424 w 1754"/>
                <a:gd name="T95" fmla="*/ 1542 h 1754"/>
                <a:gd name="T96" fmla="*/ 1374 w 1754"/>
                <a:gd name="T97" fmla="*/ 1580 h 1754"/>
                <a:gd name="T98" fmla="*/ 1332 w 1754"/>
                <a:gd name="T99" fmla="*/ 1617 h 1754"/>
                <a:gd name="T100" fmla="*/ 1298 w 1754"/>
                <a:gd name="T101" fmla="*/ 1645 h 1754"/>
                <a:gd name="T102" fmla="*/ 485 w 1754"/>
                <a:gd name="T103" fmla="*/ 1661 h 1754"/>
                <a:gd name="T104" fmla="*/ 536 w 1754"/>
                <a:gd name="T105" fmla="*/ 1677 h 1754"/>
                <a:gd name="T106" fmla="*/ 576 w 1754"/>
                <a:gd name="T107" fmla="*/ 1684 h 1754"/>
                <a:gd name="T108" fmla="*/ 606 w 1754"/>
                <a:gd name="T109" fmla="*/ 1694 h 1754"/>
                <a:gd name="T110" fmla="*/ 641 w 1754"/>
                <a:gd name="T111" fmla="*/ 1714 h 1754"/>
                <a:gd name="T112" fmla="*/ 694 w 1754"/>
                <a:gd name="T113" fmla="*/ 1735 h 1754"/>
                <a:gd name="T114" fmla="*/ 757 w 1754"/>
                <a:gd name="T115" fmla="*/ 1746 h 1754"/>
                <a:gd name="T116" fmla="*/ 806 w 1754"/>
                <a:gd name="T117" fmla="*/ 1751 h 1754"/>
                <a:gd name="T118" fmla="*/ 934 w 1754"/>
                <a:gd name="T119" fmla="*/ 1752 h 1754"/>
                <a:gd name="T120" fmla="*/ 886 w 1754"/>
                <a:gd name="T121" fmla="*/ 1754 h 1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54" h="1754">
                  <a:moveTo>
                    <a:pt x="851" y="16"/>
                  </a:moveTo>
                  <a:cubicBezTo>
                    <a:pt x="846" y="16"/>
                    <a:pt x="843" y="13"/>
                    <a:pt x="843" y="8"/>
                  </a:cubicBezTo>
                  <a:cubicBezTo>
                    <a:pt x="843" y="4"/>
                    <a:pt x="846" y="0"/>
                    <a:pt x="850" y="0"/>
                  </a:cubicBezTo>
                  <a:cubicBezTo>
                    <a:pt x="856" y="0"/>
                    <a:pt x="861" y="0"/>
                    <a:pt x="867" y="0"/>
                  </a:cubicBezTo>
                  <a:lnTo>
                    <a:pt x="867" y="0"/>
                  </a:lnTo>
                  <a:cubicBezTo>
                    <a:pt x="871" y="0"/>
                    <a:pt x="875" y="3"/>
                    <a:pt x="875" y="8"/>
                  </a:cubicBezTo>
                  <a:cubicBezTo>
                    <a:pt x="875" y="12"/>
                    <a:pt x="871" y="16"/>
                    <a:pt x="867" y="16"/>
                  </a:cubicBezTo>
                  <a:cubicBezTo>
                    <a:pt x="861" y="16"/>
                    <a:pt x="856" y="16"/>
                    <a:pt x="851" y="16"/>
                  </a:cubicBezTo>
                  <a:lnTo>
                    <a:pt x="851" y="16"/>
                  </a:lnTo>
                  <a:close/>
                  <a:moveTo>
                    <a:pt x="915" y="16"/>
                  </a:moveTo>
                  <a:lnTo>
                    <a:pt x="914" y="16"/>
                  </a:lnTo>
                  <a:cubicBezTo>
                    <a:pt x="909" y="16"/>
                    <a:pt x="904" y="16"/>
                    <a:pt x="898" y="16"/>
                  </a:cubicBezTo>
                  <a:cubicBezTo>
                    <a:pt x="894" y="16"/>
                    <a:pt x="890" y="12"/>
                    <a:pt x="891" y="8"/>
                  </a:cubicBezTo>
                  <a:cubicBezTo>
                    <a:pt x="891" y="3"/>
                    <a:pt x="895" y="0"/>
                    <a:pt x="899" y="0"/>
                  </a:cubicBezTo>
                  <a:cubicBezTo>
                    <a:pt x="904" y="0"/>
                    <a:pt x="910" y="0"/>
                    <a:pt x="915" y="0"/>
                  </a:cubicBezTo>
                  <a:cubicBezTo>
                    <a:pt x="919" y="1"/>
                    <a:pt x="923" y="4"/>
                    <a:pt x="922" y="9"/>
                  </a:cubicBezTo>
                  <a:cubicBezTo>
                    <a:pt x="922" y="13"/>
                    <a:pt x="919" y="16"/>
                    <a:pt x="915" y="16"/>
                  </a:cubicBezTo>
                  <a:close/>
                  <a:moveTo>
                    <a:pt x="803" y="19"/>
                  </a:moveTo>
                  <a:cubicBezTo>
                    <a:pt x="799" y="19"/>
                    <a:pt x="795" y="16"/>
                    <a:pt x="795" y="11"/>
                  </a:cubicBezTo>
                  <a:cubicBezTo>
                    <a:pt x="795" y="7"/>
                    <a:pt x="798" y="3"/>
                    <a:pt x="802" y="3"/>
                  </a:cubicBezTo>
                  <a:cubicBezTo>
                    <a:pt x="808" y="2"/>
                    <a:pt x="813" y="2"/>
                    <a:pt x="818" y="2"/>
                  </a:cubicBezTo>
                  <a:cubicBezTo>
                    <a:pt x="823" y="1"/>
                    <a:pt x="827" y="5"/>
                    <a:pt x="827" y="9"/>
                  </a:cubicBezTo>
                  <a:cubicBezTo>
                    <a:pt x="827" y="13"/>
                    <a:pt x="824" y="17"/>
                    <a:pt x="819" y="17"/>
                  </a:cubicBezTo>
                  <a:cubicBezTo>
                    <a:pt x="814" y="18"/>
                    <a:pt x="809" y="18"/>
                    <a:pt x="804" y="19"/>
                  </a:cubicBezTo>
                  <a:lnTo>
                    <a:pt x="803" y="19"/>
                  </a:lnTo>
                  <a:close/>
                  <a:moveTo>
                    <a:pt x="962" y="20"/>
                  </a:moveTo>
                  <a:lnTo>
                    <a:pt x="962" y="20"/>
                  </a:lnTo>
                  <a:cubicBezTo>
                    <a:pt x="956" y="19"/>
                    <a:pt x="951" y="19"/>
                    <a:pt x="946" y="18"/>
                  </a:cubicBezTo>
                  <a:cubicBezTo>
                    <a:pt x="941" y="18"/>
                    <a:pt x="938" y="14"/>
                    <a:pt x="938" y="10"/>
                  </a:cubicBezTo>
                  <a:cubicBezTo>
                    <a:pt x="939" y="5"/>
                    <a:pt x="943" y="2"/>
                    <a:pt x="947" y="2"/>
                  </a:cubicBezTo>
                  <a:cubicBezTo>
                    <a:pt x="952" y="3"/>
                    <a:pt x="958" y="3"/>
                    <a:pt x="963" y="4"/>
                  </a:cubicBezTo>
                  <a:cubicBezTo>
                    <a:pt x="967" y="4"/>
                    <a:pt x="971" y="8"/>
                    <a:pt x="970" y="12"/>
                  </a:cubicBezTo>
                  <a:cubicBezTo>
                    <a:pt x="970" y="17"/>
                    <a:pt x="966" y="20"/>
                    <a:pt x="962" y="20"/>
                  </a:cubicBezTo>
                  <a:moveTo>
                    <a:pt x="755" y="24"/>
                  </a:moveTo>
                  <a:cubicBezTo>
                    <a:pt x="751" y="24"/>
                    <a:pt x="748" y="21"/>
                    <a:pt x="747" y="17"/>
                  </a:cubicBezTo>
                  <a:cubicBezTo>
                    <a:pt x="747" y="13"/>
                    <a:pt x="750" y="9"/>
                    <a:pt x="754" y="8"/>
                  </a:cubicBezTo>
                  <a:cubicBezTo>
                    <a:pt x="760" y="7"/>
                    <a:pt x="765" y="7"/>
                    <a:pt x="770" y="6"/>
                  </a:cubicBezTo>
                  <a:cubicBezTo>
                    <a:pt x="775" y="5"/>
                    <a:pt x="779" y="9"/>
                    <a:pt x="779" y="13"/>
                  </a:cubicBezTo>
                  <a:cubicBezTo>
                    <a:pt x="780" y="17"/>
                    <a:pt x="777" y="21"/>
                    <a:pt x="772" y="22"/>
                  </a:cubicBezTo>
                  <a:cubicBezTo>
                    <a:pt x="767" y="23"/>
                    <a:pt x="762" y="23"/>
                    <a:pt x="756" y="24"/>
                  </a:cubicBezTo>
                  <a:lnTo>
                    <a:pt x="755" y="24"/>
                  </a:lnTo>
                  <a:close/>
                  <a:moveTo>
                    <a:pt x="1010" y="26"/>
                  </a:moveTo>
                  <a:lnTo>
                    <a:pt x="1009" y="26"/>
                  </a:lnTo>
                  <a:cubicBezTo>
                    <a:pt x="1003" y="25"/>
                    <a:pt x="998" y="24"/>
                    <a:pt x="993" y="23"/>
                  </a:cubicBezTo>
                  <a:cubicBezTo>
                    <a:pt x="989" y="23"/>
                    <a:pt x="985" y="19"/>
                    <a:pt x="986" y="14"/>
                  </a:cubicBezTo>
                  <a:cubicBezTo>
                    <a:pt x="987" y="10"/>
                    <a:pt x="991" y="7"/>
                    <a:pt x="995" y="7"/>
                  </a:cubicBezTo>
                  <a:cubicBezTo>
                    <a:pt x="1000" y="8"/>
                    <a:pt x="1006" y="9"/>
                    <a:pt x="1011" y="10"/>
                  </a:cubicBezTo>
                  <a:cubicBezTo>
                    <a:pt x="1015" y="10"/>
                    <a:pt x="1018" y="15"/>
                    <a:pt x="1018" y="19"/>
                  </a:cubicBezTo>
                  <a:cubicBezTo>
                    <a:pt x="1017" y="23"/>
                    <a:pt x="1014" y="26"/>
                    <a:pt x="1010" y="26"/>
                  </a:cubicBezTo>
                  <a:moveTo>
                    <a:pt x="708" y="32"/>
                  </a:moveTo>
                  <a:cubicBezTo>
                    <a:pt x="704" y="32"/>
                    <a:pt x="701" y="29"/>
                    <a:pt x="700" y="26"/>
                  </a:cubicBezTo>
                  <a:cubicBezTo>
                    <a:pt x="699" y="21"/>
                    <a:pt x="702" y="17"/>
                    <a:pt x="707" y="16"/>
                  </a:cubicBezTo>
                  <a:cubicBezTo>
                    <a:pt x="712" y="15"/>
                    <a:pt x="717" y="14"/>
                    <a:pt x="722" y="13"/>
                  </a:cubicBezTo>
                  <a:cubicBezTo>
                    <a:pt x="727" y="12"/>
                    <a:pt x="731" y="15"/>
                    <a:pt x="732" y="20"/>
                  </a:cubicBezTo>
                  <a:cubicBezTo>
                    <a:pt x="732" y="24"/>
                    <a:pt x="730" y="28"/>
                    <a:pt x="725" y="29"/>
                  </a:cubicBezTo>
                  <a:cubicBezTo>
                    <a:pt x="720" y="30"/>
                    <a:pt x="715" y="31"/>
                    <a:pt x="710" y="32"/>
                  </a:cubicBezTo>
                  <a:lnTo>
                    <a:pt x="708" y="32"/>
                  </a:lnTo>
                  <a:moveTo>
                    <a:pt x="1057" y="34"/>
                  </a:moveTo>
                  <a:lnTo>
                    <a:pt x="1055" y="34"/>
                  </a:lnTo>
                  <a:cubicBezTo>
                    <a:pt x="1050" y="33"/>
                    <a:pt x="1045" y="32"/>
                    <a:pt x="1040" y="31"/>
                  </a:cubicBezTo>
                  <a:cubicBezTo>
                    <a:pt x="1035" y="30"/>
                    <a:pt x="1033" y="26"/>
                    <a:pt x="1033" y="22"/>
                  </a:cubicBezTo>
                  <a:cubicBezTo>
                    <a:pt x="1034" y="17"/>
                    <a:pt x="1038" y="14"/>
                    <a:pt x="1043" y="15"/>
                  </a:cubicBezTo>
                  <a:cubicBezTo>
                    <a:pt x="1048" y="16"/>
                    <a:pt x="1053" y="17"/>
                    <a:pt x="1059" y="18"/>
                  </a:cubicBezTo>
                  <a:cubicBezTo>
                    <a:pt x="1063" y="19"/>
                    <a:pt x="1066" y="24"/>
                    <a:pt x="1065" y="28"/>
                  </a:cubicBezTo>
                  <a:cubicBezTo>
                    <a:pt x="1064" y="32"/>
                    <a:pt x="1061" y="34"/>
                    <a:pt x="1057" y="34"/>
                  </a:cubicBezTo>
                  <a:moveTo>
                    <a:pt x="661" y="43"/>
                  </a:moveTo>
                  <a:cubicBezTo>
                    <a:pt x="658" y="43"/>
                    <a:pt x="655" y="40"/>
                    <a:pt x="654" y="36"/>
                  </a:cubicBezTo>
                  <a:cubicBezTo>
                    <a:pt x="653" y="32"/>
                    <a:pt x="655" y="28"/>
                    <a:pt x="659" y="27"/>
                  </a:cubicBezTo>
                  <a:cubicBezTo>
                    <a:pt x="665" y="25"/>
                    <a:pt x="670" y="24"/>
                    <a:pt x="675" y="23"/>
                  </a:cubicBezTo>
                  <a:cubicBezTo>
                    <a:pt x="679" y="22"/>
                    <a:pt x="684" y="25"/>
                    <a:pt x="685" y="29"/>
                  </a:cubicBezTo>
                  <a:cubicBezTo>
                    <a:pt x="686" y="33"/>
                    <a:pt x="683" y="37"/>
                    <a:pt x="679" y="38"/>
                  </a:cubicBezTo>
                  <a:cubicBezTo>
                    <a:pt x="674" y="40"/>
                    <a:pt x="669" y="41"/>
                    <a:pt x="663" y="42"/>
                  </a:cubicBezTo>
                  <a:lnTo>
                    <a:pt x="661" y="43"/>
                  </a:lnTo>
                  <a:close/>
                  <a:moveTo>
                    <a:pt x="1103" y="45"/>
                  </a:moveTo>
                  <a:lnTo>
                    <a:pt x="1101" y="45"/>
                  </a:lnTo>
                  <a:cubicBezTo>
                    <a:pt x="1096" y="44"/>
                    <a:pt x="1091" y="42"/>
                    <a:pt x="1086" y="41"/>
                  </a:cubicBezTo>
                  <a:cubicBezTo>
                    <a:pt x="1082" y="40"/>
                    <a:pt x="1079" y="36"/>
                    <a:pt x="1080" y="31"/>
                  </a:cubicBezTo>
                  <a:cubicBezTo>
                    <a:pt x="1081" y="27"/>
                    <a:pt x="1086" y="25"/>
                    <a:pt x="1090" y="26"/>
                  </a:cubicBezTo>
                  <a:cubicBezTo>
                    <a:pt x="1095" y="27"/>
                    <a:pt x="1100" y="28"/>
                    <a:pt x="1106" y="30"/>
                  </a:cubicBezTo>
                  <a:cubicBezTo>
                    <a:pt x="1110" y="31"/>
                    <a:pt x="1112" y="35"/>
                    <a:pt x="1111" y="39"/>
                  </a:cubicBezTo>
                  <a:cubicBezTo>
                    <a:pt x="1110" y="43"/>
                    <a:pt x="1107" y="45"/>
                    <a:pt x="1103" y="45"/>
                  </a:cubicBezTo>
                  <a:moveTo>
                    <a:pt x="615" y="56"/>
                  </a:moveTo>
                  <a:cubicBezTo>
                    <a:pt x="612" y="56"/>
                    <a:pt x="609" y="53"/>
                    <a:pt x="608" y="50"/>
                  </a:cubicBezTo>
                  <a:cubicBezTo>
                    <a:pt x="606" y="46"/>
                    <a:pt x="609" y="41"/>
                    <a:pt x="613" y="40"/>
                  </a:cubicBezTo>
                  <a:cubicBezTo>
                    <a:pt x="618" y="38"/>
                    <a:pt x="623" y="37"/>
                    <a:pt x="628" y="35"/>
                  </a:cubicBezTo>
                  <a:cubicBezTo>
                    <a:pt x="633" y="34"/>
                    <a:pt x="637" y="36"/>
                    <a:pt x="638" y="41"/>
                  </a:cubicBezTo>
                  <a:cubicBezTo>
                    <a:pt x="640" y="45"/>
                    <a:pt x="637" y="49"/>
                    <a:pt x="633" y="51"/>
                  </a:cubicBezTo>
                  <a:cubicBezTo>
                    <a:pt x="628" y="52"/>
                    <a:pt x="623" y="54"/>
                    <a:pt x="618" y="55"/>
                  </a:cubicBezTo>
                  <a:lnTo>
                    <a:pt x="615" y="56"/>
                  </a:lnTo>
                  <a:close/>
                  <a:moveTo>
                    <a:pt x="1149" y="59"/>
                  </a:moveTo>
                  <a:lnTo>
                    <a:pt x="1147" y="59"/>
                  </a:lnTo>
                  <a:cubicBezTo>
                    <a:pt x="1142" y="57"/>
                    <a:pt x="1137" y="55"/>
                    <a:pt x="1132" y="54"/>
                  </a:cubicBezTo>
                  <a:cubicBezTo>
                    <a:pt x="1128" y="53"/>
                    <a:pt x="1125" y="48"/>
                    <a:pt x="1126" y="44"/>
                  </a:cubicBezTo>
                  <a:cubicBezTo>
                    <a:pt x="1128" y="40"/>
                    <a:pt x="1132" y="37"/>
                    <a:pt x="1136" y="39"/>
                  </a:cubicBezTo>
                  <a:cubicBezTo>
                    <a:pt x="1142" y="40"/>
                    <a:pt x="1147" y="42"/>
                    <a:pt x="1152" y="44"/>
                  </a:cubicBezTo>
                  <a:cubicBezTo>
                    <a:pt x="1156" y="45"/>
                    <a:pt x="1158" y="49"/>
                    <a:pt x="1157" y="54"/>
                  </a:cubicBezTo>
                  <a:cubicBezTo>
                    <a:pt x="1156" y="57"/>
                    <a:pt x="1153" y="59"/>
                    <a:pt x="1149" y="59"/>
                  </a:cubicBezTo>
                  <a:moveTo>
                    <a:pt x="570" y="71"/>
                  </a:moveTo>
                  <a:cubicBezTo>
                    <a:pt x="567" y="71"/>
                    <a:pt x="564" y="69"/>
                    <a:pt x="563" y="66"/>
                  </a:cubicBezTo>
                  <a:cubicBezTo>
                    <a:pt x="561" y="62"/>
                    <a:pt x="563" y="57"/>
                    <a:pt x="567" y="56"/>
                  </a:cubicBezTo>
                  <a:cubicBezTo>
                    <a:pt x="572" y="54"/>
                    <a:pt x="577" y="52"/>
                    <a:pt x="582" y="50"/>
                  </a:cubicBezTo>
                  <a:cubicBezTo>
                    <a:pt x="587" y="49"/>
                    <a:pt x="591" y="51"/>
                    <a:pt x="593" y="55"/>
                  </a:cubicBezTo>
                  <a:cubicBezTo>
                    <a:pt x="594" y="59"/>
                    <a:pt x="592" y="64"/>
                    <a:pt x="588" y="65"/>
                  </a:cubicBezTo>
                  <a:cubicBezTo>
                    <a:pt x="583" y="67"/>
                    <a:pt x="578" y="69"/>
                    <a:pt x="573" y="71"/>
                  </a:cubicBezTo>
                  <a:lnTo>
                    <a:pt x="570" y="71"/>
                  </a:lnTo>
                  <a:moveTo>
                    <a:pt x="1195" y="75"/>
                  </a:moveTo>
                  <a:lnTo>
                    <a:pt x="1192" y="75"/>
                  </a:lnTo>
                  <a:cubicBezTo>
                    <a:pt x="1187" y="73"/>
                    <a:pt x="1182" y="71"/>
                    <a:pt x="1177" y="69"/>
                  </a:cubicBezTo>
                  <a:cubicBezTo>
                    <a:pt x="1173" y="68"/>
                    <a:pt x="1171" y="63"/>
                    <a:pt x="1172" y="59"/>
                  </a:cubicBezTo>
                  <a:cubicBezTo>
                    <a:pt x="1174" y="55"/>
                    <a:pt x="1178" y="53"/>
                    <a:pt x="1182" y="54"/>
                  </a:cubicBezTo>
                  <a:cubicBezTo>
                    <a:pt x="1187" y="56"/>
                    <a:pt x="1192" y="58"/>
                    <a:pt x="1197" y="60"/>
                  </a:cubicBezTo>
                  <a:cubicBezTo>
                    <a:pt x="1202" y="62"/>
                    <a:pt x="1204" y="66"/>
                    <a:pt x="1202" y="70"/>
                  </a:cubicBezTo>
                  <a:cubicBezTo>
                    <a:pt x="1201" y="73"/>
                    <a:pt x="1198" y="75"/>
                    <a:pt x="1195" y="75"/>
                  </a:cubicBezTo>
                  <a:close/>
                  <a:moveTo>
                    <a:pt x="526" y="89"/>
                  </a:moveTo>
                  <a:cubicBezTo>
                    <a:pt x="523" y="89"/>
                    <a:pt x="520" y="88"/>
                    <a:pt x="519" y="85"/>
                  </a:cubicBezTo>
                  <a:cubicBezTo>
                    <a:pt x="517" y="81"/>
                    <a:pt x="519" y="76"/>
                    <a:pt x="523" y="74"/>
                  </a:cubicBezTo>
                  <a:cubicBezTo>
                    <a:pt x="528" y="72"/>
                    <a:pt x="533" y="70"/>
                    <a:pt x="537" y="68"/>
                  </a:cubicBezTo>
                  <a:cubicBezTo>
                    <a:pt x="542" y="66"/>
                    <a:pt x="546" y="68"/>
                    <a:pt x="548" y="72"/>
                  </a:cubicBezTo>
                  <a:cubicBezTo>
                    <a:pt x="550" y="76"/>
                    <a:pt x="548" y="81"/>
                    <a:pt x="544" y="82"/>
                  </a:cubicBezTo>
                  <a:cubicBezTo>
                    <a:pt x="539" y="84"/>
                    <a:pt x="534" y="87"/>
                    <a:pt x="529" y="89"/>
                  </a:cubicBezTo>
                  <a:lnTo>
                    <a:pt x="526" y="89"/>
                  </a:lnTo>
                  <a:moveTo>
                    <a:pt x="1239" y="94"/>
                  </a:moveTo>
                  <a:lnTo>
                    <a:pt x="1235" y="93"/>
                  </a:lnTo>
                  <a:cubicBezTo>
                    <a:pt x="1231" y="91"/>
                    <a:pt x="1226" y="89"/>
                    <a:pt x="1221" y="87"/>
                  </a:cubicBezTo>
                  <a:cubicBezTo>
                    <a:pt x="1217" y="85"/>
                    <a:pt x="1215" y="80"/>
                    <a:pt x="1217" y="76"/>
                  </a:cubicBezTo>
                  <a:cubicBezTo>
                    <a:pt x="1219" y="72"/>
                    <a:pt x="1223" y="71"/>
                    <a:pt x="1227" y="72"/>
                  </a:cubicBezTo>
                  <a:cubicBezTo>
                    <a:pt x="1232" y="74"/>
                    <a:pt x="1237" y="77"/>
                    <a:pt x="1242" y="79"/>
                  </a:cubicBezTo>
                  <a:cubicBezTo>
                    <a:pt x="1246" y="81"/>
                    <a:pt x="1248" y="86"/>
                    <a:pt x="1246" y="90"/>
                  </a:cubicBezTo>
                  <a:cubicBezTo>
                    <a:pt x="1245" y="92"/>
                    <a:pt x="1242" y="94"/>
                    <a:pt x="1239" y="94"/>
                  </a:cubicBezTo>
                  <a:moveTo>
                    <a:pt x="483" y="110"/>
                  </a:moveTo>
                  <a:cubicBezTo>
                    <a:pt x="480" y="110"/>
                    <a:pt x="477" y="108"/>
                    <a:pt x="476" y="106"/>
                  </a:cubicBezTo>
                  <a:cubicBezTo>
                    <a:pt x="474" y="102"/>
                    <a:pt x="475" y="97"/>
                    <a:pt x="479" y="95"/>
                  </a:cubicBezTo>
                  <a:cubicBezTo>
                    <a:pt x="484" y="92"/>
                    <a:pt x="489" y="90"/>
                    <a:pt x="494" y="88"/>
                  </a:cubicBezTo>
                  <a:cubicBezTo>
                    <a:pt x="498" y="86"/>
                    <a:pt x="502" y="87"/>
                    <a:pt x="504" y="91"/>
                  </a:cubicBezTo>
                  <a:cubicBezTo>
                    <a:pt x="506" y="95"/>
                    <a:pt x="505" y="100"/>
                    <a:pt x="501" y="102"/>
                  </a:cubicBezTo>
                  <a:cubicBezTo>
                    <a:pt x="496" y="104"/>
                    <a:pt x="491" y="107"/>
                    <a:pt x="486" y="109"/>
                  </a:cubicBezTo>
                  <a:lnTo>
                    <a:pt x="483" y="110"/>
                  </a:lnTo>
                  <a:moveTo>
                    <a:pt x="1282" y="115"/>
                  </a:moveTo>
                  <a:lnTo>
                    <a:pt x="1278" y="114"/>
                  </a:lnTo>
                  <a:cubicBezTo>
                    <a:pt x="1273" y="112"/>
                    <a:pt x="1269" y="110"/>
                    <a:pt x="1264" y="107"/>
                  </a:cubicBezTo>
                  <a:cubicBezTo>
                    <a:pt x="1260" y="105"/>
                    <a:pt x="1258" y="100"/>
                    <a:pt x="1260" y="96"/>
                  </a:cubicBezTo>
                  <a:cubicBezTo>
                    <a:pt x="1262" y="93"/>
                    <a:pt x="1267" y="91"/>
                    <a:pt x="1271" y="93"/>
                  </a:cubicBezTo>
                  <a:cubicBezTo>
                    <a:pt x="1276" y="95"/>
                    <a:pt x="1281" y="98"/>
                    <a:pt x="1285" y="100"/>
                  </a:cubicBezTo>
                  <a:cubicBezTo>
                    <a:pt x="1289" y="102"/>
                    <a:pt x="1291" y="107"/>
                    <a:pt x="1289" y="111"/>
                  </a:cubicBezTo>
                  <a:cubicBezTo>
                    <a:pt x="1287" y="114"/>
                    <a:pt x="1285" y="115"/>
                    <a:pt x="1282" y="115"/>
                  </a:cubicBezTo>
                  <a:close/>
                  <a:moveTo>
                    <a:pt x="441" y="133"/>
                  </a:moveTo>
                  <a:cubicBezTo>
                    <a:pt x="438" y="133"/>
                    <a:pt x="435" y="131"/>
                    <a:pt x="434" y="129"/>
                  </a:cubicBezTo>
                  <a:cubicBezTo>
                    <a:pt x="432" y="125"/>
                    <a:pt x="433" y="120"/>
                    <a:pt x="437" y="118"/>
                  </a:cubicBezTo>
                  <a:cubicBezTo>
                    <a:pt x="442" y="115"/>
                    <a:pt x="446" y="112"/>
                    <a:pt x="451" y="110"/>
                  </a:cubicBezTo>
                  <a:cubicBezTo>
                    <a:pt x="455" y="108"/>
                    <a:pt x="460" y="109"/>
                    <a:pt x="462" y="113"/>
                  </a:cubicBezTo>
                  <a:cubicBezTo>
                    <a:pt x="464" y="117"/>
                    <a:pt x="462" y="122"/>
                    <a:pt x="459" y="124"/>
                  </a:cubicBezTo>
                  <a:cubicBezTo>
                    <a:pt x="454" y="126"/>
                    <a:pt x="449" y="129"/>
                    <a:pt x="445" y="132"/>
                  </a:cubicBezTo>
                  <a:lnTo>
                    <a:pt x="441" y="133"/>
                  </a:lnTo>
                  <a:moveTo>
                    <a:pt x="1324" y="139"/>
                  </a:moveTo>
                  <a:lnTo>
                    <a:pt x="1319" y="138"/>
                  </a:lnTo>
                  <a:cubicBezTo>
                    <a:pt x="1315" y="135"/>
                    <a:pt x="1310" y="132"/>
                    <a:pt x="1306" y="130"/>
                  </a:cubicBezTo>
                  <a:cubicBezTo>
                    <a:pt x="1302" y="128"/>
                    <a:pt x="1301" y="123"/>
                    <a:pt x="1303" y="119"/>
                  </a:cubicBezTo>
                  <a:cubicBezTo>
                    <a:pt x="1305" y="115"/>
                    <a:pt x="1310" y="114"/>
                    <a:pt x="1314" y="116"/>
                  </a:cubicBezTo>
                  <a:cubicBezTo>
                    <a:pt x="1318" y="119"/>
                    <a:pt x="1323" y="121"/>
                    <a:pt x="1328" y="124"/>
                  </a:cubicBezTo>
                  <a:cubicBezTo>
                    <a:pt x="1331" y="126"/>
                    <a:pt x="1333" y="131"/>
                    <a:pt x="1330" y="135"/>
                  </a:cubicBezTo>
                  <a:cubicBezTo>
                    <a:pt x="1329" y="138"/>
                    <a:pt x="1326" y="139"/>
                    <a:pt x="1324" y="139"/>
                  </a:cubicBezTo>
                  <a:moveTo>
                    <a:pt x="400" y="158"/>
                  </a:moveTo>
                  <a:cubicBezTo>
                    <a:pt x="398" y="158"/>
                    <a:pt x="395" y="157"/>
                    <a:pt x="394" y="154"/>
                  </a:cubicBezTo>
                  <a:cubicBezTo>
                    <a:pt x="391" y="151"/>
                    <a:pt x="392" y="146"/>
                    <a:pt x="396" y="143"/>
                  </a:cubicBezTo>
                  <a:cubicBezTo>
                    <a:pt x="400" y="140"/>
                    <a:pt x="405" y="137"/>
                    <a:pt x="409" y="135"/>
                  </a:cubicBezTo>
                  <a:cubicBezTo>
                    <a:pt x="413" y="132"/>
                    <a:pt x="418" y="133"/>
                    <a:pt x="420" y="137"/>
                  </a:cubicBezTo>
                  <a:cubicBezTo>
                    <a:pt x="423" y="141"/>
                    <a:pt x="422" y="146"/>
                    <a:pt x="418" y="148"/>
                  </a:cubicBezTo>
                  <a:cubicBezTo>
                    <a:pt x="413" y="151"/>
                    <a:pt x="409" y="154"/>
                    <a:pt x="405" y="157"/>
                  </a:cubicBezTo>
                  <a:cubicBezTo>
                    <a:pt x="403" y="157"/>
                    <a:pt x="402" y="158"/>
                    <a:pt x="400" y="158"/>
                  </a:cubicBezTo>
                  <a:close/>
                  <a:moveTo>
                    <a:pt x="1364" y="165"/>
                  </a:moveTo>
                  <a:cubicBezTo>
                    <a:pt x="1362" y="165"/>
                    <a:pt x="1361" y="164"/>
                    <a:pt x="1359" y="163"/>
                  </a:cubicBezTo>
                  <a:cubicBezTo>
                    <a:pt x="1355" y="160"/>
                    <a:pt x="1351" y="157"/>
                    <a:pt x="1346" y="155"/>
                  </a:cubicBezTo>
                  <a:cubicBezTo>
                    <a:pt x="1343" y="152"/>
                    <a:pt x="1342" y="147"/>
                    <a:pt x="1344" y="143"/>
                  </a:cubicBezTo>
                  <a:cubicBezTo>
                    <a:pt x="1346" y="140"/>
                    <a:pt x="1351" y="139"/>
                    <a:pt x="1355" y="141"/>
                  </a:cubicBezTo>
                  <a:cubicBezTo>
                    <a:pt x="1360" y="144"/>
                    <a:pt x="1364" y="147"/>
                    <a:pt x="1368" y="150"/>
                  </a:cubicBezTo>
                  <a:cubicBezTo>
                    <a:pt x="1372" y="153"/>
                    <a:pt x="1373" y="158"/>
                    <a:pt x="1371" y="161"/>
                  </a:cubicBezTo>
                  <a:cubicBezTo>
                    <a:pt x="1369" y="163"/>
                    <a:pt x="1367" y="165"/>
                    <a:pt x="1364" y="165"/>
                  </a:cubicBezTo>
                  <a:moveTo>
                    <a:pt x="361" y="185"/>
                  </a:moveTo>
                  <a:cubicBezTo>
                    <a:pt x="359" y="185"/>
                    <a:pt x="356" y="184"/>
                    <a:pt x="355" y="182"/>
                  </a:cubicBezTo>
                  <a:cubicBezTo>
                    <a:pt x="352" y="178"/>
                    <a:pt x="353" y="173"/>
                    <a:pt x="356" y="171"/>
                  </a:cubicBezTo>
                  <a:cubicBezTo>
                    <a:pt x="361" y="168"/>
                    <a:pt x="365" y="164"/>
                    <a:pt x="369" y="161"/>
                  </a:cubicBezTo>
                  <a:cubicBezTo>
                    <a:pt x="373" y="159"/>
                    <a:pt x="378" y="160"/>
                    <a:pt x="380" y="163"/>
                  </a:cubicBezTo>
                  <a:cubicBezTo>
                    <a:pt x="383" y="167"/>
                    <a:pt x="382" y="172"/>
                    <a:pt x="379" y="174"/>
                  </a:cubicBezTo>
                  <a:cubicBezTo>
                    <a:pt x="374" y="177"/>
                    <a:pt x="370" y="181"/>
                    <a:pt x="366" y="184"/>
                  </a:cubicBezTo>
                  <a:cubicBezTo>
                    <a:pt x="364" y="185"/>
                    <a:pt x="363" y="185"/>
                    <a:pt x="361" y="185"/>
                  </a:cubicBezTo>
                  <a:close/>
                  <a:moveTo>
                    <a:pt x="1403" y="193"/>
                  </a:moveTo>
                  <a:cubicBezTo>
                    <a:pt x="1401" y="193"/>
                    <a:pt x="1400" y="192"/>
                    <a:pt x="1398" y="191"/>
                  </a:cubicBezTo>
                  <a:cubicBezTo>
                    <a:pt x="1394" y="188"/>
                    <a:pt x="1390" y="185"/>
                    <a:pt x="1385" y="182"/>
                  </a:cubicBezTo>
                  <a:cubicBezTo>
                    <a:pt x="1382" y="179"/>
                    <a:pt x="1381" y="174"/>
                    <a:pt x="1384" y="170"/>
                  </a:cubicBezTo>
                  <a:cubicBezTo>
                    <a:pt x="1386" y="167"/>
                    <a:pt x="1391" y="166"/>
                    <a:pt x="1395" y="169"/>
                  </a:cubicBezTo>
                  <a:cubicBezTo>
                    <a:pt x="1399" y="172"/>
                    <a:pt x="1403" y="175"/>
                    <a:pt x="1408" y="178"/>
                  </a:cubicBezTo>
                  <a:cubicBezTo>
                    <a:pt x="1411" y="181"/>
                    <a:pt x="1412" y="186"/>
                    <a:pt x="1409" y="190"/>
                  </a:cubicBezTo>
                  <a:cubicBezTo>
                    <a:pt x="1408" y="192"/>
                    <a:pt x="1405" y="193"/>
                    <a:pt x="1403" y="193"/>
                  </a:cubicBezTo>
                  <a:moveTo>
                    <a:pt x="323" y="215"/>
                  </a:moveTo>
                  <a:cubicBezTo>
                    <a:pt x="321" y="215"/>
                    <a:pt x="319" y="214"/>
                    <a:pt x="317" y="212"/>
                  </a:cubicBezTo>
                  <a:cubicBezTo>
                    <a:pt x="314" y="208"/>
                    <a:pt x="315" y="203"/>
                    <a:pt x="318" y="201"/>
                  </a:cubicBezTo>
                  <a:cubicBezTo>
                    <a:pt x="322" y="197"/>
                    <a:pt x="327" y="194"/>
                    <a:pt x="331" y="190"/>
                  </a:cubicBezTo>
                  <a:cubicBezTo>
                    <a:pt x="334" y="188"/>
                    <a:pt x="339" y="188"/>
                    <a:pt x="342" y="192"/>
                  </a:cubicBezTo>
                  <a:cubicBezTo>
                    <a:pt x="345" y="195"/>
                    <a:pt x="344" y="200"/>
                    <a:pt x="341" y="203"/>
                  </a:cubicBezTo>
                  <a:cubicBezTo>
                    <a:pt x="337" y="206"/>
                    <a:pt x="332" y="210"/>
                    <a:pt x="328" y="213"/>
                  </a:cubicBezTo>
                  <a:cubicBezTo>
                    <a:pt x="327" y="214"/>
                    <a:pt x="325" y="215"/>
                    <a:pt x="323" y="215"/>
                  </a:cubicBezTo>
                  <a:close/>
                  <a:moveTo>
                    <a:pt x="1440" y="223"/>
                  </a:moveTo>
                  <a:cubicBezTo>
                    <a:pt x="1438" y="223"/>
                    <a:pt x="1437" y="222"/>
                    <a:pt x="1435" y="221"/>
                  </a:cubicBezTo>
                  <a:cubicBezTo>
                    <a:pt x="1431" y="217"/>
                    <a:pt x="1427" y="214"/>
                    <a:pt x="1423" y="211"/>
                  </a:cubicBezTo>
                  <a:cubicBezTo>
                    <a:pt x="1419" y="208"/>
                    <a:pt x="1419" y="203"/>
                    <a:pt x="1422" y="199"/>
                  </a:cubicBezTo>
                  <a:cubicBezTo>
                    <a:pt x="1425" y="196"/>
                    <a:pt x="1430" y="195"/>
                    <a:pt x="1433" y="198"/>
                  </a:cubicBezTo>
                  <a:cubicBezTo>
                    <a:pt x="1437" y="202"/>
                    <a:pt x="1441" y="205"/>
                    <a:pt x="1445" y="209"/>
                  </a:cubicBezTo>
                  <a:cubicBezTo>
                    <a:pt x="1449" y="211"/>
                    <a:pt x="1449" y="217"/>
                    <a:pt x="1446" y="220"/>
                  </a:cubicBezTo>
                  <a:cubicBezTo>
                    <a:pt x="1445" y="222"/>
                    <a:pt x="1442" y="223"/>
                    <a:pt x="1440" y="223"/>
                  </a:cubicBezTo>
                  <a:close/>
                  <a:moveTo>
                    <a:pt x="287" y="246"/>
                  </a:moveTo>
                  <a:cubicBezTo>
                    <a:pt x="285" y="246"/>
                    <a:pt x="283" y="245"/>
                    <a:pt x="281" y="244"/>
                  </a:cubicBezTo>
                  <a:cubicBezTo>
                    <a:pt x="278" y="240"/>
                    <a:pt x="279" y="235"/>
                    <a:pt x="282" y="232"/>
                  </a:cubicBezTo>
                  <a:cubicBezTo>
                    <a:pt x="286" y="229"/>
                    <a:pt x="290" y="225"/>
                    <a:pt x="294" y="222"/>
                  </a:cubicBezTo>
                  <a:cubicBezTo>
                    <a:pt x="297" y="219"/>
                    <a:pt x="302" y="219"/>
                    <a:pt x="305" y="222"/>
                  </a:cubicBezTo>
                  <a:cubicBezTo>
                    <a:pt x="308" y="225"/>
                    <a:pt x="308" y="231"/>
                    <a:pt x="304" y="233"/>
                  </a:cubicBezTo>
                  <a:cubicBezTo>
                    <a:pt x="301" y="237"/>
                    <a:pt x="297" y="240"/>
                    <a:pt x="293" y="244"/>
                  </a:cubicBezTo>
                  <a:cubicBezTo>
                    <a:pt x="291" y="245"/>
                    <a:pt x="289" y="246"/>
                    <a:pt x="287" y="246"/>
                  </a:cubicBezTo>
                  <a:close/>
                  <a:moveTo>
                    <a:pt x="1476" y="255"/>
                  </a:moveTo>
                  <a:cubicBezTo>
                    <a:pt x="1474" y="255"/>
                    <a:pt x="1472" y="254"/>
                    <a:pt x="1470" y="253"/>
                  </a:cubicBezTo>
                  <a:cubicBezTo>
                    <a:pt x="1466" y="249"/>
                    <a:pt x="1463" y="245"/>
                    <a:pt x="1459" y="242"/>
                  </a:cubicBezTo>
                  <a:cubicBezTo>
                    <a:pt x="1455" y="239"/>
                    <a:pt x="1455" y="234"/>
                    <a:pt x="1458" y="230"/>
                  </a:cubicBezTo>
                  <a:cubicBezTo>
                    <a:pt x="1461" y="227"/>
                    <a:pt x="1466" y="227"/>
                    <a:pt x="1470" y="230"/>
                  </a:cubicBezTo>
                  <a:cubicBezTo>
                    <a:pt x="1473" y="234"/>
                    <a:pt x="1477" y="237"/>
                    <a:pt x="1481" y="241"/>
                  </a:cubicBezTo>
                  <a:cubicBezTo>
                    <a:pt x="1485" y="244"/>
                    <a:pt x="1485" y="249"/>
                    <a:pt x="1482" y="252"/>
                  </a:cubicBezTo>
                  <a:cubicBezTo>
                    <a:pt x="1480" y="254"/>
                    <a:pt x="1478" y="255"/>
                    <a:pt x="1476" y="255"/>
                  </a:cubicBezTo>
                  <a:moveTo>
                    <a:pt x="253" y="280"/>
                  </a:moveTo>
                  <a:cubicBezTo>
                    <a:pt x="251" y="280"/>
                    <a:pt x="249" y="279"/>
                    <a:pt x="247" y="277"/>
                  </a:cubicBezTo>
                  <a:cubicBezTo>
                    <a:pt x="244" y="274"/>
                    <a:pt x="244" y="269"/>
                    <a:pt x="247" y="266"/>
                  </a:cubicBezTo>
                  <a:cubicBezTo>
                    <a:pt x="251" y="262"/>
                    <a:pt x="255" y="258"/>
                    <a:pt x="259" y="255"/>
                  </a:cubicBezTo>
                  <a:cubicBezTo>
                    <a:pt x="262" y="252"/>
                    <a:pt x="267" y="252"/>
                    <a:pt x="270" y="255"/>
                  </a:cubicBezTo>
                  <a:cubicBezTo>
                    <a:pt x="273" y="258"/>
                    <a:pt x="273" y="263"/>
                    <a:pt x="270" y="266"/>
                  </a:cubicBezTo>
                  <a:cubicBezTo>
                    <a:pt x="266" y="270"/>
                    <a:pt x="262" y="273"/>
                    <a:pt x="259" y="277"/>
                  </a:cubicBezTo>
                  <a:cubicBezTo>
                    <a:pt x="257" y="279"/>
                    <a:pt x="255" y="280"/>
                    <a:pt x="253" y="280"/>
                  </a:cubicBezTo>
                  <a:close/>
                  <a:moveTo>
                    <a:pt x="1510" y="289"/>
                  </a:moveTo>
                  <a:cubicBezTo>
                    <a:pt x="1507" y="289"/>
                    <a:pt x="1505" y="288"/>
                    <a:pt x="1504" y="286"/>
                  </a:cubicBezTo>
                  <a:cubicBezTo>
                    <a:pt x="1500" y="282"/>
                    <a:pt x="1497" y="279"/>
                    <a:pt x="1493" y="275"/>
                  </a:cubicBezTo>
                  <a:cubicBezTo>
                    <a:pt x="1490" y="272"/>
                    <a:pt x="1490" y="267"/>
                    <a:pt x="1493" y="263"/>
                  </a:cubicBezTo>
                  <a:cubicBezTo>
                    <a:pt x="1496" y="260"/>
                    <a:pt x="1501" y="260"/>
                    <a:pt x="1504" y="264"/>
                  </a:cubicBezTo>
                  <a:cubicBezTo>
                    <a:pt x="1508" y="267"/>
                    <a:pt x="1512" y="271"/>
                    <a:pt x="1515" y="275"/>
                  </a:cubicBezTo>
                  <a:cubicBezTo>
                    <a:pt x="1518" y="278"/>
                    <a:pt x="1518" y="283"/>
                    <a:pt x="1515" y="286"/>
                  </a:cubicBezTo>
                  <a:cubicBezTo>
                    <a:pt x="1514" y="288"/>
                    <a:pt x="1512" y="289"/>
                    <a:pt x="1510" y="289"/>
                  </a:cubicBezTo>
                  <a:close/>
                  <a:moveTo>
                    <a:pt x="221" y="315"/>
                  </a:moveTo>
                  <a:cubicBezTo>
                    <a:pt x="219" y="315"/>
                    <a:pt x="217" y="314"/>
                    <a:pt x="215" y="313"/>
                  </a:cubicBezTo>
                  <a:cubicBezTo>
                    <a:pt x="212" y="310"/>
                    <a:pt x="212" y="305"/>
                    <a:pt x="215" y="302"/>
                  </a:cubicBezTo>
                  <a:cubicBezTo>
                    <a:pt x="218" y="298"/>
                    <a:pt x="222" y="294"/>
                    <a:pt x="225" y="290"/>
                  </a:cubicBezTo>
                  <a:cubicBezTo>
                    <a:pt x="228" y="286"/>
                    <a:pt x="233" y="286"/>
                    <a:pt x="237" y="289"/>
                  </a:cubicBezTo>
                  <a:cubicBezTo>
                    <a:pt x="240" y="292"/>
                    <a:pt x="240" y="297"/>
                    <a:pt x="237" y="300"/>
                  </a:cubicBezTo>
                  <a:cubicBezTo>
                    <a:pt x="234" y="304"/>
                    <a:pt x="230" y="308"/>
                    <a:pt x="227" y="312"/>
                  </a:cubicBezTo>
                  <a:cubicBezTo>
                    <a:pt x="225" y="314"/>
                    <a:pt x="223" y="315"/>
                    <a:pt x="221" y="315"/>
                  </a:cubicBezTo>
                  <a:close/>
                  <a:moveTo>
                    <a:pt x="1541" y="324"/>
                  </a:moveTo>
                  <a:cubicBezTo>
                    <a:pt x="1539" y="324"/>
                    <a:pt x="1537" y="323"/>
                    <a:pt x="1535" y="322"/>
                  </a:cubicBezTo>
                  <a:cubicBezTo>
                    <a:pt x="1532" y="318"/>
                    <a:pt x="1528" y="314"/>
                    <a:pt x="1525" y="310"/>
                  </a:cubicBezTo>
                  <a:cubicBezTo>
                    <a:pt x="1522" y="306"/>
                    <a:pt x="1522" y="301"/>
                    <a:pt x="1526" y="298"/>
                  </a:cubicBezTo>
                  <a:cubicBezTo>
                    <a:pt x="1529" y="295"/>
                    <a:pt x="1534" y="296"/>
                    <a:pt x="1537" y="299"/>
                  </a:cubicBezTo>
                  <a:cubicBezTo>
                    <a:pt x="1541" y="303"/>
                    <a:pt x="1544" y="307"/>
                    <a:pt x="1548" y="311"/>
                  </a:cubicBezTo>
                  <a:cubicBezTo>
                    <a:pt x="1550" y="315"/>
                    <a:pt x="1550" y="320"/>
                    <a:pt x="1547" y="322"/>
                  </a:cubicBezTo>
                  <a:cubicBezTo>
                    <a:pt x="1545" y="324"/>
                    <a:pt x="1543" y="324"/>
                    <a:pt x="1541" y="324"/>
                  </a:cubicBezTo>
                  <a:close/>
                  <a:moveTo>
                    <a:pt x="190" y="352"/>
                  </a:moveTo>
                  <a:cubicBezTo>
                    <a:pt x="189" y="352"/>
                    <a:pt x="187" y="351"/>
                    <a:pt x="185" y="350"/>
                  </a:cubicBezTo>
                  <a:cubicBezTo>
                    <a:pt x="182" y="348"/>
                    <a:pt x="181" y="343"/>
                    <a:pt x="184" y="339"/>
                  </a:cubicBezTo>
                  <a:cubicBezTo>
                    <a:pt x="187" y="335"/>
                    <a:pt x="191" y="331"/>
                    <a:pt x="194" y="326"/>
                  </a:cubicBezTo>
                  <a:cubicBezTo>
                    <a:pt x="197" y="323"/>
                    <a:pt x="202" y="322"/>
                    <a:pt x="205" y="325"/>
                  </a:cubicBezTo>
                  <a:cubicBezTo>
                    <a:pt x="209" y="328"/>
                    <a:pt x="209" y="333"/>
                    <a:pt x="206" y="336"/>
                  </a:cubicBezTo>
                  <a:cubicBezTo>
                    <a:pt x="203" y="341"/>
                    <a:pt x="200" y="345"/>
                    <a:pt x="197" y="349"/>
                  </a:cubicBezTo>
                  <a:cubicBezTo>
                    <a:pt x="195" y="351"/>
                    <a:pt x="193" y="352"/>
                    <a:pt x="190" y="352"/>
                  </a:cubicBezTo>
                  <a:moveTo>
                    <a:pt x="1571" y="362"/>
                  </a:moveTo>
                  <a:cubicBezTo>
                    <a:pt x="1569" y="362"/>
                    <a:pt x="1566" y="361"/>
                    <a:pt x="1565" y="359"/>
                  </a:cubicBezTo>
                  <a:cubicBezTo>
                    <a:pt x="1562" y="354"/>
                    <a:pt x="1559" y="350"/>
                    <a:pt x="1555" y="346"/>
                  </a:cubicBezTo>
                  <a:cubicBezTo>
                    <a:pt x="1553" y="343"/>
                    <a:pt x="1553" y="338"/>
                    <a:pt x="1557" y="335"/>
                  </a:cubicBezTo>
                  <a:cubicBezTo>
                    <a:pt x="1560" y="332"/>
                    <a:pt x="1565" y="333"/>
                    <a:pt x="1568" y="336"/>
                  </a:cubicBezTo>
                  <a:cubicBezTo>
                    <a:pt x="1571" y="340"/>
                    <a:pt x="1574" y="345"/>
                    <a:pt x="1578" y="349"/>
                  </a:cubicBezTo>
                  <a:cubicBezTo>
                    <a:pt x="1580" y="352"/>
                    <a:pt x="1580" y="357"/>
                    <a:pt x="1576" y="360"/>
                  </a:cubicBezTo>
                  <a:cubicBezTo>
                    <a:pt x="1575" y="361"/>
                    <a:pt x="1573" y="362"/>
                    <a:pt x="1571" y="362"/>
                  </a:cubicBezTo>
                  <a:moveTo>
                    <a:pt x="162" y="391"/>
                  </a:moveTo>
                  <a:cubicBezTo>
                    <a:pt x="160" y="391"/>
                    <a:pt x="159" y="390"/>
                    <a:pt x="157" y="389"/>
                  </a:cubicBezTo>
                  <a:cubicBezTo>
                    <a:pt x="154" y="387"/>
                    <a:pt x="153" y="382"/>
                    <a:pt x="155" y="378"/>
                  </a:cubicBezTo>
                  <a:cubicBezTo>
                    <a:pt x="158" y="374"/>
                    <a:pt x="161" y="369"/>
                    <a:pt x="165" y="365"/>
                  </a:cubicBezTo>
                  <a:cubicBezTo>
                    <a:pt x="167" y="361"/>
                    <a:pt x="172" y="360"/>
                    <a:pt x="176" y="363"/>
                  </a:cubicBezTo>
                  <a:cubicBezTo>
                    <a:pt x="179" y="366"/>
                    <a:pt x="180" y="371"/>
                    <a:pt x="178" y="374"/>
                  </a:cubicBezTo>
                  <a:cubicBezTo>
                    <a:pt x="175" y="378"/>
                    <a:pt x="171" y="383"/>
                    <a:pt x="168" y="387"/>
                  </a:cubicBezTo>
                  <a:cubicBezTo>
                    <a:pt x="167" y="389"/>
                    <a:pt x="164" y="391"/>
                    <a:pt x="162" y="391"/>
                  </a:cubicBezTo>
                  <a:moveTo>
                    <a:pt x="1599" y="401"/>
                  </a:moveTo>
                  <a:cubicBezTo>
                    <a:pt x="1596" y="401"/>
                    <a:pt x="1594" y="399"/>
                    <a:pt x="1592" y="397"/>
                  </a:cubicBezTo>
                  <a:cubicBezTo>
                    <a:pt x="1589" y="393"/>
                    <a:pt x="1587" y="388"/>
                    <a:pt x="1583" y="384"/>
                  </a:cubicBezTo>
                  <a:cubicBezTo>
                    <a:pt x="1581" y="381"/>
                    <a:pt x="1582" y="376"/>
                    <a:pt x="1585" y="373"/>
                  </a:cubicBezTo>
                  <a:cubicBezTo>
                    <a:pt x="1589" y="370"/>
                    <a:pt x="1594" y="371"/>
                    <a:pt x="1597" y="375"/>
                  </a:cubicBezTo>
                  <a:cubicBezTo>
                    <a:pt x="1600" y="379"/>
                    <a:pt x="1603" y="384"/>
                    <a:pt x="1606" y="388"/>
                  </a:cubicBezTo>
                  <a:cubicBezTo>
                    <a:pt x="1608" y="392"/>
                    <a:pt x="1607" y="397"/>
                    <a:pt x="1603" y="399"/>
                  </a:cubicBezTo>
                  <a:cubicBezTo>
                    <a:pt x="1602" y="400"/>
                    <a:pt x="1601" y="401"/>
                    <a:pt x="1599" y="401"/>
                  </a:cubicBezTo>
                  <a:moveTo>
                    <a:pt x="136" y="431"/>
                  </a:moveTo>
                  <a:lnTo>
                    <a:pt x="132" y="430"/>
                  </a:lnTo>
                  <a:cubicBezTo>
                    <a:pt x="128" y="427"/>
                    <a:pt x="127" y="422"/>
                    <a:pt x="129" y="419"/>
                  </a:cubicBezTo>
                  <a:cubicBezTo>
                    <a:pt x="132" y="414"/>
                    <a:pt x="135" y="409"/>
                    <a:pt x="137" y="405"/>
                  </a:cubicBezTo>
                  <a:cubicBezTo>
                    <a:pt x="140" y="401"/>
                    <a:pt x="145" y="400"/>
                    <a:pt x="148" y="402"/>
                  </a:cubicBezTo>
                  <a:cubicBezTo>
                    <a:pt x="152" y="405"/>
                    <a:pt x="153" y="410"/>
                    <a:pt x="151" y="413"/>
                  </a:cubicBezTo>
                  <a:cubicBezTo>
                    <a:pt x="148" y="418"/>
                    <a:pt x="145" y="422"/>
                    <a:pt x="142" y="427"/>
                  </a:cubicBezTo>
                  <a:cubicBezTo>
                    <a:pt x="141" y="429"/>
                    <a:pt x="138" y="431"/>
                    <a:pt x="136" y="431"/>
                  </a:cubicBezTo>
                  <a:moveTo>
                    <a:pt x="1625" y="441"/>
                  </a:moveTo>
                  <a:cubicBezTo>
                    <a:pt x="1622" y="441"/>
                    <a:pt x="1619" y="440"/>
                    <a:pt x="1618" y="437"/>
                  </a:cubicBezTo>
                  <a:cubicBezTo>
                    <a:pt x="1615" y="433"/>
                    <a:pt x="1612" y="428"/>
                    <a:pt x="1610" y="424"/>
                  </a:cubicBezTo>
                  <a:cubicBezTo>
                    <a:pt x="1607" y="420"/>
                    <a:pt x="1608" y="415"/>
                    <a:pt x="1612" y="413"/>
                  </a:cubicBezTo>
                  <a:cubicBezTo>
                    <a:pt x="1616" y="410"/>
                    <a:pt x="1621" y="412"/>
                    <a:pt x="1623" y="415"/>
                  </a:cubicBezTo>
                  <a:cubicBezTo>
                    <a:pt x="1626" y="420"/>
                    <a:pt x="1629" y="424"/>
                    <a:pt x="1631" y="429"/>
                  </a:cubicBezTo>
                  <a:cubicBezTo>
                    <a:pt x="1634" y="433"/>
                    <a:pt x="1632" y="438"/>
                    <a:pt x="1629" y="440"/>
                  </a:cubicBezTo>
                  <a:lnTo>
                    <a:pt x="1625" y="441"/>
                  </a:lnTo>
                  <a:moveTo>
                    <a:pt x="112" y="472"/>
                  </a:moveTo>
                  <a:lnTo>
                    <a:pt x="108" y="471"/>
                  </a:lnTo>
                  <a:cubicBezTo>
                    <a:pt x="104" y="469"/>
                    <a:pt x="103" y="464"/>
                    <a:pt x="105" y="460"/>
                  </a:cubicBezTo>
                  <a:cubicBezTo>
                    <a:pt x="107" y="456"/>
                    <a:pt x="110" y="451"/>
                    <a:pt x="113" y="446"/>
                  </a:cubicBezTo>
                  <a:cubicBezTo>
                    <a:pt x="115" y="442"/>
                    <a:pt x="120" y="441"/>
                    <a:pt x="123" y="443"/>
                  </a:cubicBezTo>
                  <a:cubicBezTo>
                    <a:pt x="127" y="445"/>
                    <a:pt x="129" y="450"/>
                    <a:pt x="126" y="454"/>
                  </a:cubicBezTo>
                  <a:cubicBezTo>
                    <a:pt x="124" y="459"/>
                    <a:pt x="121" y="463"/>
                    <a:pt x="119" y="468"/>
                  </a:cubicBezTo>
                  <a:cubicBezTo>
                    <a:pt x="117" y="471"/>
                    <a:pt x="115" y="472"/>
                    <a:pt x="112" y="472"/>
                  </a:cubicBezTo>
                  <a:close/>
                  <a:moveTo>
                    <a:pt x="1648" y="483"/>
                  </a:moveTo>
                  <a:cubicBezTo>
                    <a:pt x="1645" y="483"/>
                    <a:pt x="1642" y="481"/>
                    <a:pt x="1641" y="479"/>
                  </a:cubicBezTo>
                  <a:cubicBezTo>
                    <a:pt x="1638" y="474"/>
                    <a:pt x="1636" y="469"/>
                    <a:pt x="1633" y="465"/>
                  </a:cubicBezTo>
                  <a:cubicBezTo>
                    <a:pt x="1631" y="461"/>
                    <a:pt x="1633" y="456"/>
                    <a:pt x="1637" y="454"/>
                  </a:cubicBezTo>
                  <a:cubicBezTo>
                    <a:pt x="1640" y="452"/>
                    <a:pt x="1645" y="453"/>
                    <a:pt x="1647" y="457"/>
                  </a:cubicBezTo>
                  <a:cubicBezTo>
                    <a:pt x="1650" y="462"/>
                    <a:pt x="1652" y="466"/>
                    <a:pt x="1655" y="471"/>
                  </a:cubicBezTo>
                  <a:cubicBezTo>
                    <a:pt x="1657" y="475"/>
                    <a:pt x="1655" y="480"/>
                    <a:pt x="1652" y="482"/>
                  </a:cubicBezTo>
                  <a:lnTo>
                    <a:pt x="1648" y="483"/>
                  </a:lnTo>
                  <a:moveTo>
                    <a:pt x="90" y="515"/>
                  </a:moveTo>
                  <a:lnTo>
                    <a:pt x="87" y="514"/>
                  </a:lnTo>
                  <a:cubicBezTo>
                    <a:pt x="83" y="512"/>
                    <a:pt x="81" y="508"/>
                    <a:pt x="83" y="504"/>
                  </a:cubicBezTo>
                  <a:cubicBezTo>
                    <a:pt x="85" y="499"/>
                    <a:pt x="88" y="494"/>
                    <a:pt x="90" y="489"/>
                  </a:cubicBezTo>
                  <a:cubicBezTo>
                    <a:pt x="92" y="485"/>
                    <a:pt x="97" y="484"/>
                    <a:pt x="101" y="485"/>
                  </a:cubicBezTo>
                  <a:cubicBezTo>
                    <a:pt x="105" y="487"/>
                    <a:pt x="106" y="492"/>
                    <a:pt x="104" y="496"/>
                  </a:cubicBezTo>
                  <a:cubicBezTo>
                    <a:pt x="102" y="501"/>
                    <a:pt x="100" y="506"/>
                    <a:pt x="97" y="510"/>
                  </a:cubicBezTo>
                  <a:cubicBezTo>
                    <a:pt x="96" y="513"/>
                    <a:pt x="93" y="515"/>
                    <a:pt x="90" y="515"/>
                  </a:cubicBezTo>
                  <a:moveTo>
                    <a:pt x="1669" y="526"/>
                  </a:moveTo>
                  <a:cubicBezTo>
                    <a:pt x="1666" y="526"/>
                    <a:pt x="1663" y="524"/>
                    <a:pt x="1662" y="521"/>
                  </a:cubicBezTo>
                  <a:cubicBezTo>
                    <a:pt x="1659" y="516"/>
                    <a:pt x="1657" y="511"/>
                    <a:pt x="1655" y="507"/>
                  </a:cubicBezTo>
                  <a:cubicBezTo>
                    <a:pt x="1653" y="503"/>
                    <a:pt x="1655" y="498"/>
                    <a:pt x="1659" y="496"/>
                  </a:cubicBezTo>
                  <a:cubicBezTo>
                    <a:pt x="1663" y="494"/>
                    <a:pt x="1667" y="496"/>
                    <a:pt x="1669" y="500"/>
                  </a:cubicBezTo>
                  <a:cubicBezTo>
                    <a:pt x="1672" y="505"/>
                    <a:pt x="1674" y="510"/>
                    <a:pt x="1676" y="514"/>
                  </a:cubicBezTo>
                  <a:cubicBezTo>
                    <a:pt x="1678" y="518"/>
                    <a:pt x="1676" y="523"/>
                    <a:pt x="1672" y="525"/>
                  </a:cubicBezTo>
                  <a:lnTo>
                    <a:pt x="1669" y="526"/>
                  </a:lnTo>
                  <a:moveTo>
                    <a:pt x="71" y="559"/>
                  </a:moveTo>
                  <a:lnTo>
                    <a:pt x="68" y="558"/>
                  </a:lnTo>
                  <a:cubicBezTo>
                    <a:pt x="64" y="557"/>
                    <a:pt x="62" y="552"/>
                    <a:pt x="63" y="548"/>
                  </a:cubicBezTo>
                  <a:cubicBezTo>
                    <a:pt x="66" y="543"/>
                    <a:pt x="68" y="538"/>
                    <a:pt x="70" y="533"/>
                  </a:cubicBezTo>
                  <a:cubicBezTo>
                    <a:pt x="71" y="529"/>
                    <a:pt x="76" y="527"/>
                    <a:pt x="80" y="529"/>
                  </a:cubicBezTo>
                  <a:cubicBezTo>
                    <a:pt x="84" y="531"/>
                    <a:pt x="86" y="535"/>
                    <a:pt x="84" y="539"/>
                  </a:cubicBezTo>
                  <a:cubicBezTo>
                    <a:pt x="82" y="544"/>
                    <a:pt x="80" y="549"/>
                    <a:pt x="78" y="554"/>
                  </a:cubicBezTo>
                  <a:cubicBezTo>
                    <a:pt x="77" y="557"/>
                    <a:pt x="74" y="559"/>
                    <a:pt x="71" y="559"/>
                  </a:cubicBezTo>
                  <a:moveTo>
                    <a:pt x="1687" y="570"/>
                  </a:moveTo>
                  <a:cubicBezTo>
                    <a:pt x="1684" y="570"/>
                    <a:pt x="1681" y="568"/>
                    <a:pt x="1680" y="565"/>
                  </a:cubicBezTo>
                  <a:cubicBezTo>
                    <a:pt x="1678" y="560"/>
                    <a:pt x="1676" y="555"/>
                    <a:pt x="1674" y="550"/>
                  </a:cubicBezTo>
                  <a:cubicBezTo>
                    <a:pt x="1672" y="546"/>
                    <a:pt x="1674" y="541"/>
                    <a:pt x="1678" y="540"/>
                  </a:cubicBezTo>
                  <a:cubicBezTo>
                    <a:pt x="1682" y="538"/>
                    <a:pt x="1687" y="540"/>
                    <a:pt x="1689" y="544"/>
                  </a:cubicBezTo>
                  <a:cubicBezTo>
                    <a:pt x="1691" y="549"/>
                    <a:pt x="1693" y="554"/>
                    <a:pt x="1695" y="559"/>
                  </a:cubicBezTo>
                  <a:cubicBezTo>
                    <a:pt x="1696" y="563"/>
                    <a:pt x="1694" y="568"/>
                    <a:pt x="1690" y="569"/>
                  </a:cubicBezTo>
                  <a:lnTo>
                    <a:pt x="1687" y="570"/>
                  </a:lnTo>
                  <a:moveTo>
                    <a:pt x="54" y="604"/>
                  </a:moveTo>
                  <a:lnTo>
                    <a:pt x="52" y="604"/>
                  </a:lnTo>
                  <a:cubicBezTo>
                    <a:pt x="47" y="602"/>
                    <a:pt x="45" y="598"/>
                    <a:pt x="47" y="593"/>
                  </a:cubicBezTo>
                  <a:cubicBezTo>
                    <a:pt x="48" y="588"/>
                    <a:pt x="50" y="583"/>
                    <a:pt x="52" y="578"/>
                  </a:cubicBezTo>
                  <a:cubicBezTo>
                    <a:pt x="53" y="574"/>
                    <a:pt x="58" y="572"/>
                    <a:pt x="62" y="573"/>
                  </a:cubicBezTo>
                  <a:cubicBezTo>
                    <a:pt x="66" y="575"/>
                    <a:pt x="68" y="579"/>
                    <a:pt x="67" y="584"/>
                  </a:cubicBezTo>
                  <a:cubicBezTo>
                    <a:pt x="65" y="589"/>
                    <a:pt x="63" y="594"/>
                    <a:pt x="62" y="599"/>
                  </a:cubicBezTo>
                  <a:cubicBezTo>
                    <a:pt x="61" y="602"/>
                    <a:pt x="57" y="604"/>
                    <a:pt x="54" y="604"/>
                  </a:cubicBezTo>
                  <a:moveTo>
                    <a:pt x="1703" y="615"/>
                  </a:moveTo>
                  <a:cubicBezTo>
                    <a:pt x="1700" y="615"/>
                    <a:pt x="1697" y="613"/>
                    <a:pt x="1696" y="609"/>
                  </a:cubicBezTo>
                  <a:cubicBezTo>
                    <a:pt x="1694" y="604"/>
                    <a:pt x="1693" y="599"/>
                    <a:pt x="1691" y="594"/>
                  </a:cubicBezTo>
                  <a:cubicBezTo>
                    <a:pt x="1689" y="590"/>
                    <a:pt x="1692" y="586"/>
                    <a:pt x="1696" y="584"/>
                  </a:cubicBezTo>
                  <a:cubicBezTo>
                    <a:pt x="1700" y="583"/>
                    <a:pt x="1704" y="585"/>
                    <a:pt x="1706" y="589"/>
                  </a:cubicBezTo>
                  <a:cubicBezTo>
                    <a:pt x="1708" y="594"/>
                    <a:pt x="1709" y="599"/>
                    <a:pt x="1711" y="604"/>
                  </a:cubicBezTo>
                  <a:cubicBezTo>
                    <a:pt x="1712" y="609"/>
                    <a:pt x="1710" y="613"/>
                    <a:pt x="1706" y="614"/>
                  </a:cubicBezTo>
                  <a:lnTo>
                    <a:pt x="1703" y="615"/>
                  </a:lnTo>
                  <a:moveTo>
                    <a:pt x="40" y="650"/>
                  </a:moveTo>
                  <a:lnTo>
                    <a:pt x="38" y="650"/>
                  </a:lnTo>
                  <a:cubicBezTo>
                    <a:pt x="34" y="648"/>
                    <a:pt x="31" y="644"/>
                    <a:pt x="32" y="640"/>
                  </a:cubicBezTo>
                  <a:cubicBezTo>
                    <a:pt x="34" y="635"/>
                    <a:pt x="35" y="629"/>
                    <a:pt x="37" y="624"/>
                  </a:cubicBezTo>
                  <a:cubicBezTo>
                    <a:pt x="38" y="620"/>
                    <a:pt x="42" y="618"/>
                    <a:pt x="47" y="619"/>
                  </a:cubicBezTo>
                  <a:cubicBezTo>
                    <a:pt x="51" y="620"/>
                    <a:pt x="53" y="625"/>
                    <a:pt x="52" y="629"/>
                  </a:cubicBezTo>
                  <a:cubicBezTo>
                    <a:pt x="50" y="634"/>
                    <a:pt x="49" y="639"/>
                    <a:pt x="48" y="644"/>
                  </a:cubicBezTo>
                  <a:cubicBezTo>
                    <a:pt x="47" y="648"/>
                    <a:pt x="43" y="650"/>
                    <a:pt x="40" y="650"/>
                  </a:cubicBezTo>
                  <a:moveTo>
                    <a:pt x="1717" y="661"/>
                  </a:moveTo>
                  <a:cubicBezTo>
                    <a:pt x="1714" y="661"/>
                    <a:pt x="1710" y="658"/>
                    <a:pt x="1709" y="655"/>
                  </a:cubicBezTo>
                  <a:cubicBezTo>
                    <a:pt x="1708" y="650"/>
                    <a:pt x="1707" y="645"/>
                    <a:pt x="1705" y="640"/>
                  </a:cubicBezTo>
                  <a:cubicBezTo>
                    <a:pt x="1704" y="635"/>
                    <a:pt x="1706" y="631"/>
                    <a:pt x="1711" y="630"/>
                  </a:cubicBezTo>
                  <a:cubicBezTo>
                    <a:pt x="1715" y="629"/>
                    <a:pt x="1719" y="631"/>
                    <a:pt x="1721" y="635"/>
                  </a:cubicBezTo>
                  <a:cubicBezTo>
                    <a:pt x="1722" y="640"/>
                    <a:pt x="1723" y="646"/>
                    <a:pt x="1725" y="651"/>
                  </a:cubicBezTo>
                  <a:cubicBezTo>
                    <a:pt x="1726" y="655"/>
                    <a:pt x="1723" y="659"/>
                    <a:pt x="1719" y="660"/>
                  </a:cubicBezTo>
                  <a:lnTo>
                    <a:pt x="1717" y="661"/>
                  </a:lnTo>
                  <a:moveTo>
                    <a:pt x="28" y="696"/>
                  </a:moveTo>
                  <a:lnTo>
                    <a:pt x="27" y="696"/>
                  </a:lnTo>
                  <a:cubicBezTo>
                    <a:pt x="22" y="695"/>
                    <a:pt x="20" y="691"/>
                    <a:pt x="20" y="687"/>
                  </a:cubicBezTo>
                  <a:cubicBezTo>
                    <a:pt x="22" y="681"/>
                    <a:pt x="23" y="676"/>
                    <a:pt x="24" y="671"/>
                  </a:cubicBezTo>
                  <a:cubicBezTo>
                    <a:pt x="25" y="667"/>
                    <a:pt x="29" y="664"/>
                    <a:pt x="34" y="665"/>
                  </a:cubicBezTo>
                  <a:cubicBezTo>
                    <a:pt x="38" y="666"/>
                    <a:pt x="41" y="670"/>
                    <a:pt x="40" y="675"/>
                  </a:cubicBezTo>
                  <a:cubicBezTo>
                    <a:pt x="38" y="680"/>
                    <a:pt x="37" y="685"/>
                    <a:pt x="36" y="690"/>
                  </a:cubicBezTo>
                  <a:cubicBezTo>
                    <a:pt x="35" y="694"/>
                    <a:pt x="32" y="696"/>
                    <a:pt x="28" y="696"/>
                  </a:cubicBezTo>
                  <a:close/>
                  <a:moveTo>
                    <a:pt x="1728" y="707"/>
                  </a:moveTo>
                  <a:cubicBezTo>
                    <a:pt x="1724" y="707"/>
                    <a:pt x="1721" y="705"/>
                    <a:pt x="1720" y="701"/>
                  </a:cubicBezTo>
                  <a:cubicBezTo>
                    <a:pt x="1719" y="696"/>
                    <a:pt x="1718" y="691"/>
                    <a:pt x="1717" y="686"/>
                  </a:cubicBezTo>
                  <a:cubicBezTo>
                    <a:pt x="1716" y="681"/>
                    <a:pt x="1719" y="677"/>
                    <a:pt x="1723" y="676"/>
                  </a:cubicBezTo>
                  <a:cubicBezTo>
                    <a:pt x="1727" y="675"/>
                    <a:pt x="1731" y="678"/>
                    <a:pt x="1732" y="682"/>
                  </a:cubicBezTo>
                  <a:cubicBezTo>
                    <a:pt x="1734" y="687"/>
                    <a:pt x="1735" y="692"/>
                    <a:pt x="1736" y="698"/>
                  </a:cubicBezTo>
                  <a:cubicBezTo>
                    <a:pt x="1737" y="702"/>
                    <a:pt x="1734" y="706"/>
                    <a:pt x="1730" y="707"/>
                  </a:cubicBezTo>
                  <a:lnTo>
                    <a:pt x="1728" y="707"/>
                  </a:lnTo>
                  <a:moveTo>
                    <a:pt x="19" y="743"/>
                  </a:moveTo>
                  <a:lnTo>
                    <a:pt x="18" y="743"/>
                  </a:lnTo>
                  <a:cubicBezTo>
                    <a:pt x="14" y="743"/>
                    <a:pt x="11" y="738"/>
                    <a:pt x="11" y="734"/>
                  </a:cubicBezTo>
                  <a:cubicBezTo>
                    <a:pt x="12" y="729"/>
                    <a:pt x="13" y="723"/>
                    <a:pt x="14" y="718"/>
                  </a:cubicBezTo>
                  <a:cubicBezTo>
                    <a:pt x="15" y="714"/>
                    <a:pt x="19" y="711"/>
                    <a:pt x="23" y="712"/>
                  </a:cubicBezTo>
                  <a:cubicBezTo>
                    <a:pt x="28" y="713"/>
                    <a:pt x="31" y="717"/>
                    <a:pt x="30" y="721"/>
                  </a:cubicBezTo>
                  <a:cubicBezTo>
                    <a:pt x="29" y="726"/>
                    <a:pt x="28" y="731"/>
                    <a:pt x="27" y="737"/>
                  </a:cubicBezTo>
                  <a:cubicBezTo>
                    <a:pt x="26" y="741"/>
                    <a:pt x="23" y="743"/>
                    <a:pt x="19" y="743"/>
                  </a:cubicBezTo>
                  <a:moveTo>
                    <a:pt x="1736" y="754"/>
                  </a:moveTo>
                  <a:cubicBezTo>
                    <a:pt x="1733" y="754"/>
                    <a:pt x="1729" y="752"/>
                    <a:pt x="1729" y="748"/>
                  </a:cubicBezTo>
                  <a:cubicBezTo>
                    <a:pt x="1728" y="742"/>
                    <a:pt x="1727" y="737"/>
                    <a:pt x="1726" y="732"/>
                  </a:cubicBezTo>
                  <a:cubicBezTo>
                    <a:pt x="1725" y="728"/>
                    <a:pt x="1728" y="724"/>
                    <a:pt x="1733" y="723"/>
                  </a:cubicBezTo>
                  <a:cubicBezTo>
                    <a:pt x="1737" y="722"/>
                    <a:pt x="1741" y="725"/>
                    <a:pt x="1742" y="729"/>
                  </a:cubicBezTo>
                  <a:cubicBezTo>
                    <a:pt x="1743" y="735"/>
                    <a:pt x="1744" y="740"/>
                    <a:pt x="1744" y="745"/>
                  </a:cubicBezTo>
                  <a:cubicBezTo>
                    <a:pt x="1745" y="750"/>
                    <a:pt x="1742" y="754"/>
                    <a:pt x="1738" y="754"/>
                  </a:cubicBezTo>
                  <a:lnTo>
                    <a:pt x="1736" y="754"/>
                  </a:lnTo>
                  <a:close/>
                  <a:moveTo>
                    <a:pt x="13" y="791"/>
                  </a:moveTo>
                  <a:lnTo>
                    <a:pt x="12" y="791"/>
                  </a:lnTo>
                  <a:cubicBezTo>
                    <a:pt x="8" y="790"/>
                    <a:pt x="4" y="786"/>
                    <a:pt x="5" y="782"/>
                  </a:cubicBezTo>
                  <a:cubicBezTo>
                    <a:pt x="5" y="777"/>
                    <a:pt x="6" y="771"/>
                    <a:pt x="7" y="766"/>
                  </a:cubicBezTo>
                  <a:cubicBezTo>
                    <a:pt x="7" y="762"/>
                    <a:pt x="11" y="758"/>
                    <a:pt x="16" y="759"/>
                  </a:cubicBezTo>
                  <a:cubicBezTo>
                    <a:pt x="20" y="760"/>
                    <a:pt x="23" y="764"/>
                    <a:pt x="23" y="768"/>
                  </a:cubicBezTo>
                  <a:cubicBezTo>
                    <a:pt x="22" y="773"/>
                    <a:pt x="21" y="778"/>
                    <a:pt x="21" y="784"/>
                  </a:cubicBezTo>
                  <a:cubicBezTo>
                    <a:pt x="20" y="788"/>
                    <a:pt x="17" y="791"/>
                    <a:pt x="13" y="791"/>
                  </a:cubicBezTo>
                  <a:moveTo>
                    <a:pt x="1742" y="802"/>
                  </a:moveTo>
                  <a:cubicBezTo>
                    <a:pt x="1738" y="802"/>
                    <a:pt x="1735" y="799"/>
                    <a:pt x="1734" y="795"/>
                  </a:cubicBezTo>
                  <a:cubicBezTo>
                    <a:pt x="1734" y="790"/>
                    <a:pt x="1733" y="784"/>
                    <a:pt x="1733" y="779"/>
                  </a:cubicBezTo>
                  <a:cubicBezTo>
                    <a:pt x="1732" y="775"/>
                    <a:pt x="1735" y="771"/>
                    <a:pt x="1740" y="770"/>
                  </a:cubicBezTo>
                  <a:cubicBezTo>
                    <a:pt x="1744" y="770"/>
                    <a:pt x="1748" y="773"/>
                    <a:pt x="1749" y="777"/>
                  </a:cubicBezTo>
                  <a:cubicBezTo>
                    <a:pt x="1749" y="783"/>
                    <a:pt x="1750" y="788"/>
                    <a:pt x="1750" y="793"/>
                  </a:cubicBezTo>
                  <a:cubicBezTo>
                    <a:pt x="1751" y="798"/>
                    <a:pt x="1747" y="802"/>
                    <a:pt x="1743" y="802"/>
                  </a:cubicBezTo>
                  <a:lnTo>
                    <a:pt x="1742" y="802"/>
                  </a:lnTo>
                  <a:moveTo>
                    <a:pt x="9" y="838"/>
                  </a:moveTo>
                  <a:lnTo>
                    <a:pt x="9" y="838"/>
                  </a:lnTo>
                  <a:cubicBezTo>
                    <a:pt x="4" y="838"/>
                    <a:pt x="1" y="834"/>
                    <a:pt x="1" y="830"/>
                  </a:cubicBezTo>
                  <a:cubicBezTo>
                    <a:pt x="1" y="825"/>
                    <a:pt x="2" y="819"/>
                    <a:pt x="2" y="814"/>
                  </a:cubicBezTo>
                  <a:cubicBezTo>
                    <a:pt x="2" y="810"/>
                    <a:pt x="6" y="806"/>
                    <a:pt x="11" y="807"/>
                  </a:cubicBezTo>
                  <a:cubicBezTo>
                    <a:pt x="15" y="807"/>
                    <a:pt x="18" y="811"/>
                    <a:pt x="18" y="815"/>
                  </a:cubicBezTo>
                  <a:cubicBezTo>
                    <a:pt x="18" y="820"/>
                    <a:pt x="17" y="826"/>
                    <a:pt x="17" y="831"/>
                  </a:cubicBezTo>
                  <a:cubicBezTo>
                    <a:pt x="17" y="835"/>
                    <a:pt x="13" y="838"/>
                    <a:pt x="9" y="838"/>
                  </a:cubicBezTo>
                  <a:moveTo>
                    <a:pt x="1746" y="850"/>
                  </a:moveTo>
                  <a:cubicBezTo>
                    <a:pt x="1741" y="850"/>
                    <a:pt x="1738" y="846"/>
                    <a:pt x="1738" y="842"/>
                  </a:cubicBezTo>
                  <a:cubicBezTo>
                    <a:pt x="1737" y="837"/>
                    <a:pt x="1737" y="832"/>
                    <a:pt x="1737" y="826"/>
                  </a:cubicBezTo>
                  <a:cubicBezTo>
                    <a:pt x="1737" y="822"/>
                    <a:pt x="1740" y="818"/>
                    <a:pt x="1744" y="818"/>
                  </a:cubicBezTo>
                  <a:cubicBezTo>
                    <a:pt x="1749" y="818"/>
                    <a:pt x="1752" y="821"/>
                    <a:pt x="1753" y="825"/>
                  </a:cubicBezTo>
                  <a:cubicBezTo>
                    <a:pt x="1753" y="831"/>
                    <a:pt x="1753" y="836"/>
                    <a:pt x="1754" y="841"/>
                  </a:cubicBezTo>
                  <a:cubicBezTo>
                    <a:pt x="1754" y="846"/>
                    <a:pt x="1750" y="850"/>
                    <a:pt x="1746" y="850"/>
                  </a:cubicBezTo>
                  <a:lnTo>
                    <a:pt x="1746" y="850"/>
                  </a:lnTo>
                  <a:close/>
                  <a:moveTo>
                    <a:pt x="8" y="886"/>
                  </a:moveTo>
                  <a:cubicBezTo>
                    <a:pt x="3" y="886"/>
                    <a:pt x="0" y="883"/>
                    <a:pt x="0" y="878"/>
                  </a:cubicBezTo>
                  <a:lnTo>
                    <a:pt x="0" y="877"/>
                  </a:lnTo>
                  <a:cubicBezTo>
                    <a:pt x="0" y="872"/>
                    <a:pt x="0" y="867"/>
                    <a:pt x="0" y="862"/>
                  </a:cubicBezTo>
                  <a:cubicBezTo>
                    <a:pt x="0" y="858"/>
                    <a:pt x="4" y="854"/>
                    <a:pt x="8" y="854"/>
                  </a:cubicBezTo>
                  <a:lnTo>
                    <a:pt x="8" y="854"/>
                  </a:lnTo>
                  <a:cubicBezTo>
                    <a:pt x="12" y="854"/>
                    <a:pt x="16" y="858"/>
                    <a:pt x="16" y="863"/>
                  </a:cubicBezTo>
                  <a:cubicBezTo>
                    <a:pt x="16" y="867"/>
                    <a:pt x="16" y="872"/>
                    <a:pt x="16" y="877"/>
                  </a:cubicBezTo>
                  <a:cubicBezTo>
                    <a:pt x="16" y="881"/>
                    <a:pt x="12" y="886"/>
                    <a:pt x="8" y="886"/>
                  </a:cubicBezTo>
                  <a:moveTo>
                    <a:pt x="1746" y="901"/>
                  </a:moveTo>
                  <a:lnTo>
                    <a:pt x="1746" y="901"/>
                  </a:lnTo>
                  <a:cubicBezTo>
                    <a:pt x="1742" y="901"/>
                    <a:pt x="1738" y="897"/>
                    <a:pt x="1738" y="893"/>
                  </a:cubicBezTo>
                  <a:cubicBezTo>
                    <a:pt x="1738" y="887"/>
                    <a:pt x="1738" y="882"/>
                    <a:pt x="1738" y="877"/>
                  </a:cubicBezTo>
                  <a:lnTo>
                    <a:pt x="1738" y="874"/>
                  </a:lnTo>
                  <a:cubicBezTo>
                    <a:pt x="1738" y="869"/>
                    <a:pt x="1742" y="866"/>
                    <a:pt x="1746" y="866"/>
                  </a:cubicBezTo>
                  <a:cubicBezTo>
                    <a:pt x="1751" y="866"/>
                    <a:pt x="1754" y="869"/>
                    <a:pt x="1754" y="874"/>
                  </a:cubicBezTo>
                  <a:lnTo>
                    <a:pt x="1754" y="877"/>
                  </a:lnTo>
                  <a:cubicBezTo>
                    <a:pt x="1754" y="882"/>
                    <a:pt x="1754" y="888"/>
                    <a:pt x="1754" y="893"/>
                  </a:cubicBezTo>
                  <a:cubicBezTo>
                    <a:pt x="1754" y="897"/>
                    <a:pt x="1750" y="901"/>
                    <a:pt x="1746" y="901"/>
                  </a:cubicBezTo>
                  <a:close/>
                  <a:moveTo>
                    <a:pt x="9" y="934"/>
                  </a:moveTo>
                  <a:cubicBezTo>
                    <a:pt x="5" y="934"/>
                    <a:pt x="1" y="931"/>
                    <a:pt x="1" y="927"/>
                  </a:cubicBezTo>
                  <a:cubicBezTo>
                    <a:pt x="1" y="921"/>
                    <a:pt x="1" y="916"/>
                    <a:pt x="0" y="911"/>
                  </a:cubicBezTo>
                  <a:cubicBezTo>
                    <a:pt x="0" y="906"/>
                    <a:pt x="4" y="902"/>
                    <a:pt x="8" y="902"/>
                  </a:cubicBezTo>
                  <a:cubicBezTo>
                    <a:pt x="12" y="902"/>
                    <a:pt x="16" y="906"/>
                    <a:pt x="16" y="910"/>
                  </a:cubicBezTo>
                  <a:cubicBezTo>
                    <a:pt x="17" y="915"/>
                    <a:pt x="17" y="921"/>
                    <a:pt x="17" y="926"/>
                  </a:cubicBezTo>
                  <a:cubicBezTo>
                    <a:pt x="17" y="930"/>
                    <a:pt x="14" y="934"/>
                    <a:pt x="10" y="934"/>
                  </a:cubicBezTo>
                  <a:lnTo>
                    <a:pt x="9" y="934"/>
                  </a:lnTo>
                  <a:moveTo>
                    <a:pt x="1744" y="949"/>
                  </a:moveTo>
                  <a:lnTo>
                    <a:pt x="1743" y="949"/>
                  </a:lnTo>
                  <a:cubicBezTo>
                    <a:pt x="1739" y="948"/>
                    <a:pt x="1736" y="944"/>
                    <a:pt x="1736" y="940"/>
                  </a:cubicBezTo>
                  <a:cubicBezTo>
                    <a:pt x="1736" y="935"/>
                    <a:pt x="1737" y="929"/>
                    <a:pt x="1737" y="924"/>
                  </a:cubicBezTo>
                  <a:cubicBezTo>
                    <a:pt x="1737" y="920"/>
                    <a:pt x="1741" y="916"/>
                    <a:pt x="1745" y="917"/>
                  </a:cubicBezTo>
                  <a:cubicBezTo>
                    <a:pt x="1750" y="917"/>
                    <a:pt x="1753" y="921"/>
                    <a:pt x="1753" y="925"/>
                  </a:cubicBezTo>
                  <a:cubicBezTo>
                    <a:pt x="1753" y="930"/>
                    <a:pt x="1752" y="936"/>
                    <a:pt x="1752" y="941"/>
                  </a:cubicBezTo>
                  <a:cubicBezTo>
                    <a:pt x="1752" y="945"/>
                    <a:pt x="1748" y="949"/>
                    <a:pt x="1744" y="949"/>
                  </a:cubicBezTo>
                  <a:close/>
                  <a:moveTo>
                    <a:pt x="13" y="982"/>
                  </a:moveTo>
                  <a:cubicBezTo>
                    <a:pt x="9" y="982"/>
                    <a:pt x="6" y="979"/>
                    <a:pt x="5" y="975"/>
                  </a:cubicBezTo>
                  <a:cubicBezTo>
                    <a:pt x="5" y="969"/>
                    <a:pt x="4" y="964"/>
                    <a:pt x="4" y="959"/>
                  </a:cubicBezTo>
                  <a:cubicBezTo>
                    <a:pt x="3" y="954"/>
                    <a:pt x="6" y="951"/>
                    <a:pt x="11" y="950"/>
                  </a:cubicBezTo>
                  <a:cubicBezTo>
                    <a:pt x="15" y="950"/>
                    <a:pt x="19" y="953"/>
                    <a:pt x="19" y="957"/>
                  </a:cubicBezTo>
                  <a:cubicBezTo>
                    <a:pt x="20" y="963"/>
                    <a:pt x="21" y="968"/>
                    <a:pt x="21" y="973"/>
                  </a:cubicBezTo>
                  <a:cubicBezTo>
                    <a:pt x="22" y="977"/>
                    <a:pt x="18" y="981"/>
                    <a:pt x="14" y="982"/>
                  </a:cubicBezTo>
                  <a:lnTo>
                    <a:pt x="13" y="982"/>
                  </a:lnTo>
                  <a:moveTo>
                    <a:pt x="1739" y="996"/>
                  </a:moveTo>
                  <a:lnTo>
                    <a:pt x="1738" y="996"/>
                  </a:lnTo>
                  <a:cubicBezTo>
                    <a:pt x="1734" y="996"/>
                    <a:pt x="1731" y="992"/>
                    <a:pt x="1731" y="987"/>
                  </a:cubicBezTo>
                  <a:cubicBezTo>
                    <a:pt x="1732" y="982"/>
                    <a:pt x="1733" y="977"/>
                    <a:pt x="1733" y="972"/>
                  </a:cubicBezTo>
                  <a:cubicBezTo>
                    <a:pt x="1734" y="967"/>
                    <a:pt x="1737" y="964"/>
                    <a:pt x="1742" y="964"/>
                  </a:cubicBezTo>
                  <a:cubicBezTo>
                    <a:pt x="1746" y="965"/>
                    <a:pt x="1749" y="969"/>
                    <a:pt x="1749" y="973"/>
                  </a:cubicBezTo>
                  <a:cubicBezTo>
                    <a:pt x="1748" y="979"/>
                    <a:pt x="1748" y="984"/>
                    <a:pt x="1747" y="989"/>
                  </a:cubicBezTo>
                  <a:cubicBezTo>
                    <a:pt x="1747" y="993"/>
                    <a:pt x="1743" y="996"/>
                    <a:pt x="1739" y="996"/>
                  </a:cubicBezTo>
                  <a:moveTo>
                    <a:pt x="20" y="1029"/>
                  </a:moveTo>
                  <a:cubicBezTo>
                    <a:pt x="16" y="1029"/>
                    <a:pt x="13" y="1027"/>
                    <a:pt x="12" y="1023"/>
                  </a:cubicBezTo>
                  <a:cubicBezTo>
                    <a:pt x="11" y="1017"/>
                    <a:pt x="10" y="1012"/>
                    <a:pt x="9" y="1007"/>
                  </a:cubicBezTo>
                  <a:cubicBezTo>
                    <a:pt x="9" y="1002"/>
                    <a:pt x="12" y="998"/>
                    <a:pt x="16" y="998"/>
                  </a:cubicBezTo>
                  <a:cubicBezTo>
                    <a:pt x="21" y="997"/>
                    <a:pt x="25" y="1000"/>
                    <a:pt x="25" y="1004"/>
                  </a:cubicBezTo>
                  <a:cubicBezTo>
                    <a:pt x="26" y="1010"/>
                    <a:pt x="27" y="1015"/>
                    <a:pt x="28" y="1020"/>
                  </a:cubicBezTo>
                  <a:cubicBezTo>
                    <a:pt x="28" y="1024"/>
                    <a:pt x="25" y="1028"/>
                    <a:pt x="21" y="1029"/>
                  </a:cubicBezTo>
                  <a:lnTo>
                    <a:pt x="20" y="1029"/>
                  </a:lnTo>
                  <a:moveTo>
                    <a:pt x="1732" y="1044"/>
                  </a:moveTo>
                  <a:lnTo>
                    <a:pt x="1730" y="1043"/>
                  </a:lnTo>
                  <a:cubicBezTo>
                    <a:pt x="1726" y="1043"/>
                    <a:pt x="1723" y="1038"/>
                    <a:pt x="1724" y="1034"/>
                  </a:cubicBezTo>
                  <a:cubicBezTo>
                    <a:pt x="1725" y="1029"/>
                    <a:pt x="1726" y="1024"/>
                    <a:pt x="1727" y="1018"/>
                  </a:cubicBezTo>
                  <a:cubicBezTo>
                    <a:pt x="1727" y="1014"/>
                    <a:pt x="1731" y="1011"/>
                    <a:pt x="1736" y="1012"/>
                  </a:cubicBezTo>
                  <a:cubicBezTo>
                    <a:pt x="1740" y="1013"/>
                    <a:pt x="1743" y="1017"/>
                    <a:pt x="1742" y="1021"/>
                  </a:cubicBezTo>
                  <a:cubicBezTo>
                    <a:pt x="1742" y="1026"/>
                    <a:pt x="1741" y="1032"/>
                    <a:pt x="1740" y="1037"/>
                  </a:cubicBezTo>
                  <a:cubicBezTo>
                    <a:pt x="1739" y="1041"/>
                    <a:pt x="1736" y="1044"/>
                    <a:pt x="1732" y="1044"/>
                  </a:cubicBezTo>
                  <a:moveTo>
                    <a:pt x="29" y="1076"/>
                  </a:moveTo>
                  <a:cubicBezTo>
                    <a:pt x="25" y="1076"/>
                    <a:pt x="22" y="1074"/>
                    <a:pt x="21" y="1070"/>
                  </a:cubicBezTo>
                  <a:cubicBezTo>
                    <a:pt x="20" y="1065"/>
                    <a:pt x="19" y="1060"/>
                    <a:pt x="18" y="1054"/>
                  </a:cubicBezTo>
                  <a:cubicBezTo>
                    <a:pt x="17" y="1050"/>
                    <a:pt x="20" y="1046"/>
                    <a:pt x="24" y="1045"/>
                  </a:cubicBezTo>
                  <a:cubicBezTo>
                    <a:pt x="28" y="1044"/>
                    <a:pt x="33" y="1047"/>
                    <a:pt x="33" y="1051"/>
                  </a:cubicBezTo>
                  <a:cubicBezTo>
                    <a:pt x="35" y="1056"/>
                    <a:pt x="36" y="1061"/>
                    <a:pt x="37" y="1067"/>
                  </a:cubicBezTo>
                  <a:cubicBezTo>
                    <a:pt x="38" y="1071"/>
                    <a:pt x="35" y="1075"/>
                    <a:pt x="31" y="1076"/>
                  </a:cubicBezTo>
                  <a:lnTo>
                    <a:pt x="29" y="1076"/>
                  </a:lnTo>
                  <a:moveTo>
                    <a:pt x="1722" y="1090"/>
                  </a:moveTo>
                  <a:lnTo>
                    <a:pt x="1720" y="1090"/>
                  </a:lnTo>
                  <a:cubicBezTo>
                    <a:pt x="1716" y="1089"/>
                    <a:pt x="1713" y="1085"/>
                    <a:pt x="1714" y="1080"/>
                  </a:cubicBezTo>
                  <a:cubicBezTo>
                    <a:pt x="1715" y="1075"/>
                    <a:pt x="1716" y="1070"/>
                    <a:pt x="1718" y="1065"/>
                  </a:cubicBezTo>
                  <a:cubicBezTo>
                    <a:pt x="1719" y="1061"/>
                    <a:pt x="1723" y="1058"/>
                    <a:pt x="1727" y="1059"/>
                  </a:cubicBezTo>
                  <a:cubicBezTo>
                    <a:pt x="1731" y="1060"/>
                    <a:pt x="1734" y="1064"/>
                    <a:pt x="1733" y="1069"/>
                  </a:cubicBezTo>
                  <a:cubicBezTo>
                    <a:pt x="1732" y="1074"/>
                    <a:pt x="1731" y="1079"/>
                    <a:pt x="1730" y="1084"/>
                  </a:cubicBezTo>
                  <a:cubicBezTo>
                    <a:pt x="1729" y="1088"/>
                    <a:pt x="1725" y="1090"/>
                    <a:pt x="1722" y="1090"/>
                  </a:cubicBezTo>
                  <a:close/>
                  <a:moveTo>
                    <a:pt x="41" y="1123"/>
                  </a:moveTo>
                  <a:cubicBezTo>
                    <a:pt x="37" y="1123"/>
                    <a:pt x="34" y="1120"/>
                    <a:pt x="33" y="1117"/>
                  </a:cubicBezTo>
                  <a:cubicBezTo>
                    <a:pt x="32" y="1112"/>
                    <a:pt x="30" y="1107"/>
                    <a:pt x="29" y="1101"/>
                  </a:cubicBezTo>
                  <a:cubicBezTo>
                    <a:pt x="28" y="1097"/>
                    <a:pt x="30" y="1093"/>
                    <a:pt x="35" y="1092"/>
                  </a:cubicBezTo>
                  <a:cubicBezTo>
                    <a:pt x="39" y="1090"/>
                    <a:pt x="43" y="1093"/>
                    <a:pt x="44" y="1097"/>
                  </a:cubicBezTo>
                  <a:cubicBezTo>
                    <a:pt x="46" y="1102"/>
                    <a:pt x="47" y="1107"/>
                    <a:pt x="48" y="1113"/>
                  </a:cubicBezTo>
                  <a:cubicBezTo>
                    <a:pt x="50" y="1117"/>
                    <a:pt x="47" y="1121"/>
                    <a:pt x="43" y="1122"/>
                  </a:cubicBezTo>
                  <a:lnTo>
                    <a:pt x="41" y="1123"/>
                  </a:lnTo>
                  <a:moveTo>
                    <a:pt x="1709" y="1137"/>
                  </a:moveTo>
                  <a:lnTo>
                    <a:pt x="1707" y="1136"/>
                  </a:lnTo>
                  <a:cubicBezTo>
                    <a:pt x="1703" y="1135"/>
                    <a:pt x="1700" y="1130"/>
                    <a:pt x="1702" y="1126"/>
                  </a:cubicBezTo>
                  <a:cubicBezTo>
                    <a:pt x="1703" y="1121"/>
                    <a:pt x="1705" y="1116"/>
                    <a:pt x="1706" y="1111"/>
                  </a:cubicBezTo>
                  <a:cubicBezTo>
                    <a:pt x="1707" y="1107"/>
                    <a:pt x="1712" y="1104"/>
                    <a:pt x="1716" y="1106"/>
                  </a:cubicBezTo>
                  <a:cubicBezTo>
                    <a:pt x="1720" y="1107"/>
                    <a:pt x="1723" y="1111"/>
                    <a:pt x="1721" y="1115"/>
                  </a:cubicBezTo>
                  <a:cubicBezTo>
                    <a:pt x="1720" y="1121"/>
                    <a:pt x="1718" y="1126"/>
                    <a:pt x="1717" y="1131"/>
                  </a:cubicBezTo>
                  <a:cubicBezTo>
                    <a:pt x="1716" y="1134"/>
                    <a:pt x="1713" y="1137"/>
                    <a:pt x="1709" y="1137"/>
                  </a:cubicBezTo>
                  <a:close/>
                  <a:moveTo>
                    <a:pt x="55" y="1168"/>
                  </a:moveTo>
                  <a:cubicBezTo>
                    <a:pt x="52" y="1168"/>
                    <a:pt x="49" y="1166"/>
                    <a:pt x="48" y="1163"/>
                  </a:cubicBezTo>
                  <a:cubicBezTo>
                    <a:pt x="46" y="1158"/>
                    <a:pt x="44" y="1153"/>
                    <a:pt x="42" y="1148"/>
                  </a:cubicBezTo>
                  <a:cubicBezTo>
                    <a:pt x="41" y="1144"/>
                    <a:pt x="43" y="1139"/>
                    <a:pt x="48" y="1138"/>
                  </a:cubicBezTo>
                  <a:cubicBezTo>
                    <a:pt x="52" y="1136"/>
                    <a:pt x="56" y="1139"/>
                    <a:pt x="58" y="1143"/>
                  </a:cubicBezTo>
                  <a:cubicBezTo>
                    <a:pt x="59" y="1148"/>
                    <a:pt x="61" y="1153"/>
                    <a:pt x="63" y="1158"/>
                  </a:cubicBezTo>
                  <a:cubicBezTo>
                    <a:pt x="64" y="1162"/>
                    <a:pt x="62" y="1167"/>
                    <a:pt x="58" y="1168"/>
                  </a:cubicBezTo>
                  <a:lnTo>
                    <a:pt x="55" y="1168"/>
                  </a:lnTo>
                  <a:moveTo>
                    <a:pt x="1694" y="1182"/>
                  </a:moveTo>
                  <a:lnTo>
                    <a:pt x="1691" y="1182"/>
                  </a:lnTo>
                  <a:cubicBezTo>
                    <a:pt x="1687" y="1180"/>
                    <a:pt x="1685" y="1176"/>
                    <a:pt x="1687" y="1171"/>
                  </a:cubicBezTo>
                  <a:cubicBezTo>
                    <a:pt x="1688" y="1166"/>
                    <a:pt x="1690" y="1161"/>
                    <a:pt x="1692" y="1156"/>
                  </a:cubicBezTo>
                  <a:cubicBezTo>
                    <a:pt x="1693" y="1152"/>
                    <a:pt x="1698" y="1150"/>
                    <a:pt x="1702" y="1151"/>
                  </a:cubicBezTo>
                  <a:cubicBezTo>
                    <a:pt x="1706" y="1153"/>
                    <a:pt x="1708" y="1157"/>
                    <a:pt x="1707" y="1162"/>
                  </a:cubicBezTo>
                  <a:cubicBezTo>
                    <a:pt x="1705" y="1167"/>
                    <a:pt x="1703" y="1172"/>
                    <a:pt x="1702" y="1177"/>
                  </a:cubicBezTo>
                  <a:cubicBezTo>
                    <a:pt x="1700" y="1180"/>
                    <a:pt x="1697" y="1182"/>
                    <a:pt x="1694" y="1182"/>
                  </a:cubicBezTo>
                  <a:moveTo>
                    <a:pt x="72" y="1213"/>
                  </a:moveTo>
                  <a:cubicBezTo>
                    <a:pt x="69" y="1213"/>
                    <a:pt x="66" y="1211"/>
                    <a:pt x="65" y="1208"/>
                  </a:cubicBezTo>
                  <a:cubicBezTo>
                    <a:pt x="63" y="1203"/>
                    <a:pt x="61" y="1198"/>
                    <a:pt x="59" y="1193"/>
                  </a:cubicBezTo>
                  <a:cubicBezTo>
                    <a:pt x="57" y="1189"/>
                    <a:pt x="59" y="1185"/>
                    <a:pt x="63" y="1183"/>
                  </a:cubicBezTo>
                  <a:cubicBezTo>
                    <a:pt x="67" y="1181"/>
                    <a:pt x="72" y="1183"/>
                    <a:pt x="74" y="1187"/>
                  </a:cubicBezTo>
                  <a:cubicBezTo>
                    <a:pt x="75" y="1192"/>
                    <a:pt x="77" y="1197"/>
                    <a:pt x="79" y="1202"/>
                  </a:cubicBezTo>
                  <a:cubicBezTo>
                    <a:pt x="81" y="1206"/>
                    <a:pt x="79" y="1211"/>
                    <a:pt x="75" y="1213"/>
                  </a:cubicBezTo>
                  <a:lnTo>
                    <a:pt x="72" y="1213"/>
                  </a:lnTo>
                  <a:close/>
                  <a:moveTo>
                    <a:pt x="1676" y="1227"/>
                  </a:moveTo>
                  <a:lnTo>
                    <a:pt x="1673" y="1226"/>
                  </a:lnTo>
                  <a:cubicBezTo>
                    <a:pt x="1669" y="1224"/>
                    <a:pt x="1667" y="1220"/>
                    <a:pt x="1669" y="1216"/>
                  </a:cubicBezTo>
                  <a:cubicBezTo>
                    <a:pt x="1671" y="1211"/>
                    <a:pt x="1673" y="1206"/>
                    <a:pt x="1675" y="1201"/>
                  </a:cubicBezTo>
                  <a:cubicBezTo>
                    <a:pt x="1677" y="1197"/>
                    <a:pt x="1681" y="1195"/>
                    <a:pt x="1686" y="1197"/>
                  </a:cubicBezTo>
                  <a:cubicBezTo>
                    <a:pt x="1690" y="1198"/>
                    <a:pt x="1692" y="1203"/>
                    <a:pt x="1690" y="1207"/>
                  </a:cubicBezTo>
                  <a:cubicBezTo>
                    <a:pt x="1688" y="1212"/>
                    <a:pt x="1686" y="1217"/>
                    <a:pt x="1684" y="1222"/>
                  </a:cubicBezTo>
                  <a:cubicBezTo>
                    <a:pt x="1682" y="1225"/>
                    <a:pt x="1679" y="1227"/>
                    <a:pt x="1676" y="1227"/>
                  </a:cubicBezTo>
                  <a:moveTo>
                    <a:pt x="91" y="1257"/>
                  </a:moveTo>
                  <a:cubicBezTo>
                    <a:pt x="88" y="1257"/>
                    <a:pt x="85" y="1255"/>
                    <a:pt x="84" y="1252"/>
                  </a:cubicBezTo>
                  <a:cubicBezTo>
                    <a:pt x="82" y="1247"/>
                    <a:pt x="79" y="1243"/>
                    <a:pt x="77" y="1238"/>
                  </a:cubicBezTo>
                  <a:cubicBezTo>
                    <a:pt x="75" y="1234"/>
                    <a:pt x="77" y="1229"/>
                    <a:pt x="81" y="1227"/>
                  </a:cubicBezTo>
                  <a:cubicBezTo>
                    <a:pt x="85" y="1225"/>
                    <a:pt x="90" y="1227"/>
                    <a:pt x="92" y="1231"/>
                  </a:cubicBezTo>
                  <a:cubicBezTo>
                    <a:pt x="94" y="1236"/>
                    <a:pt x="96" y="1241"/>
                    <a:pt x="98" y="1245"/>
                  </a:cubicBezTo>
                  <a:cubicBezTo>
                    <a:pt x="100" y="1249"/>
                    <a:pt x="99" y="1254"/>
                    <a:pt x="95" y="1256"/>
                  </a:cubicBezTo>
                  <a:lnTo>
                    <a:pt x="91" y="1257"/>
                  </a:lnTo>
                  <a:close/>
                  <a:moveTo>
                    <a:pt x="1656" y="1270"/>
                  </a:moveTo>
                  <a:lnTo>
                    <a:pt x="1653" y="1269"/>
                  </a:lnTo>
                  <a:cubicBezTo>
                    <a:pt x="1649" y="1268"/>
                    <a:pt x="1647" y="1263"/>
                    <a:pt x="1649" y="1259"/>
                  </a:cubicBezTo>
                  <a:cubicBezTo>
                    <a:pt x="1651" y="1254"/>
                    <a:pt x="1654" y="1249"/>
                    <a:pt x="1656" y="1245"/>
                  </a:cubicBezTo>
                  <a:cubicBezTo>
                    <a:pt x="1658" y="1241"/>
                    <a:pt x="1663" y="1239"/>
                    <a:pt x="1667" y="1241"/>
                  </a:cubicBezTo>
                  <a:cubicBezTo>
                    <a:pt x="1671" y="1243"/>
                    <a:pt x="1672" y="1247"/>
                    <a:pt x="1670" y="1251"/>
                  </a:cubicBezTo>
                  <a:cubicBezTo>
                    <a:pt x="1668" y="1256"/>
                    <a:pt x="1666" y="1261"/>
                    <a:pt x="1663" y="1266"/>
                  </a:cubicBezTo>
                  <a:cubicBezTo>
                    <a:pt x="1662" y="1269"/>
                    <a:pt x="1659" y="1270"/>
                    <a:pt x="1656" y="1270"/>
                  </a:cubicBezTo>
                  <a:moveTo>
                    <a:pt x="113" y="1299"/>
                  </a:moveTo>
                  <a:cubicBezTo>
                    <a:pt x="110" y="1299"/>
                    <a:pt x="107" y="1298"/>
                    <a:pt x="106" y="1295"/>
                  </a:cubicBezTo>
                  <a:cubicBezTo>
                    <a:pt x="103" y="1291"/>
                    <a:pt x="101" y="1286"/>
                    <a:pt x="98" y="1281"/>
                  </a:cubicBezTo>
                  <a:cubicBezTo>
                    <a:pt x="96" y="1277"/>
                    <a:pt x="98" y="1272"/>
                    <a:pt x="102" y="1270"/>
                  </a:cubicBezTo>
                  <a:cubicBezTo>
                    <a:pt x="106" y="1268"/>
                    <a:pt x="110" y="1270"/>
                    <a:pt x="113" y="1274"/>
                  </a:cubicBezTo>
                  <a:cubicBezTo>
                    <a:pt x="115" y="1278"/>
                    <a:pt x="117" y="1283"/>
                    <a:pt x="120" y="1288"/>
                  </a:cubicBezTo>
                  <a:cubicBezTo>
                    <a:pt x="122" y="1292"/>
                    <a:pt x="121" y="1296"/>
                    <a:pt x="117" y="1298"/>
                  </a:cubicBezTo>
                  <a:lnTo>
                    <a:pt x="113" y="1299"/>
                  </a:lnTo>
                  <a:close/>
                  <a:moveTo>
                    <a:pt x="1634" y="1313"/>
                  </a:moveTo>
                  <a:lnTo>
                    <a:pt x="1630" y="1312"/>
                  </a:lnTo>
                  <a:cubicBezTo>
                    <a:pt x="1626" y="1309"/>
                    <a:pt x="1625" y="1305"/>
                    <a:pt x="1627" y="1301"/>
                  </a:cubicBezTo>
                  <a:cubicBezTo>
                    <a:pt x="1629" y="1296"/>
                    <a:pt x="1632" y="1292"/>
                    <a:pt x="1634" y="1287"/>
                  </a:cubicBezTo>
                  <a:cubicBezTo>
                    <a:pt x="1637" y="1283"/>
                    <a:pt x="1641" y="1282"/>
                    <a:pt x="1645" y="1284"/>
                  </a:cubicBezTo>
                  <a:cubicBezTo>
                    <a:pt x="1649" y="1286"/>
                    <a:pt x="1651" y="1291"/>
                    <a:pt x="1649" y="1295"/>
                  </a:cubicBezTo>
                  <a:cubicBezTo>
                    <a:pt x="1646" y="1299"/>
                    <a:pt x="1643" y="1304"/>
                    <a:pt x="1641" y="1309"/>
                  </a:cubicBezTo>
                  <a:cubicBezTo>
                    <a:pt x="1639" y="1311"/>
                    <a:pt x="1637" y="1313"/>
                    <a:pt x="1634" y="1313"/>
                  </a:cubicBezTo>
                  <a:moveTo>
                    <a:pt x="137" y="1341"/>
                  </a:moveTo>
                  <a:cubicBezTo>
                    <a:pt x="134" y="1341"/>
                    <a:pt x="132" y="1339"/>
                    <a:pt x="130" y="1337"/>
                  </a:cubicBezTo>
                  <a:cubicBezTo>
                    <a:pt x="127" y="1332"/>
                    <a:pt x="124" y="1328"/>
                    <a:pt x="122" y="1323"/>
                  </a:cubicBezTo>
                  <a:cubicBezTo>
                    <a:pt x="120" y="1319"/>
                    <a:pt x="121" y="1315"/>
                    <a:pt x="125" y="1312"/>
                  </a:cubicBezTo>
                  <a:cubicBezTo>
                    <a:pt x="128" y="1310"/>
                    <a:pt x="133" y="1311"/>
                    <a:pt x="136" y="1315"/>
                  </a:cubicBezTo>
                  <a:cubicBezTo>
                    <a:pt x="138" y="1320"/>
                    <a:pt x="141" y="1324"/>
                    <a:pt x="144" y="1329"/>
                  </a:cubicBezTo>
                  <a:cubicBezTo>
                    <a:pt x="146" y="1332"/>
                    <a:pt x="145" y="1337"/>
                    <a:pt x="141" y="1340"/>
                  </a:cubicBezTo>
                  <a:lnTo>
                    <a:pt x="137" y="1341"/>
                  </a:lnTo>
                  <a:close/>
                  <a:moveTo>
                    <a:pt x="1609" y="1354"/>
                  </a:moveTo>
                  <a:lnTo>
                    <a:pt x="1605" y="1352"/>
                  </a:lnTo>
                  <a:cubicBezTo>
                    <a:pt x="1601" y="1350"/>
                    <a:pt x="1600" y="1345"/>
                    <a:pt x="1602" y="1341"/>
                  </a:cubicBezTo>
                  <a:cubicBezTo>
                    <a:pt x="1605" y="1337"/>
                    <a:pt x="1608" y="1333"/>
                    <a:pt x="1611" y="1328"/>
                  </a:cubicBezTo>
                  <a:cubicBezTo>
                    <a:pt x="1613" y="1324"/>
                    <a:pt x="1618" y="1323"/>
                    <a:pt x="1622" y="1325"/>
                  </a:cubicBezTo>
                  <a:cubicBezTo>
                    <a:pt x="1625" y="1328"/>
                    <a:pt x="1627" y="1333"/>
                    <a:pt x="1624" y="1336"/>
                  </a:cubicBezTo>
                  <a:cubicBezTo>
                    <a:pt x="1621" y="1341"/>
                    <a:pt x="1619" y="1346"/>
                    <a:pt x="1616" y="1350"/>
                  </a:cubicBezTo>
                  <a:cubicBezTo>
                    <a:pt x="1614" y="1352"/>
                    <a:pt x="1612" y="1354"/>
                    <a:pt x="1609" y="1354"/>
                  </a:cubicBezTo>
                  <a:moveTo>
                    <a:pt x="163" y="1381"/>
                  </a:moveTo>
                  <a:cubicBezTo>
                    <a:pt x="161" y="1381"/>
                    <a:pt x="158" y="1380"/>
                    <a:pt x="157" y="1377"/>
                  </a:cubicBezTo>
                  <a:cubicBezTo>
                    <a:pt x="153" y="1373"/>
                    <a:pt x="150" y="1369"/>
                    <a:pt x="147" y="1364"/>
                  </a:cubicBezTo>
                  <a:cubicBezTo>
                    <a:pt x="145" y="1360"/>
                    <a:pt x="146" y="1355"/>
                    <a:pt x="150" y="1353"/>
                  </a:cubicBezTo>
                  <a:cubicBezTo>
                    <a:pt x="153" y="1350"/>
                    <a:pt x="158" y="1351"/>
                    <a:pt x="161" y="1355"/>
                  </a:cubicBezTo>
                  <a:cubicBezTo>
                    <a:pt x="164" y="1360"/>
                    <a:pt x="167" y="1364"/>
                    <a:pt x="170" y="1368"/>
                  </a:cubicBezTo>
                  <a:cubicBezTo>
                    <a:pt x="172" y="1372"/>
                    <a:pt x="171" y="1377"/>
                    <a:pt x="168" y="1379"/>
                  </a:cubicBezTo>
                  <a:cubicBezTo>
                    <a:pt x="166" y="1380"/>
                    <a:pt x="165" y="1381"/>
                    <a:pt x="163" y="1381"/>
                  </a:cubicBezTo>
                  <a:moveTo>
                    <a:pt x="1582" y="1393"/>
                  </a:moveTo>
                  <a:cubicBezTo>
                    <a:pt x="1580" y="1393"/>
                    <a:pt x="1579" y="1393"/>
                    <a:pt x="1577" y="1392"/>
                  </a:cubicBezTo>
                  <a:cubicBezTo>
                    <a:pt x="1574" y="1389"/>
                    <a:pt x="1573" y="1384"/>
                    <a:pt x="1576" y="1381"/>
                  </a:cubicBezTo>
                  <a:cubicBezTo>
                    <a:pt x="1579" y="1376"/>
                    <a:pt x="1582" y="1372"/>
                    <a:pt x="1585" y="1368"/>
                  </a:cubicBezTo>
                  <a:cubicBezTo>
                    <a:pt x="1587" y="1364"/>
                    <a:pt x="1592" y="1363"/>
                    <a:pt x="1596" y="1366"/>
                  </a:cubicBezTo>
                  <a:cubicBezTo>
                    <a:pt x="1599" y="1368"/>
                    <a:pt x="1600" y="1373"/>
                    <a:pt x="1598" y="1377"/>
                  </a:cubicBezTo>
                  <a:cubicBezTo>
                    <a:pt x="1595" y="1381"/>
                    <a:pt x="1592" y="1386"/>
                    <a:pt x="1588" y="1390"/>
                  </a:cubicBezTo>
                  <a:cubicBezTo>
                    <a:pt x="1587" y="1392"/>
                    <a:pt x="1584" y="1393"/>
                    <a:pt x="1582" y="1393"/>
                  </a:cubicBezTo>
                  <a:moveTo>
                    <a:pt x="191" y="1419"/>
                  </a:moveTo>
                  <a:cubicBezTo>
                    <a:pt x="189" y="1419"/>
                    <a:pt x="187" y="1418"/>
                    <a:pt x="185" y="1416"/>
                  </a:cubicBezTo>
                  <a:cubicBezTo>
                    <a:pt x="182" y="1412"/>
                    <a:pt x="179" y="1408"/>
                    <a:pt x="175" y="1403"/>
                  </a:cubicBezTo>
                  <a:cubicBezTo>
                    <a:pt x="173" y="1400"/>
                    <a:pt x="173" y="1395"/>
                    <a:pt x="177" y="1392"/>
                  </a:cubicBezTo>
                  <a:cubicBezTo>
                    <a:pt x="181" y="1390"/>
                    <a:pt x="185" y="1390"/>
                    <a:pt x="188" y="1394"/>
                  </a:cubicBezTo>
                  <a:cubicBezTo>
                    <a:pt x="191" y="1398"/>
                    <a:pt x="195" y="1402"/>
                    <a:pt x="198" y="1406"/>
                  </a:cubicBezTo>
                  <a:cubicBezTo>
                    <a:pt x="200" y="1410"/>
                    <a:pt x="200" y="1415"/>
                    <a:pt x="196" y="1418"/>
                  </a:cubicBezTo>
                  <a:cubicBezTo>
                    <a:pt x="195" y="1419"/>
                    <a:pt x="193" y="1419"/>
                    <a:pt x="191" y="1419"/>
                  </a:cubicBezTo>
                  <a:moveTo>
                    <a:pt x="1553" y="1431"/>
                  </a:moveTo>
                  <a:cubicBezTo>
                    <a:pt x="1551" y="1431"/>
                    <a:pt x="1549" y="1431"/>
                    <a:pt x="1548" y="1430"/>
                  </a:cubicBezTo>
                  <a:cubicBezTo>
                    <a:pt x="1544" y="1427"/>
                    <a:pt x="1544" y="1422"/>
                    <a:pt x="1547" y="1418"/>
                  </a:cubicBezTo>
                  <a:cubicBezTo>
                    <a:pt x="1550" y="1414"/>
                    <a:pt x="1553" y="1410"/>
                    <a:pt x="1557" y="1406"/>
                  </a:cubicBezTo>
                  <a:cubicBezTo>
                    <a:pt x="1559" y="1402"/>
                    <a:pt x="1564" y="1402"/>
                    <a:pt x="1568" y="1405"/>
                  </a:cubicBezTo>
                  <a:cubicBezTo>
                    <a:pt x="1571" y="1407"/>
                    <a:pt x="1572" y="1412"/>
                    <a:pt x="1569" y="1416"/>
                  </a:cubicBezTo>
                  <a:cubicBezTo>
                    <a:pt x="1566" y="1420"/>
                    <a:pt x="1562" y="1424"/>
                    <a:pt x="1559" y="1428"/>
                  </a:cubicBezTo>
                  <a:cubicBezTo>
                    <a:pt x="1557" y="1430"/>
                    <a:pt x="1555" y="1431"/>
                    <a:pt x="1553" y="1431"/>
                  </a:cubicBezTo>
                  <a:close/>
                  <a:moveTo>
                    <a:pt x="222" y="1456"/>
                  </a:moveTo>
                  <a:cubicBezTo>
                    <a:pt x="220" y="1456"/>
                    <a:pt x="218" y="1455"/>
                    <a:pt x="216" y="1453"/>
                  </a:cubicBezTo>
                  <a:cubicBezTo>
                    <a:pt x="212" y="1449"/>
                    <a:pt x="209" y="1445"/>
                    <a:pt x="205" y="1441"/>
                  </a:cubicBezTo>
                  <a:cubicBezTo>
                    <a:pt x="203" y="1438"/>
                    <a:pt x="203" y="1433"/>
                    <a:pt x="206" y="1430"/>
                  </a:cubicBezTo>
                  <a:cubicBezTo>
                    <a:pt x="210" y="1427"/>
                    <a:pt x="215" y="1428"/>
                    <a:pt x="218" y="1431"/>
                  </a:cubicBezTo>
                  <a:cubicBezTo>
                    <a:pt x="221" y="1435"/>
                    <a:pt x="225" y="1439"/>
                    <a:pt x="228" y="1443"/>
                  </a:cubicBezTo>
                  <a:cubicBezTo>
                    <a:pt x="231" y="1446"/>
                    <a:pt x="231" y="1451"/>
                    <a:pt x="227" y="1454"/>
                  </a:cubicBezTo>
                  <a:cubicBezTo>
                    <a:pt x="226" y="1455"/>
                    <a:pt x="224" y="1456"/>
                    <a:pt x="222" y="1456"/>
                  </a:cubicBezTo>
                  <a:close/>
                  <a:moveTo>
                    <a:pt x="1522" y="1468"/>
                  </a:moveTo>
                  <a:cubicBezTo>
                    <a:pt x="1520" y="1468"/>
                    <a:pt x="1518" y="1467"/>
                    <a:pt x="1516" y="1466"/>
                  </a:cubicBezTo>
                  <a:cubicBezTo>
                    <a:pt x="1513" y="1463"/>
                    <a:pt x="1513" y="1458"/>
                    <a:pt x="1516" y="1454"/>
                  </a:cubicBezTo>
                  <a:cubicBezTo>
                    <a:pt x="1519" y="1451"/>
                    <a:pt x="1523" y="1447"/>
                    <a:pt x="1526" y="1443"/>
                  </a:cubicBezTo>
                  <a:cubicBezTo>
                    <a:pt x="1529" y="1439"/>
                    <a:pt x="1534" y="1439"/>
                    <a:pt x="1538" y="1442"/>
                  </a:cubicBezTo>
                  <a:cubicBezTo>
                    <a:pt x="1541" y="1445"/>
                    <a:pt x="1541" y="1450"/>
                    <a:pt x="1538" y="1453"/>
                  </a:cubicBezTo>
                  <a:cubicBezTo>
                    <a:pt x="1535" y="1457"/>
                    <a:pt x="1531" y="1461"/>
                    <a:pt x="1528" y="1465"/>
                  </a:cubicBezTo>
                  <a:cubicBezTo>
                    <a:pt x="1526" y="1467"/>
                    <a:pt x="1524" y="1468"/>
                    <a:pt x="1522" y="1468"/>
                  </a:cubicBezTo>
                  <a:close/>
                  <a:moveTo>
                    <a:pt x="254" y="1491"/>
                  </a:moveTo>
                  <a:cubicBezTo>
                    <a:pt x="252" y="1491"/>
                    <a:pt x="250" y="1491"/>
                    <a:pt x="249" y="1489"/>
                  </a:cubicBezTo>
                  <a:cubicBezTo>
                    <a:pt x="245" y="1485"/>
                    <a:pt x="241" y="1481"/>
                    <a:pt x="238" y="1477"/>
                  </a:cubicBezTo>
                  <a:cubicBezTo>
                    <a:pt x="235" y="1474"/>
                    <a:pt x="235" y="1469"/>
                    <a:pt x="238" y="1466"/>
                  </a:cubicBezTo>
                  <a:cubicBezTo>
                    <a:pt x="241" y="1463"/>
                    <a:pt x="246" y="1463"/>
                    <a:pt x="249" y="1466"/>
                  </a:cubicBezTo>
                  <a:cubicBezTo>
                    <a:pt x="253" y="1470"/>
                    <a:pt x="256" y="1474"/>
                    <a:pt x="260" y="1478"/>
                  </a:cubicBezTo>
                  <a:cubicBezTo>
                    <a:pt x="263" y="1481"/>
                    <a:pt x="263" y="1486"/>
                    <a:pt x="260" y="1489"/>
                  </a:cubicBezTo>
                  <a:cubicBezTo>
                    <a:pt x="258" y="1491"/>
                    <a:pt x="256" y="1491"/>
                    <a:pt x="254" y="1491"/>
                  </a:cubicBezTo>
                  <a:moveTo>
                    <a:pt x="1489" y="1502"/>
                  </a:moveTo>
                  <a:cubicBezTo>
                    <a:pt x="1487" y="1502"/>
                    <a:pt x="1485" y="1502"/>
                    <a:pt x="1483" y="1500"/>
                  </a:cubicBezTo>
                  <a:cubicBezTo>
                    <a:pt x="1480" y="1497"/>
                    <a:pt x="1480" y="1492"/>
                    <a:pt x="1483" y="1489"/>
                  </a:cubicBezTo>
                  <a:cubicBezTo>
                    <a:pt x="1487" y="1485"/>
                    <a:pt x="1490" y="1481"/>
                    <a:pt x="1494" y="1477"/>
                  </a:cubicBezTo>
                  <a:cubicBezTo>
                    <a:pt x="1497" y="1474"/>
                    <a:pt x="1502" y="1474"/>
                    <a:pt x="1505" y="1477"/>
                  </a:cubicBezTo>
                  <a:cubicBezTo>
                    <a:pt x="1509" y="1480"/>
                    <a:pt x="1509" y="1485"/>
                    <a:pt x="1506" y="1489"/>
                  </a:cubicBezTo>
                  <a:cubicBezTo>
                    <a:pt x="1502" y="1492"/>
                    <a:pt x="1498" y="1496"/>
                    <a:pt x="1494" y="1500"/>
                  </a:cubicBezTo>
                  <a:cubicBezTo>
                    <a:pt x="1493" y="1502"/>
                    <a:pt x="1491" y="1502"/>
                    <a:pt x="1489" y="1502"/>
                  </a:cubicBezTo>
                  <a:close/>
                  <a:moveTo>
                    <a:pt x="289" y="1525"/>
                  </a:moveTo>
                  <a:cubicBezTo>
                    <a:pt x="287" y="1525"/>
                    <a:pt x="285" y="1524"/>
                    <a:pt x="283" y="1523"/>
                  </a:cubicBezTo>
                  <a:cubicBezTo>
                    <a:pt x="279" y="1519"/>
                    <a:pt x="275" y="1515"/>
                    <a:pt x="272" y="1512"/>
                  </a:cubicBezTo>
                  <a:cubicBezTo>
                    <a:pt x="268" y="1509"/>
                    <a:pt x="268" y="1503"/>
                    <a:pt x="271" y="1500"/>
                  </a:cubicBezTo>
                  <a:cubicBezTo>
                    <a:pt x="274" y="1497"/>
                    <a:pt x="279" y="1497"/>
                    <a:pt x="283" y="1500"/>
                  </a:cubicBezTo>
                  <a:cubicBezTo>
                    <a:pt x="286" y="1504"/>
                    <a:pt x="290" y="1507"/>
                    <a:pt x="294" y="1511"/>
                  </a:cubicBezTo>
                  <a:cubicBezTo>
                    <a:pt x="297" y="1514"/>
                    <a:pt x="298" y="1519"/>
                    <a:pt x="295" y="1522"/>
                  </a:cubicBezTo>
                  <a:cubicBezTo>
                    <a:pt x="293" y="1524"/>
                    <a:pt x="291" y="1525"/>
                    <a:pt x="289" y="1525"/>
                  </a:cubicBezTo>
                  <a:moveTo>
                    <a:pt x="1454" y="1535"/>
                  </a:moveTo>
                  <a:cubicBezTo>
                    <a:pt x="1452" y="1535"/>
                    <a:pt x="1449" y="1534"/>
                    <a:pt x="1448" y="1532"/>
                  </a:cubicBezTo>
                  <a:cubicBezTo>
                    <a:pt x="1445" y="1529"/>
                    <a:pt x="1445" y="1524"/>
                    <a:pt x="1448" y="1521"/>
                  </a:cubicBezTo>
                  <a:cubicBezTo>
                    <a:pt x="1452" y="1518"/>
                    <a:pt x="1456" y="1514"/>
                    <a:pt x="1460" y="1511"/>
                  </a:cubicBezTo>
                  <a:cubicBezTo>
                    <a:pt x="1463" y="1508"/>
                    <a:pt x="1468" y="1508"/>
                    <a:pt x="1471" y="1511"/>
                  </a:cubicBezTo>
                  <a:cubicBezTo>
                    <a:pt x="1474" y="1514"/>
                    <a:pt x="1474" y="1519"/>
                    <a:pt x="1471" y="1522"/>
                  </a:cubicBezTo>
                  <a:cubicBezTo>
                    <a:pt x="1467" y="1526"/>
                    <a:pt x="1463" y="1530"/>
                    <a:pt x="1459" y="1533"/>
                  </a:cubicBezTo>
                  <a:cubicBezTo>
                    <a:pt x="1457" y="1534"/>
                    <a:pt x="1456" y="1535"/>
                    <a:pt x="1454" y="1535"/>
                  </a:cubicBezTo>
                  <a:moveTo>
                    <a:pt x="325" y="1556"/>
                  </a:moveTo>
                  <a:cubicBezTo>
                    <a:pt x="323" y="1556"/>
                    <a:pt x="321" y="1556"/>
                    <a:pt x="320" y="1554"/>
                  </a:cubicBezTo>
                  <a:cubicBezTo>
                    <a:pt x="316" y="1551"/>
                    <a:pt x="312" y="1547"/>
                    <a:pt x="307" y="1544"/>
                  </a:cubicBezTo>
                  <a:cubicBezTo>
                    <a:pt x="304" y="1541"/>
                    <a:pt x="304" y="1536"/>
                    <a:pt x="307" y="1533"/>
                  </a:cubicBezTo>
                  <a:cubicBezTo>
                    <a:pt x="309" y="1529"/>
                    <a:pt x="314" y="1529"/>
                    <a:pt x="318" y="1532"/>
                  </a:cubicBezTo>
                  <a:cubicBezTo>
                    <a:pt x="322" y="1535"/>
                    <a:pt x="326" y="1539"/>
                    <a:pt x="330" y="1542"/>
                  </a:cubicBezTo>
                  <a:cubicBezTo>
                    <a:pt x="333" y="1545"/>
                    <a:pt x="334" y="1550"/>
                    <a:pt x="331" y="1553"/>
                  </a:cubicBezTo>
                  <a:cubicBezTo>
                    <a:pt x="329" y="1555"/>
                    <a:pt x="327" y="1556"/>
                    <a:pt x="325" y="1556"/>
                  </a:cubicBezTo>
                  <a:moveTo>
                    <a:pt x="1417" y="1566"/>
                  </a:moveTo>
                  <a:cubicBezTo>
                    <a:pt x="1415" y="1566"/>
                    <a:pt x="1412" y="1565"/>
                    <a:pt x="1411" y="1563"/>
                  </a:cubicBezTo>
                  <a:cubicBezTo>
                    <a:pt x="1408" y="1559"/>
                    <a:pt x="1409" y="1554"/>
                    <a:pt x="1412" y="1552"/>
                  </a:cubicBezTo>
                  <a:cubicBezTo>
                    <a:pt x="1416" y="1548"/>
                    <a:pt x="1420" y="1545"/>
                    <a:pt x="1424" y="1542"/>
                  </a:cubicBezTo>
                  <a:cubicBezTo>
                    <a:pt x="1428" y="1539"/>
                    <a:pt x="1433" y="1539"/>
                    <a:pt x="1436" y="1543"/>
                  </a:cubicBezTo>
                  <a:cubicBezTo>
                    <a:pt x="1438" y="1546"/>
                    <a:pt x="1438" y="1551"/>
                    <a:pt x="1435" y="1554"/>
                  </a:cubicBezTo>
                  <a:cubicBezTo>
                    <a:pt x="1430" y="1557"/>
                    <a:pt x="1426" y="1561"/>
                    <a:pt x="1422" y="1564"/>
                  </a:cubicBezTo>
                  <a:cubicBezTo>
                    <a:pt x="1421" y="1565"/>
                    <a:pt x="1419" y="1566"/>
                    <a:pt x="1417" y="1566"/>
                  </a:cubicBezTo>
                  <a:moveTo>
                    <a:pt x="363" y="1586"/>
                  </a:moveTo>
                  <a:cubicBezTo>
                    <a:pt x="361" y="1586"/>
                    <a:pt x="359" y="1585"/>
                    <a:pt x="358" y="1584"/>
                  </a:cubicBezTo>
                  <a:cubicBezTo>
                    <a:pt x="354" y="1581"/>
                    <a:pt x="349" y="1578"/>
                    <a:pt x="345" y="1574"/>
                  </a:cubicBezTo>
                  <a:cubicBezTo>
                    <a:pt x="342" y="1572"/>
                    <a:pt x="341" y="1567"/>
                    <a:pt x="344" y="1563"/>
                  </a:cubicBezTo>
                  <a:cubicBezTo>
                    <a:pt x="346" y="1560"/>
                    <a:pt x="351" y="1559"/>
                    <a:pt x="355" y="1562"/>
                  </a:cubicBezTo>
                  <a:cubicBezTo>
                    <a:pt x="359" y="1565"/>
                    <a:pt x="363" y="1568"/>
                    <a:pt x="367" y="1571"/>
                  </a:cubicBezTo>
                  <a:cubicBezTo>
                    <a:pt x="371" y="1574"/>
                    <a:pt x="372" y="1579"/>
                    <a:pt x="369" y="1582"/>
                  </a:cubicBezTo>
                  <a:cubicBezTo>
                    <a:pt x="368" y="1584"/>
                    <a:pt x="365" y="1586"/>
                    <a:pt x="363" y="1586"/>
                  </a:cubicBezTo>
                  <a:moveTo>
                    <a:pt x="1379" y="1595"/>
                  </a:moveTo>
                  <a:cubicBezTo>
                    <a:pt x="1376" y="1595"/>
                    <a:pt x="1374" y="1593"/>
                    <a:pt x="1372" y="1591"/>
                  </a:cubicBezTo>
                  <a:cubicBezTo>
                    <a:pt x="1370" y="1588"/>
                    <a:pt x="1371" y="1583"/>
                    <a:pt x="1374" y="1580"/>
                  </a:cubicBezTo>
                  <a:cubicBezTo>
                    <a:pt x="1378" y="1577"/>
                    <a:pt x="1383" y="1574"/>
                    <a:pt x="1387" y="1571"/>
                  </a:cubicBezTo>
                  <a:cubicBezTo>
                    <a:pt x="1391" y="1568"/>
                    <a:pt x="1396" y="1569"/>
                    <a:pt x="1398" y="1573"/>
                  </a:cubicBezTo>
                  <a:cubicBezTo>
                    <a:pt x="1401" y="1576"/>
                    <a:pt x="1400" y="1581"/>
                    <a:pt x="1396" y="1584"/>
                  </a:cubicBezTo>
                  <a:cubicBezTo>
                    <a:pt x="1392" y="1587"/>
                    <a:pt x="1388" y="1590"/>
                    <a:pt x="1383" y="1593"/>
                  </a:cubicBezTo>
                  <a:cubicBezTo>
                    <a:pt x="1382" y="1594"/>
                    <a:pt x="1380" y="1595"/>
                    <a:pt x="1379" y="1595"/>
                  </a:cubicBezTo>
                  <a:moveTo>
                    <a:pt x="402" y="1613"/>
                  </a:moveTo>
                  <a:lnTo>
                    <a:pt x="398" y="1612"/>
                  </a:lnTo>
                  <a:cubicBezTo>
                    <a:pt x="393" y="1609"/>
                    <a:pt x="389" y="1606"/>
                    <a:pt x="384" y="1603"/>
                  </a:cubicBezTo>
                  <a:cubicBezTo>
                    <a:pt x="381" y="1600"/>
                    <a:pt x="380" y="1595"/>
                    <a:pt x="382" y="1592"/>
                  </a:cubicBezTo>
                  <a:cubicBezTo>
                    <a:pt x="385" y="1588"/>
                    <a:pt x="390" y="1587"/>
                    <a:pt x="393" y="1589"/>
                  </a:cubicBezTo>
                  <a:cubicBezTo>
                    <a:pt x="398" y="1592"/>
                    <a:pt x="402" y="1595"/>
                    <a:pt x="406" y="1598"/>
                  </a:cubicBezTo>
                  <a:cubicBezTo>
                    <a:pt x="410" y="1601"/>
                    <a:pt x="411" y="1606"/>
                    <a:pt x="409" y="1609"/>
                  </a:cubicBezTo>
                  <a:cubicBezTo>
                    <a:pt x="407" y="1612"/>
                    <a:pt x="405" y="1613"/>
                    <a:pt x="402" y="1613"/>
                  </a:cubicBezTo>
                  <a:close/>
                  <a:moveTo>
                    <a:pt x="1339" y="1621"/>
                  </a:moveTo>
                  <a:cubicBezTo>
                    <a:pt x="1336" y="1621"/>
                    <a:pt x="1334" y="1620"/>
                    <a:pt x="1332" y="1617"/>
                  </a:cubicBezTo>
                  <a:cubicBezTo>
                    <a:pt x="1330" y="1614"/>
                    <a:pt x="1331" y="1609"/>
                    <a:pt x="1335" y="1606"/>
                  </a:cubicBezTo>
                  <a:cubicBezTo>
                    <a:pt x="1339" y="1604"/>
                    <a:pt x="1344" y="1601"/>
                    <a:pt x="1348" y="1598"/>
                  </a:cubicBezTo>
                  <a:cubicBezTo>
                    <a:pt x="1352" y="1595"/>
                    <a:pt x="1357" y="1596"/>
                    <a:pt x="1359" y="1600"/>
                  </a:cubicBezTo>
                  <a:cubicBezTo>
                    <a:pt x="1362" y="1604"/>
                    <a:pt x="1361" y="1609"/>
                    <a:pt x="1357" y="1611"/>
                  </a:cubicBezTo>
                  <a:cubicBezTo>
                    <a:pt x="1352" y="1614"/>
                    <a:pt x="1348" y="1617"/>
                    <a:pt x="1343" y="1620"/>
                  </a:cubicBezTo>
                  <a:lnTo>
                    <a:pt x="1339" y="1621"/>
                  </a:lnTo>
                  <a:moveTo>
                    <a:pt x="443" y="1638"/>
                  </a:moveTo>
                  <a:lnTo>
                    <a:pt x="439" y="1637"/>
                  </a:lnTo>
                  <a:cubicBezTo>
                    <a:pt x="434" y="1634"/>
                    <a:pt x="430" y="1631"/>
                    <a:pt x="425" y="1629"/>
                  </a:cubicBezTo>
                  <a:cubicBezTo>
                    <a:pt x="421" y="1626"/>
                    <a:pt x="420" y="1622"/>
                    <a:pt x="422" y="1618"/>
                  </a:cubicBezTo>
                  <a:cubicBezTo>
                    <a:pt x="425" y="1614"/>
                    <a:pt x="429" y="1613"/>
                    <a:pt x="433" y="1615"/>
                  </a:cubicBezTo>
                  <a:cubicBezTo>
                    <a:pt x="438" y="1618"/>
                    <a:pt x="442" y="1620"/>
                    <a:pt x="447" y="1623"/>
                  </a:cubicBezTo>
                  <a:cubicBezTo>
                    <a:pt x="451" y="1625"/>
                    <a:pt x="452" y="1630"/>
                    <a:pt x="450" y="1634"/>
                  </a:cubicBezTo>
                  <a:cubicBezTo>
                    <a:pt x="448" y="1637"/>
                    <a:pt x="446" y="1638"/>
                    <a:pt x="443" y="1638"/>
                  </a:cubicBezTo>
                  <a:moveTo>
                    <a:pt x="1298" y="1645"/>
                  </a:moveTo>
                  <a:cubicBezTo>
                    <a:pt x="1295" y="1645"/>
                    <a:pt x="1292" y="1644"/>
                    <a:pt x="1291" y="1641"/>
                  </a:cubicBezTo>
                  <a:cubicBezTo>
                    <a:pt x="1289" y="1637"/>
                    <a:pt x="1290" y="1633"/>
                    <a:pt x="1294" y="1630"/>
                  </a:cubicBezTo>
                  <a:cubicBezTo>
                    <a:pt x="1299" y="1628"/>
                    <a:pt x="1303" y="1625"/>
                    <a:pt x="1308" y="1623"/>
                  </a:cubicBezTo>
                  <a:cubicBezTo>
                    <a:pt x="1312" y="1620"/>
                    <a:pt x="1316" y="1622"/>
                    <a:pt x="1319" y="1626"/>
                  </a:cubicBezTo>
                  <a:cubicBezTo>
                    <a:pt x="1321" y="1629"/>
                    <a:pt x="1320" y="1634"/>
                    <a:pt x="1316" y="1637"/>
                  </a:cubicBezTo>
                  <a:cubicBezTo>
                    <a:pt x="1311" y="1639"/>
                    <a:pt x="1306" y="1642"/>
                    <a:pt x="1302" y="1644"/>
                  </a:cubicBezTo>
                  <a:lnTo>
                    <a:pt x="1298" y="1645"/>
                  </a:lnTo>
                  <a:moveTo>
                    <a:pt x="485" y="1661"/>
                  </a:moveTo>
                  <a:lnTo>
                    <a:pt x="481" y="1660"/>
                  </a:lnTo>
                  <a:cubicBezTo>
                    <a:pt x="477" y="1658"/>
                    <a:pt x="472" y="1655"/>
                    <a:pt x="467" y="1653"/>
                  </a:cubicBezTo>
                  <a:cubicBezTo>
                    <a:pt x="463" y="1650"/>
                    <a:pt x="462" y="1646"/>
                    <a:pt x="464" y="1642"/>
                  </a:cubicBezTo>
                  <a:cubicBezTo>
                    <a:pt x="466" y="1638"/>
                    <a:pt x="471" y="1636"/>
                    <a:pt x="475" y="1638"/>
                  </a:cubicBezTo>
                  <a:cubicBezTo>
                    <a:pt x="479" y="1641"/>
                    <a:pt x="484" y="1643"/>
                    <a:pt x="489" y="1646"/>
                  </a:cubicBezTo>
                  <a:cubicBezTo>
                    <a:pt x="493" y="1648"/>
                    <a:pt x="494" y="1653"/>
                    <a:pt x="492" y="1656"/>
                  </a:cubicBezTo>
                  <a:cubicBezTo>
                    <a:pt x="491" y="1659"/>
                    <a:pt x="488" y="1661"/>
                    <a:pt x="485" y="1661"/>
                  </a:cubicBezTo>
                  <a:moveTo>
                    <a:pt x="1256" y="1667"/>
                  </a:moveTo>
                  <a:cubicBezTo>
                    <a:pt x="1253" y="1667"/>
                    <a:pt x="1250" y="1666"/>
                    <a:pt x="1248" y="1663"/>
                  </a:cubicBezTo>
                  <a:cubicBezTo>
                    <a:pt x="1246" y="1659"/>
                    <a:pt x="1248" y="1654"/>
                    <a:pt x="1252" y="1652"/>
                  </a:cubicBezTo>
                  <a:cubicBezTo>
                    <a:pt x="1257" y="1650"/>
                    <a:pt x="1261" y="1648"/>
                    <a:pt x="1266" y="1645"/>
                  </a:cubicBezTo>
                  <a:cubicBezTo>
                    <a:pt x="1270" y="1643"/>
                    <a:pt x="1275" y="1645"/>
                    <a:pt x="1277" y="1649"/>
                  </a:cubicBezTo>
                  <a:cubicBezTo>
                    <a:pt x="1279" y="1653"/>
                    <a:pt x="1277" y="1658"/>
                    <a:pt x="1273" y="1660"/>
                  </a:cubicBezTo>
                  <a:cubicBezTo>
                    <a:pt x="1269" y="1662"/>
                    <a:pt x="1264" y="1664"/>
                    <a:pt x="1259" y="1667"/>
                  </a:cubicBezTo>
                  <a:lnTo>
                    <a:pt x="1256" y="1667"/>
                  </a:lnTo>
                  <a:moveTo>
                    <a:pt x="528" y="1681"/>
                  </a:moveTo>
                  <a:lnTo>
                    <a:pt x="525" y="1681"/>
                  </a:lnTo>
                  <a:cubicBezTo>
                    <a:pt x="520" y="1678"/>
                    <a:pt x="515" y="1676"/>
                    <a:pt x="511" y="1674"/>
                  </a:cubicBezTo>
                  <a:cubicBezTo>
                    <a:pt x="507" y="1672"/>
                    <a:pt x="505" y="1667"/>
                    <a:pt x="507" y="1663"/>
                  </a:cubicBezTo>
                  <a:cubicBezTo>
                    <a:pt x="508" y="1659"/>
                    <a:pt x="513" y="1658"/>
                    <a:pt x="517" y="1659"/>
                  </a:cubicBezTo>
                  <a:cubicBezTo>
                    <a:pt x="522" y="1662"/>
                    <a:pt x="527" y="1664"/>
                    <a:pt x="532" y="1666"/>
                  </a:cubicBezTo>
                  <a:cubicBezTo>
                    <a:pt x="536" y="1668"/>
                    <a:pt x="538" y="1672"/>
                    <a:pt x="536" y="1677"/>
                  </a:cubicBezTo>
                  <a:cubicBezTo>
                    <a:pt x="534" y="1680"/>
                    <a:pt x="532" y="1681"/>
                    <a:pt x="528" y="1681"/>
                  </a:cubicBezTo>
                  <a:close/>
                  <a:moveTo>
                    <a:pt x="1212" y="1687"/>
                  </a:moveTo>
                  <a:cubicBezTo>
                    <a:pt x="1209" y="1687"/>
                    <a:pt x="1206" y="1685"/>
                    <a:pt x="1205" y="1682"/>
                  </a:cubicBezTo>
                  <a:cubicBezTo>
                    <a:pt x="1203" y="1678"/>
                    <a:pt x="1205" y="1673"/>
                    <a:pt x="1209" y="1672"/>
                  </a:cubicBezTo>
                  <a:cubicBezTo>
                    <a:pt x="1214" y="1670"/>
                    <a:pt x="1219" y="1668"/>
                    <a:pt x="1223" y="1666"/>
                  </a:cubicBezTo>
                  <a:cubicBezTo>
                    <a:pt x="1227" y="1664"/>
                    <a:pt x="1232" y="1666"/>
                    <a:pt x="1234" y="1670"/>
                  </a:cubicBezTo>
                  <a:cubicBezTo>
                    <a:pt x="1236" y="1674"/>
                    <a:pt x="1234" y="1678"/>
                    <a:pt x="1230" y="1680"/>
                  </a:cubicBezTo>
                  <a:cubicBezTo>
                    <a:pt x="1225" y="1682"/>
                    <a:pt x="1220" y="1684"/>
                    <a:pt x="1215" y="1686"/>
                  </a:cubicBezTo>
                  <a:lnTo>
                    <a:pt x="1212" y="1687"/>
                  </a:lnTo>
                  <a:moveTo>
                    <a:pt x="573" y="1699"/>
                  </a:moveTo>
                  <a:lnTo>
                    <a:pt x="570" y="1699"/>
                  </a:lnTo>
                  <a:cubicBezTo>
                    <a:pt x="565" y="1697"/>
                    <a:pt x="560" y="1695"/>
                    <a:pt x="555" y="1693"/>
                  </a:cubicBezTo>
                  <a:cubicBezTo>
                    <a:pt x="551" y="1691"/>
                    <a:pt x="549" y="1687"/>
                    <a:pt x="551" y="1683"/>
                  </a:cubicBezTo>
                  <a:cubicBezTo>
                    <a:pt x="552" y="1679"/>
                    <a:pt x="557" y="1677"/>
                    <a:pt x="561" y="1678"/>
                  </a:cubicBezTo>
                  <a:cubicBezTo>
                    <a:pt x="566" y="1680"/>
                    <a:pt x="571" y="1682"/>
                    <a:pt x="576" y="1684"/>
                  </a:cubicBezTo>
                  <a:cubicBezTo>
                    <a:pt x="580" y="1685"/>
                    <a:pt x="582" y="1690"/>
                    <a:pt x="580" y="1694"/>
                  </a:cubicBezTo>
                  <a:cubicBezTo>
                    <a:pt x="579" y="1697"/>
                    <a:pt x="576" y="1699"/>
                    <a:pt x="573" y="1699"/>
                  </a:cubicBezTo>
                  <a:moveTo>
                    <a:pt x="1167" y="1704"/>
                  </a:moveTo>
                  <a:cubicBezTo>
                    <a:pt x="1164" y="1704"/>
                    <a:pt x="1161" y="1702"/>
                    <a:pt x="1160" y="1699"/>
                  </a:cubicBezTo>
                  <a:cubicBezTo>
                    <a:pt x="1158" y="1695"/>
                    <a:pt x="1161" y="1690"/>
                    <a:pt x="1165" y="1689"/>
                  </a:cubicBezTo>
                  <a:cubicBezTo>
                    <a:pt x="1170" y="1687"/>
                    <a:pt x="1175" y="1685"/>
                    <a:pt x="1180" y="1683"/>
                  </a:cubicBezTo>
                  <a:cubicBezTo>
                    <a:pt x="1184" y="1682"/>
                    <a:pt x="1188" y="1684"/>
                    <a:pt x="1190" y="1688"/>
                  </a:cubicBezTo>
                  <a:cubicBezTo>
                    <a:pt x="1191" y="1692"/>
                    <a:pt x="1189" y="1697"/>
                    <a:pt x="1185" y="1698"/>
                  </a:cubicBezTo>
                  <a:cubicBezTo>
                    <a:pt x="1180" y="1700"/>
                    <a:pt x="1175" y="1702"/>
                    <a:pt x="1170" y="1704"/>
                  </a:cubicBezTo>
                  <a:lnTo>
                    <a:pt x="1167" y="1704"/>
                  </a:lnTo>
                  <a:moveTo>
                    <a:pt x="618" y="1715"/>
                  </a:moveTo>
                  <a:lnTo>
                    <a:pt x="616" y="1715"/>
                  </a:lnTo>
                  <a:cubicBezTo>
                    <a:pt x="611" y="1713"/>
                    <a:pt x="606" y="1711"/>
                    <a:pt x="601" y="1710"/>
                  </a:cubicBezTo>
                  <a:cubicBezTo>
                    <a:pt x="596" y="1708"/>
                    <a:pt x="594" y="1704"/>
                    <a:pt x="596" y="1699"/>
                  </a:cubicBezTo>
                  <a:cubicBezTo>
                    <a:pt x="597" y="1695"/>
                    <a:pt x="601" y="1693"/>
                    <a:pt x="606" y="1694"/>
                  </a:cubicBezTo>
                  <a:cubicBezTo>
                    <a:pt x="611" y="1696"/>
                    <a:pt x="616" y="1698"/>
                    <a:pt x="621" y="1699"/>
                  </a:cubicBezTo>
                  <a:cubicBezTo>
                    <a:pt x="625" y="1701"/>
                    <a:pt x="627" y="1705"/>
                    <a:pt x="626" y="1709"/>
                  </a:cubicBezTo>
                  <a:cubicBezTo>
                    <a:pt x="625" y="1713"/>
                    <a:pt x="622" y="1715"/>
                    <a:pt x="618" y="1715"/>
                  </a:cubicBezTo>
                  <a:close/>
                  <a:moveTo>
                    <a:pt x="1122" y="1719"/>
                  </a:moveTo>
                  <a:cubicBezTo>
                    <a:pt x="1118" y="1719"/>
                    <a:pt x="1115" y="1717"/>
                    <a:pt x="1114" y="1713"/>
                  </a:cubicBezTo>
                  <a:cubicBezTo>
                    <a:pt x="1113" y="1709"/>
                    <a:pt x="1115" y="1705"/>
                    <a:pt x="1120" y="1703"/>
                  </a:cubicBezTo>
                  <a:cubicBezTo>
                    <a:pt x="1125" y="1702"/>
                    <a:pt x="1130" y="1700"/>
                    <a:pt x="1135" y="1699"/>
                  </a:cubicBezTo>
                  <a:cubicBezTo>
                    <a:pt x="1139" y="1697"/>
                    <a:pt x="1143" y="1700"/>
                    <a:pt x="1145" y="1704"/>
                  </a:cubicBezTo>
                  <a:cubicBezTo>
                    <a:pt x="1146" y="1708"/>
                    <a:pt x="1144" y="1713"/>
                    <a:pt x="1140" y="1714"/>
                  </a:cubicBezTo>
                  <a:cubicBezTo>
                    <a:pt x="1134" y="1716"/>
                    <a:pt x="1129" y="1717"/>
                    <a:pt x="1124" y="1719"/>
                  </a:cubicBezTo>
                  <a:lnTo>
                    <a:pt x="1122" y="1719"/>
                  </a:lnTo>
                  <a:moveTo>
                    <a:pt x="665" y="1728"/>
                  </a:moveTo>
                  <a:lnTo>
                    <a:pt x="663" y="1728"/>
                  </a:lnTo>
                  <a:cubicBezTo>
                    <a:pt x="657" y="1726"/>
                    <a:pt x="652" y="1725"/>
                    <a:pt x="647" y="1724"/>
                  </a:cubicBezTo>
                  <a:cubicBezTo>
                    <a:pt x="643" y="1722"/>
                    <a:pt x="640" y="1718"/>
                    <a:pt x="641" y="1714"/>
                  </a:cubicBezTo>
                  <a:cubicBezTo>
                    <a:pt x="643" y="1709"/>
                    <a:pt x="647" y="1707"/>
                    <a:pt x="651" y="1708"/>
                  </a:cubicBezTo>
                  <a:cubicBezTo>
                    <a:pt x="656" y="1709"/>
                    <a:pt x="661" y="1711"/>
                    <a:pt x="666" y="1712"/>
                  </a:cubicBezTo>
                  <a:cubicBezTo>
                    <a:pt x="671" y="1713"/>
                    <a:pt x="673" y="1718"/>
                    <a:pt x="672" y="1722"/>
                  </a:cubicBezTo>
                  <a:cubicBezTo>
                    <a:pt x="671" y="1725"/>
                    <a:pt x="668" y="1728"/>
                    <a:pt x="665" y="1728"/>
                  </a:cubicBezTo>
                  <a:close/>
                  <a:moveTo>
                    <a:pt x="1076" y="1731"/>
                  </a:moveTo>
                  <a:cubicBezTo>
                    <a:pt x="1072" y="1731"/>
                    <a:pt x="1069" y="1729"/>
                    <a:pt x="1068" y="1725"/>
                  </a:cubicBezTo>
                  <a:cubicBezTo>
                    <a:pt x="1067" y="1721"/>
                    <a:pt x="1069" y="1716"/>
                    <a:pt x="1074" y="1715"/>
                  </a:cubicBezTo>
                  <a:cubicBezTo>
                    <a:pt x="1079" y="1714"/>
                    <a:pt x="1084" y="1713"/>
                    <a:pt x="1089" y="1712"/>
                  </a:cubicBezTo>
                  <a:cubicBezTo>
                    <a:pt x="1093" y="1711"/>
                    <a:pt x="1098" y="1713"/>
                    <a:pt x="1099" y="1717"/>
                  </a:cubicBezTo>
                  <a:cubicBezTo>
                    <a:pt x="1100" y="1722"/>
                    <a:pt x="1097" y="1726"/>
                    <a:pt x="1093" y="1727"/>
                  </a:cubicBezTo>
                  <a:cubicBezTo>
                    <a:pt x="1088" y="1729"/>
                    <a:pt x="1083" y="1730"/>
                    <a:pt x="1077" y="1731"/>
                  </a:cubicBezTo>
                  <a:lnTo>
                    <a:pt x="1076" y="1731"/>
                  </a:lnTo>
                  <a:close/>
                  <a:moveTo>
                    <a:pt x="711" y="1738"/>
                  </a:moveTo>
                  <a:lnTo>
                    <a:pt x="710" y="1738"/>
                  </a:lnTo>
                  <a:cubicBezTo>
                    <a:pt x="704" y="1737"/>
                    <a:pt x="699" y="1736"/>
                    <a:pt x="694" y="1735"/>
                  </a:cubicBezTo>
                  <a:cubicBezTo>
                    <a:pt x="690" y="1734"/>
                    <a:pt x="687" y="1730"/>
                    <a:pt x="688" y="1725"/>
                  </a:cubicBezTo>
                  <a:cubicBezTo>
                    <a:pt x="689" y="1721"/>
                    <a:pt x="693" y="1718"/>
                    <a:pt x="697" y="1719"/>
                  </a:cubicBezTo>
                  <a:cubicBezTo>
                    <a:pt x="702" y="1720"/>
                    <a:pt x="708" y="1721"/>
                    <a:pt x="713" y="1722"/>
                  </a:cubicBezTo>
                  <a:cubicBezTo>
                    <a:pt x="717" y="1723"/>
                    <a:pt x="720" y="1727"/>
                    <a:pt x="719" y="1732"/>
                  </a:cubicBezTo>
                  <a:cubicBezTo>
                    <a:pt x="718" y="1736"/>
                    <a:pt x="715" y="1738"/>
                    <a:pt x="711" y="1738"/>
                  </a:cubicBezTo>
                  <a:moveTo>
                    <a:pt x="1029" y="1741"/>
                  </a:moveTo>
                  <a:cubicBezTo>
                    <a:pt x="1025" y="1741"/>
                    <a:pt x="1022" y="1738"/>
                    <a:pt x="1021" y="1734"/>
                  </a:cubicBezTo>
                  <a:cubicBezTo>
                    <a:pt x="1020" y="1730"/>
                    <a:pt x="1023" y="1726"/>
                    <a:pt x="1027" y="1725"/>
                  </a:cubicBezTo>
                  <a:cubicBezTo>
                    <a:pt x="1032" y="1724"/>
                    <a:pt x="1038" y="1723"/>
                    <a:pt x="1043" y="1722"/>
                  </a:cubicBezTo>
                  <a:cubicBezTo>
                    <a:pt x="1047" y="1721"/>
                    <a:pt x="1051" y="1724"/>
                    <a:pt x="1052" y="1728"/>
                  </a:cubicBezTo>
                  <a:cubicBezTo>
                    <a:pt x="1053" y="1733"/>
                    <a:pt x="1050" y="1737"/>
                    <a:pt x="1046" y="1738"/>
                  </a:cubicBezTo>
                  <a:cubicBezTo>
                    <a:pt x="1041" y="1739"/>
                    <a:pt x="1035" y="1740"/>
                    <a:pt x="1030" y="1741"/>
                  </a:cubicBezTo>
                  <a:lnTo>
                    <a:pt x="1029" y="1741"/>
                  </a:lnTo>
                  <a:close/>
                  <a:moveTo>
                    <a:pt x="758" y="1746"/>
                  </a:moveTo>
                  <a:lnTo>
                    <a:pt x="757" y="1746"/>
                  </a:lnTo>
                  <a:cubicBezTo>
                    <a:pt x="752" y="1745"/>
                    <a:pt x="747" y="1744"/>
                    <a:pt x="741" y="1744"/>
                  </a:cubicBezTo>
                  <a:cubicBezTo>
                    <a:pt x="737" y="1743"/>
                    <a:pt x="734" y="1739"/>
                    <a:pt x="735" y="1734"/>
                  </a:cubicBezTo>
                  <a:cubicBezTo>
                    <a:pt x="735" y="1730"/>
                    <a:pt x="740" y="1727"/>
                    <a:pt x="744" y="1728"/>
                  </a:cubicBezTo>
                  <a:cubicBezTo>
                    <a:pt x="749" y="1729"/>
                    <a:pt x="754" y="1729"/>
                    <a:pt x="760" y="1730"/>
                  </a:cubicBezTo>
                  <a:cubicBezTo>
                    <a:pt x="764" y="1731"/>
                    <a:pt x="767" y="1735"/>
                    <a:pt x="766" y="1739"/>
                  </a:cubicBezTo>
                  <a:cubicBezTo>
                    <a:pt x="766" y="1743"/>
                    <a:pt x="762" y="1746"/>
                    <a:pt x="758" y="1746"/>
                  </a:cubicBezTo>
                  <a:close/>
                  <a:moveTo>
                    <a:pt x="981" y="1748"/>
                  </a:moveTo>
                  <a:cubicBezTo>
                    <a:pt x="977" y="1748"/>
                    <a:pt x="974" y="1745"/>
                    <a:pt x="973" y="1741"/>
                  </a:cubicBezTo>
                  <a:cubicBezTo>
                    <a:pt x="973" y="1736"/>
                    <a:pt x="976" y="1732"/>
                    <a:pt x="980" y="1732"/>
                  </a:cubicBezTo>
                  <a:cubicBezTo>
                    <a:pt x="986" y="1731"/>
                    <a:pt x="991" y="1731"/>
                    <a:pt x="996" y="1730"/>
                  </a:cubicBezTo>
                  <a:cubicBezTo>
                    <a:pt x="1001" y="1729"/>
                    <a:pt x="1004" y="1732"/>
                    <a:pt x="1005" y="1737"/>
                  </a:cubicBezTo>
                  <a:cubicBezTo>
                    <a:pt x="1006" y="1741"/>
                    <a:pt x="1003" y="1745"/>
                    <a:pt x="998" y="1746"/>
                  </a:cubicBezTo>
                  <a:cubicBezTo>
                    <a:pt x="993" y="1746"/>
                    <a:pt x="988" y="1747"/>
                    <a:pt x="982" y="1748"/>
                  </a:cubicBezTo>
                  <a:lnTo>
                    <a:pt x="981" y="1748"/>
                  </a:lnTo>
                  <a:close/>
                  <a:moveTo>
                    <a:pt x="806" y="1751"/>
                  </a:moveTo>
                  <a:lnTo>
                    <a:pt x="805" y="1751"/>
                  </a:lnTo>
                  <a:cubicBezTo>
                    <a:pt x="800" y="1751"/>
                    <a:pt x="795" y="1750"/>
                    <a:pt x="789" y="1750"/>
                  </a:cubicBezTo>
                  <a:cubicBezTo>
                    <a:pt x="785" y="1749"/>
                    <a:pt x="782" y="1745"/>
                    <a:pt x="782" y="1741"/>
                  </a:cubicBezTo>
                  <a:cubicBezTo>
                    <a:pt x="783" y="1737"/>
                    <a:pt x="786" y="1733"/>
                    <a:pt x="791" y="1734"/>
                  </a:cubicBezTo>
                  <a:cubicBezTo>
                    <a:pt x="796" y="1734"/>
                    <a:pt x="801" y="1735"/>
                    <a:pt x="807" y="1735"/>
                  </a:cubicBezTo>
                  <a:cubicBezTo>
                    <a:pt x="811" y="1736"/>
                    <a:pt x="814" y="1739"/>
                    <a:pt x="814" y="1744"/>
                  </a:cubicBezTo>
                  <a:cubicBezTo>
                    <a:pt x="814" y="1748"/>
                    <a:pt x="810" y="1751"/>
                    <a:pt x="806" y="1751"/>
                  </a:cubicBezTo>
                  <a:close/>
                  <a:moveTo>
                    <a:pt x="934" y="1752"/>
                  </a:moveTo>
                  <a:cubicBezTo>
                    <a:pt x="929" y="1752"/>
                    <a:pt x="926" y="1749"/>
                    <a:pt x="926" y="1745"/>
                  </a:cubicBezTo>
                  <a:cubicBezTo>
                    <a:pt x="925" y="1740"/>
                    <a:pt x="929" y="1737"/>
                    <a:pt x="933" y="1736"/>
                  </a:cubicBezTo>
                  <a:cubicBezTo>
                    <a:pt x="938" y="1736"/>
                    <a:pt x="944" y="1736"/>
                    <a:pt x="949" y="1735"/>
                  </a:cubicBezTo>
                  <a:cubicBezTo>
                    <a:pt x="953" y="1735"/>
                    <a:pt x="957" y="1738"/>
                    <a:pt x="958" y="1742"/>
                  </a:cubicBezTo>
                  <a:cubicBezTo>
                    <a:pt x="958" y="1747"/>
                    <a:pt x="955" y="1751"/>
                    <a:pt x="950" y="1751"/>
                  </a:cubicBezTo>
                  <a:cubicBezTo>
                    <a:pt x="945" y="1751"/>
                    <a:pt x="940" y="1752"/>
                    <a:pt x="934" y="1752"/>
                  </a:cubicBezTo>
                  <a:lnTo>
                    <a:pt x="934" y="1752"/>
                  </a:lnTo>
                  <a:moveTo>
                    <a:pt x="854" y="1754"/>
                  </a:moveTo>
                  <a:lnTo>
                    <a:pt x="854" y="1754"/>
                  </a:lnTo>
                  <a:cubicBezTo>
                    <a:pt x="848" y="1754"/>
                    <a:pt x="843" y="1753"/>
                    <a:pt x="838" y="1753"/>
                  </a:cubicBezTo>
                  <a:cubicBezTo>
                    <a:pt x="833" y="1753"/>
                    <a:pt x="830" y="1749"/>
                    <a:pt x="830" y="1745"/>
                  </a:cubicBezTo>
                  <a:cubicBezTo>
                    <a:pt x="830" y="1740"/>
                    <a:pt x="834" y="1737"/>
                    <a:pt x="838" y="1737"/>
                  </a:cubicBezTo>
                  <a:cubicBezTo>
                    <a:pt x="844" y="1737"/>
                    <a:pt x="849" y="1738"/>
                    <a:pt x="854" y="1738"/>
                  </a:cubicBezTo>
                  <a:cubicBezTo>
                    <a:pt x="859" y="1738"/>
                    <a:pt x="862" y="1742"/>
                    <a:pt x="862" y="1746"/>
                  </a:cubicBezTo>
                  <a:cubicBezTo>
                    <a:pt x="862" y="1750"/>
                    <a:pt x="858" y="1754"/>
                    <a:pt x="854" y="1754"/>
                  </a:cubicBezTo>
                  <a:close/>
                  <a:moveTo>
                    <a:pt x="886" y="1754"/>
                  </a:moveTo>
                  <a:cubicBezTo>
                    <a:pt x="881" y="1754"/>
                    <a:pt x="878" y="1750"/>
                    <a:pt x="878" y="1746"/>
                  </a:cubicBezTo>
                  <a:cubicBezTo>
                    <a:pt x="878" y="1742"/>
                    <a:pt x="881" y="1738"/>
                    <a:pt x="886" y="1738"/>
                  </a:cubicBezTo>
                  <a:cubicBezTo>
                    <a:pt x="891" y="1738"/>
                    <a:pt x="896" y="1738"/>
                    <a:pt x="902" y="1738"/>
                  </a:cubicBezTo>
                  <a:cubicBezTo>
                    <a:pt x="906" y="1737"/>
                    <a:pt x="910" y="1741"/>
                    <a:pt x="910" y="1745"/>
                  </a:cubicBezTo>
                  <a:cubicBezTo>
                    <a:pt x="910" y="1750"/>
                    <a:pt x="906" y="1754"/>
                    <a:pt x="902" y="1754"/>
                  </a:cubicBezTo>
                  <a:cubicBezTo>
                    <a:pt x="897" y="1754"/>
                    <a:pt x="891" y="1754"/>
                    <a:pt x="886" y="1754"/>
                  </a:cubicBezTo>
                  <a:lnTo>
                    <a:pt x="886" y="1754"/>
                  </a:lnTo>
                </a:path>
              </a:pathLst>
            </a:custGeom>
            <a:solidFill>
              <a:srgbClr val="50C2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710">
              <a:extLst>
                <a:ext uri="{FF2B5EF4-FFF2-40B4-BE49-F238E27FC236}">
                  <a16:creationId xmlns:a16="http://schemas.microsoft.com/office/drawing/2014/main" xmlns="" id="{F3DA8A3E-A332-4470-AB62-FD0477070E68}"/>
                </a:ext>
              </a:extLst>
            </p:cNvPr>
            <p:cNvSpPr>
              <a:spLocks/>
            </p:cNvSpPr>
            <p:nvPr/>
          </p:nvSpPr>
          <p:spPr bwMode="auto">
            <a:xfrm>
              <a:off x="2749248" y="868363"/>
              <a:ext cx="500063" cy="884238"/>
            </a:xfrm>
            <a:custGeom>
              <a:avLst/>
              <a:gdLst>
                <a:gd name="T0" fmla="*/ 496 w 544"/>
                <a:gd name="T1" fmla="*/ 594 h 968"/>
                <a:gd name="T2" fmla="*/ 470 w 544"/>
                <a:gd name="T3" fmla="*/ 284 h 968"/>
                <a:gd name="T4" fmla="*/ 385 w 544"/>
                <a:gd name="T5" fmla="*/ 0 h 968"/>
                <a:gd name="T6" fmla="*/ 272 w 544"/>
                <a:gd name="T7" fmla="*/ 1 h 968"/>
                <a:gd name="T8" fmla="*/ 158 w 544"/>
                <a:gd name="T9" fmla="*/ 0 h 968"/>
                <a:gd name="T10" fmla="*/ 74 w 544"/>
                <a:gd name="T11" fmla="*/ 284 h 968"/>
                <a:gd name="T12" fmla="*/ 48 w 544"/>
                <a:gd name="T13" fmla="*/ 594 h 968"/>
                <a:gd name="T14" fmla="*/ 5 w 544"/>
                <a:gd name="T15" fmla="*/ 968 h 968"/>
                <a:gd name="T16" fmla="*/ 269 w 544"/>
                <a:gd name="T17" fmla="*/ 968 h 968"/>
                <a:gd name="T18" fmla="*/ 274 w 544"/>
                <a:gd name="T19" fmla="*/ 968 h 968"/>
                <a:gd name="T20" fmla="*/ 539 w 544"/>
                <a:gd name="T21" fmla="*/ 968 h 968"/>
                <a:gd name="T22" fmla="*/ 496 w 544"/>
                <a:gd name="T23" fmla="*/ 594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968">
                  <a:moveTo>
                    <a:pt x="496" y="594"/>
                  </a:moveTo>
                  <a:cubicBezTo>
                    <a:pt x="544" y="389"/>
                    <a:pt x="523" y="366"/>
                    <a:pt x="470" y="284"/>
                  </a:cubicBezTo>
                  <a:cubicBezTo>
                    <a:pt x="417" y="201"/>
                    <a:pt x="490" y="0"/>
                    <a:pt x="385" y="0"/>
                  </a:cubicBezTo>
                  <a:cubicBezTo>
                    <a:pt x="343" y="0"/>
                    <a:pt x="306" y="1"/>
                    <a:pt x="272" y="1"/>
                  </a:cubicBezTo>
                  <a:cubicBezTo>
                    <a:pt x="238" y="1"/>
                    <a:pt x="201" y="0"/>
                    <a:pt x="158" y="0"/>
                  </a:cubicBezTo>
                  <a:cubicBezTo>
                    <a:pt x="54" y="0"/>
                    <a:pt x="127" y="201"/>
                    <a:pt x="74" y="284"/>
                  </a:cubicBezTo>
                  <a:cubicBezTo>
                    <a:pt x="21" y="366"/>
                    <a:pt x="0" y="389"/>
                    <a:pt x="48" y="594"/>
                  </a:cubicBezTo>
                  <a:cubicBezTo>
                    <a:pt x="96" y="801"/>
                    <a:pt x="5" y="968"/>
                    <a:pt x="5" y="968"/>
                  </a:cubicBezTo>
                  <a:lnTo>
                    <a:pt x="269" y="968"/>
                  </a:lnTo>
                  <a:lnTo>
                    <a:pt x="274" y="968"/>
                  </a:lnTo>
                  <a:lnTo>
                    <a:pt x="539" y="968"/>
                  </a:lnTo>
                  <a:cubicBezTo>
                    <a:pt x="539" y="968"/>
                    <a:pt x="448" y="801"/>
                    <a:pt x="496" y="594"/>
                  </a:cubicBezTo>
                </a:path>
              </a:pathLst>
            </a:custGeom>
            <a:solidFill>
              <a:srgbClr val="6668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711">
              <a:extLst>
                <a:ext uri="{FF2B5EF4-FFF2-40B4-BE49-F238E27FC236}">
                  <a16:creationId xmlns:a16="http://schemas.microsoft.com/office/drawing/2014/main" xmlns="" id="{A7817B74-80AB-4417-8E5F-C9A3E97CAB3A}"/>
                </a:ext>
              </a:extLst>
            </p:cNvPr>
            <p:cNvSpPr>
              <a:spLocks/>
            </p:cNvSpPr>
            <p:nvPr/>
          </p:nvSpPr>
          <p:spPr bwMode="auto">
            <a:xfrm>
              <a:off x="3249311" y="1651000"/>
              <a:ext cx="17463" cy="206375"/>
            </a:xfrm>
            <a:custGeom>
              <a:avLst/>
              <a:gdLst>
                <a:gd name="T0" fmla="*/ 9 w 11"/>
                <a:gd name="T1" fmla="*/ 130 h 130"/>
                <a:gd name="T2" fmla="*/ 11 w 11"/>
                <a:gd name="T3" fmla="*/ 16 h 130"/>
                <a:gd name="T4" fmla="*/ 0 w 11"/>
                <a:gd name="T5" fmla="*/ 0 h 130"/>
                <a:gd name="T6" fmla="*/ 0 w 11"/>
                <a:gd name="T7" fmla="*/ 112 h 130"/>
                <a:gd name="T8" fmla="*/ 9 w 11"/>
                <a:gd name="T9" fmla="*/ 130 h 130"/>
              </a:gdLst>
              <a:ahLst/>
              <a:cxnLst>
                <a:cxn ang="0">
                  <a:pos x="T0" y="T1"/>
                </a:cxn>
                <a:cxn ang="0">
                  <a:pos x="T2" y="T3"/>
                </a:cxn>
                <a:cxn ang="0">
                  <a:pos x="T4" y="T5"/>
                </a:cxn>
                <a:cxn ang="0">
                  <a:pos x="T6" y="T7"/>
                </a:cxn>
                <a:cxn ang="0">
                  <a:pos x="T8" y="T9"/>
                </a:cxn>
              </a:cxnLst>
              <a:rect l="0" t="0" r="r" b="b"/>
              <a:pathLst>
                <a:path w="11" h="130">
                  <a:moveTo>
                    <a:pt x="9" y="130"/>
                  </a:moveTo>
                  <a:lnTo>
                    <a:pt x="11" y="16"/>
                  </a:lnTo>
                  <a:lnTo>
                    <a:pt x="0" y="0"/>
                  </a:lnTo>
                  <a:lnTo>
                    <a:pt x="0" y="112"/>
                  </a:lnTo>
                  <a:lnTo>
                    <a:pt x="9" y="130"/>
                  </a:lnTo>
                  <a:close/>
                </a:path>
              </a:pathLst>
            </a:custGeom>
            <a:solidFill>
              <a:srgbClr val="312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712">
              <a:extLst>
                <a:ext uri="{FF2B5EF4-FFF2-40B4-BE49-F238E27FC236}">
                  <a16:creationId xmlns:a16="http://schemas.microsoft.com/office/drawing/2014/main" xmlns="" id="{3A14661F-12CB-4A13-B23A-893185D7C5E4}"/>
                </a:ext>
              </a:extLst>
            </p:cNvPr>
            <p:cNvSpPr>
              <a:spLocks/>
            </p:cNvSpPr>
            <p:nvPr/>
          </p:nvSpPr>
          <p:spPr bwMode="auto">
            <a:xfrm>
              <a:off x="3263598" y="1670050"/>
              <a:ext cx="26988" cy="187325"/>
            </a:xfrm>
            <a:custGeom>
              <a:avLst/>
              <a:gdLst>
                <a:gd name="T0" fmla="*/ 14 w 17"/>
                <a:gd name="T1" fmla="*/ 118 h 118"/>
                <a:gd name="T2" fmla="*/ 0 w 17"/>
                <a:gd name="T3" fmla="*/ 118 h 118"/>
                <a:gd name="T4" fmla="*/ 2 w 17"/>
                <a:gd name="T5" fmla="*/ 0 h 118"/>
                <a:gd name="T6" fmla="*/ 17 w 17"/>
                <a:gd name="T7" fmla="*/ 4 h 118"/>
                <a:gd name="T8" fmla="*/ 14 w 17"/>
                <a:gd name="T9" fmla="*/ 118 h 118"/>
              </a:gdLst>
              <a:ahLst/>
              <a:cxnLst>
                <a:cxn ang="0">
                  <a:pos x="T0" y="T1"/>
                </a:cxn>
                <a:cxn ang="0">
                  <a:pos x="T2" y="T3"/>
                </a:cxn>
                <a:cxn ang="0">
                  <a:pos x="T4" y="T5"/>
                </a:cxn>
                <a:cxn ang="0">
                  <a:pos x="T6" y="T7"/>
                </a:cxn>
                <a:cxn ang="0">
                  <a:pos x="T8" y="T9"/>
                </a:cxn>
              </a:cxnLst>
              <a:rect l="0" t="0" r="r" b="b"/>
              <a:pathLst>
                <a:path w="17" h="118">
                  <a:moveTo>
                    <a:pt x="14" y="118"/>
                  </a:moveTo>
                  <a:lnTo>
                    <a:pt x="0" y="118"/>
                  </a:lnTo>
                  <a:lnTo>
                    <a:pt x="2" y="0"/>
                  </a:lnTo>
                  <a:lnTo>
                    <a:pt x="17" y="4"/>
                  </a:lnTo>
                  <a:lnTo>
                    <a:pt x="14" y="118"/>
                  </a:lnTo>
                  <a:close/>
                </a:path>
              </a:pathLst>
            </a:custGeom>
            <a:solidFill>
              <a:srgbClr val="5257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713">
              <a:extLst>
                <a:ext uri="{FF2B5EF4-FFF2-40B4-BE49-F238E27FC236}">
                  <a16:creationId xmlns:a16="http://schemas.microsoft.com/office/drawing/2014/main" xmlns="" id="{2C0B69DA-34F3-4149-9C39-113330F70241}"/>
                </a:ext>
              </a:extLst>
            </p:cNvPr>
            <p:cNvSpPr>
              <a:spLocks/>
            </p:cNvSpPr>
            <p:nvPr/>
          </p:nvSpPr>
          <p:spPr bwMode="auto">
            <a:xfrm>
              <a:off x="3188986" y="1554163"/>
              <a:ext cx="206375" cy="177800"/>
            </a:xfrm>
            <a:custGeom>
              <a:avLst/>
              <a:gdLst>
                <a:gd name="T0" fmla="*/ 214 w 225"/>
                <a:gd name="T1" fmla="*/ 132 h 195"/>
                <a:gd name="T2" fmla="*/ 57 w 225"/>
                <a:gd name="T3" fmla="*/ 12 h 195"/>
                <a:gd name="T4" fmla="*/ 33 w 225"/>
                <a:gd name="T5" fmla="*/ 0 h 195"/>
                <a:gd name="T6" fmla="*/ 24 w 225"/>
                <a:gd name="T7" fmla="*/ 0 h 195"/>
                <a:gd name="T8" fmla="*/ 1 w 225"/>
                <a:gd name="T9" fmla="*/ 22 h 195"/>
                <a:gd name="T10" fmla="*/ 1 w 225"/>
                <a:gd name="T11" fmla="*/ 58 h 195"/>
                <a:gd name="T12" fmla="*/ 153 w 225"/>
                <a:gd name="T13" fmla="*/ 195 h 195"/>
                <a:gd name="T14" fmla="*/ 204 w 225"/>
                <a:gd name="T15" fmla="*/ 170 h 195"/>
                <a:gd name="T16" fmla="*/ 214 w 225"/>
                <a:gd name="T17" fmla="*/ 132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 h="195">
                  <a:moveTo>
                    <a:pt x="214" y="132"/>
                  </a:moveTo>
                  <a:lnTo>
                    <a:pt x="57" y="12"/>
                  </a:lnTo>
                  <a:cubicBezTo>
                    <a:pt x="50" y="6"/>
                    <a:pt x="42" y="0"/>
                    <a:pt x="33" y="0"/>
                  </a:cubicBezTo>
                  <a:lnTo>
                    <a:pt x="24" y="0"/>
                  </a:lnTo>
                  <a:cubicBezTo>
                    <a:pt x="12" y="0"/>
                    <a:pt x="2" y="9"/>
                    <a:pt x="1" y="22"/>
                  </a:cubicBezTo>
                  <a:cubicBezTo>
                    <a:pt x="0" y="37"/>
                    <a:pt x="1" y="58"/>
                    <a:pt x="1" y="58"/>
                  </a:cubicBezTo>
                  <a:lnTo>
                    <a:pt x="153" y="195"/>
                  </a:lnTo>
                  <a:lnTo>
                    <a:pt x="204" y="170"/>
                  </a:lnTo>
                  <a:cubicBezTo>
                    <a:pt x="212" y="160"/>
                    <a:pt x="225" y="140"/>
                    <a:pt x="214" y="132"/>
                  </a:cubicBezTo>
                  <a:close/>
                </a:path>
              </a:pathLst>
            </a:custGeom>
            <a:solidFill>
              <a:srgbClr val="312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714">
              <a:extLst>
                <a:ext uri="{FF2B5EF4-FFF2-40B4-BE49-F238E27FC236}">
                  <a16:creationId xmlns:a16="http://schemas.microsoft.com/office/drawing/2014/main" xmlns="" id="{AB2D69CF-A8F9-4D87-BA89-D7D161FA0937}"/>
                </a:ext>
              </a:extLst>
            </p:cNvPr>
            <p:cNvSpPr>
              <a:spLocks/>
            </p:cNvSpPr>
            <p:nvPr/>
          </p:nvSpPr>
          <p:spPr bwMode="auto">
            <a:xfrm>
              <a:off x="3192161" y="1554163"/>
              <a:ext cx="193675" cy="127000"/>
            </a:xfrm>
            <a:custGeom>
              <a:avLst/>
              <a:gdLst>
                <a:gd name="T0" fmla="*/ 211 w 211"/>
                <a:gd name="T1" fmla="*/ 133 h 139"/>
                <a:gd name="T2" fmla="*/ 47 w 211"/>
                <a:gd name="T3" fmla="*/ 7 h 139"/>
                <a:gd name="T4" fmla="*/ 22 w 211"/>
                <a:gd name="T5" fmla="*/ 1 h 139"/>
                <a:gd name="T6" fmla="*/ 1 w 211"/>
                <a:gd name="T7" fmla="*/ 13 h 139"/>
                <a:gd name="T8" fmla="*/ 150 w 211"/>
                <a:gd name="T9" fmla="*/ 139 h 139"/>
                <a:gd name="T10" fmla="*/ 211 w 211"/>
                <a:gd name="T11" fmla="*/ 133 h 139"/>
              </a:gdLst>
              <a:ahLst/>
              <a:cxnLst>
                <a:cxn ang="0">
                  <a:pos x="T0" y="T1"/>
                </a:cxn>
                <a:cxn ang="0">
                  <a:pos x="T2" y="T3"/>
                </a:cxn>
                <a:cxn ang="0">
                  <a:pos x="T4" y="T5"/>
                </a:cxn>
                <a:cxn ang="0">
                  <a:pos x="T6" y="T7"/>
                </a:cxn>
                <a:cxn ang="0">
                  <a:pos x="T8" y="T9"/>
                </a:cxn>
                <a:cxn ang="0">
                  <a:pos x="T10" y="T11"/>
                </a:cxn>
              </a:cxnLst>
              <a:rect l="0" t="0" r="r" b="b"/>
              <a:pathLst>
                <a:path w="211" h="139">
                  <a:moveTo>
                    <a:pt x="211" y="133"/>
                  </a:moveTo>
                  <a:lnTo>
                    <a:pt x="47" y="7"/>
                  </a:lnTo>
                  <a:cubicBezTo>
                    <a:pt x="47" y="7"/>
                    <a:pt x="39" y="0"/>
                    <a:pt x="22" y="1"/>
                  </a:cubicBezTo>
                  <a:cubicBezTo>
                    <a:pt x="11" y="1"/>
                    <a:pt x="3" y="8"/>
                    <a:pt x="1" y="13"/>
                  </a:cubicBezTo>
                  <a:cubicBezTo>
                    <a:pt x="0" y="15"/>
                    <a:pt x="150" y="139"/>
                    <a:pt x="150" y="139"/>
                  </a:cubicBezTo>
                  <a:lnTo>
                    <a:pt x="211" y="133"/>
                  </a:lnTo>
                </a:path>
              </a:pathLst>
            </a:custGeom>
            <a:solidFill>
              <a:srgbClr val="5257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715">
              <a:extLst>
                <a:ext uri="{FF2B5EF4-FFF2-40B4-BE49-F238E27FC236}">
                  <a16:creationId xmlns:a16="http://schemas.microsoft.com/office/drawing/2014/main" xmlns="" id="{3698903B-A9AA-4794-BE78-149294EBD1BD}"/>
                </a:ext>
              </a:extLst>
            </p:cNvPr>
            <p:cNvSpPr>
              <a:spLocks/>
            </p:cNvSpPr>
            <p:nvPr/>
          </p:nvSpPr>
          <p:spPr bwMode="auto">
            <a:xfrm>
              <a:off x="3327098" y="1671638"/>
              <a:ext cx="63500" cy="66675"/>
            </a:xfrm>
            <a:custGeom>
              <a:avLst/>
              <a:gdLst>
                <a:gd name="T0" fmla="*/ 19 w 68"/>
                <a:gd name="T1" fmla="*/ 73 h 73"/>
                <a:gd name="T2" fmla="*/ 49 w 68"/>
                <a:gd name="T3" fmla="*/ 73 h 73"/>
                <a:gd name="T4" fmla="*/ 68 w 68"/>
                <a:gd name="T5" fmla="*/ 54 h 73"/>
                <a:gd name="T6" fmla="*/ 68 w 68"/>
                <a:gd name="T7" fmla="*/ 20 h 73"/>
                <a:gd name="T8" fmla="*/ 50 w 68"/>
                <a:gd name="T9" fmla="*/ 0 h 73"/>
                <a:gd name="T10" fmla="*/ 19 w 68"/>
                <a:gd name="T11" fmla="*/ 0 h 73"/>
                <a:gd name="T12" fmla="*/ 1 w 68"/>
                <a:gd name="T13" fmla="*/ 19 h 73"/>
                <a:gd name="T14" fmla="*/ 0 w 68"/>
                <a:gd name="T15" fmla="*/ 53 h 73"/>
                <a:gd name="T16" fmla="*/ 19 w 68"/>
                <a:gd name="T1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3">
                  <a:moveTo>
                    <a:pt x="19" y="73"/>
                  </a:moveTo>
                  <a:lnTo>
                    <a:pt x="49" y="73"/>
                  </a:lnTo>
                  <a:cubicBezTo>
                    <a:pt x="59" y="73"/>
                    <a:pt x="68" y="65"/>
                    <a:pt x="68" y="54"/>
                  </a:cubicBezTo>
                  <a:lnTo>
                    <a:pt x="68" y="20"/>
                  </a:lnTo>
                  <a:cubicBezTo>
                    <a:pt x="68" y="9"/>
                    <a:pt x="60" y="0"/>
                    <a:pt x="50" y="0"/>
                  </a:cubicBezTo>
                  <a:lnTo>
                    <a:pt x="19" y="0"/>
                  </a:lnTo>
                  <a:cubicBezTo>
                    <a:pt x="9" y="0"/>
                    <a:pt x="1" y="9"/>
                    <a:pt x="1" y="19"/>
                  </a:cubicBezTo>
                  <a:lnTo>
                    <a:pt x="0" y="53"/>
                  </a:lnTo>
                  <a:cubicBezTo>
                    <a:pt x="0" y="64"/>
                    <a:pt x="8" y="73"/>
                    <a:pt x="19" y="73"/>
                  </a:cubicBezTo>
                </a:path>
              </a:pathLst>
            </a:custGeom>
            <a:solidFill>
              <a:srgbClr val="4245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716">
              <a:extLst>
                <a:ext uri="{FF2B5EF4-FFF2-40B4-BE49-F238E27FC236}">
                  <a16:creationId xmlns:a16="http://schemas.microsoft.com/office/drawing/2014/main" xmlns="" id="{67FF3DA8-0F63-4281-9D3A-F3C8640ACAE3}"/>
                </a:ext>
              </a:extLst>
            </p:cNvPr>
            <p:cNvSpPr>
              <a:spLocks/>
            </p:cNvSpPr>
            <p:nvPr/>
          </p:nvSpPr>
          <p:spPr bwMode="auto">
            <a:xfrm>
              <a:off x="2723848" y="1651000"/>
              <a:ext cx="17463" cy="206375"/>
            </a:xfrm>
            <a:custGeom>
              <a:avLst/>
              <a:gdLst>
                <a:gd name="T0" fmla="*/ 1 w 11"/>
                <a:gd name="T1" fmla="*/ 130 h 130"/>
                <a:gd name="T2" fmla="*/ 0 w 11"/>
                <a:gd name="T3" fmla="*/ 17 h 130"/>
                <a:gd name="T4" fmla="*/ 11 w 11"/>
                <a:gd name="T5" fmla="*/ 0 h 130"/>
                <a:gd name="T6" fmla="*/ 11 w 11"/>
                <a:gd name="T7" fmla="*/ 113 h 130"/>
                <a:gd name="T8" fmla="*/ 1 w 11"/>
                <a:gd name="T9" fmla="*/ 130 h 130"/>
              </a:gdLst>
              <a:ahLst/>
              <a:cxnLst>
                <a:cxn ang="0">
                  <a:pos x="T0" y="T1"/>
                </a:cxn>
                <a:cxn ang="0">
                  <a:pos x="T2" y="T3"/>
                </a:cxn>
                <a:cxn ang="0">
                  <a:pos x="T4" y="T5"/>
                </a:cxn>
                <a:cxn ang="0">
                  <a:pos x="T6" y="T7"/>
                </a:cxn>
                <a:cxn ang="0">
                  <a:pos x="T8" y="T9"/>
                </a:cxn>
              </a:cxnLst>
              <a:rect l="0" t="0" r="r" b="b"/>
              <a:pathLst>
                <a:path w="11" h="130">
                  <a:moveTo>
                    <a:pt x="1" y="130"/>
                  </a:moveTo>
                  <a:lnTo>
                    <a:pt x="0" y="17"/>
                  </a:lnTo>
                  <a:lnTo>
                    <a:pt x="11" y="0"/>
                  </a:lnTo>
                  <a:lnTo>
                    <a:pt x="11" y="113"/>
                  </a:lnTo>
                  <a:lnTo>
                    <a:pt x="1" y="130"/>
                  </a:lnTo>
                  <a:close/>
                </a:path>
              </a:pathLst>
            </a:custGeom>
            <a:solidFill>
              <a:srgbClr val="312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717">
              <a:extLst>
                <a:ext uri="{FF2B5EF4-FFF2-40B4-BE49-F238E27FC236}">
                  <a16:creationId xmlns:a16="http://schemas.microsoft.com/office/drawing/2014/main" xmlns="" id="{52867E00-89B2-45F6-91BA-8B76BF5E67AE}"/>
                </a:ext>
              </a:extLst>
            </p:cNvPr>
            <p:cNvSpPr>
              <a:spLocks/>
            </p:cNvSpPr>
            <p:nvPr/>
          </p:nvSpPr>
          <p:spPr bwMode="auto">
            <a:xfrm>
              <a:off x="2701623" y="1671638"/>
              <a:ext cx="23813" cy="185738"/>
            </a:xfrm>
            <a:custGeom>
              <a:avLst/>
              <a:gdLst>
                <a:gd name="T0" fmla="*/ 1 w 15"/>
                <a:gd name="T1" fmla="*/ 117 h 117"/>
                <a:gd name="T2" fmla="*/ 15 w 15"/>
                <a:gd name="T3" fmla="*/ 117 h 117"/>
                <a:gd name="T4" fmla="*/ 14 w 15"/>
                <a:gd name="T5" fmla="*/ 0 h 117"/>
                <a:gd name="T6" fmla="*/ 0 w 15"/>
                <a:gd name="T7" fmla="*/ 3 h 117"/>
                <a:gd name="T8" fmla="*/ 1 w 15"/>
                <a:gd name="T9" fmla="*/ 117 h 117"/>
              </a:gdLst>
              <a:ahLst/>
              <a:cxnLst>
                <a:cxn ang="0">
                  <a:pos x="T0" y="T1"/>
                </a:cxn>
                <a:cxn ang="0">
                  <a:pos x="T2" y="T3"/>
                </a:cxn>
                <a:cxn ang="0">
                  <a:pos x="T4" y="T5"/>
                </a:cxn>
                <a:cxn ang="0">
                  <a:pos x="T6" y="T7"/>
                </a:cxn>
                <a:cxn ang="0">
                  <a:pos x="T8" y="T9"/>
                </a:cxn>
              </a:cxnLst>
              <a:rect l="0" t="0" r="r" b="b"/>
              <a:pathLst>
                <a:path w="15" h="117">
                  <a:moveTo>
                    <a:pt x="1" y="117"/>
                  </a:moveTo>
                  <a:lnTo>
                    <a:pt x="15" y="117"/>
                  </a:lnTo>
                  <a:lnTo>
                    <a:pt x="14" y="0"/>
                  </a:lnTo>
                  <a:lnTo>
                    <a:pt x="0" y="3"/>
                  </a:lnTo>
                  <a:lnTo>
                    <a:pt x="1" y="117"/>
                  </a:lnTo>
                  <a:close/>
                </a:path>
              </a:pathLst>
            </a:custGeom>
            <a:solidFill>
              <a:srgbClr val="5257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718">
              <a:extLst>
                <a:ext uri="{FF2B5EF4-FFF2-40B4-BE49-F238E27FC236}">
                  <a16:creationId xmlns:a16="http://schemas.microsoft.com/office/drawing/2014/main" xmlns="" id="{7B303DF1-12BD-4CEF-8CD2-8311BC76C0AC}"/>
                </a:ext>
              </a:extLst>
            </p:cNvPr>
            <p:cNvSpPr>
              <a:spLocks/>
            </p:cNvSpPr>
            <p:nvPr/>
          </p:nvSpPr>
          <p:spPr bwMode="auto">
            <a:xfrm>
              <a:off x="2595261" y="1555750"/>
              <a:ext cx="206375" cy="177800"/>
            </a:xfrm>
            <a:custGeom>
              <a:avLst/>
              <a:gdLst>
                <a:gd name="T0" fmla="*/ 10 w 224"/>
                <a:gd name="T1" fmla="*/ 132 h 195"/>
                <a:gd name="T2" fmla="*/ 167 w 224"/>
                <a:gd name="T3" fmla="*/ 12 h 195"/>
                <a:gd name="T4" fmla="*/ 191 w 224"/>
                <a:gd name="T5" fmla="*/ 0 h 195"/>
                <a:gd name="T6" fmla="*/ 201 w 224"/>
                <a:gd name="T7" fmla="*/ 0 h 195"/>
                <a:gd name="T8" fmla="*/ 223 w 224"/>
                <a:gd name="T9" fmla="*/ 22 h 195"/>
                <a:gd name="T10" fmla="*/ 223 w 224"/>
                <a:gd name="T11" fmla="*/ 58 h 195"/>
                <a:gd name="T12" fmla="*/ 71 w 224"/>
                <a:gd name="T13" fmla="*/ 195 h 195"/>
                <a:gd name="T14" fmla="*/ 20 w 224"/>
                <a:gd name="T15" fmla="*/ 171 h 195"/>
                <a:gd name="T16" fmla="*/ 10 w 224"/>
                <a:gd name="T17" fmla="*/ 132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195">
                  <a:moveTo>
                    <a:pt x="10" y="132"/>
                  </a:moveTo>
                  <a:lnTo>
                    <a:pt x="167" y="12"/>
                  </a:lnTo>
                  <a:cubicBezTo>
                    <a:pt x="175" y="6"/>
                    <a:pt x="182" y="0"/>
                    <a:pt x="191" y="0"/>
                  </a:cubicBezTo>
                  <a:lnTo>
                    <a:pt x="201" y="0"/>
                  </a:lnTo>
                  <a:cubicBezTo>
                    <a:pt x="212" y="0"/>
                    <a:pt x="222" y="10"/>
                    <a:pt x="223" y="22"/>
                  </a:cubicBezTo>
                  <a:cubicBezTo>
                    <a:pt x="224" y="37"/>
                    <a:pt x="223" y="58"/>
                    <a:pt x="223" y="58"/>
                  </a:cubicBezTo>
                  <a:lnTo>
                    <a:pt x="71" y="195"/>
                  </a:lnTo>
                  <a:lnTo>
                    <a:pt x="20" y="171"/>
                  </a:lnTo>
                  <a:cubicBezTo>
                    <a:pt x="12" y="160"/>
                    <a:pt x="0" y="141"/>
                    <a:pt x="10" y="132"/>
                  </a:cubicBezTo>
                  <a:close/>
                </a:path>
              </a:pathLst>
            </a:custGeom>
            <a:solidFill>
              <a:srgbClr val="312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719">
              <a:extLst>
                <a:ext uri="{FF2B5EF4-FFF2-40B4-BE49-F238E27FC236}">
                  <a16:creationId xmlns:a16="http://schemas.microsoft.com/office/drawing/2014/main" xmlns="" id="{40531F27-F03F-4F4A-8530-D065C3827085}"/>
                </a:ext>
              </a:extLst>
            </p:cNvPr>
            <p:cNvSpPr>
              <a:spLocks/>
            </p:cNvSpPr>
            <p:nvPr/>
          </p:nvSpPr>
          <p:spPr bwMode="auto">
            <a:xfrm>
              <a:off x="2950861" y="1925638"/>
              <a:ext cx="90488" cy="315913"/>
            </a:xfrm>
            <a:custGeom>
              <a:avLst/>
              <a:gdLst>
                <a:gd name="T0" fmla="*/ 0 w 57"/>
                <a:gd name="T1" fmla="*/ 0 h 199"/>
                <a:gd name="T2" fmla="*/ 3 w 57"/>
                <a:gd name="T3" fmla="*/ 199 h 199"/>
                <a:gd name="T4" fmla="*/ 57 w 57"/>
                <a:gd name="T5" fmla="*/ 199 h 199"/>
                <a:gd name="T6" fmla="*/ 47 w 57"/>
                <a:gd name="T7" fmla="*/ 0 h 199"/>
                <a:gd name="T8" fmla="*/ 0 w 57"/>
                <a:gd name="T9" fmla="*/ 0 h 199"/>
              </a:gdLst>
              <a:ahLst/>
              <a:cxnLst>
                <a:cxn ang="0">
                  <a:pos x="T0" y="T1"/>
                </a:cxn>
                <a:cxn ang="0">
                  <a:pos x="T2" y="T3"/>
                </a:cxn>
                <a:cxn ang="0">
                  <a:pos x="T4" y="T5"/>
                </a:cxn>
                <a:cxn ang="0">
                  <a:pos x="T6" y="T7"/>
                </a:cxn>
                <a:cxn ang="0">
                  <a:pos x="T8" y="T9"/>
                </a:cxn>
              </a:cxnLst>
              <a:rect l="0" t="0" r="r" b="b"/>
              <a:pathLst>
                <a:path w="57" h="199">
                  <a:moveTo>
                    <a:pt x="0" y="0"/>
                  </a:moveTo>
                  <a:lnTo>
                    <a:pt x="3" y="199"/>
                  </a:lnTo>
                  <a:lnTo>
                    <a:pt x="57" y="199"/>
                  </a:lnTo>
                  <a:lnTo>
                    <a:pt x="47" y="0"/>
                  </a:lnTo>
                  <a:lnTo>
                    <a:pt x="0" y="0"/>
                  </a:lnTo>
                  <a:close/>
                </a:path>
              </a:pathLst>
            </a:custGeom>
            <a:solidFill>
              <a:srgbClr val="3B3F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720">
              <a:extLst>
                <a:ext uri="{FF2B5EF4-FFF2-40B4-BE49-F238E27FC236}">
                  <a16:creationId xmlns:a16="http://schemas.microsoft.com/office/drawing/2014/main" xmlns="" id="{8493772B-1317-4C9E-8BD9-35D5FDC37684}"/>
                </a:ext>
              </a:extLst>
            </p:cNvPr>
            <p:cNvSpPr>
              <a:spLocks/>
            </p:cNvSpPr>
            <p:nvPr/>
          </p:nvSpPr>
          <p:spPr bwMode="auto">
            <a:xfrm>
              <a:off x="2606373" y="1733550"/>
              <a:ext cx="776288" cy="238125"/>
            </a:xfrm>
            <a:custGeom>
              <a:avLst/>
              <a:gdLst>
                <a:gd name="T0" fmla="*/ 173 w 843"/>
                <a:gd name="T1" fmla="*/ 0 h 261"/>
                <a:gd name="T2" fmla="*/ 32 w 843"/>
                <a:gd name="T3" fmla="*/ 200 h 261"/>
                <a:gd name="T4" fmla="*/ 801 w 843"/>
                <a:gd name="T5" fmla="*/ 193 h 261"/>
                <a:gd name="T6" fmla="*/ 680 w 843"/>
                <a:gd name="T7" fmla="*/ 3 h 261"/>
                <a:gd name="T8" fmla="*/ 173 w 843"/>
                <a:gd name="T9" fmla="*/ 0 h 261"/>
              </a:gdLst>
              <a:ahLst/>
              <a:cxnLst>
                <a:cxn ang="0">
                  <a:pos x="T0" y="T1"/>
                </a:cxn>
                <a:cxn ang="0">
                  <a:pos x="T2" y="T3"/>
                </a:cxn>
                <a:cxn ang="0">
                  <a:pos x="T4" y="T5"/>
                </a:cxn>
                <a:cxn ang="0">
                  <a:pos x="T6" y="T7"/>
                </a:cxn>
                <a:cxn ang="0">
                  <a:pos x="T8" y="T9"/>
                </a:cxn>
              </a:cxnLst>
              <a:rect l="0" t="0" r="r" b="b"/>
              <a:pathLst>
                <a:path w="843" h="261">
                  <a:moveTo>
                    <a:pt x="173" y="0"/>
                  </a:moveTo>
                  <a:cubicBezTo>
                    <a:pt x="173" y="0"/>
                    <a:pt x="118" y="82"/>
                    <a:pt x="32" y="200"/>
                  </a:cubicBezTo>
                  <a:cubicBezTo>
                    <a:pt x="0" y="246"/>
                    <a:pt x="843" y="261"/>
                    <a:pt x="801" y="193"/>
                  </a:cubicBezTo>
                  <a:cubicBezTo>
                    <a:pt x="743" y="97"/>
                    <a:pt x="680" y="3"/>
                    <a:pt x="680" y="3"/>
                  </a:cubicBezTo>
                  <a:lnTo>
                    <a:pt x="173" y="0"/>
                  </a:lnTo>
                  <a:close/>
                </a:path>
              </a:pathLst>
            </a:custGeom>
            <a:solidFill>
              <a:srgbClr val="4344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721">
              <a:extLst>
                <a:ext uri="{FF2B5EF4-FFF2-40B4-BE49-F238E27FC236}">
                  <a16:creationId xmlns:a16="http://schemas.microsoft.com/office/drawing/2014/main" xmlns="" id="{14223573-C5A7-42F3-BF3F-FBCE2E40902C}"/>
                </a:ext>
              </a:extLst>
            </p:cNvPr>
            <p:cNvSpPr>
              <a:spLocks/>
            </p:cNvSpPr>
            <p:nvPr/>
          </p:nvSpPr>
          <p:spPr bwMode="auto">
            <a:xfrm>
              <a:off x="2906411" y="2190750"/>
              <a:ext cx="184150" cy="139700"/>
            </a:xfrm>
            <a:custGeom>
              <a:avLst/>
              <a:gdLst>
                <a:gd name="T0" fmla="*/ 16 w 116"/>
                <a:gd name="T1" fmla="*/ 0 h 88"/>
                <a:gd name="T2" fmla="*/ 0 w 116"/>
                <a:gd name="T3" fmla="*/ 88 h 88"/>
                <a:gd name="T4" fmla="*/ 116 w 116"/>
                <a:gd name="T5" fmla="*/ 88 h 88"/>
                <a:gd name="T6" fmla="*/ 99 w 116"/>
                <a:gd name="T7" fmla="*/ 0 h 88"/>
                <a:gd name="T8" fmla="*/ 16 w 116"/>
                <a:gd name="T9" fmla="*/ 0 h 88"/>
              </a:gdLst>
              <a:ahLst/>
              <a:cxnLst>
                <a:cxn ang="0">
                  <a:pos x="T0" y="T1"/>
                </a:cxn>
                <a:cxn ang="0">
                  <a:pos x="T2" y="T3"/>
                </a:cxn>
                <a:cxn ang="0">
                  <a:pos x="T4" y="T5"/>
                </a:cxn>
                <a:cxn ang="0">
                  <a:pos x="T6" y="T7"/>
                </a:cxn>
                <a:cxn ang="0">
                  <a:pos x="T8" y="T9"/>
                </a:cxn>
              </a:cxnLst>
              <a:rect l="0" t="0" r="r" b="b"/>
              <a:pathLst>
                <a:path w="116" h="88">
                  <a:moveTo>
                    <a:pt x="16" y="0"/>
                  </a:moveTo>
                  <a:lnTo>
                    <a:pt x="0" y="88"/>
                  </a:lnTo>
                  <a:lnTo>
                    <a:pt x="116" y="88"/>
                  </a:lnTo>
                  <a:lnTo>
                    <a:pt x="99" y="0"/>
                  </a:lnTo>
                  <a:lnTo>
                    <a:pt x="16" y="0"/>
                  </a:lnTo>
                  <a:close/>
                </a:path>
              </a:pathLst>
            </a:custGeom>
            <a:solidFill>
              <a:srgbClr val="7C8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722">
              <a:extLst>
                <a:ext uri="{FF2B5EF4-FFF2-40B4-BE49-F238E27FC236}">
                  <a16:creationId xmlns:a16="http://schemas.microsoft.com/office/drawing/2014/main" xmlns="" id="{FABA578D-5D0D-45E3-9B9C-1DF36AF8D6A8}"/>
                </a:ext>
              </a:extLst>
            </p:cNvPr>
            <p:cNvSpPr>
              <a:spLocks/>
            </p:cNvSpPr>
            <p:nvPr/>
          </p:nvSpPr>
          <p:spPr bwMode="auto">
            <a:xfrm>
              <a:off x="2739723" y="2303463"/>
              <a:ext cx="517525" cy="171450"/>
            </a:xfrm>
            <a:custGeom>
              <a:avLst/>
              <a:gdLst>
                <a:gd name="T0" fmla="*/ 0 w 562"/>
                <a:gd name="T1" fmla="*/ 187 h 187"/>
                <a:gd name="T2" fmla="*/ 277 w 562"/>
                <a:gd name="T3" fmla="*/ 0 h 187"/>
                <a:gd name="T4" fmla="*/ 562 w 562"/>
                <a:gd name="T5" fmla="*/ 187 h 187"/>
                <a:gd name="T6" fmla="*/ 538 w 562"/>
                <a:gd name="T7" fmla="*/ 187 h 187"/>
                <a:gd name="T8" fmla="*/ 281 w 562"/>
                <a:gd name="T9" fmla="*/ 44 h 187"/>
                <a:gd name="T10" fmla="*/ 24 w 562"/>
                <a:gd name="T11" fmla="*/ 187 h 187"/>
                <a:gd name="T12" fmla="*/ 0 w 562"/>
                <a:gd name="T13" fmla="*/ 187 h 187"/>
              </a:gdLst>
              <a:ahLst/>
              <a:cxnLst>
                <a:cxn ang="0">
                  <a:pos x="T0" y="T1"/>
                </a:cxn>
                <a:cxn ang="0">
                  <a:pos x="T2" y="T3"/>
                </a:cxn>
                <a:cxn ang="0">
                  <a:pos x="T4" y="T5"/>
                </a:cxn>
                <a:cxn ang="0">
                  <a:pos x="T6" y="T7"/>
                </a:cxn>
                <a:cxn ang="0">
                  <a:pos x="T8" y="T9"/>
                </a:cxn>
                <a:cxn ang="0">
                  <a:pos x="T10" y="T11"/>
                </a:cxn>
                <a:cxn ang="0">
                  <a:pos x="T12" y="T13"/>
                </a:cxn>
              </a:cxnLst>
              <a:rect l="0" t="0" r="r" b="b"/>
              <a:pathLst>
                <a:path w="562" h="187">
                  <a:moveTo>
                    <a:pt x="0" y="187"/>
                  </a:moveTo>
                  <a:cubicBezTo>
                    <a:pt x="0" y="187"/>
                    <a:pt x="34" y="0"/>
                    <a:pt x="277" y="0"/>
                  </a:cubicBezTo>
                  <a:cubicBezTo>
                    <a:pt x="519" y="0"/>
                    <a:pt x="562" y="187"/>
                    <a:pt x="562" y="187"/>
                  </a:cubicBezTo>
                  <a:lnTo>
                    <a:pt x="538" y="187"/>
                  </a:lnTo>
                  <a:cubicBezTo>
                    <a:pt x="538" y="187"/>
                    <a:pt x="478" y="44"/>
                    <a:pt x="281" y="44"/>
                  </a:cubicBezTo>
                  <a:cubicBezTo>
                    <a:pt x="84" y="44"/>
                    <a:pt x="24" y="187"/>
                    <a:pt x="24" y="187"/>
                  </a:cubicBezTo>
                  <a:lnTo>
                    <a:pt x="0" y="187"/>
                  </a:lnTo>
                </a:path>
              </a:pathLst>
            </a:custGeom>
            <a:solidFill>
              <a:srgbClr val="7C8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723">
              <a:extLst>
                <a:ext uri="{FF2B5EF4-FFF2-40B4-BE49-F238E27FC236}">
                  <a16:creationId xmlns:a16="http://schemas.microsoft.com/office/drawing/2014/main" xmlns="" id="{D1E16D9E-CA3D-497E-B003-AE6E48A1E6C6}"/>
                </a:ext>
              </a:extLst>
            </p:cNvPr>
            <p:cNvSpPr>
              <a:spLocks/>
            </p:cNvSpPr>
            <p:nvPr/>
          </p:nvSpPr>
          <p:spPr bwMode="auto">
            <a:xfrm>
              <a:off x="2957211" y="2330450"/>
              <a:ext cx="71438" cy="169863"/>
            </a:xfrm>
            <a:custGeom>
              <a:avLst/>
              <a:gdLst>
                <a:gd name="T0" fmla="*/ 0 w 45"/>
                <a:gd name="T1" fmla="*/ 0 h 107"/>
                <a:gd name="T2" fmla="*/ 14 w 45"/>
                <a:gd name="T3" fmla="*/ 107 h 107"/>
                <a:gd name="T4" fmla="*/ 30 w 45"/>
                <a:gd name="T5" fmla="*/ 107 h 107"/>
                <a:gd name="T6" fmla="*/ 45 w 45"/>
                <a:gd name="T7" fmla="*/ 0 h 107"/>
                <a:gd name="T8" fmla="*/ 0 w 45"/>
                <a:gd name="T9" fmla="*/ 0 h 107"/>
              </a:gdLst>
              <a:ahLst/>
              <a:cxnLst>
                <a:cxn ang="0">
                  <a:pos x="T0" y="T1"/>
                </a:cxn>
                <a:cxn ang="0">
                  <a:pos x="T2" y="T3"/>
                </a:cxn>
                <a:cxn ang="0">
                  <a:pos x="T4" y="T5"/>
                </a:cxn>
                <a:cxn ang="0">
                  <a:pos x="T6" y="T7"/>
                </a:cxn>
                <a:cxn ang="0">
                  <a:pos x="T8" y="T9"/>
                </a:cxn>
              </a:cxnLst>
              <a:rect l="0" t="0" r="r" b="b"/>
              <a:pathLst>
                <a:path w="45" h="107">
                  <a:moveTo>
                    <a:pt x="0" y="0"/>
                  </a:moveTo>
                  <a:lnTo>
                    <a:pt x="14" y="107"/>
                  </a:lnTo>
                  <a:lnTo>
                    <a:pt x="30" y="107"/>
                  </a:lnTo>
                  <a:lnTo>
                    <a:pt x="45" y="0"/>
                  </a:lnTo>
                  <a:lnTo>
                    <a:pt x="0" y="0"/>
                  </a:lnTo>
                  <a:close/>
                </a:path>
              </a:pathLst>
            </a:custGeom>
            <a:solidFill>
              <a:srgbClr val="7C8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Oval 724">
              <a:extLst>
                <a:ext uri="{FF2B5EF4-FFF2-40B4-BE49-F238E27FC236}">
                  <a16:creationId xmlns:a16="http://schemas.microsoft.com/office/drawing/2014/main" xmlns="" id="{995B3260-6999-481A-98F0-5F49CC45D6D4}"/>
                </a:ext>
              </a:extLst>
            </p:cNvPr>
            <p:cNvSpPr>
              <a:spLocks noChangeArrowheads="1"/>
            </p:cNvSpPr>
            <p:nvPr/>
          </p:nvSpPr>
          <p:spPr bwMode="auto">
            <a:xfrm>
              <a:off x="2950861" y="2474913"/>
              <a:ext cx="82550" cy="88900"/>
            </a:xfrm>
            <a:prstGeom prst="ellipse">
              <a:avLst/>
            </a:prstGeom>
            <a:solidFill>
              <a:srgbClr val="3B3F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Oval 725">
              <a:extLst>
                <a:ext uri="{FF2B5EF4-FFF2-40B4-BE49-F238E27FC236}">
                  <a16:creationId xmlns:a16="http://schemas.microsoft.com/office/drawing/2014/main" xmlns="" id="{21989733-5546-4130-B9DF-6AE1404AEDE7}"/>
                </a:ext>
              </a:extLst>
            </p:cNvPr>
            <p:cNvSpPr>
              <a:spLocks noChangeArrowheads="1"/>
            </p:cNvSpPr>
            <p:nvPr/>
          </p:nvSpPr>
          <p:spPr bwMode="auto">
            <a:xfrm>
              <a:off x="2712736" y="2436813"/>
              <a:ext cx="80963" cy="88900"/>
            </a:xfrm>
            <a:prstGeom prst="ellipse">
              <a:avLst/>
            </a:prstGeom>
            <a:solidFill>
              <a:srgbClr val="3B3F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Oval 726">
              <a:extLst>
                <a:ext uri="{FF2B5EF4-FFF2-40B4-BE49-F238E27FC236}">
                  <a16:creationId xmlns:a16="http://schemas.microsoft.com/office/drawing/2014/main" xmlns="" id="{C8225D24-C5E4-4EF7-B83A-619BE30E1CF3}"/>
                </a:ext>
              </a:extLst>
            </p:cNvPr>
            <p:cNvSpPr>
              <a:spLocks noChangeArrowheads="1"/>
            </p:cNvSpPr>
            <p:nvPr/>
          </p:nvSpPr>
          <p:spPr bwMode="auto">
            <a:xfrm>
              <a:off x="3203273" y="2436813"/>
              <a:ext cx="82550" cy="88900"/>
            </a:xfrm>
            <a:prstGeom prst="ellipse">
              <a:avLst/>
            </a:prstGeom>
            <a:solidFill>
              <a:srgbClr val="3B3F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727">
              <a:extLst>
                <a:ext uri="{FF2B5EF4-FFF2-40B4-BE49-F238E27FC236}">
                  <a16:creationId xmlns:a16="http://schemas.microsoft.com/office/drawing/2014/main" xmlns="" id="{4C813E77-FAF8-4D92-B51F-8849318F4FEA}"/>
                </a:ext>
              </a:extLst>
            </p:cNvPr>
            <p:cNvSpPr>
              <a:spLocks/>
            </p:cNvSpPr>
            <p:nvPr/>
          </p:nvSpPr>
          <p:spPr bwMode="auto">
            <a:xfrm>
              <a:off x="2631773" y="1884363"/>
              <a:ext cx="719138" cy="139700"/>
            </a:xfrm>
            <a:custGeom>
              <a:avLst/>
              <a:gdLst>
                <a:gd name="T0" fmla="*/ 738 w 781"/>
                <a:gd name="T1" fmla="*/ 153 h 153"/>
                <a:gd name="T2" fmla="*/ 43 w 781"/>
                <a:gd name="T3" fmla="*/ 153 h 153"/>
                <a:gd name="T4" fmla="*/ 0 w 781"/>
                <a:gd name="T5" fmla="*/ 109 h 153"/>
                <a:gd name="T6" fmla="*/ 0 w 781"/>
                <a:gd name="T7" fmla="*/ 43 h 153"/>
                <a:gd name="T8" fmla="*/ 43 w 781"/>
                <a:gd name="T9" fmla="*/ 0 h 153"/>
                <a:gd name="T10" fmla="*/ 738 w 781"/>
                <a:gd name="T11" fmla="*/ 0 h 153"/>
                <a:gd name="T12" fmla="*/ 781 w 781"/>
                <a:gd name="T13" fmla="*/ 43 h 153"/>
                <a:gd name="T14" fmla="*/ 781 w 781"/>
                <a:gd name="T15" fmla="*/ 109 h 153"/>
                <a:gd name="T16" fmla="*/ 738 w 781"/>
                <a:gd name="T17"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1" h="153">
                  <a:moveTo>
                    <a:pt x="738" y="153"/>
                  </a:moveTo>
                  <a:lnTo>
                    <a:pt x="43" y="153"/>
                  </a:lnTo>
                  <a:cubicBezTo>
                    <a:pt x="20" y="153"/>
                    <a:pt x="0" y="133"/>
                    <a:pt x="0" y="109"/>
                  </a:cubicBezTo>
                  <a:lnTo>
                    <a:pt x="0" y="43"/>
                  </a:lnTo>
                  <a:cubicBezTo>
                    <a:pt x="0" y="19"/>
                    <a:pt x="20" y="0"/>
                    <a:pt x="43" y="0"/>
                  </a:cubicBezTo>
                  <a:lnTo>
                    <a:pt x="738" y="0"/>
                  </a:lnTo>
                  <a:cubicBezTo>
                    <a:pt x="762" y="0"/>
                    <a:pt x="781" y="19"/>
                    <a:pt x="781" y="43"/>
                  </a:cubicBezTo>
                  <a:lnTo>
                    <a:pt x="781" y="109"/>
                  </a:lnTo>
                  <a:cubicBezTo>
                    <a:pt x="781" y="133"/>
                    <a:pt x="762" y="153"/>
                    <a:pt x="738" y="153"/>
                  </a:cubicBezTo>
                  <a:close/>
                </a:path>
              </a:pathLst>
            </a:custGeom>
            <a:solidFill>
              <a:srgbClr val="6668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728">
              <a:extLst>
                <a:ext uri="{FF2B5EF4-FFF2-40B4-BE49-F238E27FC236}">
                  <a16:creationId xmlns:a16="http://schemas.microsoft.com/office/drawing/2014/main" xmlns="" id="{E06E20E0-675B-4C6B-BEEC-ED71DA592130}"/>
                </a:ext>
              </a:extLst>
            </p:cNvPr>
            <p:cNvSpPr>
              <a:spLocks/>
            </p:cNvSpPr>
            <p:nvPr/>
          </p:nvSpPr>
          <p:spPr bwMode="auto">
            <a:xfrm>
              <a:off x="2850848" y="868363"/>
              <a:ext cx="295275" cy="858838"/>
            </a:xfrm>
            <a:custGeom>
              <a:avLst/>
              <a:gdLst>
                <a:gd name="T0" fmla="*/ 54 w 321"/>
                <a:gd name="T1" fmla="*/ 0 h 940"/>
                <a:gd name="T2" fmla="*/ 30 w 321"/>
                <a:gd name="T3" fmla="*/ 461 h 940"/>
                <a:gd name="T4" fmla="*/ 30 w 321"/>
                <a:gd name="T5" fmla="*/ 940 h 940"/>
                <a:gd name="T6" fmla="*/ 290 w 321"/>
                <a:gd name="T7" fmla="*/ 940 h 940"/>
                <a:gd name="T8" fmla="*/ 297 w 321"/>
                <a:gd name="T9" fmla="*/ 453 h 940"/>
                <a:gd name="T10" fmla="*/ 266 w 321"/>
                <a:gd name="T11" fmla="*/ 0 h 940"/>
                <a:gd name="T12" fmla="*/ 54 w 321"/>
                <a:gd name="T13" fmla="*/ 0 h 940"/>
              </a:gdLst>
              <a:ahLst/>
              <a:cxnLst>
                <a:cxn ang="0">
                  <a:pos x="T0" y="T1"/>
                </a:cxn>
                <a:cxn ang="0">
                  <a:pos x="T2" y="T3"/>
                </a:cxn>
                <a:cxn ang="0">
                  <a:pos x="T4" y="T5"/>
                </a:cxn>
                <a:cxn ang="0">
                  <a:pos x="T6" y="T7"/>
                </a:cxn>
                <a:cxn ang="0">
                  <a:pos x="T8" y="T9"/>
                </a:cxn>
                <a:cxn ang="0">
                  <a:pos x="T10" y="T11"/>
                </a:cxn>
                <a:cxn ang="0">
                  <a:pos x="T12" y="T13"/>
                </a:cxn>
              </a:cxnLst>
              <a:rect l="0" t="0" r="r" b="b"/>
              <a:pathLst>
                <a:path w="321" h="940">
                  <a:moveTo>
                    <a:pt x="54" y="0"/>
                  </a:moveTo>
                  <a:cubicBezTo>
                    <a:pt x="54" y="0"/>
                    <a:pt x="61" y="306"/>
                    <a:pt x="30" y="461"/>
                  </a:cubicBezTo>
                  <a:cubicBezTo>
                    <a:pt x="0" y="615"/>
                    <a:pt x="30" y="940"/>
                    <a:pt x="30" y="940"/>
                  </a:cubicBezTo>
                  <a:lnTo>
                    <a:pt x="290" y="940"/>
                  </a:lnTo>
                  <a:cubicBezTo>
                    <a:pt x="290" y="940"/>
                    <a:pt x="321" y="575"/>
                    <a:pt x="297" y="453"/>
                  </a:cubicBezTo>
                  <a:cubicBezTo>
                    <a:pt x="272" y="332"/>
                    <a:pt x="266" y="0"/>
                    <a:pt x="266" y="0"/>
                  </a:cubicBezTo>
                  <a:lnTo>
                    <a:pt x="54" y="0"/>
                  </a:lnTo>
                </a:path>
              </a:pathLst>
            </a:custGeom>
            <a:solidFill>
              <a:srgbClr val="4344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729">
              <a:extLst>
                <a:ext uri="{FF2B5EF4-FFF2-40B4-BE49-F238E27FC236}">
                  <a16:creationId xmlns:a16="http://schemas.microsoft.com/office/drawing/2014/main" xmlns="" id="{A11BA8D6-98A6-4770-8E79-48C5B0913FB9}"/>
                </a:ext>
              </a:extLst>
            </p:cNvPr>
            <p:cNvSpPr>
              <a:spLocks/>
            </p:cNvSpPr>
            <p:nvPr/>
          </p:nvSpPr>
          <p:spPr bwMode="auto">
            <a:xfrm>
              <a:off x="2604786" y="1554163"/>
              <a:ext cx="193675" cy="127000"/>
            </a:xfrm>
            <a:custGeom>
              <a:avLst/>
              <a:gdLst>
                <a:gd name="T0" fmla="*/ 0 w 211"/>
                <a:gd name="T1" fmla="*/ 133 h 139"/>
                <a:gd name="T2" fmla="*/ 165 w 211"/>
                <a:gd name="T3" fmla="*/ 8 h 139"/>
                <a:gd name="T4" fmla="*/ 189 w 211"/>
                <a:gd name="T5" fmla="*/ 1 h 139"/>
                <a:gd name="T6" fmla="*/ 210 w 211"/>
                <a:gd name="T7" fmla="*/ 13 h 139"/>
                <a:gd name="T8" fmla="*/ 62 w 211"/>
                <a:gd name="T9" fmla="*/ 139 h 139"/>
                <a:gd name="T10" fmla="*/ 0 w 211"/>
                <a:gd name="T11" fmla="*/ 133 h 139"/>
              </a:gdLst>
              <a:ahLst/>
              <a:cxnLst>
                <a:cxn ang="0">
                  <a:pos x="T0" y="T1"/>
                </a:cxn>
                <a:cxn ang="0">
                  <a:pos x="T2" y="T3"/>
                </a:cxn>
                <a:cxn ang="0">
                  <a:pos x="T4" y="T5"/>
                </a:cxn>
                <a:cxn ang="0">
                  <a:pos x="T6" y="T7"/>
                </a:cxn>
                <a:cxn ang="0">
                  <a:pos x="T8" y="T9"/>
                </a:cxn>
                <a:cxn ang="0">
                  <a:pos x="T10" y="T11"/>
                </a:cxn>
              </a:cxnLst>
              <a:rect l="0" t="0" r="r" b="b"/>
              <a:pathLst>
                <a:path w="211" h="139">
                  <a:moveTo>
                    <a:pt x="0" y="133"/>
                  </a:moveTo>
                  <a:lnTo>
                    <a:pt x="165" y="8"/>
                  </a:lnTo>
                  <a:cubicBezTo>
                    <a:pt x="165" y="8"/>
                    <a:pt x="172" y="0"/>
                    <a:pt x="189" y="1"/>
                  </a:cubicBezTo>
                  <a:cubicBezTo>
                    <a:pt x="200" y="1"/>
                    <a:pt x="208" y="8"/>
                    <a:pt x="210" y="13"/>
                  </a:cubicBezTo>
                  <a:cubicBezTo>
                    <a:pt x="211" y="15"/>
                    <a:pt x="62" y="139"/>
                    <a:pt x="62" y="139"/>
                  </a:cubicBezTo>
                  <a:lnTo>
                    <a:pt x="0" y="133"/>
                  </a:lnTo>
                </a:path>
              </a:pathLst>
            </a:custGeom>
            <a:solidFill>
              <a:srgbClr val="5257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30">
              <a:extLst>
                <a:ext uri="{FF2B5EF4-FFF2-40B4-BE49-F238E27FC236}">
                  <a16:creationId xmlns:a16="http://schemas.microsoft.com/office/drawing/2014/main" xmlns="" id="{E3C6D20C-C54F-40F8-B37F-8C4C739CFEB1}"/>
                </a:ext>
              </a:extLst>
            </p:cNvPr>
            <p:cNvSpPr>
              <a:spLocks/>
            </p:cNvSpPr>
            <p:nvPr/>
          </p:nvSpPr>
          <p:spPr bwMode="auto">
            <a:xfrm>
              <a:off x="2600023" y="1673225"/>
              <a:ext cx="61913" cy="68263"/>
            </a:xfrm>
            <a:custGeom>
              <a:avLst/>
              <a:gdLst>
                <a:gd name="T0" fmla="*/ 50 w 68"/>
                <a:gd name="T1" fmla="*/ 73 h 74"/>
                <a:gd name="T2" fmla="*/ 19 w 68"/>
                <a:gd name="T3" fmla="*/ 74 h 74"/>
                <a:gd name="T4" fmla="*/ 0 w 68"/>
                <a:gd name="T5" fmla="*/ 54 h 74"/>
                <a:gd name="T6" fmla="*/ 0 w 68"/>
                <a:gd name="T7" fmla="*/ 20 h 74"/>
                <a:gd name="T8" fmla="*/ 18 w 68"/>
                <a:gd name="T9" fmla="*/ 0 h 74"/>
                <a:gd name="T10" fmla="*/ 49 w 68"/>
                <a:gd name="T11" fmla="*/ 0 h 74"/>
                <a:gd name="T12" fmla="*/ 68 w 68"/>
                <a:gd name="T13" fmla="*/ 20 h 74"/>
                <a:gd name="T14" fmla="*/ 68 w 68"/>
                <a:gd name="T15" fmla="*/ 53 h 74"/>
                <a:gd name="T16" fmla="*/ 50 w 68"/>
                <a:gd name="T17" fmla="*/ 7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4">
                  <a:moveTo>
                    <a:pt x="50" y="73"/>
                  </a:moveTo>
                  <a:lnTo>
                    <a:pt x="19" y="74"/>
                  </a:lnTo>
                  <a:cubicBezTo>
                    <a:pt x="9" y="74"/>
                    <a:pt x="1" y="65"/>
                    <a:pt x="0" y="54"/>
                  </a:cubicBezTo>
                  <a:lnTo>
                    <a:pt x="0" y="20"/>
                  </a:lnTo>
                  <a:cubicBezTo>
                    <a:pt x="0" y="9"/>
                    <a:pt x="8" y="0"/>
                    <a:pt x="18" y="0"/>
                  </a:cubicBezTo>
                  <a:lnTo>
                    <a:pt x="49" y="0"/>
                  </a:lnTo>
                  <a:cubicBezTo>
                    <a:pt x="59" y="0"/>
                    <a:pt x="67" y="9"/>
                    <a:pt x="68" y="20"/>
                  </a:cubicBezTo>
                  <a:lnTo>
                    <a:pt x="68" y="53"/>
                  </a:lnTo>
                  <a:cubicBezTo>
                    <a:pt x="68" y="64"/>
                    <a:pt x="60" y="73"/>
                    <a:pt x="50" y="73"/>
                  </a:cubicBezTo>
                  <a:close/>
                </a:path>
              </a:pathLst>
            </a:custGeom>
            <a:solidFill>
              <a:srgbClr val="4245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31">
              <a:extLst>
                <a:ext uri="{FF2B5EF4-FFF2-40B4-BE49-F238E27FC236}">
                  <a16:creationId xmlns:a16="http://schemas.microsoft.com/office/drawing/2014/main" xmlns="" id="{4DCE0B87-902C-41E0-A636-760C5C4A7A83}"/>
                </a:ext>
              </a:extLst>
            </p:cNvPr>
            <p:cNvSpPr>
              <a:spLocks/>
            </p:cNvSpPr>
            <p:nvPr/>
          </p:nvSpPr>
          <p:spPr bwMode="auto">
            <a:xfrm>
              <a:off x="3050873" y="2503488"/>
              <a:ext cx="177800" cy="222250"/>
            </a:xfrm>
            <a:custGeom>
              <a:avLst/>
              <a:gdLst>
                <a:gd name="T0" fmla="*/ 171 w 194"/>
                <a:gd name="T1" fmla="*/ 0 h 244"/>
                <a:gd name="T2" fmla="*/ 182 w 194"/>
                <a:gd name="T3" fmla="*/ 140 h 244"/>
                <a:gd name="T4" fmla="*/ 144 w 194"/>
                <a:gd name="T5" fmla="*/ 227 h 244"/>
                <a:gd name="T6" fmla="*/ 0 w 194"/>
                <a:gd name="T7" fmla="*/ 227 h 244"/>
                <a:gd name="T8" fmla="*/ 39 w 194"/>
                <a:gd name="T9" fmla="*/ 61 h 244"/>
                <a:gd name="T10" fmla="*/ 64 w 194"/>
                <a:gd name="T11" fmla="*/ 0 h 244"/>
                <a:gd name="T12" fmla="*/ 171 w 194"/>
                <a:gd name="T13" fmla="*/ 0 h 244"/>
              </a:gdLst>
              <a:ahLst/>
              <a:cxnLst>
                <a:cxn ang="0">
                  <a:pos x="T0" y="T1"/>
                </a:cxn>
                <a:cxn ang="0">
                  <a:pos x="T2" y="T3"/>
                </a:cxn>
                <a:cxn ang="0">
                  <a:pos x="T4" y="T5"/>
                </a:cxn>
                <a:cxn ang="0">
                  <a:pos x="T6" y="T7"/>
                </a:cxn>
                <a:cxn ang="0">
                  <a:pos x="T8" y="T9"/>
                </a:cxn>
                <a:cxn ang="0">
                  <a:pos x="T10" y="T11"/>
                </a:cxn>
                <a:cxn ang="0">
                  <a:pos x="T12" y="T13"/>
                </a:cxn>
              </a:cxnLst>
              <a:rect l="0" t="0" r="r" b="b"/>
              <a:pathLst>
                <a:path w="194" h="244">
                  <a:moveTo>
                    <a:pt x="171" y="0"/>
                  </a:moveTo>
                  <a:cubicBezTo>
                    <a:pt x="171" y="0"/>
                    <a:pt x="194" y="107"/>
                    <a:pt x="182" y="140"/>
                  </a:cubicBezTo>
                  <a:cubicBezTo>
                    <a:pt x="176" y="158"/>
                    <a:pt x="171" y="210"/>
                    <a:pt x="144" y="227"/>
                  </a:cubicBezTo>
                  <a:cubicBezTo>
                    <a:pt x="118" y="244"/>
                    <a:pt x="0" y="244"/>
                    <a:pt x="0" y="227"/>
                  </a:cubicBezTo>
                  <a:cubicBezTo>
                    <a:pt x="0" y="161"/>
                    <a:pt x="15" y="122"/>
                    <a:pt x="39" y="61"/>
                  </a:cubicBezTo>
                  <a:lnTo>
                    <a:pt x="64" y="0"/>
                  </a:lnTo>
                  <a:lnTo>
                    <a:pt x="171" y="0"/>
                  </a:lnTo>
                </a:path>
              </a:pathLst>
            </a:custGeom>
            <a:solidFill>
              <a:srgbClr val="B5E3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32">
              <a:extLst>
                <a:ext uri="{FF2B5EF4-FFF2-40B4-BE49-F238E27FC236}">
                  <a16:creationId xmlns:a16="http://schemas.microsoft.com/office/drawing/2014/main" xmlns="" id="{38CB10D0-F379-4D21-BC29-39BFCD3FB19D}"/>
                </a:ext>
              </a:extLst>
            </p:cNvPr>
            <p:cNvSpPr>
              <a:spLocks/>
            </p:cNvSpPr>
            <p:nvPr/>
          </p:nvSpPr>
          <p:spPr bwMode="auto">
            <a:xfrm>
              <a:off x="2776236" y="2503488"/>
              <a:ext cx="177800" cy="222250"/>
            </a:xfrm>
            <a:custGeom>
              <a:avLst/>
              <a:gdLst>
                <a:gd name="T0" fmla="*/ 171 w 194"/>
                <a:gd name="T1" fmla="*/ 0 h 244"/>
                <a:gd name="T2" fmla="*/ 183 w 194"/>
                <a:gd name="T3" fmla="*/ 140 h 244"/>
                <a:gd name="T4" fmla="*/ 145 w 194"/>
                <a:gd name="T5" fmla="*/ 227 h 244"/>
                <a:gd name="T6" fmla="*/ 0 w 194"/>
                <a:gd name="T7" fmla="*/ 227 h 244"/>
                <a:gd name="T8" fmla="*/ 40 w 194"/>
                <a:gd name="T9" fmla="*/ 61 h 244"/>
                <a:gd name="T10" fmla="*/ 64 w 194"/>
                <a:gd name="T11" fmla="*/ 0 h 244"/>
                <a:gd name="T12" fmla="*/ 171 w 194"/>
                <a:gd name="T13" fmla="*/ 0 h 244"/>
              </a:gdLst>
              <a:ahLst/>
              <a:cxnLst>
                <a:cxn ang="0">
                  <a:pos x="T0" y="T1"/>
                </a:cxn>
                <a:cxn ang="0">
                  <a:pos x="T2" y="T3"/>
                </a:cxn>
                <a:cxn ang="0">
                  <a:pos x="T4" y="T5"/>
                </a:cxn>
                <a:cxn ang="0">
                  <a:pos x="T6" y="T7"/>
                </a:cxn>
                <a:cxn ang="0">
                  <a:pos x="T8" y="T9"/>
                </a:cxn>
                <a:cxn ang="0">
                  <a:pos x="T10" y="T11"/>
                </a:cxn>
                <a:cxn ang="0">
                  <a:pos x="T12" y="T13"/>
                </a:cxn>
              </a:cxnLst>
              <a:rect l="0" t="0" r="r" b="b"/>
              <a:pathLst>
                <a:path w="194" h="244">
                  <a:moveTo>
                    <a:pt x="171" y="0"/>
                  </a:moveTo>
                  <a:cubicBezTo>
                    <a:pt x="171" y="0"/>
                    <a:pt x="194" y="107"/>
                    <a:pt x="183" y="140"/>
                  </a:cubicBezTo>
                  <a:cubicBezTo>
                    <a:pt x="177" y="158"/>
                    <a:pt x="171" y="210"/>
                    <a:pt x="145" y="227"/>
                  </a:cubicBezTo>
                  <a:cubicBezTo>
                    <a:pt x="118" y="244"/>
                    <a:pt x="0" y="244"/>
                    <a:pt x="0" y="227"/>
                  </a:cubicBezTo>
                  <a:cubicBezTo>
                    <a:pt x="0" y="161"/>
                    <a:pt x="15" y="122"/>
                    <a:pt x="40" y="61"/>
                  </a:cubicBezTo>
                  <a:lnTo>
                    <a:pt x="64" y="0"/>
                  </a:lnTo>
                  <a:lnTo>
                    <a:pt x="171" y="0"/>
                  </a:lnTo>
                </a:path>
              </a:pathLst>
            </a:custGeom>
            <a:solidFill>
              <a:srgbClr val="B5E3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33">
              <a:extLst>
                <a:ext uri="{FF2B5EF4-FFF2-40B4-BE49-F238E27FC236}">
                  <a16:creationId xmlns:a16="http://schemas.microsoft.com/office/drawing/2014/main" xmlns="" id="{ABEBA4DB-E3CF-40AC-BF73-70699F516FC2}"/>
                </a:ext>
              </a:extLst>
            </p:cNvPr>
            <p:cNvSpPr>
              <a:spLocks/>
            </p:cNvSpPr>
            <p:nvPr/>
          </p:nvSpPr>
          <p:spPr bwMode="auto">
            <a:xfrm>
              <a:off x="2715911" y="1639888"/>
              <a:ext cx="571500" cy="260350"/>
            </a:xfrm>
            <a:custGeom>
              <a:avLst/>
              <a:gdLst>
                <a:gd name="T0" fmla="*/ 152 w 621"/>
                <a:gd name="T1" fmla="*/ 65 h 286"/>
                <a:gd name="T2" fmla="*/ 15 w 621"/>
                <a:gd name="T3" fmla="*/ 239 h 286"/>
                <a:gd name="T4" fmla="*/ 298 w 621"/>
                <a:gd name="T5" fmla="*/ 232 h 286"/>
                <a:gd name="T6" fmla="*/ 421 w 621"/>
                <a:gd name="T7" fmla="*/ 240 h 286"/>
                <a:gd name="T8" fmla="*/ 543 w 621"/>
                <a:gd name="T9" fmla="*/ 239 h 286"/>
                <a:gd name="T10" fmla="*/ 575 w 621"/>
                <a:gd name="T11" fmla="*/ 0 h 286"/>
                <a:gd name="T12" fmla="*/ 152 w 621"/>
                <a:gd name="T13" fmla="*/ 65 h 286"/>
              </a:gdLst>
              <a:ahLst/>
              <a:cxnLst>
                <a:cxn ang="0">
                  <a:pos x="T0" y="T1"/>
                </a:cxn>
                <a:cxn ang="0">
                  <a:pos x="T2" y="T3"/>
                </a:cxn>
                <a:cxn ang="0">
                  <a:pos x="T4" y="T5"/>
                </a:cxn>
                <a:cxn ang="0">
                  <a:pos x="T6" y="T7"/>
                </a:cxn>
                <a:cxn ang="0">
                  <a:pos x="T8" y="T9"/>
                </a:cxn>
                <a:cxn ang="0">
                  <a:pos x="T10" y="T11"/>
                </a:cxn>
                <a:cxn ang="0">
                  <a:pos x="T12" y="T13"/>
                </a:cxn>
              </a:cxnLst>
              <a:rect l="0" t="0" r="r" b="b"/>
              <a:pathLst>
                <a:path w="621" h="286">
                  <a:moveTo>
                    <a:pt x="152" y="65"/>
                  </a:moveTo>
                  <a:cubicBezTo>
                    <a:pt x="152" y="65"/>
                    <a:pt x="0" y="150"/>
                    <a:pt x="15" y="239"/>
                  </a:cubicBezTo>
                  <a:cubicBezTo>
                    <a:pt x="23" y="286"/>
                    <a:pt x="177" y="234"/>
                    <a:pt x="298" y="232"/>
                  </a:cubicBezTo>
                  <a:cubicBezTo>
                    <a:pt x="345" y="232"/>
                    <a:pt x="386" y="236"/>
                    <a:pt x="421" y="240"/>
                  </a:cubicBezTo>
                  <a:cubicBezTo>
                    <a:pt x="480" y="248"/>
                    <a:pt x="521" y="255"/>
                    <a:pt x="543" y="239"/>
                  </a:cubicBezTo>
                  <a:cubicBezTo>
                    <a:pt x="621" y="183"/>
                    <a:pt x="589" y="1"/>
                    <a:pt x="575" y="0"/>
                  </a:cubicBezTo>
                  <a:cubicBezTo>
                    <a:pt x="555" y="0"/>
                    <a:pt x="152" y="65"/>
                    <a:pt x="152" y="65"/>
                  </a:cubicBezTo>
                </a:path>
              </a:pathLst>
            </a:custGeom>
            <a:solidFill>
              <a:srgbClr val="1D46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34">
              <a:extLst>
                <a:ext uri="{FF2B5EF4-FFF2-40B4-BE49-F238E27FC236}">
                  <a16:creationId xmlns:a16="http://schemas.microsoft.com/office/drawing/2014/main" xmlns="" id="{9F7C3853-087B-4009-9FA2-640523FE9A05}"/>
                </a:ext>
              </a:extLst>
            </p:cNvPr>
            <p:cNvSpPr>
              <a:spLocks/>
            </p:cNvSpPr>
            <p:nvPr/>
          </p:nvSpPr>
          <p:spPr bwMode="auto">
            <a:xfrm>
              <a:off x="2998486" y="1778000"/>
              <a:ext cx="236538" cy="766763"/>
            </a:xfrm>
            <a:custGeom>
              <a:avLst/>
              <a:gdLst>
                <a:gd name="T0" fmla="*/ 3 w 257"/>
                <a:gd name="T1" fmla="*/ 87 h 839"/>
                <a:gd name="T2" fmla="*/ 102 w 257"/>
                <a:gd name="T3" fmla="*/ 800 h 839"/>
                <a:gd name="T4" fmla="*/ 256 w 257"/>
                <a:gd name="T5" fmla="*/ 781 h 839"/>
                <a:gd name="T6" fmla="*/ 236 w 257"/>
                <a:gd name="T7" fmla="*/ 87 h 839"/>
                <a:gd name="T8" fmla="*/ 3 w 257"/>
                <a:gd name="T9" fmla="*/ 87 h 839"/>
              </a:gdLst>
              <a:ahLst/>
              <a:cxnLst>
                <a:cxn ang="0">
                  <a:pos x="T0" y="T1"/>
                </a:cxn>
                <a:cxn ang="0">
                  <a:pos x="T2" y="T3"/>
                </a:cxn>
                <a:cxn ang="0">
                  <a:pos x="T4" y="T5"/>
                </a:cxn>
                <a:cxn ang="0">
                  <a:pos x="T6" y="T7"/>
                </a:cxn>
                <a:cxn ang="0">
                  <a:pos x="T8" y="T9"/>
                </a:cxn>
              </a:cxnLst>
              <a:rect l="0" t="0" r="r" b="b"/>
              <a:pathLst>
                <a:path w="257" h="839">
                  <a:moveTo>
                    <a:pt x="3" y="87"/>
                  </a:moveTo>
                  <a:cubicBezTo>
                    <a:pt x="0" y="227"/>
                    <a:pt x="102" y="800"/>
                    <a:pt x="102" y="800"/>
                  </a:cubicBezTo>
                  <a:cubicBezTo>
                    <a:pt x="102" y="800"/>
                    <a:pt x="257" y="839"/>
                    <a:pt x="256" y="781"/>
                  </a:cubicBezTo>
                  <a:cubicBezTo>
                    <a:pt x="250" y="448"/>
                    <a:pt x="242" y="263"/>
                    <a:pt x="236" y="87"/>
                  </a:cubicBezTo>
                  <a:cubicBezTo>
                    <a:pt x="234" y="28"/>
                    <a:pt x="4" y="0"/>
                    <a:pt x="3" y="87"/>
                  </a:cubicBezTo>
                </a:path>
              </a:pathLst>
            </a:custGeom>
            <a:solidFill>
              <a:srgbClr val="1D46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735">
              <a:extLst>
                <a:ext uri="{FF2B5EF4-FFF2-40B4-BE49-F238E27FC236}">
                  <a16:creationId xmlns:a16="http://schemas.microsoft.com/office/drawing/2014/main" xmlns="" id="{F34980D1-65B8-4A2E-BE8A-507D6B8E1B08}"/>
                </a:ext>
              </a:extLst>
            </p:cNvPr>
            <p:cNvSpPr>
              <a:spLocks/>
            </p:cNvSpPr>
            <p:nvPr/>
          </p:nvSpPr>
          <p:spPr bwMode="auto">
            <a:xfrm>
              <a:off x="2719086" y="1762125"/>
              <a:ext cx="246063" cy="782638"/>
            </a:xfrm>
            <a:custGeom>
              <a:avLst/>
              <a:gdLst>
                <a:gd name="T0" fmla="*/ 11 w 267"/>
                <a:gd name="T1" fmla="*/ 104 h 856"/>
                <a:gd name="T2" fmla="*/ 110 w 267"/>
                <a:gd name="T3" fmla="*/ 817 h 856"/>
                <a:gd name="T4" fmla="*/ 264 w 267"/>
                <a:gd name="T5" fmla="*/ 798 h 856"/>
                <a:gd name="T6" fmla="*/ 258 w 267"/>
                <a:gd name="T7" fmla="*/ 106 h 856"/>
                <a:gd name="T8" fmla="*/ 11 w 267"/>
                <a:gd name="T9" fmla="*/ 104 h 856"/>
              </a:gdLst>
              <a:ahLst/>
              <a:cxnLst>
                <a:cxn ang="0">
                  <a:pos x="T0" y="T1"/>
                </a:cxn>
                <a:cxn ang="0">
                  <a:pos x="T2" y="T3"/>
                </a:cxn>
                <a:cxn ang="0">
                  <a:pos x="T4" y="T5"/>
                </a:cxn>
                <a:cxn ang="0">
                  <a:pos x="T6" y="T7"/>
                </a:cxn>
                <a:cxn ang="0">
                  <a:pos x="T8" y="T9"/>
                </a:cxn>
              </a:cxnLst>
              <a:rect l="0" t="0" r="r" b="b"/>
              <a:pathLst>
                <a:path w="267" h="856">
                  <a:moveTo>
                    <a:pt x="11" y="104"/>
                  </a:moveTo>
                  <a:cubicBezTo>
                    <a:pt x="0" y="154"/>
                    <a:pt x="110" y="817"/>
                    <a:pt x="110" y="817"/>
                  </a:cubicBezTo>
                  <a:cubicBezTo>
                    <a:pt x="110" y="817"/>
                    <a:pt x="265" y="856"/>
                    <a:pt x="264" y="798"/>
                  </a:cubicBezTo>
                  <a:cubicBezTo>
                    <a:pt x="258" y="465"/>
                    <a:pt x="267" y="313"/>
                    <a:pt x="258" y="106"/>
                  </a:cubicBezTo>
                  <a:cubicBezTo>
                    <a:pt x="255" y="48"/>
                    <a:pt x="34" y="0"/>
                    <a:pt x="11" y="104"/>
                  </a:cubicBezTo>
                  <a:close/>
                </a:path>
              </a:pathLst>
            </a:custGeom>
            <a:solidFill>
              <a:srgbClr val="1D46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36">
              <a:extLst>
                <a:ext uri="{FF2B5EF4-FFF2-40B4-BE49-F238E27FC236}">
                  <a16:creationId xmlns:a16="http://schemas.microsoft.com/office/drawing/2014/main" xmlns="" id="{13400CED-DE87-45A4-9E6B-96B391C1C9B9}"/>
                </a:ext>
              </a:extLst>
            </p:cNvPr>
            <p:cNvSpPr>
              <a:spLocks/>
            </p:cNvSpPr>
            <p:nvPr/>
          </p:nvSpPr>
          <p:spPr bwMode="auto">
            <a:xfrm>
              <a:off x="2757186" y="1050925"/>
              <a:ext cx="566738" cy="185738"/>
            </a:xfrm>
            <a:custGeom>
              <a:avLst/>
              <a:gdLst>
                <a:gd name="T0" fmla="*/ 272 w 616"/>
                <a:gd name="T1" fmla="*/ 2 h 203"/>
                <a:gd name="T2" fmla="*/ 30 w 616"/>
                <a:gd name="T3" fmla="*/ 56 h 203"/>
                <a:gd name="T4" fmla="*/ 388 w 616"/>
                <a:gd name="T5" fmla="*/ 128 h 203"/>
                <a:gd name="T6" fmla="*/ 272 w 616"/>
                <a:gd name="T7" fmla="*/ 2 h 203"/>
              </a:gdLst>
              <a:ahLst/>
              <a:cxnLst>
                <a:cxn ang="0">
                  <a:pos x="T0" y="T1"/>
                </a:cxn>
                <a:cxn ang="0">
                  <a:pos x="T2" y="T3"/>
                </a:cxn>
                <a:cxn ang="0">
                  <a:pos x="T4" y="T5"/>
                </a:cxn>
                <a:cxn ang="0">
                  <a:pos x="T6" y="T7"/>
                </a:cxn>
              </a:cxnLst>
              <a:rect l="0" t="0" r="r" b="b"/>
              <a:pathLst>
                <a:path w="616" h="203">
                  <a:moveTo>
                    <a:pt x="272" y="2"/>
                  </a:moveTo>
                  <a:cubicBezTo>
                    <a:pt x="222" y="5"/>
                    <a:pt x="86" y="2"/>
                    <a:pt x="30" y="56"/>
                  </a:cubicBezTo>
                  <a:cubicBezTo>
                    <a:pt x="0" y="85"/>
                    <a:pt x="99" y="203"/>
                    <a:pt x="388" y="128"/>
                  </a:cubicBezTo>
                  <a:cubicBezTo>
                    <a:pt x="616" y="69"/>
                    <a:pt x="313" y="0"/>
                    <a:pt x="272" y="2"/>
                  </a:cubicBezTo>
                </a:path>
              </a:pathLst>
            </a:custGeom>
            <a:solidFill>
              <a:srgbClr val="398E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37">
              <a:extLst>
                <a:ext uri="{FF2B5EF4-FFF2-40B4-BE49-F238E27FC236}">
                  <a16:creationId xmlns:a16="http://schemas.microsoft.com/office/drawing/2014/main" xmlns="" id="{66B9EC8A-0916-40AB-B763-93EBFE6A0E8B}"/>
                </a:ext>
              </a:extLst>
            </p:cNvPr>
            <p:cNvSpPr>
              <a:spLocks/>
            </p:cNvSpPr>
            <p:nvPr/>
          </p:nvSpPr>
          <p:spPr bwMode="auto">
            <a:xfrm>
              <a:off x="2866723" y="992188"/>
              <a:ext cx="231775" cy="133350"/>
            </a:xfrm>
            <a:custGeom>
              <a:avLst/>
              <a:gdLst>
                <a:gd name="T0" fmla="*/ 0 w 146"/>
                <a:gd name="T1" fmla="*/ 10 h 84"/>
                <a:gd name="T2" fmla="*/ 8 w 146"/>
                <a:gd name="T3" fmla="*/ 84 h 84"/>
                <a:gd name="T4" fmla="*/ 146 w 146"/>
                <a:gd name="T5" fmla="*/ 76 h 84"/>
                <a:gd name="T6" fmla="*/ 141 w 146"/>
                <a:gd name="T7" fmla="*/ 0 h 84"/>
                <a:gd name="T8" fmla="*/ 0 w 146"/>
                <a:gd name="T9" fmla="*/ 10 h 84"/>
              </a:gdLst>
              <a:ahLst/>
              <a:cxnLst>
                <a:cxn ang="0">
                  <a:pos x="T0" y="T1"/>
                </a:cxn>
                <a:cxn ang="0">
                  <a:pos x="T2" y="T3"/>
                </a:cxn>
                <a:cxn ang="0">
                  <a:pos x="T4" y="T5"/>
                </a:cxn>
                <a:cxn ang="0">
                  <a:pos x="T6" y="T7"/>
                </a:cxn>
                <a:cxn ang="0">
                  <a:pos x="T8" y="T9"/>
                </a:cxn>
              </a:cxnLst>
              <a:rect l="0" t="0" r="r" b="b"/>
              <a:pathLst>
                <a:path w="146" h="84">
                  <a:moveTo>
                    <a:pt x="0" y="10"/>
                  </a:moveTo>
                  <a:lnTo>
                    <a:pt x="8" y="84"/>
                  </a:lnTo>
                  <a:lnTo>
                    <a:pt x="146" y="76"/>
                  </a:lnTo>
                  <a:lnTo>
                    <a:pt x="141" y="0"/>
                  </a:lnTo>
                  <a:lnTo>
                    <a:pt x="0" y="10"/>
                  </a:lnTo>
                  <a:close/>
                </a:path>
              </a:pathLst>
            </a:custGeom>
            <a:solidFill>
              <a:srgbClr val="A682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38">
              <a:extLst>
                <a:ext uri="{FF2B5EF4-FFF2-40B4-BE49-F238E27FC236}">
                  <a16:creationId xmlns:a16="http://schemas.microsoft.com/office/drawing/2014/main" xmlns="" id="{DE45217A-1B15-459B-ADA7-93F385089C94}"/>
                </a:ext>
              </a:extLst>
            </p:cNvPr>
            <p:cNvSpPr>
              <a:spLocks/>
            </p:cNvSpPr>
            <p:nvPr/>
          </p:nvSpPr>
          <p:spPr bwMode="auto">
            <a:xfrm>
              <a:off x="2885773" y="963613"/>
              <a:ext cx="187325" cy="393700"/>
            </a:xfrm>
            <a:custGeom>
              <a:avLst/>
              <a:gdLst>
                <a:gd name="T0" fmla="*/ 10 w 204"/>
                <a:gd name="T1" fmla="*/ 45 h 432"/>
                <a:gd name="T2" fmla="*/ 0 w 204"/>
                <a:gd name="T3" fmla="*/ 203 h 432"/>
                <a:gd name="T4" fmla="*/ 198 w 204"/>
                <a:gd name="T5" fmla="*/ 188 h 432"/>
                <a:gd name="T6" fmla="*/ 177 w 204"/>
                <a:gd name="T7" fmla="*/ 0 h 432"/>
                <a:gd name="T8" fmla="*/ 10 w 204"/>
                <a:gd name="T9" fmla="*/ 45 h 432"/>
              </a:gdLst>
              <a:ahLst/>
              <a:cxnLst>
                <a:cxn ang="0">
                  <a:pos x="T0" y="T1"/>
                </a:cxn>
                <a:cxn ang="0">
                  <a:pos x="T2" y="T3"/>
                </a:cxn>
                <a:cxn ang="0">
                  <a:pos x="T4" y="T5"/>
                </a:cxn>
                <a:cxn ang="0">
                  <a:pos x="T6" y="T7"/>
                </a:cxn>
                <a:cxn ang="0">
                  <a:pos x="T8" y="T9"/>
                </a:cxn>
              </a:cxnLst>
              <a:rect l="0" t="0" r="r" b="b"/>
              <a:pathLst>
                <a:path w="204" h="432">
                  <a:moveTo>
                    <a:pt x="10" y="45"/>
                  </a:moveTo>
                  <a:cubicBezTo>
                    <a:pt x="10" y="45"/>
                    <a:pt x="10" y="131"/>
                    <a:pt x="0" y="203"/>
                  </a:cubicBezTo>
                  <a:cubicBezTo>
                    <a:pt x="104" y="432"/>
                    <a:pt x="204" y="254"/>
                    <a:pt x="198" y="188"/>
                  </a:cubicBezTo>
                  <a:cubicBezTo>
                    <a:pt x="189" y="91"/>
                    <a:pt x="177" y="0"/>
                    <a:pt x="177" y="0"/>
                  </a:cubicBezTo>
                  <a:lnTo>
                    <a:pt x="10" y="45"/>
                  </a:lnTo>
                  <a:close/>
                </a:path>
              </a:pathLst>
            </a:custGeom>
            <a:solidFill>
              <a:srgbClr val="F4B3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739">
              <a:extLst>
                <a:ext uri="{FF2B5EF4-FFF2-40B4-BE49-F238E27FC236}">
                  <a16:creationId xmlns:a16="http://schemas.microsoft.com/office/drawing/2014/main" xmlns="" id="{E0D81B94-B542-4C94-B439-528E9D9A1A9B}"/>
                </a:ext>
              </a:extLst>
            </p:cNvPr>
            <p:cNvSpPr>
              <a:spLocks/>
            </p:cNvSpPr>
            <p:nvPr/>
          </p:nvSpPr>
          <p:spPr bwMode="auto">
            <a:xfrm>
              <a:off x="2674636" y="1096963"/>
              <a:ext cx="180975" cy="652463"/>
            </a:xfrm>
            <a:custGeom>
              <a:avLst/>
              <a:gdLst>
                <a:gd name="T0" fmla="*/ 197 w 197"/>
                <a:gd name="T1" fmla="*/ 0 h 715"/>
                <a:gd name="T2" fmla="*/ 74 w 197"/>
                <a:gd name="T3" fmla="*/ 42 h 715"/>
                <a:gd name="T4" fmla="*/ 32 w 197"/>
                <a:gd name="T5" fmla="*/ 520 h 715"/>
                <a:gd name="T6" fmla="*/ 165 w 197"/>
                <a:gd name="T7" fmla="*/ 536 h 715"/>
                <a:gd name="T8" fmla="*/ 197 w 197"/>
                <a:gd name="T9" fmla="*/ 0 h 715"/>
              </a:gdLst>
              <a:ahLst/>
              <a:cxnLst>
                <a:cxn ang="0">
                  <a:pos x="T0" y="T1"/>
                </a:cxn>
                <a:cxn ang="0">
                  <a:pos x="T2" y="T3"/>
                </a:cxn>
                <a:cxn ang="0">
                  <a:pos x="T4" y="T5"/>
                </a:cxn>
                <a:cxn ang="0">
                  <a:pos x="T6" y="T7"/>
                </a:cxn>
                <a:cxn ang="0">
                  <a:pos x="T8" y="T9"/>
                </a:cxn>
              </a:cxnLst>
              <a:rect l="0" t="0" r="r" b="b"/>
              <a:pathLst>
                <a:path w="197" h="715">
                  <a:moveTo>
                    <a:pt x="197" y="0"/>
                  </a:moveTo>
                  <a:cubicBezTo>
                    <a:pt x="197" y="0"/>
                    <a:pt x="85" y="7"/>
                    <a:pt x="74" y="42"/>
                  </a:cubicBezTo>
                  <a:cubicBezTo>
                    <a:pt x="64" y="78"/>
                    <a:pt x="0" y="326"/>
                    <a:pt x="32" y="520"/>
                  </a:cubicBezTo>
                  <a:cubicBezTo>
                    <a:pt x="64" y="715"/>
                    <a:pt x="160" y="630"/>
                    <a:pt x="165" y="536"/>
                  </a:cubicBezTo>
                  <a:cubicBezTo>
                    <a:pt x="170" y="443"/>
                    <a:pt x="197" y="0"/>
                    <a:pt x="197" y="0"/>
                  </a:cubicBezTo>
                  <a:close/>
                </a:path>
              </a:pathLst>
            </a:custGeom>
            <a:solidFill>
              <a:srgbClr val="48A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40">
              <a:extLst>
                <a:ext uri="{FF2B5EF4-FFF2-40B4-BE49-F238E27FC236}">
                  <a16:creationId xmlns:a16="http://schemas.microsoft.com/office/drawing/2014/main" xmlns="" id="{5B698C33-221A-403C-84B9-122877FF3DC6}"/>
                </a:ext>
              </a:extLst>
            </p:cNvPr>
            <p:cNvSpPr>
              <a:spLocks/>
            </p:cNvSpPr>
            <p:nvPr/>
          </p:nvSpPr>
          <p:spPr bwMode="auto">
            <a:xfrm>
              <a:off x="2785761" y="1058863"/>
              <a:ext cx="452438" cy="636588"/>
            </a:xfrm>
            <a:custGeom>
              <a:avLst/>
              <a:gdLst>
                <a:gd name="T0" fmla="*/ 76 w 491"/>
                <a:gd name="T1" fmla="*/ 0 h 697"/>
                <a:gd name="T2" fmla="*/ 211 w 491"/>
                <a:gd name="T3" fmla="*/ 109 h 697"/>
                <a:gd name="T4" fmla="*/ 339 w 491"/>
                <a:gd name="T5" fmla="*/ 37 h 697"/>
                <a:gd name="T6" fmla="*/ 450 w 491"/>
                <a:gd name="T7" fmla="*/ 59 h 697"/>
                <a:gd name="T8" fmla="*/ 464 w 491"/>
                <a:gd name="T9" fmla="*/ 636 h 697"/>
                <a:gd name="T10" fmla="*/ 9 w 491"/>
                <a:gd name="T11" fmla="*/ 604 h 697"/>
                <a:gd name="T12" fmla="*/ 76 w 491"/>
                <a:gd name="T13" fmla="*/ 0 h 697"/>
              </a:gdLst>
              <a:ahLst/>
              <a:cxnLst>
                <a:cxn ang="0">
                  <a:pos x="T0" y="T1"/>
                </a:cxn>
                <a:cxn ang="0">
                  <a:pos x="T2" y="T3"/>
                </a:cxn>
                <a:cxn ang="0">
                  <a:pos x="T4" y="T5"/>
                </a:cxn>
                <a:cxn ang="0">
                  <a:pos x="T6" y="T7"/>
                </a:cxn>
                <a:cxn ang="0">
                  <a:pos x="T8" y="T9"/>
                </a:cxn>
                <a:cxn ang="0">
                  <a:pos x="T10" y="T11"/>
                </a:cxn>
                <a:cxn ang="0">
                  <a:pos x="T12" y="T13"/>
                </a:cxn>
              </a:cxnLst>
              <a:rect l="0" t="0" r="r" b="b"/>
              <a:pathLst>
                <a:path w="491" h="697">
                  <a:moveTo>
                    <a:pt x="76" y="0"/>
                  </a:moveTo>
                  <a:cubicBezTo>
                    <a:pt x="76" y="0"/>
                    <a:pt x="116" y="115"/>
                    <a:pt x="211" y="109"/>
                  </a:cubicBezTo>
                  <a:cubicBezTo>
                    <a:pt x="307" y="104"/>
                    <a:pt x="339" y="37"/>
                    <a:pt x="339" y="37"/>
                  </a:cubicBezTo>
                  <a:lnTo>
                    <a:pt x="450" y="59"/>
                  </a:lnTo>
                  <a:cubicBezTo>
                    <a:pt x="450" y="59"/>
                    <a:pt x="491" y="574"/>
                    <a:pt x="464" y="636"/>
                  </a:cubicBezTo>
                  <a:cubicBezTo>
                    <a:pt x="438" y="697"/>
                    <a:pt x="19" y="695"/>
                    <a:pt x="9" y="604"/>
                  </a:cubicBezTo>
                  <a:cubicBezTo>
                    <a:pt x="0" y="513"/>
                    <a:pt x="76" y="0"/>
                    <a:pt x="76" y="0"/>
                  </a:cubicBezTo>
                </a:path>
              </a:pathLst>
            </a:custGeom>
            <a:solidFill>
              <a:srgbClr val="48A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41">
              <a:extLst>
                <a:ext uri="{FF2B5EF4-FFF2-40B4-BE49-F238E27FC236}">
                  <a16:creationId xmlns:a16="http://schemas.microsoft.com/office/drawing/2014/main" xmlns="" id="{F0224D15-5A88-4392-A4BE-67B0F5E1FCAA}"/>
                </a:ext>
              </a:extLst>
            </p:cNvPr>
            <p:cNvSpPr>
              <a:spLocks/>
            </p:cNvSpPr>
            <p:nvPr/>
          </p:nvSpPr>
          <p:spPr bwMode="auto">
            <a:xfrm>
              <a:off x="2515886" y="1177925"/>
              <a:ext cx="279400" cy="549275"/>
            </a:xfrm>
            <a:custGeom>
              <a:avLst/>
              <a:gdLst>
                <a:gd name="T0" fmla="*/ 64 w 304"/>
                <a:gd name="T1" fmla="*/ 51 h 602"/>
                <a:gd name="T2" fmla="*/ 290 w 304"/>
                <a:gd name="T3" fmla="*/ 429 h 602"/>
                <a:gd name="T4" fmla="*/ 172 w 304"/>
                <a:gd name="T5" fmla="*/ 506 h 602"/>
                <a:gd name="T6" fmla="*/ 18 w 304"/>
                <a:gd name="T7" fmla="*/ 136 h 602"/>
                <a:gd name="T8" fmla="*/ 64 w 304"/>
                <a:gd name="T9" fmla="*/ 51 h 602"/>
              </a:gdLst>
              <a:ahLst/>
              <a:cxnLst>
                <a:cxn ang="0">
                  <a:pos x="T0" y="T1"/>
                </a:cxn>
                <a:cxn ang="0">
                  <a:pos x="T2" y="T3"/>
                </a:cxn>
                <a:cxn ang="0">
                  <a:pos x="T4" y="T5"/>
                </a:cxn>
                <a:cxn ang="0">
                  <a:pos x="T6" y="T7"/>
                </a:cxn>
                <a:cxn ang="0">
                  <a:pos x="T8" y="T9"/>
                </a:cxn>
              </a:cxnLst>
              <a:rect l="0" t="0" r="r" b="b"/>
              <a:pathLst>
                <a:path w="304" h="602">
                  <a:moveTo>
                    <a:pt x="64" y="51"/>
                  </a:moveTo>
                  <a:cubicBezTo>
                    <a:pt x="101" y="113"/>
                    <a:pt x="277" y="389"/>
                    <a:pt x="290" y="429"/>
                  </a:cubicBezTo>
                  <a:cubicBezTo>
                    <a:pt x="304" y="469"/>
                    <a:pt x="236" y="602"/>
                    <a:pt x="172" y="506"/>
                  </a:cubicBezTo>
                  <a:cubicBezTo>
                    <a:pt x="108" y="410"/>
                    <a:pt x="37" y="176"/>
                    <a:pt x="18" y="136"/>
                  </a:cubicBezTo>
                  <a:cubicBezTo>
                    <a:pt x="0" y="96"/>
                    <a:pt x="34" y="0"/>
                    <a:pt x="64" y="51"/>
                  </a:cubicBezTo>
                </a:path>
              </a:pathLst>
            </a:custGeom>
            <a:solidFill>
              <a:srgbClr val="F5C9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742">
              <a:extLst>
                <a:ext uri="{FF2B5EF4-FFF2-40B4-BE49-F238E27FC236}">
                  <a16:creationId xmlns:a16="http://schemas.microsoft.com/office/drawing/2014/main" xmlns="" id="{D9B247C5-45A1-41F6-82AA-8D91E634E9DA}"/>
                </a:ext>
              </a:extLst>
            </p:cNvPr>
            <p:cNvSpPr>
              <a:spLocks/>
            </p:cNvSpPr>
            <p:nvPr/>
          </p:nvSpPr>
          <p:spPr bwMode="auto">
            <a:xfrm>
              <a:off x="2815923" y="1046163"/>
              <a:ext cx="236538" cy="312738"/>
            </a:xfrm>
            <a:custGeom>
              <a:avLst/>
              <a:gdLst>
                <a:gd name="T0" fmla="*/ 86 w 258"/>
                <a:gd name="T1" fmla="*/ 126 h 342"/>
                <a:gd name="T2" fmla="*/ 163 w 258"/>
                <a:gd name="T3" fmla="*/ 342 h 342"/>
                <a:gd name="T4" fmla="*/ 258 w 258"/>
                <a:gd name="T5" fmla="*/ 87 h 342"/>
                <a:gd name="T6" fmla="*/ 85 w 258"/>
                <a:gd name="T7" fmla="*/ 82 h 342"/>
                <a:gd name="T8" fmla="*/ 86 w 258"/>
                <a:gd name="T9" fmla="*/ 126 h 342"/>
              </a:gdLst>
              <a:ahLst/>
              <a:cxnLst>
                <a:cxn ang="0">
                  <a:pos x="T0" y="T1"/>
                </a:cxn>
                <a:cxn ang="0">
                  <a:pos x="T2" y="T3"/>
                </a:cxn>
                <a:cxn ang="0">
                  <a:pos x="T4" y="T5"/>
                </a:cxn>
                <a:cxn ang="0">
                  <a:pos x="T6" y="T7"/>
                </a:cxn>
                <a:cxn ang="0">
                  <a:pos x="T8" y="T9"/>
                </a:cxn>
              </a:cxnLst>
              <a:rect l="0" t="0" r="r" b="b"/>
              <a:pathLst>
                <a:path w="258" h="342">
                  <a:moveTo>
                    <a:pt x="86" y="126"/>
                  </a:moveTo>
                  <a:cubicBezTo>
                    <a:pt x="86" y="126"/>
                    <a:pt x="127" y="342"/>
                    <a:pt x="163" y="342"/>
                  </a:cubicBezTo>
                  <a:cubicBezTo>
                    <a:pt x="231" y="342"/>
                    <a:pt x="258" y="87"/>
                    <a:pt x="258" y="87"/>
                  </a:cubicBezTo>
                  <a:cubicBezTo>
                    <a:pt x="258" y="87"/>
                    <a:pt x="179" y="172"/>
                    <a:pt x="85" y="82"/>
                  </a:cubicBezTo>
                  <a:cubicBezTo>
                    <a:pt x="0" y="0"/>
                    <a:pt x="86" y="126"/>
                    <a:pt x="86" y="126"/>
                  </a:cubicBezTo>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43">
              <a:extLst>
                <a:ext uri="{FF2B5EF4-FFF2-40B4-BE49-F238E27FC236}">
                  <a16:creationId xmlns:a16="http://schemas.microsoft.com/office/drawing/2014/main" xmlns="" id="{0ACF1E4C-8292-4CC0-B04D-9C4D51D12ACE}"/>
                </a:ext>
              </a:extLst>
            </p:cNvPr>
            <p:cNvSpPr>
              <a:spLocks/>
            </p:cNvSpPr>
            <p:nvPr/>
          </p:nvSpPr>
          <p:spPr bwMode="auto">
            <a:xfrm>
              <a:off x="2873073" y="1168400"/>
              <a:ext cx="26988" cy="149225"/>
            </a:xfrm>
            <a:custGeom>
              <a:avLst/>
              <a:gdLst>
                <a:gd name="T0" fmla="*/ 8 w 29"/>
                <a:gd name="T1" fmla="*/ 1 h 164"/>
                <a:gd name="T2" fmla="*/ 14 w 29"/>
                <a:gd name="T3" fmla="*/ 164 h 164"/>
                <a:gd name="T4" fmla="*/ 22 w 29"/>
                <a:gd name="T5" fmla="*/ 0 h 164"/>
                <a:gd name="T6" fmla="*/ 8 w 29"/>
                <a:gd name="T7" fmla="*/ 1 h 164"/>
              </a:gdLst>
              <a:ahLst/>
              <a:cxnLst>
                <a:cxn ang="0">
                  <a:pos x="T0" y="T1"/>
                </a:cxn>
                <a:cxn ang="0">
                  <a:pos x="T2" y="T3"/>
                </a:cxn>
                <a:cxn ang="0">
                  <a:pos x="T4" y="T5"/>
                </a:cxn>
                <a:cxn ang="0">
                  <a:pos x="T6" y="T7"/>
                </a:cxn>
              </a:cxnLst>
              <a:rect l="0" t="0" r="r" b="b"/>
              <a:pathLst>
                <a:path w="29" h="164">
                  <a:moveTo>
                    <a:pt x="8" y="1"/>
                  </a:moveTo>
                  <a:cubicBezTo>
                    <a:pt x="8" y="1"/>
                    <a:pt x="0" y="163"/>
                    <a:pt x="14" y="164"/>
                  </a:cubicBezTo>
                  <a:cubicBezTo>
                    <a:pt x="29" y="164"/>
                    <a:pt x="22" y="0"/>
                    <a:pt x="22" y="0"/>
                  </a:cubicBezTo>
                  <a:lnTo>
                    <a:pt x="8"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44">
              <a:extLst>
                <a:ext uri="{FF2B5EF4-FFF2-40B4-BE49-F238E27FC236}">
                  <a16:creationId xmlns:a16="http://schemas.microsoft.com/office/drawing/2014/main" xmlns="" id="{AD758851-C51A-4997-AE56-2796F505FE3E}"/>
                </a:ext>
              </a:extLst>
            </p:cNvPr>
            <p:cNvSpPr>
              <a:spLocks/>
            </p:cNvSpPr>
            <p:nvPr/>
          </p:nvSpPr>
          <p:spPr bwMode="auto">
            <a:xfrm>
              <a:off x="3041348" y="1163638"/>
              <a:ext cx="25400" cy="149225"/>
            </a:xfrm>
            <a:custGeom>
              <a:avLst/>
              <a:gdLst>
                <a:gd name="T0" fmla="*/ 8 w 29"/>
                <a:gd name="T1" fmla="*/ 0 h 164"/>
                <a:gd name="T2" fmla="*/ 15 w 29"/>
                <a:gd name="T3" fmla="*/ 163 h 164"/>
                <a:gd name="T4" fmla="*/ 22 w 29"/>
                <a:gd name="T5" fmla="*/ 0 h 164"/>
                <a:gd name="T6" fmla="*/ 8 w 29"/>
                <a:gd name="T7" fmla="*/ 0 h 164"/>
              </a:gdLst>
              <a:ahLst/>
              <a:cxnLst>
                <a:cxn ang="0">
                  <a:pos x="T0" y="T1"/>
                </a:cxn>
                <a:cxn ang="0">
                  <a:pos x="T2" y="T3"/>
                </a:cxn>
                <a:cxn ang="0">
                  <a:pos x="T4" y="T5"/>
                </a:cxn>
                <a:cxn ang="0">
                  <a:pos x="T6" y="T7"/>
                </a:cxn>
              </a:cxnLst>
              <a:rect l="0" t="0" r="r" b="b"/>
              <a:pathLst>
                <a:path w="29" h="164">
                  <a:moveTo>
                    <a:pt x="8" y="0"/>
                  </a:moveTo>
                  <a:cubicBezTo>
                    <a:pt x="8" y="0"/>
                    <a:pt x="0" y="162"/>
                    <a:pt x="15" y="163"/>
                  </a:cubicBezTo>
                  <a:cubicBezTo>
                    <a:pt x="29" y="164"/>
                    <a:pt x="22" y="0"/>
                    <a:pt x="22" y="0"/>
                  </a:cubicBez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745">
              <a:extLst>
                <a:ext uri="{FF2B5EF4-FFF2-40B4-BE49-F238E27FC236}">
                  <a16:creationId xmlns:a16="http://schemas.microsoft.com/office/drawing/2014/main" xmlns="" id="{09412F7C-1848-441B-942D-FB1A1EBB92DC}"/>
                </a:ext>
              </a:extLst>
            </p:cNvPr>
            <p:cNvSpPr>
              <a:spLocks/>
            </p:cNvSpPr>
            <p:nvPr/>
          </p:nvSpPr>
          <p:spPr bwMode="auto">
            <a:xfrm>
              <a:off x="2836561" y="792163"/>
              <a:ext cx="288925" cy="304800"/>
            </a:xfrm>
            <a:custGeom>
              <a:avLst/>
              <a:gdLst>
                <a:gd name="T0" fmla="*/ 0 w 314"/>
                <a:gd name="T1" fmla="*/ 114 h 334"/>
                <a:gd name="T2" fmla="*/ 45 w 314"/>
                <a:gd name="T3" fmla="*/ 251 h 334"/>
                <a:gd name="T4" fmla="*/ 156 w 314"/>
                <a:gd name="T5" fmla="*/ 334 h 334"/>
                <a:gd name="T6" fmla="*/ 272 w 314"/>
                <a:gd name="T7" fmla="*/ 249 h 334"/>
                <a:gd name="T8" fmla="*/ 312 w 314"/>
                <a:gd name="T9" fmla="*/ 114 h 334"/>
                <a:gd name="T10" fmla="*/ 0 w 314"/>
                <a:gd name="T11" fmla="*/ 114 h 334"/>
              </a:gdLst>
              <a:ahLst/>
              <a:cxnLst>
                <a:cxn ang="0">
                  <a:pos x="T0" y="T1"/>
                </a:cxn>
                <a:cxn ang="0">
                  <a:pos x="T2" y="T3"/>
                </a:cxn>
                <a:cxn ang="0">
                  <a:pos x="T4" y="T5"/>
                </a:cxn>
                <a:cxn ang="0">
                  <a:pos x="T6" y="T7"/>
                </a:cxn>
                <a:cxn ang="0">
                  <a:pos x="T8" y="T9"/>
                </a:cxn>
                <a:cxn ang="0">
                  <a:pos x="T10" y="T11"/>
                </a:cxn>
              </a:cxnLst>
              <a:rect l="0" t="0" r="r" b="b"/>
              <a:pathLst>
                <a:path w="314" h="334">
                  <a:moveTo>
                    <a:pt x="0" y="114"/>
                  </a:moveTo>
                  <a:cubicBezTo>
                    <a:pt x="0" y="114"/>
                    <a:pt x="0" y="196"/>
                    <a:pt x="45" y="251"/>
                  </a:cubicBezTo>
                  <a:cubicBezTo>
                    <a:pt x="99" y="317"/>
                    <a:pt x="120" y="334"/>
                    <a:pt x="156" y="334"/>
                  </a:cubicBezTo>
                  <a:cubicBezTo>
                    <a:pt x="188" y="334"/>
                    <a:pt x="228" y="309"/>
                    <a:pt x="272" y="249"/>
                  </a:cubicBezTo>
                  <a:cubicBezTo>
                    <a:pt x="314" y="193"/>
                    <a:pt x="312" y="114"/>
                    <a:pt x="312" y="114"/>
                  </a:cubicBezTo>
                  <a:cubicBezTo>
                    <a:pt x="312" y="114"/>
                    <a:pt x="150" y="0"/>
                    <a:pt x="0" y="114"/>
                  </a:cubicBezTo>
                  <a:close/>
                </a:path>
              </a:pathLst>
            </a:custGeom>
            <a:solidFill>
              <a:srgbClr val="F5C9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746">
              <a:extLst>
                <a:ext uri="{FF2B5EF4-FFF2-40B4-BE49-F238E27FC236}">
                  <a16:creationId xmlns:a16="http://schemas.microsoft.com/office/drawing/2014/main" xmlns="" id="{8A979EA7-8D7C-47F9-A19F-43A3EE2A13ED}"/>
                </a:ext>
              </a:extLst>
            </p:cNvPr>
            <p:cNvSpPr>
              <a:spLocks/>
            </p:cNvSpPr>
            <p:nvPr/>
          </p:nvSpPr>
          <p:spPr bwMode="auto">
            <a:xfrm>
              <a:off x="2811161" y="858838"/>
              <a:ext cx="109538" cy="327025"/>
            </a:xfrm>
            <a:custGeom>
              <a:avLst/>
              <a:gdLst>
                <a:gd name="T0" fmla="*/ 14 w 120"/>
                <a:gd name="T1" fmla="*/ 0 h 358"/>
                <a:gd name="T2" fmla="*/ 0 w 120"/>
                <a:gd name="T3" fmla="*/ 281 h 358"/>
                <a:gd name="T4" fmla="*/ 114 w 120"/>
                <a:gd name="T5" fmla="*/ 331 h 358"/>
                <a:gd name="T6" fmla="*/ 80 w 120"/>
                <a:gd name="T7" fmla="*/ 14 h 358"/>
                <a:gd name="T8" fmla="*/ 14 w 120"/>
                <a:gd name="T9" fmla="*/ 0 h 358"/>
              </a:gdLst>
              <a:ahLst/>
              <a:cxnLst>
                <a:cxn ang="0">
                  <a:pos x="T0" y="T1"/>
                </a:cxn>
                <a:cxn ang="0">
                  <a:pos x="T2" y="T3"/>
                </a:cxn>
                <a:cxn ang="0">
                  <a:pos x="T4" y="T5"/>
                </a:cxn>
                <a:cxn ang="0">
                  <a:pos x="T6" y="T7"/>
                </a:cxn>
                <a:cxn ang="0">
                  <a:pos x="T8" y="T9"/>
                </a:cxn>
              </a:cxnLst>
              <a:rect l="0" t="0" r="r" b="b"/>
              <a:pathLst>
                <a:path w="120" h="358">
                  <a:moveTo>
                    <a:pt x="14" y="0"/>
                  </a:moveTo>
                  <a:cubicBezTo>
                    <a:pt x="14" y="0"/>
                    <a:pt x="0" y="243"/>
                    <a:pt x="0" y="281"/>
                  </a:cubicBezTo>
                  <a:cubicBezTo>
                    <a:pt x="0" y="319"/>
                    <a:pt x="120" y="358"/>
                    <a:pt x="114" y="331"/>
                  </a:cubicBezTo>
                  <a:cubicBezTo>
                    <a:pt x="75" y="150"/>
                    <a:pt x="80" y="14"/>
                    <a:pt x="80" y="14"/>
                  </a:cubicBezTo>
                  <a:lnTo>
                    <a:pt x="14" y="0"/>
                  </a:lnTo>
                  <a:close/>
                </a:path>
              </a:pathLst>
            </a:custGeom>
            <a:solidFill>
              <a:srgbClr val="BC92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747">
              <a:extLst>
                <a:ext uri="{FF2B5EF4-FFF2-40B4-BE49-F238E27FC236}">
                  <a16:creationId xmlns:a16="http://schemas.microsoft.com/office/drawing/2014/main" xmlns="" id="{9D470CF5-A93D-48DD-8D49-00D165508A73}"/>
                </a:ext>
              </a:extLst>
            </p:cNvPr>
            <p:cNvSpPr>
              <a:spLocks/>
            </p:cNvSpPr>
            <p:nvPr/>
          </p:nvSpPr>
          <p:spPr bwMode="auto">
            <a:xfrm>
              <a:off x="3042936" y="858838"/>
              <a:ext cx="93663" cy="327025"/>
            </a:xfrm>
            <a:custGeom>
              <a:avLst/>
              <a:gdLst>
                <a:gd name="T0" fmla="*/ 88 w 102"/>
                <a:gd name="T1" fmla="*/ 0 h 358"/>
                <a:gd name="T2" fmla="*/ 102 w 102"/>
                <a:gd name="T3" fmla="*/ 281 h 358"/>
                <a:gd name="T4" fmla="*/ 3 w 102"/>
                <a:gd name="T5" fmla="*/ 330 h 358"/>
                <a:gd name="T6" fmla="*/ 21 w 102"/>
                <a:gd name="T7" fmla="*/ 14 h 358"/>
                <a:gd name="T8" fmla="*/ 88 w 102"/>
                <a:gd name="T9" fmla="*/ 0 h 358"/>
              </a:gdLst>
              <a:ahLst/>
              <a:cxnLst>
                <a:cxn ang="0">
                  <a:pos x="T0" y="T1"/>
                </a:cxn>
                <a:cxn ang="0">
                  <a:pos x="T2" y="T3"/>
                </a:cxn>
                <a:cxn ang="0">
                  <a:pos x="T4" y="T5"/>
                </a:cxn>
                <a:cxn ang="0">
                  <a:pos x="T6" y="T7"/>
                </a:cxn>
                <a:cxn ang="0">
                  <a:pos x="T8" y="T9"/>
                </a:cxn>
              </a:cxnLst>
              <a:rect l="0" t="0" r="r" b="b"/>
              <a:pathLst>
                <a:path w="102" h="358">
                  <a:moveTo>
                    <a:pt x="88" y="0"/>
                  </a:moveTo>
                  <a:cubicBezTo>
                    <a:pt x="88" y="0"/>
                    <a:pt x="102" y="243"/>
                    <a:pt x="102" y="281"/>
                  </a:cubicBezTo>
                  <a:cubicBezTo>
                    <a:pt x="102" y="319"/>
                    <a:pt x="0" y="358"/>
                    <a:pt x="3" y="330"/>
                  </a:cubicBezTo>
                  <a:cubicBezTo>
                    <a:pt x="27" y="126"/>
                    <a:pt x="21" y="14"/>
                    <a:pt x="21" y="14"/>
                  </a:cubicBezTo>
                  <a:lnTo>
                    <a:pt x="88" y="0"/>
                  </a:lnTo>
                  <a:close/>
                </a:path>
              </a:pathLst>
            </a:custGeom>
            <a:solidFill>
              <a:srgbClr val="BC92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748">
              <a:extLst>
                <a:ext uri="{FF2B5EF4-FFF2-40B4-BE49-F238E27FC236}">
                  <a16:creationId xmlns:a16="http://schemas.microsoft.com/office/drawing/2014/main" xmlns="" id="{4D2445D7-2BDC-480E-A7F0-25480DB15047}"/>
                </a:ext>
              </a:extLst>
            </p:cNvPr>
            <p:cNvSpPr>
              <a:spLocks/>
            </p:cNvSpPr>
            <p:nvPr/>
          </p:nvSpPr>
          <p:spPr bwMode="auto">
            <a:xfrm>
              <a:off x="2788936" y="638175"/>
              <a:ext cx="400050" cy="200025"/>
            </a:xfrm>
            <a:custGeom>
              <a:avLst/>
              <a:gdLst>
                <a:gd name="T0" fmla="*/ 382 w 434"/>
                <a:gd name="T1" fmla="*/ 218 h 218"/>
                <a:gd name="T2" fmla="*/ 208 w 434"/>
                <a:gd name="T3" fmla="*/ 0 h 218"/>
                <a:gd name="T4" fmla="*/ 27 w 434"/>
                <a:gd name="T5" fmla="*/ 217 h 218"/>
                <a:gd name="T6" fmla="*/ 48 w 434"/>
                <a:gd name="T7" fmla="*/ 211 h 218"/>
                <a:gd name="T8" fmla="*/ 208 w 434"/>
                <a:gd name="T9" fmla="*/ 20 h 218"/>
                <a:gd name="T10" fmla="*/ 363 w 434"/>
                <a:gd name="T11" fmla="*/ 217 h 218"/>
                <a:gd name="T12" fmla="*/ 382 w 434"/>
                <a:gd name="T13" fmla="*/ 218 h 218"/>
              </a:gdLst>
              <a:ahLst/>
              <a:cxnLst>
                <a:cxn ang="0">
                  <a:pos x="T0" y="T1"/>
                </a:cxn>
                <a:cxn ang="0">
                  <a:pos x="T2" y="T3"/>
                </a:cxn>
                <a:cxn ang="0">
                  <a:pos x="T4" y="T5"/>
                </a:cxn>
                <a:cxn ang="0">
                  <a:pos x="T6" y="T7"/>
                </a:cxn>
                <a:cxn ang="0">
                  <a:pos x="T8" y="T9"/>
                </a:cxn>
                <a:cxn ang="0">
                  <a:pos x="T10" y="T11"/>
                </a:cxn>
                <a:cxn ang="0">
                  <a:pos x="T12" y="T13"/>
                </a:cxn>
              </a:cxnLst>
              <a:rect l="0" t="0" r="r" b="b"/>
              <a:pathLst>
                <a:path w="434" h="218">
                  <a:moveTo>
                    <a:pt x="382" y="218"/>
                  </a:moveTo>
                  <a:cubicBezTo>
                    <a:pt x="382" y="218"/>
                    <a:pt x="434" y="0"/>
                    <a:pt x="208" y="0"/>
                  </a:cubicBezTo>
                  <a:cubicBezTo>
                    <a:pt x="0" y="0"/>
                    <a:pt x="27" y="217"/>
                    <a:pt x="27" y="217"/>
                  </a:cubicBezTo>
                  <a:lnTo>
                    <a:pt x="48" y="211"/>
                  </a:lnTo>
                  <a:cubicBezTo>
                    <a:pt x="48" y="211"/>
                    <a:pt x="7" y="16"/>
                    <a:pt x="208" y="20"/>
                  </a:cubicBezTo>
                  <a:cubicBezTo>
                    <a:pt x="433" y="24"/>
                    <a:pt x="363" y="217"/>
                    <a:pt x="363" y="217"/>
                  </a:cubicBezTo>
                  <a:lnTo>
                    <a:pt x="382" y="218"/>
                  </a:lnTo>
                </a:path>
              </a:pathLst>
            </a:custGeom>
            <a:solidFill>
              <a:srgbClr val="76CD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749">
              <a:extLst>
                <a:ext uri="{FF2B5EF4-FFF2-40B4-BE49-F238E27FC236}">
                  <a16:creationId xmlns:a16="http://schemas.microsoft.com/office/drawing/2014/main" xmlns="" id="{47896C2E-A5CF-411F-A6E9-87F2B95DB67E}"/>
                </a:ext>
              </a:extLst>
            </p:cNvPr>
            <p:cNvSpPr>
              <a:spLocks/>
            </p:cNvSpPr>
            <p:nvPr/>
          </p:nvSpPr>
          <p:spPr bwMode="auto">
            <a:xfrm>
              <a:off x="2776236" y="820738"/>
              <a:ext cx="74613" cy="142875"/>
            </a:xfrm>
            <a:custGeom>
              <a:avLst/>
              <a:gdLst>
                <a:gd name="T0" fmla="*/ 42 w 82"/>
                <a:gd name="T1" fmla="*/ 153 h 155"/>
                <a:gd name="T2" fmla="*/ 1 w 82"/>
                <a:gd name="T3" fmla="*/ 81 h 155"/>
                <a:gd name="T4" fmla="*/ 51 w 82"/>
                <a:gd name="T5" fmla="*/ 0 h 155"/>
                <a:gd name="T6" fmla="*/ 81 w 82"/>
                <a:gd name="T7" fmla="*/ 34 h 155"/>
                <a:gd name="T8" fmla="*/ 76 w 82"/>
                <a:gd name="T9" fmla="*/ 122 h 155"/>
                <a:gd name="T10" fmla="*/ 42 w 82"/>
                <a:gd name="T11" fmla="*/ 153 h 155"/>
              </a:gdLst>
              <a:ahLst/>
              <a:cxnLst>
                <a:cxn ang="0">
                  <a:pos x="T0" y="T1"/>
                </a:cxn>
                <a:cxn ang="0">
                  <a:pos x="T2" y="T3"/>
                </a:cxn>
                <a:cxn ang="0">
                  <a:pos x="T4" y="T5"/>
                </a:cxn>
                <a:cxn ang="0">
                  <a:pos x="T6" y="T7"/>
                </a:cxn>
                <a:cxn ang="0">
                  <a:pos x="T8" y="T9"/>
                </a:cxn>
                <a:cxn ang="0">
                  <a:pos x="T10" y="T11"/>
                </a:cxn>
              </a:cxnLst>
              <a:rect l="0" t="0" r="r" b="b"/>
              <a:pathLst>
                <a:path w="82" h="155">
                  <a:moveTo>
                    <a:pt x="42" y="153"/>
                  </a:moveTo>
                  <a:cubicBezTo>
                    <a:pt x="21" y="152"/>
                    <a:pt x="0" y="121"/>
                    <a:pt x="1" y="81"/>
                  </a:cubicBezTo>
                  <a:cubicBezTo>
                    <a:pt x="2" y="32"/>
                    <a:pt x="27" y="0"/>
                    <a:pt x="51" y="0"/>
                  </a:cubicBezTo>
                  <a:cubicBezTo>
                    <a:pt x="71" y="0"/>
                    <a:pt x="82" y="16"/>
                    <a:pt x="81" y="34"/>
                  </a:cubicBezTo>
                  <a:lnTo>
                    <a:pt x="76" y="122"/>
                  </a:lnTo>
                  <a:cubicBezTo>
                    <a:pt x="75" y="140"/>
                    <a:pt x="79" y="155"/>
                    <a:pt x="42" y="153"/>
                  </a:cubicBezTo>
                  <a:close/>
                </a:path>
              </a:pathLst>
            </a:custGeom>
            <a:solidFill>
              <a:srgbClr val="B5E3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750">
              <a:extLst>
                <a:ext uri="{FF2B5EF4-FFF2-40B4-BE49-F238E27FC236}">
                  <a16:creationId xmlns:a16="http://schemas.microsoft.com/office/drawing/2014/main" xmlns="" id="{8C28E8BB-5D35-4C38-832D-CCFA457D745C}"/>
                </a:ext>
              </a:extLst>
            </p:cNvPr>
            <p:cNvSpPr>
              <a:spLocks/>
            </p:cNvSpPr>
            <p:nvPr/>
          </p:nvSpPr>
          <p:spPr bwMode="auto">
            <a:xfrm>
              <a:off x="2815923" y="820738"/>
              <a:ext cx="34925" cy="141288"/>
            </a:xfrm>
            <a:custGeom>
              <a:avLst/>
              <a:gdLst>
                <a:gd name="T0" fmla="*/ 37 w 38"/>
                <a:gd name="T1" fmla="*/ 34 h 154"/>
                <a:gd name="T2" fmla="*/ 7 w 38"/>
                <a:gd name="T3" fmla="*/ 0 h 154"/>
                <a:gd name="T4" fmla="*/ 5 w 38"/>
                <a:gd name="T5" fmla="*/ 0 h 154"/>
                <a:gd name="T6" fmla="*/ 0 w 38"/>
                <a:gd name="T7" fmla="*/ 153 h 154"/>
                <a:gd name="T8" fmla="*/ 33 w 38"/>
                <a:gd name="T9" fmla="*/ 122 h 154"/>
                <a:gd name="T10" fmla="*/ 37 w 38"/>
                <a:gd name="T11" fmla="*/ 34 h 154"/>
              </a:gdLst>
              <a:ahLst/>
              <a:cxnLst>
                <a:cxn ang="0">
                  <a:pos x="T0" y="T1"/>
                </a:cxn>
                <a:cxn ang="0">
                  <a:pos x="T2" y="T3"/>
                </a:cxn>
                <a:cxn ang="0">
                  <a:pos x="T4" y="T5"/>
                </a:cxn>
                <a:cxn ang="0">
                  <a:pos x="T6" y="T7"/>
                </a:cxn>
                <a:cxn ang="0">
                  <a:pos x="T8" y="T9"/>
                </a:cxn>
                <a:cxn ang="0">
                  <a:pos x="T10" y="T11"/>
                </a:cxn>
              </a:cxnLst>
              <a:rect l="0" t="0" r="r" b="b"/>
              <a:pathLst>
                <a:path w="38" h="154">
                  <a:moveTo>
                    <a:pt x="37" y="34"/>
                  </a:moveTo>
                  <a:cubicBezTo>
                    <a:pt x="38" y="16"/>
                    <a:pt x="27" y="0"/>
                    <a:pt x="7" y="0"/>
                  </a:cubicBezTo>
                  <a:lnTo>
                    <a:pt x="5" y="0"/>
                  </a:lnTo>
                  <a:lnTo>
                    <a:pt x="0" y="153"/>
                  </a:lnTo>
                  <a:cubicBezTo>
                    <a:pt x="35" y="154"/>
                    <a:pt x="32" y="140"/>
                    <a:pt x="33" y="122"/>
                  </a:cubicBezTo>
                  <a:lnTo>
                    <a:pt x="37" y="34"/>
                  </a:lnTo>
                  <a:close/>
                </a:path>
              </a:pathLst>
            </a:custGeom>
            <a:solidFill>
              <a:srgbClr val="76CD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51">
              <a:extLst>
                <a:ext uri="{FF2B5EF4-FFF2-40B4-BE49-F238E27FC236}">
                  <a16:creationId xmlns:a16="http://schemas.microsoft.com/office/drawing/2014/main" xmlns="" id="{6A08A0FF-4542-4DDB-B585-EDFBBCF88F16}"/>
                </a:ext>
              </a:extLst>
            </p:cNvPr>
            <p:cNvSpPr>
              <a:spLocks/>
            </p:cNvSpPr>
            <p:nvPr/>
          </p:nvSpPr>
          <p:spPr bwMode="auto">
            <a:xfrm>
              <a:off x="3106436" y="830263"/>
              <a:ext cx="76200" cy="141288"/>
            </a:xfrm>
            <a:custGeom>
              <a:avLst/>
              <a:gdLst>
                <a:gd name="T0" fmla="*/ 37 w 83"/>
                <a:gd name="T1" fmla="*/ 154 h 155"/>
                <a:gd name="T2" fmla="*/ 81 w 83"/>
                <a:gd name="T3" fmla="*/ 84 h 155"/>
                <a:gd name="T4" fmla="*/ 35 w 83"/>
                <a:gd name="T5" fmla="*/ 1 h 155"/>
                <a:gd name="T6" fmla="*/ 3 w 83"/>
                <a:gd name="T7" fmla="*/ 34 h 155"/>
                <a:gd name="T8" fmla="*/ 4 w 83"/>
                <a:gd name="T9" fmla="*/ 122 h 155"/>
                <a:gd name="T10" fmla="*/ 37 w 83"/>
                <a:gd name="T11" fmla="*/ 154 h 155"/>
              </a:gdLst>
              <a:ahLst/>
              <a:cxnLst>
                <a:cxn ang="0">
                  <a:pos x="T0" y="T1"/>
                </a:cxn>
                <a:cxn ang="0">
                  <a:pos x="T2" y="T3"/>
                </a:cxn>
                <a:cxn ang="0">
                  <a:pos x="T4" y="T5"/>
                </a:cxn>
                <a:cxn ang="0">
                  <a:pos x="T6" y="T7"/>
                </a:cxn>
                <a:cxn ang="0">
                  <a:pos x="T8" y="T9"/>
                </a:cxn>
                <a:cxn ang="0">
                  <a:pos x="T10" y="T11"/>
                </a:cxn>
              </a:cxnLst>
              <a:rect l="0" t="0" r="r" b="b"/>
              <a:pathLst>
                <a:path w="83" h="155">
                  <a:moveTo>
                    <a:pt x="37" y="154"/>
                  </a:moveTo>
                  <a:cubicBezTo>
                    <a:pt x="57" y="154"/>
                    <a:pt x="80" y="124"/>
                    <a:pt x="81" y="84"/>
                  </a:cubicBezTo>
                  <a:cubicBezTo>
                    <a:pt x="83" y="35"/>
                    <a:pt x="59" y="2"/>
                    <a:pt x="35" y="1"/>
                  </a:cubicBezTo>
                  <a:cubicBezTo>
                    <a:pt x="15" y="0"/>
                    <a:pt x="3" y="16"/>
                    <a:pt x="3" y="34"/>
                  </a:cubicBezTo>
                  <a:lnTo>
                    <a:pt x="4" y="122"/>
                  </a:lnTo>
                  <a:cubicBezTo>
                    <a:pt x="4" y="140"/>
                    <a:pt x="0" y="155"/>
                    <a:pt x="37" y="154"/>
                  </a:cubicBezTo>
                </a:path>
              </a:pathLst>
            </a:custGeom>
            <a:solidFill>
              <a:srgbClr val="B5E3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52">
              <a:extLst>
                <a:ext uri="{FF2B5EF4-FFF2-40B4-BE49-F238E27FC236}">
                  <a16:creationId xmlns:a16="http://schemas.microsoft.com/office/drawing/2014/main" xmlns="" id="{BB167B8C-EF06-4E6A-A12E-67B8C43EED8C}"/>
                </a:ext>
              </a:extLst>
            </p:cNvPr>
            <p:cNvSpPr>
              <a:spLocks/>
            </p:cNvSpPr>
            <p:nvPr/>
          </p:nvSpPr>
          <p:spPr bwMode="auto">
            <a:xfrm>
              <a:off x="3106436" y="830263"/>
              <a:ext cx="34925" cy="141288"/>
            </a:xfrm>
            <a:custGeom>
              <a:avLst/>
              <a:gdLst>
                <a:gd name="T0" fmla="*/ 3 w 37"/>
                <a:gd name="T1" fmla="*/ 34 h 154"/>
                <a:gd name="T2" fmla="*/ 35 w 37"/>
                <a:gd name="T3" fmla="*/ 1 h 154"/>
                <a:gd name="T4" fmla="*/ 37 w 37"/>
                <a:gd name="T5" fmla="*/ 2 h 154"/>
                <a:gd name="T6" fmla="*/ 35 w 37"/>
                <a:gd name="T7" fmla="*/ 154 h 154"/>
                <a:gd name="T8" fmla="*/ 4 w 37"/>
                <a:gd name="T9" fmla="*/ 122 h 154"/>
                <a:gd name="T10" fmla="*/ 3 w 37"/>
                <a:gd name="T11" fmla="*/ 34 h 154"/>
              </a:gdLst>
              <a:ahLst/>
              <a:cxnLst>
                <a:cxn ang="0">
                  <a:pos x="T0" y="T1"/>
                </a:cxn>
                <a:cxn ang="0">
                  <a:pos x="T2" y="T3"/>
                </a:cxn>
                <a:cxn ang="0">
                  <a:pos x="T4" y="T5"/>
                </a:cxn>
                <a:cxn ang="0">
                  <a:pos x="T6" y="T7"/>
                </a:cxn>
                <a:cxn ang="0">
                  <a:pos x="T8" y="T9"/>
                </a:cxn>
                <a:cxn ang="0">
                  <a:pos x="T10" y="T11"/>
                </a:cxn>
              </a:cxnLst>
              <a:rect l="0" t="0" r="r" b="b"/>
              <a:pathLst>
                <a:path w="37" h="154">
                  <a:moveTo>
                    <a:pt x="3" y="34"/>
                  </a:moveTo>
                  <a:cubicBezTo>
                    <a:pt x="3" y="16"/>
                    <a:pt x="14" y="0"/>
                    <a:pt x="35" y="1"/>
                  </a:cubicBezTo>
                  <a:lnTo>
                    <a:pt x="37" y="2"/>
                  </a:lnTo>
                  <a:lnTo>
                    <a:pt x="35" y="154"/>
                  </a:lnTo>
                  <a:cubicBezTo>
                    <a:pt x="0" y="154"/>
                    <a:pt x="4" y="140"/>
                    <a:pt x="4" y="122"/>
                  </a:cubicBezTo>
                  <a:lnTo>
                    <a:pt x="3" y="34"/>
                  </a:lnTo>
                  <a:close/>
                </a:path>
              </a:pathLst>
            </a:custGeom>
            <a:solidFill>
              <a:srgbClr val="76CD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753">
              <a:extLst>
                <a:ext uri="{FF2B5EF4-FFF2-40B4-BE49-F238E27FC236}">
                  <a16:creationId xmlns:a16="http://schemas.microsoft.com/office/drawing/2014/main" xmlns="" id="{E4E05F86-35DB-4AE9-B6D1-AD6EF3C31F1F}"/>
                </a:ext>
              </a:extLst>
            </p:cNvPr>
            <p:cNvSpPr>
              <a:spLocks/>
            </p:cNvSpPr>
            <p:nvPr/>
          </p:nvSpPr>
          <p:spPr bwMode="auto">
            <a:xfrm>
              <a:off x="2844498" y="658813"/>
              <a:ext cx="276225" cy="206375"/>
            </a:xfrm>
            <a:custGeom>
              <a:avLst/>
              <a:gdLst>
                <a:gd name="T0" fmla="*/ 0 w 301"/>
                <a:gd name="T1" fmla="*/ 219 h 226"/>
                <a:gd name="T2" fmla="*/ 4 w 301"/>
                <a:gd name="T3" fmla="*/ 125 h 226"/>
                <a:gd name="T4" fmla="*/ 146 w 301"/>
                <a:gd name="T5" fmla="*/ 0 h 226"/>
                <a:gd name="T6" fmla="*/ 301 w 301"/>
                <a:gd name="T7" fmla="*/ 134 h 226"/>
                <a:gd name="T8" fmla="*/ 301 w 301"/>
                <a:gd name="T9" fmla="*/ 226 h 226"/>
                <a:gd name="T10" fmla="*/ 0 w 301"/>
                <a:gd name="T11" fmla="*/ 219 h 226"/>
              </a:gdLst>
              <a:ahLst/>
              <a:cxnLst>
                <a:cxn ang="0">
                  <a:pos x="T0" y="T1"/>
                </a:cxn>
                <a:cxn ang="0">
                  <a:pos x="T2" y="T3"/>
                </a:cxn>
                <a:cxn ang="0">
                  <a:pos x="T4" y="T5"/>
                </a:cxn>
                <a:cxn ang="0">
                  <a:pos x="T6" y="T7"/>
                </a:cxn>
                <a:cxn ang="0">
                  <a:pos x="T8" y="T9"/>
                </a:cxn>
                <a:cxn ang="0">
                  <a:pos x="T10" y="T11"/>
                </a:cxn>
              </a:cxnLst>
              <a:rect l="0" t="0" r="r" b="b"/>
              <a:pathLst>
                <a:path w="301" h="226">
                  <a:moveTo>
                    <a:pt x="0" y="219"/>
                  </a:moveTo>
                  <a:cubicBezTo>
                    <a:pt x="0" y="219"/>
                    <a:pt x="2" y="224"/>
                    <a:pt x="4" y="125"/>
                  </a:cubicBezTo>
                  <a:cubicBezTo>
                    <a:pt x="6" y="76"/>
                    <a:pt x="40" y="0"/>
                    <a:pt x="146" y="0"/>
                  </a:cubicBezTo>
                  <a:cubicBezTo>
                    <a:pt x="277" y="0"/>
                    <a:pt x="301" y="83"/>
                    <a:pt x="301" y="134"/>
                  </a:cubicBezTo>
                  <a:cubicBezTo>
                    <a:pt x="301" y="224"/>
                    <a:pt x="301" y="226"/>
                    <a:pt x="301" y="226"/>
                  </a:cubicBezTo>
                  <a:lnTo>
                    <a:pt x="0" y="219"/>
                  </a:lnTo>
                  <a:close/>
                </a:path>
              </a:pathLst>
            </a:custGeom>
            <a:solidFill>
              <a:srgbClr val="262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54">
              <a:extLst>
                <a:ext uri="{FF2B5EF4-FFF2-40B4-BE49-F238E27FC236}">
                  <a16:creationId xmlns:a16="http://schemas.microsoft.com/office/drawing/2014/main" xmlns="" id="{335BF32B-8739-4879-ACFD-4E3DC4896021}"/>
                </a:ext>
              </a:extLst>
            </p:cNvPr>
            <p:cNvSpPr>
              <a:spLocks/>
            </p:cNvSpPr>
            <p:nvPr/>
          </p:nvSpPr>
          <p:spPr bwMode="auto">
            <a:xfrm>
              <a:off x="2830211" y="817563"/>
              <a:ext cx="303213" cy="103188"/>
            </a:xfrm>
            <a:custGeom>
              <a:avLst/>
              <a:gdLst>
                <a:gd name="T0" fmla="*/ 15 w 329"/>
                <a:gd name="T1" fmla="*/ 38 h 113"/>
                <a:gd name="T2" fmla="*/ 0 w 329"/>
                <a:gd name="T3" fmla="*/ 101 h 113"/>
                <a:gd name="T4" fmla="*/ 21 w 329"/>
                <a:gd name="T5" fmla="*/ 108 h 113"/>
                <a:gd name="T6" fmla="*/ 149 w 329"/>
                <a:gd name="T7" fmla="*/ 64 h 113"/>
                <a:gd name="T8" fmla="*/ 304 w 329"/>
                <a:gd name="T9" fmla="*/ 107 h 113"/>
                <a:gd name="T10" fmla="*/ 324 w 329"/>
                <a:gd name="T11" fmla="*/ 102 h 113"/>
                <a:gd name="T12" fmla="*/ 316 w 329"/>
                <a:gd name="T13" fmla="*/ 43 h 113"/>
                <a:gd name="T14" fmla="*/ 15 w 329"/>
                <a:gd name="T15" fmla="*/ 38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 h="113">
                  <a:moveTo>
                    <a:pt x="15" y="38"/>
                  </a:moveTo>
                  <a:lnTo>
                    <a:pt x="0" y="101"/>
                  </a:lnTo>
                  <a:cubicBezTo>
                    <a:pt x="1" y="109"/>
                    <a:pt x="13" y="113"/>
                    <a:pt x="21" y="108"/>
                  </a:cubicBezTo>
                  <a:cubicBezTo>
                    <a:pt x="51" y="91"/>
                    <a:pt x="69" y="64"/>
                    <a:pt x="149" y="64"/>
                  </a:cubicBezTo>
                  <a:cubicBezTo>
                    <a:pt x="240" y="63"/>
                    <a:pt x="283" y="93"/>
                    <a:pt x="304" y="107"/>
                  </a:cubicBezTo>
                  <a:cubicBezTo>
                    <a:pt x="311" y="112"/>
                    <a:pt x="322" y="109"/>
                    <a:pt x="324" y="102"/>
                  </a:cubicBezTo>
                  <a:cubicBezTo>
                    <a:pt x="329" y="83"/>
                    <a:pt x="318" y="53"/>
                    <a:pt x="316" y="43"/>
                  </a:cubicBezTo>
                  <a:cubicBezTo>
                    <a:pt x="246" y="0"/>
                    <a:pt x="95" y="2"/>
                    <a:pt x="15" y="38"/>
                  </a:cubicBezTo>
                  <a:close/>
                </a:path>
              </a:pathLst>
            </a:custGeom>
            <a:solidFill>
              <a:srgbClr val="3332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55">
              <a:extLst>
                <a:ext uri="{FF2B5EF4-FFF2-40B4-BE49-F238E27FC236}">
                  <a16:creationId xmlns:a16="http://schemas.microsoft.com/office/drawing/2014/main" xmlns="" id="{BBE70D4B-8D20-443A-9199-15104320E03D}"/>
                </a:ext>
              </a:extLst>
            </p:cNvPr>
            <p:cNvSpPr>
              <a:spLocks/>
            </p:cNvSpPr>
            <p:nvPr/>
          </p:nvSpPr>
          <p:spPr bwMode="auto">
            <a:xfrm>
              <a:off x="2503186" y="1635125"/>
              <a:ext cx="90488" cy="1125538"/>
            </a:xfrm>
            <a:custGeom>
              <a:avLst/>
              <a:gdLst>
                <a:gd name="T0" fmla="*/ 0 w 99"/>
                <a:gd name="T1" fmla="*/ 1210 h 1232"/>
                <a:gd name="T2" fmla="*/ 49 w 99"/>
                <a:gd name="T3" fmla="*/ 1232 h 1232"/>
                <a:gd name="T4" fmla="*/ 99 w 99"/>
                <a:gd name="T5" fmla="*/ 1210 h 1232"/>
                <a:gd name="T6" fmla="*/ 99 w 99"/>
                <a:gd name="T7" fmla="*/ 0 h 1232"/>
                <a:gd name="T8" fmla="*/ 0 w 99"/>
                <a:gd name="T9" fmla="*/ 0 h 1232"/>
                <a:gd name="T10" fmla="*/ 0 w 99"/>
                <a:gd name="T11" fmla="*/ 1210 h 1232"/>
              </a:gdLst>
              <a:ahLst/>
              <a:cxnLst>
                <a:cxn ang="0">
                  <a:pos x="T0" y="T1"/>
                </a:cxn>
                <a:cxn ang="0">
                  <a:pos x="T2" y="T3"/>
                </a:cxn>
                <a:cxn ang="0">
                  <a:pos x="T4" y="T5"/>
                </a:cxn>
                <a:cxn ang="0">
                  <a:pos x="T6" y="T7"/>
                </a:cxn>
                <a:cxn ang="0">
                  <a:pos x="T8" y="T9"/>
                </a:cxn>
                <a:cxn ang="0">
                  <a:pos x="T10" y="T11"/>
                </a:cxn>
              </a:cxnLst>
              <a:rect l="0" t="0" r="r" b="b"/>
              <a:pathLst>
                <a:path w="99" h="1232">
                  <a:moveTo>
                    <a:pt x="0" y="1210"/>
                  </a:moveTo>
                  <a:cubicBezTo>
                    <a:pt x="0" y="1210"/>
                    <a:pt x="18" y="1232"/>
                    <a:pt x="49" y="1232"/>
                  </a:cubicBezTo>
                  <a:cubicBezTo>
                    <a:pt x="86" y="1232"/>
                    <a:pt x="99" y="1210"/>
                    <a:pt x="99" y="1210"/>
                  </a:cubicBezTo>
                  <a:lnTo>
                    <a:pt x="99" y="0"/>
                  </a:lnTo>
                  <a:lnTo>
                    <a:pt x="0" y="0"/>
                  </a:lnTo>
                  <a:lnTo>
                    <a:pt x="0" y="1210"/>
                  </a:lnTo>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756">
              <a:extLst>
                <a:ext uri="{FF2B5EF4-FFF2-40B4-BE49-F238E27FC236}">
                  <a16:creationId xmlns:a16="http://schemas.microsoft.com/office/drawing/2014/main" xmlns="" id="{4AE7A67F-4729-4A53-8A04-BE11F275D065}"/>
                </a:ext>
              </a:extLst>
            </p:cNvPr>
            <p:cNvSpPr>
              <a:spLocks/>
            </p:cNvSpPr>
            <p:nvPr/>
          </p:nvSpPr>
          <p:spPr bwMode="auto">
            <a:xfrm>
              <a:off x="3390598" y="1635125"/>
              <a:ext cx="92075" cy="1125538"/>
            </a:xfrm>
            <a:custGeom>
              <a:avLst/>
              <a:gdLst>
                <a:gd name="T0" fmla="*/ 0 w 99"/>
                <a:gd name="T1" fmla="*/ 1210 h 1232"/>
                <a:gd name="T2" fmla="*/ 49 w 99"/>
                <a:gd name="T3" fmla="*/ 1232 h 1232"/>
                <a:gd name="T4" fmla="*/ 99 w 99"/>
                <a:gd name="T5" fmla="*/ 1210 h 1232"/>
                <a:gd name="T6" fmla="*/ 99 w 99"/>
                <a:gd name="T7" fmla="*/ 0 h 1232"/>
                <a:gd name="T8" fmla="*/ 0 w 99"/>
                <a:gd name="T9" fmla="*/ 0 h 1232"/>
                <a:gd name="T10" fmla="*/ 0 w 99"/>
                <a:gd name="T11" fmla="*/ 1210 h 1232"/>
              </a:gdLst>
              <a:ahLst/>
              <a:cxnLst>
                <a:cxn ang="0">
                  <a:pos x="T0" y="T1"/>
                </a:cxn>
                <a:cxn ang="0">
                  <a:pos x="T2" y="T3"/>
                </a:cxn>
                <a:cxn ang="0">
                  <a:pos x="T4" y="T5"/>
                </a:cxn>
                <a:cxn ang="0">
                  <a:pos x="T6" y="T7"/>
                </a:cxn>
                <a:cxn ang="0">
                  <a:pos x="T8" y="T9"/>
                </a:cxn>
                <a:cxn ang="0">
                  <a:pos x="T10" y="T11"/>
                </a:cxn>
              </a:cxnLst>
              <a:rect l="0" t="0" r="r" b="b"/>
              <a:pathLst>
                <a:path w="99" h="1232">
                  <a:moveTo>
                    <a:pt x="0" y="1210"/>
                  </a:moveTo>
                  <a:cubicBezTo>
                    <a:pt x="0" y="1210"/>
                    <a:pt x="18" y="1232"/>
                    <a:pt x="49" y="1232"/>
                  </a:cubicBezTo>
                  <a:cubicBezTo>
                    <a:pt x="86" y="1232"/>
                    <a:pt x="99" y="1210"/>
                    <a:pt x="99" y="1210"/>
                  </a:cubicBezTo>
                  <a:lnTo>
                    <a:pt x="99" y="0"/>
                  </a:lnTo>
                  <a:lnTo>
                    <a:pt x="0" y="0"/>
                  </a:lnTo>
                  <a:lnTo>
                    <a:pt x="0" y="1210"/>
                  </a:lnTo>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757">
              <a:extLst>
                <a:ext uri="{FF2B5EF4-FFF2-40B4-BE49-F238E27FC236}">
                  <a16:creationId xmlns:a16="http://schemas.microsoft.com/office/drawing/2014/main" xmlns="" id="{A0E36A9F-CAD8-40D2-8FBA-959509B68E84}"/>
                </a:ext>
              </a:extLst>
            </p:cNvPr>
            <p:cNvSpPr>
              <a:spLocks/>
            </p:cNvSpPr>
            <p:nvPr/>
          </p:nvSpPr>
          <p:spPr bwMode="auto">
            <a:xfrm>
              <a:off x="3465211" y="1671638"/>
              <a:ext cx="95250" cy="1276350"/>
            </a:xfrm>
            <a:custGeom>
              <a:avLst/>
              <a:gdLst>
                <a:gd name="T0" fmla="*/ 0 w 104"/>
                <a:gd name="T1" fmla="*/ 1374 h 1399"/>
                <a:gd name="T2" fmla="*/ 52 w 104"/>
                <a:gd name="T3" fmla="*/ 1399 h 1399"/>
                <a:gd name="T4" fmla="*/ 104 w 104"/>
                <a:gd name="T5" fmla="*/ 1374 h 1399"/>
                <a:gd name="T6" fmla="*/ 104 w 104"/>
                <a:gd name="T7" fmla="*/ 0 h 1399"/>
                <a:gd name="T8" fmla="*/ 0 w 104"/>
                <a:gd name="T9" fmla="*/ 0 h 1399"/>
                <a:gd name="T10" fmla="*/ 0 w 104"/>
                <a:gd name="T11" fmla="*/ 1374 h 1399"/>
              </a:gdLst>
              <a:ahLst/>
              <a:cxnLst>
                <a:cxn ang="0">
                  <a:pos x="T0" y="T1"/>
                </a:cxn>
                <a:cxn ang="0">
                  <a:pos x="T2" y="T3"/>
                </a:cxn>
                <a:cxn ang="0">
                  <a:pos x="T4" y="T5"/>
                </a:cxn>
                <a:cxn ang="0">
                  <a:pos x="T6" y="T7"/>
                </a:cxn>
                <a:cxn ang="0">
                  <a:pos x="T8" y="T9"/>
                </a:cxn>
                <a:cxn ang="0">
                  <a:pos x="T10" y="T11"/>
                </a:cxn>
              </a:cxnLst>
              <a:rect l="0" t="0" r="r" b="b"/>
              <a:pathLst>
                <a:path w="104" h="1399">
                  <a:moveTo>
                    <a:pt x="0" y="1374"/>
                  </a:moveTo>
                  <a:cubicBezTo>
                    <a:pt x="0" y="1374"/>
                    <a:pt x="19" y="1399"/>
                    <a:pt x="52" y="1399"/>
                  </a:cubicBezTo>
                  <a:cubicBezTo>
                    <a:pt x="90" y="1399"/>
                    <a:pt x="104" y="1374"/>
                    <a:pt x="104" y="1374"/>
                  </a:cubicBezTo>
                  <a:lnTo>
                    <a:pt x="104" y="0"/>
                  </a:lnTo>
                  <a:lnTo>
                    <a:pt x="0" y="0"/>
                  </a:lnTo>
                  <a:lnTo>
                    <a:pt x="0" y="1374"/>
                  </a:lnTo>
                  <a:close/>
                </a:path>
              </a:pathLst>
            </a:custGeom>
            <a:solidFill>
              <a:srgbClr val="E7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758">
              <a:extLst>
                <a:ext uri="{FF2B5EF4-FFF2-40B4-BE49-F238E27FC236}">
                  <a16:creationId xmlns:a16="http://schemas.microsoft.com/office/drawing/2014/main" xmlns="" id="{6D2DBC93-F465-4C4C-9921-9DCCD6EDE582}"/>
                </a:ext>
              </a:extLst>
            </p:cNvPr>
            <p:cNvSpPr>
              <a:spLocks/>
            </p:cNvSpPr>
            <p:nvPr/>
          </p:nvSpPr>
          <p:spPr bwMode="auto">
            <a:xfrm>
              <a:off x="2423811" y="1671638"/>
              <a:ext cx="95250" cy="1276350"/>
            </a:xfrm>
            <a:custGeom>
              <a:avLst/>
              <a:gdLst>
                <a:gd name="T0" fmla="*/ 0 w 104"/>
                <a:gd name="T1" fmla="*/ 1374 h 1399"/>
                <a:gd name="T2" fmla="*/ 52 w 104"/>
                <a:gd name="T3" fmla="*/ 1399 h 1399"/>
                <a:gd name="T4" fmla="*/ 104 w 104"/>
                <a:gd name="T5" fmla="*/ 1374 h 1399"/>
                <a:gd name="T6" fmla="*/ 104 w 104"/>
                <a:gd name="T7" fmla="*/ 0 h 1399"/>
                <a:gd name="T8" fmla="*/ 0 w 104"/>
                <a:gd name="T9" fmla="*/ 0 h 1399"/>
                <a:gd name="T10" fmla="*/ 0 w 104"/>
                <a:gd name="T11" fmla="*/ 1374 h 1399"/>
              </a:gdLst>
              <a:ahLst/>
              <a:cxnLst>
                <a:cxn ang="0">
                  <a:pos x="T0" y="T1"/>
                </a:cxn>
                <a:cxn ang="0">
                  <a:pos x="T2" y="T3"/>
                </a:cxn>
                <a:cxn ang="0">
                  <a:pos x="T4" y="T5"/>
                </a:cxn>
                <a:cxn ang="0">
                  <a:pos x="T6" y="T7"/>
                </a:cxn>
                <a:cxn ang="0">
                  <a:pos x="T8" y="T9"/>
                </a:cxn>
                <a:cxn ang="0">
                  <a:pos x="T10" y="T11"/>
                </a:cxn>
              </a:cxnLst>
              <a:rect l="0" t="0" r="r" b="b"/>
              <a:pathLst>
                <a:path w="104" h="1399">
                  <a:moveTo>
                    <a:pt x="0" y="1374"/>
                  </a:moveTo>
                  <a:cubicBezTo>
                    <a:pt x="0" y="1374"/>
                    <a:pt x="19" y="1399"/>
                    <a:pt x="52" y="1399"/>
                  </a:cubicBezTo>
                  <a:cubicBezTo>
                    <a:pt x="90" y="1399"/>
                    <a:pt x="104" y="1374"/>
                    <a:pt x="104" y="1374"/>
                  </a:cubicBezTo>
                  <a:lnTo>
                    <a:pt x="104" y="0"/>
                  </a:lnTo>
                  <a:lnTo>
                    <a:pt x="0" y="0"/>
                  </a:lnTo>
                  <a:lnTo>
                    <a:pt x="0" y="1374"/>
                  </a:lnTo>
                  <a:close/>
                </a:path>
              </a:pathLst>
            </a:custGeom>
            <a:solidFill>
              <a:srgbClr val="E7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Rectangle 759">
              <a:extLst>
                <a:ext uri="{FF2B5EF4-FFF2-40B4-BE49-F238E27FC236}">
                  <a16:creationId xmlns:a16="http://schemas.microsoft.com/office/drawing/2014/main" xmlns="" id="{63BAA693-64BD-4451-99F2-532924E3ADA3}"/>
                </a:ext>
              </a:extLst>
            </p:cNvPr>
            <p:cNvSpPr>
              <a:spLocks noChangeArrowheads="1"/>
            </p:cNvSpPr>
            <p:nvPr/>
          </p:nvSpPr>
          <p:spPr bwMode="auto">
            <a:xfrm>
              <a:off x="2261886" y="1738313"/>
              <a:ext cx="1501775" cy="107950"/>
            </a:xfrm>
            <a:prstGeom prst="rect">
              <a:avLst/>
            </a:prstGeom>
            <a:solidFill>
              <a:srgbClr val="D4D3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760">
              <a:extLst>
                <a:ext uri="{FF2B5EF4-FFF2-40B4-BE49-F238E27FC236}">
                  <a16:creationId xmlns:a16="http://schemas.microsoft.com/office/drawing/2014/main" xmlns="" id="{2CB1CECA-38AE-4EED-8D92-0CD54962E72B}"/>
                </a:ext>
              </a:extLst>
            </p:cNvPr>
            <p:cNvSpPr>
              <a:spLocks/>
            </p:cNvSpPr>
            <p:nvPr/>
          </p:nvSpPr>
          <p:spPr bwMode="auto">
            <a:xfrm>
              <a:off x="2261886" y="1622425"/>
              <a:ext cx="1501775" cy="115888"/>
            </a:xfrm>
            <a:custGeom>
              <a:avLst/>
              <a:gdLst>
                <a:gd name="T0" fmla="*/ 946 w 946"/>
                <a:gd name="T1" fmla="*/ 73 h 73"/>
                <a:gd name="T2" fmla="*/ 802 w 946"/>
                <a:gd name="T3" fmla="*/ 0 h 73"/>
                <a:gd name="T4" fmla="*/ 70 w 946"/>
                <a:gd name="T5" fmla="*/ 0 h 73"/>
                <a:gd name="T6" fmla="*/ 0 w 946"/>
                <a:gd name="T7" fmla="*/ 73 h 73"/>
                <a:gd name="T8" fmla="*/ 946 w 946"/>
                <a:gd name="T9" fmla="*/ 73 h 73"/>
              </a:gdLst>
              <a:ahLst/>
              <a:cxnLst>
                <a:cxn ang="0">
                  <a:pos x="T0" y="T1"/>
                </a:cxn>
                <a:cxn ang="0">
                  <a:pos x="T2" y="T3"/>
                </a:cxn>
                <a:cxn ang="0">
                  <a:pos x="T4" y="T5"/>
                </a:cxn>
                <a:cxn ang="0">
                  <a:pos x="T6" y="T7"/>
                </a:cxn>
                <a:cxn ang="0">
                  <a:pos x="T8" y="T9"/>
                </a:cxn>
              </a:cxnLst>
              <a:rect l="0" t="0" r="r" b="b"/>
              <a:pathLst>
                <a:path w="946" h="73">
                  <a:moveTo>
                    <a:pt x="946" y="73"/>
                  </a:moveTo>
                  <a:lnTo>
                    <a:pt x="802" y="0"/>
                  </a:lnTo>
                  <a:lnTo>
                    <a:pt x="70" y="0"/>
                  </a:lnTo>
                  <a:lnTo>
                    <a:pt x="0" y="73"/>
                  </a:lnTo>
                  <a:lnTo>
                    <a:pt x="946" y="73"/>
                  </a:lnTo>
                  <a:close/>
                </a:path>
              </a:pathLst>
            </a:custGeom>
            <a:solidFill>
              <a:srgbClr val="E7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761">
              <a:extLst>
                <a:ext uri="{FF2B5EF4-FFF2-40B4-BE49-F238E27FC236}">
                  <a16:creationId xmlns:a16="http://schemas.microsoft.com/office/drawing/2014/main" xmlns="" id="{9F5AC4CF-D7B9-4C94-84F3-ECFF2D1F90BC}"/>
                </a:ext>
              </a:extLst>
            </p:cNvPr>
            <p:cNvSpPr>
              <a:spLocks/>
            </p:cNvSpPr>
            <p:nvPr/>
          </p:nvSpPr>
          <p:spPr bwMode="auto">
            <a:xfrm>
              <a:off x="2330148" y="1139825"/>
              <a:ext cx="260350" cy="179388"/>
            </a:xfrm>
            <a:custGeom>
              <a:avLst/>
              <a:gdLst>
                <a:gd name="T0" fmla="*/ 277 w 283"/>
                <a:gd name="T1" fmla="*/ 109 h 198"/>
                <a:gd name="T2" fmla="*/ 216 w 283"/>
                <a:gd name="T3" fmla="*/ 13 h 198"/>
                <a:gd name="T4" fmla="*/ 133 w 283"/>
                <a:gd name="T5" fmla="*/ 15 h 198"/>
                <a:gd name="T6" fmla="*/ 93 w 283"/>
                <a:gd name="T7" fmla="*/ 24 h 198"/>
                <a:gd name="T8" fmla="*/ 90 w 283"/>
                <a:gd name="T9" fmla="*/ 35 h 198"/>
                <a:gd name="T10" fmla="*/ 147 w 283"/>
                <a:gd name="T11" fmla="*/ 44 h 198"/>
                <a:gd name="T12" fmla="*/ 16 w 283"/>
                <a:gd name="T13" fmla="*/ 91 h 198"/>
                <a:gd name="T14" fmla="*/ 96 w 283"/>
                <a:gd name="T15" fmla="*/ 196 h 198"/>
                <a:gd name="T16" fmla="*/ 162 w 283"/>
                <a:gd name="T17" fmla="*/ 179 h 198"/>
                <a:gd name="T18" fmla="*/ 219 w 283"/>
                <a:gd name="T19" fmla="*/ 163 h 198"/>
                <a:gd name="T20" fmla="*/ 277 w 283"/>
                <a:gd name="T21" fmla="*/ 10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3" h="198">
                  <a:moveTo>
                    <a:pt x="277" y="109"/>
                  </a:moveTo>
                  <a:cubicBezTo>
                    <a:pt x="277" y="109"/>
                    <a:pt x="251" y="34"/>
                    <a:pt x="216" y="13"/>
                  </a:cubicBezTo>
                  <a:cubicBezTo>
                    <a:pt x="194" y="0"/>
                    <a:pt x="160" y="7"/>
                    <a:pt x="133" y="15"/>
                  </a:cubicBezTo>
                  <a:cubicBezTo>
                    <a:pt x="116" y="20"/>
                    <a:pt x="101" y="24"/>
                    <a:pt x="93" y="24"/>
                  </a:cubicBezTo>
                  <a:cubicBezTo>
                    <a:pt x="84" y="24"/>
                    <a:pt x="84" y="30"/>
                    <a:pt x="90" y="35"/>
                  </a:cubicBezTo>
                  <a:cubicBezTo>
                    <a:pt x="99" y="42"/>
                    <a:pt x="119" y="49"/>
                    <a:pt x="147" y="44"/>
                  </a:cubicBezTo>
                  <a:cubicBezTo>
                    <a:pt x="195" y="35"/>
                    <a:pt x="32" y="78"/>
                    <a:pt x="16" y="91"/>
                  </a:cubicBezTo>
                  <a:cubicBezTo>
                    <a:pt x="0" y="104"/>
                    <a:pt x="69" y="190"/>
                    <a:pt x="96" y="196"/>
                  </a:cubicBezTo>
                  <a:cubicBezTo>
                    <a:pt x="110" y="198"/>
                    <a:pt x="136" y="189"/>
                    <a:pt x="162" y="179"/>
                  </a:cubicBezTo>
                  <a:cubicBezTo>
                    <a:pt x="185" y="170"/>
                    <a:pt x="208" y="161"/>
                    <a:pt x="219" y="163"/>
                  </a:cubicBezTo>
                  <a:cubicBezTo>
                    <a:pt x="240" y="165"/>
                    <a:pt x="283" y="173"/>
                    <a:pt x="277" y="109"/>
                  </a:cubicBezTo>
                </a:path>
              </a:pathLst>
            </a:custGeom>
            <a:solidFill>
              <a:srgbClr val="F5C9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762">
              <a:extLst>
                <a:ext uri="{FF2B5EF4-FFF2-40B4-BE49-F238E27FC236}">
                  <a16:creationId xmlns:a16="http://schemas.microsoft.com/office/drawing/2014/main" xmlns="" id="{FD73AA9B-DBB1-4CB0-9F0A-2031E66F238F}"/>
                </a:ext>
              </a:extLst>
            </p:cNvPr>
            <p:cNvSpPr>
              <a:spLocks/>
            </p:cNvSpPr>
            <p:nvPr/>
          </p:nvSpPr>
          <p:spPr bwMode="auto">
            <a:xfrm>
              <a:off x="3181048" y="1104900"/>
              <a:ext cx="231775" cy="588963"/>
            </a:xfrm>
            <a:custGeom>
              <a:avLst/>
              <a:gdLst>
                <a:gd name="T0" fmla="*/ 238 w 252"/>
                <a:gd name="T1" fmla="*/ 569 h 645"/>
                <a:gd name="T2" fmla="*/ 243 w 252"/>
                <a:gd name="T3" fmla="*/ 503 h 645"/>
                <a:gd name="T4" fmla="*/ 68 w 252"/>
                <a:gd name="T5" fmla="*/ 22 h 645"/>
                <a:gd name="T6" fmla="*/ 9 w 252"/>
                <a:gd name="T7" fmla="*/ 6 h 645"/>
                <a:gd name="T8" fmla="*/ 0 w 252"/>
                <a:gd name="T9" fmla="*/ 320 h 645"/>
                <a:gd name="T10" fmla="*/ 69 w 252"/>
                <a:gd name="T11" fmla="*/ 343 h 645"/>
                <a:gd name="T12" fmla="*/ 69 w 252"/>
                <a:gd name="T13" fmla="*/ 645 h 645"/>
                <a:gd name="T14" fmla="*/ 238 w 252"/>
                <a:gd name="T15" fmla="*/ 569 h 6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645">
                  <a:moveTo>
                    <a:pt x="238" y="569"/>
                  </a:moveTo>
                  <a:cubicBezTo>
                    <a:pt x="250" y="549"/>
                    <a:pt x="252" y="524"/>
                    <a:pt x="243" y="503"/>
                  </a:cubicBezTo>
                  <a:cubicBezTo>
                    <a:pt x="208" y="414"/>
                    <a:pt x="78" y="40"/>
                    <a:pt x="68" y="22"/>
                  </a:cubicBezTo>
                  <a:cubicBezTo>
                    <a:pt x="56" y="0"/>
                    <a:pt x="9" y="6"/>
                    <a:pt x="9" y="6"/>
                  </a:cubicBezTo>
                  <a:lnTo>
                    <a:pt x="0" y="320"/>
                  </a:lnTo>
                  <a:lnTo>
                    <a:pt x="69" y="343"/>
                  </a:lnTo>
                  <a:lnTo>
                    <a:pt x="69" y="645"/>
                  </a:lnTo>
                  <a:lnTo>
                    <a:pt x="238" y="569"/>
                  </a:lnTo>
                  <a:close/>
                </a:path>
              </a:pathLst>
            </a:custGeom>
            <a:solidFill>
              <a:srgbClr val="48A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763">
              <a:extLst>
                <a:ext uri="{FF2B5EF4-FFF2-40B4-BE49-F238E27FC236}">
                  <a16:creationId xmlns:a16="http://schemas.microsoft.com/office/drawing/2014/main" xmlns="" id="{4701D51D-70FF-4486-852C-6A138DA270B7}"/>
                </a:ext>
              </a:extLst>
            </p:cNvPr>
            <p:cNvSpPr>
              <a:spLocks/>
            </p:cNvSpPr>
            <p:nvPr/>
          </p:nvSpPr>
          <p:spPr bwMode="auto">
            <a:xfrm>
              <a:off x="2528586" y="1243013"/>
              <a:ext cx="285750" cy="469900"/>
            </a:xfrm>
            <a:custGeom>
              <a:avLst/>
              <a:gdLst>
                <a:gd name="T0" fmla="*/ 67 w 311"/>
                <a:gd name="T1" fmla="*/ 0 h 514"/>
                <a:gd name="T2" fmla="*/ 0 w 311"/>
                <a:gd name="T3" fmla="*/ 57 h 514"/>
                <a:gd name="T4" fmla="*/ 186 w 311"/>
                <a:gd name="T5" fmla="*/ 480 h 514"/>
                <a:gd name="T6" fmla="*/ 248 w 311"/>
                <a:gd name="T7" fmla="*/ 257 h 514"/>
                <a:gd name="T8" fmla="*/ 67 w 311"/>
                <a:gd name="T9" fmla="*/ 0 h 514"/>
              </a:gdLst>
              <a:ahLst/>
              <a:cxnLst>
                <a:cxn ang="0">
                  <a:pos x="T0" y="T1"/>
                </a:cxn>
                <a:cxn ang="0">
                  <a:pos x="T2" y="T3"/>
                </a:cxn>
                <a:cxn ang="0">
                  <a:pos x="T4" y="T5"/>
                </a:cxn>
                <a:cxn ang="0">
                  <a:pos x="T6" y="T7"/>
                </a:cxn>
                <a:cxn ang="0">
                  <a:pos x="T8" y="T9"/>
                </a:cxn>
              </a:cxnLst>
              <a:rect l="0" t="0" r="r" b="b"/>
              <a:pathLst>
                <a:path w="311" h="514">
                  <a:moveTo>
                    <a:pt x="67" y="0"/>
                  </a:moveTo>
                  <a:lnTo>
                    <a:pt x="0" y="57"/>
                  </a:lnTo>
                  <a:cubicBezTo>
                    <a:pt x="0" y="57"/>
                    <a:pt x="101" y="445"/>
                    <a:pt x="186" y="480"/>
                  </a:cubicBezTo>
                  <a:cubicBezTo>
                    <a:pt x="271" y="514"/>
                    <a:pt x="311" y="354"/>
                    <a:pt x="248" y="257"/>
                  </a:cubicBezTo>
                  <a:cubicBezTo>
                    <a:pt x="184" y="160"/>
                    <a:pt x="67" y="0"/>
                    <a:pt x="67" y="0"/>
                  </a:cubicBezTo>
                </a:path>
              </a:pathLst>
            </a:custGeom>
            <a:solidFill>
              <a:srgbClr val="48AF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764">
              <a:extLst>
                <a:ext uri="{FF2B5EF4-FFF2-40B4-BE49-F238E27FC236}">
                  <a16:creationId xmlns:a16="http://schemas.microsoft.com/office/drawing/2014/main" xmlns="" id="{106E40C5-A2FE-4DA9-AE0E-F851812CE121}"/>
                </a:ext>
              </a:extLst>
            </p:cNvPr>
            <p:cNvSpPr>
              <a:spLocks/>
            </p:cNvSpPr>
            <p:nvPr/>
          </p:nvSpPr>
          <p:spPr bwMode="auto">
            <a:xfrm>
              <a:off x="2682573" y="1350963"/>
              <a:ext cx="590550" cy="347663"/>
            </a:xfrm>
            <a:custGeom>
              <a:avLst/>
              <a:gdLst>
                <a:gd name="T0" fmla="*/ 0 w 372"/>
                <a:gd name="T1" fmla="*/ 0 h 219"/>
                <a:gd name="T2" fmla="*/ 15 w 372"/>
                <a:gd name="T3" fmla="*/ 219 h 219"/>
                <a:gd name="T4" fmla="*/ 364 w 372"/>
                <a:gd name="T5" fmla="*/ 219 h 219"/>
                <a:gd name="T6" fmla="*/ 372 w 372"/>
                <a:gd name="T7" fmla="*/ 0 h 219"/>
                <a:gd name="T8" fmla="*/ 0 w 372"/>
                <a:gd name="T9" fmla="*/ 0 h 219"/>
              </a:gdLst>
              <a:ahLst/>
              <a:cxnLst>
                <a:cxn ang="0">
                  <a:pos x="T0" y="T1"/>
                </a:cxn>
                <a:cxn ang="0">
                  <a:pos x="T2" y="T3"/>
                </a:cxn>
                <a:cxn ang="0">
                  <a:pos x="T4" y="T5"/>
                </a:cxn>
                <a:cxn ang="0">
                  <a:pos x="T6" y="T7"/>
                </a:cxn>
                <a:cxn ang="0">
                  <a:pos x="T8" y="T9"/>
                </a:cxn>
              </a:cxnLst>
              <a:rect l="0" t="0" r="r" b="b"/>
              <a:pathLst>
                <a:path w="372" h="219">
                  <a:moveTo>
                    <a:pt x="0" y="0"/>
                  </a:moveTo>
                  <a:lnTo>
                    <a:pt x="15" y="219"/>
                  </a:lnTo>
                  <a:lnTo>
                    <a:pt x="364" y="219"/>
                  </a:lnTo>
                  <a:lnTo>
                    <a:pt x="372" y="0"/>
                  </a:lnTo>
                  <a:lnTo>
                    <a:pt x="0" y="0"/>
                  </a:lnTo>
                  <a:close/>
                </a:path>
              </a:pathLst>
            </a:custGeom>
            <a:solidFill>
              <a:srgbClr val="262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765">
              <a:extLst>
                <a:ext uri="{FF2B5EF4-FFF2-40B4-BE49-F238E27FC236}">
                  <a16:creationId xmlns:a16="http://schemas.microsoft.com/office/drawing/2014/main" xmlns="" id="{755A3DE2-76A4-4970-87A9-8E4EE70560A9}"/>
                </a:ext>
              </a:extLst>
            </p:cNvPr>
            <p:cNvSpPr>
              <a:spLocks/>
            </p:cNvSpPr>
            <p:nvPr/>
          </p:nvSpPr>
          <p:spPr bwMode="auto">
            <a:xfrm>
              <a:off x="2682573" y="1335088"/>
              <a:ext cx="590550" cy="15875"/>
            </a:xfrm>
            <a:custGeom>
              <a:avLst/>
              <a:gdLst>
                <a:gd name="T0" fmla="*/ 0 w 372"/>
                <a:gd name="T1" fmla="*/ 10 h 10"/>
                <a:gd name="T2" fmla="*/ 6 w 372"/>
                <a:gd name="T3" fmla="*/ 0 h 10"/>
                <a:gd name="T4" fmla="*/ 365 w 372"/>
                <a:gd name="T5" fmla="*/ 0 h 10"/>
                <a:gd name="T6" fmla="*/ 372 w 372"/>
                <a:gd name="T7" fmla="*/ 10 h 10"/>
                <a:gd name="T8" fmla="*/ 0 w 372"/>
                <a:gd name="T9" fmla="*/ 10 h 10"/>
              </a:gdLst>
              <a:ahLst/>
              <a:cxnLst>
                <a:cxn ang="0">
                  <a:pos x="T0" y="T1"/>
                </a:cxn>
                <a:cxn ang="0">
                  <a:pos x="T2" y="T3"/>
                </a:cxn>
                <a:cxn ang="0">
                  <a:pos x="T4" y="T5"/>
                </a:cxn>
                <a:cxn ang="0">
                  <a:pos x="T6" y="T7"/>
                </a:cxn>
                <a:cxn ang="0">
                  <a:pos x="T8" y="T9"/>
                </a:cxn>
              </a:cxnLst>
              <a:rect l="0" t="0" r="r" b="b"/>
              <a:pathLst>
                <a:path w="372" h="10">
                  <a:moveTo>
                    <a:pt x="0" y="10"/>
                  </a:moveTo>
                  <a:lnTo>
                    <a:pt x="6" y="0"/>
                  </a:lnTo>
                  <a:lnTo>
                    <a:pt x="365" y="0"/>
                  </a:lnTo>
                  <a:lnTo>
                    <a:pt x="372" y="10"/>
                  </a:lnTo>
                  <a:lnTo>
                    <a:pt x="0" y="10"/>
                  </a:lnTo>
                  <a:close/>
                </a:path>
              </a:pathLst>
            </a:custGeom>
            <a:solidFill>
              <a:srgbClr val="3332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766">
              <a:extLst>
                <a:ext uri="{FF2B5EF4-FFF2-40B4-BE49-F238E27FC236}">
                  <a16:creationId xmlns:a16="http://schemas.microsoft.com/office/drawing/2014/main" xmlns="" id="{9270A027-5809-4D29-A73F-5B8C4BA65804}"/>
                </a:ext>
              </a:extLst>
            </p:cNvPr>
            <p:cNvSpPr>
              <a:spLocks/>
            </p:cNvSpPr>
            <p:nvPr/>
          </p:nvSpPr>
          <p:spPr bwMode="auto">
            <a:xfrm>
              <a:off x="2973086" y="1290638"/>
              <a:ext cx="179388" cy="68263"/>
            </a:xfrm>
            <a:custGeom>
              <a:avLst/>
              <a:gdLst>
                <a:gd name="T0" fmla="*/ 179 w 196"/>
                <a:gd name="T1" fmla="*/ 74 h 74"/>
                <a:gd name="T2" fmla="*/ 17 w 196"/>
                <a:gd name="T3" fmla="*/ 74 h 74"/>
                <a:gd name="T4" fmla="*/ 0 w 196"/>
                <a:gd name="T5" fmla="*/ 57 h 74"/>
                <a:gd name="T6" fmla="*/ 0 w 196"/>
                <a:gd name="T7" fmla="*/ 18 h 74"/>
                <a:gd name="T8" fmla="*/ 17 w 196"/>
                <a:gd name="T9" fmla="*/ 0 h 74"/>
                <a:gd name="T10" fmla="*/ 179 w 196"/>
                <a:gd name="T11" fmla="*/ 0 h 74"/>
                <a:gd name="T12" fmla="*/ 196 w 196"/>
                <a:gd name="T13" fmla="*/ 18 h 74"/>
                <a:gd name="T14" fmla="*/ 196 w 196"/>
                <a:gd name="T15" fmla="*/ 57 h 74"/>
                <a:gd name="T16" fmla="*/ 179 w 196"/>
                <a:gd name="T1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74">
                  <a:moveTo>
                    <a:pt x="179" y="74"/>
                  </a:moveTo>
                  <a:lnTo>
                    <a:pt x="17" y="74"/>
                  </a:lnTo>
                  <a:cubicBezTo>
                    <a:pt x="8" y="74"/>
                    <a:pt x="0" y="66"/>
                    <a:pt x="0" y="57"/>
                  </a:cubicBezTo>
                  <a:lnTo>
                    <a:pt x="0" y="18"/>
                  </a:lnTo>
                  <a:cubicBezTo>
                    <a:pt x="0" y="8"/>
                    <a:pt x="8" y="0"/>
                    <a:pt x="17" y="0"/>
                  </a:cubicBezTo>
                  <a:lnTo>
                    <a:pt x="179" y="0"/>
                  </a:lnTo>
                  <a:cubicBezTo>
                    <a:pt x="188" y="0"/>
                    <a:pt x="196" y="8"/>
                    <a:pt x="196" y="18"/>
                  </a:cubicBezTo>
                  <a:lnTo>
                    <a:pt x="196" y="57"/>
                  </a:lnTo>
                  <a:cubicBezTo>
                    <a:pt x="196" y="66"/>
                    <a:pt x="188" y="74"/>
                    <a:pt x="179" y="74"/>
                  </a:cubicBezTo>
                  <a:close/>
                </a:path>
              </a:pathLst>
            </a:custGeom>
            <a:solidFill>
              <a:srgbClr val="262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767">
              <a:extLst>
                <a:ext uri="{FF2B5EF4-FFF2-40B4-BE49-F238E27FC236}">
                  <a16:creationId xmlns:a16="http://schemas.microsoft.com/office/drawing/2014/main" xmlns="" id="{03E13097-15F0-4448-BF5D-938415E9F17D}"/>
                </a:ext>
              </a:extLst>
            </p:cNvPr>
            <p:cNvSpPr>
              <a:spLocks/>
            </p:cNvSpPr>
            <p:nvPr/>
          </p:nvSpPr>
          <p:spPr bwMode="auto">
            <a:xfrm>
              <a:off x="3355673" y="1530350"/>
              <a:ext cx="200025" cy="136525"/>
            </a:xfrm>
            <a:custGeom>
              <a:avLst/>
              <a:gdLst>
                <a:gd name="T0" fmla="*/ 212 w 218"/>
                <a:gd name="T1" fmla="*/ 0 h 149"/>
                <a:gd name="T2" fmla="*/ 7 w 218"/>
                <a:gd name="T3" fmla="*/ 0 h 149"/>
                <a:gd name="T4" fmla="*/ 109 w 218"/>
                <a:gd name="T5" fmla="*/ 149 h 149"/>
                <a:gd name="T6" fmla="*/ 212 w 218"/>
                <a:gd name="T7" fmla="*/ 0 h 149"/>
              </a:gdLst>
              <a:ahLst/>
              <a:cxnLst>
                <a:cxn ang="0">
                  <a:pos x="T0" y="T1"/>
                </a:cxn>
                <a:cxn ang="0">
                  <a:pos x="T2" y="T3"/>
                </a:cxn>
                <a:cxn ang="0">
                  <a:pos x="T4" y="T5"/>
                </a:cxn>
                <a:cxn ang="0">
                  <a:pos x="T6" y="T7"/>
                </a:cxn>
              </a:cxnLst>
              <a:rect l="0" t="0" r="r" b="b"/>
              <a:pathLst>
                <a:path w="218" h="149">
                  <a:moveTo>
                    <a:pt x="212" y="0"/>
                  </a:moveTo>
                  <a:lnTo>
                    <a:pt x="7" y="0"/>
                  </a:lnTo>
                  <a:cubicBezTo>
                    <a:pt x="7" y="0"/>
                    <a:pt x="0" y="149"/>
                    <a:pt x="109" y="149"/>
                  </a:cubicBezTo>
                  <a:cubicBezTo>
                    <a:pt x="218" y="149"/>
                    <a:pt x="212" y="0"/>
                    <a:pt x="212" y="0"/>
                  </a:cubicBezTo>
                </a:path>
              </a:pathLst>
            </a:custGeom>
            <a:solidFill>
              <a:srgbClr val="4327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768">
              <a:extLst>
                <a:ext uri="{FF2B5EF4-FFF2-40B4-BE49-F238E27FC236}">
                  <a16:creationId xmlns:a16="http://schemas.microsoft.com/office/drawing/2014/main" xmlns="" id="{564CE24E-4404-46A9-9C88-BC854A684389}"/>
                </a:ext>
              </a:extLst>
            </p:cNvPr>
            <p:cNvSpPr>
              <a:spLocks/>
            </p:cNvSpPr>
            <p:nvPr/>
          </p:nvSpPr>
          <p:spPr bwMode="auto">
            <a:xfrm>
              <a:off x="3412823" y="1654175"/>
              <a:ext cx="85725" cy="19050"/>
            </a:xfrm>
            <a:custGeom>
              <a:avLst/>
              <a:gdLst>
                <a:gd name="T0" fmla="*/ 54 w 54"/>
                <a:gd name="T1" fmla="*/ 0 h 12"/>
                <a:gd name="T2" fmla="*/ 54 w 54"/>
                <a:gd name="T3" fmla="*/ 12 h 12"/>
                <a:gd name="T4" fmla="*/ 0 w 54"/>
                <a:gd name="T5" fmla="*/ 12 h 12"/>
                <a:gd name="T6" fmla="*/ 0 w 54"/>
                <a:gd name="T7" fmla="*/ 1 h 12"/>
                <a:gd name="T8" fmla="*/ 54 w 54"/>
                <a:gd name="T9" fmla="*/ 0 h 12"/>
              </a:gdLst>
              <a:ahLst/>
              <a:cxnLst>
                <a:cxn ang="0">
                  <a:pos x="T0" y="T1"/>
                </a:cxn>
                <a:cxn ang="0">
                  <a:pos x="T2" y="T3"/>
                </a:cxn>
                <a:cxn ang="0">
                  <a:pos x="T4" y="T5"/>
                </a:cxn>
                <a:cxn ang="0">
                  <a:pos x="T6" y="T7"/>
                </a:cxn>
                <a:cxn ang="0">
                  <a:pos x="T8" y="T9"/>
                </a:cxn>
              </a:cxnLst>
              <a:rect l="0" t="0" r="r" b="b"/>
              <a:pathLst>
                <a:path w="54" h="12">
                  <a:moveTo>
                    <a:pt x="54" y="0"/>
                  </a:moveTo>
                  <a:lnTo>
                    <a:pt x="54" y="12"/>
                  </a:lnTo>
                  <a:lnTo>
                    <a:pt x="0" y="12"/>
                  </a:lnTo>
                  <a:lnTo>
                    <a:pt x="0" y="1"/>
                  </a:lnTo>
                  <a:lnTo>
                    <a:pt x="54" y="0"/>
                  </a:lnTo>
                  <a:close/>
                </a:path>
              </a:pathLst>
            </a:custGeom>
            <a:solidFill>
              <a:srgbClr val="4327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769">
              <a:extLst>
                <a:ext uri="{FF2B5EF4-FFF2-40B4-BE49-F238E27FC236}">
                  <a16:creationId xmlns:a16="http://schemas.microsoft.com/office/drawing/2014/main" xmlns="" id="{E5308F2C-4DFD-4CFB-9E8D-7B663A016D69}"/>
                </a:ext>
              </a:extLst>
            </p:cNvPr>
            <p:cNvSpPr>
              <a:spLocks/>
            </p:cNvSpPr>
            <p:nvPr/>
          </p:nvSpPr>
          <p:spPr bwMode="auto">
            <a:xfrm>
              <a:off x="3312811" y="1543050"/>
              <a:ext cx="92075" cy="92075"/>
            </a:xfrm>
            <a:custGeom>
              <a:avLst/>
              <a:gdLst>
                <a:gd name="T0" fmla="*/ 70 w 100"/>
                <a:gd name="T1" fmla="*/ 9 h 101"/>
                <a:gd name="T2" fmla="*/ 71 w 100"/>
                <a:gd name="T3" fmla="*/ 27 h 101"/>
                <a:gd name="T4" fmla="*/ 63 w 100"/>
                <a:gd name="T5" fmla="*/ 26 h 101"/>
                <a:gd name="T6" fmla="*/ 26 w 100"/>
                <a:gd name="T7" fmla="*/ 50 h 101"/>
                <a:gd name="T8" fmla="*/ 97 w 100"/>
                <a:gd name="T9" fmla="*/ 86 h 101"/>
                <a:gd name="T10" fmla="*/ 100 w 100"/>
                <a:gd name="T11" fmla="*/ 101 h 101"/>
                <a:gd name="T12" fmla="*/ 12 w 100"/>
                <a:gd name="T13" fmla="*/ 49 h 101"/>
                <a:gd name="T14" fmla="*/ 70 w 100"/>
                <a:gd name="T15" fmla="*/ 9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1">
                  <a:moveTo>
                    <a:pt x="70" y="9"/>
                  </a:moveTo>
                  <a:cubicBezTo>
                    <a:pt x="70" y="9"/>
                    <a:pt x="68" y="20"/>
                    <a:pt x="71" y="27"/>
                  </a:cubicBezTo>
                  <a:cubicBezTo>
                    <a:pt x="69" y="27"/>
                    <a:pt x="66" y="26"/>
                    <a:pt x="63" y="26"/>
                  </a:cubicBezTo>
                  <a:cubicBezTo>
                    <a:pt x="46" y="25"/>
                    <a:pt x="19" y="24"/>
                    <a:pt x="26" y="50"/>
                  </a:cubicBezTo>
                  <a:cubicBezTo>
                    <a:pt x="37" y="89"/>
                    <a:pt x="55" y="84"/>
                    <a:pt x="97" y="86"/>
                  </a:cubicBezTo>
                  <a:cubicBezTo>
                    <a:pt x="98" y="91"/>
                    <a:pt x="99" y="96"/>
                    <a:pt x="100" y="101"/>
                  </a:cubicBezTo>
                  <a:cubicBezTo>
                    <a:pt x="46" y="98"/>
                    <a:pt x="23" y="99"/>
                    <a:pt x="12" y="49"/>
                  </a:cubicBezTo>
                  <a:cubicBezTo>
                    <a:pt x="0" y="0"/>
                    <a:pt x="70" y="9"/>
                    <a:pt x="70" y="9"/>
                  </a:cubicBezTo>
                </a:path>
              </a:pathLst>
            </a:custGeom>
            <a:solidFill>
              <a:srgbClr val="4327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785">
              <a:extLst>
                <a:ext uri="{FF2B5EF4-FFF2-40B4-BE49-F238E27FC236}">
                  <a16:creationId xmlns:a16="http://schemas.microsoft.com/office/drawing/2014/main" xmlns="" id="{7C4EF283-6136-4D07-AB46-EED8B065E0C9}"/>
                </a:ext>
              </a:extLst>
            </p:cNvPr>
            <p:cNvSpPr>
              <a:spLocks noEditPoints="1"/>
            </p:cNvSpPr>
            <p:nvPr/>
          </p:nvSpPr>
          <p:spPr bwMode="auto">
            <a:xfrm>
              <a:off x="2600023" y="2041525"/>
              <a:ext cx="149225" cy="19050"/>
            </a:xfrm>
            <a:custGeom>
              <a:avLst/>
              <a:gdLst>
                <a:gd name="T0" fmla="*/ 104 w 163"/>
                <a:gd name="T1" fmla="*/ 20 h 20"/>
                <a:gd name="T2" fmla="*/ 104 w 163"/>
                <a:gd name="T3" fmla="*/ 20 h 20"/>
                <a:gd name="T4" fmla="*/ 96 w 163"/>
                <a:gd name="T5" fmla="*/ 12 h 20"/>
                <a:gd name="T6" fmla="*/ 104 w 163"/>
                <a:gd name="T7" fmla="*/ 4 h 20"/>
                <a:gd name="T8" fmla="*/ 120 w 163"/>
                <a:gd name="T9" fmla="*/ 4 h 20"/>
                <a:gd name="T10" fmla="*/ 120 w 163"/>
                <a:gd name="T11" fmla="*/ 4 h 20"/>
                <a:gd name="T12" fmla="*/ 128 w 163"/>
                <a:gd name="T13" fmla="*/ 11 h 20"/>
                <a:gd name="T14" fmla="*/ 120 w 163"/>
                <a:gd name="T15" fmla="*/ 20 h 20"/>
                <a:gd name="T16" fmla="*/ 104 w 163"/>
                <a:gd name="T17" fmla="*/ 20 h 20"/>
                <a:gd name="T18" fmla="*/ 72 w 163"/>
                <a:gd name="T19" fmla="*/ 20 h 20"/>
                <a:gd name="T20" fmla="*/ 72 w 163"/>
                <a:gd name="T21" fmla="*/ 20 h 20"/>
                <a:gd name="T22" fmla="*/ 56 w 163"/>
                <a:gd name="T23" fmla="*/ 19 h 20"/>
                <a:gd name="T24" fmla="*/ 48 w 163"/>
                <a:gd name="T25" fmla="*/ 11 h 20"/>
                <a:gd name="T26" fmla="*/ 56 w 163"/>
                <a:gd name="T27" fmla="*/ 3 h 20"/>
                <a:gd name="T28" fmla="*/ 56 w 163"/>
                <a:gd name="T29" fmla="*/ 3 h 20"/>
                <a:gd name="T30" fmla="*/ 72 w 163"/>
                <a:gd name="T31" fmla="*/ 4 h 20"/>
                <a:gd name="T32" fmla="*/ 80 w 163"/>
                <a:gd name="T33" fmla="*/ 12 h 20"/>
                <a:gd name="T34" fmla="*/ 72 w 163"/>
                <a:gd name="T35" fmla="*/ 20 h 20"/>
                <a:gd name="T36" fmla="*/ 152 w 163"/>
                <a:gd name="T37" fmla="*/ 18 h 20"/>
                <a:gd name="T38" fmla="*/ 144 w 163"/>
                <a:gd name="T39" fmla="*/ 11 h 20"/>
                <a:gd name="T40" fmla="*/ 151 w 163"/>
                <a:gd name="T41" fmla="*/ 2 h 20"/>
                <a:gd name="T42" fmla="*/ 161 w 163"/>
                <a:gd name="T43" fmla="*/ 2 h 20"/>
                <a:gd name="T44" fmla="*/ 163 w 163"/>
                <a:gd name="T45" fmla="*/ 17 h 20"/>
                <a:gd name="T46" fmla="*/ 152 w 163"/>
                <a:gd name="T47" fmla="*/ 18 h 20"/>
                <a:gd name="T48" fmla="*/ 152 w 163"/>
                <a:gd name="T49" fmla="*/ 18 h 20"/>
                <a:gd name="T50" fmla="*/ 24 w 163"/>
                <a:gd name="T51" fmla="*/ 17 h 20"/>
                <a:gd name="T52" fmla="*/ 23 w 163"/>
                <a:gd name="T53" fmla="*/ 17 h 20"/>
                <a:gd name="T54" fmla="*/ 7 w 163"/>
                <a:gd name="T55" fmla="*/ 16 h 20"/>
                <a:gd name="T56" fmla="*/ 0 w 163"/>
                <a:gd name="T57" fmla="*/ 7 h 20"/>
                <a:gd name="T58" fmla="*/ 8 w 163"/>
                <a:gd name="T59" fmla="*/ 0 h 20"/>
                <a:gd name="T60" fmla="*/ 9 w 163"/>
                <a:gd name="T61" fmla="*/ 0 h 20"/>
                <a:gd name="T62" fmla="*/ 25 w 163"/>
                <a:gd name="T63" fmla="*/ 1 h 20"/>
                <a:gd name="T64" fmla="*/ 32 w 163"/>
                <a:gd name="T65" fmla="*/ 10 h 20"/>
                <a:gd name="T66" fmla="*/ 24 w 163"/>
                <a:gd name="T67"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3" h="20">
                  <a:moveTo>
                    <a:pt x="104" y="20"/>
                  </a:moveTo>
                  <a:lnTo>
                    <a:pt x="104" y="20"/>
                  </a:lnTo>
                  <a:cubicBezTo>
                    <a:pt x="99" y="20"/>
                    <a:pt x="96" y="16"/>
                    <a:pt x="96" y="12"/>
                  </a:cubicBezTo>
                  <a:cubicBezTo>
                    <a:pt x="96" y="8"/>
                    <a:pt x="99" y="4"/>
                    <a:pt x="104" y="4"/>
                  </a:cubicBezTo>
                  <a:cubicBezTo>
                    <a:pt x="109" y="4"/>
                    <a:pt x="114" y="4"/>
                    <a:pt x="120" y="4"/>
                  </a:cubicBezTo>
                  <a:lnTo>
                    <a:pt x="120" y="4"/>
                  </a:lnTo>
                  <a:cubicBezTo>
                    <a:pt x="124" y="4"/>
                    <a:pt x="128" y="7"/>
                    <a:pt x="128" y="11"/>
                  </a:cubicBezTo>
                  <a:cubicBezTo>
                    <a:pt x="128" y="16"/>
                    <a:pt x="124" y="20"/>
                    <a:pt x="120" y="20"/>
                  </a:cubicBezTo>
                  <a:cubicBezTo>
                    <a:pt x="115" y="20"/>
                    <a:pt x="109" y="20"/>
                    <a:pt x="104" y="20"/>
                  </a:cubicBezTo>
                  <a:moveTo>
                    <a:pt x="72" y="20"/>
                  </a:moveTo>
                  <a:lnTo>
                    <a:pt x="72" y="20"/>
                  </a:lnTo>
                  <a:cubicBezTo>
                    <a:pt x="66" y="20"/>
                    <a:pt x="61" y="19"/>
                    <a:pt x="56" y="19"/>
                  </a:cubicBezTo>
                  <a:cubicBezTo>
                    <a:pt x="51" y="19"/>
                    <a:pt x="48" y="15"/>
                    <a:pt x="48" y="11"/>
                  </a:cubicBezTo>
                  <a:cubicBezTo>
                    <a:pt x="48" y="6"/>
                    <a:pt x="52" y="3"/>
                    <a:pt x="56" y="3"/>
                  </a:cubicBezTo>
                  <a:lnTo>
                    <a:pt x="56" y="3"/>
                  </a:lnTo>
                  <a:cubicBezTo>
                    <a:pt x="62" y="3"/>
                    <a:pt x="67" y="4"/>
                    <a:pt x="72" y="4"/>
                  </a:cubicBezTo>
                  <a:cubicBezTo>
                    <a:pt x="77" y="4"/>
                    <a:pt x="80" y="8"/>
                    <a:pt x="80" y="12"/>
                  </a:cubicBezTo>
                  <a:cubicBezTo>
                    <a:pt x="80" y="16"/>
                    <a:pt x="76" y="20"/>
                    <a:pt x="72" y="20"/>
                  </a:cubicBezTo>
                  <a:close/>
                  <a:moveTo>
                    <a:pt x="152" y="18"/>
                  </a:moveTo>
                  <a:cubicBezTo>
                    <a:pt x="147" y="18"/>
                    <a:pt x="144" y="15"/>
                    <a:pt x="144" y="11"/>
                  </a:cubicBezTo>
                  <a:cubicBezTo>
                    <a:pt x="143" y="6"/>
                    <a:pt x="147" y="3"/>
                    <a:pt x="151" y="2"/>
                  </a:cubicBezTo>
                  <a:cubicBezTo>
                    <a:pt x="154" y="2"/>
                    <a:pt x="158" y="2"/>
                    <a:pt x="161" y="2"/>
                  </a:cubicBezTo>
                  <a:cubicBezTo>
                    <a:pt x="162" y="7"/>
                    <a:pt x="163" y="12"/>
                    <a:pt x="163" y="17"/>
                  </a:cubicBezTo>
                  <a:cubicBezTo>
                    <a:pt x="160" y="18"/>
                    <a:pt x="156" y="18"/>
                    <a:pt x="152" y="18"/>
                  </a:cubicBezTo>
                  <a:lnTo>
                    <a:pt x="152" y="18"/>
                  </a:lnTo>
                  <a:moveTo>
                    <a:pt x="24" y="17"/>
                  </a:moveTo>
                  <a:lnTo>
                    <a:pt x="23" y="17"/>
                  </a:lnTo>
                  <a:cubicBezTo>
                    <a:pt x="18" y="17"/>
                    <a:pt x="13" y="16"/>
                    <a:pt x="7" y="16"/>
                  </a:cubicBezTo>
                  <a:cubicBezTo>
                    <a:pt x="3" y="15"/>
                    <a:pt x="0" y="11"/>
                    <a:pt x="0" y="7"/>
                  </a:cubicBezTo>
                  <a:cubicBezTo>
                    <a:pt x="1" y="3"/>
                    <a:pt x="4" y="0"/>
                    <a:pt x="8" y="0"/>
                  </a:cubicBezTo>
                  <a:cubicBezTo>
                    <a:pt x="8" y="0"/>
                    <a:pt x="9" y="0"/>
                    <a:pt x="9" y="0"/>
                  </a:cubicBezTo>
                  <a:cubicBezTo>
                    <a:pt x="14" y="0"/>
                    <a:pt x="19" y="1"/>
                    <a:pt x="25" y="1"/>
                  </a:cubicBezTo>
                  <a:cubicBezTo>
                    <a:pt x="29" y="2"/>
                    <a:pt x="32" y="5"/>
                    <a:pt x="32" y="10"/>
                  </a:cubicBezTo>
                  <a:cubicBezTo>
                    <a:pt x="32" y="14"/>
                    <a:pt x="28" y="17"/>
                    <a:pt x="24" y="17"/>
                  </a:cubicBezTo>
                </a:path>
              </a:pathLst>
            </a:custGeom>
            <a:solidFill>
              <a:srgbClr val="5AB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787">
              <a:extLst>
                <a:ext uri="{FF2B5EF4-FFF2-40B4-BE49-F238E27FC236}">
                  <a16:creationId xmlns:a16="http://schemas.microsoft.com/office/drawing/2014/main" xmlns="" id="{076F4575-838B-4C57-A6FD-C71F9FE734D7}"/>
                </a:ext>
              </a:extLst>
            </p:cNvPr>
            <p:cNvSpPr>
              <a:spLocks noEditPoints="1"/>
            </p:cNvSpPr>
            <p:nvPr/>
          </p:nvSpPr>
          <p:spPr bwMode="auto">
            <a:xfrm>
              <a:off x="3655711" y="1809750"/>
              <a:ext cx="744538" cy="736600"/>
            </a:xfrm>
            <a:custGeom>
              <a:avLst/>
              <a:gdLst>
                <a:gd name="T0" fmla="*/ 404 w 808"/>
                <a:gd name="T1" fmla="*/ 792 h 808"/>
                <a:gd name="T2" fmla="*/ 452 w 808"/>
                <a:gd name="T3" fmla="*/ 789 h 808"/>
                <a:gd name="T4" fmla="*/ 340 w 808"/>
                <a:gd name="T5" fmla="*/ 803 h 808"/>
                <a:gd name="T6" fmla="*/ 483 w 808"/>
                <a:gd name="T7" fmla="*/ 800 h 808"/>
                <a:gd name="T8" fmla="*/ 485 w 808"/>
                <a:gd name="T9" fmla="*/ 800 h 808"/>
                <a:gd name="T10" fmla="*/ 296 w 808"/>
                <a:gd name="T11" fmla="*/ 777 h 808"/>
                <a:gd name="T12" fmla="*/ 542 w 808"/>
                <a:gd name="T13" fmla="*/ 767 h 808"/>
                <a:gd name="T14" fmla="*/ 261 w 808"/>
                <a:gd name="T15" fmla="*/ 782 h 808"/>
                <a:gd name="T16" fmla="*/ 264 w 808"/>
                <a:gd name="T17" fmla="*/ 783 h 808"/>
                <a:gd name="T18" fmla="*/ 592 w 808"/>
                <a:gd name="T19" fmla="*/ 762 h 808"/>
                <a:gd name="T20" fmla="*/ 206 w 808"/>
                <a:gd name="T21" fmla="*/ 739 h 808"/>
                <a:gd name="T22" fmla="*/ 611 w 808"/>
                <a:gd name="T23" fmla="*/ 732 h 808"/>
                <a:gd name="T24" fmla="*/ 179 w 808"/>
                <a:gd name="T25" fmla="*/ 738 h 808"/>
                <a:gd name="T26" fmla="*/ 186 w 808"/>
                <a:gd name="T27" fmla="*/ 735 h 808"/>
                <a:gd name="T28" fmla="*/ 673 w 808"/>
                <a:gd name="T29" fmla="*/ 695 h 808"/>
                <a:gd name="T30" fmla="*/ 124 w 808"/>
                <a:gd name="T31" fmla="*/ 685 h 808"/>
                <a:gd name="T32" fmla="*/ 684 w 808"/>
                <a:gd name="T33" fmla="*/ 684 h 808"/>
                <a:gd name="T34" fmla="*/ 690 w 808"/>
                <a:gd name="T35" fmla="*/ 686 h 808"/>
                <a:gd name="T36" fmla="*/ 114 w 808"/>
                <a:gd name="T37" fmla="*/ 662 h 808"/>
                <a:gd name="T38" fmla="*/ 730 w 808"/>
                <a:gd name="T39" fmla="*/ 621 h 808"/>
                <a:gd name="T40" fmla="*/ 63 w 808"/>
                <a:gd name="T41" fmla="*/ 621 h 808"/>
                <a:gd name="T42" fmla="*/ 747 w 808"/>
                <a:gd name="T43" fmla="*/ 610 h 808"/>
                <a:gd name="T44" fmla="*/ 754 w 808"/>
                <a:gd name="T45" fmla="*/ 606 h 808"/>
                <a:gd name="T46" fmla="*/ 54 w 808"/>
                <a:gd name="T47" fmla="*/ 571 h 808"/>
                <a:gd name="T48" fmla="*/ 767 w 808"/>
                <a:gd name="T49" fmla="*/ 542 h 808"/>
                <a:gd name="T50" fmla="*/ 26 w 808"/>
                <a:gd name="T51" fmla="*/ 548 h 808"/>
                <a:gd name="T52" fmla="*/ 34 w 808"/>
                <a:gd name="T53" fmla="*/ 553 h 808"/>
                <a:gd name="T54" fmla="*/ 796 w 808"/>
                <a:gd name="T55" fmla="*/ 501 h 808"/>
                <a:gd name="T56" fmla="*/ 16 w 808"/>
                <a:gd name="T57" fmla="*/ 476 h 808"/>
                <a:gd name="T58" fmla="*/ 787 w 808"/>
                <a:gd name="T59" fmla="*/ 466 h 808"/>
                <a:gd name="T60" fmla="*/ 11 w 808"/>
                <a:gd name="T61" fmla="*/ 461 h 808"/>
                <a:gd name="T62" fmla="*/ 12 w 808"/>
                <a:gd name="T63" fmla="*/ 461 h 808"/>
                <a:gd name="T64" fmla="*/ 800 w 808"/>
                <a:gd name="T65" fmla="*/ 394 h 808"/>
                <a:gd name="T66" fmla="*/ 0 w 808"/>
                <a:gd name="T67" fmla="*/ 404 h 808"/>
                <a:gd name="T68" fmla="*/ 798 w 808"/>
                <a:gd name="T69" fmla="*/ 379 h 808"/>
                <a:gd name="T70" fmla="*/ 799 w 808"/>
                <a:gd name="T71" fmla="*/ 379 h 808"/>
                <a:gd name="T72" fmla="*/ 14 w 808"/>
                <a:gd name="T73" fmla="*/ 334 h 808"/>
                <a:gd name="T74" fmla="*/ 786 w 808"/>
                <a:gd name="T75" fmla="*/ 300 h 808"/>
                <a:gd name="T76" fmla="*/ 17 w 808"/>
                <a:gd name="T77" fmla="*/ 318 h 808"/>
                <a:gd name="T78" fmla="*/ 19 w 808"/>
                <a:gd name="T79" fmla="*/ 318 h 808"/>
                <a:gd name="T80" fmla="*/ 787 w 808"/>
                <a:gd name="T81" fmla="*/ 275 h 808"/>
                <a:gd name="T82" fmla="*/ 39 w 808"/>
                <a:gd name="T83" fmla="*/ 242 h 808"/>
                <a:gd name="T84" fmla="*/ 747 w 808"/>
                <a:gd name="T85" fmla="*/ 223 h 808"/>
                <a:gd name="T86" fmla="*/ 53 w 808"/>
                <a:gd name="T87" fmla="*/ 229 h 808"/>
                <a:gd name="T88" fmla="*/ 60 w 808"/>
                <a:gd name="T89" fmla="*/ 225 h 808"/>
                <a:gd name="T90" fmla="*/ 736 w 808"/>
                <a:gd name="T91" fmla="*/ 173 h 808"/>
                <a:gd name="T92" fmla="*/ 80 w 808"/>
                <a:gd name="T93" fmla="*/ 162 h 808"/>
                <a:gd name="T94" fmla="*/ 102 w 808"/>
                <a:gd name="T95" fmla="*/ 148 h 808"/>
                <a:gd name="T96" fmla="*/ 107 w 808"/>
                <a:gd name="T97" fmla="*/ 150 h 808"/>
                <a:gd name="T98" fmla="*/ 158 w 808"/>
                <a:gd name="T99" fmla="*/ 104 h 808"/>
                <a:gd name="T100" fmla="*/ 191 w 808"/>
                <a:gd name="T101" fmla="*/ 62 h 808"/>
                <a:gd name="T102" fmla="*/ 215 w 808"/>
                <a:gd name="T103" fmla="*/ 47 h 808"/>
                <a:gd name="T104" fmla="*/ 262 w 808"/>
                <a:gd name="T105" fmla="*/ 42 h 808"/>
                <a:gd name="T106" fmla="*/ 265 w 808"/>
                <a:gd name="T107" fmla="*/ 42 h 808"/>
                <a:gd name="T108" fmla="*/ 515 w 808"/>
                <a:gd name="T109" fmla="*/ 16 h 808"/>
                <a:gd name="T110" fmla="*/ 324 w 808"/>
                <a:gd name="T111" fmla="*/ 8 h 808"/>
                <a:gd name="T112" fmla="*/ 449 w 808"/>
                <a:gd name="T113" fmla="*/ 19 h 808"/>
                <a:gd name="T114" fmla="*/ 355 w 808"/>
                <a:gd name="T115" fmla="*/ 19 h 808"/>
                <a:gd name="T116" fmla="*/ 356 w 808"/>
                <a:gd name="T117" fmla="*/ 19 h 808"/>
                <a:gd name="T118" fmla="*/ 404 w 808"/>
                <a:gd name="T119" fmla="*/ 0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08" h="808">
                  <a:moveTo>
                    <a:pt x="404" y="808"/>
                  </a:moveTo>
                  <a:lnTo>
                    <a:pt x="404" y="808"/>
                  </a:lnTo>
                  <a:cubicBezTo>
                    <a:pt x="399" y="808"/>
                    <a:pt x="393" y="808"/>
                    <a:pt x="388" y="808"/>
                  </a:cubicBezTo>
                  <a:cubicBezTo>
                    <a:pt x="384" y="808"/>
                    <a:pt x="380" y="804"/>
                    <a:pt x="380" y="799"/>
                  </a:cubicBezTo>
                  <a:cubicBezTo>
                    <a:pt x="381" y="795"/>
                    <a:pt x="384" y="792"/>
                    <a:pt x="388" y="792"/>
                  </a:cubicBezTo>
                  <a:lnTo>
                    <a:pt x="389" y="792"/>
                  </a:lnTo>
                  <a:cubicBezTo>
                    <a:pt x="394" y="792"/>
                    <a:pt x="399" y="792"/>
                    <a:pt x="404" y="792"/>
                  </a:cubicBezTo>
                  <a:cubicBezTo>
                    <a:pt x="408" y="792"/>
                    <a:pt x="412" y="796"/>
                    <a:pt x="412" y="800"/>
                  </a:cubicBezTo>
                  <a:cubicBezTo>
                    <a:pt x="412" y="805"/>
                    <a:pt x="409" y="808"/>
                    <a:pt x="404" y="808"/>
                  </a:cubicBezTo>
                  <a:close/>
                  <a:moveTo>
                    <a:pt x="436" y="807"/>
                  </a:moveTo>
                  <a:cubicBezTo>
                    <a:pt x="432" y="807"/>
                    <a:pt x="428" y="804"/>
                    <a:pt x="428" y="799"/>
                  </a:cubicBezTo>
                  <a:cubicBezTo>
                    <a:pt x="428" y="795"/>
                    <a:pt x="431" y="791"/>
                    <a:pt x="435" y="791"/>
                  </a:cubicBezTo>
                  <a:cubicBezTo>
                    <a:pt x="441" y="790"/>
                    <a:pt x="446" y="790"/>
                    <a:pt x="451" y="789"/>
                  </a:cubicBezTo>
                  <a:cubicBezTo>
                    <a:pt x="451" y="789"/>
                    <a:pt x="452" y="789"/>
                    <a:pt x="452" y="789"/>
                  </a:cubicBezTo>
                  <a:cubicBezTo>
                    <a:pt x="456" y="789"/>
                    <a:pt x="459" y="792"/>
                    <a:pt x="460" y="796"/>
                  </a:cubicBezTo>
                  <a:cubicBezTo>
                    <a:pt x="460" y="801"/>
                    <a:pt x="457" y="805"/>
                    <a:pt x="453" y="805"/>
                  </a:cubicBezTo>
                  <a:cubicBezTo>
                    <a:pt x="448" y="806"/>
                    <a:pt x="442" y="806"/>
                    <a:pt x="437" y="807"/>
                  </a:cubicBezTo>
                  <a:lnTo>
                    <a:pt x="436" y="807"/>
                  </a:lnTo>
                  <a:moveTo>
                    <a:pt x="357" y="805"/>
                  </a:moveTo>
                  <a:lnTo>
                    <a:pt x="356" y="805"/>
                  </a:lnTo>
                  <a:cubicBezTo>
                    <a:pt x="350" y="805"/>
                    <a:pt x="345" y="804"/>
                    <a:pt x="340" y="803"/>
                  </a:cubicBezTo>
                  <a:cubicBezTo>
                    <a:pt x="335" y="802"/>
                    <a:pt x="332" y="798"/>
                    <a:pt x="333" y="794"/>
                  </a:cubicBezTo>
                  <a:cubicBezTo>
                    <a:pt x="334" y="790"/>
                    <a:pt x="337" y="787"/>
                    <a:pt x="341" y="787"/>
                  </a:cubicBezTo>
                  <a:cubicBezTo>
                    <a:pt x="341" y="787"/>
                    <a:pt x="342" y="787"/>
                    <a:pt x="342" y="787"/>
                  </a:cubicBezTo>
                  <a:cubicBezTo>
                    <a:pt x="347" y="788"/>
                    <a:pt x="352" y="789"/>
                    <a:pt x="358" y="789"/>
                  </a:cubicBezTo>
                  <a:cubicBezTo>
                    <a:pt x="362" y="790"/>
                    <a:pt x="365" y="794"/>
                    <a:pt x="364" y="798"/>
                  </a:cubicBezTo>
                  <a:cubicBezTo>
                    <a:pt x="364" y="802"/>
                    <a:pt x="361" y="805"/>
                    <a:pt x="357" y="805"/>
                  </a:cubicBezTo>
                  <a:moveTo>
                    <a:pt x="483" y="800"/>
                  </a:moveTo>
                  <a:cubicBezTo>
                    <a:pt x="480" y="800"/>
                    <a:pt x="476" y="797"/>
                    <a:pt x="476" y="794"/>
                  </a:cubicBezTo>
                  <a:cubicBezTo>
                    <a:pt x="475" y="789"/>
                    <a:pt x="478" y="785"/>
                    <a:pt x="482" y="784"/>
                  </a:cubicBezTo>
                  <a:cubicBezTo>
                    <a:pt x="487" y="783"/>
                    <a:pt x="492" y="782"/>
                    <a:pt x="497" y="781"/>
                  </a:cubicBezTo>
                  <a:cubicBezTo>
                    <a:pt x="498" y="781"/>
                    <a:pt x="498" y="781"/>
                    <a:pt x="499" y="781"/>
                  </a:cubicBezTo>
                  <a:cubicBezTo>
                    <a:pt x="503" y="781"/>
                    <a:pt x="506" y="783"/>
                    <a:pt x="507" y="787"/>
                  </a:cubicBezTo>
                  <a:cubicBezTo>
                    <a:pt x="508" y="791"/>
                    <a:pt x="505" y="795"/>
                    <a:pt x="501" y="796"/>
                  </a:cubicBezTo>
                  <a:cubicBezTo>
                    <a:pt x="496" y="798"/>
                    <a:pt x="490" y="799"/>
                    <a:pt x="485" y="800"/>
                  </a:cubicBezTo>
                  <a:lnTo>
                    <a:pt x="483" y="800"/>
                  </a:lnTo>
                  <a:moveTo>
                    <a:pt x="310" y="797"/>
                  </a:moveTo>
                  <a:lnTo>
                    <a:pt x="308" y="797"/>
                  </a:lnTo>
                  <a:cubicBezTo>
                    <a:pt x="302" y="795"/>
                    <a:pt x="297" y="794"/>
                    <a:pt x="292" y="792"/>
                  </a:cubicBezTo>
                  <a:cubicBezTo>
                    <a:pt x="288" y="791"/>
                    <a:pt x="285" y="787"/>
                    <a:pt x="286" y="783"/>
                  </a:cubicBezTo>
                  <a:cubicBezTo>
                    <a:pt x="287" y="779"/>
                    <a:pt x="291" y="777"/>
                    <a:pt x="294" y="777"/>
                  </a:cubicBezTo>
                  <a:cubicBezTo>
                    <a:pt x="295" y="777"/>
                    <a:pt x="296" y="777"/>
                    <a:pt x="296" y="777"/>
                  </a:cubicBezTo>
                  <a:cubicBezTo>
                    <a:pt x="301" y="778"/>
                    <a:pt x="306" y="780"/>
                    <a:pt x="311" y="781"/>
                  </a:cubicBezTo>
                  <a:cubicBezTo>
                    <a:pt x="316" y="782"/>
                    <a:pt x="318" y="786"/>
                    <a:pt x="317" y="791"/>
                  </a:cubicBezTo>
                  <a:cubicBezTo>
                    <a:pt x="316" y="794"/>
                    <a:pt x="313" y="797"/>
                    <a:pt x="310" y="797"/>
                  </a:cubicBezTo>
                  <a:moveTo>
                    <a:pt x="530" y="788"/>
                  </a:moveTo>
                  <a:cubicBezTo>
                    <a:pt x="526" y="788"/>
                    <a:pt x="523" y="786"/>
                    <a:pt x="522" y="782"/>
                  </a:cubicBezTo>
                  <a:cubicBezTo>
                    <a:pt x="521" y="778"/>
                    <a:pt x="523" y="774"/>
                    <a:pt x="527" y="772"/>
                  </a:cubicBezTo>
                  <a:cubicBezTo>
                    <a:pt x="532" y="771"/>
                    <a:pt x="537" y="769"/>
                    <a:pt x="542" y="767"/>
                  </a:cubicBezTo>
                  <a:cubicBezTo>
                    <a:pt x="543" y="767"/>
                    <a:pt x="544" y="766"/>
                    <a:pt x="545" y="766"/>
                  </a:cubicBezTo>
                  <a:cubicBezTo>
                    <a:pt x="548" y="766"/>
                    <a:pt x="551" y="768"/>
                    <a:pt x="552" y="772"/>
                  </a:cubicBezTo>
                  <a:cubicBezTo>
                    <a:pt x="554" y="776"/>
                    <a:pt x="552" y="780"/>
                    <a:pt x="547" y="782"/>
                  </a:cubicBezTo>
                  <a:cubicBezTo>
                    <a:pt x="542" y="784"/>
                    <a:pt x="537" y="786"/>
                    <a:pt x="532" y="787"/>
                  </a:cubicBezTo>
                  <a:lnTo>
                    <a:pt x="530" y="788"/>
                  </a:lnTo>
                  <a:moveTo>
                    <a:pt x="264" y="783"/>
                  </a:moveTo>
                  <a:lnTo>
                    <a:pt x="261" y="782"/>
                  </a:lnTo>
                  <a:cubicBezTo>
                    <a:pt x="256" y="780"/>
                    <a:pt x="251" y="778"/>
                    <a:pt x="246" y="776"/>
                  </a:cubicBezTo>
                  <a:cubicBezTo>
                    <a:pt x="242" y="774"/>
                    <a:pt x="240" y="770"/>
                    <a:pt x="242" y="766"/>
                  </a:cubicBezTo>
                  <a:cubicBezTo>
                    <a:pt x="243" y="763"/>
                    <a:pt x="246" y="761"/>
                    <a:pt x="249" y="761"/>
                  </a:cubicBezTo>
                  <a:cubicBezTo>
                    <a:pt x="250" y="761"/>
                    <a:pt x="251" y="761"/>
                    <a:pt x="252" y="761"/>
                  </a:cubicBezTo>
                  <a:cubicBezTo>
                    <a:pt x="257" y="763"/>
                    <a:pt x="262" y="765"/>
                    <a:pt x="267" y="767"/>
                  </a:cubicBezTo>
                  <a:cubicBezTo>
                    <a:pt x="271" y="769"/>
                    <a:pt x="273" y="773"/>
                    <a:pt x="271" y="777"/>
                  </a:cubicBezTo>
                  <a:cubicBezTo>
                    <a:pt x="270" y="781"/>
                    <a:pt x="267" y="783"/>
                    <a:pt x="264" y="783"/>
                  </a:cubicBezTo>
                  <a:moveTo>
                    <a:pt x="574" y="770"/>
                  </a:moveTo>
                  <a:cubicBezTo>
                    <a:pt x="571" y="770"/>
                    <a:pt x="568" y="768"/>
                    <a:pt x="567" y="765"/>
                  </a:cubicBezTo>
                  <a:cubicBezTo>
                    <a:pt x="565" y="761"/>
                    <a:pt x="566" y="757"/>
                    <a:pt x="570" y="755"/>
                  </a:cubicBezTo>
                  <a:cubicBezTo>
                    <a:pt x="575" y="752"/>
                    <a:pt x="580" y="750"/>
                    <a:pt x="584" y="748"/>
                  </a:cubicBezTo>
                  <a:cubicBezTo>
                    <a:pt x="586" y="747"/>
                    <a:pt x="587" y="747"/>
                    <a:pt x="588" y="747"/>
                  </a:cubicBezTo>
                  <a:cubicBezTo>
                    <a:pt x="591" y="747"/>
                    <a:pt x="594" y="748"/>
                    <a:pt x="595" y="751"/>
                  </a:cubicBezTo>
                  <a:cubicBezTo>
                    <a:pt x="597" y="755"/>
                    <a:pt x="596" y="760"/>
                    <a:pt x="592" y="762"/>
                  </a:cubicBezTo>
                  <a:cubicBezTo>
                    <a:pt x="587" y="764"/>
                    <a:pt x="582" y="767"/>
                    <a:pt x="577" y="769"/>
                  </a:cubicBezTo>
                  <a:lnTo>
                    <a:pt x="574" y="770"/>
                  </a:lnTo>
                  <a:moveTo>
                    <a:pt x="220" y="763"/>
                  </a:moveTo>
                  <a:lnTo>
                    <a:pt x="217" y="762"/>
                  </a:lnTo>
                  <a:cubicBezTo>
                    <a:pt x="212" y="760"/>
                    <a:pt x="207" y="757"/>
                    <a:pt x="202" y="754"/>
                  </a:cubicBezTo>
                  <a:cubicBezTo>
                    <a:pt x="198" y="752"/>
                    <a:pt x="197" y="747"/>
                    <a:pt x="199" y="743"/>
                  </a:cubicBezTo>
                  <a:cubicBezTo>
                    <a:pt x="201" y="741"/>
                    <a:pt x="203" y="739"/>
                    <a:pt x="206" y="739"/>
                  </a:cubicBezTo>
                  <a:cubicBezTo>
                    <a:pt x="208" y="739"/>
                    <a:pt x="209" y="740"/>
                    <a:pt x="210" y="740"/>
                  </a:cubicBezTo>
                  <a:cubicBezTo>
                    <a:pt x="215" y="743"/>
                    <a:pt x="219" y="746"/>
                    <a:pt x="224" y="748"/>
                  </a:cubicBezTo>
                  <a:cubicBezTo>
                    <a:pt x="228" y="750"/>
                    <a:pt x="229" y="755"/>
                    <a:pt x="227" y="759"/>
                  </a:cubicBezTo>
                  <a:cubicBezTo>
                    <a:pt x="226" y="761"/>
                    <a:pt x="223" y="763"/>
                    <a:pt x="220" y="763"/>
                  </a:cubicBezTo>
                  <a:moveTo>
                    <a:pt x="616" y="747"/>
                  </a:moveTo>
                  <a:cubicBezTo>
                    <a:pt x="613" y="747"/>
                    <a:pt x="610" y="745"/>
                    <a:pt x="609" y="743"/>
                  </a:cubicBezTo>
                  <a:cubicBezTo>
                    <a:pt x="607" y="739"/>
                    <a:pt x="608" y="734"/>
                    <a:pt x="611" y="732"/>
                  </a:cubicBezTo>
                  <a:cubicBezTo>
                    <a:pt x="616" y="729"/>
                    <a:pt x="620" y="726"/>
                    <a:pt x="624" y="723"/>
                  </a:cubicBezTo>
                  <a:cubicBezTo>
                    <a:pt x="626" y="722"/>
                    <a:pt x="627" y="722"/>
                    <a:pt x="629" y="722"/>
                  </a:cubicBezTo>
                  <a:cubicBezTo>
                    <a:pt x="631" y="722"/>
                    <a:pt x="634" y="723"/>
                    <a:pt x="636" y="725"/>
                  </a:cubicBezTo>
                  <a:cubicBezTo>
                    <a:pt x="638" y="729"/>
                    <a:pt x="637" y="734"/>
                    <a:pt x="634" y="737"/>
                  </a:cubicBezTo>
                  <a:cubicBezTo>
                    <a:pt x="629" y="740"/>
                    <a:pt x="625" y="743"/>
                    <a:pt x="620" y="745"/>
                  </a:cubicBezTo>
                  <a:lnTo>
                    <a:pt x="616" y="747"/>
                  </a:lnTo>
                  <a:moveTo>
                    <a:pt x="179" y="738"/>
                  </a:moveTo>
                  <a:cubicBezTo>
                    <a:pt x="178" y="738"/>
                    <a:pt x="176" y="738"/>
                    <a:pt x="175" y="737"/>
                  </a:cubicBezTo>
                  <a:cubicBezTo>
                    <a:pt x="170" y="734"/>
                    <a:pt x="166" y="731"/>
                    <a:pt x="162" y="727"/>
                  </a:cubicBezTo>
                  <a:cubicBezTo>
                    <a:pt x="158" y="725"/>
                    <a:pt x="157" y="720"/>
                    <a:pt x="160" y="716"/>
                  </a:cubicBezTo>
                  <a:cubicBezTo>
                    <a:pt x="162" y="714"/>
                    <a:pt x="164" y="713"/>
                    <a:pt x="166" y="713"/>
                  </a:cubicBezTo>
                  <a:cubicBezTo>
                    <a:pt x="168" y="713"/>
                    <a:pt x="170" y="714"/>
                    <a:pt x="171" y="715"/>
                  </a:cubicBezTo>
                  <a:cubicBezTo>
                    <a:pt x="175" y="718"/>
                    <a:pt x="180" y="721"/>
                    <a:pt x="184" y="724"/>
                  </a:cubicBezTo>
                  <a:cubicBezTo>
                    <a:pt x="187" y="726"/>
                    <a:pt x="188" y="731"/>
                    <a:pt x="186" y="735"/>
                  </a:cubicBezTo>
                  <a:cubicBezTo>
                    <a:pt x="184" y="737"/>
                    <a:pt x="182" y="738"/>
                    <a:pt x="179" y="738"/>
                  </a:cubicBezTo>
                  <a:moveTo>
                    <a:pt x="654" y="719"/>
                  </a:moveTo>
                  <a:cubicBezTo>
                    <a:pt x="652" y="719"/>
                    <a:pt x="650" y="718"/>
                    <a:pt x="648" y="716"/>
                  </a:cubicBezTo>
                  <a:cubicBezTo>
                    <a:pt x="645" y="712"/>
                    <a:pt x="646" y="707"/>
                    <a:pt x="649" y="705"/>
                  </a:cubicBezTo>
                  <a:cubicBezTo>
                    <a:pt x="653" y="701"/>
                    <a:pt x="657" y="698"/>
                    <a:pt x="661" y="694"/>
                  </a:cubicBezTo>
                  <a:cubicBezTo>
                    <a:pt x="663" y="693"/>
                    <a:pt x="665" y="692"/>
                    <a:pt x="667" y="692"/>
                  </a:cubicBezTo>
                  <a:cubicBezTo>
                    <a:pt x="669" y="692"/>
                    <a:pt x="671" y="693"/>
                    <a:pt x="673" y="695"/>
                  </a:cubicBezTo>
                  <a:cubicBezTo>
                    <a:pt x="675" y="698"/>
                    <a:pt x="675" y="703"/>
                    <a:pt x="672" y="706"/>
                  </a:cubicBezTo>
                  <a:cubicBezTo>
                    <a:pt x="668" y="710"/>
                    <a:pt x="664" y="714"/>
                    <a:pt x="659" y="717"/>
                  </a:cubicBezTo>
                  <a:cubicBezTo>
                    <a:pt x="658" y="718"/>
                    <a:pt x="656" y="719"/>
                    <a:pt x="654" y="719"/>
                  </a:cubicBezTo>
                  <a:moveTo>
                    <a:pt x="142" y="709"/>
                  </a:moveTo>
                  <a:cubicBezTo>
                    <a:pt x="140" y="709"/>
                    <a:pt x="138" y="708"/>
                    <a:pt x="136" y="707"/>
                  </a:cubicBezTo>
                  <a:cubicBezTo>
                    <a:pt x="132" y="703"/>
                    <a:pt x="128" y="700"/>
                    <a:pt x="124" y="696"/>
                  </a:cubicBezTo>
                  <a:cubicBezTo>
                    <a:pt x="121" y="693"/>
                    <a:pt x="121" y="688"/>
                    <a:pt x="124" y="685"/>
                  </a:cubicBezTo>
                  <a:cubicBezTo>
                    <a:pt x="126" y="683"/>
                    <a:pt x="128" y="682"/>
                    <a:pt x="130" y="682"/>
                  </a:cubicBezTo>
                  <a:cubicBezTo>
                    <a:pt x="132" y="682"/>
                    <a:pt x="134" y="683"/>
                    <a:pt x="135" y="684"/>
                  </a:cubicBezTo>
                  <a:cubicBezTo>
                    <a:pt x="139" y="688"/>
                    <a:pt x="143" y="691"/>
                    <a:pt x="147" y="695"/>
                  </a:cubicBezTo>
                  <a:cubicBezTo>
                    <a:pt x="150" y="698"/>
                    <a:pt x="151" y="703"/>
                    <a:pt x="148" y="706"/>
                  </a:cubicBezTo>
                  <a:cubicBezTo>
                    <a:pt x="146" y="708"/>
                    <a:pt x="144" y="709"/>
                    <a:pt x="142" y="709"/>
                  </a:cubicBezTo>
                  <a:close/>
                  <a:moveTo>
                    <a:pt x="690" y="686"/>
                  </a:moveTo>
                  <a:cubicBezTo>
                    <a:pt x="688" y="686"/>
                    <a:pt x="686" y="686"/>
                    <a:pt x="684" y="684"/>
                  </a:cubicBezTo>
                  <a:cubicBezTo>
                    <a:pt x="681" y="681"/>
                    <a:pt x="681" y="676"/>
                    <a:pt x="684" y="673"/>
                  </a:cubicBezTo>
                  <a:cubicBezTo>
                    <a:pt x="687" y="669"/>
                    <a:pt x="691" y="665"/>
                    <a:pt x="694" y="661"/>
                  </a:cubicBezTo>
                  <a:cubicBezTo>
                    <a:pt x="696" y="660"/>
                    <a:pt x="698" y="659"/>
                    <a:pt x="700" y="659"/>
                  </a:cubicBezTo>
                  <a:cubicBezTo>
                    <a:pt x="702" y="659"/>
                    <a:pt x="704" y="659"/>
                    <a:pt x="706" y="661"/>
                  </a:cubicBezTo>
                  <a:cubicBezTo>
                    <a:pt x="709" y="664"/>
                    <a:pt x="709" y="669"/>
                    <a:pt x="706" y="672"/>
                  </a:cubicBezTo>
                  <a:cubicBezTo>
                    <a:pt x="703" y="676"/>
                    <a:pt x="699" y="680"/>
                    <a:pt x="695" y="684"/>
                  </a:cubicBezTo>
                  <a:cubicBezTo>
                    <a:pt x="694" y="686"/>
                    <a:pt x="692" y="686"/>
                    <a:pt x="690" y="686"/>
                  </a:cubicBezTo>
                  <a:close/>
                  <a:moveTo>
                    <a:pt x="108" y="675"/>
                  </a:moveTo>
                  <a:cubicBezTo>
                    <a:pt x="106" y="675"/>
                    <a:pt x="103" y="674"/>
                    <a:pt x="102" y="672"/>
                  </a:cubicBezTo>
                  <a:cubicBezTo>
                    <a:pt x="98" y="668"/>
                    <a:pt x="95" y="664"/>
                    <a:pt x="91" y="660"/>
                  </a:cubicBezTo>
                  <a:cubicBezTo>
                    <a:pt x="88" y="657"/>
                    <a:pt x="89" y="652"/>
                    <a:pt x="92" y="649"/>
                  </a:cubicBezTo>
                  <a:cubicBezTo>
                    <a:pt x="94" y="648"/>
                    <a:pt x="96" y="647"/>
                    <a:pt x="97" y="647"/>
                  </a:cubicBezTo>
                  <a:cubicBezTo>
                    <a:pt x="100" y="647"/>
                    <a:pt x="102" y="648"/>
                    <a:pt x="104" y="650"/>
                  </a:cubicBezTo>
                  <a:cubicBezTo>
                    <a:pt x="107" y="654"/>
                    <a:pt x="110" y="658"/>
                    <a:pt x="114" y="662"/>
                  </a:cubicBezTo>
                  <a:cubicBezTo>
                    <a:pt x="117" y="665"/>
                    <a:pt x="116" y="670"/>
                    <a:pt x="113" y="673"/>
                  </a:cubicBezTo>
                  <a:cubicBezTo>
                    <a:pt x="112" y="674"/>
                    <a:pt x="110" y="675"/>
                    <a:pt x="108" y="675"/>
                  </a:cubicBezTo>
                  <a:close/>
                  <a:moveTo>
                    <a:pt x="721" y="650"/>
                  </a:moveTo>
                  <a:cubicBezTo>
                    <a:pt x="719" y="650"/>
                    <a:pt x="717" y="649"/>
                    <a:pt x="716" y="648"/>
                  </a:cubicBezTo>
                  <a:cubicBezTo>
                    <a:pt x="712" y="646"/>
                    <a:pt x="711" y="641"/>
                    <a:pt x="714" y="637"/>
                  </a:cubicBezTo>
                  <a:cubicBezTo>
                    <a:pt x="717" y="633"/>
                    <a:pt x="720" y="629"/>
                    <a:pt x="723" y="624"/>
                  </a:cubicBezTo>
                  <a:cubicBezTo>
                    <a:pt x="725" y="622"/>
                    <a:pt x="727" y="621"/>
                    <a:pt x="730" y="621"/>
                  </a:cubicBezTo>
                  <a:cubicBezTo>
                    <a:pt x="731" y="621"/>
                    <a:pt x="733" y="621"/>
                    <a:pt x="734" y="622"/>
                  </a:cubicBezTo>
                  <a:cubicBezTo>
                    <a:pt x="738" y="625"/>
                    <a:pt x="739" y="630"/>
                    <a:pt x="736" y="634"/>
                  </a:cubicBezTo>
                  <a:cubicBezTo>
                    <a:pt x="733" y="638"/>
                    <a:pt x="730" y="642"/>
                    <a:pt x="727" y="647"/>
                  </a:cubicBezTo>
                  <a:cubicBezTo>
                    <a:pt x="725" y="649"/>
                    <a:pt x="723" y="650"/>
                    <a:pt x="721" y="650"/>
                  </a:cubicBezTo>
                  <a:moveTo>
                    <a:pt x="78" y="638"/>
                  </a:moveTo>
                  <a:cubicBezTo>
                    <a:pt x="76" y="638"/>
                    <a:pt x="73" y="636"/>
                    <a:pt x="72" y="634"/>
                  </a:cubicBezTo>
                  <a:cubicBezTo>
                    <a:pt x="69" y="630"/>
                    <a:pt x="66" y="625"/>
                    <a:pt x="63" y="621"/>
                  </a:cubicBezTo>
                  <a:cubicBezTo>
                    <a:pt x="60" y="617"/>
                    <a:pt x="61" y="612"/>
                    <a:pt x="65" y="610"/>
                  </a:cubicBezTo>
                  <a:cubicBezTo>
                    <a:pt x="66" y="609"/>
                    <a:pt x="68" y="608"/>
                    <a:pt x="69" y="608"/>
                  </a:cubicBezTo>
                  <a:cubicBezTo>
                    <a:pt x="72" y="608"/>
                    <a:pt x="75" y="610"/>
                    <a:pt x="76" y="612"/>
                  </a:cubicBezTo>
                  <a:cubicBezTo>
                    <a:pt x="79" y="616"/>
                    <a:pt x="82" y="621"/>
                    <a:pt x="85" y="625"/>
                  </a:cubicBezTo>
                  <a:cubicBezTo>
                    <a:pt x="87" y="629"/>
                    <a:pt x="86" y="634"/>
                    <a:pt x="83" y="636"/>
                  </a:cubicBezTo>
                  <a:cubicBezTo>
                    <a:pt x="81" y="637"/>
                    <a:pt x="80" y="638"/>
                    <a:pt x="78" y="638"/>
                  </a:cubicBezTo>
                  <a:moveTo>
                    <a:pt x="747" y="610"/>
                  </a:moveTo>
                  <a:lnTo>
                    <a:pt x="743" y="609"/>
                  </a:lnTo>
                  <a:cubicBezTo>
                    <a:pt x="739" y="607"/>
                    <a:pt x="738" y="602"/>
                    <a:pt x="740" y="598"/>
                  </a:cubicBezTo>
                  <a:cubicBezTo>
                    <a:pt x="743" y="594"/>
                    <a:pt x="745" y="589"/>
                    <a:pt x="748" y="584"/>
                  </a:cubicBezTo>
                  <a:cubicBezTo>
                    <a:pt x="749" y="582"/>
                    <a:pt x="752" y="580"/>
                    <a:pt x="755" y="580"/>
                  </a:cubicBezTo>
                  <a:cubicBezTo>
                    <a:pt x="756" y="580"/>
                    <a:pt x="757" y="580"/>
                    <a:pt x="758" y="581"/>
                  </a:cubicBezTo>
                  <a:cubicBezTo>
                    <a:pt x="762" y="583"/>
                    <a:pt x="764" y="588"/>
                    <a:pt x="762" y="592"/>
                  </a:cubicBezTo>
                  <a:cubicBezTo>
                    <a:pt x="759" y="597"/>
                    <a:pt x="757" y="601"/>
                    <a:pt x="754" y="606"/>
                  </a:cubicBezTo>
                  <a:cubicBezTo>
                    <a:pt x="752" y="609"/>
                    <a:pt x="750" y="610"/>
                    <a:pt x="747" y="610"/>
                  </a:cubicBezTo>
                  <a:moveTo>
                    <a:pt x="53" y="597"/>
                  </a:moveTo>
                  <a:cubicBezTo>
                    <a:pt x="51" y="597"/>
                    <a:pt x="48" y="595"/>
                    <a:pt x="46" y="592"/>
                  </a:cubicBezTo>
                  <a:cubicBezTo>
                    <a:pt x="44" y="588"/>
                    <a:pt x="41" y="583"/>
                    <a:pt x="39" y="578"/>
                  </a:cubicBezTo>
                  <a:cubicBezTo>
                    <a:pt x="37" y="574"/>
                    <a:pt x="39" y="569"/>
                    <a:pt x="43" y="567"/>
                  </a:cubicBezTo>
                  <a:cubicBezTo>
                    <a:pt x="44" y="567"/>
                    <a:pt x="45" y="567"/>
                    <a:pt x="46" y="567"/>
                  </a:cubicBezTo>
                  <a:cubicBezTo>
                    <a:pt x="49" y="567"/>
                    <a:pt x="52" y="568"/>
                    <a:pt x="54" y="571"/>
                  </a:cubicBezTo>
                  <a:cubicBezTo>
                    <a:pt x="56" y="576"/>
                    <a:pt x="58" y="580"/>
                    <a:pt x="61" y="585"/>
                  </a:cubicBezTo>
                  <a:cubicBezTo>
                    <a:pt x="63" y="589"/>
                    <a:pt x="61" y="594"/>
                    <a:pt x="57" y="596"/>
                  </a:cubicBezTo>
                  <a:lnTo>
                    <a:pt x="53" y="597"/>
                  </a:lnTo>
                  <a:close/>
                  <a:moveTo>
                    <a:pt x="768" y="567"/>
                  </a:moveTo>
                  <a:lnTo>
                    <a:pt x="765" y="567"/>
                  </a:lnTo>
                  <a:cubicBezTo>
                    <a:pt x="761" y="565"/>
                    <a:pt x="759" y="560"/>
                    <a:pt x="761" y="556"/>
                  </a:cubicBezTo>
                  <a:cubicBezTo>
                    <a:pt x="763" y="551"/>
                    <a:pt x="765" y="547"/>
                    <a:pt x="767" y="542"/>
                  </a:cubicBezTo>
                  <a:cubicBezTo>
                    <a:pt x="768" y="538"/>
                    <a:pt x="771" y="536"/>
                    <a:pt x="774" y="536"/>
                  </a:cubicBezTo>
                  <a:cubicBezTo>
                    <a:pt x="775" y="536"/>
                    <a:pt x="776" y="537"/>
                    <a:pt x="777" y="537"/>
                  </a:cubicBezTo>
                  <a:cubicBezTo>
                    <a:pt x="781" y="539"/>
                    <a:pt x="783" y="543"/>
                    <a:pt x="782" y="547"/>
                  </a:cubicBezTo>
                  <a:cubicBezTo>
                    <a:pt x="780" y="552"/>
                    <a:pt x="778" y="557"/>
                    <a:pt x="776" y="562"/>
                  </a:cubicBezTo>
                  <a:cubicBezTo>
                    <a:pt x="774" y="565"/>
                    <a:pt x="771" y="567"/>
                    <a:pt x="768" y="567"/>
                  </a:cubicBezTo>
                  <a:moveTo>
                    <a:pt x="34" y="553"/>
                  </a:moveTo>
                  <a:cubicBezTo>
                    <a:pt x="31" y="553"/>
                    <a:pt x="27" y="551"/>
                    <a:pt x="26" y="548"/>
                  </a:cubicBezTo>
                  <a:cubicBezTo>
                    <a:pt x="24" y="543"/>
                    <a:pt x="23" y="538"/>
                    <a:pt x="21" y="533"/>
                  </a:cubicBezTo>
                  <a:cubicBezTo>
                    <a:pt x="19" y="529"/>
                    <a:pt x="22" y="524"/>
                    <a:pt x="26" y="523"/>
                  </a:cubicBezTo>
                  <a:cubicBezTo>
                    <a:pt x="27" y="522"/>
                    <a:pt x="28" y="522"/>
                    <a:pt x="28" y="522"/>
                  </a:cubicBezTo>
                  <a:cubicBezTo>
                    <a:pt x="32" y="522"/>
                    <a:pt x="35" y="524"/>
                    <a:pt x="36" y="528"/>
                  </a:cubicBezTo>
                  <a:cubicBezTo>
                    <a:pt x="38" y="533"/>
                    <a:pt x="39" y="538"/>
                    <a:pt x="41" y="542"/>
                  </a:cubicBezTo>
                  <a:cubicBezTo>
                    <a:pt x="43" y="547"/>
                    <a:pt x="41" y="551"/>
                    <a:pt x="37" y="553"/>
                  </a:cubicBezTo>
                  <a:lnTo>
                    <a:pt x="34" y="553"/>
                  </a:lnTo>
                  <a:moveTo>
                    <a:pt x="784" y="522"/>
                  </a:moveTo>
                  <a:lnTo>
                    <a:pt x="782" y="522"/>
                  </a:lnTo>
                  <a:cubicBezTo>
                    <a:pt x="778" y="521"/>
                    <a:pt x="775" y="516"/>
                    <a:pt x="777" y="512"/>
                  </a:cubicBezTo>
                  <a:cubicBezTo>
                    <a:pt x="778" y="507"/>
                    <a:pt x="779" y="502"/>
                    <a:pt x="781" y="497"/>
                  </a:cubicBezTo>
                  <a:cubicBezTo>
                    <a:pt x="782" y="493"/>
                    <a:pt x="785" y="491"/>
                    <a:pt x="788" y="491"/>
                  </a:cubicBezTo>
                  <a:cubicBezTo>
                    <a:pt x="789" y="491"/>
                    <a:pt x="790" y="491"/>
                    <a:pt x="790" y="491"/>
                  </a:cubicBezTo>
                  <a:cubicBezTo>
                    <a:pt x="795" y="492"/>
                    <a:pt x="797" y="496"/>
                    <a:pt x="796" y="501"/>
                  </a:cubicBezTo>
                  <a:cubicBezTo>
                    <a:pt x="795" y="506"/>
                    <a:pt x="794" y="511"/>
                    <a:pt x="792" y="516"/>
                  </a:cubicBezTo>
                  <a:cubicBezTo>
                    <a:pt x="791" y="520"/>
                    <a:pt x="788" y="522"/>
                    <a:pt x="784" y="522"/>
                  </a:cubicBezTo>
                  <a:moveTo>
                    <a:pt x="19" y="508"/>
                  </a:moveTo>
                  <a:cubicBezTo>
                    <a:pt x="16" y="508"/>
                    <a:pt x="13" y="505"/>
                    <a:pt x="12" y="502"/>
                  </a:cubicBezTo>
                  <a:cubicBezTo>
                    <a:pt x="10" y="496"/>
                    <a:pt x="9" y="491"/>
                    <a:pt x="8" y="486"/>
                  </a:cubicBezTo>
                  <a:cubicBezTo>
                    <a:pt x="7" y="481"/>
                    <a:pt x="10" y="477"/>
                    <a:pt x="14" y="476"/>
                  </a:cubicBezTo>
                  <a:cubicBezTo>
                    <a:pt x="15" y="476"/>
                    <a:pt x="15" y="476"/>
                    <a:pt x="16" y="476"/>
                  </a:cubicBezTo>
                  <a:cubicBezTo>
                    <a:pt x="20" y="476"/>
                    <a:pt x="23" y="479"/>
                    <a:pt x="24" y="482"/>
                  </a:cubicBezTo>
                  <a:cubicBezTo>
                    <a:pt x="25" y="488"/>
                    <a:pt x="26" y="493"/>
                    <a:pt x="27" y="498"/>
                  </a:cubicBezTo>
                  <a:cubicBezTo>
                    <a:pt x="28" y="502"/>
                    <a:pt x="26" y="506"/>
                    <a:pt x="21" y="507"/>
                  </a:cubicBezTo>
                  <a:lnTo>
                    <a:pt x="19" y="508"/>
                  </a:lnTo>
                  <a:moveTo>
                    <a:pt x="795" y="476"/>
                  </a:moveTo>
                  <a:lnTo>
                    <a:pt x="794" y="475"/>
                  </a:lnTo>
                  <a:cubicBezTo>
                    <a:pt x="789" y="475"/>
                    <a:pt x="786" y="471"/>
                    <a:pt x="787" y="466"/>
                  </a:cubicBezTo>
                  <a:cubicBezTo>
                    <a:pt x="788" y="461"/>
                    <a:pt x="788" y="456"/>
                    <a:pt x="789" y="451"/>
                  </a:cubicBezTo>
                  <a:cubicBezTo>
                    <a:pt x="790" y="447"/>
                    <a:pt x="793" y="444"/>
                    <a:pt x="797" y="444"/>
                  </a:cubicBezTo>
                  <a:cubicBezTo>
                    <a:pt x="797" y="444"/>
                    <a:pt x="798" y="444"/>
                    <a:pt x="798" y="444"/>
                  </a:cubicBezTo>
                  <a:cubicBezTo>
                    <a:pt x="802" y="444"/>
                    <a:pt x="805" y="448"/>
                    <a:pt x="805" y="453"/>
                  </a:cubicBezTo>
                  <a:cubicBezTo>
                    <a:pt x="804" y="458"/>
                    <a:pt x="804" y="464"/>
                    <a:pt x="803" y="469"/>
                  </a:cubicBezTo>
                  <a:cubicBezTo>
                    <a:pt x="802" y="473"/>
                    <a:pt x="799" y="476"/>
                    <a:pt x="795" y="476"/>
                  </a:cubicBezTo>
                  <a:moveTo>
                    <a:pt x="11" y="461"/>
                  </a:moveTo>
                  <a:cubicBezTo>
                    <a:pt x="7" y="461"/>
                    <a:pt x="3" y="458"/>
                    <a:pt x="3" y="454"/>
                  </a:cubicBezTo>
                  <a:cubicBezTo>
                    <a:pt x="2" y="448"/>
                    <a:pt x="2" y="443"/>
                    <a:pt x="1" y="437"/>
                  </a:cubicBezTo>
                  <a:cubicBezTo>
                    <a:pt x="1" y="433"/>
                    <a:pt x="4" y="429"/>
                    <a:pt x="9" y="429"/>
                  </a:cubicBezTo>
                  <a:cubicBezTo>
                    <a:pt x="9" y="429"/>
                    <a:pt x="9" y="429"/>
                    <a:pt x="9" y="429"/>
                  </a:cubicBezTo>
                  <a:cubicBezTo>
                    <a:pt x="13" y="429"/>
                    <a:pt x="17" y="432"/>
                    <a:pt x="17" y="436"/>
                  </a:cubicBezTo>
                  <a:cubicBezTo>
                    <a:pt x="18" y="441"/>
                    <a:pt x="18" y="447"/>
                    <a:pt x="19" y="452"/>
                  </a:cubicBezTo>
                  <a:cubicBezTo>
                    <a:pt x="19" y="456"/>
                    <a:pt x="16" y="460"/>
                    <a:pt x="12" y="461"/>
                  </a:cubicBezTo>
                  <a:lnTo>
                    <a:pt x="11" y="461"/>
                  </a:lnTo>
                  <a:moveTo>
                    <a:pt x="800" y="428"/>
                  </a:moveTo>
                  <a:lnTo>
                    <a:pt x="799" y="428"/>
                  </a:lnTo>
                  <a:cubicBezTo>
                    <a:pt x="795" y="428"/>
                    <a:pt x="791" y="424"/>
                    <a:pt x="792" y="420"/>
                  </a:cubicBezTo>
                  <a:cubicBezTo>
                    <a:pt x="792" y="415"/>
                    <a:pt x="792" y="409"/>
                    <a:pt x="792" y="404"/>
                  </a:cubicBezTo>
                  <a:lnTo>
                    <a:pt x="792" y="402"/>
                  </a:lnTo>
                  <a:cubicBezTo>
                    <a:pt x="792" y="398"/>
                    <a:pt x="795" y="394"/>
                    <a:pt x="800" y="394"/>
                  </a:cubicBezTo>
                  <a:cubicBezTo>
                    <a:pt x="804" y="394"/>
                    <a:pt x="808" y="398"/>
                    <a:pt x="808" y="402"/>
                  </a:cubicBezTo>
                  <a:lnTo>
                    <a:pt x="808" y="404"/>
                  </a:lnTo>
                  <a:cubicBezTo>
                    <a:pt x="808" y="410"/>
                    <a:pt x="808" y="415"/>
                    <a:pt x="808" y="420"/>
                  </a:cubicBezTo>
                  <a:cubicBezTo>
                    <a:pt x="807" y="425"/>
                    <a:pt x="804" y="428"/>
                    <a:pt x="800" y="428"/>
                  </a:cubicBezTo>
                  <a:close/>
                  <a:moveTo>
                    <a:pt x="8" y="412"/>
                  </a:moveTo>
                  <a:cubicBezTo>
                    <a:pt x="3" y="412"/>
                    <a:pt x="0" y="409"/>
                    <a:pt x="0" y="405"/>
                  </a:cubicBezTo>
                  <a:lnTo>
                    <a:pt x="0" y="404"/>
                  </a:lnTo>
                  <a:cubicBezTo>
                    <a:pt x="0" y="399"/>
                    <a:pt x="0" y="394"/>
                    <a:pt x="0" y="389"/>
                  </a:cubicBezTo>
                  <a:cubicBezTo>
                    <a:pt x="0" y="384"/>
                    <a:pt x="4" y="381"/>
                    <a:pt x="8" y="381"/>
                  </a:cubicBezTo>
                  <a:lnTo>
                    <a:pt x="8" y="381"/>
                  </a:lnTo>
                  <a:cubicBezTo>
                    <a:pt x="13" y="381"/>
                    <a:pt x="16" y="385"/>
                    <a:pt x="16" y="389"/>
                  </a:cubicBezTo>
                  <a:cubicBezTo>
                    <a:pt x="16" y="394"/>
                    <a:pt x="16" y="399"/>
                    <a:pt x="16" y="404"/>
                  </a:cubicBezTo>
                  <a:cubicBezTo>
                    <a:pt x="16" y="409"/>
                    <a:pt x="12" y="412"/>
                    <a:pt x="8" y="412"/>
                  </a:cubicBezTo>
                  <a:moveTo>
                    <a:pt x="798" y="379"/>
                  </a:moveTo>
                  <a:cubicBezTo>
                    <a:pt x="794" y="379"/>
                    <a:pt x="791" y="375"/>
                    <a:pt x="791" y="371"/>
                  </a:cubicBezTo>
                  <a:cubicBezTo>
                    <a:pt x="790" y="366"/>
                    <a:pt x="790" y="361"/>
                    <a:pt x="789" y="356"/>
                  </a:cubicBezTo>
                  <a:cubicBezTo>
                    <a:pt x="788" y="351"/>
                    <a:pt x="791" y="347"/>
                    <a:pt x="796" y="347"/>
                  </a:cubicBezTo>
                  <a:cubicBezTo>
                    <a:pt x="796" y="347"/>
                    <a:pt x="796" y="347"/>
                    <a:pt x="797" y="347"/>
                  </a:cubicBezTo>
                  <a:cubicBezTo>
                    <a:pt x="801" y="347"/>
                    <a:pt x="804" y="350"/>
                    <a:pt x="805" y="354"/>
                  </a:cubicBezTo>
                  <a:cubicBezTo>
                    <a:pt x="805" y="359"/>
                    <a:pt x="806" y="365"/>
                    <a:pt x="806" y="370"/>
                  </a:cubicBezTo>
                  <a:cubicBezTo>
                    <a:pt x="807" y="374"/>
                    <a:pt x="804" y="378"/>
                    <a:pt x="799" y="379"/>
                  </a:cubicBezTo>
                  <a:lnTo>
                    <a:pt x="798" y="379"/>
                  </a:lnTo>
                  <a:close/>
                  <a:moveTo>
                    <a:pt x="11" y="365"/>
                  </a:moveTo>
                  <a:lnTo>
                    <a:pt x="10" y="365"/>
                  </a:lnTo>
                  <a:cubicBezTo>
                    <a:pt x="5" y="365"/>
                    <a:pt x="2" y="361"/>
                    <a:pt x="3" y="356"/>
                  </a:cubicBezTo>
                  <a:cubicBezTo>
                    <a:pt x="3" y="351"/>
                    <a:pt x="4" y="346"/>
                    <a:pt x="5" y="340"/>
                  </a:cubicBezTo>
                  <a:cubicBezTo>
                    <a:pt x="6" y="336"/>
                    <a:pt x="9" y="333"/>
                    <a:pt x="13" y="333"/>
                  </a:cubicBezTo>
                  <a:cubicBezTo>
                    <a:pt x="13" y="333"/>
                    <a:pt x="14" y="333"/>
                    <a:pt x="14" y="334"/>
                  </a:cubicBezTo>
                  <a:cubicBezTo>
                    <a:pt x="18" y="334"/>
                    <a:pt x="21" y="338"/>
                    <a:pt x="21" y="343"/>
                  </a:cubicBezTo>
                  <a:cubicBezTo>
                    <a:pt x="20" y="348"/>
                    <a:pt x="19" y="353"/>
                    <a:pt x="19" y="358"/>
                  </a:cubicBezTo>
                  <a:cubicBezTo>
                    <a:pt x="18" y="362"/>
                    <a:pt x="15" y="365"/>
                    <a:pt x="11" y="365"/>
                  </a:cubicBezTo>
                  <a:moveTo>
                    <a:pt x="792" y="331"/>
                  </a:moveTo>
                  <a:cubicBezTo>
                    <a:pt x="788" y="331"/>
                    <a:pt x="785" y="329"/>
                    <a:pt x="784" y="325"/>
                  </a:cubicBezTo>
                  <a:cubicBezTo>
                    <a:pt x="783" y="320"/>
                    <a:pt x="782" y="315"/>
                    <a:pt x="780" y="310"/>
                  </a:cubicBezTo>
                  <a:cubicBezTo>
                    <a:pt x="779" y="305"/>
                    <a:pt x="782" y="301"/>
                    <a:pt x="786" y="300"/>
                  </a:cubicBezTo>
                  <a:cubicBezTo>
                    <a:pt x="787" y="300"/>
                    <a:pt x="787" y="300"/>
                    <a:pt x="788" y="300"/>
                  </a:cubicBezTo>
                  <a:cubicBezTo>
                    <a:pt x="792" y="300"/>
                    <a:pt x="795" y="302"/>
                    <a:pt x="796" y="306"/>
                  </a:cubicBezTo>
                  <a:cubicBezTo>
                    <a:pt x="797" y="311"/>
                    <a:pt x="798" y="316"/>
                    <a:pt x="799" y="322"/>
                  </a:cubicBezTo>
                  <a:cubicBezTo>
                    <a:pt x="800" y="326"/>
                    <a:pt x="798" y="330"/>
                    <a:pt x="793" y="331"/>
                  </a:cubicBezTo>
                  <a:lnTo>
                    <a:pt x="792" y="331"/>
                  </a:lnTo>
                  <a:moveTo>
                    <a:pt x="19" y="318"/>
                  </a:moveTo>
                  <a:lnTo>
                    <a:pt x="17" y="318"/>
                  </a:lnTo>
                  <a:cubicBezTo>
                    <a:pt x="13" y="317"/>
                    <a:pt x="10" y="313"/>
                    <a:pt x="11" y="308"/>
                  </a:cubicBezTo>
                  <a:cubicBezTo>
                    <a:pt x="13" y="303"/>
                    <a:pt x="14" y="298"/>
                    <a:pt x="15" y="293"/>
                  </a:cubicBezTo>
                  <a:cubicBezTo>
                    <a:pt x="16" y="289"/>
                    <a:pt x="20" y="287"/>
                    <a:pt x="23" y="287"/>
                  </a:cubicBezTo>
                  <a:cubicBezTo>
                    <a:pt x="24" y="287"/>
                    <a:pt x="25" y="287"/>
                    <a:pt x="25" y="287"/>
                  </a:cubicBezTo>
                  <a:cubicBezTo>
                    <a:pt x="30" y="288"/>
                    <a:pt x="32" y="293"/>
                    <a:pt x="31" y="297"/>
                  </a:cubicBezTo>
                  <a:cubicBezTo>
                    <a:pt x="29" y="302"/>
                    <a:pt x="28" y="307"/>
                    <a:pt x="27" y="312"/>
                  </a:cubicBezTo>
                  <a:cubicBezTo>
                    <a:pt x="26" y="316"/>
                    <a:pt x="23" y="318"/>
                    <a:pt x="19" y="318"/>
                  </a:cubicBezTo>
                  <a:moveTo>
                    <a:pt x="779" y="285"/>
                  </a:moveTo>
                  <a:cubicBezTo>
                    <a:pt x="776" y="285"/>
                    <a:pt x="773" y="283"/>
                    <a:pt x="772" y="280"/>
                  </a:cubicBezTo>
                  <a:cubicBezTo>
                    <a:pt x="770" y="275"/>
                    <a:pt x="768" y="270"/>
                    <a:pt x="766" y="265"/>
                  </a:cubicBezTo>
                  <a:cubicBezTo>
                    <a:pt x="765" y="261"/>
                    <a:pt x="767" y="256"/>
                    <a:pt x="771" y="255"/>
                  </a:cubicBezTo>
                  <a:cubicBezTo>
                    <a:pt x="772" y="254"/>
                    <a:pt x="773" y="254"/>
                    <a:pt x="774" y="254"/>
                  </a:cubicBezTo>
                  <a:cubicBezTo>
                    <a:pt x="777" y="254"/>
                    <a:pt x="780" y="256"/>
                    <a:pt x="781" y="259"/>
                  </a:cubicBezTo>
                  <a:cubicBezTo>
                    <a:pt x="783" y="264"/>
                    <a:pt x="785" y="269"/>
                    <a:pt x="787" y="275"/>
                  </a:cubicBezTo>
                  <a:cubicBezTo>
                    <a:pt x="788" y="279"/>
                    <a:pt x="786" y="283"/>
                    <a:pt x="782" y="285"/>
                  </a:cubicBezTo>
                  <a:lnTo>
                    <a:pt x="779" y="285"/>
                  </a:lnTo>
                  <a:close/>
                  <a:moveTo>
                    <a:pt x="33" y="273"/>
                  </a:moveTo>
                  <a:lnTo>
                    <a:pt x="30" y="272"/>
                  </a:lnTo>
                  <a:cubicBezTo>
                    <a:pt x="26" y="270"/>
                    <a:pt x="24" y="266"/>
                    <a:pt x="26" y="262"/>
                  </a:cubicBezTo>
                  <a:cubicBezTo>
                    <a:pt x="28" y="257"/>
                    <a:pt x="30" y="252"/>
                    <a:pt x="32" y="247"/>
                  </a:cubicBezTo>
                  <a:cubicBezTo>
                    <a:pt x="33" y="244"/>
                    <a:pt x="36" y="242"/>
                    <a:pt x="39" y="242"/>
                  </a:cubicBezTo>
                  <a:cubicBezTo>
                    <a:pt x="40" y="242"/>
                    <a:pt x="41" y="242"/>
                    <a:pt x="42" y="242"/>
                  </a:cubicBezTo>
                  <a:cubicBezTo>
                    <a:pt x="46" y="244"/>
                    <a:pt x="48" y="249"/>
                    <a:pt x="46" y="253"/>
                  </a:cubicBezTo>
                  <a:cubicBezTo>
                    <a:pt x="44" y="258"/>
                    <a:pt x="42" y="262"/>
                    <a:pt x="41" y="267"/>
                  </a:cubicBezTo>
                  <a:cubicBezTo>
                    <a:pt x="39" y="271"/>
                    <a:pt x="36" y="273"/>
                    <a:pt x="33" y="273"/>
                  </a:cubicBezTo>
                  <a:close/>
                  <a:moveTo>
                    <a:pt x="761" y="241"/>
                  </a:moveTo>
                  <a:cubicBezTo>
                    <a:pt x="758" y="241"/>
                    <a:pt x="755" y="239"/>
                    <a:pt x="754" y="236"/>
                  </a:cubicBezTo>
                  <a:cubicBezTo>
                    <a:pt x="752" y="232"/>
                    <a:pt x="749" y="227"/>
                    <a:pt x="747" y="223"/>
                  </a:cubicBezTo>
                  <a:cubicBezTo>
                    <a:pt x="745" y="219"/>
                    <a:pt x="746" y="214"/>
                    <a:pt x="750" y="212"/>
                  </a:cubicBezTo>
                  <a:cubicBezTo>
                    <a:pt x="751" y="211"/>
                    <a:pt x="753" y="211"/>
                    <a:pt x="754" y="211"/>
                  </a:cubicBezTo>
                  <a:cubicBezTo>
                    <a:pt x="757" y="211"/>
                    <a:pt x="760" y="212"/>
                    <a:pt x="761" y="215"/>
                  </a:cubicBezTo>
                  <a:cubicBezTo>
                    <a:pt x="763" y="220"/>
                    <a:pt x="766" y="225"/>
                    <a:pt x="768" y="229"/>
                  </a:cubicBezTo>
                  <a:cubicBezTo>
                    <a:pt x="770" y="233"/>
                    <a:pt x="769" y="238"/>
                    <a:pt x="765" y="240"/>
                  </a:cubicBezTo>
                  <a:lnTo>
                    <a:pt x="761" y="241"/>
                  </a:lnTo>
                  <a:moveTo>
                    <a:pt x="53" y="229"/>
                  </a:moveTo>
                  <a:lnTo>
                    <a:pt x="49" y="228"/>
                  </a:lnTo>
                  <a:cubicBezTo>
                    <a:pt x="45" y="226"/>
                    <a:pt x="44" y="221"/>
                    <a:pt x="46" y="217"/>
                  </a:cubicBezTo>
                  <a:cubicBezTo>
                    <a:pt x="48" y="212"/>
                    <a:pt x="51" y="208"/>
                    <a:pt x="53" y="203"/>
                  </a:cubicBezTo>
                  <a:cubicBezTo>
                    <a:pt x="55" y="200"/>
                    <a:pt x="58" y="199"/>
                    <a:pt x="60" y="199"/>
                  </a:cubicBezTo>
                  <a:cubicBezTo>
                    <a:pt x="62" y="199"/>
                    <a:pt x="63" y="199"/>
                    <a:pt x="64" y="200"/>
                  </a:cubicBezTo>
                  <a:cubicBezTo>
                    <a:pt x="68" y="202"/>
                    <a:pt x="70" y="207"/>
                    <a:pt x="67" y="211"/>
                  </a:cubicBezTo>
                  <a:cubicBezTo>
                    <a:pt x="65" y="215"/>
                    <a:pt x="62" y="220"/>
                    <a:pt x="60" y="225"/>
                  </a:cubicBezTo>
                  <a:cubicBezTo>
                    <a:pt x="58" y="227"/>
                    <a:pt x="56" y="229"/>
                    <a:pt x="53" y="229"/>
                  </a:cubicBezTo>
                  <a:moveTo>
                    <a:pt x="738" y="199"/>
                  </a:moveTo>
                  <a:cubicBezTo>
                    <a:pt x="735" y="199"/>
                    <a:pt x="733" y="198"/>
                    <a:pt x="731" y="196"/>
                  </a:cubicBezTo>
                  <a:cubicBezTo>
                    <a:pt x="728" y="191"/>
                    <a:pt x="725" y="187"/>
                    <a:pt x="722" y="183"/>
                  </a:cubicBezTo>
                  <a:cubicBezTo>
                    <a:pt x="720" y="179"/>
                    <a:pt x="721" y="174"/>
                    <a:pt x="724" y="171"/>
                  </a:cubicBezTo>
                  <a:cubicBezTo>
                    <a:pt x="726" y="170"/>
                    <a:pt x="727" y="170"/>
                    <a:pt x="729" y="170"/>
                  </a:cubicBezTo>
                  <a:cubicBezTo>
                    <a:pt x="732" y="170"/>
                    <a:pt x="734" y="171"/>
                    <a:pt x="736" y="173"/>
                  </a:cubicBezTo>
                  <a:cubicBezTo>
                    <a:pt x="739" y="178"/>
                    <a:pt x="742" y="182"/>
                    <a:pt x="745" y="187"/>
                  </a:cubicBezTo>
                  <a:cubicBezTo>
                    <a:pt x="747" y="191"/>
                    <a:pt x="746" y="196"/>
                    <a:pt x="742" y="198"/>
                  </a:cubicBezTo>
                  <a:lnTo>
                    <a:pt x="738" y="199"/>
                  </a:lnTo>
                  <a:close/>
                  <a:moveTo>
                    <a:pt x="77" y="188"/>
                  </a:moveTo>
                  <a:cubicBezTo>
                    <a:pt x="76" y="188"/>
                    <a:pt x="74" y="187"/>
                    <a:pt x="73" y="186"/>
                  </a:cubicBezTo>
                  <a:cubicBezTo>
                    <a:pt x="69" y="184"/>
                    <a:pt x="68" y="179"/>
                    <a:pt x="71" y="175"/>
                  </a:cubicBezTo>
                  <a:cubicBezTo>
                    <a:pt x="74" y="171"/>
                    <a:pt x="77" y="166"/>
                    <a:pt x="80" y="162"/>
                  </a:cubicBezTo>
                  <a:cubicBezTo>
                    <a:pt x="82" y="160"/>
                    <a:pt x="84" y="159"/>
                    <a:pt x="87" y="159"/>
                  </a:cubicBezTo>
                  <a:cubicBezTo>
                    <a:pt x="88" y="159"/>
                    <a:pt x="90" y="159"/>
                    <a:pt x="92" y="161"/>
                  </a:cubicBezTo>
                  <a:cubicBezTo>
                    <a:pt x="95" y="163"/>
                    <a:pt x="96" y="168"/>
                    <a:pt x="93" y="172"/>
                  </a:cubicBezTo>
                  <a:cubicBezTo>
                    <a:pt x="90" y="176"/>
                    <a:pt x="87" y="180"/>
                    <a:pt x="84" y="184"/>
                  </a:cubicBezTo>
                  <a:cubicBezTo>
                    <a:pt x="82" y="187"/>
                    <a:pt x="80" y="188"/>
                    <a:pt x="77" y="188"/>
                  </a:cubicBezTo>
                  <a:moveTo>
                    <a:pt x="107" y="150"/>
                  </a:moveTo>
                  <a:cubicBezTo>
                    <a:pt x="105" y="150"/>
                    <a:pt x="103" y="150"/>
                    <a:pt x="102" y="148"/>
                  </a:cubicBezTo>
                  <a:cubicBezTo>
                    <a:pt x="98" y="145"/>
                    <a:pt x="98" y="140"/>
                    <a:pt x="101" y="137"/>
                  </a:cubicBezTo>
                  <a:cubicBezTo>
                    <a:pt x="104" y="133"/>
                    <a:pt x="108" y="129"/>
                    <a:pt x="112" y="125"/>
                  </a:cubicBezTo>
                  <a:cubicBezTo>
                    <a:pt x="113" y="123"/>
                    <a:pt x="116" y="122"/>
                    <a:pt x="118" y="122"/>
                  </a:cubicBezTo>
                  <a:cubicBezTo>
                    <a:pt x="120" y="122"/>
                    <a:pt x="122" y="123"/>
                    <a:pt x="123" y="125"/>
                  </a:cubicBezTo>
                  <a:cubicBezTo>
                    <a:pt x="126" y="128"/>
                    <a:pt x="126" y="133"/>
                    <a:pt x="123" y="136"/>
                  </a:cubicBezTo>
                  <a:cubicBezTo>
                    <a:pt x="120" y="140"/>
                    <a:pt x="116" y="144"/>
                    <a:pt x="113" y="147"/>
                  </a:cubicBezTo>
                  <a:cubicBezTo>
                    <a:pt x="111" y="149"/>
                    <a:pt x="109" y="150"/>
                    <a:pt x="107" y="150"/>
                  </a:cubicBezTo>
                  <a:moveTo>
                    <a:pt x="141" y="116"/>
                  </a:moveTo>
                  <a:cubicBezTo>
                    <a:pt x="138" y="116"/>
                    <a:pt x="136" y="115"/>
                    <a:pt x="135" y="114"/>
                  </a:cubicBezTo>
                  <a:cubicBezTo>
                    <a:pt x="132" y="110"/>
                    <a:pt x="132" y="105"/>
                    <a:pt x="135" y="102"/>
                  </a:cubicBezTo>
                  <a:cubicBezTo>
                    <a:pt x="139" y="99"/>
                    <a:pt x="143" y="95"/>
                    <a:pt x="148" y="92"/>
                  </a:cubicBezTo>
                  <a:cubicBezTo>
                    <a:pt x="149" y="91"/>
                    <a:pt x="151" y="90"/>
                    <a:pt x="153" y="90"/>
                  </a:cubicBezTo>
                  <a:cubicBezTo>
                    <a:pt x="155" y="90"/>
                    <a:pt x="157" y="91"/>
                    <a:pt x="159" y="93"/>
                  </a:cubicBezTo>
                  <a:cubicBezTo>
                    <a:pt x="162" y="96"/>
                    <a:pt x="161" y="101"/>
                    <a:pt x="158" y="104"/>
                  </a:cubicBezTo>
                  <a:cubicBezTo>
                    <a:pt x="154" y="107"/>
                    <a:pt x="150" y="111"/>
                    <a:pt x="146" y="114"/>
                  </a:cubicBezTo>
                  <a:cubicBezTo>
                    <a:pt x="144" y="116"/>
                    <a:pt x="142" y="116"/>
                    <a:pt x="141" y="116"/>
                  </a:cubicBezTo>
                  <a:moveTo>
                    <a:pt x="178" y="87"/>
                  </a:moveTo>
                  <a:cubicBezTo>
                    <a:pt x="176" y="87"/>
                    <a:pt x="173" y="86"/>
                    <a:pt x="172" y="83"/>
                  </a:cubicBezTo>
                  <a:cubicBezTo>
                    <a:pt x="169" y="80"/>
                    <a:pt x="170" y="75"/>
                    <a:pt x="174" y="72"/>
                  </a:cubicBezTo>
                  <a:cubicBezTo>
                    <a:pt x="178" y="69"/>
                    <a:pt x="182" y="66"/>
                    <a:pt x="187" y="63"/>
                  </a:cubicBezTo>
                  <a:cubicBezTo>
                    <a:pt x="188" y="62"/>
                    <a:pt x="190" y="62"/>
                    <a:pt x="191" y="62"/>
                  </a:cubicBezTo>
                  <a:cubicBezTo>
                    <a:pt x="194" y="62"/>
                    <a:pt x="197" y="63"/>
                    <a:pt x="198" y="66"/>
                  </a:cubicBezTo>
                  <a:cubicBezTo>
                    <a:pt x="200" y="69"/>
                    <a:pt x="199" y="74"/>
                    <a:pt x="196" y="77"/>
                  </a:cubicBezTo>
                  <a:cubicBezTo>
                    <a:pt x="191" y="79"/>
                    <a:pt x="187" y="82"/>
                    <a:pt x="183" y="85"/>
                  </a:cubicBezTo>
                  <a:cubicBezTo>
                    <a:pt x="181" y="86"/>
                    <a:pt x="180" y="87"/>
                    <a:pt x="178" y="87"/>
                  </a:cubicBezTo>
                  <a:moveTo>
                    <a:pt x="219" y="62"/>
                  </a:moveTo>
                  <a:cubicBezTo>
                    <a:pt x="216" y="62"/>
                    <a:pt x="213" y="60"/>
                    <a:pt x="212" y="58"/>
                  </a:cubicBezTo>
                  <a:cubicBezTo>
                    <a:pt x="210" y="54"/>
                    <a:pt x="211" y="49"/>
                    <a:pt x="215" y="47"/>
                  </a:cubicBezTo>
                  <a:cubicBezTo>
                    <a:pt x="220" y="44"/>
                    <a:pt x="225" y="42"/>
                    <a:pt x="230" y="40"/>
                  </a:cubicBezTo>
                  <a:cubicBezTo>
                    <a:pt x="231" y="39"/>
                    <a:pt x="232" y="39"/>
                    <a:pt x="233" y="39"/>
                  </a:cubicBezTo>
                  <a:cubicBezTo>
                    <a:pt x="236" y="39"/>
                    <a:pt x="239" y="40"/>
                    <a:pt x="240" y="43"/>
                  </a:cubicBezTo>
                  <a:cubicBezTo>
                    <a:pt x="242" y="47"/>
                    <a:pt x="241" y="52"/>
                    <a:pt x="237" y="54"/>
                  </a:cubicBezTo>
                  <a:cubicBezTo>
                    <a:pt x="232" y="56"/>
                    <a:pt x="227" y="58"/>
                    <a:pt x="223" y="61"/>
                  </a:cubicBezTo>
                  <a:lnTo>
                    <a:pt x="219" y="62"/>
                  </a:lnTo>
                  <a:moveTo>
                    <a:pt x="262" y="42"/>
                  </a:moveTo>
                  <a:cubicBezTo>
                    <a:pt x="259" y="42"/>
                    <a:pt x="256" y="40"/>
                    <a:pt x="255" y="37"/>
                  </a:cubicBezTo>
                  <a:cubicBezTo>
                    <a:pt x="253" y="33"/>
                    <a:pt x="255" y="28"/>
                    <a:pt x="259" y="27"/>
                  </a:cubicBezTo>
                  <a:cubicBezTo>
                    <a:pt x="265" y="25"/>
                    <a:pt x="270" y="23"/>
                    <a:pt x="275" y="21"/>
                  </a:cubicBezTo>
                  <a:cubicBezTo>
                    <a:pt x="276" y="21"/>
                    <a:pt x="277" y="21"/>
                    <a:pt x="277" y="21"/>
                  </a:cubicBezTo>
                  <a:cubicBezTo>
                    <a:pt x="281" y="21"/>
                    <a:pt x="284" y="23"/>
                    <a:pt x="285" y="26"/>
                  </a:cubicBezTo>
                  <a:cubicBezTo>
                    <a:pt x="286" y="30"/>
                    <a:pt x="284" y="35"/>
                    <a:pt x="280" y="36"/>
                  </a:cubicBezTo>
                  <a:cubicBezTo>
                    <a:pt x="275" y="38"/>
                    <a:pt x="270" y="40"/>
                    <a:pt x="265" y="42"/>
                  </a:cubicBezTo>
                  <a:lnTo>
                    <a:pt x="262" y="42"/>
                  </a:lnTo>
                  <a:close/>
                  <a:moveTo>
                    <a:pt x="510" y="31"/>
                  </a:moveTo>
                  <a:cubicBezTo>
                    <a:pt x="505" y="29"/>
                    <a:pt x="500" y="28"/>
                    <a:pt x="496" y="27"/>
                  </a:cubicBezTo>
                  <a:cubicBezTo>
                    <a:pt x="491" y="26"/>
                    <a:pt x="489" y="22"/>
                    <a:pt x="490" y="17"/>
                  </a:cubicBezTo>
                  <a:cubicBezTo>
                    <a:pt x="491" y="14"/>
                    <a:pt x="494" y="11"/>
                    <a:pt x="497" y="11"/>
                  </a:cubicBezTo>
                  <a:cubicBezTo>
                    <a:pt x="498" y="11"/>
                    <a:pt x="499" y="11"/>
                    <a:pt x="499" y="11"/>
                  </a:cubicBezTo>
                  <a:cubicBezTo>
                    <a:pt x="505" y="13"/>
                    <a:pt x="510" y="14"/>
                    <a:pt x="515" y="16"/>
                  </a:cubicBezTo>
                  <a:cubicBezTo>
                    <a:pt x="517" y="16"/>
                    <a:pt x="518" y="17"/>
                    <a:pt x="519" y="18"/>
                  </a:cubicBezTo>
                  <a:cubicBezTo>
                    <a:pt x="516" y="22"/>
                    <a:pt x="513" y="26"/>
                    <a:pt x="510" y="31"/>
                  </a:cubicBezTo>
                  <a:moveTo>
                    <a:pt x="308" y="28"/>
                  </a:moveTo>
                  <a:cubicBezTo>
                    <a:pt x="304" y="28"/>
                    <a:pt x="301" y="25"/>
                    <a:pt x="300" y="22"/>
                  </a:cubicBezTo>
                  <a:cubicBezTo>
                    <a:pt x="299" y="17"/>
                    <a:pt x="302" y="13"/>
                    <a:pt x="306" y="12"/>
                  </a:cubicBezTo>
                  <a:cubicBezTo>
                    <a:pt x="311" y="11"/>
                    <a:pt x="317" y="10"/>
                    <a:pt x="322" y="8"/>
                  </a:cubicBezTo>
                  <a:cubicBezTo>
                    <a:pt x="322" y="8"/>
                    <a:pt x="323" y="8"/>
                    <a:pt x="324" y="8"/>
                  </a:cubicBezTo>
                  <a:cubicBezTo>
                    <a:pt x="327" y="8"/>
                    <a:pt x="331" y="11"/>
                    <a:pt x="331" y="15"/>
                  </a:cubicBezTo>
                  <a:cubicBezTo>
                    <a:pt x="332" y="19"/>
                    <a:pt x="329" y="23"/>
                    <a:pt x="325" y="24"/>
                  </a:cubicBezTo>
                  <a:cubicBezTo>
                    <a:pt x="320" y="25"/>
                    <a:pt x="315" y="26"/>
                    <a:pt x="310" y="28"/>
                  </a:cubicBezTo>
                  <a:lnTo>
                    <a:pt x="308" y="28"/>
                  </a:lnTo>
                  <a:moveTo>
                    <a:pt x="466" y="21"/>
                  </a:moveTo>
                  <a:lnTo>
                    <a:pt x="465" y="21"/>
                  </a:lnTo>
                  <a:cubicBezTo>
                    <a:pt x="460" y="20"/>
                    <a:pt x="455" y="19"/>
                    <a:pt x="449" y="19"/>
                  </a:cubicBezTo>
                  <a:cubicBezTo>
                    <a:pt x="445" y="18"/>
                    <a:pt x="442" y="14"/>
                    <a:pt x="442" y="10"/>
                  </a:cubicBezTo>
                  <a:cubicBezTo>
                    <a:pt x="443" y="6"/>
                    <a:pt x="446" y="3"/>
                    <a:pt x="450" y="3"/>
                  </a:cubicBezTo>
                  <a:cubicBezTo>
                    <a:pt x="451" y="3"/>
                    <a:pt x="451" y="3"/>
                    <a:pt x="451" y="3"/>
                  </a:cubicBezTo>
                  <a:cubicBezTo>
                    <a:pt x="457" y="3"/>
                    <a:pt x="462" y="4"/>
                    <a:pt x="467" y="5"/>
                  </a:cubicBezTo>
                  <a:cubicBezTo>
                    <a:pt x="472" y="6"/>
                    <a:pt x="475" y="10"/>
                    <a:pt x="474" y="14"/>
                  </a:cubicBezTo>
                  <a:cubicBezTo>
                    <a:pt x="473" y="18"/>
                    <a:pt x="470" y="21"/>
                    <a:pt x="466" y="21"/>
                  </a:cubicBezTo>
                  <a:close/>
                  <a:moveTo>
                    <a:pt x="355" y="19"/>
                  </a:moveTo>
                  <a:cubicBezTo>
                    <a:pt x="351" y="19"/>
                    <a:pt x="348" y="16"/>
                    <a:pt x="347" y="12"/>
                  </a:cubicBezTo>
                  <a:cubicBezTo>
                    <a:pt x="346" y="8"/>
                    <a:pt x="350" y="4"/>
                    <a:pt x="354" y="3"/>
                  </a:cubicBezTo>
                  <a:cubicBezTo>
                    <a:pt x="359" y="3"/>
                    <a:pt x="365" y="2"/>
                    <a:pt x="370" y="1"/>
                  </a:cubicBezTo>
                  <a:cubicBezTo>
                    <a:pt x="370" y="1"/>
                    <a:pt x="371" y="1"/>
                    <a:pt x="371" y="1"/>
                  </a:cubicBezTo>
                  <a:cubicBezTo>
                    <a:pt x="375" y="1"/>
                    <a:pt x="378" y="5"/>
                    <a:pt x="379" y="9"/>
                  </a:cubicBezTo>
                  <a:cubicBezTo>
                    <a:pt x="379" y="13"/>
                    <a:pt x="376" y="17"/>
                    <a:pt x="371" y="17"/>
                  </a:cubicBezTo>
                  <a:cubicBezTo>
                    <a:pt x="366" y="18"/>
                    <a:pt x="361" y="18"/>
                    <a:pt x="356" y="19"/>
                  </a:cubicBezTo>
                  <a:lnTo>
                    <a:pt x="355" y="19"/>
                  </a:lnTo>
                  <a:moveTo>
                    <a:pt x="419" y="16"/>
                  </a:moveTo>
                  <a:lnTo>
                    <a:pt x="418" y="16"/>
                  </a:lnTo>
                  <a:cubicBezTo>
                    <a:pt x="413" y="16"/>
                    <a:pt x="409" y="16"/>
                    <a:pt x="404" y="16"/>
                  </a:cubicBezTo>
                  <a:cubicBezTo>
                    <a:pt x="399" y="16"/>
                    <a:pt x="395" y="13"/>
                    <a:pt x="395" y="8"/>
                  </a:cubicBezTo>
                  <a:cubicBezTo>
                    <a:pt x="395" y="4"/>
                    <a:pt x="398" y="0"/>
                    <a:pt x="403" y="0"/>
                  </a:cubicBezTo>
                  <a:lnTo>
                    <a:pt x="404" y="0"/>
                  </a:lnTo>
                  <a:cubicBezTo>
                    <a:pt x="409" y="0"/>
                    <a:pt x="414" y="0"/>
                    <a:pt x="419" y="0"/>
                  </a:cubicBezTo>
                  <a:cubicBezTo>
                    <a:pt x="423" y="1"/>
                    <a:pt x="427" y="4"/>
                    <a:pt x="427" y="9"/>
                  </a:cubicBezTo>
                  <a:cubicBezTo>
                    <a:pt x="426" y="13"/>
                    <a:pt x="423" y="16"/>
                    <a:pt x="419" y="16"/>
                  </a:cubicBezTo>
                </a:path>
              </a:pathLst>
            </a:custGeom>
            <a:solidFill>
              <a:srgbClr val="5AB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788">
              <a:extLst>
                <a:ext uri="{FF2B5EF4-FFF2-40B4-BE49-F238E27FC236}">
                  <a16:creationId xmlns:a16="http://schemas.microsoft.com/office/drawing/2014/main" xmlns="" id="{E87C49CD-801D-47E0-A579-33FB8DA6CE6E}"/>
                </a:ext>
              </a:extLst>
            </p:cNvPr>
            <p:cNvSpPr>
              <a:spLocks noEditPoints="1"/>
            </p:cNvSpPr>
            <p:nvPr/>
          </p:nvSpPr>
          <p:spPr bwMode="auto">
            <a:xfrm>
              <a:off x="3927173" y="2076450"/>
              <a:ext cx="206375" cy="277813"/>
            </a:xfrm>
            <a:custGeom>
              <a:avLst/>
              <a:gdLst>
                <a:gd name="T0" fmla="*/ 112 w 224"/>
                <a:gd name="T1" fmla="*/ 304 h 304"/>
                <a:gd name="T2" fmla="*/ 61 w 224"/>
                <a:gd name="T3" fmla="*/ 262 h 304"/>
                <a:gd name="T4" fmla="*/ 63 w 224"/>
                <a:gd name="T5" fmla="*/ 263 h 304"/>
                <a:gd name="T6" fmla="*/ 74 w 224"/>
                <a:gd name="T7" fmla="*/ 268 h 304"/>
                <a:gd name="T8" fmla="*/ 112 w 224"/>
                <a:gd name="T9" fmla="*/ 293 h 304"/>
                <a:gd name="T10" fmla="*/ 151 w 224"/>
                <a:gd name="T11" fmla="*/ 267 h 304"/>
                <a:gd name="T12" fmla="*/ 161 w 224"/>
                <a:gd name="T13" fmla="*/ 264 h 304"/>
                <a:gd name="T14" fmla="*/ 164 w 224"/>
                <a:gd name="T15" fmla="*/ 262 h 304"/>
                <a:gd name="T16" fmla="*/ 112 w 224"/>
                <a:gd name="T17" fmla="*/ 304 h 304"/>
                <a:gd name="T18" fmla="*/ 60 w 224"/>
                <a:gd name="T19" fmla="*/ 257 h 304"/>
                <a:gd name="T20" fmla="*/ 60 w 224"/>
                <a:gd name="T21" fmla="*/ 251 h 304"/>
                <a:gd name="T22" fmla="*/ 60 w 224"/>
                <a:gd name="T23" fmla="*/ 234 h 304"/>
                <a:gd name="T24" fmla="*/ 63 w 224"/>
                <a:gd name="T25" fmla="*/ 238 h 304"/>
                <a:gd name="T26" fmla="*/ 70 w 224"/>
                <a:gd name="T27" fmla="*/ 242 h 304"/>
                <a:gd name="T28" fmla="*/ 70 w 224"/>
                <a:gd name="T29" fmla="*/ 251 h 304"/>
                <a:gd name="T30" fmla="*/ 71 w 224"/>
                <a:gd name="T31" fmla="*/ 255 h 304"/>
                <a:gd name="T32" fmla="*/ 67 w 224"/>
                <a:gd name="T33" fmla="*/ 254 h 304"/>
                <a:gd name="T34" fmla="*/ 65 w 224"/>
                <a:gd name="T35" fmla="*/ 253 h 304"/>
                <a:gd name="T36" fmla="*/ 60 w 224"/>
                <a:gd name="T37" fmla="*/ 256 h 304"/>
                <a:gd name="T38" fmla="*/ 60 w 224"/>
                <a:gd name="T39" fmla="*/ 257 h 304"/>
                <a:gd name="T40" fmla="*/ 164 w 224"/>
                <a:gd name="T41" fmla="*/ 257 h 304"/>
                <a:gd name="T42" fmla="*/ 164 w 224"/>
                <a:gd name="T43" fmla="*/ 257 h 304"/>
                <a:gd name="T44" fmla="*/ 159 w 224"/>
                <a:gd name="T45" fmla="*/ 253 h 304"/>
                <a:gd name="T46" fmla="*/ 157 w 224"/>
                <a:gd name="T47" fmla="*/ 253 h 304"/>
                <a:gd name="T48" fmla="*/ 154 w 224"/>
                <a:gd name="T49" fmla="*/ 255 h 304"/>
                <a:gd name="T50" fmla="*/ 154 w 224"/>
                <a:gd name="T51" fmla="*/ 251 h 304"/>
                <a:gd name="T52" fmla="*/ 154 w 224"/>
                <a:gd name="T53" fmla="*/ 241 h 304"/>
                <a:gd name="T54" fmla="*/ 161 w 224"/>
                <a:gd name="T55" fmla="*/ 239 h 304"/>
                <a:gd name="T56" fmla="*/ 164 w 224"/>
                <a:gd name="T57" fmla="*/ 232 h 304"/>
                <a:gd name="T58" fmla="*/ 159 w 224"/>
                <a:gd name="T59" fmla="*/ 228 h 304"/>
                <a:gd name="T60" fmla="*/ 157 w 224"/>
                <a:gd name="T61" fmla="*/ 228 h 304"/>
                <a:gd name="T62" fmla="*/ 154 w 224"/>
                <a:gd name="T63" fmla="*/ 230 h 304"/>
                <a:gd name="T64" fmla="*/ 154 w 224"/>
                <a:gd name="T65" fmla="*/ 216 h 304"/>
                <a:gd name="T66" fmla="*/ 161 w 224"/>
                <a:gd name="T67" fmla="*/ 214 h 304"/>
                <a:gd name="T68" fmla="*/ 164 w 224"/>
                <a:gd name="T69" fmla="*/ 207 h 304"/>
                <a:gd name="T70" fmla="*/ 159 w 224"/>
                <a:gd name="T71" fmla="*/ 203 h 304"/>
                <a:gd name="T72" fmla="*/ 157 w 224"/>
                <a:gd name="T73" fmla="*/ 203 h 304"/>
                <a:gd name="T74" fmla="*/ 157 w 224"/>
                <a:gd name="T75" fmla="*/ 203 h 304"/>
                <a:gd name="T76" fmla="*/ 213 w 224"/>
                <a:gd name="T77" fmla="*/ 113 h 304"/>
                <a:gd name="T78" fmla="*/ 112 w 224"/>
                <a:gd name="T79" fmla="*/ 11 h 304"/>
                <a:gd name="T80" fmla="*/ 11 w 224"/>
                <a:gd name="T81" fmla="*/ 113 h 304"/>
                <a:gd name="T82" fmla="*/ 67 w 224"/>
                <a:gd name="T83" fmla="*/ 204 h 304"/>
                <a:gd name="T84" fmla="*/ 67 w 224"/>
                <a:gd name="T85" fmla="*/ 204 h 304"/>
                <a:gd name="T86" fmla="*/ 67 w 224"/>
                <a:gd name="T87" fmla="*/ 204 h 304"/>
                <a:gd name="T88" fmla="*/ 65 w 224"/>
                <a:gd name="T89" fmla="*/ 203 h 304"/>
                <a:gd name="T90" fmla="*/ 60 w 224"/>
                <a:gd name="T91" fmla="*/ 206 h 304"/>
                <a:gd name="T92" fmla="*/ 63 w 224"/>
                <a:gd name="T93" fmla="*/ 213 h 304"/>
                <a:gd name="T94" fmla="*/ 70 w 224"/>
                <a:gd name="T95" fmla="*/ 217 h 304"/>
                <a:gd name="T96" fmla="*/ 70 w 224"/>
                <a:gd name="T97" fmla="*/ 230 h 304"/>
                <a:gd name="T98" fmla="*/ 67 w 224"/>
                <a:gd name="T99" fmla="*/ 229 h 304"/>
                <a:gd name="T100" fmla="*/ 65 w 224"/>
                <a:gd name="T101" fmla="*/ 228 h 304"/>
                <a:gd name="T102" fmla="*/ 60 w 224"/>
                <a:gd name="T103" fmla="*/ 231 h 304"/>
                <a:gd name="T104" fmla="*/ 60 w 224"/>
                <a:gd name="T105" fmla="*/ 233 h 304"/>
                <a:gd name="T106" fmla="*/ 60 w 224"/>
                <a:gd name="T107" fmla="*/ 212 h 304"/>
                <a:gd name="T108" fmla="*/ 0 w 224"/>
                <a:gd name="T109" fmla="*/ 113 h 304"/>
                <a:gd name="T110" fmla="*/ 112 w 224"/>
                <a:gd name="T111" fmla="*/ 0 h 304"/>
                <a:gd name="T112" fmla="*/ 224 w 224"/>
                <a:gd name="T113" fmla="*/ 113 h 304"/>
                <a:gd name="T114" fmla="*/ 165 w 224"/>
                <a:gd name="T115" fmla="*/ 212 h 304"/>
                <a:gd name="T116" fmla="*/ 165 w 224"/>
                <a:gd name="T117" fmla="*/ 251 h 304"/>
                <a:gd name="T118" fmla="*/ 164 w 224"/>
                <a:gd name="T119" fmla="*/ 257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4" h="304">
                  <a:moveTo>
                    <a:pt x="112" y="304"/>
                  </a:moveTo>
                  <a:cubicBezTo>
                    <a:pt x="87" y="304"/>
                    <a:pt x="65" y="286"/>
                    <a:pt x="61" y="262"/>
                  </a:cubicBezTo>
                  <a:cubicBezTo>
                    <a:pt x="61" y="262"/>
                    <a:pt x="62" y="263"/>
                    <a:pt x="63" y="263"/>
                  </a:cubicBezTo>
                  <a:cubicBezTo>
                    <a:pt x="63" y="264"/>
                    <a:pt x="67" y="266"/>
                    <a:pt x="74" y="268"/>
                  </a:cubicBezTo>
                  <a:cubicBezTo>
                    <a:pt x="80" y="282"/>
                    <a:pt x="95" y="293"/>
                    <a:pt x="112" y="293"/>
                  </a:cubicBezTo>
                  <a:cubicBezTo>
                    <a:pt x="129" y="293"/>
                    <a:pt x="144" y="282"/>
                    <a:pt x="151" y="267"/>
                  </a:cubicBezTo>
                  <a:cubicBezTo>
                    <a:pt x="154" y="266"/>
                    <a:pt x="157" y="265"/>
                    <a:pt x="161" y="264"/>
                  </a:cubicBezTo>
                  <a:cubicBezTo>
                    <a:pt x="162" y="263"/>
                    <a:pt x="163" y="263"/>
                    <a:pt x="164" y="262"/>
                  </a:cubicBezTo>
                  <a:cubicBezTo>
                    <a:pt x="159" y="286"/>
                    <a:pt x="137" y="304"/>
                    <a:pt x="112" y="304"/>
                  </a:cubicBezTo>
                  <a:moveTo>
                    <a:pt x="60" y="257"/>
                  </a:moveTo>
                  <a:cubicBezTo>
                    <a:pt x="60" y="255"/>
                    <a:pt x="60" y="253"/>
                    <a:pt x="60" y="251"/>
                  </a:cubicBezTo>
                  <a:lnTo>
                    <a:pt x="60" y="234"/>
                  </a:lnTo>
                  <a:cubicBezTo>
                    <a:pt x="60" y="236"/>
                    <a:pt x="61" y="237"/>
                    <a:pt x="63" y="238"/>
                  </a:cubicBezTo>
                  <a:cubicBezTo>
                    <a:pt x="63" y="239"/>
                    <a:pt x="66" y="240"/>
                    <a:pt x="70" y="242"/>
                  </a:cubicBezTo>
                  <a:lnTo>
                    <a:pt x="70" y="251"/>
                  </a:lnTo>
                  <a:cubicBezTo>
                    <a:pt x="70" y="252"/>
                    <a:pt x="71" y="254"/>
                    <a:pt x="71" y="255"/>
                  </a:cubicBezTo>
                  <a:cubicBezTo>
                    <a:pt x="69" y="254"/>
                    <a:pt x="67" y="254"/>
                    <a:pt x="67" y="254"/>
                  </a:cubicBezTo>
                  <a:cubicBezTo>
                    <a:pt x="67" y="253"/>
                    <a:pt x="66" y="253"/>
                    <a:pt x="65" y="253"/>
                  </a:cubicBezTo>
                  <a:cubicBezTo>
                    <a:pt x="63" y="253"/>
                    <a:pt x="61" y="254"/>
                    <a:pt x="60" y="256"/>
                  </a:cubicBezTo>
                  <a:cubicBezTo>
                    <a:pt x="60" y="256"/>
                    <a:pt x="60" y="256"/>
                    <a:pt x="60" y="257"/>
                  </a:cubicBezTo>
                  <a:moveTo>
                    <a:pt x="164" y="257"/>
                  </a:moveTo>
                  <a:cubicBezTo>
                    <a:pt x="164" y="257"/>
                    <a:pt x="164" y="257"/>
                    <a:pt x="164" y="257"/>
                  </a:cubicBezTo>
                  <a:cubicBezTo>
                    <a:pt x="164" y="254"/>
                    <a:pt x="161" y="253"/>
                    <a:pt x="159" y="253"/>
                  </a:cubicBezTo>
                  <a:cubicBezTo>
                    <a:pt x="159" y="253"/>
                    <a:pt x="158" y="253"/>
                    <a:pt x="157" y="253"/>
                  </a:cubicBezTo>
                  <a:cubicBezTo>
                    <a:pt x="156" y="254"/>
                    <a:pt x="155" y="254"/>
                    <a:pt x="154" y="255"/>
                  </a:cubicBezTo>
                  <a:cubicBezTo>
                    <a:pt x="154" y="253"/>
                    <a:pt x="154" y="252"/>
                    <a:pt x="154" y="251"/>
                  </a:cubicBezTo>
                  <a:lnTo>
                    <a:pt x="154" y="241"/>
                  </a:lnTo>
                  <a:cubicBezTo>
                    <a:pt x="156" y="240"/>
                    <a:pt x="158" y="240"/>
                    <a:pt x="161" y="239"/>
                  </a:cubicBezTo>
                  <a:cubicBezTo>
                    <a:pt x="164" y="238"/>
                    <a:pt x="165" y="235"/>
                    <a:pt x="164" y="232"/>
                  </a:cubicBezTo>
                  <a:cubicBezTo>
                    <a:pt x="164" y="229"/>
                    <a:pt x="161" y="228"/>
                    <a:pt x="159" y="228"/>
                  </a:cubicBezTo>
                  <a:cubicBezTo>
                    <a:pt x="159" y="228"/>
                    <a:pt x="158" y="228"/>
                    <a:pt x="157" y="228"/>
                  </a:cubicBezTo>
                  <a:cubicBezTo>
                    <a:pt x="156" y="229"/>
                    <a:pt x="155" y="229"/>
                    <a:pt x="154" y="230"/>
                  </a:cubicBezTo>
                  <a:lnTo>
                    <a:pt x="154" y="216"/>
                  </a:lnTo>
                  <a:cubicBezTo>
                    <a:pt x="156" y="215"/>
                    <a:pt x="158" y="215"/>
                    <a:pt x="161" y="214"/>
                  </a:cubicBezTo>
                  <a:cubicBezTo>
                    <a:pt x="164" y="213"/>
                    <a:pt x="165" y="210"/>
                    <a:pt x="164" y="207"/>
                  </a:cubicBezTo>
                  <a:cubicBezTo>
                    <a:pt x="164" y="204"/>
                    <a:pt x="161" y="203"/>
                    <a:pt x="159" y="203"/>
                  </a:cubicBezTo>
                  <a:cubicBezTo>
                    <a:pt x="159" y="203"/>
                    <a:pt x="158" y="203"/>
                    <a:pt x="157" y="203"/>
                  </a:cubicBezTo>
                  <a:cubicBezTo>
                    <a:pt x="157" y="203"/>
                    <a:pt x="157" y="203"/>
                    <a:pt x="157" y="203"/>
                  </a:cubicBezTo>
                  <a:cubicBezTo>
                    <a:pt x="192" y="186"/>
                    <a:pt x="213" y="151"/>
                    <a:pt x="213" y="113"/>
                  </a:cubicBezTo>
                  <a:cubicBezTo>
                    <a:pt x="213" y="57"/>
                    <a:pt x="168" y="11"/>
                    <a:pt x="112" y="11"/>
                  </a:cubicBezTo>
                  <a:cubicBezTo>
                    <a:pt x="56" y="11"/>
                    <a:pt x="11" y="57"/>
                    <a:pt x="11" y="113"/>
                  </a:cubicBezTo>
                  <a:cubicBezTo>
                    <a:pt x="11" y="152"/>
                    <a:pt x="32" y="186"/>
                    <a:pt x="67" y="204"/>
                  </a:cubicBezTo>
                  <a:lnTo>
                    <a:pt x="67" y="204"/>
                  </a:lnTo>
                  <a:lnTo>
                    <a:pt x="67" y="204"/>
                  </a:lnTo>
                  <a:cubicBezTo>
                    <a:pt x="67" y="203"/>
                    <a:pt x="66" y="203"/>
                    <a:pt x="65" y="203"/>
                  </a:cubicBezTo>
                  <a:cubicBezTo>
                    <a:pt x="63" y="203"/>
                    <a:pt x="61" y="204"/>
                    <a:pt x="60" y="206"/>
                  </a:cubicBezTo>
                  <a:cubicBezTo>
                    <a:pt x="59" y="209"/>
                    <a:pt x="60" y="212"/>
                    <a:pt x="63" y="213"/>
                  </a:cubicBezTo>
                  <a:cubicBezTo>
                    <a:pt x="63" y="214"/>
                    <a:pt x="66" y="215"/>
                    <a:pt x="70" y="217"/>
                  </a:cubicBezTo>
                  <a:lnTo>
                    <a:pt x="70" y="230"/>
                  </a:lnTo>
                  <a:cubicBezTo>
                    <a:pt x="69" y="229"/>
                    <a:pt x="67" y="229"/>
                    <a:pt x="67" y="229"/>
                  </a:cubicBezTo>
                  <a:cubicBezTo>
                    <a:pt x="67" y="228"/>
                    <a:pt x="66" y="228"/>
                    <a:pt x="65" y="228"/>
                  </a:cubicBezTo>
                  <a:cubicBezTo>
                    <a:pt x="63" y="228"/>
                    <a:pt x="61" y="229"/>
                    <a:pt x="60" y="231"/>
                  </a:cubicBezTo>
                  <a:cubicBezTo>
                    <a:pt x="60" y="232"/>
                    <a:pt x="60" y="233"/>
                    <a:pt x="60" y="233"/>
                  </a:cubicBezTo>
                  <a:lnTo>
                    <a:pt x="60" y="212"/>
                  </a:lnTo>
                  <a:cubicBezTo>
                    <a:pt x="23" y="192"/>
                    <a:pt x="0" y="155"/>
                    <a:pt x="0" y="113"/>
                  </a:cubicBezTo>
                  <a:cubicBezTo>
                    <a:pt x="0" y="51"/>
                    <a:pt x="50" y="0"/>
                    <a:pt x="112" y="0"/>
                  </a:cubicBezTo>
                  <a:cubicBezTo>
                    <a:pt x="174" y="0"/>
                    <a:pt x="224" y="51"/>
                    <a:pt x="224" y="113"/>
                  </a:cubicBezTo>
                  <a:cubicBezTo>
                    <a:pt x="224" y="155"/>
                    <a:pt x="202" y="192"/>
                    <a:pt x="165" y="212"/>
                  </a:cubicBezTo>
                  <a:lnTo>
                    <a:pt x="165" y="251"/>
                  </a:lnTo>
                  <a:cubicBezTo>
                    <a:pt x="165" y="253"/>
                    <a:pt x="165" y="255"/>
                    <a:pt x="164" y="25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789">
              <a:extLst>
                <a:ext uri="{FF2B5EF4-FFF2-40B4-BE49-F238E27FC236}">
                  <a16:creationId xmlns:a16="http://schemas.microsoft.com/office/drawing/2014/main" xmlns="" id="{453E1373-16EB-43AF-8A51-BBCF10514C04}"/>
                </a:ext>
              </a:extLst>
            </p:cNvPr>
            <p:cNvSpPr>
              <a:spLocks/>
            </p:cNvSpPr>
            <p:nvPr/>
          </p:nvSpPr>
          <p:spPr bwMode="auto">
            <a:xfrm>
              <a:off x="3981148" y="2262188"/>
              <a:ext cx="96838" cy="17463"/>
            </a:xfrm>
            <a:custGeom>
              <a:avLst/>
              <a:gdLst>
                <a:gd name="T0" fmla="*/ 51 w 106"/>
                <a:gd name="T1" fmla="*/ 20 h 20"/>
                <a:gd name="T2" fmla="*/ 11 w 106"/>
                <a:gd name="T3" fmla="*/ 14 h 20"/>
                <a:gd name="T4" fmla="*/ 4 w 106"/>
                <a:gd name="T5" fmla="*/ 10 h 20"/>
                <a:gd name="T6" fmla="*/ 1 w 106"/>
                <a:gd name="T7" fmla="*/ 3 h 20"/>
                <a:gd name="T8" fmla="*/ 6 w 106"/>
                <a:gd name="T9" fmla="*/ 0 h 20"/>
                <a:gd name="T10" fmla="*/ 8 w 106"/>
                <a:gd name="T11" fmla="*/ 1 h 20"/>
                <a:gd name="T12" fmla="*/ 8 w 106"/>
                <a:gd name="T13" fmla="*/ 1 h 20"/>
                <a:gd name="T14" fmla="*/ 51 w 106"/>
                <a:gd name="T15" fmla="*/ 9 h 20"/>
                <a:gd name="T16" fmla="*/ 98 w 106"/>
                <a:gd name="T17" fmla="*/ 0 h 20"/>
                <a:gd name="T18" fmla="*/ 98 w 106"/>
                <a:gd name="T19" fmla="*/ 0 h 20"/>
                <a:gd name="T20" fmla="*/ 100 w 106"/>
                <a:gd name="T21" fmla="*/ 0 h 20"/>
                <a:gd name="T22" fmla="*/ 105 w 106"/>
                <a:gd name="T23" fmla="*/ 4 h 20"/>
                <a:gd name="T24" fmla="*/ 102 w 106"/>
                <a:gd name="T25" fmla="*/ 11 h 20"/>
                <a:gd name="T26" fmla="*/ 95 w 106"/>
                <a:gd name="T27" fmla="*/ 13 h 20"/>
                <a:gd name="T28" fmla="*/ 51 w 106"/>
                <a:gd name="T2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20">
                  <a:moveTo>
                    <a:pt x="51" y="20"/>
                  </a:moveTo>
                  <a:cubicBezTo>
                    <a:pt x="33" y="20"/>
                    <a:pt x="19" y="16"/>
                    <a:pt x="11" y="14"/>
                  </a:cubicBezTo>
                  <a:cubicBezTo>
                    <a:pt x="7" y="12"/>
                    <a:pt x="4" y="11"/>
                    <a:pt x="4" y="10"/>
                  </a:cubicBezTo>
                  <a:cubicBezTo>
                    <a:pt x="1" y="9"/>
                    <a:pt x="0" y="6"/>
                    <a:pt x="1" y="3"/>
                  </a:cubicBezTo>
                  <a:cubicBezTo>
                    <a:pt x="2" y="1"/>
                    <a:pt x="4" y="0"/>
                    <a:pt x="6" y="0"/>
                  </a:cubicBezTo>
                  <a:cubicBezTo>
                    <a:pt x="7" y="0"/>
                    <a:pt x="8" y="0"/>
                    <a:pt x="8" y="1"/>
                  </a:cubicBezTo>
                  <a:lnTo>
                    <a:pt x="8" y="1"/>
                  </a:lnTo>
                  <a:cubicBezTo>
                    <a:pt x="9" y="1"/>
                    <a:pt x="25" y="9"/>
                    <a:pt x="51" y="9"/>
                  </a:cubicBezTo>
                  <a:cubicBezTo>
                    <a:pt x="65" y="9"/>
                    <a:pt x="80" y="7"/>
                    <a:pt x="98" y="0"/>
                  </a:cubicBezTo>
                  <a:cubicBezTo>
                    <a:pt x="98" y="0"/>
                    <a:pt x="98" y="0"/>
                    <a:pt x="98" y="0"/>
                  </a:cubicBezTo>
                  <a:cubicBezTo>
                    <a:pt x="99" y="0"/>
                    <a:pt x="100" y="0"/>
                    <a:pt x="100" y="0"/>
                  </a:cubicBezTo>
                  <a:cubicBezTo>
                    <a:pt x="102" y="0"/>
                    <a:pt x="105" y="1"/>
                    <a:pt x="105" y="4"/>
                  </a:cubicBezTo>
                  <a:cubicBezTo>
                    <a:pt x="106" y="7"/>
                    <a:pt x="105" y="10"/>
                    <a:pt x="102" y="11"/>
                  </a:cubicBezTo>
                  <a:cubicBezTo>
                    <a:pt x="99" y="12"/>
                    <a:pt x="97" y="12"/>
                    <a:pt x="95" y="13"/>
                  </a:cubicBezTo>
                  <a:cubicBezTo>
                    <a:pt x="78" y="18"/>
                    <a:pt x="64" y="20"/>
                    <a:pt x="51" y="2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790">
              <a:extLst>
                <a:ext uri="{FF2B5EF4-FFF2-40B4-BE49-F238E27FC236}">
                  <a16:creationId xmlns:a16="http://schemas.microsoft.com/office/drawing/2014/main" xmlns="" id="{34847C79-9B41-4D37-8B95-C1B3E6775EA2}"/>
                </a:ext>
              </a:extLst>
            </p:cNvPr>
            <p:cNvSpPr>
              <a:spLocks/>
            </p:cNvSpPr>
            <p:nvPr/>
          </p:nvSpPr>
          <p:spPr bwMode="auto">
            <a:xfrm>
              <a:off x="3982736" y="2284413"/>
              <a:ext cx="95250" cy="19050"/>
            </a:xfrm>
            <a:custGeom>
              <a:avLst/>
              <a:gdLst>
                <a:gd name="T0" fmla="*/ 50 w 105"/>
                <a:gd name="T1" fmla="*/ 20 h 20"/>
                <a:gd name="T2" fmla="*/ 10 w 105"/>
                <a:gd name="T3" fmla="*/ 14 h 20"/>
                <a:gd name="T4" fmla="*/ 3 w 105"/>
                <a:gd name="T5" fmla="*/ 10 h 20"/>
                <a:gd name="T6" fmla="*/ 0 w 105"/>
                <a:gd name="T7" fmla="*/ 6 h 20"/>
                <a:gd name="T8" fmla="*/ 0 w 105"/>
                <a:gd name="T9" fmla="*/ 5 h 20"/>
                <a:gd name="T10" fmla="*/ 0 w 105"/>
                <a:gd name="T11" fmla="*/ 3 h 20"/>
                <a:gd name="T12" fmla="*/ 5 w 105"/>
                <a:gd name="T13" fmla="*/ 0 h 20"/>
                <a:gd name="T14" fmla="*/ 7 w 105"/>
                <a:gd name="T15" fmla="*/ 1 h 20"/>
                <a:gd name="T16" fmla="*/ 10 w 105"/>
                <a:gd name="T17" fmla="*/ 2 h 20"/>
                <a:gd name="T18" fmla="*/ 50 w 105"/>
                <a:gd name="T19" fmla="*/ 9 h 20"/>
                <a:gd name="T20" fmla="*/ 94 w 105"/>
                <a:gd name="T21" fmla="*/ 2 h 20"/>
                <a:gd name="T22" fmla="*/ 97 w 105"/>
                <a:gd name="T23" fmla="*/ 0 h 20"/>
                <a:gd name="T24" fmla="*/ 99 w 105"/>
                <a:gd name="T25" fmla="*/ 0 h 20"/>
                <a:gd name="T26" fmla="*/ 104 w 105"/>
                <a:gd name="T27" fmla="*/ 4 h 20"/>
                <a:gd name="T28" fmla="*/ 101 w 105"/>
                <a:gd name="T29" fmla="*/ 11 h 20"/>
                <a:gd name="T30" fmla="*/ 94 w 105"/>
                <a:gd name="T31" fmla="*/ 13 h 20"/>
                <a:gd name="T32" fmla="*/ 50 w 105"/>
                <a:gd name="T3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20">
                  <a:moveTo>
                    <a:pt x="50" y="20"/>
                  </a:moveTo>
                  <a:cubicBezTo>
                    <a:pt x="32" y="20"/>
                    <a:pt x="18" y="16"/>
                    <a:pt x="10" y="14"/>
                  </a:cubicBezTo>
                  <a:cubicBezTo>
                    <a:pt x="6" y="12"/>
                    <a:pt x="3" y="11"/>
                    <a:pt x="3" y="10"/>
                  </a:cubicBezTo>
                  <a:cubicBezTo>
                    <a:pt x="1" y="9"/>
                    <a:pt x="0" y="8"/>
                    <a:pt x="0" y="6"/>
                  </a:cubicBezTo>
                  <a:lnTo>
                    <a:pt x="0" y="5"/>
                  </a:lnTo>
                  <a:cubicBezTo>
                    <a:pt x="0" y="5"/>
                    <a:pt x="0" y="4"/>
                    <a:pt x="0" y="3"/>
                  </a:cubicBezTo>
                  <a:cubicBezTo>
                    <a:pt x="1" y="1"/>
                    <a:pt x="3" y="0"/>
                    <a:pt x="5" y="0"/>
                  </a:cubicBezTo>
                  <a:cubicBezTo>
                    <a:pt x="6" y="0"/>
                    <a:pt x="7" y="0"/>
                    <a:pt x="7" y="1"/>
                  </a:cubicBezTo>
                  <a:cubicBezTo>
                    <a:pt x="7" y="1"/>
                    <a:pt x="9" y="1"/>
                    <a:pt x="10" y="2"/>
                  </a:cubicBezTo>
                  <a:cubicBezTo>
                    <a:pt x="16" y="4"/>
                    <a:pt x="31" y="9"/>
                    <a:pt x="50" y="9"/>
                  </a:cubicBezTo>
                  <a:cubicBezTo>
                    <a:pt x="63" y="9"/>
                    <a:pt x="77" y="7"/>
                    <a:pt x="94" y="2"/>
                  </a:cubicBezTo>
                  <a:cubicBezTo>
                    <a:pt x="95" y="1"/>
                    <a:pt x="96" y="1"/>
                    <a:pt x="97" y="0"/>
                  </a:cubicBezTo>
                  <a:cubicBezTo>
                    <a:pt x="98" y="0"/>
                    <a:pt x="99" y="0"/>
                    <a:pt x="99" y="0"/>
                  </a:cubicBezTo>
                  <a:cubicBezTo>
                    <a:pt x="101" y="0"/>
                    <a:pt x="104" y="1"/>
                    <a:pt x="104" y="4"/>
                  </a:cubicBezTo>
                  <a:cubicBezTo>
                    <a:pt x="105" y="7"/>
                    <a:pt x="104" y="10"/>
                    <a:pt x="101" y="11"/>
                  </a:cubicBezTo>
                  <a:cubicBezTo>
                    <a:pt x="98" y="12"/>
                    <a:pt x="96" y="12"/>
                    <a:pt x="94" y="13"/>
                  </a:cubicBezTo>
                  <a:cubicBezTo>
                    <a:pt x="77" y="18"/>
                    <a:pt x="63" y="20"/>
                    <a:pt x="50" y="2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791">
              <a:extLst>
                <a:ext uri="{FF2B5EF4-FFF2-40B4-BE49-F238E27FC236}">
                  <a16:creationId xmlns:a16="http://schemas.microsoft.com/office/drawing/2014/main" xmlns="" id="{7CCF7C4D-E940-4E5D-B269-8F7530681B29}"/>
                </a:ext>
              </a:extLst>
            </p:cNvPr>
            <p:cNvSpPr>
              <a:spLocks/>
            </p:cNvSpPr>
            <p:nvPr/>
          </p:nvSpPr>
          <p:spPr bwMode="auto">
            <a:xfrm>
              <a:off x="3981148" y="2308225"/>
              <a:ext cx="96838" cy="17463"/>
            </a:xfrm>
            <a:custGeom>
              <a:avLst/>
              <a:gdLst>
                <a:gd name="T0" fmla="*/ 51 w 106"/>
                <a:gd name="T1" fmla="*/ 20 h 20"/>
                <a:gd name="T2" fmla="*/ 15 w 106"/>
                <a:gd name="T3" fmla="*/ 15 h 20"/>
                <a:gd name="T4" fmla="*/ 4 w 106"/>
                <a:gd name="T5" fmla="*/ 10 h 20"/>
                <a:gd name="T6" fmla="*/ 2 w 106"/>
                <a:gd name="T7" fmla="*/ 9 h 20"/>
                <a:gd name="T8" fmla="*/ 1 w 106"/>
                <a:gd name="T9" fmla="*/ 4 h 20"/>
                <a:gd name="T10" fmla="*/ 1 w 106"/>
                <a:gd name="T11" fmla="*/ 3 h 20"/>
                <a:gd name="T12" fmla="*/ 6 w 106"/>
                <a:gd name="T13" fmla="*/ 0 h 20"/>
                <a:gd name="T14" fmla="*/ 8 w 106"/>
                <a:gd name="T15" fmla="*/ 1 h 20"/>
                <a:gd name="T16" fmla="*/ 12 w 106"/>
                <a:gd name="T17" fmla="*/ 2 h 20"/>
                <a:gd name="T18" fmla="*/ 51 w 106"/>
                <a:gd name="T19" fmla="*/ 8 h 20"/>
                <a:gd name="T20" fmla="*/ 95 w 106"/>
                <a:gd name="T21" fmla="*/ 2 h 20"/>
                <a:gd name="T22" fmla="*/ 98 w 106"/>
                <a:gd name="T23" fmla="*/ 0 h 20"/>
                <a:gd name="T24" fmla="*/ 100 w 106"/>
                <a:gd name="T25" fmla="*/ 0 h 20"/>
                <a:gd name="T26" fmla="*/ 105 w 106"/>
                <a:gd name="T27" fmla="*/ 4 h 20"/>
                <a:gd name="T28" fmla="*/ 105 w 106"/>
                <a:gd name="T29" fmla="*/ 4 h 20"/>
                <a:gd name="T30" fmla="*/ 105 w 106"/>
                <a:gd name="T31" fmla="*/ 9 h 20"/>
                <a:gd name="T32" fmla="*/ 102 w 106"/>
                <a:gd name="T33" fmla="*/ 11 h 20"/>
                <a:gd name="T34" fmla="*/ 92 w 106"/>
                <a:gd name="T35" fmla="*/ 14 h 20"/>
                <a:gd name="T36" fmla="*/ 51 w 106"/>
                <a:gd name="T3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6" h="20">
                  <a:moveTo>
                    <a:pt x="51" y="20"/>
                  </a:moveTo>
                  <a:cubicBezTo>
                    <a:pt x="35" y="20"/>
                    <a:pt x="23" y="17"/>
                    <a:pt x="15" y="15"/>
                  </a:cubicBezTo>
                  <a:cubicBezTo>
                    <a:pt x="8" y="13"/>
                    <a:pt x="4" y="11"/>
                    <a:pt x="4" y="10"/>
                  </a:cubicBezTo>
                  <a:cubicBezTo>
                    <a:pt x="3" y="10"/>
                    <a:pt x="2" y="9"/>
                    <a:pt x="2" y="9"/>
                  </a:cubicBezTo>
                  <a:cubicBezTo>
                    <a:pt x="1" y="7"/>
                    <a:pt x="0" y="5"/>
                    <a:pt x="1" y="4"/>
                  </a:cubicBezTo>
                  <a:cubicBezTo>
                    <a:pt x="1" y="3"/>
                    <a:pt x="1" y="3"/>
                    <a:pt x="1" y="3"/>
                  </a:cubicBezTo>
                  <a:cubicBezTo>
                    <a:pt x="2" y="1"/>
                    <a:pt x="4" y="0"/>
                    <a:pt x="6" y="0"/>
                  </a:cubicBezTo>
                  <a:cubicBezTo>
                    <a:pt x="7" y="0"/>
                    <a:pt x="8" y="0"/>
                    <a:pt x="8" y="1"/>
                  </a:cubicBezTo>
                  <a:cubicBezTo>
                    <a:pt x="8" y="1"/>
                    <a:pt x="10" y="1"/>
                    <a:pt x="12" y="2"/>
                  </a:cubicBezTo>
                  <a:cubicBezTo>
                    <a:pt x="18" y="4"/>
                    <a:pt x="32" y="8"/>
                    <a:pt x="51" y="8"/>
                  </a:cubicBezTo>
                  <a:cubicBezTo>
                    <a:pt x="64" y="8"/>
                    <a:pt x="78" y="7"/>
                    <a:pt x="95" y="2"/>
                  </a:cubicBezTo>
                  <a:cubicBezTo>
                    <a:pt x="96" y="1"/>
                    <a:pt x="97" y="1"/>
                    <a:pt x="98" y="0"/>
                  </a:cubicBezTo>
                  <a:cubicBezTo>
                    <a:pt x="99" y="0"/>
                    <a:pt x="100" y="0"/>
                    <a:pt x="100" y="0"/>
                  </a:cubicBezTo>
                  <a:cubicBezTo>
                    <a:pt x="102" y="0"/>
                    <a:pt x="105" y="1"/>
                    <a:pt x="105" y="4"/>
                  </a:cubicBezTo>
                  <a:cubicBezTo>
                    <a:pt x="105" y="4"/>
                    <a:pt x="105" y="4"/>
                    <a:pt x="105" y="4"/>
                  </a:cubicBezTo>
                  <a:cubicBezTo>
                    <a:pt x="106" y="5"/>
                    <a:pt x="106" y="7"/>
                    <a:pt x="105" y="9"/>
                  </a:cubicBezTo>
                  <a:cubicBezTo>
                    <a:pt x="104" y="10"/>
                    <a:pt x="103" y="10"/>
                    <a:pt x="102" y="11"/>
                  </a:cubicBezTo>
                  <a:cubicBezTo>
                    <a:pt x="98" y="12"/>
                    <a:pt x="95" y="13"/>
                    <a:pt x="92" y="14"/>
                  </a:cubicBezTo>
                  <a:cubicBezTo>
                    <a:pt x="77" y="18"/>
                    <a:pt x="63" y="20"/>
                    <a:pt x="51" y="2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792">
              <a:extLst>
                <a:ext uri="{FF2B5EF4-FFF2-40B4-BE49-F238E27FC236}">
                  <a16:creationId xmlns:a16="http://schemas.microsoft.com/office/drawing/2014/main" xmlns="" id="{CB0BD126-EAB2-4305-8712-3739102A3FE0}"/>
                </a:ext>
              </a:extLst>
            </p:cNvPr>
            <p:cNvSpPr>
              <a:spLocks/>
            </p:cNvSpPr>
            <p:nvPr/>
          </p:nvSpPr>
          <p:spPr bwMode="auto">
            <a:xfrm>
              <a:off x="4020836" y="2001838"/>
              <a:ext cx="9525" cy="57150"/>
            </a:xfrm>
            <a:custGeom>
              <a:avLst/>
              <a:gdLst>
                <a:gd name="T0" fmla="*/ 6 w 11"/>
                <a:gd name="T1" fmla="*/ 62 h 62"/>
                <a:gd name="T2" fmla="*/ 0 w 11"/>
                <a:gd name="T3" fmla="*/ 56 h 62"/>
                <a:gd name="T4" fmla="*/ 0 w 11"/>
                <a:gd name="T5" fmla="*/ 6 h 62"/>
                <a:gd name="T6" fmla="*/ 6 w 11"/>
                <a:gd name="T7" fmla="*/ 0 h 62"/>
                <a:gd name="T8" fmla="*/ 11 w 11"/>
                <a:gd name="T9" fmla="*/ 6 h 62"/>
                <a:gd name="T10" fmla="*/ 11 w 11"/>
                <a:gd name="T11" fmla="*/ 56 h 62"/>
                <a:gd name="T12" fmla="*/ 6 w 11"/>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1" h="62">
                  <a:moveTo>
                    <a:pt x="6" y="62"/>
                  </a:moveTo>
                  <a:cubicBezTo>
                    <a:pt x="3" y="62"/>
                    <a:pt x="0" y="60"/>
                    <a:pt x="0" y="56"/>
                  </a:cubicBezTo>
                  <a:lnTo>
                    <a:pt x="0" y="6"/>
                  </a:lnTo>
                  <a:cubicBezTo>
                    <a:pt x="0" y="3"/>
                    <a:pt x="3" y="0"/>
                    <a:pt x="6" y="0"/>
                  </a:cubicBezTo>
                  <a:cubicBezTo>
                    <a:pt x="9" y="0"/>
                    <a:pt x="11" y="3"/>
                    <a:pt x="11" y="6"/>
                  </a:cubicBezTo>
                  <a:lnTo>
                    <a:pt x="11" y="56"/>
                  </a:lnTo>
                  <a:cubicBezTo>
                    <a:pt x="11" y="60"/>
                    <a:pt x="9" y="62"/>
                    <a:pt x="6"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793">
              <a:extLst>
                <a:ext uri="{FF2B5EF4-FFF2-40B4-BE49-F238E27FC236}">
                  <a16:creationId xmlns:a16="http://schemas.microsoft.com/office/drawing/2014/main" xmlns="" id="{073E0DE8-9018-423E-8B80-A2672379CFDE}"/>
                </a:ext>
              </a:extLst>
            </p:cNvPr>
            <p:cNvSpPr>
              <a:spLocks/>
            </p:cNvSpPr>
            <p:nvPr/>
          </p:nvSpPr>
          <p:spPr bwMode="auto">
            <a:xfrm>
              <a:off x="4106561" y="2038350"/>
              <a:ext cx="41275" cy="46038"/>
            </a:xfrm>
            <a:custGeom>
              <a:avLst/>
              <a:gdLst>
                <a:gd name="T0" fmla="*/ 7 w 45"/>
                <a:gd name="T1" fmla="*/ 50 h 50"/>
                <a:gd name="T2" fmla="*/ 3 w 45"/>
                <a:gd name="T3" fmla="*/ 48 h 50"/>
                <a:gd name="T4" fmla="*/ 2 w 45"/>
                <a:gd name="T5" fmla="*/ 41 h 50"/>
                <a:gd name="T6" fmla="*/ 35 w 45"/>
                <a:gd name="T7" fmla="*/ 2 h 50"/>
                <a:gd name="T8" fmla="*/ 39 w 45"/>
                <a:gd name="T9" fmla="*/ 0 h 50"/>
                <a:gd name="T10" fmla="*/ 43 w 45"/>
                <a:gd name="T11" fmla="*/ 1 h 50"/>
                <a:gd name="T12" fmla="*/ 43 w 45"/>
                <a:gd name="T13" fmla="*/ 9 h 50"/>
                <a:gd name="T14" fmla="*/ 11 w 45"/>
                <a:gd name="T15" fmla="*/ 48 h 50"/>
                <a:gd name="T16" fmla="*/ 7 w 45"/>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50">
                  <a:moveTo>
                    <a:pt x="7" y="50"/>
                  </a:moveTo>
                  <a:lnTo>
                    <a:pt x="3" y="48"/>
                  </a:lnTo>
                  <a:cubicBezTo>
                    <a:pt x="1" y="46"/>
                    <a:pt x="0" y="43"/>
                    <a:pt x="2" y="41"/>
                  </a:cubicBezTo>
                  <a:lnTo>
                    <a:pt x="35" y="2"/>
                  </a:lnTo>
                  <a:cubicBezTo>
                    <a:pt x="36" y="1"/>
                    <a:pt x="38" y="0"/>
                    <a:pt x="39" y="0"/>
                  </a:cubicBezTo>
                  <a:cubicBezTo>
                    <a:pt x="40" y="0"/>
                    <a:pt x="42" y="0"/>
                    <a:pt x="43" y="1"/>
                  </a:cubicBezTo>
                  <a:cubicBezTo>
                    <a:pt x="45" y="3"/>
                    <a:pt x="45" y="7"/>
                    <a:pt x="43" y="9"/>
                  </a:cubicBezTo>
                  <a:lnTo>
                    <a:pt x="11" y="48"/>
                  </a:lnTo>
                  <a:cubicBezTo>
                    <a:pt x="10" y="49"/>
                    <a:pt x="8" y="50"/>
                    <a:pt x="7" y="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794">
              <a:extLst>
                <a:ext uri="{FF2B5EF4-FFF2-40B4-BE49-F238E27FC236}">
                  <a16:creationId xmlns:a16="http://schemas.microsoft.com/office/drawing/2014/main" xmlns="" id="{7C0BC69F-8DAC-4CAC-B1CA-B5E618B9DD24}"/>
                </a:ext>
              </a:extLst>
            </p:cNvPr>
            <p:cNvSpPr>
              <a:spLocks/>
            </p:cNvSpPr>
            <p:nvPr/>
          </p:nvSpPr>
          <p:spPr bwMode="auto">
            <a:xfrm>
              <a:off x="4149423" y="2125663"/>
              <a:ext cx="55563" cy="19050"/>
            </a:xfrm>
            <a:custGeom>
              <a:avLst/>
              <a:gdLst>
                <a:gd name="T0" fmla="*/ 6 w 61"/>
                <a:gd name="T1" fmla="*/ 22 h 22"/>
                <a:gd name="T2" fmla="*/ 1 w 61"/>
                <a:gd name="T3" fmla="*/ 18 h 22"/>
                <a:gd name="T4" fmla="*/ 5 w 61"/>
                <a:gd name="T5" fmla="*/ 12 h 22"/>
                <a:gd name="T6" fmla="*/ 54 w 61"/>
                <a:gd name="T7" fmla="*/ 0 h 22"/>
                <a:gd name="T8" fmla="*/ 55 w 61"/>
                <a:gd name="T9" fmla="*/ 0 h 22"/>
                <a:gd name="T10" fmla="*/ 61 w 61"/>
                <a:gd name="T11" fmla="*/ 4 h 22"/>
                <a:gd name="T12" fmla="*/ 57 w 61"/>
                <a:gd name="T13" fmla="*/ 11 h 22"/>
                <a:gd name="T14" fmla="*/ 7 w 61"/>
                <a:gd name="T15" fmla="*/ 22 h 22"/>
                <a:gd name="T16" fmla="*/ 6 w 61"/>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22">
                  <a:moveTo>
                    <a:pt x="6" y="22"/>
                  </a:moveTo>
                  <a:cubicBezTo>
                    <a:pt x="4" y="22"/>
                    <a:pt x="1" y="21"/>
                    <a:pt x="1" y="18"/>
                  </a:cubicBezTo>
                  <a:cubicBezTo>
                    <a:pt x="0" y="15"/>
                    <a:pt x="2" y="12"/>
                    <a:pt x="5" y="12"/>
                  </a:cubicBezTo>
                  <a:lnTo>
                    <a:pt x="54" y="0"/>
                  </a:lnTo>
                  <a:cubicBezTo>
                    <a:pt x="55" y="0"/>
                    <a:pt x="55" y="0"/>
                    <a:pt x="55" y="0"/>
                  </a:cubicBezTo>
                  <a:cubicBezTo>
                    <a:pt x="58" y="0"/>
                    <a:pt x="60" y="2"/>
                    <a:pt x="61" y="4"/>
                  </a:cubicBezTo>
                  <a:cubicBezTo>
                    <a:pt x="61" y="7"/>
                    <a:pt x="60" y="10"/>
                    <a:pt x="57" y="11"/>
                  </a:cubicBezTo>
                  <a:lnTo>
                    <a:pt x="7" y="22"/>
                  </a:lnTo>
                  <a:lnTo>
                    <a:pt x="6" y="22"/>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795">
              <a:extLst>
                <a:ext uri="{FF2B5EF4-FFF2-40B4-BE49-F238E27FC236}">
                  <a16:creationId xmlns:a16="http://schemas.microsoft.com/office/drawing/2014/main" xmlns="" id="{46E36800-B99A-43C5-BDA1-99526800F6CF}"/>
                </a:ext>
              </a:extLst>
            </p:cNvPr>
            <p:cNvSpPr>
              <a:spLocks/>
            </p:cNvSpPr>
            <p:nvPr/>
          </p:nvSpPr>
          <p:spPr bwMode="auto">
            <a:xfrm>
              <a:off x="3849386" y="2125663"/>
              <a:ext cx="57150" cy="19050"/>
            </a:xfrm>
            <a:custGeom>
              <a:avLst/>
              <a:gdLst>
                <a:gd name="T0" fmla="*/ 56 w 62"/>
                <a:gd name="T1" fmla="*/ 22 h 22"/>
                <a:gd name="T2" fmla="*/ 54 w 62"/>
                <a:gd name="T3" fmla="*/ 22 h 22"/>
                <a:gd name="T4" fmla="*/ 5 w 62"/>
                <a:gd name="T5" fmla="*/ 11 h 22"/>
                <a:gd name="T6" fmla="*/ 1 w 62"/>
                <a:gd name="T7" fmla="*/ 4 h 22"/>
                <a:gd name="T8" fmla="*/ 6 w 62"/>
                <a:gd name="T9" fmla="*/ 0 h 22"/>
                <a:gd name="T10" fmla="*/ 8 w 62"/>
                <a:gd name="T11" fmla="*/ 0 h 22"/>
                <a:gd name="T12" fmla="*/ 57 w 62"/>
                <a:gd name="T13" fmla="*/ 12 h 22"/>
                <a:gd name="T14" fmla="*/ 61 w 62"/>
                <a:gd name="T15" fmla="*/ 18 h 22"/>
                <a:gd name="T16" fmla="*/ 56 w 62"/>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22">
                  <a:moveTo>
                    <a:pt x="56" y="22"/>
                  </a:moveTo>
                  <a:lnTo>
                    <a:pt x="54" y="22"/>
                  </a:lnTo>
                  <a:lnTo>
                    <a:pt x="5" y="11"/>
                  </a:lnTo>
                  <a:cubicBezTo>
                    <a:pt x="2" y="10"/>
                    <a:pt x="0" y="7"/>
                    <a:pt x="1" y="4"/>
                  </a:cubicBezTo>
                  <a:cubicBezTo>
                    <a:pt x="2" y="2"/>
                    <a:pt x="4" y="0"/>
                    <a:pt x="6" y="0"/>
                  </a:cubicBezTo>
                  <a:cubicBezTo>
                    <a:pt x="7" y="0"/>
                    <a:pt x="7" y="0"/>
                    <a:pt x="8" y="0"/>
                  </a:cubicBezTo>
                  <a:lnTo>
                    <a:pt x="57" y="12"/>
                  </a:lnTo>
                  <a:cubicBezTo>
                    <a:pt x="60" y="12"/>
                    <a:pt x="62" y="15"/>
                    <a:pt x="61" y="18"/>
                  </a:cubicBezTo>
                  <a:cubicBezTo>
                    <a:pt x="60" y="21"/>
                    <a:pt x="58" y="22"/>
                    <a:pt x="56"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796">
              <a:extLst>
                <a:ext uri="{FF2B5EF4-FFF2-40B4-BE49-F238E27FC236}">
                  <a16:creationId xmlns:a16="http://schemas.microsoft.com/office/drawing/2014/main" xmlns="" id="{806F771A-E9B2-4B7C-9742-5BB3CCFB122A}"/>
                </a:ext>
              </a:extLst>
            </p:cNvPr>
            <p:cNvSpPr>
              <a:spLocks/>
            </p:cNvSpPr>
            <p:nvPr/>
          </p:nvSpPr>
          <p:spPr bwMode="auto">
            <a:xfrm>
              <a:off x="3900186" y="2038350"/>
              <a:ext cx="41275" cy="46038"/>
            </a:xfrm>
            <a:custGeom>
              <a:avLst/>
              <a:gdLst>
                <a:gd name="T0" fmla="*/ 39 w 45"/>
                <a:gd name="T1" fmla="*/ 50 h 50"/>
                <a:gd name="T2" fmla="*/ 35 w 45"/>
                <a:gd name="T3" fmla="*/ 48 h 50"/>
                <a:gd name="T4" fmla="*/ 2 w 45"/>
                <a:gd name="T5" fmla="*/ 9 h 50"/>
                <a:gd name="T6" fmla="*/ 3 w 45"/>
                <a:gd name="T7" fmla="*/ 1 h 50"/>
                <a:gd name="T8" fmla="*/ 7 w 45"/>
                <a:gd name="T9" fmla="*/ 0 h 50"/>
                <a:gd name="T10" fmla="*/ 11 w 45"/>
                <a:gd name="T11" fmla="*/ 2 h 50"/>
                <a:gd name="T12" fmla="*/ 43 w 45"/>
                <a:gd name="T13" fmla="*/ 41 h 50"/>
                <a:gd name="T14" fmla="*/ 43 w 45"/>
                <a:gd name="T15" fmla="*/ 48 h 50"/>
                <a:gd name="T16" fmla="*/ 39 w 45"/>
                <a:gd name="T17"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50">
                  <a:moveTo>
                    <a:pt x="39" y="50"/>
                  </a:moveTo>
                  <a:cubicBezTo>
                    <a:pt x="38" y="50"/>
                    <a:pt x="36" y="49"/>
                    <a:pt x="35" y="48"/>
                  </a:cubicBezTo>
                  <a:lnTo>
                    <a:pt x="2" y="9"/>
                  </a:lnTo>
                  <a:cubicBezTo>
                    <a:pt x="0" y="7"/>
                    <a:pt x="1" y="3"/>
                    <a:pt x="3" y="1"/>
                  </a:cubicBezTo>
                  <a:cubicBezTo>
                    <a:pt x="4" y="0"/>
                    <a:pt x="5" y="0"/>
                    <a:pt x="7" y="0"/>
                  </a:cubicBezTo>
                  <a:cubicBezTo>
                    <a:pt x="8" y="0"/>
                    <a:pt x="10" y="1"/>
                    <a:pt x="11" y="2"/>
                  </a:cubicBezTo>
                  <a:lnTo>
                    <a:pt x="43" y="41"/>
                  </a:lnTo>
                  <a:cubicBezTo>
                    <a:pt x="45" y="43"/>
                    <a:pt x="45" y="46"/>
                    <a:pt x="43" y="48"/>
                  </a:cubicBezTo>
                  <a:lnTo>
                    <a:pt x="39"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813">
              <a:extLst>
                <a:ext uri="{FF2B5EF4-FFF2-40B4-BE49-F238E27FC236}">
                  <a16:creationId xmlns:a16="http://schemas.microsoft.com/office/drawing/2014/main" xmlns="" id="{A42A7237-2EDA-4CDC-A0D3-D69487C3CDAD}"/>
                </a:ext>
              </a:extLst>
            </p:cNvPr>
            <p:cNvSpPr>
              <a:spLocks noEditPoints="1"/>
            </p:cNvSpPr>
            <p:nvPr/>
          </p:nvSpPr>
          <p:spPr bwMode="auto">
            <a:xfrm>
              <a:off x="2266648" y="2346325"/>
              <a:ext cx="1468438" cy="642938"/>
            </a:xfrm>
            <a:custGeom>
              <a:avLst/>
              <a:gdLst>
                <a:gd name="T0" fmla="*/ 1596 w 1596"/>
                <a:gd name="T1" fmla="*/ 705 h 705"/>
                <a:gd name="T2" fmla="*/ 0 w 1596"/>
                <a:gd name="T3" fmla="*/ 705 h 705"/>
                <a:gd name="T4" fmla="*/ 170 w 1596"/>
                <a:gd name="T5" fmla="*/ 407 h 705"/>
                <a:gd name="T6" fmla="*/ 170 w 1596"/>
                <a:gd name="T7" fmla="*/ 635 h 705"/>
                <a:gd name="T8" fmla="*/ 222 w 1596"/>
                <a:gd name="T9" fmla="*/ 660 h 705"/>
                <a:gd name="T10" fmla="*/ 274 w 1596"/>
                <a:gd name="T11" fmla="*/ 635 h 705"/>
                <a:gd name="T12" fmla="*/ 274 w 1596"/>
                <a:gd name="T13" fmla="*/ 446 h 705"/>
                <a:gd name="T14" fmla="*/ 306 w 1596"/>
                <a:gd name="T15" fmla="*/ 454 h 705"/>
                <a:gd name="T16" fmla="*/ 356 w 1596"/>
                <a:gd name="T17" fmla="*/ 432 h 705"/>
                <a:gd name="T18" fmla="*/ 356 w 1596"/>
                <a:gd name="T19" fmla="*/ 122 h 705"/>
                <a:gd name="T20" fmla="*/ 577 w 1596"/>
                <a:gd name="T21" fmla="*/ 23 h 705"/>
                <a:gd name="T22" fmla="*/ 578 w 1596"/>
                <a:gd name="T23" fmla="*/ 30 h 705"/>
                <a:gd name="T24" fmla="*/ 529 w 1596"/>
                <a:gd name="T25" fmla="*/ 99 h 705"/>
                <a:gd name="T26" fmla="*/ 529 w 1596"/>
                <a:gd name="T27" fmla="*/ 99 h 705"/>
                <a:gd name="T28" fmla="*/ 484 w 1596"/>
                <a:gd name="T29" fmla="*/ 147 h 705"/>
                <a:gd name="T30" fmla="*/ 529 w 1596"/>
                <a:gd name="T31" fmla="*/ 196 h 705"/>
                <a:gd name="T32" fmla="*/ 573 w 1596"/>
                <a:gd name="T33" fmla="*/ 147 h 705"/>
                <a:gd name="T34" fmla="*/ 557 w 1596"/>
                <a:gd name="T35" fmla="*/ 110 h 705"/>
                <a:gd name="T36" fmla="*/ 586 w 1596"/>
                <a:gd name="T37" fmla="*/ 76 h 705"/>
                <a:gd name="T38" fmla="*/ 602 w 1596"/>
                <a:gd name="T39" fmla="*/ 178 h 705"/>
                <a:gd name="T40" fmla="*/ 614 w 1596"/>
                <a:gd name="T41" fmla="*/ 181 h 705"/>
                <a:gd name="T42" fmla="*/ 593 w 1596"/>
                <a:gd name="T43" fmla="*/ 233 h 705"/>
                <a:gd name="T44" fmla="*/ 553 w 1596"/>
                <a:gd name="T45" fmla="*/ 399 h 705"/>
                <a:gd name="T46" fmla="*/ 616 w 1596"/>
                <a:gd name="T47" fmla="*/ 412 h 705"/>
                <a:gd name="T48" fmla="*/ 698 w 1596"/>
                <a:gd name="T49" fmla="*/ 399 h 705"/>
                <a:gd name="T50" fmla="*/ 736 w 1596"/>
                <a:gd name="T51" fmla="*/ 312 h 705"/>
                <a:gd name="T52" fmla="*/ 727 w 1596"/>
                <a:gd name="T53" fmla="*/ 188 h 705"/>
                <a:gd name="T54" fmla="*/ 745 w 1596"/>
                <a:gd name="T55" fmla="*/ 181 h 705"/>
                <a:gd name="T56" fmla="*/ 744 w 1596"/>
                <a:gd name="T57" fmla="*/ 190 h 705"/>
                <a:gd name="T58" fmla="*/ 789 w 1596"/>
                <a:gd name="T59" fmla="*/ 238 h 705"/>
                <a:gd name="T60" fmla="*/ 833 w 1596"/>
                <a:gd name="T61" fmla="*/ 190 h 705"/>
                <a:gd name="T62" fmla="*/ 805 w 1596"/>
                <a:gd name="T63" fmla="*/ 145 h 705"/>
                <a:gd name="T64" fmla="*/ 825 w 1596"/>
                <a:gd name="T65" fmla="*/ 0 h 705"/>
                <a:gd name="T66" fmla="*/ 868 w 1596"/>
                <a:gd name="T67" fmla="*/ 5 h 705"/>
                <a:gd name="T68" fmla="*/ 897 w 1596"/>
                <a:gd name="T69" fmla="*/ 178 h 705"/>
                <a:gd name="T70" fmla="*/ 912 w 1596"/>
                <a:gd name="T71" fmla="*/ 181 h 705"/>
                <a:gd name="T72" fmla="*/ 891 w 1596"/>
                <a:gd name="T73" fmla="*/ 233 h 705"/>
                <a:gd name="T74" fmla="*/ 852 w 1596"/>
                <a:gd name="T75" fmla="*/ 399 h 705"/>
                <a:gd name="T76" fmla="*/ 914 w 1596"/>
                <a:gd name="T77" fmla="*/ 412 h 705"/>
                <a:gd name="T78" fmla="*/ 996 w 1596"/>
                <a:gd name="T79" fmla="*/ 399 h 705"/>
                <a:gd name="T80" fmla="*/ 1034 w 1596"/>
                <a:gd name="T81" fmla="*/ 312 h 705"/>
                <a:gd name="T82" fmla="*/ 1026 w 1596"/>
                <a:gd name="T83" fmla="*/ 187 h 705"/>
                <a:gd name="T84" fmla="*/ 1034 w 1596"/>
                <a:gd name="T85" fmla="*/ 184 h 705"/>
                <a:gd name="T86" fmla="*/ 1063 w 1596"/>
                <a:gd name="T87" fmla="*/ 196 h 705"/>
                <a:gd name="T88" fmla="*/ 1108 w 1596"/>
                <a:gd name="T89" fmla="*/ 147 h 705"/>
                <a:gd name="T90" fmla="*/ 1063 w 1596"/>
                <a:gd name="T91" fmla="*/ 99 h 705"/>
                <a:gd name="T92" fmla="*/ 1059 w 1596"/>
                <a:gd name="T93" fmla="*/ 99 h 705"/>
                <a:gd name="T94" fmla="*/ 1049 w 1596"/>
                <a:gd name="T95" fmla="*/ 82 h 705"/>
                <a:gd name="T96" fmla="*/ 1048 w 1596"/>
                <a:gd name="T97" fmla="*/ 30 h 705"/>
                <a:gd name="T98" fmla="*/ 1222 w 1596"/>
                <a:gd name="T99" fmla="*/ 108 h 705"/>
                <a:gd name="T100" fmla="*/ 1222 w 1596"/>
                <a:gd name="T101" fmla="*/ 432 h 705"/>
                <a:gd name="T102" fmla="*/ 1271 w 1596"/>
                <a:gd name="T103" fmla="*/ 454 h 705"/>
                <a:gd name="T104" fmla="*/ 1302 w 1596"/>
                <a:gd name="T105" fmla="*/ 448 h 705"/>
                <a:gd name="T106" fmla="*/ 1302 w 1596"/>
                <a:gd name="T107" fmla="*/ 635 h 705"/>
                <a:gd name="T108" fmla="*/ 1354 w 1596"/>
                <a:gd name="T109" fmla="*/ 660 h 705"/>
                <a:gd name="T110" fmla="*/ 1406 w 1596"/>
                <a:gd name="T111" fmla="*/ 635 h 705"/>
                <a:gd name="T112" fmla="*/ 1406 w 1596"/>
                <a:gd name="T113" fmla="*/ 389 h 705"/>
                <a:gd name="T114" fmla="*/ 1596 w 1596"/>
                <a:gd name="T115" fmla="*/ 705 h 705"/>
                <a:gd name="T116" fmla="*/ 756 w 1596"/>
                <a:gd name="T117" fmla="*/ 157 h 705"/>
                <a:gd name="T118" fmla="*/ 754 w 1596"/>
                <a:gd name="T119" fmla="*/ 13 h 705"/>
                <a:gd name="T120" fmla="*/ 772 w 1596"/>
                <a:gd name="T121" fmla="*/ 145 h 705"/>
                <a:gd name="T122" fmla="*/ 756 w 1596"/>
                <a:gd name="T123" fmla="*/ 157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6" h="705">
                  <a:moveTo>
                    <a:pt x="1596" y="705"/>
                  </a:moveTo>
                  <a:lnTo>
                    <a:pt x="0" y="705"/>
                  </a:lnTo>
                  <a:lnTo>
                    <a:pt x="170" y="407"/>
                  </a:lnTo>
                  <a:lnTo>
                    <a:pt x="170" y="635"/>
                  </a:lnTo>
                  <a:cubicBezTo>
                    <a:pt x="170" y="635"/>
                    <a:pt x="189" y="660"/>
                    <a:pt x="222" y="660"/>
                  </a:cubicBezTo>
                  <a:cubicBezTo>
                    <a:pt x="260" y="660"/>
                    <a:pt x="274" y="635"/>
                    <a:pt x="274" y="635"/>
                  </a:cubicBezTo>
                  <a:lnTo>
                    <a:pt x="274" y="446"/>
                  </a:lnTo>
                  <a:cubicBezTo>
                    <a:pt x="282" y="450"/>
                    <a:pt x="293" y="454"/>
                    <a:pt x="306" y="454"/>
                  </a:cubicBezTo>
                  <a:cubicBezTo>
                    <a:pt x="343" y="454"/>
                    <a:pt x="356" y="432"/>
                    <a:pt x="356" y="432"/>
                  </a:cubicBezTo>
                  <a:lnTo>
                    <a:pt x="356" y="122"/>
                  </a:lnTo>
                  <a:cubicBezTo>
                    <a:pt x="406" y="79"/>
                    <a:pt x="483" y="44"/>
                    <a:pt x="577" y="23"/>
                  </a:cubicBezTo>
                  <a:cubicBezTo>
                    <a:pt x="577" y="25"/>
                    <a:pt x="578" y="27"/>
                    <a:pt x="578" y="30"/>
                  </a:cubicBezTo>
                  <a:cubicBezTo>
                    <a:pt x="554" y="53"/>
                    <a:pt x="539" y="79"/>
                    <a:pt x="529" y="99"/>
                  </a:cubicBezTo>
                  <a:lnTo>
                    <a:pt x="529" y="99"/>
                  </a:lnTo>
                  <a:cubicBezTo>
                    <a:pt x="504" y="99"/>
                    <a:pt x="484" y="121"/>
                    <a:pt x="484" y="147"/>
                  </a:cubicBezTo>
                  <a:cubicBezTo>
                    <a:pt x="484" y="174"/>
                    <a:pt x="504" y="196"/>
                    <a:pt x="529" y="196"/>
                  </a:cubicBezTo>
                  <a:cubicBezTo>
                    <a:pt x="553" y="196"/>
                    <a:pt x="573" y="174"/>
                    <a:pt x="573" y="147"/>
                  </a:cubicBezTo>
                  <a:cubicBezTo>
                    <a:pt x="573" y="132"/>
                    <a:pt x="567" y="119"/>
                    <a:pt x="557" y="110"/>
                  </a:cubicBezTo>
                  <a:cubicBezTo>
                    <a:pt x="564" y="100"/>
                    <a:pt x="573" y="88"/>
                    <a:pt x="586" y="76"/>
                  </a:cubicBezTo>
                  <a:cubicBezTo>
                    <a:pt x="595" y="138"/>
                    <a:pt x="602" y="178"/>
                    <a:pt x="602" y="178"/>
                  </a:cubicBezTo>
                  <a:cubicBezTo>
                    <a:pt x="602" y="178"/>
                    <a:pt x="606" y="179"/>
                    <a:pt x="614" y="181"/>
                  </a:cubicBezTo>
                  <a:cubicBezTo>
                    <a:pt x="610" y="189"/>
                    <a:pt x="604" y="204"/>
                    <a:pt x="593" y="233"/>
                  </a:cubicBezTo>
                  <a:cubicBezTo>
                    <a:pt x="568" y="294"/>
                    <a:pt x="553" y="333"/>
                    <a:pt x="553" y="399"/>
                  </a:cubicBezTo>
                  <a:cubicBezTo>
                    <a:pt x="553" y="408"/>
                    <a:pt x="583" y="412"/>
                    <a:pt x="616" y="412"/>
                  </a:cubicBezTo>
                  <a:cubicBezTo>
                    <a:pt x="648" y="412"/>
                    <a:pt x="684" y="408"/>
                    <a:pt x="698" y="399"/>
                  </a:cubicBezTo>
                  <a:cubicBezTo>
                    <a:pt x="724" y="382"/>
                    <a:pt x="730" y="330"/>
                    <a:pt x="736" y="312"/>
                  </a:cubicBezTo>
                  <a:cubicBezTo>
                    <a:pt x="745" y="287"/>
                    <a:pt x="733" y="219"/>
                    <a:pt x="727" y="188"/>
                  </a:cubicBezTo>
                  <a:cubicBezTo>
                    <a:pt x="734" y="186"/>
                    <a:pt x="740" y="184"/>
                    <a:pt x="745" y="181"/>
                  </a:cubicBezTo>
                  <a:cubicBezTo>
                    <a:pt x="744" y="184"/>
                    <a:pt x="744" y="187"/>
                    <a:pt x="744" y="190"/>
                  </a:cubicBezTo>
                  <a:cubicBezTo>
                    <a:pt x="744" y="216"/>
                    <a:pt x="764" y="238"/>
                    <a:pt x="789" y="238"/>
                  </a:cubicBezTo>
                  <a:cubicBezTo>
                    <a:pt x="813" y="238"/>
                    <a:pt x="833" y="216"/>
                    <a:pt x="833" y="190"/>
                  </a:cubicBezTo>
                  <a:cubicBezTo>
                    <a:pt x="833" y="169"/>
                    <a:pt x="822" y="152"/>
                    <a:pt x="805" y="145"/>
                  </a:cubicBezTo>
                  <a:lnTo>
                    <a:pt x="825" y="0"/>
                  </a:lnTo>
                  <a:cubicBezTo>
                    <a:pt x="840" y="1"/>
                    <a:pt x="854" y="3"/>
                    <a:pt x="868" y="5"/>
                  </a:cubicBezTo>
                  <a:cubicBezTo>
                    <a:pt x="884" y="105"/>
                    <a:pt x="897" y="178"/>
                    <a:pt x="897" y="178"/>
                  </a:cubicBezTo>
                  <a:cubicBezTo>
                    <a:pt x="897" y="178"/>
                    <a:pt x="903" y="179"/>
                    <a:pt x="912" y="181"/>
                  </a:cubicBezTo>
                  <a:cubicBezTo>
                    <a:pt x="909" y="190"/>
                    <a:pt x="903" y="205"/>
                    <a:pt x="891" y="233"/>
                  </a:cubicBezTo>
                  <a:cubicBezTo>
                    <a:pt x="867" y="294"/>
                    <a:pt x="852" y="333"/>
                    <a:pt x="852" y="399"/>
                  </a:cubicBezTo>
                  <a:cubicBezTo>
                    <a:pt x="852" y="408"/>
                    <a:pt x="881" y="412"/>
                    <a:pt x="914" y="412"/>
                  </a:cubicBezTo>
                  <a:cubicBezTo>
                    <a:pt x="947" y="412"/>
                    <a:pt x="983" y="408"/>
                    <a:pt x="996" y="399"/>
                  </a:cubicBezTo>
                  <a:cubicBezTo>
                    <a:pt x="1023" y="382"/>
                    <a:pt x="1028" y="330"/>
                    <a:pt x="1034" y="312"/>
                  </a:cubicBezTo>
                  <a:cubicBezTo>
                    <a:pt x="1043" y="287"/>
                    <a:pt x="1032" y="218"/>
                    <a:pt x="1026" y="187"/>
                  </a:cubicBezTo>
                  <a:cubicBezTo>
                    <a:pt x="1029" y="186"/>
                    <a:pt x="1031" y="185"/>
                    <a:pt x="1034" y="184"/>
                  </a:cubicBezTo>
                  <a:cubicBezTo>
                    <a:pt x="1042" y="191"/>
                    <a:pt x="1052" y="196"/>
                    <a:pt x="1063" y="196"/>
                  </a:cubicBezTo>
                  <a:cubicBezTo>
                    <a:pt x="1088" y="196"/>
                    <a:pt x="1108" y="174"/>
                    <a:pt x="1108" y="147"/>
                  </a:cubicBezTo>
                  <a:cubicBezTo>
                    <a:pt x="1108" y="121"/>
                    <a:pt x="1088" y="99"/>
                    <a:pt x="1063" y="99"/>
                  </a:cubicBezTo>
                  <a:cubicBezTo>
                    <a:pt x="1062" y="99"/>
                    <a:pt x="1060" y="99"/>
                    <a:pt x="1059" y="99"/>
                  </a:cubicBezTo>
                  <a:cubicBezTo>
                    <a:pt x="1056" y="94"/>
                    <a:pt x="1053" y="88"/>
                    <a:pt x="1049" y="82"/>
                  </a:cubicBezTo>
                  <a:cubicBezTo>
                    <a:pt x="1049" y="64"/>
                    <a:pt x="1049" y="47"/>
                    <a:pt x="1048" y="30"/>
                  </a:cubicBezTo>
                  <a:cubicBezTo>
                    <a:pt x="1118" y="49"/>
                    <a:pt x="1178" y="76"/>
                    <a:pt x="1222" y="108"/>
                  </a:cubicBezTo>
                  <a:lnTo>
                    <a:pt x="1222" y="432"/>
                  </a:lnTo>
                  <a:cubicBezTo>
                    <a:pt x="1222" y="432"/>
                    <a:pt x="1240" y="454"/>
                    <a:pt x="1271" y="454"/>
                  </a:cubicBezTo>
                  <a:cubicBezTo>
                    <a:pt x="1284" y="454"/>
                    <a:pt x="1295" y="451"/>
                    <a:pt x="1302" y="448"/>
                  </a:cubicBezTo>
                  <a:lnTo>
                    <a:pt x="1302" y="635"/>
                  </a:lnTo>
                  <a:cubicBezTo>
                    <a:pt x="1302" y="635"/>
                    <a:pt x="1321" y="660"/>
                    <a:pt x="1354" y="660"/>
                  </a:cubicBezTo>
                  <a:cubicBezTo>
                    <a:pt x="1392" y="660"/>
                    <a:pt x="1406" y="635"/>
                    <a:pt x="1406" y="635"/>
                  </a:cubicBezTo>
                  <a:lnTo>
                    <a:pt x="1406" y="389"/>
                  </a:lnTo>
                  <a:lnTo>
                    <a:pt x="1596" y="705"/>
                  </a:lnTo>
                  <a:moveTo>
                    <a:pt x="756" y="157"/>
                  </a:moveTo>
                  <a:cubicBezTo>
                    <a:pt x="755" y="105"/>
                    <a:pt x="754" y="57"/>
                    <a:pt x="754" y="13"/>
                  </a:cubicBezTo>
                  <a:lnTo>
                    <a:pt x="772" y="145"/>
                  </a:lnTo>
                  <a:cubicBezTo>
                    <a:pt x="766" y="147"/>
                    <a:pt x="760" y="151"/>
                    <a:pt x="756" y="157"/>
                  </a:cubicBezTo>
                </a:path>
              </a:pathLst>
            </a:custGeom>
            <a:solidFill>
              <a:srgbClr val="FF5B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814">
              <a:extLst>
                <a:ext uri="{FF2B5EF4-FFF2-40B4-BE49-F238E27FC236}">
                  <a16:creationId xmlns:a16="http://schemas.microsoft.com/office/drawing/2014/main" xmlns="" id="{2245B5E1-ECB5-4963-92FB-35C9347856B4}"/>
                </a:ext>
              </a:extLst>
            </p:cNvPr>
            <p:cNvSpPr>
              <a:spLocks/>
            </p:cNvSpPr>
            <p:nvPr/>
          </p:nvSpPr>
          <p:spPr bwMode="auto">
            <a:xfrm>
              <a:off x="3130248" y="962025"/>
              <a:ext cx="38100" cy="136525"/>
            </a:xfrm>
            <a:custGeom>
              <a:avLst/>
              <a:gdLst>
                <a:gd name="T0" fmla="*/ 41 w 41"/>
                <a:gd name="T1" fmla="*/ 149 h 149"/>
                <a:gd name="T2" fmla="*/ 6 w 41"/>
                <a:gd name="T3" fmla="*/ 132 h 149"/>
                <a:gd name="T4" fmla="*/ 0 w 41"/>
                <a:gd name="T5" fmla="*/ 10 h 149"/>
                <a:gd name="T6" fmla="*/ 9 w 41"/>
                <a:gd name="T7" fmla="*/ 10 h 149"/>
                <a:gd name="T8" fmla="*/ 9 w 41"/>
                <a:gd name="T9" fmla="*/ 10 h 149"/>
                <a:gd name="T10" fmla="*/ 9 w 41"/>
                <a:gd name="T11" fmla="*/ 10 h 149"/>
                <a:gd name="T12" fmla="*/ 11 w 41"/>
                <a:gd name="T13" fmla="*/ 10 h 149"/>
                <a:gd name="T14" fmla="*/ 32 w 41"/>
                <a:gd name="T15" fmla="*/ 0 h 149"/>
                <a:gd name="T16" fmla="*/ 41 w 41"/>
                <a:gd name="T17"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49">
                  <a:moveTo>
                    <a:pt x="41" y="149"/>
                  </a:moveTo>
                  <a:cubicBezTo>
                    <a:pt x="31" y="143"/>
                    <a:pt x="19" y="137"/>
                    <a:pt x="6" y="132"/>
                  </a:cubicBezTo>
                  <a:cubicBezTo>
                    <a:pt x="4" y="100"/>
                    <a:pt x="2" y="54"/>
                    <a:pt x="0" y="10"/>
                  </a:cubicBezTo>
                  <a:cubicBezTo>
                    <a:pt x="2" y="10"/>
                    <a:pt x="5" y="10"/>
                    <a:pt x="9" y="10"/>
                  </a:cubicBezTo>
                  <a:lnTo>
                    <a:pt x="9" y="10"/>
                  </a:lnTo>
                  <a:lnTo>
                    <a:pt x="9" y="10"/>
                  </a:lnTo>
                  <a:lnTo>
                    <a:pt x="11" y="10"/>
                  </a:lnTo>
                  <a:cubicBezTo>
                    <a:pt x="18" y="10"/>
                    <a:pt x="25" y="7"/>
                    <a:pt x="32" y="0"/>
                  </a:cubicBezTo>
                  <a:cubicBezTo>
                    <a:pt x="34" y="49"/>
                    <a:pt x="30" y="106"/>
                    <a:pt x="41" y="149"/>
                  </a:cubicBezTo>
                </a:path>
              </a:pathLst>
            </a:custGeom>
            <a:solidFill>
              <a:srgbClr val="8A6F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815">
              <a:extLst>
                <a:ext uri="{FF2B5EF4-FFF2-40B4-BE49-F238E27FC236}">
                  <a16:creationId xmlns:a16="http://schemas.microsoft.com/office/drawing/2014/main" xmlns="" id="{BD3EC669-94AD-4EA2-8B8D-457D468C8AC4}"/>
                </a:ext>
              </a:extLst>
            </p:cNvPr>
            <p:cNvSpPr>
              <a:spLocks/>
            </p:cNvSpPr>
            <p:nvPr/>
          </p:nvSpPr>
          <p:spPr bwMode="auto">
            <a:xfrm>
              <a:off x="2960385" y="2024063"/>
              <a:ext cx="77788" cy="166688"/>
            </a:xfrm>
            <a:custGeom>
              <a:avLst/>
              <a:gdLst>
                <a:gd name="T0" fmla="*/ 85 w 85"/>
                <a:gd name="T1" fmla="*/ 183 h 183"/>
                <a:gd name="T2" fmla="*/ 0 w 85"/>
                <a:gd name="T3" fmla="*/ 183 h 183"/>
                <a:gd name="T4" fmla="*/ 0 w 85"/>
                <a:gd name="T5" fmla="*/ 0 h 183"/>
                <a:gd name="T6" fmla="*/ 60 w 85"/>
                <a:gd name="T7" fmla="*/ 0 h 183"/>
                <a:gd name="T8" fmla="*/ 85 w 85"/>
                <a:gd name="T9" fmla="*/ 180 h 183"/>
                <a:gd name="T10" fmla="*/ 85 w 85"/>
                <a:gd name="T11" fmla="*/ 183 h 183"/>
              </a:gdLst>
              <a:ahLst/>
              <a:cxnLst>
                <a:cxn ang="0">
                  <a:pos x="T0" y="T1"/>
                </a:cxn>
                <a:cxn ang="0">
                  <a:pos x="T2" y="T3"/>
                </a:cxn>
                <a:cxn ang="0">
                  <a:pos x="T4" y="T5"/>
                </a:cxn>
                <a:cxn ang="0">
                  <a:pos x="T6" y="T7"/>
                </a:cxn>
                <a:cxn ang="0">
                  <a:pos x="T8" y="T9"/>
                </a:cxn>
                <a:cxn ang="0">
                  <a:pos x="T10" y="T11"/>
                </a:cxn>
              </a:cxnLst>
              <a:rect l="0" t="0" r="r" b="b"/>
              <a:pathLst>
                <a:path w="85" h="183">
                  <a:moveTo>
                    <a:pt x="85" y="183"/>
                  </a:moveTo>
                  <a:lnTo>
                    <a:pt x="0" y="183"/>
                  </a:lnTo>
                  <a:cubicBezTo>
                    <a:pt x="0" y="116"/>
                    <a:pt x="1" y="57"/>
                    <a:pt x="0" y="0"/>
                  </a:cubicBezTo>
                  <a:lnTo>
                    <a:pt x="60" y="0"/>
                  </a:lnTo>
                  <a:cubicBezTo>
                    <a:pt x="67" y="56"/>
                    <a:pt x="76" y="118"/>
                    <a:pt x="85" y="180"/>
                  </a:cubicBezTo>
                  <a:lnTo>
                    <a:pt x="85" y="183"/>
                  </a:lnTo>
                  <a:close/>
                </a:path>
              </a:pathLst>
            </a:custGeom>
            <a:solidFill>
              <a:srgbClr val="4D4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816">
              <a:extLst>
                <a:ext uri="{FF2B5EF4-FFF2-40B4-BE49-F238E27FC236}">
                  <a16:creationId xmlns:a16="http://schemas.microsoft.com/office/drawing/2014/main" xmlns="" id="{C2F393BE-52E8-4A24-8226-0AA2812702B2}"/>
                </a:ext>
              </a:extLst>
            </p:cNvPr>
            <p:cNvSpPr>
              <a:spLocks noEditPoints="1"/>
            </p:cNvSpPr>
            <p:nvPr/>
          </p:nvSpPr>
          <p:spPr bwMode="auto">
            <a:xfrm>
              <a:off x="2657173" y="1846263"/>
              <a:ext cx="674688" cy="42863"/>
            </a:xfrm>
            <a:custGeom>
              <a:avLst/>
              <a:gdLst>
                <a:gd name="T0" fmla="*/ 732 w 732"/>
                <a:gd name="T1" fmla="*/ 48 h 48"/>
                <a:gd name="T2" fmla="*/ 710 w 732"/>
                <a:gd name="T3" fmla="*/ 42 h 48"/>
                <a:gd name="T4" fmla="*/ 607 w 732"/>
                <a:gd name="T5" fmla="*/ 42 h 48"/>
                <a:gd name="T6" fmla="*/ 606 w 732"/>
                <a:gd name="T7" fmla="*/ 13 h 48"/>
                <a:gd name="T8" fmla="*/ 606 w 732"/>
                <a:gd name="T9" fmla="*/ 13 h 48"/>
                <a:gd name="T10" fmla="*/ 606 w 732"/>
                <a:gd name="T11" fmla="*/ 13 h 48"/>
                <a:gd name="T12" fmla="*/ 620 w 732"/>
                <a:gd name="T13" fmla="*/ 0 h 48"/>
                <a:gd name="T14" fmla="*/ 702 w 732"/>
                <a:gd name="T15" fmla="*/ 0 h 48"/>
                <a:gd name="T16" fmla="*/ 732 w 732"/>
                <a:gd name="T17" fmla="*/ 48 h 48"/>
                <a:gd name="T18" fmla="*/ 0 w 732"/>
                <a:gd name="T19" fmla="*/ 45 h 48"/>
                <a:gd name="T20" fmla="*/ 31 w 732"/>
                <a:gd name="T21" fmla="*/ 0 h 48"/>
                <a:gd name="T22" fmla="*/ 77 w 732"/>
                <a:gd name="T23" fmla="*/ 0 h 48"/>
                <a:gd name="T24" fmla="*/ 78 w 732"/>
                <a:gd name="T25" fmla="*/ 13 h 48"/>
                <a:gd name="T26" fmla="*/ 78 w 732"/>
                <a:gd name="T27" fmla="*/ 13 h 48"/>
                <a:gd name="T28" fmla="*/ 78 w 732"/>
                <a:gd name="T29" fmla="*/ 13 h 48"/>
                <a:gd name="T30" fmla="*/ 78 w 732"/>
                <a:gd name="T31" fmla="*/ 42 h 48"/>
                <a:gd name="T32" fmla="*/ 15 w 732"/>
                <a:gd name="T33" fmla="*/ 42 h 48"/>
                <a:gd name="T34" fmla="*/ 0 w 732"/>
                <a:gd name="T35" fmla="*/ 45 h 48"/>
                <a:gd name="T36" fmla="*/ 373 w 732"/>
                <a:gd name="T37" fmla="*/ 42 h 48"/>
                <a:gd name="T38" fmla="*/ 326 w 732"/>
                <a:gd name="T39" fmla="*/ 42 h 48"/>
                <a:gd name="T40" fmla="*/ 325 w 732"/>
                <a:gd name="T41" fmla="*/ 15 h 48"/>
                <a:gd name="T42" fmla="*/ 324 w 732"/>
                <a:gd name="T43" fmla="*/ 8 h 48"/>
                <a:gd name="T44" fmla="*/ 361 w 732"/>
                <a:gd name="T45" fmla="*/ 6 h 48"/>
                <a:gd name="T46" fmla="*/ 368 w 732"/>
                <a:gd name="T47" fmla="*/ 6 h 48"/>
                <a:gd name="T48" fmla="*/ 373 w 732"/>
                <a:gd name="T49" fmla="*/ 6 h 48"/>
                <a:gd name="T50" fmla="*/ 373 w 732"/>
                <a:gd name="T51" fmla="*/ 13 h 48"/>
                <a:gd name="T52" fmla="*/ 373 w 732"/>
                <a:gd name="T53" fmla="*/ 4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2" h="48">
                  <a:moveTo>
                    <a:pt x="732" y="48"/>
                  </a:moveTo>
                  <a:cubicBezTo>
                    <a:pt x="725" y="44"/>
                    <a:pt x="718" y="42"/>
                    <a:pt x="710" y="42"/>
                  </a:cubicBezTo>
                  <a:lnTo>
                    <a:pt x="607" y="42"/>
                  </a:lnTo>
                  <a:cubicBezTo>
                    <a:pt x="607" y="32"/>
                    <a:pt x="606" y="22"/>
                    <a:pt x="606" y="13"/>
                  </a:cubicBezTo>
                  <a:lnTo>
                    <a:pt x="606" y="13"/>
                  </a:lnTo>
                  <a:lnTo>
                    <a:pt x="606" y="13"/>
                  </a:lnTo>
                  <a:cubicBezTo>
                    <a:pt x="611" y="9"/>
                    <a:pt x="616" y="5"/>
                    <a:pt x="620" y="0"/>
                  </a:cubicBezTo>
                  <a:lnTo>
                    <a:pt x="702" y="0"/>
                  </a:lnTo>
                  <a:cubicBezTo>
                    <a:pt x="712" y="15"/>
                    <a:pt x="722" y="32"/>
                    <a:pt x="732" y="48"/>
                  </a:cubicBezTo>
                  <a:close/>
                  <a:moveTo>
                    <a:pt x="0" y="45"/>
                  </a:moveTo>
                  <a:cubicBezTo>
                    <a:pt x="11" y="29"/>
                    <a:pt x="21" y="14"/>
                    <a:pt x="31" y="0"/>
                  </a:cubicBezTo>
                  <a:lnTo>
                    <a:pt x="77" y="0"/>
                  </a:lnTo>
                  <a:cubicBezTo>
                    <a:pt x="77" y="4"/>
                    <a:pt x="77" y="9"/>
                    <a:pt x="78" y="13"/>
                  </a:cubicBezTo>
                  <a:lnTo>
                    <a:pt x="78" y="13"/>
                  </a:lnTo>
                  <a:lnTo>
                    <a:pt x="78" y="13"/>
                  </a:lnTo>
                  <a:cubicBezTo>
                    <a:pt x="77" y="17"/>
                    <a:pt x="77" y="27"/>
                    <a:pt x="78" y="42"/>
                  </a:cubicBezTo>
                  <a:lnTo>
                    <a:pt x="15" y="42"/>
                  </a:lnTo>
                  <a:cubicBezTo>
                    <a:pt x="10" y="42"/>
                    <a:pt x="4" y="43"/>
                    <a:pt x="0" y="45"/>
                  </a:cubicBezTo>
                  <a:moveTo>
                    <a:pt x="373" y="42"/>
                  </a:moveTo>
                  <a:lnTo>
                    <a:pt x="326" y="42"/>
                  </a:lnTo>
                  <a:cubicBezTo>
                    <a:pt x="326" y="33"/>
                    <a:pt x="325" y="24"/>
                    <a:pt x="325" y="15"/>
                  </a:cubicBezTo>
                  <a:cubicBezTo>
                    <a:pt x="325" y="13"/>
                    <a:pt x="324" y="10"/>
                    <a:pt x="324" y="8"/>
                  </a:cubicBezTo>
                  <a:cubicBezTo>
                    <a:pt x="336" y="7"/>
                    <a:pt x="349" y="6"/>
                    <a:pt x="361" y="6"/>
                  </a:cubicBezTo>
                  <a:cubicBezTo>
                    <a:pt x="363" y="6"/>
                    <a:pt x="366" y="6"/>
                    <a:pt x="368" y="6"/>
                  </a:cubicBezTo>
                  <a:cubicBezTo>
                    <a:pt x="370" y="6"/>
                    <a:pt x="372" y="6"/>
                    <a:pt x="373" y="6"/>
                  </a:cubicBezTo>
                  <a:cubicBezTo>
                    <a:pt x="373" y="8"/>
                    <a:pt x="373" y="11"/>
                    <a:pt x="373" y="13"/>
                  </a:cubicBezTo>
                  <a:cubicBezTo>
                    <a:pt x="373" y="21"/>
                    <a:pt x="373" y="31"/>
                    <a:pt x="373" y="42"/>
                  </a:cubicBezTo>
                </a:path>
              </a:pathLst>
            </a:custGeom>
            <a:solidFill>
              <a:srgbClr val="594A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817">
              <a:extLst>
                <a:ext uri="{FF2B5EF4-FFF2-40B4-BE49-F238E27FC236}">
                  <a16:creationId xmlns:a16="http://schemas.microsoft.com/office/drawing/2014/main" xmlns="" id="{D3745BB2-D294-4891-AA1A-B31273319ABF}"/>
                </a:ext>
              </a:extLst>
            </p:cNvPr>
            <p:cNvSpPr>
              <a:spLocks/>
            </p:cNvSpPr>
            <p:nvPr/>
          </p:nvSpPr>
          <p:spPr bwMode="auto">
            <a:xfrm>
              <a:off x="2960385" y="2190750"/>
              <a:ext cx="98425" cy="119063"/>
            </a:xfrm>
            <a:custGeom>
              <a:avLst/>
              <a:gdLst>
                <a:gd name="T0" fmla="*/ 106 w 106"/>
                <a:gd name="T1" fmla="*/ 130 h 130"/>
                <a:gd name="T2" fmla="*/ 37 w 106"/>
                <a:gd name="T3" fmla="*/ 124 h 130"/>
                <a:gd name="T4" fmla="*/ 0 w 106"/>
                <a:gd name="T5" fmla="*/ 126 h 130"/>
                <a:gd name="T6" fmla="*/ 0 w 106"/>
                <a:gd name="T7" fmla="*/ 0 h 130"/>
                <a:gd name="T8" fmla="*/ 85 w 106"/>
                <a:gd name="T9" fmla="*/ 0 h 130"/>
                <a:gd name="T10" fmla="*/ 86 w 106"/>
                <a:gd name="T11" fmla="*/ 0 h 130"/>
                <a:gd name="T12" fmla="*/ 106 w 106"/>
                <a:gd name="T13" fmla="*/ 130 h 130"/>
              </a:gdLst>
              <a:ahLst/>
              <a:cxnLst>
                <a:cxn ang="0">
                  <a:pos x="T0" y="T1"/>
                </a:cxn>
                <a:cxn ang="0">
                  <a:pos x="T2" y="T3"/>
                </a:cxn>
                <a:cxn ang="0">
                  <a:pos x="T4" y="T5"/>
                </a:cxn>
                <a:cxn ang="0">
                  <a:pos x="T6" y="T7"/>
                </a:cxn>
                <a:cxn ang="0">
                  <a:pos x="T8" y="T9"/>
                </a:cxn>
                <a:cxn ang="0">
                  <a:pos x="T10" y="T11"/>
                </a:cxn>
                <a:cxn ang="0">
                  <a:pos x="T12" y="T13"/>
                </a:cxn>
              </a:cxnLst>
              <a:rect l="0" t="0" r="r" b="b"/>
              <a:pathLst>
                <a:path w="106" h="130">
                  <a:moveTo>
                    <a:pt x="106" y="130"/>
                  </a:moveTo>
                  <a:cubicBezTo>
                    <a:pt x="85" y="126"/>
                    <a:pt x="62" y="124"/>
                    <a:pt x="37" y="124"/>
                  </a:cubicBezTo>
                  <a:cubicBezTo>
                    <a:pt x="24" y="124"/>
                    <a:pt x="12" y="125"/>
                    <a:pt x="0" y="126"/>
                  </a:cubicBezTo>
                  <a:cubicBezTo>
                    <a:pt x="0" y="81"/>
                    <a:pt x="0" y="39"/>
                    <a:pt x="0" y="0"/>
                  </a:cubicBezTo>
                  <a:lnTo>
                    <a:pt x="85" y="0"/>
                  </a:lnTo>
                  <a:lnTo>
                    <a:pt x="86" y="0"/>
                  </a:lnTo>
                  <a:cubicBezTo>
                    <a:pt x="92" y="45"/>
                    <a:pt x="99" y="89"/>
                    <a:pt x="106" y="130"/>
                  </a:cubicBezTo>
                </a:path>
              </a:pathLst>
            </a:custGeom>
            <a:solidFill>
              <a:srgbClr val="A78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818">
              <a:extLst>
                <a:ext uri="{FF2B5EF4-FFF2-40B4-BE49-F238E27FC236}">
                  <a16:creationId xmlns:a16="http://schemas.microsoft.com/office/drawing/2014/main" xmlns="" id="{E91AC2E5-A9C0-43E3-A349-D3F47C0037F9}"/>
                </a:ext>
              </a:extLst>
            </p:cNvPr>
            <p:cNvSpPr>
              <a:spLocks noEditPoints="1"/>
            </p:cNvSpPr>
            <p:nvPr/>
          </p:nvSpPr>
          <p:spPr bwMode="auto">
            <a:xfrm>
              <a:off x="2754010" y="2303463"/>
              <a:ext cx="487363" cy="142875"/>
            </a:xfrm>
            <a:custGeom>
              <a:avLst/>
              <a:gdLst>
                <a:gd name="T0" fmla="*/ 28 w 530"/>
                <a:gd name="T1" fmla="*/ 156 h 156"/>
                <a:gd name="T2" fmla="*/ 0 w 530"/>
                <a:gd name="T3" fmla="*/ 145 h 156"/>
                <a:gd name="T4" fmla="*/ 49 w 530"/>
                <a:gd name="T5" fmla="*/ 76 h 156"/>
                <a:gd name="T6" fmla="*/ 57 w 530"/>
                <a:gd name="T7" fmla="*/ 122 h 156"/>
                <a:gd name="T8" fmla="*/ 28 w 530"/>
                <a:gd name="T9" fmla="*/ 156 h 156"/>
                <a:gd name="T10" fmla="*/ 521 w 530"/>
                <a:gd name="T11" fmla="*/ 147 h 156"/>
                <a:gd name="T12" fmla="*/ 520 w 530"/>
                <a:gd name="T13" fmla="*/ 128 h 156"/>
                <a:gd name="T14" fmla="*/ 530 w 530"/>
                <a:gd name="T15" fmla="*/ 145 h 156"/>
                <a:gd name="T16" fmla="*/ 521 w 530"/>
                <a:gd name="T17" fmla="*/ 147 h 156"/>
                <a:gd name="T18" fmla="*/ 339 w 530"/>
                <a:gd name="T19" fmla="*/ 51 h 156"/>
                <a:gd name="T20" fmla="*/ 296 w 530"/>
                <a:gd name="T21" fmla="*/ 46 h 156"/>
                <a:gd name="T22" fmla="*/ 299 w 530"/>
                <a:gd name="T23" fmla="*/ 28 h 156"/>
                <a:gd name="T24" fmla="*/ 225 w 530"/>
                <a:gd name="T25" fmla="*/ 28 h 156"/>
                <a:gd name="T26" fmla="*/ 225 w 530"/>
                <a:gd name="T27" fmla="*/ 2 h 156"/>
                <a:gd name="T28" fmla="*/ 262 w 530"/>
                <a:gd name="T29" fmla="*/ 0 h 156"/>
                <a:gd name="T30" fmla="*/ 331 w 530"/>
                <a:gd name="T31" fmla="*/ 6 h 156"/>
                <a:gd name="T32" fmla="*/ 339 w 530"/>
                <a:gd name="T33" fmla="*/ 5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0" h="156">
                  <a:moveTo>
                    <a:pt x="28" y="156"/>
                  </a:moveTo>
                  <a:cubicBezTo>
                    <a:pt x="20" y="149"/>
                    <a:pt x="10" y="145"/>
                    <a:pt x="0" y="145"/>
                  </a:cubicBezTo>
                  <a:cubicBezTo>
                    <a:pt x="10" y="125"/>
                    <a:pt x="25" y="99"/>
                    <a:pt x="49" y="76"/>
                  </a:cubicBezTo>
                  <a:cubicBezTo>
                    <a:pt x="52" y="92"/>
                    <a:pt x="54" y="108"/>
                    <a:pt x="57" y="122"/>
                  </a:cubicBezTo>
                  <a:cubicBezTo>
                    <a:pt x="44" y="134"/>
                    <a:pt x="35" y="146"/>
                    <a:pt x="28" y="156"/>
                  </a:cubicBezTo>
                  <a:close/>
                  <a:moveTo>
                    <a:pt x="521" y="147"/>
                  </a:moveTo>
                  <a:cubicBezTo>
                    <a:pt x="521" y="141"/>
                    <a:pt x="520" y="134"/>
                    <a:pt x="520" y="128"/>
                  </a:cubicBezTo>
                  <a:cubicBezTo>
                    <a:pt x="524" y="134"/>
                    <a:pt x="527" y="140"/>
                    <a:pt x="530" y="145"/>
                  </a:cubicBezTo>
                  <a:cubicBezTo>
                    <a:pt x="527" y="145"/>
                    <a:pt x="524" y="146"/>
                    <a:pt x="521" y="147"/>
                  </a:cubicBezTo>
                  <a:moveTo>
                    <a:pt x="339" y="51"/>
                  </a:moveTo>
                  <a:cubicBezTo>
                    <a:pt x="325" y="49"/>
                    <a:pt x="311" y="47"/>
                    <a:pt x="296" y="46"/>
                  </a:cubicBezTo>
                  <a:lnTo>
                    <a:pt x="299" y="28"/>
                  </a:lnTo>
                  <a:lnTo>
                    <a:pt x="225" y="28"/>
                  </a:lnTo>
                  <a:cubicBezTo>
                    <a:pt x="225" y="19"/>
                    <a:pt x="225" y="10"/>
                    <a:pt x="225" y="2"/>
                  </a:cubicBezTo>
                  <a:cubicBezTo>
                    <a:pt x="237" y="1"/>
                    <a:pt x="249" y="0"/>
                    <a:pt x="262" y="0"/>
                  </a:cubicBezTo>
                  <a:cubicBezTo>
                    <a:pt x="287" y="0"/>
                    <a:pt x="310" y="2"/>
                    <a:pt x="331" y="6"/>
                  </a:cubicBezTo>
                  <a:cubicBezTo>
                    <a:pt x="334" y="22"/>
                    <a:pt x="336" y="37"/>
                    <a:pt x="339" y="51"/>
                  </a:cubicBezTo>
                </a:path>
              </a:pathLst>
            </a:custGeom>
            <a:solidFill>
              <a:srgbClr val="A78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819">
              <a:extLst>
                <a:ext uri="{FF2B5EF4-FFF2-40B4-BE49-F238E27FC236}">
                  <a16:creationId xmlns:a16="http://schemas.microsoft.com/office/drawing/2014/main" xmlns="" id="{A820EF79-23CB-4308-818F-1FE05361B3E5}"/>
                </a:ext>
              </a:extLst>
            </p:cNvPr>
            <p:cNvSpPr>
              <a:spLocks/>
            </p:cNvSpPr>
            <p:nvPr/>
          </p:nvSpPr>
          <p:spPr bwMode="auto">
            <a:xfrm>
              <a:off x="2960385" y="2330450"/>
              <a:ext cx="68263" cy="147638"/>
            </a:xfrm>
            <a:custGeom>
              <a:avLst/>
              <a:gdLst>
                <a:gd name="T0" fmla="*/ 51 w 74"/>
                <a:gd name="T1" fmla="*/ 163 h 163"/>
                <a:gd name="T2" fmla="*/ 35 w 74"/>
                <a:gd name="T3" fmla="*/ 159 h 163"/>
                <a:gd name="T4" fmla="*/ 18 w 74"/>
                <a:gd name="T5" fmla="*/ 163 h 163"/>
                <a:gd name="T6" fmla="*/ 0 w 74"/>
                <a:gd name="T7" fmla="*/ 31 h 163"/>
                <a:gd name="T8" fmla="*/ 0 w 74"/>
                <a:gd name="T9" fmla="*/ 0 h 163"/>
                <a:gd name="T10" fmla="*/ 74 w 74"/>
                <a:gd name="T11" fmla="*/ 0 h 163"/>
                <a:gd name="T12" fmla="*/ 71 w 74"/>
                <a:gd name="T13" fmla="*/ 18 h 163"/>
                <a:gd name="T14" fmla="*/ 51 w 74"/>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163">
                  <a:moveTo>
                    <a:pt x="51" y="163"/>
                  </a:moveTo>
                  <a:cubicBezTo>
                    <a:pt x="46" y="160"/>
                    <a:pt x="41" y="159"/>
                    <a:pt x="35" y="159"/>
                  </a:cubicBezTo>
                  <a:cubicBezTo>
                    <a:pt x="29" y="159"/>
                    <a:pt x="23" y="160"/>
                    <a:pt x="18" y="163"/>
                  </a:cubicBezTo>
                  <a:lnTo>
                    <a:pt x="0" y="31"/>
                  </a:lnTo>
                  <a:cubicBezTo>
                    <a:pt x="0" y="20"/>
                    <a:pt x="0" y="10"/>
                    <a:pt x="0" y="0"/>
                  </a:cubicBezTo>
                  <a:lnTo>
                    <a:pt x="74" y="0"/>
                  </a:lnTo>
                  <a:lnTo>
                    <a:pt x="71" y="18"/>
                  </a:lnTo>
                  <a:lnTo>
                    <a:pt x="51" y="163"/>
                  </a:lnTo>
                  <a:close/>
                </a:path>
              </a:pathLst>
            </a:custGeom>
            <a:solidFill>
              <a:srgbClr val="A78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820">
              <a:extLst>
                <a:ext uri="{FF2B5EF4-FFF2-40B4-BE49-F238E27FC236}">
                  <a16:creationId xmlns:a16="http://schemas.microsoft.com/office/drawing/2014/main" xmlns="" id="{C90B432B-EFA8-4DB5-812B-8E8541CCAA73}"/>
                </a:ext>
              </a:extLst>
            </p:cNvPr>
            <p:cNvSpPr>
              <a:spLocks/>
            </p:cNvSpPr>
            <p:nvPr/>
          </p:nvSpPr>
          <p:spPr bwMode="auto">
            <a:xfrm>
              <a:off x="2950860" y="2474913"/>
              <a:ext cx="82550" cy="88900"/>
            </a:xfrm>
            <a:custGeom>
              <a:avLst/>
              <a:gdLst>
                <a:gd name="T0" fmla="*/ 45 w 89"/>
                <a:gd name="T1" fmla="*/ 97 h 97"/>
                <a:gd name="T2" fmla="*/ 0 w 89"/>
                <a:gd name="T3" fmla="*/ 49 h 97"/>
                <a:gd name="T4" fmla="*/ 1 w 89"/>
                <a:gd name="T5" fmla="*/ 40 h 97"/>
                <a:gd name="T6" fmla="*/ 12 w 89"/>
                <a:gd name="T7" fmla="*/ 18 h 97"/>
                <a:gd name="T8" fmla="*/ 12 w 89"/>
                <a:gd name="T9" fmla="*/ 16 h 97"/>
                <a:gd name="T10" fmla="*/ 28 w 89"/>
                <a:gd name="T11" fmla="*/ 4 h 97"/>
                <a:gd name="T12" fmla="*/ 45 w 89"/>
                <a:gd name="T13" fmla="*/ 0 h 97"/>
                <a:gd name="T14" fmla="*/ 61 w 89"/>
                <a:gd name="T15" fmla="*/ 4 h 97"/>
                <a:gd name="T16" fmla="*/ 89 w 89"/>
                <a:gd name="T17" fmla="*/ 49 h 97"/>
                <a:gd name="T18" fmla="*/ 45 w 89"/>
                <a:gd name="T19"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97">
                  <a:moveTo>
                    <a:pt x="45" y="97"/>
                  </a:moveTo>
                  <a:cubicBezTo>
                    <a:pt x="20" y="97"/>
                    <a:pt x="0" y="75"/>
                    <a:pt x="0" y="49"/>
                  </a:cubicBezTo>
                  <a:cubicBezTo>
                    <a:pt x="0" y="46"/>
                    <a:pt x="0" y="43"/>
                    <a:pt x="1" y="40"/>
                  </a:cubicBezTo>
                  <a:cubicBezTo>
                    <a:pt x="8" y="35"/>
                    <a:pt x="12" y="28"/>
                    <a:pt x="12" y="18"/>
                  </a:cubicBezTo>
                  <a:cubicBezTo>
                    <a:pt x="12" y="17"/>
                    <a:pt x="12" y="17"/>
                    <a:pt x="12" y="16"/>
                  </a:cubicBezTo>
                  <a:cubicBezTo>
                    <a:pt x="16" y="10"/>
                    <a:pt x="22" y="6"/>
                    <a:pt x="28" y="4"/>
                  </a:cubicBezTo>
                  <a:cubicBezTo>
                    <a:pt x="33" y="1"/>
                    <a:pt x="39" y="0"/>
                    <a:pt x="45" y="0"/>
                  </a:cubicBezTo>
                  <a:cubicBezTo>
                    <a:pt x="51" y="0"/>
                    <a:pt x="56" y="1"/>
                    <a:pt x="61" y="4"/>
                  </a:cubicBezTo>
                  <a:cubicBezTo>
                    <a:pt x="78" y="11"/>
                    <a:pt x="89" y="28"/>
                    <a:pt x="89" y="49"/>
                  </a:cubicBezTo>
                  <a:cubicBezTo>
                    <a:pt x="89" y="75"/>
                    <a:pt x="69" y="97"/>
                    <a:pt x="45" y="97"/>
                  </a:cubicBezTo>
                </a:path>
              </a:pathLst>
            </a:custGeom>
            <a:solidFill>
              <a:srgbClr val="4D4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821">
              <a:extLst>
                <a:ext uri="{FF2B5EF4-FFF2-40B4-BE49-F238E27FC236}">
                  <a16:creationId xmlns:a16="http://schemas.microsoft.com/office/drawing/2014/main" xmlns="" id="{A9056609-2A83-43FA-B73C-318F9EB83F9B}"/>
                </a:ext>
              </a:extLst>
            </p:cNvPr>
            <p:cNvSpPr>
              <a:spLocks/>
            </p:cNvSpPr>
            <p:nvPr/>
          </p:nvSpPr>
          <p:spPr bwMode="auto">
            <a:xfrm>
              <a:off x="2712735" y="2436813"/>
              <a:ext cx="80963" cy="88900"/>
            </a:xfrm>
            <a:custGeom>
              <a:avLst/>
              <a:gdLst>
                <a:gd name="T0" fmla="*/ 45 w 89"/>
                <a:gd name="T1" fmla="*/ 97 h 97"/>
                <a:gd name="T2" fmla="*/ 0 w 89"/>
                <a:gd name="T3" fmla="*/ 48 h 97"/>
                <a:gd name="T4" fmla="*/ 45 w 89"/>
                <a:gd name="T5" fmla="*/ 0 h 97"/>
                <a:gd name="T6" fmla="*/ 45 w 89"/>
                <a:gd name="T7" fmla="*/ 0 h 97"/>
                <a:gd name="T8" fmla="*/ 73 w 89"/>
                <a:gd name="T9" fmla="*/ 11 h 97"/>
                <a:gd name="T10" fmla="*/ 89 w 89"/>
                <a:gd name="T11" fmla="*/ 48 h 97"/>
                <a:gd name="T12" fmla="*/ 45 w 89"/>
                <a:gd name="T13" fmla="*/ 97 h 97"/>
              </a:gdLst>
              <a:ahLst/>
              <a:cxnLst>
                <a:cxn ang="0">
                  <a:pos x="T0" y="T1"/>
                </a:cxn>
                <a:cxn ang="0">
                  <a:pos x="T2" y="T3"/>
                </a:cxn>
                <a:cxn ang="0">
                  <a:pos x="T4" y="T5"/>
                </a:cxn>
                <a:cxn ang="0">
                  <a:pos x="T6" y="T7"/>
                </a:cxn>
                <a:cxn ang="0">
                  <a:pos x="T8" y="T9"/>
                </a:cxn>
                <a:cxn ang="0">
                  <a:pos x="T10" y="T11"/>
                </a:cxn>
                <a:cxn ang="0">
                  <a:pos x="T12" y="T13"/>
                </a:cxn>
              </a:cxnLst>
              <a:rect l="0" t="0" r="r" b="b"/>
              <a:pathLst>
                <a:path w="89" h="97">
                  <a:moveTo>
                    <a:pt x="45" y="97"/>
                  </a:moveTo>
                  <a:cubicBezTo>
                    <a:pt x="20" y="97"/>
                    <a:pt x="0" y="75"/>
                    <a:pt x="0" y="48"/>
                  </a:cubicBezTo>
                  <a:cubicBezTo>
                    <a:pt x="0" y="22"/>
                    <a:pt x="20" y="0"/>
                    <a:pt x="45" y="0"/>
                  </a:cubicBezTo>
                  <a:lnTo>
                    <a:pt x="45" y="0"/>
                  </a:lnTo>
                  <a:cubicBezTo>
                    <a:pt x="55" y="0"/>
                    <a:pt x="65" y="4"/>
                    <a:pt x="73" y="11"/>
                  </a:cubicBezTo>
                  <a:cubicBezTo>
                    <a:pt x="83" y="20"/>
                    <a:pt x="89" y="33"/>
                    <a:pt x="89" y="48"/>
                  </a:cubicBezTo>
                  <a:cubicBezTo>
                    <a:pt x="89" y="75"/>
                    <a:pt x="69" y="97"/>
                    <a:pt x="45" y="97"/>
                  </a:cubicBezTo>
                </a:path>
              </a:pathLst>
            </a:custGeom>
            <a:solidFill>
              <a:srgbClr val="4D4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822">
              <a:extLst>
                <a:ext uri="{FF2B5EF4-FFF2-40B4-BE49-F238E27FC236}">
                  <a16:creationId xmlns:a16="http://schemas.microsoft.com/office/drawing/2014/main" xmlns="" id="{EE79D13B-C5DF-459A-AD8B-73F94AC81C76}"/>
                </a:ext>
              </a:extLst>
            </p:cNvPr>
            <p:cNvSpPr>
              <a:spLocks/>
            </p:cNvSpPr>
            <p:nvPr/>
          </p:nvSpPr>
          <p:spPr bwMode="auto">
            <a:xfrm>
              <a:off x="3217560" y="2436813"/>
              <a:ext cx="68263" cy="88900"/>
            </a:xfrm>
            <a:custGeom>
              <a:avLst/>
              <a:gdLst>
                <a:gd name="T0" fmla="*/ 29 w 74"/>
                <a:gd name="T1" fmla="*/ 97 h 97"/>
                <a:gd name="T2" fmla="*/ 0 w 74"/>
                <a:gd name="T3" fmla="*/ 85 h 97"/>
                <a:gd name="T4" fmla="*/ 17 w 74"/>
                <a:gd name="T5" fmla="*/ 60 h 97"/>
                <a:gd name="T6" fmla="*/ 16 w 74"/>
                <a:gd name="T7" fmla="*/ 2 h 97"/>
                <a:gd name="T8" fmla="*/ 25 w 74"/>
                <a:gd name="T9" fmla="*/ 0 h 97"/>
                <a:gd name="T10" fmla="*/ 29 w 74"/>
                <a:gd name="T11" fmla="*/ 0 h 97"/>
                <a:gd name="T12" fmla="*/ 74 w 74"/>
                <a:gd name="T13" fmla="*/ 48 h 97"/>
                <a:gd name="T14" fmla="*/ 29 w 74"/>
                <a:gd name="T15" fmla="*/ 97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97">
                  <a:moveTo>
                    <a:pt x="29" y="97"/>
                  </a:moveTo>
                  <a:cubicBezTo>
                    <a:pt x="18" y="97"/>
                    <a:pt x="8" y="92"/>
                    <a:pt x="0" y="85"/>
                  </a:cubicBezTo>
                  <a:cubicBezTo>
                    <a:pt x="10" y="80"/>
                    <a:pt x="17" y="72"/>
                    <a:pt x="17" y="60"/>
                  </a:cubicBezTo>
                  <a:cubicBezTo>
                    <a:pt x="16" y="40"/>
                    <a:pt x="16" y="21"/>
                    <a:pt x="16" y="2"/>
                  </a:cubicBezTo>
                  <a:cubicBezTo>
                    <a:pt x="19" y="1"/>
                    <a:pt x="22" y="0"/>
                    <a:pt x="25" y="0"/>
                  </a:cubicBezTo>
                  <a:cubicBezTo>
                    <a:pt x="26" y="0"/>
                    <a:pt x="28" y="0"/>
                    <a:pt x="29" y="0"/>
                  </a:cubicBezTo>
                  <a:cubicBezTo>
                    <a:pt x="54" y="0"/>
                    <a:pt x="74" y="22"/>
                    <a:pt x="74" y="48"/>
                  </a:cubicBezTo>
                  <a:cubicBezTo>
                    <a:pt x="74" y="75"/>
                    <a:pt x="54" y="97"/>
                    <a:pt x="29" y="97"/>
                  </a:cubicBezTo>
                </a:path>
              </a:pathLst>
            </a:custGeom>
            <a:solidFill>
              <a:srgbClr val="4D4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823">
              <a:extLst>
                <a:ext uri="{FF2B5EF4-FFF2-40B4-BE49-F238E27FC236}">
                  <a16:creationId xmlns:a16="http://schemas.microsoft.com/office/drawing/2014/main" xmlns="" id="{48A8329A-656E-499D-AD1E-5C50D6AD2782}"/>
                </a:ext>
              </a:extLst>
            </p:cNvPr>
            <p:cNvSpPr>
              <a:spLocks noEditPoints="1"/>
            </p:cNvSpPr>
            <p:nvPr/>
          </p:nvSpPr>
          <p:spPr bwMode="auto">
            <a:xfrm>
              <a:off x="2631773" y="1884363"/>
              <a:ext cx="719138" cy="139700"/>
            </a:xfrm>
            <a:custGeom>
              <a:avLst/>
              <a:gdLst>
                <a:gd name="T0" fmla="*/ 738 w 781"/>
                <a:gd name="T1" fmla="*/ 153 h 153"/>
                <a:gd name="T2" fmla="*/ 641 w 781"/>
                <a:gd name="T3" fmla="*/ 153 h 153"/>
                <a:gd name="T4" fmla="*/ 635 w 781"/>
                <a:gd name="T5" fmla="*/ 0 h 153"/>
                <a:gd name="T6" fmla="*/ 738 w 781"/>
                <a:gd name="T7" fmla="*/ 0 h 153"/>
                <a:gd name="T8" fmla="*/ 760 w 781"/>
                <a:gd name="T9" fmla="*/ 6 h 153"/>
                <a:gd name="T10" fmla="*/ 781 w 781"/>
                <a:gd name="T11" fmla="*/ 43 h 153"/>
                <a:gd name="T12" fmla="*/ 781 w 781"/>
                <a:gd name="T13" fmla="*/ 109 h 153"/>
                <a:gd name="T14" fmla="*/ 738 w 781"/>
                <a:gd name="T15" fmla="*/ 153 h 153"/>
                <a:gd name="T16" fmla="*/ 417 w 781"/>
                <a:gd name="T17" fmla="*/ 153 h 153"/>
                <a:gd name="T18" fmla="*/ 357 w 781"/>
                <a:gd name="T19" fmla="*/ 153 h 153"/>
                <a:gd name="T20" fmla="*/ 354 w 781"/>
                <a:gd name="T21" fmla="*/ 0 h 153"/>
                <a:gd name="T22" fmla="*/ 401 w 781"/>
                <a:gd name="T23" fmla="*/ 0 h 153"/>
                <a:gd name="T24" fmla="*/ 417 w 781"/>
                <a:gd name="T25" fmla="*/ 153 h 153"/>
                <a:gd name="T26" fmla="*/ 123 w 781"/>
                <a:gd name="T27" fmla="*/ 153 h 153"/>
                <a:gd name="T28" fmla="*/ 43 w 781"/>
                <a:gd name="T29" fmla="*/ 153 h 153"/>
                <a:gd name="T30" fmla="*/ 0 w 781"/>
                <a:gd name="T31" fmla="*/ 109 h 153"/>
                <a:gd name="T32" fmla="*/ 0 w 781"/>
                <a:gd name="T33" fmla="*/ 43 h 153"/>
                <a:gd name="T34" fmla="*/ 28 w 781"/>
                <a:gd name="T35" fmla="*/ 3 h 153"/>
                <a:gd name="T36" fmla="*/ 43 w 781"/>
                <a:gd name="T37" fmla="*/ 0 h 153"/>
                <a:gd name="T38" fmla="*/ 106 w 781"/>
                <a:gd name="T39" fmla="*/ 0 h 153"/>
                <a:gd name="T40" fmla="*/ 123 w 781"/>
                <a:gd name="T41"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81" h="153">
                  <a:moveTo>
                    <a:pt x="738" y="153"/>
                  </a:moveTo>
                  <a:lnTo>
                    <a:pt x="641" y="153"/>
                  </a:lnTo>
                  <a:cubicBezTo>
                    <a:pt x="639" y="99"/>
                    <a:pt x="637" y="48"/>
                    <a:pt x="635" y="0"/>
                  </a:cubicBezTo>
                  <a:lnTo>
                    <a:pt x="738" y="0"/>
                  </a:lnTo>
                  <a:cubicBezTo>
                    <a:pt x="746" y="0"/>
                    <a:pt x="753" y="2"/>
                    <a:pt x="760" y="6"/>
                  </a:cubicBezTo>
                  <a:cubicBezTo>
                    <a:pt x="773" y="13"/>
                    <a:pt x="781" y="27"/>
                    <a:pt x="781" y="43"/>
                  </a:cubicBezTo>
                  <a:lnTo>
                    <a:pt x="781" y="109"/>
                  </a:lnTo>
                  <a:cubicBezTo>
                    <a:pt x="781" y="133"/>
                    <a:pt x="762" y="153"/>
                    <a:pt x="738" y="153"/>
                  </a:cubicBezTo>
                  <a:moveTo>
                    <a:pt x="417" y="153"/>
                  </a:moveTo>
                  <a:lnTo>
                    <a:pt x="357" y="153"/>
                  </a:lnTo>
                  <a:cubicBezTo>
                    <a:pt x="357" y="102"/>
                    <a:pt x="356" y="52"/>
                    <a:pt x="354" y="0"/>
                  </a:cubicBezTo>
                  <a:lnTo>
                    <a:pt x="401" y="0"/>
                  </a:lnTo>
                  <a:cubicBezTo>
                    <a:pt x="403" y="38"/>
                    <a:pt x="409" y="92"/>
                    <a:pt x="417" y="153"/>
                  </a:cubicBezTo>
                  <a:moveTo>
                    <a:pt x="123" y="153"/>
                  </a:moveTo>
                  <a:lnTo>
                    <a:pt x="43" y="153"/>
                  </a:lnTo>
                  <a:cubicBezTo>
                    <a:pt x="20" y="153"/>
                    <a:pt x="0" y="133"/>
                    <a:pt x="0" y="109"/>
                  </a:cubicBezTo>
                  <a:lnTo>
                    <a:pt x="0" y="43"/>
                  </a:lnTo>
                  <a:cubicBezTo>
                    <a:pt x="0" y="25"/>
                    <a:pt x="11" y="9"/>
                    <a:pt x="28" y="3"/>
                  </a:cubicBezTo>
                  <a:cubicBezTo>
                    <a:pt x="32" y="1"/>
                    <a:pt x="38" y="0"/>
                    <a:pt x="43" y="0"/>
                  </a:cubicBezTo>
                  <a:lnTo>
                    <a:pt x="106" y="0"/>
                  </a:lnTo>
                  <a:cubicBezTo>
                    <a:pt x="108" y="32"/>
                    <a:pt x="114" y="87"/>
                    <a:pt x="123" y="153"/>
                  </a:cubicBezTo>
                </a:path>
              </a:pathLst>
            </a:custGeom>
            <a:solidFill>
              <a:srgbClr val="8A6F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824">
              <a:extLst>
                <a:ext uri="{FF2B5EF4-FFF2-40B4-BE49-F238E27FC236}">
                  <a16:creationId xmlns:a16="http://schemas.microsoft.com/office/drawing/2014/main" xmlns="" id="{54344332-C587-4109-B16B-5400881C66C7}"/>
                </a:ext>
              </a:extLst>
            </p:cNvPr>
            <p:cNvSpPr>
              <a:spLocks/>
            </p:cNvSpPr>
            <p:nvPr/>
          </p:nvSpPr>
          <p:spPr bwMode="auto">
            <a:xfrm>
              <a:off x="3050873" y="2511425"/>
              <a:ext cx="176213" cy="211138"/>
            </a:xfrm>
            <a:custGeom>
              <a:avLst/>
              <a:gdLst>
                <a:gd name="T0" fmla="*/ 62 w 191"/>
                <a:gd name="T1" fmla="*/ 231 h 231"/>
                <a:gd name="T2" fmla="*/ 0 w 191"/>
                <a:gd name="T3" fmla="*/ 218 h 231"/>
                <a:gd name="T4" fmla="*/ 39 w 191"/>
                <a:gd name="T5" fmla="*/ 52 h 231"/>
                <a:gd name="T6" fmla="*/ 60 w 191"/>
                <a:gd name="T7" fmla="*/ 0 h 231"/>
                <a:gd name="T8" fmla="*/ 140 w 191"/>
                <a:gd name="T9" fmla="*/ 10 h 231"/>
                <a:gd name="T10" fmla="*/ 174 w 191"/>
                <a:gd name="T11" fmla="*/ 6 h 231"/>
                <a:gd name="T12" fmla="*/ 182 w 191"/>
                <a:gd name="T13" fmla="*/ 131 h 231"/>
                <a:gd name="T14" fmla="*/ 144 w 191"/>
                <a:gd name="T15" fmla="*/ 218 h 231"/>
                <a:gd name="T16" fmla="*/ 62 w 191"/>
                <a:gd name="T17" fmla="*/ 23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1" h="231">
                  <a:moveTo>
                    <a:pt x="62" y="231"/>
                  </a:moveTo>
                  <a:cubicBezTo>
                    <a:pt x="29" y="231"/>
                    <a:pt x="0" y="227"/>
                    <a:pt x="0" y="218"/>
                  </a:cubicBezTo>
                  <a:cubicBezTo>
                    <a:pt x="0" y="152"/>
                    <a:pt x="15" y="113"/>
                    <a:pt x="39" y="52"/>
                  </a:cubicBezTo>
                  <a:cubicBezTo>
                    <a:pt x="51" y="24"/>
                    <a:pt x="57" y="9"/>
                    <a:pt x="60" y="0"/>
                  </a:cubicBezTo>
                  <a:cubicBezTo>
                    <a:pt x="78" y="4"/>
                    <a:pt x="111" y="10"/>
                    <a:pt x="140" y="10"/>
                  </a:cubicBezTo>
                  <a:cubicBezTo>
                    <a:pt x="152" y="10"/>
                    <a:pt x="164" y="9"/>
                    <a:pt x="174" y="6"/>
                  </a:cubicBezTo>
                  <a:cubicBezTo>
                    <a:pt x="180" y="37"/>
                    <a:pt x="191" y="106"/>
                    <a:pt x="182" y="131"/>
                  </a:cubicBezTo>
                  <a:cubicBezTo>
                    <a:pt x="176" y="149"/>
                    <a:pt x="171" y="201"/>
                    <a:pt x="144" y="218"/>
                  </a:cubicBezTo>
                  <a:cubicBezTo>
                    <a:pt x="131" y="227"/>
                    <a:pt x="95" y="231"/>
                    <a:pt x="62" y="231"/>
                  </a:cubicBezTo>
                </a:path>
              </a:pathLst>
            </a:custGeom>
            <a:solidFill>
              <a:srgbClr val="CCE0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825">
              <a:extLst>
                <a:ext uri="{FF2B5EF4-FFF2-40B4-BE49-F238E27FC236}">
                  <a16:creationId xmlns:a16="http://schemas.microsoft.com/office/drawing/2014/main" xmlns="" id="{42BD8299-66D2-4322-816C-B4A01819731A}"/>
                </a:ext>
              </a:extLst>
            </p:cNvPr>
            <p:cNvSpPr>
              <a:spLocks/>
            </p:cNvSpPr>
            <p:nvPr/>
          </p:nvSpPr>
          <p:spPr bwMode="auto">
            <a:xfrm>
              <a:off x="2776235" y="2511425"/>
              <a:ext cx="176213" cy="211138"/>
            </a:xfrm>
            <a:custGeom>
              <a:avLst/>
              <a:gdLst>
                <a:gd name="T0" fmla="*/ 63 w 192"/>
                <a:gd name="T1" fmla="*/ 231 h 231"/>
                <a:gd name="T2" fmla="*/ 0 w 192"/>
                <a:gd name="T3" fmla="*/ 218 h 231"/>
                <a:gd name="T4" fmla="*/ 40 w 192"/>
                <a:gd name="T5" fmla="*/ 52 h 231"/>
                <a:gd name="T6" fmla="*/ 61 w 192"/>
                <a:gd name="T7" fmla="*/ 0 h 231"/>
                <a:gd name="T8" fmla="*/ 144 w 192"/>
                <a:gd name="T9" fmla="*/ 10 h 231"/>
                <a:gd name="T10" fmla="*/ 174 w 192"/>
                <a:gd name="T11" fmla="*/ 7 h 231"/>
                <a:gd name="T12" fmla="*/ 183 w 192"/>
                <a:gd name="T13" fmla="*/ 131 h 231"/>
                <a:gd name="T14" fmla="*/ 145 w 192"/>
                <a:gd name="T15" fmla="*/ 218 h 231"/>
                <a:gd name="T16" fmla="*/ 63 w 192"/>
                <a:gd name="T17" fmla="*/ 23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231">
                  <a:moveTo>
                    <a:pt x="63" y="231"/>
                  </a:moveTo>
                  <a:cubicBezTo>
                    <a:pt x="30" y="231"/>
                    <a:pt x="0" y="227"/>
                    <a:pt x="0" y="218"/>
                  </a:cubicBezTo>
                  <a:cubicBezTo>
                    <a:pt x="0" y="152"/>
                    <a:pt x="15" y="113"/>
                    <a:pt x="40" y="52"/>
                  </a:cubicBezTo>
                  <a:cubicBezTo>
                    <a:pt x="51" y="23"/>
                    <a:pt x="57" y="8"/>
                    <a:pt x="61" y="0"/>
                  </a:cubicBezTo>
                  <a:cubicBezTo>
                    <a:pt x="78" y="3"/>
                    <a:pt x="113" y="10"/>
                    <a:pt x="144" y="10"/>
                  </a:cubicBezTo>
                  <a:cubicBezTo>
                    <a:pt x="155" y="10"/>
                    <a:pt x="165" y="9"/>
                    <a:pt x="174" y="7"/>
                  </a:cubicBezTo>
                  <a:cubicBezTo>
                    <a:pt x="180" y="38"/>
                    <a:pt x="192" y="106"/>
                    <a:pt x="183" y="131"/>
                  </a:cubicBezTo>
                  <a:cubicBezTo>
                    <a:pt x="177" y="149"/>
                    <a:pt x="171" y="201"/>
                    <a:pt x="145" y="218"/>
                  </a:cubicBezTo>
                  <a:cubicBezTo>
                    <a:pt x="131" y="227"/>
                    <a:pt x="95" y="231"/>
                    <a:pt x="63" y="231"/>
                  </a:cubicBezTo>
                </a:path>
              </a:pathLst>
            </a:custGeom>
            <a:solidFill>
              <a:srgbClr val="CCE0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826">
              <a:extLst>
                <a:ext uri="{FF2B5EF4-FFF2-40B4-BE49-F238E27FC236}">
                  <a16:creationId xmlns:a16="http://schemas.microsoft.com/office/drawing/2014/main" xmlns="" id="{16E50BCC-CC6F-4DE1-9124-7232B02399A5}"/>
                </a:ext>
              </a:extLst>
            </p:cNvPr>
            <p:cNvSpPr>
              <a:spLocks noEditPoints="1"/>
            </p:cNvSpPr>
            <p:nvPr/>
          </p:nvSpPr>
          <p:spPr bwMode="auto">
            <a:xfrm>
              <a:off x="2728610" y="1846263"/>
              <a:ext cx="500063" cy="11113"/>
            </a:xfrm>
            <a:custGeom>
              <a:avLst/>
              <a:gdLst>
                <a:gd name="T0" fmla="*/ 529 w 543"/>
                <a:gd name="T1" fmla="*/ 13 h 13"/>
                <a:gd name="T2" fmla="*/ 525 w 543"/>
                <a:gd name="T3" fmla="*/ 0 h 13"/>
                <a:gd name="T4" fmla="*/ 543 w 543"/>
                <a:gd name="T5" fmla="*/ 0 h 13"/>
                <a:gd name="T6" fmla="*/ 529 w 543"/>
                <a:gd name="T7" fmla="*/ 13 h 13"/>
                <a:gd name="T8" fmla="*/ 529 w 543"/>
                <a:gd name="T9" fmla="*/ 13 h 13"/>
                <a:gd name="T10" fmla="*/ 1 w 543"/>
                <a:gd name="T11" fmla="*/ 13 h 13"/>
                <a:gd name="T12" fmla="*/ 1 w 543"/>
                <a:gd name="T13" fmla="*/ 13 h 13"/>
                <a:gd name="T14" fmla="*/ 0 w 543"/>
                <a:gd name="T15" fmla="*/ 0 h 13"/>
                <a:gd name="T16" fmla="*/ 5 w 543"/>
                <a:gd name="T17" fmla="*/ 0 h 13"/>
                <a:gd name="T18" fmla="*/ 1 w 543"/>
                <a:gd name="T19" fmla="*/ 13 h 13"/>
                <a:gd name="T20" fmla="*/ 247 w 543"/>
                <a:gd name="T21" fmla="*/ 8 h 13"/>
                <a:gd name="T22" fmla="*/ 243 w 543"/>
                <a:gd name="T23" fmla="*/ 0 h 13"/>
                <a:gd name="T24" fmla="*/ 298 w 543"/>
                <a:gd name="T25" fmla="*/ 0 h 13"/>
                <a:gd name="T26" fmla="*/ 296 w 543"/>
                <a:gd name="T27" fmla="*/ 6 h 13"/>
                <a:gd name="T28" fmla="*/ 291 w 543"/>
                <a:gd name="T29" fmla="*/ 6 h 13"/>
                <a:gd name="T30" fmla="*/ 284 w 543"/>
                <a:gd name="T31" fmla="*/ 6 h 13"/>
                <a:gd name="T32" fmla="*/ 247 w 543"/>
                <a:gd name="T33"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3" h="13">
                  <a:moveTo>
                    <a:pt x="529" y="13"/>
                  </a:moveTo>
                  <a:cubicBezTo>
                    <a:pt x="529" y="8"/>
                    <a:pt x="527" y="4"/>
                    <a:pt x="525" y="0"/>
                  </a:cubicBezTo>
                  <a:lnTo>
                    <a:pt x="543" y="0"/>
                  </a:lnTo>
                  <a:cubicBezTo>
                    <a:pt x="539" y="5"/>
                    <a:pt x="534" y="9"/>
                    <a:pt x="529" y="13"/>
                  </a:cubicBezTo>
                  <a:lnTo>
                    <a:pt x="529" y="13"/>
                  </a:lnTo>
                  <a:close/>
                  <a:moveTo>
                    <a:pt x="1" y="13"/>
                  </a:moveTo>
                  <a:lnTo>
                    <a:pt x="1" y="13"/>
                  </a:lnTo>
                  <a:cubicBezTo>
                    <a:pt x="0" y="9"/>
                    <a:pt x="0" y="4"/>
                    <a:pt x="0" y="0"/>
                  </a:cubicBezTo>
                  <a:lnTo>
                    <a:pt x="5" y="0"/>
                  </a:lnTo>
                  <a:cubicBezTo>
                    <a:pt x="3" y="4"/>
                    <a:pt x="2" y="8"/>
                    <a:pt x="1" y="13"/>
                  </a:cubicBezTo>
                  <a:moveTo>
                    <a:pt x="247" y="8"/>
                  </a:moveTo>
                  <a:cubicBezTo>
                    <a:pt x="246" y="5"/>
                    <a:pt x="244" y="3"/>
                    <a:pt x="243" y="0"/>
                  </a:cubicBezTo>
                  <a:lnTo>
                    <a:pt x="298" y="0"/>
                  </a:lnTo>
                  <a:cubicBezTo>
                    <a:pt x="297" y="2"/>
                    <a:pt x="297" y="4"/>
                    <a:pt x="296" y="6"/>
                  </a:cubicBezTo>
                  <a:cubicBezTo>
                    <a:pt x="295" y="6"/>
                    <a:pt x="293" y="6"/>
                    <a:pt x="291" y="6"/>
                  </a:cubicBezTo>
                  <a:cubicBezTo>
                    <a:pt x="289" y="6"/>
                    <a:pt x="286" y="6"/>
                    <a:pt x="284" y="6"/>
                  </a:cubicBezTo>
                  <a:cubicBezTo>
                    <a:pt x="272" y="6"/>
                    <a:pt x="259" y="7"/>
                    <a:pt x="247" y="8"/>
                  </a:cubicBezTo>
                </a:path>
              </a:pathLst>
            </a:custGeom>
            <a:solidFill>
              <a:srgbClr val="1D4D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827">
              <a:extLst>
                <a:ext uri="{FF2B5EF4-FFF2-40B4-BE49-F238E27FC236}">
                  <a16:creationId xmlns:a16="http://schemas.microsoft.com/office/drawing/2014/main" xmlns="" id="{C4603AE6-5E00-4325-88ED-2A1E1777A02C}"/>
                </a:ext>
              </a:extLst>
            </p:cNvPr>
            <p:cNvSpPr>
              <a:spLocks/>
            </p:cNvSpPr>
            <p:nvPr/>
          </p:nvSpPr>
          <p:spPr bwMode="auto">
            <a:xfrm>
              <a:off x="3001660" y="1846263"/>
              <a:ext cx="231775" cy="674688"/>
            </a:xfrm>
            <a:custGeom>
              <a:avLst/>
              <a:gdLst>
                <a:gd name="T0" fmla="*/ 194 w 253"/>
                <a:gd name="T1" fmla="*/ 739 h 739"/>
                <a:gd name="T2" fmla="*/ 114 w 253"/>
                <a:gd name="T3" fmla="*/ 729 h 739"/>
                <a:gd name="T4" fmla="*/ 99 w 253"/>
                <a:gd name="T5" fmla="*/ 726 h 739"/>
                <a:gd name="T6" fmla="*/ 70 w 253"/>
                <a:gd name="T7" fmla="*/ 553 h 739"/>
                <a:gd name="T8" fmla="*/ 62 w 253"/>
                <a:gd name="T9" fmla="*/ 508 h 739"/>
                <a:gd name="T10" fmla="*/ 42 w 253"/>
                <a:gd name="T11" fmla="*/ 378 h 739"/>
                <a:gd name="T12" fmla="*/ 41 w 253"/>
                <a:gd name="T13" fmla="*/ 375 h 739"/>
                <a:gd name="T14" fmla="*/ 16 w 253"/>
                <a:gd name="T15" fmla="*/ 195 h 739"/>
                <a:gd name="T16" fmla="*/ 0 w 253"/>
                <a:gd name="T17" fmla="*/ 42 h 739"/>
                <a:gd name="T18" fmla="*/ 0 w 253"/>
                <a:gd name="T19" fmla="*/ 13 h 739"/>
                <a:gd name="T20" fmla="*/ 0 w 253"/>
                <a:gd name="T21" fmla="*/ 6 h 739"/>
                <a:gd name="T22" fmla="*/ 2 w 253"/>
                <a:gd name="T23" fmla="*/ 0 h 739"/>
                <a:gd name="T24" fmla="*/ 229 w 253"/>
                <a:gd name="T25" fmla="*/ 0 h 739"/>
                <a:gd name="T26" fmla="*/ 233 w 253"/>
                <a:gd name="T27" fmla="*/ 13 h 739"/>
                <a:gd name="T28" fmla="*/ 233 w 253"/>
                <a:gd name="T29" fmla="*/ 13 h 739"/>
                <a:gd name="T30" fmla="*/ 234 w 253"/>
                <a:gd name="T31" fmla="*/ 42 h 739"/>
                <a:gd name="T32" fmla="*/ 240 w 253"/>
                <a:gd name="T33" fmla="*/ 195 h 739"/>
                <a:gd name="T34" fmla="*/ 250 w 253"/>
                <a:gd name="T35" fmla="*/ 578 h 739"/>
                <a:gd name="T36" fmla="*/ 251 w 253"/>
                <a:gd name="T37" fmla="*/ 630 h 739"/>
                <a:gd name="T38" fmla="*/ 252 w 253"/>
                <a:gd name="T39" fmla="*/ 649 h 739"/>
                <a:gd name="T40" fmla="*/ 253 w 253"/>
                <a:gd name="T41" fmla="*/ 707 h 739"/>
                <a:gd name="T42" fmla="*/ 236 w 253"/>
                <a:gd name="T43" fmla="*/ 732 h 739"/>
                <a:gd name="T44" fmla="*/ 228 w 253"/>
                <a:gd name="T45" fmla="*/ 735 h 739"/>
                <a:gd name="T46" fmla="*/ 194 w 253"/>
                <a:gd name="T47" fmla="*/ 7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 h="739">
                  <a:moveTo>
                    <a:pt x="194" y="739"/>
                  </a:moveTo>
                  <a:cubicBezTo>
                    <a:pt x="165" y="739"/>
                    <a:pt x="132" y="733"/>
                    <a:pt x="114" y="729"/>
                  </a:cubicBezTo>
                  <a:cubicBezTo>
                    <a:pt x="105" y="727"/>
                    <a:pt x="99" y="726"/>
                    <a:pt x="99" y="726"/>
                  </a:cubicBezTo>
                  <a:cubicBezTo>
                    <a:pt x="99" y="726"/>
                    <a:pt x="86" y="653"/>
                    <a:pt x="70" y="553"/>
                  </a:cubicBezTo>
                  <a:cubicBezTo>
                    <a:pt x="67" y="539"/>
                    <a:pt x="65" y="524"/>
                    <a:pt x="62" y="508"/>
                  </a:cubicBezTo>
                  <a:cubicBezTo>
                    <a:pt x="55" y="467"/>
                    <a:pt x="48" y="423"/>
                    <a:pt x="42" y="378"/>
                  </a:cubicBezTo>
                  <a:cubicBezTo>
                    <a:pt x="41" y="377"/>
                    <a:pt x="41" y="376"/>
                    <a:pt x="41" y="375"/>
                  </a:cubicBezTo>
                  <a:cubicBezTo>
                    <a:pt x="32" y="313"/>
                    <a:pt x="23" y="251"/>
                    <a:pt x="16" y="195"/>
                  </a:cubicBezTo>
                  <a:cubicBezTo>
                    <a:pt x="8" y="134"/>
                    <a:pt x="2" y="80"/>
                    <a:pt x="0" y="42"/>
                  </a:cubicBezTo>
                  <a:cubicBezTo>
                    <a:pt x="0" y="31"/>
                    <a:pt x="0" y="21"/>
                    <a:pt x="0" y="13"/>
                  </a:cubicBezTo>
                  <a:cubicBezTo>
                    <a:pt x="0" y="11"/>
                    <a:pt x="0" y="8"/>
                    <a:pt x="0" y="6"/>
                  </a:cubicBezTo>
                  <a:cubicBezTo>
                    <a:pt x="1" y="4"/>
                    <a:pt x="1" y="2"/>
                    <a:pt x="2" y="0"/>
                  </a:cubicBezTo>
                  <a:lnTo>
                    <a:pt x="229" y="0"/>
                  </a:lnTo>
                  <a:cubicBezTo>
                    <a:pt x="231" y="4"/>
                    <a:pt x="233" y="8"/>
                    <a:pt x="233" y="13"/>
                  </a:cubicBezTo>
                  <a:lnTo>
                    <a:pt x="233" y="13"/>
                  </a:lnTo>
                  <a:cubicBezTo>
                    <a:pt x="233" y="22"/>
                    <a:pt x="234" y="32"/>
                    <a:pt x="234" y="42"/>
                  </a:cubicBezTo>
                  <a:cubicBezTo>
                    <a:pt x="236" y="90"/>
                    <a:pt x="238" y="141"/>
                    <a:pt x="240" y="195"/>
                  </a:cubicBezTo>
                  <a:cubicBezTo>
                    <a:pt x="243" y="300"/>
                    <a:pt x="247" y="420"/>
                    <a:pt x="250" y="578"/>
                  </a:cubicBezTo>
                  <a:cubicBezTo>
                    <a:pt x="251" y="595"/>
                    <a:pt x="251" y="612"/>
                    <a:pt x="251" y="630"/>
                  </a:cubicBezTo>
                  <a:cubicBezTo>
                    <a:pt x="251" y="636"/>
                    <a:pt x="252" y="643"/>
                    <a:pt x="252" y="649"/>
                  </a:cubicBezTo>
                  <a:cubicBezTo>
                    <a:pt x="252" y="668"/>
                    <a:pt x="252" y="687"/>
                    <a:pt x="253" y="707"/>
                  </a:cubicBezTo>
                  <a:cubicBezTo>
                    <a:pt x="253" y="719"/>
                    <a:pt x="246" y="727"/>
                    <a:pt x="236" y="732"/>
                  </a:cubicBezTo>
                  <a:cubicBezTo>
                    <a:pt x="233" y="733"/>
                    <a:pt x="231" y="734"/>
                    <a:pt x="228" y="735"/>
                  </a:cubicBezTo>
                  <a:cubicBezTo>
                    <a:pt x="218" y="738"/>
                    <a:pt x="206" y="739"/>
                    <a:pt x="194" y="739"/>
                  </a:cubicBezTo>
                </a:path>
              </a:pathLst>
            </a:custGeom>
            <a:solidFill>
              <a:srgbClr val="1D4D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828">
              <a:extLst>
                <a:ext uri="{FF2B5EF4-FFF2-40B4-BE49-F238E27FC236}">
                  <a16:creationId xmlns:a16="http://schemas.microsoft.com/office/drawing/2014/main" xmlns="" id="{B95697D1-2D64-4375-8AE6-DE772724FD4F}"/>
                </a:ext>
              </a:extLst>
            </p:cNvPr>
            <p:cNvSpPr>
              <a:spLocks/>
            </p:cNvSpPr>
            <p:nvPr/>
          </p:nvSpPr>
          <p:spPr bwMode="auto">
            <a:xfrm>
              <a:off x="2728610" y="1846263"/>
              <a:ext cx="233363" cy="674688"/>
            </a:xfrm>
            <a:custGeom>
              <a:avLst/>
              <a:gdLst>
                <a:gd name="T0" fmla="*/ 195 w 254"/>
                <a:gd name="T1" fmla="*/ 739 h 739"/>
                <a:gd name="T2" fmla="*/ 112 w 254"/>
                <a:gd name="T3" fmla="*/ 729 h 739"/>
                <a:gd name="T4" fmla="*/ 100 w 254"/>
                <a:gd name="T5" fmla="*/ 726 h 739"/>
                <a:gd name="T6" fmla="*/ 84 w 254"/>
                <a:gd name="T7" fmla="*/ 624 h 739"/>
                <a:gd name="T8" fmla="*/ 76 w 254"/>
                <a:gd name="T9" fmla="*/ 578 h 739"/>
                <a:gd name="T10" fmla="*/ 75 w 254"/>
                <a:gd name="T11" fmla="*/ 571 h 739"/>
                <a:gd name="T12" fmla="*/ 23 w 254"/>
                <a:gd name="T13" fmla="*/ 232 h 739"/>
                <a:gd name="T14" fmla="*/ 21 w 254"/>
                <a:gd name="T15" fmla="*/ 217 h 739"/>
                <a:gd name="T16" fmla="*/ 18 w 254"/>
                <a:gd name="T17" fmla="*/ 195 h 739"/>
                <a:gd name="T18" fmla="*/ 1 w 254"/>
                <a:gd name="T19" fmla="*/ 42 h 739"/>
                <a:gd name="T20" fmla="*/ 1 w 254"/>
                <a:gd name="T21" fmla="*/ 13 h 739"/>
                <a:gd name="T22" fmla="*/ 1 w 254"/>
                <a:gd name="T23" fmla="*/ 13 h 739"/>
                <a:gd name="T24" fmla="*/ 5 w 254"/>
                <a:gd name="T25" fmla="*/ 0 h 739"/>
                <a:gd name="T26" fmla="*/ 243 w 254"/>
                <a:gd name="T27" fmla="*/ 0 h 739"/>
                <a:gd name="T28" fmla="*/ 247 w 254"/>
                <a:gd name="T29" fmla="*/ 8 h 739"/>
                <a:gd name="T30" fmla="*/ 248 w 254"/>
                <a:gd name="T31" fmla="*/ 15 h 739"/>
                <a:gd name="T32" fmla="*/ 249 w 254"/>
                <a:gd name="T33" fmla="*/ 42 h 739"/>
                <a:gd name="T34" fmla="*/ 252 w 254"/>
                <a:gd name="T35" fmla="*/ 195 h 739"/>
                <a:gd name="T36" fmla="*/ 252 w 254"/>
                <a:gd name="T37" fmla="*/ 378 h 739"/>
                <a:gd name="T38" fmla="*/ 252 w 254"/>
                <a:gd name="T39" fmla="*/ 504 h 739"/>
                <a:gd name="T40" fmla="*/ 252 w 254"/>
                <a:gd name="T41" fmla="*/ 530 h 739"/>
                <a:gd name="T42" fmla="*/ 252 w 254"/>
                <a:gd name="T43" fmla="*/ 561 h 739"/>
                <a:gd name="T44" fmla="*/ 254 w 254"/>
                <a:gd name="T45" fmla="*/ 705 h 739"/>
                <a:gd name="T46" fmla="*/ 254 w 254"/>
                <a:gd name="T47" fmla="*/ 707 h 739"/>
                <a:gd name="T48" fmla="*/ 243 w 254"/>
                <a:gd name="T49" fmla="*/ 729 h 739"/>
                <a:gd name="T50" fmla="*/ 225 w 254"/>
                <a:gd name="T51" fmla="*/ 736 h 739"/>
                <a:gd name="T52" fmla="*/ 195 w 254"/>
                <a:gd name="T53" fmla="*/ 739 h 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4" h="739">
                  <a:moveTo>
                    <a:pt x="195" y="739"/>
                  </a:moveTo>
                  <a:cubicBezTo>
                    <a:pt x="164" y="739"/>
                    <a:pt x="129" y="732"/>
                    <a:pt x="112" y="729"/>
                  </a:cubicBezTo>
                  <a:cubicBezTo>
                    <a:pt x="104" y="727"/>
                    <a:pt x="100" y="726"/>
                    <a:pt x="100" y="726"/>
                  </a:cubicBezTo>
                  <a:cubicBezTo>
                    <a:pt x="100" y="726"/>
                    <a:pt x="93" y="686"/>
                    <a:pt x="84" y="624"/>
                  </a:cubicBezTo>
                  <a:cubicBezTo>
                    <a:pt x="81" y="610"/>
                    <a:pt x="79" y="594"/>
                    <a:pt x="76" y="578"/>
                  </a:cubicBezTo>
                  <a:cubicBezTo>
                    <a:pt x="76" y="575"/>
                    <a:pt x="75" y="573"/>
                    <a:pt x="75" y="571"/>
                  </a:cubicBezTo>
                  <a:cubicBezTo>
                    <a:pt x="59" y="472"/>
                    <a:pt x="39" y="342"/>
                    <a:pt x="23" y="232"/>
                  </a:cubicBezTo>
                  <a:cubicBezTo>
                    <a:pt x="23" y="227"/>
                    <a:pt x="22" y="222"/>
                    <a:pt x="21" y="217"/>
                  </a:cubicBezTo>
                  <a:cubicBezTo>
                    <a:pt x="20" y="209"/>
                    <a:pt x="19" y="202"/>
                    <a:pt x="18" y="195"/>
                  </a:cubicBezTo>
                  <a:cubicBezTo>
                    <a:pt x="9" y="129"/>
                    <a:pt x="3" y="74"/>
                    <a:pt x="1" y="42"/>
                  </a:cubicBezTo>
                  <a:cubicBezTo>
                    <a:pt x="0" y="27"/>
                    <a:pt x="0" y="17"/>
                    <a:pt x="1" y="13"/>
                  </a:cubicBezTo>
                  <a:lnTo>
                    <a:pt x="1" y="13"/>
                  </a:lnTo>
                  <a:cubicBezTo>
                    <a:pt x="2" y="8"/>
                    <a:pt x="3" y="4"/>
                    <a:pt x="5" y="0"/>
                  </a:cubicBezTo>
                  <a:lnTo>
                    <a:pt x="243" y="0"/>
                  </a:lnTo>
                  <a:cubicBezTo>
                    <a:pt x="244" y="3"/>
                    <a:pt x="246" y="5"/>
                    <a:pt x="247" y="8"/>
                  </a:cubicBezTo>
                  <a:cubicBezTo>
                    <a:pt x="247" y="10"/>
                    <a:pt x="248" y="13"/>
                    <a:pt x="248" y="15"/>
                  </a:cubicBezTo>
                  <a:cubicBezTo>
                    <a:pt x="248" y="24"/>
                    <a:pt x="249" y="33"/>
                    <a:pt x="249" y="42"/>
                  </a:cubicBezTo>
                  <a:cubicBezTo>
                    <a:pt x="251" y="94"/>
                    <a:pt x="252" y="144"/>
                    <a:pt x="252" y="195"/>
                  </a:cubicBezTo>
                  <a:cubicBezTo>
                    <a:pt x="253" y="252"/>
                    <a:pt x="252" y="311"/>
                    <a:pt x="252" y="378"/>
                  </a:cubicBezTo>
                  <a:cubicBezTo>
                    <a:pt x="252" y="417"/>
                    <a:pt x="252" y="459"/>
                    <a:pt x="252" y="504"/>
                  </a:cubicBezTo>
                  <a:cubicBezTo>
                    <a:pt x="252" y="512"/>
                    <a:pt x="252" y="521"/>
                    <a:pt x="252" y="530"/>
                  </a:cubicBezTo>
                  <a:cubicBezTo>
                    <a:pt x="252" y="540"/>
                    <a:pt x="252" y="550"/>
                    <a:pt x="252" y="561"/>
                  </a:cubicBezTo>
                  <a:cubicBezTo>
                    <a:pt x="252" y="605"/>
                    <a:pt x="253" y="653"/>
                    <a:pt x="254" y="705"/>
                  </a:cubicBezTo>
                  <a:cubicBezTo>
                    <a:pt x="254" y="706"/>
                    <a:pt x="254" y="706"/>
                    <a:pt x="254" y="707"/>
                  </a:cubicBezTo>
                  <a:cubicBezTo>
                    <a:pt x="254" y="717"/>
                    <a:pt x="250" y="724"/>
                    <a:pt x="243" y="729"/>
                  </a:cubicBezTo>
                  <a:cubicBezTo>
                    <a:pt x="238" y="732"/>
                    <a:pt x="232" y="734"/>
                    <a:pt x="225" y="736"/>
                  </a:cubicBezTo>
                  <a:cubicBezTo>
                    <a:pt x="216" y="738"/>
                    <a:pt x="206" y="739"/>
                    <a:pt x="195" y="739"/>
                  </a:cubicBezTo>
                </a:path>
              </a:pathLst>
            </a:custGeom>
            <a:solidFill>
              <a:srgbClr val="1D4D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829">
              <a:extLst>
                <a:ext uri="{FF2B5EF4-FFF2-40B4-BE49-F238E27FC236}">
                  <a16:creationId xmlns:a16="http://schemas.microsoft.com/office/drawing/2014/main" xmlns="" id="{C4F62963-7BC1-4B51-8721-F9B4B6CAD1F9}"/>
                </a:ext>
              </a:extLst>
            </p:cNvPr>
            <p:cNvSpPr>
              <a:spLocks noEditPoints="1"/>
            </p:cNvSpPr>
            <p:nvPr/>
          </p:nvSpPr>
          <p:spPr bwMode="auto">
            <a:xfrm>
              <a:off x="2780998" y="1082675"/>
              <a:ext cx="403225" cy="26988"/>
            </a:xfrm>
            <a:custGeom>
              <a:avLst/>
              <a:gdLst>
                <a:gd name="T0" fmla="*/ 0 w 438"/>
                <a:gd name="T1" fmla="*/ 30 h 30"/>
                <a:gd name="T2" fmla="*/ 4 w 438"/>
                <a:gd name="T3" fmla="*/ 22 h 30"/>
                <a:gd name="T4" fmla="*/ 33 w 438"/>
                <a:gd name="T5" fmla="*/ 2 h 30"/>
                <a:gd name="T6" fmla="*/ 32 w 438"/>
                <a:gd name="T7" fmla="*/ 23 h 30"/>
                <a:gd name="T8" fmla="*/ 0 w 438"/>
                <a:gd name="T9" fmla="*/ 30 h 30"/>
                <a:gd name="T10" fmla="*/ 438 w 438"/>
                <a:gd name="T11" fmla="*/ 29 h 30"/>
                <a:gd name="T12" fmla="*/ 387 w 438"/>
                <a:gd name="T13" fmla="*/ 20 h 30"/>
                <a:gd name="T14" fmla="*/ 386 w 438"/>
                <a:gd name="T15" fmla="*/ 0 h 30"/>
                <a:gd name="T16" fmla="*/ 421 w 438"/>
                <a:gd name="T17" fmla="*/ 17 h 30"/>
                <a:gd name="T18" fmla="*/ 438 w 438"/>
                <a:gd name="T19"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8" h="30">
                  <a:moveTo>
                    <a:pt x="0" y="30"/>
                  </a:moveTo>
                  <a:cubicBezTo>
                    <a:pt x="0" y="27"/>
                    <a:pt x="2" y="24"/>
                    <a:pt x="4" y="22"/>
                  </a:cubicBezTo>
                  <a:cubicBezTo>
                    <a:pt x="12" y="14"/>
                    <a:pt x="22" y="8"/>
                    <a:pt x="33" y="2"/>
                  </a:cubicBezTo>
                  <a:cubicBezTo>
                    <a:pt x="32" y="10"/>
                    <a:pt x="32" y="17"/>
                    <a:pt x="32" y="23"/>
                  </a:cubicBezTo>
                  <a:cubicBezTo>
                    <a:pt x="21" y="24"/>
                    <a:pt x="10" y="27"/>
                    <a:pt x="0" y="30"/>
                  </a:cubicBezTo>
                  <a:moveTo>
                    <a:pt x="438" y="29"/>
                  </a:moveTo>
                  <a:lnTo>
                    <a:pt x="387" y="20"/>
                  </a:lnTo>
                  <a:cubicBezTo>
                    <a:pt x="386" y="14"/>
                    <a:pt x="386" y="8"/>
                    <a:pt x="386" y="0"/>
                  </a:cubicBezTo>
                  <a:cubicBezTo>
                    <a:pt x="399" y="5"/>
                    <a:pt x="411" y="11"/>
                    <a:pt x="421" y="17"/>
                  </a:cubicBezTo>
                  <a:cubicBezTo>
                    <a:pt x="428" y="21"/>
                    <a:pt x="434" y="25"/>
                    <a:pt x="438" y="29"/>
                  </a:cubicBezTo>
                  <a:close/>
                </a:path>
              </a:pathLst>
            </a:custGeom>
            <a:solidFill>
              <a:srgbClr val="428C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830">
              <a:extLst>
                <a:ext uri="{FF2B5EF4-FFF2-40B4-BE49-F238E27FC236}">
                  <a16:creationId xmlns:a16="http://schemas.microsoft.com/office/drawing/2014/main" xmlns="" id="{1ECE830D-2C74-41C0-B00C-84ABBDCB8687}"/>
                </a:ext>
              </a:extLst>
            </p:cNvPr>
            <p:cNvSpPr>
              <a:spLocks/>
            </p:cNvSpPr>
            <p:nvPr/>
          </p:nvSpPr>
          <p:spPr bwMode="auto">
            <a:xfrm>
              <a:off x="2820685" y="657225"/>
              <a:ext cx="354013" cy="179388"/>
            </a:xfrm>
            <a:custGeom>
              <a:avLst/>
              <a:gdLst>
                <a:gd name="T0" fmla="*/ 326 w 384"/>
                <a:gd name="T1" fmla="*/ 197 h 197"/>
                <a:gd name="T2" fmla="*/ 326 w 384"/>
                <a:gd name="T3" fmla="*/ 136 h 197"/>
                <a:gd name="T4" fmla="*/ 171 w 384"/>
                <a:gd name="T5" fmla="*/ 2 h 197"/>
                <a:gd name="T6" fmla="*/ 29 w 384"/>
                <a:gd name="T7" fmla="*/ 127 h 197"/>
                <a:gd name="T8" fmla="*/ 27 w 384"/>
                <a:gd name="T9" fmla="*/ 193 h 197"/>
                <a:gd name="T10" fmla="*/ 12 w 384"/>
                <a:gd name="T11" fmla="*/ 182 h 197"/>
                <a:gd name="T12" fmla="*/ 168 w 384"/>
                <a:gd name="T13" fmla="*/ 0 h 197"/>
                <a:gd name="T14" fmla="*/ 174 w 384"/>
                <a:gd name="T15" fmla="*/ 0 h 197"/>
                <a:gd name="T16" fmla="*/ 329 w 384"/>
                <a:gd name="T17" fmla="*/ 195 h 197"/>
                <a:gd name="T18" fmla="*/ 326 w 384"/>
                <a:gd name="T19"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197">
                  <a:moveTo>
                    <a:pt x="326" y="197"/>
                  </a:moveTo>
                  <a:cubicBezTo>
                    <a:pt x="326" y="183"/>
                    <a:pt x="326" y="164"/>
                    <a:pt x="326" y="136"/>
                  </a:cubicBezTo>
                  <a:cubicBezTo>
                    <a:pt x="326" y="85"/>
                    <a:pt x="302" y="2"/>
                    <a:pt x="171" y="2"/>
                  </a:cubicBezTo>
                  <a:cubicBezTo>
                    <a:pt x="65" y="2"/>
                    <a:pt x="31" y="78"/>
                    <a:pt x="29" y="127"/>
                  </a:cubicBezTo>
                  <a:cubicBezTo>
                    <a:pt x="29" y="158"/>
                    <a:pt x="28" y="179"/>
                    <a:pt x="27" y="193"/>
                  </a:cubicBezTo>
                  <a:cubicBezTo>
                    <a:pt x="24" y="188"/>
                    <a:pt x="19" y="184"/>
                    <a:pt x="12" y="182"/>
                  </a:cubicBezTo>
                  <a:cubicBezTo>
                    <a:pt x="7" y="143"/>
                    <a:pt x="0" y="0"/>
                    <a:pt x="168" y="0"/>
                  </a:cubicBezTo>
                  <a:cubicBezTo>
                    <a:pt x="170" y="0"/>
                    <a:pt x="172" y="0"/>
                    <a:pt x="174" y="0"/>
                  </a:cubicBezTo>
                  <a:cubicBezTo>
                    <a:pt x="384" y="4"/>
                    <a:pt x="337" y="172"/>
                    <a:pt x="329" y="195"/>
                  </a:cubicBezTo>
                  <a:cubicBezTo>
                    <a:pt x="328" y="195"/>
                    <a:pt x="327" y="196"/>
                    <a:pt x="326" y="197"/>
                  </a:cubicBezTo>
                </a:path>
              </a:pathLst>
            </a:custGeom>
            <a:solidFill>
              <a:srgbClr val="F040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831">
              <a:extLst>
                <a:ext uri="{FF2B5EF4-FFF2-40B4-BE49-F238E27FC236}">
                  <a16:creationId xmlns:a16="http://schemas.microsoft.com/office/drawing/2014/main" xmlns="" id="{0EDCA4D2-735F-4584-BA16-66D25F149ECA}"/>
                </a:ext>
              </a:extLst>
            </p:cNvPr>
            <p:cNvSpPr>
              <a:spLocks/>
            </p:cNvSpPr>
            <p:nvPr/>
          </p:nvSpPr>
          <p:spPr bwMode="auto">
            <a:xfrm>
              <a:off x="2896885" y="1049338"/>
              <a:ext cx="158750" cy="109538"/>
            </a:xfrm>
            <a:custGeom>
              <a:avLst/>
              <a:gdLst>
                <a:gd name="T0" fmla="*/ 87 w 174"/>
                <a:gd name="T1" fmla="*/ 120 h 120"/>
                <a:gd name="T2" fmla="*/ 15 w 174"/>
                <a:gd name="T3" fmla="*/ 94 h 120"/>
                <a:gd name="T4" fmla="*/ 0 w 174"/>
                <a:gd name="T5" fmla="*/ 0 h 120"/>
                <a:gd name="T6" fmla="*/ 88 w 174"/>
                <a:gd name="T7" fmla="*/ 78 h 120"/>
                <a:gd name="T8" fmla="*/ 91 w 174"/>
                <a:gd name="T9" fmla="*/ 78 h 120"/>
                <a:gd name="T10" fmla="*/ 174 w 174"/>
                <a:gd name="T11" fmla="*/ 7 h 120"/>
                <a:gd name="T12" fmla="*/ 174 w 174"/>
                <a:gd name="T13" fmla="*/ 7 h 120"/>
                <a:gd name="T14" fmla="*/ 167 w 174"/>
                <a:gd name="T15" fmla="*/ 87 h 120"/>
                <a:gd name="T16" fmla="*/ 87 w 174"/>
                <a:gd name="T1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 h="120">
                  <a:moveTo>
                    <a:pt x="87" y="120"/>
                  </a:moveTo>
                  <a:cubicBezTo>
                    <a:pt x="66" y="120"/>
                    <a:pt x="41" y="114"/>
                    <a:pt x="15" y="94"/>
                  </a:cubicBezTo>
                  <a:cubicBezTo>
                    <a:pt x="8" y="61"/>
                    <a:pt x="3" y="29"/>
                    <a:pt x="0" y="0"/>
                  </a:cubicBezTo>
                  <a:cubicBezTo>
                    <a:pt x="12" y="35"/>
                    <a:pt x="37" y="78"/>
                    <a:pt x="88" y="78"/>
                  </a:cubicBezTo>
                  <a:cubicBezTo>
                    <a:pt x="89" y="78"/>
                    <a:pt x="90" y="78"/>
                    <a:pt x="91" y="78"/>
                  </a:cubicBezTo>
                  <a:cubicBezTo>
                    <a:pt x="143" y="77"/>
                    <a:pt x="165" y="39"/>
                    <a:pt x="174" y="7"/>
                  </a:cubicBezTo>
                  <a:cubicBezTo>
                    <a:pt x="174" y="7"/>
                    <a:pt x="174" y="7"/>
                    <a:pt x="174" y="7"/>
                  </a:cubicBezTo>
                  <a:cubicBezTo>
                    <a:pt x="173" y="32"/>
                    <a:pt x="170" y="58"/>
                    <a:pt x="167" y="87"/>
                  </a:cubicBezTo>
                  <a:cubicBezTo>
                    <a:pt x="158" y="96"/>
                    <a:pt x="128" y="120"/>
                    <a:pt x="87" y="120"/>
                  </a:cubicBezTo>
                </a:path>
              </a:pathLst>
            </a:custGeom>
            <a:solidFill>
              <a:srgbClr val="F8B9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832">
              <a:extLst>
                <a:ext uri="{FF2B5EF4-FFF2-40B4-BE49-F238E27FC236}">
                  <a16:creationId xmlns:a16="http://schemas.microsoft.com/office/drawing/2014/main" xmlns="" id="{65014BB9-6EF8-49C8-B432-96AFD68EACDB}"/>
                </a:ext>
              </a:extLst>
            </p:cNvPr>
            <p:cNvSpPr>
              <a:spLocks/>
            </p:cNvSpPr>
            <p:nvPr/>
          </p:nvSpPr>
          <p:spPr bwMode="auto">
            <a:xfrm>
              <a:off x="2703210" y="1103313"/>
              <a:ext cx="139700" cy="231775"/>
            </a:xfrm>
            <a:custGeom>
              <a:avLst/>
              <a:gdLst>
                <a:gd name="T0" fmla="*/ 124 w 151"/>
                <a:gd name="T1" fmla="*/ 254 h 254"/>
                <a:gd name="T2" fmla="*/ 0 w 151"/>
                <a:gd name="T3" fmla="*/ 254 h 254"/>
                <a:gd name="T4" fmla="*/ 42 w 151"/>
                <a:gd name="T5" fmla="*/ 35 h 254"/>
                <a:gd name="T6" fmla="*/ 84 w 151"/>
                <a:gd name="T7" fmla="*/ 7 h 254"/>
                <a:gd name="T8" fmla="*/ 116 w 151"/>
                <a:gd name="T9" fmla="*/ 0 h 254"/>
                <a:gd name="T10" fmla="*/ 116 w 151"/>
                <a:gd name="T11" fmla="*/ 13 h 254"/>
                <a:gd name="T12" fmla="*/ 151 w 151"/>
                <a:gd name="T13" fmla="*/ 51 h 254"/>
                <a:gd name="T14" fmla="*/ 124 w 151"/>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254">
                  <a:moveTo>
                    <a:pt x="124" y="254"/>
                  </a:moveTo>
                  <a:lnTo>
                    <a:pt x="0" y="254"/>
                  </a:lnTo>
                  <a:cubicBezTo>
                    <a:pt x="13" y="145"/>
                    <a:pt x="36" y="55"/>
                    <a:pt x="42" y="35"/>
                  </a:cubicBezTo>
                  <a:cubicBezTo>
                    <a:pt x="46" y="23"/>
                    <a:pt x="63" y="14"/>
                    <a:pt x="84" y="7"/>
                  </a:cubicBezTo>
                  <a:cubicBezTo>
                    <a:pt x="94" y="4"/>
                    <a:pt x="105" y="1"/>
                    <a:pt x="116" y="0"/>
                  </a:cubicBezTo>
                  <a:cubicBezTo>
                    <a:pt x="116" y="5"/>
                    <a:pt x="116" y="10"/>
                    <a:pt x="116" y="13"/>
                  </a:cubicBezTo>
                  <a:cubicBezTo>
                    <a:pt x="116" y="27"/>
                    <a:pt x="131" y="41"/>
                    <a:pt x="151" y="51"/>
                  </a:cubicBezTo>
                  <a:cubicBezTo>
                    <a:pt x="143" y="107"/>
                    <a:pt x="133" y="181"/>
                    <a:pt x="124" y="254"/>
                  </a:cubicBezTo>
                </a:path>
              </a:pathLst>
            </a:custGeom>
            <a:solidFill>
              <a:srgbClr val="52A7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833">
              <a:extLst>
                <a:ext uri="{FF2B5EF4-FFF2-40B4-BE49-F238E27FC236}">
                  <a16:creationId xmlns:a16="http://schemas.microsoft.com/office/drawing/2014/main" xmlns="" id="{3523D3BE-1FBF-469A-B995-E498CD1B58F9}"/>
                </a:ext>
              </a:extLst>
            </p:cNvPr>
            <p:cNvSpPr>
              <a:spLocks noEditPoints="1"/>
            </p:cNvSpPr>
            <p:nvPr/>
          </p:nvSpPr>
          <p:spPr bwMode="auto">
            <a:xfrm>
              <a:off x="2817510" y="1100138"/>
              <a:ext cx="371475" cy="234950"/>
            </a:xfrm>
            <a:custGeom>
              <a:avLst/>
              <a:gdLst>
                <a:gd name="T0" fmla="*/ 137 w 404"/>
                <a:gd name="T1" fmla="*/ 257 h 257"/>
                <a:gd name="T2" fmla="*/ 22 w 404"/>
                <a:gd name="T3" fmla="*/ 257 h 257"/>
                <a:gd name="T4" fmla="*/ 7 w 404"/>
                <a:gd name="T5" fmla="*/ 202 h 257"/>
                <a:gd name="T6" fmla="*/ 2 w 404"/>
                <a:gd name="T7" fmla="*/ 257 h 257"/>
                <a:gd name="T8" fmla="*/ 0 w 404"/>
                <a:gd name="T9" fmla="*/ 257 h 257"/>
                <a:gd name="T10" fmla="*/ 27 w 404"/>
                <a:gd name="T11" fmla="*/ 54 h 257"/>
                <a:gd name="T12" fmla="*/ 85 w 404"/>
                <a:gd name="T13" fmla="*/ 74 h 257"/>
                <a:gd name="T14" fmla="*/ 137 w 404"/>
                <a:gd name="T15" fmla="*/ 257 h 257"/>
                <a:gd name="T16" fmla="*/ 82 w 404"/>
                <a:gd name="T17" fmla="*/ 74 h 257"/>
                <a:gd name="T18" fmla="*/ 68 w 404"/>
                <a:gd name="T19" fmla="*/ 75 h 257"/>
                <a:gd name="T20" fmla="*/ 74 w 404"/>
                <a:gd name="T21" fmla="*/ 238 h 257"/>
                <a:gd name="T22" fmla="*/ 75 w 404"/>
                <a:gd name="T23" fmla="*/ 238 h 257"/>
                <a:gd name="T24" fmla="*/ 82 w 404"/>
                <a:gd name="T25" fmla="*/ 74 h 257"/>
                <a:gd name="T26" fmla="*/ 362 w 404"/>
                <a:gd name="T27" fmla="*/ 217 h 257"/>
                <a:gd name="T28" fmla="*/ 347 w 404"/>
                <a:gd name="T29" fmla="*/ 208 h 257"/>
                <a:gd name="T30" fmla="*/ 264 w 404"/>
                <a:gd name="T31" fmla="*/ 208 h 257"/>
                <a:gd name="T32" fmla="*/ 265 w 404"/>
                <a:gd name="T33" fmla="*/ 74 h 257"/>
                <a:gd name="T34" fmla="*/ 347 w 404"/>
                <a:gd name="T35" fmla="*/ 16 h 257"/>
                <a:gd name="T36" fmla="*/ 347 w 404"/>
                <a:gd name="T37" fmla="*/ 0 h 257"/>
                <a:gd name="T38" fmla="*/ 398 w 404"/>
                <a:gd name="T39" fmla="*/ 9 h 257"/>
                <a:gd name="T40" fmla="*/ 404 w 404"/>
                <a:gd name="T41" fmla="*/ 11 h 257"/>
                <a:gd name="T42" fmla="*/ 404 w 404"/>
                <a:gd name="T43" fmla="*/ 11 h 257"/>
                <a:gd name="T44" fmla="*/ 404 w 404"/>
                <a:gd name="T45" fmla="*/ 11 h 257"/>
                <a:gd name="T46" fmla="*/ 404 w 404"/>
                <a:gd name="T47" fmla="*/ 11 h 257"/>
                <a:gd name="T48" fmla="*/ 404 w 404"/>
                <a:gd name="T49" fmla="*/ 11 h 257"/>
                <a:gd name="T50" fmla="*/ 402 w 404"/>
                <a:gd name="T51" fmla="*/ 60 h 257"/>
                <a:gd name="T52" fmla="*/ 362 w 404"/>
                <a:gd name="T53" fmla="*/ 217 h 257"/>
                <a:gd name="T54" fmla="*/ 250 w 404"/>
                <a:gd name="T55" fmla="*/ 208 h 257"/>
                <a:gd name="T56" fmla="*/ 218 w 404"/>
                <a:gd name="T57" fmla="*/ 208 h 257"/>
                <a:gd name="T58" fmla="*/ 249 w 404"/>
                <a:gd name="T59" fmla="*/ 71 h 257"/>
                <a:gd name="T60" fmla="*/ 250 w 404"/>
                <a:gd name="T61" fmla="*/ 72 h 257"/>
                <a:gd name="T62" fmla="*/ 250 w 404"/>
                <a:gd name="T63" fmla="*/ 208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4" h="257">
                  <a:moveTo>
                    <a:pt x="137" y="257"/>
                  </a:moveTo>
                  <a:lnTo>
                    <a:pt x="22" y="257"/>
                  </a:lnTo>
                  <a:cubicBezTo>
                    <a:pt x="18" y="238"/>
                    <a:pt x="13" y="219"/>
                    <a:pt x="7" y="202"/>
                  </a:cubicBezTo>
                  <a:cubicBezTo>
                    <a:pt x="7" y="208"/>
                    <a:pt x="5" y="228"/>
                    <a:pt x="2" y="257"/>
                  </a:cubicBezTo>
                  <a:lnTo>
                    <a:pt x="0" y="257"/>
                  </a:lnTo>
                  <a:cubicBezTo>
                    <a:pt x="9" y="184"/>
                    <a:pt x="19" y="110"/>
                    <a:pt x="27" y="54"/>
                  </a:cubicBezTo>
                  <a:cubicBezTo>
                    <a:pt x="46" y="65"/>
                    <a:pt x="68" y="72"/>
                    <a:pt x="85" y="74"/>
                  </a:cubicBezTo>
                  <a:cubicBezTo>
                    <a:pt x="91" y="104"/>
                    <a:pt x="113" y="209"/>
                    <a:pt x="137" y="257"/>
                  </a:cubicBezTo>
                  <a:moveTo>
                    <a:pt x="82" y="74"/>
                  </a:moveTo>
                  <a:lnTo>
                    <a:pt x="68" y="75"/>
                  </a:lnTo>
                  <a:cubicBezTo>
                    <a:pt x="68" y="75"/>
                    <a:pt x="60" y="237"/>
                    <a:pt x="74" y="238"/>
                  </a:cubicBezTo>
                  <a:lnTo>
                    <a:pt x="75" y="238"/>
                  </a:lnTo>
                  <a:cubicBezTo>
                    <a:pt x="89" y="238"/>
                    <a:pt x="82" y="74"/>
                    <a:pt x="82" y="74"/>
                  </a:cubicBezTo>
                  <a:moveTo>
                    <a:pt x="362" y="217"/>
                  </a:moveTo>
                  <a:cubicBezTo>
                    <a:pt x="359" y="212"/>
                    <a:pt x="353" y="208"/>
                    <a:pt x="347" y="208"/>
                  </a:cubicBezTo>
                  <a:lnTo>
                    <a:pt x="264" y="208"/>
                  </a:lnTo>
                  <a:cubicBezTo>
                    <a:pt x="268" y="171"/>
                    <a:pt x="265" y="97"/>
                    <a:pt x="265" y="74"/>
                  </a:cubicBezTo>
                  <a:cubicBezTo>
                    <a:pt x="293" y="72"/>
                    <a:pt x="347" y="44"/>
                    <a:pt x="347" y="16"/>
                  </a:cubicBezTo>
                  <a:cubicBezTo>
                    <a:pt x="347" y="13"/>
                    <a:pt x="347" y="7"/>
                    <a:pt x="347" y="0"/>
                  </a:cubicBezTo>
                  <a:lnTo>
                    <a:pt x="398" y="9"/>
                  </a:lnTo>
                  <a:lnTo>
                    <a:pt x="404" y="11"/>
                  </a:lnTo>
                  <a:lnTo>
                    <a:pt x="404" y="11"/>
                  </a:lnTo>
                  <a:lnTo>
                    <a:pt x="404" y="11"/>
                  </a:lnTo>
                  <a:lnTo>
                    <a:pt x="404" y="11"/>
                  </a:lnTo>
                  <a:lnTo>
                    <a:pt x="404" y="11"/>
                  </a:lnTo>
                  <a:lnTo>
                    <a:pt x="402" y="60"/>
                  </a:lnTo>
                  <a:cubicBezTo>
                    <a:pt x="397" y="109"/>
                    <a:pt x="382" y="164"/>
                    <a:pt x="362" y="217"/>
                  </a:cubicBezTo>
                  <a:moveTo>
                    <a:pt x="250" y="208"/>
                  </a:moveTo>
                  <a:lnTo>
                    <a:pt x="218" y="208"/>
                  </a:lnTo>
                  <a:cubicBezTo>
                    <a:pt x="233" y="164"/>
                    <a:pt x="243" y="108"/>
                    <a:pt x="249" y="71"/>
                  </a:cubicBezTo>
                  <a:cubicBezTo>
                    <a:pt x="249" y="71"/>
                    <a:pt x="250" y="71"/>
                    <a:pt x="250" y="72"/>
                  </a:cubicBezTo>
                  <a:cubicBezTo>
                    <a:pt x="249" y="90"/>
                    <a:pt x="246" y="169"/>
                    <a:pt x="250" y="208"/>
                  </a:cubicBezTo>
                </a:path>
              </a:pathLst>
            </a:custGeom>
            <a:solidFill>
              <a:srgbClr val="52A7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834">
              <a:extLst>
                <a:ext uri="{FF2B5EF4-FFF2-40B4-BE49-F238E27FC236}">
                  <a16:creationId xmlns:a16="http://schemas.microsoft.com/office/drawing/2014/main" xmlns="" id="{E8B83A0A-1330-4AC8-8C43-2B8E49BD70CC}"/>
                </a:ext>
              </a:extLst>
            </p:cNvPr>
            <p:cNvSpPr>
              <a:spLocks noEditPoints="1"/>
            </p:cNvSpPr>
            <p:nvPr/>
          </p:nvSpPr>
          <p:spPr bwMode="auto">
            <a:xfrm>
              <a:off x="2819098" y="1155700"/>
              <a:ext cx="368300" cy="179388"/>
            </a:xfrm>
            <a:custGeom>
              <a:avLst/>
              <a:gdLst>
                <a:gd name="T0" fmla="*/ 395 w 400"/>
                <a:gd name="T1" fmla="*/ 197 h 197"/>
                <a:gd name="T2" fmla="*/ 362 w 400"/>
                <a:gd name="T3" fmla="*/ 197 h 197"/>
                <a:gd name="T4" fmla="*/ 362 w 400"/>
                <a:gd name="T5" fmla="*/ 166 h 197"/>
                <a:gd name="T6" fmla="*/ 360 w 400"/>
                <a:gd name="T7" fmla="*/ 157 h 197"/>
                <a:gd name="T8" fmla="*/ 400 w 400"/>
                <a:gd name="T9" fmla="*/ 0 h 197"/>
                <a:gd name="T10" fmla="*/ 395 w 400"/>
                <a:gd name="T11" fmla="*/ 197 h 197"/>
                <a:gd name="T12" fmla="*/ 20 w 400"/>
                <a:gd name="T13" fmla="*/ 197 h 197"/>
                <a:gd name="T14" fmla="*/ 0 w 400"/>
                <a:gd name="T15" fmla="*/ 197 h 197"/>
                <a:gd name="T16" fmla="*/ 5 w 400"/>
                <a:gd name="T17" fmla="*/ 142 h 197"/>
                <a:gd name="T18" fmla="*/ 20 w 400"/>
                <a:gd name="T19"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197">
                  <a:moveTo>
                    <a:pt x="395" y="197"/>
                  </a:moveTo>
                  <a:lnTo>
                    <a:pt x="362" y="197"/>
                  </a:lnTo>
                  <a:lnTo>
                    <a:pt x="362" y="166"/>
                  </a:lnTo>
                  <a:cubicBezTo>
                    <a:pt x="362" y="163"/>
                    <a:pt x="361" y="160"/>
                    <a:pt x="360" y="157"/>
                  </a:cubicBezTo>
                  <a:cubicBezTo>
                    <a:pt x="380" y="104"/>
                    <a:pt x="395" y="49"/>
                    <a:pt x="400" y="0"/>
                  </a:cubicBezTo>
                  <a:lnTo>
                    <a:pt x="395" y="197"/>
                  </a:lnTo>
                  <a:close/>
                  <a:moveTo>
                    <a:pt x="20" y="197"/>
                  </a:moveTo>
                  <a:lnTo>
                    <a:pt x="0" y="197"/>
                  </a:lnTo>
                  <a:cubicBezTo>
                    <a:pt x="3" y="168"/>
                    <a:pt x="5" y="148"/>
                    <a:pt x="5" y="142"/>
                  </a:cubicBezTo>
                  <a:cubicBezTo>
                    <a:pt x="11" y="159"/>
                    <a:pt x="16" y="178"/>
                    <a:pt x="20" y="197"/>
                  </a:cubicBezTo>
                  <a:close/>
                </a:path>
              </a:pathLst>
            </a:custGeom>
            <a:solidFill>
              <a:srgbClr val="4C9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835">
              <a:extLst>
                <a:ext uri="{FF2B5EF4-FFF2-40B4-BE49-F238E27FC236}">
                  <a16:creationId xmlns:a16="http://schemas.microsoft.com/office/drawing/2014/main" xmlns="" id="{E3C4A09A-81D7-4AFE-981A-9637A726AE59}"/>
                </a:ext>
              </a:extLst>
            </p:cNvPr>
            <p:cNvSpPr>
              <a:spLocks noEditPoints="1"/>
            </p:cNvSpPr>
            <p:nvPr/>
          </p:nvSpPr>
          <p:spPr bwMode="auto">
            <a:xfrm>
              <a:off x="2528585" y="1239838"/>
              <a:ext cx="58738" cy="53975"/>
            </a:xfrm>
            <a:custGeom>
              <a:avLst/>
              <a:gdLst>
                <a:gd name="T0" fmla="*/ 1 w 64"/>
                <a:gd name="T1" fmla="*/ 58 h 58"/>
                <a:gd name="T2" fmla="*/ 0 w 64"/>
                <a:gd name="T3" fmla="*/ 52 h 58"/>
                <a:gd name="T4" fmla="*/ 2 w 64"/>
                <a:gd name="T5" fmla="*/ 52 h 58"/>
                <a:gd name="T6" fmla="*/ 8 w 64"/>
                <a:gd name="T7" fmla="*/ 53 h 58"/>
                <a:gd name="T8" fmla="*/ 1 w 64"/>
                <a:gd name="T9" fmla="*/ 58 h 58"/>
                <a:gd name="T10" fmla="*/ 61 w 64"/>
                <a:gd name="T11" fmla="*/ 8 h 58"/>
                <a:gd name="T12" fmla="*/ 60 w 64"/>
                <a:gd name="T13" fmla="*/ 0 h 58"/>
                <a:gd name="T14" fmla="*/ 64 w 64"/>
                <a:gd name="T15" fmla="*/ 5 h 58"/>
                <a:gd name="T16" fmla="*/ 61 w 64"/>
                <a:gd name="T1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58">
                  <a:moveTo>
                    <a:pt x="1" y="58"/>
                  </a:moveTo>
                  <a:cubicBezTo>
                    <a:pt x="1" y="56"/>
                    <a:pt x="0" y="54"/>
                    <a:pt x="0" y="52"/>
                  </a:cubicBezTo>
                  <a:cubicBezTo>
                    <a:pt x="1" y="52"/>
                    <a:pt x="1" y="52"/>
                    <a:pt x="2" y="52"/>
                  </a:cubicBezTo>
                  <a:cubicBezTo>
                    <a:pt x="4" y="52"/>
                    <a:pt x="6" y="52"/>
                    <a:pt x="8" y="53"/>
                  </a:cubicBezTo>
                  <a:lnTo>
                    <a:pt x="1" y="58"/>
                  </a:lnTo>
                  <a:moveTo>
                    <a:pt x="61" y="8"/>
                  </a:moveTo>
                  <a:cubicBezTo>
                    <a:pt x="61" y="5"/>
                    <a:pt x="61" y="2"/>
                    <a:pt x="60" y="0"/>
                  </a:cubicBezTo>
                  <a:cubicBezTo>
                    <a:pt x="62" y="1"/>
                    <a:pt x="63" y="3"/>
                    <a:pt x="64" y="5"/>
                  </a:cubicBezTo>
                  <a:lnTo>
                    <a:pt x="61" y="8"/>
                  </a:lnTo>
                  <a:close/>
                </a:path>
              </a:pathLst>
            </a:custGeom>
            <a:solidFill>
              <a:srgbClr val="F7CC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836">
              <a:extLst>
                <a:ext uri="{FF2B5EF4-FFF2-40B4-BE49-F238E27FC236}">
                  <a16:creationId xmlns:a16="http://schemas.microsoft.com/office/drawing/2014/main" xmlns="" id="{5F2414A0-AB67-4AEA-B6CC-0D039AA7753E}"/>
                </a:ext>
              </a:extLst>
            </p:cNvPr>
            <p:cNvSpPr>
              <a:spLocks/>
            </p:cNvSpPr>
            <p:nvPr/>
          </p:nvSpPr>
          <p:spPr bwMode="auto">
            <a:xfrm>
              <a:off x="2896885" y="1128713"/>
              <a:ext cx="152400" cy="206375"/>
            </a:xfrm>
            <a:custGeom>
              <a:avLst/>
              <a:gdLst>
                <a:gd name="T0" fmla="*/ 83 w 167"/>
                <a:gd name="T1" fmla="*/ 227 h 227"/>
                <a:gd name="T2" fmla="*/ 52 w 167"/>
                <a:gd name="T3" fmla="*/ 227 h 227"/>
                <a:gd name="T4" fmla="*/ 0 w 167"/>
                <a:gd name="T5" fmla="*/ 44 h 227"/>
                <a:gd name="T6" fmla="*/ 7 w 167"/>
                <a:gd name="T7" fmla="*/ 45 h 227"/>
                <a:gd name="T8" fmla="*/ 21 w 167"/>
                <a:gd name="T9" fmla="*/ 36 h 227"/>
                <a:gd name="T10" fmla="*/ 15 w 167"/>
                <a:gd name="T11" fmla="*/ 7 h 227"/>
                <a:gd name="T12" fmla="*/ 87 w 167"/>
                <a:gd name="T13" fmla="*/ 33 h 227"/>
                <a:gd name="T14" fmla="*/ 167 w 167"/>
                <a:gd name="T15" fmla="*/ 0 h 227"/>
                <a:gd name="T16" fmla="*/ 163 w 167"/>
                <a:gd name="T17" fmla="*/ 35 h 227"/>
                <a:gd name="T18" fmla="*/ 164 w 167"/>
                <a:gd name="T19" fmla="*/ 41 h 227"/>
                <a:gd name="T20" fmla="*/ 133 w 167"/>
                <a:gd name="T21" fmla="*/ 178 h 227"/>
                <a:gd name="T22" fmla="*/ 100 w 167"/>
                <a:gd name="T23" fmla="*/ 178 h 227"/>
                <a:gd name="T24" fmla="*/ 83 w 167"/>
                <a:gd name="T25" fmla="*/ 196 h 227"/>
                <a:gd name="T26" fmla="*/ 83 w 167"/>
                <a:gd name="T27"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7" h="227">
                  <a:moveTo>
                    <a:pt x="83" y="227"/>
                  </a:moveTo>
                  <a:lnTo>
                    <a:pt x="52" y="227"/>
                  </a:lnTo>
                  <a:cubicBezTo>
                    <a:pt x="28" y="179"/>
                    <a:pt x="6" y="74"/>
                    <a:pt x="0" y="44"/>
                  </a:cubicBezTo>
                  <a:cubicBezTo>
                    <a:pt x="2" y="44"/>
                    <a:pt x="5" y="45"/>
                    <a:pt x="7" y="45"/>
                  </a:cubicBezTo>
                  <a:cubicBezTo>
                    <a:pt x="17" y="45"/>
                    <a:pt x="22" y="42"/>
                    <a:pt x="21" y="36"/>
                  </a:cubicBezTo>
                  <a:cubicBezTo>
                    <a:pt x="19" y="26"/>
                    <a:pt x="17" y="16"/>
                    <a:pt x="15" y="7"/>
                  </a:cubicBezTo>
                  <a:cubicBezTo>
                    <a:pt x="41" y="27"/>
                    <a:pt x="66" y="33"/>
                    <a:pt x="87" y="33"/>
                  </a:cubicBezTo>
                  <a:cubicBezTo>
                    <a:pt x="128" y="33"/>
                    <a:pt x="158" y="9"/>
                    <a:pt x="167" y="0"/>
                  </a:cubicBezTo>
                  <a:cubicBezTo>
                    <a:pt x="166" y="12"/>
                    <a:pt x="165" y="23"/>
                    <a:pt x="163" y="35"/>
                  </a:cubicBezTo>
                  <a:cubicBezTo>
                    <a:pt x="163" y="38"/>
                    <a:pt x="163" y="39"/>
                    <a:pt x="164" y="41"/>
                  </a:cubicBezTo>
                  <a:cubicBezTo>
                    <a:pt x="158" y="78"/>
                    <a:pt x="148" y="134"/>
                    <a:pt x="133" y="178"/>
                  </a:cubicBezTo>
                  <a:lnTo>
                    <a:pt x="100" y="178"/>
                  </a:lnTo>
                  <a:cubicBezTo>
                    <a:pt x="91" y="178"/>
                    <a:pt x="83" y="186"/>
                    <a:pt x="83" y="196"/>
                  </a:cubicBezTo>
                  <a:lnTo>
                    <a:pt x="83" y="227"/>
                  </a:lnTo>
                </a:path>
              </a:pathLst>
            </a:custGeom>
            <a:solidFill>
              <a:srgbClr val="CDB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837">
              <a:extLst>
                <a:ext uri="{FF2B5EF4-FFF2-40B4-BE49-F238E27FC236}">
                  <a16:creationId xmlns:a16="http://schemas.microsoft.com/office/drawing/2014/main" xmlns="" id="{488A66C2-4257-446B-8F16-DF5519F36BF2}"/>
                </a:ext>
              </a:extLst>
            </p:cNvPr>
            <p:cNvSpPr>
              <a:spLocks/>
            </p:cNvSpPr>
            <p:nvPr/>
          </p:nvSpPr>
          <p:spPr bwMode="auto">
            <a:xfrm>
              <a:off x="2873073" y="1168400"/>
              <a:ext cx="26988" cy="149225"/>
            </a:xfrm>
            <a:custGeom>
              <a:avLst/>
              <a:gdLst>
                <a:gd name="T0" fmla="*/ 15 w 29"/>
                <a:gd name="T1" fmla="*/ 164 h 164"/>
                <a:gd name="T2" fmla="*/ 14 w 29"/>
                <a:gd name="T3" fmla="*/ 164 h 164"/>
                <a:gd name="T4" fmla="*/ 8 w 29"/>
                <a:gd name="T5" fmla="*/ 1 h 164"/>
                <a:gd name="T6" fmla="*/ 22 w 29"/>
                <a:gd name="T7" fmla="*/ 0 h 164"/>
                <a:gd name="T8" fmla="*/ 15 w 29"/>
                <a:gd name="T9" fmla="*/ 164 h 164"/>
              </a:gdLst>
              <a:ahLst/>
              <a:cxnLst>
                <a:cxn ang="0">
                  <a:pos x="T0" y="T1"/>
                </a:cxn>
                <a:cxn ang="0">
                  <a:pos x="T2" y="T3"/>
                </a:cxn>
                <a:cxn ang="0">
                  <a:pos x="T4" y="T5"/>
                </a:cxn>
                <a:cxn ang="0">
                  <a:pos x="T6" y="T7"/>
                </a:cxn>
                <a:cxn ang="0">
                  <a:pos x="T8" y="T9"/>
                </a:cxn>
              </a:cxnLst>
              <a:rect l="0" t="0" r="r" b="b"/>
              <a:pathLst>
                <a:path w="29" h="164">
                  <a:moveTo>
                    <a:pt x="15" y="164"/>
                  </a:moveTo>
                  <a:lnTo>
                    <a:pt x="14" y="164"/>
                  </a:lnTo>
                  <a:cubicBezTo>
                    <a:pt x="0" y="163"/>
                    <a:pt x="8" y="1"/>
                    <a:pt x="8" y="1"/>
                  </a:cubicBezTo>
                  <a:lnTo>
                    <a:pt x="22" y="0"/>
                  </a:lnTo>
                  <a:cubicBezTo>
                    <a:pt x="22" y="0"/>
                    <a:pt x="29" y="164"/>
                    <a:pt x="15" y="1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838">
              <a:extLst>
                <a:ext uri="{FF2B5EF4-FFF2-40B4-BE49-F238E27FC236}">
                  <a16:creationId xmlns:a16="http://schemas.microsoft.com/office/drawing/2014/main" xmlns="" id="{1AD843CC-9578-47D0-9F8E-81AD75916D9D}"/>
                </a:ext>
              </a:extLst>
            </p:cNvPr>
            <p:cNvSpPr>
              <a:spLocks/>
            </p:cNvSpPr>
            <p:nvPr/>
          </p:nvSpPr>
          <p:spPr bwMode="auto">
            <a:xfrm>
              <a:off x="3044523" y="1166813"/>
              <a:ext cx="20638" cy="123825"/>
            </a:xfrm>
            <a:custGeom>
              <a:avLst/>
              <a:gdLst>
                <a:gd name="T0" fmla="*/ 18 w 22"/>
                <a:gd name="T1" fmla="*/ 136 h 136"/>
                <a:gd name="T2" fmla="*/ 4 w 22"/>
                <a:gd name="T3" fmla="*/ 136 h 136"/>
                <a:gd name="T4" fmla="*/ 4 w 22"/>
                <a:gd name="T5" fmla="*/ 0 h 136"/>
                <a:gd name="T6" fmla="*/ 15 w 22"/>
                <a:gd name="T7" fmla="*/ 3 h 136"/>
                <a:gd name="T8" fmla="*/ 19 w 22"/>
                <a:gd name="T9" fmla="*/ 2 h 136"/>
                <a:gd name="T10" fmla="*/ 18 w 22"/>
                <a:gd name="T11" fmla="*/ 136 h 136"/>
              </a:gdLst>
              <a:ahLst/>
              <a:cxnLst>
                <a:cxn ang="0">
                  <a:pos x="T0" y="T1"/>
                </a:cxn>
                <a:cxn ang="0">
                  <a:pos x="T2" y="T3"/>
                </a:cxn>
                <a:cxn ang="0">
                  <a:pos x="T4" y="T5"/>
                </a:cxn>
                <a:cxn ang="0">
                  <a:pos x="T6" y="T7"/>
                </a:cxn>
                <a:cxn ang="0">
                  <a:pos x="T8" y="T9"/>
                </a:cxn>
                <a:cxn ang="0">
                  <a:pos x="T10" y="T11"/>
                </a:cxn>
              </a:cxnLst>
              <a:rect l="0" t="0" r="r" b="b"/>
              <a:pathLst>
                <a:path w="22" h="136">
                  <a:moveTo>
                    <a:pt x="18" y="136"/>
                  </a:moveTo>
                  <a:lnTo>
                    <a:pt x="4" y="136"/>
                  </a:lnTo>
                  <a:cubicBezTo>
                    <a:pt x="0" y="97"/>
                    <a:pt x="3" y="18"/>
                    <a:pt x="4" y="0"/>
                  </a:cubicBezTo>
                  <a:cubicBezTo>
                    <a:pt x="6" y="2"/>
                    <a:pt x="10" y="3"/>
                    <a:pt x="15" y="3"/>
                  </a:cubicBezTo>
                  <a:cubicBezTo>
                    <a:pt x="16" y="3"/>
                    <a:pt x="17" y="3"/>
                    <a:pt x="19" y="2"/>
                  </a:cubicBezTo>
                  <a:cubicBezTo>
                    <a:pt x="19" y="25"/>
                    <a:pt x="22" y="99"/>
                    <a:pt x="18" y="1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Freeform 839">
              <a:extLst>
                <a:ext uri="{FF2B5EF4-FFF2-40B4-BE49-F238E27FC236}">
                  <a16:creationId xmlns:a16="http://schemas.microsoft.com/office/drawing/2014/main" xmlns="" id="{4ED174DC-8578-470F-815D-0E9A9EA08EAA}"/>
                </a:ext>
              </a:extLst>
            </p:cNvPr>
            <p:cNvSpPr>
              <a:spLocks/>
            </p:cNvSpPr>
            <p:nvPr/>
          </p:nvSpPr>
          <p:spPr bwMode="auto">
            <a:xfrm>
              <a:off x="2895298" y="1042988"/>
              <a:ext cx="160338" cy="76200"/>
            </a:xfrm>
            <a:custGeom>
              <a:avLst/>
              <a:gdLst>
                <a:gd name="T0" fmla="*/ 89 w 175"/>
                <a:gd name="T1" fmla="*/ 85 h 85"/>
                <a:gd name="T2" fmla="*/ 1 w 175"/>
                <a:gd name="T3" fmla="*/ 7 h 85"/>
                <a:gd name="T4" fmla="*/ 0 w 175"/>
                <a:gd name="T5" fmla="*/ 0 h 85"/>
                <a:gd name="T6" fmla="*/ 92 w 175"/>
                <a:gd name="T7" fmla="*/ 60 h 85"/>
                <a:gd name="T8" fmla="*/ 92 w 175"/>
                <a:gd name="T9" fmla="*/ 60 h 85"/>
                <a:gd name="T10" fmla="*/ 175 w 175"/>
                <a:gd name="T11" fmla="*/ 14 h 85"/>
                <a:gd name="T12" fmla="*/ 92 w 175"/>
                <a:gd name="T13" fmla="*/ 85 h 85"/>
                <a:gd name="T14" fmla="*/ 89 w 175"/>
                <a:gd name="T15" fmla="*/ 85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 h="85">
                  <a:moveTo>
                    <a:pt x="89" y="85"/>
                  </a:moveTo>
                  <a:cubicBezTo>
                    <a:pt x="38" y="85"/>
                    <a:pt x="13" y="42"/>
                    <a:pt x="1" y="7"/>
                  </a:cubicBezTo>
                  <a:cubicBezTo>
                    <a:pt x="0" y="4"/>
                    <a:pt x="0" y="2"/>
                    <a:pt x="0" y="0"/>
                  </a:cubicBezTo>
                  <a:cubicBezTo>
                    <a:pt x="41" y="47"/>
                    <a:pt x="61" y="60"/>
                    <a:pt x="92" y="60"/>
                  </a:cubicBezTo>
                  <a:lnTo>
                    <a:pt x="92" y="60"/>
                  </a:lnTo>
                  <a:cubicBezTo>
                    <a:pt x="116" y="60"/>
                    <a:pt x="144" y="46"/>
                    <a:pt x="175" y="14"/>
                  </a:cubicBezTo>
                  <a:cubicBezTo>
                    <a:pt x="166" y="46"/>
                    <a:pt x="144" y="84"/>
                    <a:pt x="92" y="85"/>
                  </a:cubicBezTo>
                  <a:cubicBezTo>
                    <a:pt x="91" y="85"/>
                    <a:pt x="90" y="85"/>
                    <a:pt x="89" y="85"/>
                  </a:cubicBezTo>
                </a:path>
              </a:pathLst>
            </a:custGeom>
            <a:solidFill>
              <a:srgbClr val="F5AA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Freeform 840">
              <a:extLst>
                <a:ext uri="{FF2B5EF4-FFF2-40B4-BE49-F238E27FC236}">
                  <a16:creationId xmlns:a16="http://schemas.microsoft.com/office/drawing/2014/main" xmlns="" id="{A7784B27-3C1D-420D-8A30-F25F96CBC0A3}"/>
                </a:ext>
              </a:extLst>
            </p:cNvPr>
            <p:cNvSpPr>
              <a:spLocks/>
            </p:cNvSpPr>
            <p:nvPr/>
          </p:nvSpPr>
          <p:spPr bwMode="auto">
            <a:xfrm>
              <a:off x="2885773" y="900113"/>
              <a:ext cx="177800" cy="196850"/>
            </a:xfrm>
            <a:custGeom>
              <a:avLst/>
              <a:gdLst>
                <a:gd name="T0" fmla="*/ 103 w 194"/>
                <a:gd name="T1" fmla="*/ 215 h 215"/>
                <a:gd name="T2" fmla="*/ 103 w 194"/>
                <a:gd name="T3" fmla="*/ 215 h 215"/>
                <a:gd name="T4" fmla="*/ 11 w 194"/>
                <a:gd name="T5" fmla="*/ 155 h 215"/>
                <a:gd name="T6" fmla="*/ 0 w 194"/>
                <a:gd name="T7" fmla="*/ 20 h 215"/>
                <a:gd name="T8" fmla="*/ 88 w 194"/>
                <a:gd name="T9" fmla="*/ 0 h 215"/>
                <a:gd name="T10" fmla="*/ 97 w 194"/>
                <a:gd name="T11" fmla="*/ 1 h 215"/>
                <a:gd name="T12" fmla="*/ 194 w 194"/>
                <a:gd name="T13" fmla="*/ 20 h 215"/>
                <a:gd name="T14" fmla="*/ 186 w 194"/>
                <a:gd name="T15" fmla="*/ 169 h 215"/>
                <a:gd name="T16" fmla="*/ 186 w 194"/>
                <a:gd name="T17" fmla="*/ 169 h 215"/>
                <a:gd name="T18" fmla="*/ 103 w 194"/>
                <a:gd name="T19" fmla="*/ 21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 h="215">
                  <a:moveTo>
                    <a:pt x="103" y="215"/>
                  </a:moveTo>
                  <a:lnTo>
                    <a:pt x="103" y="215"/>
                  </a:lnTo>
                  <a:cubicBezTo>
                    <a:pt x="72" y="215"/>
                    <a:pt x="52" y="202"/>
                    <a:pt x="11" y="155"/>
                  </a:cubicBezTo>
                  <a:cubicBezTo>
                    <a:pt x="4" y="99"/>
                    <a:pt x="1" y="52"/>
                    <a:pt x="0" y="20"/>
                  </a:cubicBezTo>
                  <a:cubicBezTo>
                    <a:pt x="23" y="10"/>
                    <a:pt x="54" y="0"/>
                    <a:pt x="88" y="0"/>
                  </a:cubicBezTo>
                  <a:cubicBezTo>
                    <a:pt x="91" y="0"/>
                    <a:pt x="94" y="1"/>
                    <a:pt x="97" y="1"/>
                  </a:cubicBezTo>
                  <a:cubicBezTo>
                    <a:pt x="131" y="2"/>
                    <a:pt x="166" y="11"/>
                    <a:pt x="194" y="20"/>
                  </a:cubicBezTo>
                  <a:cubicBezTo>
                    <a:pt x="193" y="53"/>
                    <a:pt x="192" y="104"/>
                    <a:pt x="186" y="169"/>
                  </a:cubicBezTo>
                  <a:cubicBezTo>
                    <a:pt x="186" y="169"/>
                    <a:pt x="186" y="169"/>
                    <a:pt x="186" y="169"/>
                  </a:cubicBezTo>
                  <a:cubicBezTo>
                    <a:pt x="155" y="201"/>
                    <a:pt x="127" y="215"/>
                    <a:pt x="103" y="215"/>
                  </a:cubicBezTo>
                </a:path>
              </a:pathLst>
            </a:custGeom>
            <a:solidFill>
              <a:srgbClr val="F7CC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841">
              <a:extLst>
                <a:ext uri="{FF2B5EF4-FFF2-40B4-BE49-F238E27FC236}">
                  <a16:creationId xmlns:a16="http://schemas.microsoft.com/office/drawing/2014/main" xmlns="" id="{3117A6DA-AD54-47AB-AE1F-634661F33C34}"/>
                </a:ext>
              </a:extLst>
            </p:cNvPr>
            <p:cNvSpPr>
              <a:spLocks/>
            </p:cNvSpPr>
            <p:nvPr/>
          </p:nvSpPr>
          <p:spPr bwMode="auto">
            <a:xfrm>
              <a:off x="2811160" y="919163"/>
              <a:ext cx="104775" cy="250825"/>
            </a:xfrm>
            <a:custGeom>
              <a:avLst/>
              <a:gdLst>
                <a:gd name="T0" fmla="*/ 100 w 115"/>
                <a:gd name="T1" fmla="*/ 274 h 274"/>
                <a:gd name="T2" fmla="*/ 93 w 115"/>
                <a:gd name="T3" fmla="*/ 273 h 274"/>
                <a:gd name="T4" fmla="*/ 35 w 115"/>
                <a:gd name="T5" fmla="*/ 253 h 274"/>
                <a:gd name="T6" fmla="*/ 0 w 115"/>
                <a:gd name="T7" fmla="*/ 215 h 274"/>
                <a:gd name="T8" fmla="*/ 0 w 115"/>
                <a:gd name="T9" fmla="*/ 202 h 274"/>
                <a:gd name="T10" fmla="*/ 1 w 115"/>
                <a:gd name="T11" fmla="*/ 181 h 274"/>
                <a:gd name="T12" fmla="*/ 7 w 115"/>
                <a:gd name="T13" fmla="*/ 46 h 274"/>
                <a:gd name="T14" fmla="*/ 11 w 115"/>
                <a:gd name="T15" fmla="*/ 46 h 274"/>
                <a:gd name="T16" fmla="*/ 38 w 115"/>
                <a:gd name="T17" fmla="*/ 23 h 274"/>
                <a:gd name="T18" fmla="*/ 81 w 115"/>
                <a:gd name="T19" fmla="*/ 0 h 274"/>
                <a:gd name="T20" fmla="*/ 92 w 115"/>
                <a:gd name="T21" fmla="*/ 135 h 274"/>
                <a:gd name="T22" fmla="*/ 93 w 115"/>
                <a:gd name="T23" fmla="*/ 142 h 274"/>
                <a:gd name="T24" fmla="*/ 108 w 115"/>
                <a:gd name="T25" fmla="*/ 236 h 274"/>
                <a:gd name="T26" fmla="*/ 114 w 115"/>
                <a:gd name="T27" fmla="*/ 265 h 274"/>
                <a:gd name="T28" fmla="*/ 100 w 115"/>
                <a:gd name="T29"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5" h="274">
                  <a:moveTo>
                    <a:pt x="100" y="274"/>
                  </a:moveTo>
                  <a:cubicBezTo>
                    <a:pt x="98" y="274"/>
                    <a:pt x="95" y="273"/>
                    <a:pt x="93" y="273"/>
                  </a:cubicBezTo>
                  <a:cubicBezTo>
                    <a:pt x="76" y="271"/>
                    <a:pt x="54" y="264"/>
                    <a:pt x="35" y="253"/>
                  </a:cubicBezTo>
                  <a:cubicBezTo>
                    <a:pt x="15" y="243"/>
                    <a:pt x="0" y="229"/>
                    <a:pt x="0" y="215"/>
                  </a:cubicBezTo>
                  <a:cubicBezTo>
                    <a:pt x="0" y="212"/>
                    <a:pt x="0" y="207"/>
                    <a:pt x="0" y="202"/>
                  </a:cubicBezTo>
                  <a:cubicBezTo>
                    <a:pt x="0" y="196"/>
                    <a:pt x="0" y="189"/>
                    <a:pt x="1" y="181"/>
                  </a:cubicBezTo>
                  <a:cubicBezTo>
                    <a:pt x="2" y="147"/>
                    <a:pt x="5" y="94"/>
                    <a:pt x="7" y="46"/>
                  </a:cubicBezTo>
                  <a:cubicBezTo>
                    <a:pt x="9" y="46"/>
                    <a:pt x="10" y="46"/>
                    <a:pt x="11" y="46"/>
                  </a:cubicBezTo>
                  <a:cubicBezTo>
                    <a:pt x="36" y="46"/>
                    <a:pt x="38" y="36"/>
                    <a:pt x="38" y="23"/>
                  </a:cubicBezTo>
                  <a:cubicBezTo>
                    <a:pt x="41" y="21"/>
                    <a:pt x="56" y="10"/>
                    <a:pt x="81" y="0"/>
                  </a:cubicBezTo>
                  <a:cubicBezTo>
                    <a:pt x="82" y="32"/>
                    <a:pt x="85" y="79"/>
                    <a:pt x="92" y="135"/>
                  </a:cubicBezTo>
                  <a:cubicBezTo>
                    <a:pt x="92" y="137"/>
                    <a:pt x="92" y="139"/>
                    <a:pt x="93" y="142"/>
                  </a:cubicBezTo>
                  <a:cubicBezTo>
                    <a:pt x="96" y="171"/>
                    <a:pt x="101" y="203"/>
                    <a:pt x="108" y="236"/>
                  </a:cubicBezTo>
                  <a:cubicBezTo>
                    <a:pt x="110" y="245"/>
                    <a:pt x="112" y="255"/>
                    <a:pt x="114" y="265"/>
                  </a:cubicBezTo>
                  <a:cubicBezTo>
                    <a:pt x="115" y="271"/>
                    <a:pt x="110" y="274"/>
                    <a:pt x="100" y="274"/>
                  </a:cubicBezTo>
                </a:path>
              </a:pathLst>
            </a:custGeom>
            <a:solidFill>
              <a:srgbClr val="D499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842">
              <a:extLst>
                <a:ext uri="{FF2B5EF4-FFF2-40B4-BE49-F238E27FC236}">
                  <a16:creationId xmlns:a16="http://schemas.microsoft.com/office/drawing/2014/main" xmlns="" id="{290D4913-67C1-45CE-9D1D-68582D53FC4C}"/>
                </a:ext>
              </a:extLst>
            </p:cNvPr>
            <p:cNvSpPr>
              <a:spLocks/>
            </p:cNvSpPr>
            <p:nvPr/>
          </p:nvSpPr>
          <p:spPr bwMode="auto">
            <a:xfrm>
              <a:off x="3046110" y="919163"/>
              <a:ext cx="90488" cy="250825"/>
            </a:xfrm>
            <a:custGeom>
              <a:avLst/>
              <a:gdLst>
                <a:gd name="T0" fmla="*/ 13 w 99"/>
                <a:gd name="T1" fmla="*/ 274 h 274"/>
                <a:gd name="T2" fmla="*/ 2 w 99"/>
                <a:gd name="T3" fmla="*/ 271 h 274"/>
                <a:gd name="T4" fmla="*/ 1 w 99"/>
                <a:gd name="T5" fmla="*/ 270 h 274"/>
                <a:gd name="T6" fmla="*/ 0 w 99"/>
                <a:gd name="T7" fmla="*/ 264 h 274"/>
                <a:gd name="T8" fmla="*/ 4 w 99"/>
                <a:gd name="T9" fmla="*/ 229 h 274"/>
                <a:gd name="T10" fmla="*/ 11 w 99"/>
                <a:gd name="T11" fmla="*/ 149 h 274"/>
                <a:gd name="T12" fmla="*/ 19 w 99"/>
                <a:gd name="T13" fmla="*/ 0 h 274"/>
                <a:gd name="T14" fmla="*/ 70 w 99"/>
                <a:gd name="T15" fmla="*/ 19 h 274"/>
                <a:gd name="T16" fmla="*/ 70 w 99"/>
                <a:gd name="T17" fmla="*/ 25 h 274"/>
                <a:gd name="T18" fmla="*/ 92 w 99"/>
                <a:gd name="T19" fmla="*/ 57 h 274"/>
                <a:gd name="T20" fmla="*/ 98 w 99"/>
                <a:gd name="T21" fmla="*/ 179 h 274"/>
                <a:gd name="T22" fmla="*/ 99 w 99"/>
                <a:gd name="T23" fmla="*/ 199 h 274"/>
                <a:gd name="T24" fmla="*/ 99 w 99"/>
                <a:gd name="T25" fmla="*/ 215 h 274"/>
                <a:gd name="T26" fmla="*/ 17 w 99"/>
                <a:gd name="T27" fmla="*/ 273 h 274"/>
                <a:gd name="T28" fmla="*/ 13 w 99"/>
                <a:gd name="T29"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 h="274">
                  <a:moveTo>
                    <a:pt x="13" y="274"/>
                  </a:moveTo>
                  <a:cubicBezTo>
                    <a:pt x="8" y="274"/>
                    <a:pt x="4" y="273"/>
                    <a:pt x="2" y="271"/>
                  </a:cubicBezTo>
                  <a:cubicBezTo>
                    <a:pt x="2" y="270"/>
                    <a:pt x="1" y="270"/>
                    <a:pt x="1" y="270"/>
                  </a:cubicBezTo>
                  <a:cubicBezTo>
                    <a:pt x="0" y="268"/>
                    <a:pt x="0" y="267"/>
                    <a:pt x="0" y="264"/>
                  </a:cubicBezTo>
                  <a:cubicBezTo>
                    <a:pt x="2" y="252"/>
                    <a:pt x="3" y="241"/>
                    <a:pt x="4" y="229"/>
                  </a:cubicBezTo>
                  <a:cubicBezTo>
                    <a:pt x="7" y="200"/>
                    <a:pt x="10" y="174"/>
                    <a:pt x="11" y="149"/>
                  </a:cubicBezTo>
                  <a:cubicBezTo>
                    <a:pt x="17" y="84"/>
                    <a:pt x="18" y="33"/>
                    <a:pt x="19" y="0"/>
                  </a:cubicBezTo>
                  <a:cubicBezTo>
                    <a:pt x="41" y="7"/>
                    <a:pt x="59" y="14"/>
                    <a:pt x="70" y="19"/>
                  </a:cubicBezTo>
                  <a:lnTo>
                    <a:pt x="70" y="25"/>
                  </a:lnTo>
                  <a:cubicBezTo>
                    <a:pt x="70" y="41"/>
                    <a:pt x="67" y="54"/>
                    <a:pt x="92" y="57"/>
                  </a:cubicBezTo>
                  <a:cubicBezTo>
                    <a:pt x="94" y="101"/>
                    <a:pt x="96" y="147"/>
                    <a:pt x="98" y="179"/>
                  </a:cubicBezTo>
                  <a:cubicBezTo>
                    <a:pt x="98" y="187"/>
                    <a:pt x="98" y="193"/>
                    <a:pt x="99" y="199"/>
                  </a:cubicBezTo>
                  <a:cubicBezTo>
                    <a:pt x="99" y="206"/>
                    <a:pt x="99" y="212"/>
                    <a:pt x="99" y="215"/>
                  </a:cubicBezTo>
                  <a:cubicBezTo>
                    <a:pt x="99" y="243"/>
                    <a:pt x="45" y="271"/>
                    <a:pt x="17" y="273"/>
                  </a:cubicBezTo>
                  <a:cubicBezTo>
                    <a:pt x="15" y="274"/>
                    <a:pt x="14" y="274"/>
                    <a:pt x="13" y="274"/>
                  </a:cubicBezTo>
                </a:path>
              </a:pathLst>
            </a:custGeom>
            <a:solidFill>
              <a:srgbClr val="D499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Freeform 843">
              <a:extLst>
                <a:ext uri="{FF2B5EF4-FFF2-40B4-BE49-F238E27FC236}">
                  <a16:creationId xmlns:a16="http://schemas.microsoft.com/office/drawing/2014/main" xmlns="" id="{751AB0B3-31DB-421B-8EF3-EECE190E8B85}"/>
                </a:ext>
              </a:extLst>
            </p:cNvPr>
            <p:cNvSpPr>
              <a:spLocks/>
            </p:cNvSpPr>
            <p:nvPr/>
          </p:nvSpPr>
          <p:spPr bwMode="auto">
            <a:xfrm>
              <a:off x="2884185" y="876300"/>
              <a:ext cx="179388" cy="42863"/>
            </a:xfrm>
            <a:custGeom>
              <a:avLst/>
              <a:gdLst>
                <a:gd name="T0" fmla="*/ 1 w 195"/>
                <a:gd name="T1" fmla="*/ 47 h 47"/>
                <a:gd name="T2" fmla="*/ 0 w 195"/>
                <a:gd name="T3" fmla="*/ 20 h 47"/>
                <a:gd name="T4" fmla="*/ 90 w 195"/>
                <a:gd name="T5" fmla="*/ 0 h 47"/>
                <a:gd name="T6" fmla="*/ 94 w 195"/>
                <a:gd name="T7" fmla="*/ 0 h 47"/>
                <a:gd name="T8" fmla="*/ 195 w 195"/>
                <a:gd name="T9" fmla="*/ 16 h 47"/>
                <a:gd name="T10" fmla="*/ 195 w 195"/>
                <a:gd name="T11" fmla="*/ 47 h 47"/>
                <a:gd name="T12" fmla="*/ 98 w 195"/>
                <a:gd name="T13" fmla="*/ 28 h 47"/>
                <a:gd name="T14" fmla="*/ 89 w 195"/>
                <a:gd name="T15" fmla="*/ 27 h 47"/>
                <a:gd name="T16" fmla="*/ 1 w 195"/>
                <a:gd name="T17"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47">
                  <a:moveTo>
                    <a:pt x="1" y="47"/>
                  </a:moveTo>
                  <a:cubicBezTo>
                    <a:pt x="0" y="36"/>
                    <a:pt x="0" y="27"/>
                    <a:pt x="0" y="20"/>
                  </a:cubicBezTo>
                  <a:cubicBezTo>
                    <a:pt x="19" y="9"/>
                    <a:pt x="45" y="0"/>
                    <a:pt x="90" y="0"/>
                  </a:cubicBezTo>
                  <a:lnTo>
                    <a:pt x="94" y="0"/>
                  </a:lnTo>
                  <a:cubicBezTo>
                    <a:pt x="138" y="0"/>
                    <a:pt x="170" y="7"/>
                    <a:pt x="195" y="16"/>
                  </a:cubicBezTo>
                  <a:cubicBezTo>
                    <a:pt x="195" y="24"/>
                    <a:pt x="195" y="34"/>
                    <a:pt x="195" y="47"/>
                  </a:cubicBezTo>
                  <a:cubicBezTo>
                    <a:pt x="167" y="38"/>
                    <a:pt x="132" y="29"/>
                    <a:pt x="98" y="28"/>
                  </a:cubicBezTo>
                  <a:cubicBezTo>
                    <a:pt x="95" y="28"/>
                    <a:pt x="92" y="27"/>
                    <a:pt x="89" y="27"/>
                  </a:cubicBezTo>
                  <a:cubicBezTo>
                    <a:pt x="55" y="27"/>
                    <a:pt x="24" y="37"/>
                    <a:pt x="1" y="47"/>
                  </a:cubicBezTo>
                </a:path>
              </a:pathLst>
            </a:custGeom>
            <a:solidFill>
              <a:srgbClr val="F5BD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3" name="Freeform 844">
              <a:extLst>
                <a:ext uri="{FF2B5EF4-FFF2-40B4-BE49-F238E27FC236}">
                  <a16:creationId xmlns:a16="http://schemas.microsoft.com/office/drawing/2014/main" xmlns="" id="{36FC861A-CFF5-4CD3-8E19-E9444A5F8C40}"/>
                </a:ext>
              </a:extLst>
            </p:cNvPr>
            <p:cNvSpPr>
              <a:spLocks/>
            </p:cNvSpPr>
            <p:nvPr/>
          </p:nvSpPr>
          <p:spPr bwMode="auto">
            <a:xfrm>
              <a:off x="2846085" y="893763"/>
              <a:ext cx="39688" cy="46038"/>
            </a:xfrm>
            <a:custGeom>
              <a:avLst/>
              <a:gdLst>
                <a:gd name="T0" fmla="*/ 0 w 43"/>
                <a:gd name="T1" fmla="*/ 50 h 50"/>
                <a:gd name="T2" fmla="*/ 1 w 43"/>
                <a:gd name="T3" fmla="*/ 42 h 50"/>
                <a:gd name="T4" fmla="*/ 2 w 43"/>
                <a:gd name="T5" fmla="*/ 25 h 50"/>
                <a:gd name="T6" fmla="*/ 4 w 43"/>
                <a:gd name="T7" fmla="*/ 24 h 50"/>
                <a:gd name="T8" fmla="*/ 42 w 43"/>
                <a:gd name="T9" fmla="*/ 0 h 50"/>
                <a:gd name="T10" fmla="*/ 43 w 43"/>
                <a:gd name="T11" fmla="*/ 27 h 50"/>
                <a:gd name="T12" fmla="*/ 0 w 43"/>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43" h="50">
                  <a:moveTo>
                    <a:pt x="0" y="50"/>
                  </a:moveTo>
                  <a:cubicBezTo>
                    <a:pt x="0" y="48"/>
                    <a:pt x="0" y="45"/>
                    <a:pt x="1" y="42"/>
                  </a:cubicBezTo>
                  <a:lnTo>
                    <a:pt x="2" y="25"/>
                  </a:lnTo>
                  <a:cubicBezTo>
                    <a:pt x="3" y="25"/>
                    <a:pt x="4" y="25"/>
                    <a:pt x="4" y="24"/>
                  </a:cubicBezTo>
                  <a:cubicBezTo>
                    <a:pt x="17" y="17"/>
                    <a:pt x="28" y="8"/>
                    <a:pt x="42" y="0"/>
                  </a:cubicBezTo>
                  <a:cubicBezTo>
                    <a:pt x="42" y="7"/>
                    <a:pt x="42" y="16"/>
                    <a:pt x="43" y="27"/>
                  </a:cubicBezTo>
                  <a:cubicBezTo>
                    <a:pt x="18" y="37"/>
                    <a:pt x="3" y="48"/>
                    <a:pt x="0" y="50"/>
                  </a:cubicBezTo>
                </a:path>
              </a:pathLst>
            </a:custGeom>
            <a:solidFill>
              <a:srgbClr val="D2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4" name="Freeform 845">
              <a:extLst>
                <a:ext uri="{FF2B5EF4-FFF2-40B4-BE49-F238E27FC236}">
                  <a16:creationId xmlns:a16="http://schemas.microsoft.com/office/drawing/2014/main" xmlns="" id="{086A258E-DD01-45A7-9FD3-84B800A9913C}"/>
                </a:ext>
              </a:extLst>
            </p:cNvPr>
            <p:cNvSpPr>
              <a:spLocks/>
            </p:cNvSpPr>
            <p:nvPr/>
          </p:nvSpPr>
          <p:spPr bwMode="auto">
            <a:xfrm>
              <a:off x="3063573" y="890588"/>
              <a:ext cx="47625" cy="46038"/>
            </a:xfrm>
            <a:custGeom>
              <a:avLst/>
              <a:gdLst>
                <a:gd name="T0" fmla="*/ 51 w 51"/>
                <a:gd name="T1" fmla="*/ 50 h 50"/>
                <a:gd name="T2" fmla="*/ 0 w 51"/>
                <a:gd name="T3" fmla="*/ 31 h 50"/>
                <a:gd name="T4" fmla="*/ 0 w 51"/>
                <a:gd name="T5" fmla="*/ 0 h 50"/>
                <a:gd name="T6" fmla="*/ 50 w 51"/>
                <a:gd name="T7" fmla="*/ 27 h 50"/>
                <a:gd name="T8" fmla="*/ 50 w 51"/>
                <a:gd name="T9" fmla="*/ 28 h 50"/>
                <a:gd name="T10" fmla="*/ 51 w 51"/>
                <a:gd name="T11" fmla="*/ 50 h 50"/>
              </a:gdLst>
              <a:ahLst/>
              <a:cxnLst>
                <a:cxn ang="0">
                  <a:pos x="T0" y="T1"/>
                </a:cxn>
                <a:cxn ang="0">
                  <a:pos x="T2" y="T3"/>
                </a:cxn>
                <a:cxn ang="0">
                  <a:pos x="T4" y="T5"/>
                </a:cxn>
                <a:cxn ang="0">
                  <a:pos x="T6" y="T7"/>
                </a:cxn>
                <a:cxn ang="0">
                  <a:pos x="T8" y="T9"/>
                </a:cxn>
                <a:cxn ang="0">
                  <a:pos x="T10" y="T11"/>
                </a:cxn>
              </a:cxnLst>
              <a:rect l="0" t="0" r="r" b="b"/>
              <a:pathLst>
                <a:path w="51" h="50">
                  <a:moveTo>
                    <a:pt x="51" y="50"/>
                  </a:moveTo>
                  <a:cubicBezTo>
                    <a:pt x="40" y="45"/>
                    <a:pt x="22" y="38"/>
                    <a:pt x="0" y="31"/>
                  </a:cubicBezTo>
                  <a:cubicBezTo>
                    <a:pt x="0" y="18"/>
                    <a:pt x="0" y="8"/>
                    <a:pt x="0" y="0"/>
                  </a:cubicBezTo>
                  <a:cubicBezTo>
                    <a:pt x="24" y="9"/>
                    <a:pt x="39" y="20"/>
                    <a:pt x="50" y="27"/>
                  </a:cubicBezTo>
                  <a:cubicBezTo>
                    <a:pt x="50" y="28"/>
                    <a:pt x="50" y="28"/>
                    <a:pt x="50" y="28"/>
                  </a:cubicBezTo>
                  <a:lnTo>
                    <a:pt x="51" y="50"/>
                  </a:lnTo>
                </a:path>
              </a:pathLst>
            </a:custGeom>
            <a:solidFill>
              <a:srgbClr val="D28E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846">
              <a:extLst>
                <a:ext uri="{FF2B5EF4-FFF2-40B4-BE49-F238E27FC236}">
                  <a16:creationId xmlns:a16="http://schemas.microsoft.com/office/drawing/2014/main" xmlns="" id="{7793E3F2-6693-49B8-9A52-34BEC7EA3B19}"/>
                </a:ext>
              </a:extLst>
            </p:cNvPr>
            <p:cNvSpPr>
              <a:spLocks/>
            </p:cNvSpPr>
            <p:nvPr/>
          </p:nvSpPr>
          <p:spPr bwMode="auto">
            <a:xfrm>
              <a:off x="2812748" y="638175"/>
              <a:ext cx="361950" cy="196850"/>
            </a:xfrm>
            <a:custGeom>
              <a:avLst/>
              <a:gdLst>
                <a:gd name="T0" fmla="*/ 338 w 393"/>
                <a:gd name="T1" fmla="*/ 215 h 215"/>
                <a:gd name="T2" fmla="*/ 183 w 393"/>
                <a:gd name="T3" fmla="*/ 20 h 215"/>
                <a:gd name="T4" fmla="*/ 177 w 393"/>
                <a:gd name="T5" fmla="*/ 20 h 215"/>
                <a:gd name="T6" fmla="*/ 21 w 393"/>
                <a:gd name="T7" fmla="*/ 202 h 215"/>
                <a:gd name="T8" fmla="*/ 17 w 393"/>
                <a:gd name="T9" fmla="*/ 201 h 215"/>
                <a:gd name="T10" fmla="*/ 11 w 393"/>
                <a:gd name="T11" fmla="*/ 200 h 215"/>
                <a:gd name="T12" fmla="*/ 10 w 393"/>
                <a:gd name="T13" fmla="*/ 200 h 215"/>
                <a:gd name="T14" fmla="*/ 1 w 393"/>
                <a:gd name="T15" fmla="*/ 201 h 215"/>
                <a:gd name="T16" fmla="*/ 183 w 393"/>
                <a:gd name="T17" fmla="*/ 0 h 215"/>
                <a:gd name="T18" fmla="*/ 184 w 393"/>
                <a:gd name="T19" fmla="*/ 0 h 215"/>
                <a:gd name="T20" fmla="*/ 358 w 393"/>
                <a:gd name="T21" fmla="*/ 211 h 215"/>
                <a:gd name="T22" fmla="*/ 355 w 393"/>
                <a:gd name="T23" fmla="*/ 211 h 215"/>
                <a:gd name="T24" fmla="*/ 354 w 393"/>
                <a:gd name="T25" fmla="*/ 211 h 215"/>
                <a:gd name="T26" fmla="*/ 348 w 393"/>
                <a:gd name="T27" fmla="*/ 211 h 215"/>
                <a:gd name="T28" fmla="*/ 338 w 393"/>
                <a:gd name="T29" fmla="*/ 21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3" h="215">
                  <a:moveTo>
                    <a:pt x="338" y="215"/>
                  </a:moveTo>
                  <a:cubicBezTo>
                    <a:pt x="346" y="192"/>
                    <a:pt x="393" y="24"/>
                    <a:pt x="183" y="20"/>
                  </a:cubicBezTo>
                  <a:cubicBezTo>
                    <a:pt x="181" y="20"/>
                    <a:pt x="179" y="20"/>
                    <a:pt x="177" y="20"/>
                  </a:cubicBezTo>
                  <a:cubicBezTo>
                    <a:pt x="9" y="20"/>
                    <a:pt x="16" y="163"/>
                    <a:pt x="21" y="202"/>
                  </a:cubicBezTo>
                  <a:cubicBezTo>
                    <a:pt x="20" y="201"/>
                    <a:pt x="19" y="201"/>
                    <a:pt x="17" y="201"/>
                  </a:cubicBezTo>
                  <a:cubicBezTo>
                    <a:pt x="15" y="200"/>
                    <a:pt x="13" y="200"/>
                    <a:pt x="11" y="200"/>
                  </a:cubicBezTo>
                  <a:lnTo>
                    <a:pt x="10" y="200"/>
                  </a:lnTo>
                  <a:cubicBezTo>
                    <a:pt x="7" y="200"/>
                    <a:pt x="4" y="200"/>
                    <a:pt x="1" y="201"/>
                  </a:cubicBezTo>
                  <a:cubicBezTo>
                    <a:pt x="0" y="152"/>
                    <a:pt x="10" y="0"/>
                    <a:pt x="183" y="0"/>
                  </a:cubicBezTo>
                  <a:lnTo>
                    <a:pt x="184" y="0"/>
                  </a:lnTo>
                  <a:cubicBezTo>
                    <a:pt x="386" y="0"/>
                    <a:pt x="364" y="176"/>
                    <a:pt x="358" y="211"/>
                  </a:cubicBezTo>
                  <a:cubicBezTo>
                    <a:pt x="357" y="211"/>
                    <a:pt x="356" y="211"/>
                    <a:pt x="355" y="211"/>
                  </a:cubicBezTo>
                  <a:cubicBezTo>
                    <a:pt x="355" y="211"/>
                    <a:pt x="354" y="211"/>
                    <a:pt x="354" y="211"/>
                  </a:cubicBezTo>
                  <a:cubicBezTo>
                    <a:pt x="352" y="211"/>
                    <a:pt x="350" y="211"/>
                    <a:pt x="348" y="211"/>
                  </a:cubicBezTo>
                  <a:cubicBezTo>
                    <a:pt x="345" y="212"/>
                    <a:pt x="341" y="213"/>
                    <a:pt x="338" y="215"/>
                  </a:cubicBezTo>
                </a:path>
              </a:pathLst>
            </a:custGeom>
            <a:solidFill>
              <a:srgbClr val="97C8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6" name="Freeform 847">
              <a:extLst>
                <a:ext uri="{FF2B5EF4-FFF2-40B4-BE49-F238E27FC236}">
                  <a16:creationId xmlns:a16="http://schemas.microsoft.com/office/drawing/2014/main" xmlns="" id="{67EDA658-CE24-444C-B937-6F0B8A243287}"/>
                </a:ext>
              </a:extLst>
            </p:cNvPr>
            <p:cNvSpPr>
              <a:spLocks/>
            </p:cNvSpPr>
            <p:nvPr/>
          </p:nvSpPr>
          <p:spPr bwMode="auto">
            <a:xfrm>
              <a:off x="2776235" y="820738"/>
              <a:ext cx="52388" cy="139700"/>
            </a:xfrm>
            <a:custGeom>
              <a:avLst/>
              <a:gdLst>
                <a:gd name="T0" fmla="*/ 44 w 57"/>
                <a:gd name="T1" fmla="*/ 153 h 153"/>
                <a:gd name="T2" fmla="*/ 42 w 57"/>
                <a:gd name="T3" fmla="*/ 153 h 153"/>
                <a:gd name="T4" fmla="*/ 1 w 57"/>
                <a:gd name="T5" fmla="*/ 81 h 153"/>
                <a:gd name="T6" fmla="*/ 41 w 57"/>
                <a:gd name="T7" fmla="*/ 1 h 153"/>
                <a:gd name="T8" fmla="*/ 50 w 57"/>
                <a:gd name="T9" fmla="*/ 0 h 153"/>
                <a:gd name="T10" fmla="*/ 51 w 57"/>
                <a:gd name="T11" fmla="*/ 0 h 153"/>
                <a:gd name="T12" fmla="*/ 57 w 57"/>
                <a:gd name="T13" fmla="*/ 1 h 153"/>
                <a:gd name="T14" fmla="*/ 51 w 57"/>
                <a:gd name="T15" fmla="*/ 0 h 153"/>
                <a:gd name="T16" fmla="*/ 49 w 57"/>
                <a:gd name="T17" fmla="*/ 0 h 153"/>
                <a:gd name="T18" fmla="*/ 44 w 57"/>
                <a:gd name="T19"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153">
                  <a:moveTo>
                    <a:pt x="44" y="153"/>
                  </a:moveTo>
                  <a:cubicBezTo>
                    <a:pt x="44" y="153"/>
                    <a:pt x="43" y="153"/>
                    <a:pt x="42" y="153"/>
                  </a:cubicBezTo>
                  <a:cubicBezTo>
                    <a:pt x="21" y="152"/>
                    <a:pt x="0" y="121"/>
                    <a:pt x="1" y="81"/>
                  </a:cubicBezTo>
                  <a:cubicBezTo>
                    <a:pt x="2" y="38"/>
                    <a:pt x="21" y="8"/>
                    <a:pt x="41" y="1"/>
                  </a:cubicBezTo>
                  <a:cubicBezTo>
                    <a:pt x="44" y="0"/>
                    <a:pt x="47" y="0"/>
                    <a:pt x="50" y="0"/>
                  </a:cubicBezTo>
                  <a:lnTo>
                    <a:pt x="51" y="0"/>
                  </a:lnTo>
                  <a:cubicBezTo>
                    <a:pt x="53" y="0"/>
                    <a:pt x="55" y="0"/>
                    <a:pt x="57" y="1"/>
                  </a:cubicBezTo>
                  <a:cubicBezTo>
                    <a:pt x="55" y="0"/>
                    <a:pt x="53" y="0"/>
                    <a:pt x="51" y="0"/>
                  </a:cubicBezTo>
                  <a:lnTo>
                    <a:pt x="49" y="0"/>
                  </a:lnTo>
                  <a:lnTo>
                    <a:pt x="44" y="153"/>
                  </a:lnTo>
                  <a:close/>
                </a:path>
              </a:pathLst>
            </a:custGeom>
            <a:solidFill>
              <a:srgbClr val="CCE0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7" name="Freeform 848">
              <a:extLst>
                <a:ext uri="{FF2B5EF4-FFF2-40B4-BE49-F238E27FC236}">
                  <a16:creationId xmlns:a16="http://schemas.microsoft.com/office/drawing/2014/main" xmlns="" id="{21B1CA0B-20F7-40F4-BD0A-96873F3C09B4}"/>
                </a:ext>
              </a:extLst>
            </p:cNvPr>
            <p:cNvSpPr>
              <a:spLocks/>
            </p:cNvSpPr>
            <p:nvPr/>
          </p:nvSpPr>
          <p:spPr bwMode="auto">
            <a:xfrm>
              <a:off x="2815923" y="820738"/>
              <a:ext cx="31750" cy="139700"/>
            </a:xfrm>
            <a:custGeom>
              <a:avLst/>
              <a:gdLst>
                <a:gd name="T0" fmla="*/ 5 w 34"/>
                <a:gd name="T1" fmla="*/ 153 h 153"/>
                <a:gd name="T2" fmla="*/ 1 w 34"/>
                <a:gd name="T3" fmla="*/ 153 h 153"/>
                <a:gd name="T4" fmla="*/ 0 w 34"/>
                <a:gd name="T5" fmla="*/ 153 h 153"/>
                <a:gd name="T6" fmla="*/ 0 w 34"/>
                <a:gd name="T7" fmla="*/ 153 h 153"/>
                <a:gd name="T8" fmla="*/ 5 w 34"/>
                <a:gd name="T9" fmla="*/ 0 h 153"/>
                <a:gd name="T10" fmla="*/ 7 w 34"/>
                <a:gd name="T11" fmla="*/ 0 h 153"/>
                <a:gd name="T12" fmla="*/ 13 w 34"/>
                <a:gd name="T13" fmla="*/ 1 h 153"/>
                <a:gd name="T14" fmla="*/ 17 w 34"/>
                <a:gd name="T15" fmla="*/ 2 h 153"/>
                <a:gd name="T16" fmla="*/ 32 w 34"/>
                <a:gd name="T17" fmla="*/ 13 h 153"/>
                <a:gd name="T18" fmla="*/ 31 w 34"/>
                <a:gd name="T19" fmla="*/ 33 h 153"/>
                <a:gd name="T20" fmla="*/ 30 w 34"/>
                <a:gd name="T21" fmla="*/ 34 h 153"/>
                <a:gd name="T22" fmla="*/ 15 w 34"/>
                <a:gd name="T23" fmla="*/ 97 h 153"/>
                <a:gd name="T24" fmla="*/ 29 w 34"/>
                <a:gd name="T25" fmla="*/ 106 h 153"/>
                <a:gd name="T26" fmla="*/ 34 w 34"/>
                <a:gd name="T27" fmla="*/ 105 h 153"/>
                <a:gd name="T28" fmla="*/ 33 w 34"/>
                <a:gd name="T29" fmla="*/ 122 h 153"/>
                <a:gd name="T30" fmla="*/ 32 w 34"/>
                <a:gd name="T31" fmla="*/ 130 h 153"/>
                <a:gd name="T32" fmla="*/ 5 w 34"/>
                <a:gd name="T33"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153">
                  <a:moveTo>
                    <a:pt x="5" y="153"/>
                  </a:moveTo>
                  <a:cubicBezTo>
                    <a:pt x="4" y="153"/>
                    <a:pt x="3" y="153"/>
                    <a:pt x="1" y="153"/>
                  </a:cubicBezTo>
                  <a:cubicBezTo>
                    <a:pt x="1" y="153"/>
                    <a:pt x="1" y="153"/>
                    <a:pt x="0" y="153"/>
                  </a:cubicBezTo>
                  <a:lnTo>
                    <a:pt x="0" y="153"/>
                  </a:lnTo>
                  <a:lnTo>
                    <a:pt x="5" y="0"/>
                  </a:lnTo>
                  <a:lnTo>
                    <a:pt x="7" y="0"/>
                  </a:lnTo>
                  <a:cubicBezTo>
                    <a:pt x="9" y="0"/>
                    <a:pt x="11" y="0"/>
                    <a:pt x="13" y="1"/>
                  </a:cubicBezTo>
                  <a:cubicBezTo>
                    <a:pt x="15" y="1"/>
                    <a:pt x="16" y="1"/>
                    <a:pt x="17" y="2"/>
                  </a:cubicBezTo>
                  <a:cubicBezTo>
                    <a:pt x="24" y="4"/>
                    <a:pt x="29" y="8"/>
                    <a:pt x="32" y="13"/>
                  </a:cubicBezTo>
                  <a:cubicBezTo>
                    <a:pt x="32" y="23"/>
                    <a:pt x="31" y="29"/>
                    <a:pt x="31" y="33"/>
                  </a:cubicBezTo>
                  <a:cubicBezTo>
                    <a:pt x="31" y="33"/>
                    <a:pt x="30" y="33"/>
                    <a:pt x="30" y="34"/>
                  </a:cubicBezTo>
                  <a:lnTo>
                    <a:pt x="15" y="97"/>
                  </a:lnTo>
                  <a:cubicBezTo>
                    <a:pt x="16" y="103"/>
                    <a:pt x="22" y="106"/>
                    <a:pt x="29" y="106"/>
                  </a:cubicBezTo>
                  <a:cubicBezTo>
                    <a:pt x="30" y="106"/>
                    <a:pt x="32" y="106"/>
                    <a:pt x="34" y="105"/>
                  </a:cubicBezTo>
                  <a:lnTo>
                    <a:pt x="33" y="122"/>
                  </a:lnTo>
                  <a:cubicBezTo>
                    <a:pt x="32" y="125"/>
                    <a:pt x="32" y="128"/>
                    <a:pt x="32" y="130"/>
                  </a:cubicBezTo>
                  <a:cubicBezTo>
                    <a:pt x="32" y="143"/>
                    <a:pt x="30" y="153"/>
                    <a:pt x="5" y="153"/>
                  </a:cubicBezTo>
                  <a:close/>
                </a:path>
              </a:pathLst>
            </a:custGeom>
            <a:solidFill>
              <a:srgbClr val="97C8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 name="Freeform 849">
              <a:extLst>
                <a:ext uri="{FF2B5EF4-FFF2-40B4-BE49-F238E27FC236}">
                  <a16:creationId xmlns:a16="http://schemas.microsoft.com/office/drawing/2014/main" xmlns="" id="{AC843C0E-C29E-4944-8A95-F5C99317CE43}"/>
                </a:ext>
              </a:extLst>
            </p:cNvPr>
            <p:cNvSpPr>
              <a:spLocks/>
            </p:cNvSpPr>
            <p:nvPr/>
          </p:nvSpPr>
          <p:spPr bwMode="auto">
            <a:xfrm>
              <a:off x="3133423" y="831850"/>
              <a:ext cx="49213" cy="139700"/>
            </a:xfrm>
            <a:custGeom>
              <a:avLst/>
              <a:gdLst>
                <a:gd name="T0" fmla="*/ 7 w 55"/>
                <a:gd name="T1" fmla="*/ 153 h 153"/>
                <a:gd name="T2" fmla="*/ 7 w 55"/>
                <a:gd name="T3" fmla="*/ 153 h 153"/>
                <a:gd name="T4" fmla="*/ 9 w 55"/>
                <a:gd name="T5" fmla="*/ 1 h 153"/>
                <a:gd name="T6" fmla="*/ 7 w 55"/>
                <a:gd name="T7" fmla="*/ 0 h 153"/>
                <a:gd name="T8" fmla="*/ 5 w 55"/>
                <a:gd name="T9" fmla="*/ 0 h 153"/>
                <a:gd name="T10" fmla="*/ 0 w 55"/>
                <a:gd name="T11" fmla="*/ 0 h 153"/>
                <a:gd name="T12" fmla="*/ 6 w 55"/>
                <a:gd name="T13" fmla="*/ 0 h 153"/>
                <a:gd name="T14" fmla="*/ 7 w 55"/>
                <a:gd name="T15" fmla="*/ 0 h 153"/>
                <a:gd name="T16" fmla="*/ 10 w 55"/>
                <a:gd name="T17" fmla="*/ 0 h 153"/>
                <a:gd name="T18" fmla="*/ 53 w 55"/>
                <a:gd name="T19" fmla="*/ 83 h 153"/>
                <a:gd name="T20" fmla="*/ 30 w 55"/>
                <a:gd name="T21" fmla="*/ 143 h 153"/>
                <a:gd name="T22" fmla="*/ 9 w 55"/>
                <a:gd name="T23" fmla="*/ 153 h 153"/>
                <a:gd name="T24" fmla="*/ 7 w 55"/>
                <a:gd name="T25"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153">
                  <a:moveTo>
                    <a:pt x="7" y="153"/>
                  </a:moveTo>
                  <a:lnTo>
                    <a:pt x="7" y="153"/>
                  </a:lnTo>
                  <a:lnTo>
                    <a:pt x="9" y="1"/>
                  </a:lnTo>
                  <a:lnTo>
                    <a:pt x="7" y="0"/>
                  </a:lnTo>
                  <a:cubicBezTo>
                    <a:pt x="6" y="0"/>
                    <a:pt x="6" y="0"/>
                    <a:pt x="5" y="0"/>
                  </a:cubicBezTo>
                  <a:cubicBezTo>
                    <a:pt x="4" y="0"/>
                    <a:pt x="2" y="0"/>
                    <a:pt x="0" y="0"/>
                  </a:cubicBezTo>
                  <a:cubicBezTo>
                    <a:pt x="2" y="0"/>
                    <a:pt x="4" y="0"/>
                    <a:pt x="6" y="0"/>
                  </a:cubicBezTo>
                  <a:cubicBezTo>
                    <a:pt x="6" y="0"/>
                    <a:pt x="7" y="0"/>
                    <a:pt x="7" y="0"/>
                  </a:cubicBezTo>
                  <a:cubicBezTo>
                    <a:pt x="8" y="0"/>
                    <a:pt x="9" y="0"/>
                    <a:pt x="10" y="0"/>
                  </a:cubicBezTo>
                  <a:cubicBezTo>
                    <a:pt x="33" y="4"/>
                    <a:pt x="55" y="36"/>
                    <a:pt x="53" y="83"/>
                  </a:cubicBezTo>
                  <a:cubicBezTo>
                    <a:pt x="52" y="109"/>
                    <a:pt x="42" y="131"/>
                    <a:pt x="30" y="143"/>
                  </a:cubicBezTo>
                  <a:cubicBezTo>
                    <a:pt x="23" y="150"/>
                    <a:pt x="16" y="153"/>
                    <a:pt x="9" y="153"/>
                  </a:cubicBezTo>
                  <a:lnTo>
                    <a:pt x="7" y="153"/>
                  </a:lnTo>
                </a:path>
              </a:pathLst>
            </a:custGeom>
            <a:solidFill>
              <a:srgbClr val="CCE0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850">
              <a:extLst>
                <a:ext uri="{FF2B5EF4-FFF2-40B4-BE49-F238E27FC236}">
                  <a16:creationId xmlns:a16="http://schemas.microsoft.com/office/drawing/2014/main" xmlns="" id="{D8C88354-010D-43B5-A2D4-69622101A42A}"/>
                </a:ext>
              </a:extLst>
            </p:cNvPr>
            <p:cNvSpPr>
              <a:spLocks/>
            </p:cNvSpPr>
            <p:nvPr/>
          </p:nvSpPr>
          <p:spPr bwMode="auto">
            <a:xfrm>
              <a:off x="3108023" y="831850"/>
              <a:ext cx="33338" cy="139700"/>
            </a:xfrm>
            <a:custGeom>
              <a:avLst/>
              <a:gdLst>
                <a:gd name="T0" fmla="*/ 34 w 36"/>
                <a:gd name="T1" fmla="*/ 153 h 153"/>
                <a:gd name="T2" fmla="*/ 25 w 36"/>
                <a:gd name="T3" fmla="*/ 153 h 153"/>
                <a:gd name="T4" fmla="*/ 3 w 36"/>
                <a:gd name="T5" fmla="*/ 121 h 153"/>
                <a:gd name="T6" fmla="*/ 3 w 36"/>
                <a:gd name="T7" fmla="*/ 115 h 153"/>
                <a:gd name="T8" fmla="*/ 2 w 36"/>
                <a:gd name="T9" fmla="*/ 93 h 153"/>
                <a:gd name="T10" fmla="*/ 10 w 36"/>
                <a:gd name="T11" fmla="*/ 95 h 153"/>
                <a:gd name="T12" fmla="*/ 22 w 36"/>
                <a:gd name="T13" fmla="*/ 87 h 153"/>
                <a:gd name="T14" fmla="*/ 14 w 36"/>
                <a:gd name="T15" fmla="*/ 29 h 153"/>
                <a:gd name="T16" fmla="*/ 14 w 36"/>
                <a:gd name="T17" fmla="*/ 6 h 153"/>
                <a:gd name="T18" fmla="*/ 17 w 36"/>
                <a:gd name="T19" fmla="*/ 4 h 153"/>
                <a:gd name="T20" fmla="*/ 27 w 36"/>
                <a:gd name="T21" fmla="*/ 0 h 153"/>
                <a:gd name="T22" fmla="*/ 32 w 36"/>
                <a:gd name="T23" fmla="*/ 0 h 153"/>
                <a:gd name="T24" fmla="*/ 34 w 36"/>
                <a:gd name="T25" fmla="*/ 0 h 153"/>
                <a:gd name="T26" fmla="*/ 36 w 36"/>
                <a:gd name="T27" fmla="*/ 1 h 153"/>
                <a:gd name="T28" fmla="*/ 34 w 36"/>
                <a:gd name="T29"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53">
                  <a:moveTo>
                    <a:pt x="34" y="153"/>
                  </a:moveTo>
                  <a:cubicBezTo>
                    <a:pt x="30" y="153"/>
                    <a:pt x="27" y="153"/>
                    <a:pt x="25" y="153"/>
                  </a:cubicBezTo>
                  <a:cubicBezTo>
                    <a:pt x="0" y="150"/>
                    <a:pt x="3" y="137"/>
                    <a:pt x="3" y="121"/>
                  </a:cubicBezTo>
                  <a:lnTo>
                    <a:pt x="3" y="115"/>
                  </a:lnTo>
                  <a:lnTo>
                    <a:pt x="2" y="93"/>
                  </a:lnTo>
                  <a:cubicBezTo>
                    <a:pt x="5" y="94"/>
                    <a:pt x="7" y="95"/>
                    <a:pt x="10" y="95"/>
                  </a:cubicBezTo>
                  <a:cubicBezTo>
                    <a:pt x="16" y="95"/>
                    <a:pt x="21" y="92"/>
                    <a:pt x="22" y="87"/>
                  </a:cubicBezTo>
                  <a:cubicBezTo>
                    <a:pt x="27" y="68"/>
                    <a:pt x="16" y="39"/>
                    <a:pt x="14" y="29"/>
                  </a:cubicBezTo>
                  <a:cubicBezTo>
                    <a:pt x="14" y="24"/>
                    <a:pt x="14" y="17"/>
                    <a:pt x="14" y="6"/>
                  </a:cubicBezTo>
                  <a:cubicBezTo>
                    <a:pt x="15" y="5"/>
                    <a:pt x="16" y="4"/>
                    <a:pt x="17" y="4"/>
                  </a:cubicBezTo>
                  <a:cubicBezTo>
                    <a:pt x="20" y="2"/>
                    <a:pt x="24" y="1"/>
                    <a:pt x="27" y="0"/>
                  </a:cubicBezTo>
                  <a:cubicBezTo>
                    <a:pt x="29" y="0"/>
                    <a:pt x="31" y="0"/>
                    <a:pt x="32" y="0"/>
                  </a:cubicBezTo>
                  <a:cubicBezTo>
                    <a:pt x="33" y="0"/>
                    <a:pt x="33" y="0"/>
                    <a:pt x="34" y="0"/>
                  </a:cubicBezTo>
                  <a:lnTo>
                    <a:pt x="36" y="1"/>
                  </a:lnTo>
                  <a:lnTo>
                    <a:pt x="34" y="153"/>
                  </a:lnTo>
                </a:path>
              </a:pathLst>
            </a:custGeom>
            <a:solidFill>
              <a:srgbClr val="97C8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851">
              <a:extLst>
                <a:ext uri="{FF2B5EF4-FFF2-40B4-BE49-F238E27FC236}">
                  <a16:creationId xmlns:a16="http://schemas.microsoft.com/office/drawing/2014/main" xmlns="" id="{D343DB64-A3D4-4F94-A58C-7A53D2924CA6}"/>
                </a:ext>
              </a:extLst>
            </p:cNvPr>
            <p:cNvSpPr>
              <a:spLocks/>
            </p:cNvSpPr>
            <p:nvPr/>
          </p:nvSpPr>
          <p:spPr bwMode="auto">
            <a:xfrm>
              <a:off x="2844498" y="658813"/>
              <a:ext cx="276225" cy="198438"/>
            </a:xfrm>
            <a:custGeom>
              <a:avLst/>
              <a:gdLst>
                <a:gd name="T0" fmla="*/ 300 w 300"/>
                <a:gd name="T1" fmla="*/ 218 h 218"/>
                <a:gd name="T2" fmla="*/ 300 w 300"/>
                <a:gd name="T3" fmla="*/ 217 h 218"/>
                <a:gd name="T4" fmla="*/ 149 w 300"/>
                <a:gd name="T5" fmla="*/ 185 h 218"/>
                <a:gd name="T6" fmla="*/ 0 w 300"/>
                <a:gd name="T7" fmla="*/ 211 h 218"/>
                <a:gd name="T8" fmla="*/ 1 w 300"/>
                <a:gd name="T9" fmla="*/ 191 h 218"/>
                <a:gd name="T10" fmla="*/ 3 w 300"/>
                <a:gd name="T11" fmla="*/ 125 h 218"/>
                <a:gd name="T12" fmla="*/ 145 w 300"/>
                <a:gd name="T13" fmla="*/ 0 h 218"/>
                <a:gd name="T14" fmla="*/ 300 w 300"/>
                <a:gd name="T15" fmla="*/ 134 h 218"/>
                <a:gd name="T16" fmla="*/ 300 w 300"/>
                <a:gd name="T17" fmla="*/ 195 h 218"/>
                <a:gd name="T18" fmla="*/ 300 w 300"/>
                <a:gd name="T19"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218">
                  <a:moveTo>
                    <a:pt x="300" y="218"/>
                  </a:moveTo>
                  <a:cubicBezTo>
                    <a:pt x="300" y="217"/>
                    <a:pt x="300" y="217"/>
                    <a:pt x="300" y="217"/>
                  </a:cubicBezTo>
                  <a:cubicBezTo>
                    <a:pt x="264" y="195"/>
                    <a:pt x="207" y="185"/>
                    <a:pt x="149" y="185"/>
                  </a:cubicBezTo>
                  <a:cubicBezTo>
                    <a:pt x="94" y="185"/>
                    <a:pt x="39" y="194"/>
                    <a:pt x="0" y="211"/>
                  </a:cubicBezTo>
                  <a:cubicBezTo>
                    <a:pt x="0" y="207"/>
                    <a:pt x="1" y="201"/>
                    <a:pt x="1" y="191"/>
                  </a:cubicBezTo>
                  <a:cubicBezTo>
                    <a:pt x="2" y="177"/>
                    <a:pt x="3" y="156"/>
                    <a:pt x="3" y="125"/>
                  </a:cubicBezTo>
                  <a:cubicBezTo>
                    <a:pt x="5" y="76"/>
                    <a:pt x="39" y="0"/>
                    <a:pt x="145" y="0"/>
                  </a:cubicBezTo>
                  <a:cubicBezTo>
                    <a:pt x="276" y="0"/>
                    <a:pt x="300" y="83"/>
                    <a:pt x="300" y="134"/>
                  </a:cubicBezTo>
                  <a:cubicBezTo>
                    <a:pt x="300" y="162"/>
                    <a:pt x="300" y="181"/>
                    <a:pt x="300" y="195"/>
                  </a:cubicBezTo>
                  <a:cubicBezTo>
                    <a:pt x="300" y="206"/>
                    <a:pt x="300" y="213"/>
                    <a:pt x="300" y="218"/>
                  </a:cubicBezTo>
                </a:path>
              </a:pathLst>
            </a:custGeom>
            <a:solidFill>
              <a:srgbClr val="302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852">
              <a:extLst>
                <a:ext uri="{FF2B5EF4-FFF2-40B4-BE49-F238E27FC236}">
                  <a16:creationId xmlns:a16="http://schemas.microsoft.com/office/drawing/2014/main" xmlns="" id="{0533CB61-599C-4459-9581-DC35605CFC76}"/>
                </a:ext>
              </a:extLst>
            </p:cNvPr>
            <p:cNvSpPr>
              <a:spLocks/>
            </p:cNvSpPr>
            <p:nvPr/>
          </p:nvSpPr>
          <p:spPr bwMode="auto">
            <a:xfrm>
              <a:off x="2830210" y="827088"/>
              <a:ext cx="303213" cy="90488"/>
            </a:xfrm>
            <a:custGeom>
              <a:avLst/>
              <a:gdLst>
                <a:gd name="T0" fmla="*/ 14 w 329"/>
                <a:gd name="T1" fmla="*/ 99 h 99"/>
                <a:gd name="T2" fmla="*/ 0 w 329"/>
                <a:gd name="T3" fmla="*/ 90 h 99"/>
                <a:gd name="T4" fmla="*/ 15 w 329"/>
                <a:gd name="T5" fmla="*/ 27 h 99"/>
                <a:gd name="T6" fmla="*/ 16 w 329"/>
                <a:gd name="T7" fmla="*/ 26 h 99"/>
                <a:gd name="T8" fmla="*/ 165 w 329"/>
                <a:gd name="T9" fmla="*/ 0 h 99"/>
                <a:gd name="T10" fmla="*/ 316 w 329"/>
                <a:gd name="T11" fmla="*/ 32 h 99"/>
                <a:gd name="T12" fmla="*/ 316 w 329"/>
                <a:gd name="T13" fmla="*/ 33 h 99"/>
                <a:gd name="T14" fmla="*/ 324 w 329"/>
                <a:gd name="T15" fmla="*/ 91 h 99"/>
                <a:gd name="T16" fmla="*/ 312 w 329"/>
                <a:gd name="T17" fmla="*/ 99 h 99"/>
                <a:gd name="T18" fmla="*/ 304 w 329"/>
                <a:gd name="T19" fmla="*/ 97 h 99"/>
                <a:gd name="T20" fmla="*/ 304 w 329"/>
                <a:gd name="T21" fmla="*/ 96 h 99"/>
                <a:gd name="T22" fmla="*/ 254 w 329"/>
                <a:gd name="T23" fmla="*/ 69 h 99"/>
                <a:gd name="T24" fmla="*/ 153 w 329"/>
                <a:gd name="T25" fmla="*/ 53 h 99"/>
                <a:gd name="T26" fmla="*/ 149 w 329"/>
                <a:gd name="T27" fmla="*/ 53 h 99"/>
                <a:gd name="T28" fmla="*/ 59 w 329"/>
                <a:gd name="T29" fmla="*/ 73 h 99"/>
                <a:gd name="T30" fmla="*/ 21 w 329"/>
                <a:gd name="T31" fmla="*/ 97 h 99"/>
                <a:gd name="T32" fmla="*/ 19 w 329"/>
                <a:gd name="T33" fmla="*/ 98 h 99"/>
                <a:gd name="T34" fmla="*/ 14 w 329"/>
                <a:gd name="T35"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99">
                  <a:moveTo>
                    <a:pt x="14" y="99"/>
                  </a:moveTo>
                  <a:cubicBezTo>
                    <a:pt x="7" y="99"/>
                    <a:pt x="1" y="96"/>
                    <a:pt x="0" y="90"/>
                  </a:cubicBezTo>
                  <a:lnTo>
                    <a:pt x="15" y="27"/>
                  </a:lnTo>
                  <a:cubicBezTo>
                    <a:pt x="15" y="26"/>
                    <a:pt x="16" y="26"/>
                    <a:pt x="16" y="26"/>
                  </a:cubicBezTo>
                  <a:cubicBezTo>
                    <a:pt x="55" y="9"/>
                    <a:pt x="110" y="0"/>
                    <a:pt x="165" y="0"/>
                  </a:cubicBezTo>
                  <a:cubicBezTo>
                    <a:pt x="223" y="0"/>
                    <a:pt x="280" y="10"/>
                    <a:pt x="316" y="32"/>
                  </a:cubicBezTo>
                  <a:cubicBezTo>
                    <a:pt x="316" y="32"/>
                    <a:pt x="316" y="32"/>
                    <a:pt x="316" y="33"/>
                  </a:cubicBezTo>
                  <a:cubicBezTo>
                    <a:pt x="318" y="43"/>
                    <a:pt x="329" y="72"/>
                    <a:pt x="324" y="91"/>
                  </a:cubicBezTo>
                  <a:cubicBezTo>
                    <a:pt x="323" y="96"/>
                    <a:pt x="318" y="99"/>
                    <a:pt x="312" y="99"/>
                  </a:cubicBezTo>
                  <a:cubicBezTo>
                    <a:pt x="309" y="99"/>
                    <a:pt x="307" y="98"/>
                    <a:pt x="304" y="97"/>
                  </a:cubicBezTo>
                  <a:cubicBezTo>
                    <a:pt x="304" y="97"/>
                    <a:pt x="304" y="97"/>
                    <a:pt x="304" y="96"/>
                  </a:cubicBezTo>
                  <a:cubicBezTo>
                    <a:pt x="293" y="89"/>
                    <a:pt x="278" y="78"/>
                    <a:pt x="254" y="69"/>
                  </a:cubicBezTo>
                  <a:cubicBezTo>
                    <a:pt x="229" y="60"/>
                    <a:pt x="197" y="53"/>
                    <a:pt x="153" y="53"/>
                  </a:cubicBezTo>
                  <a:lnTo>
                    <a:pt x="149" y="53"/>
                  </a:lnTo>
                  <a:cubicBezTo>
                    <a:pt x="104" y="53"/>
                    <a:pt x="78" y="62"/>
                    <a:pt x="59" y="73"/>
                  </a:cubicBezTo>
                  <a:cubicBezTo>
                    <a:pt x="45" y="81"/>
                    <a:pt x="34" y="90"/>
                    <a:pt x="21" y="97"/>
                  </a:cubicBezTo>
                  <a:cubicBezTo>
                    <a:pt x="21" y="98"/>
                    <a:pt x="20" y="98"/>
                    <a:pt x="19" y="98"/>
                  </a:cubicBezTo>
                  <a:cubicBezTo>
                    <a:pt x="17" y="99"/>
                    <a:pt x="15" y="99"/>
                    <a:pt x="14" y="99"/>
                  </a:cubicBezTo>
                </a:path>
              </a:pathLst>
            </a:custGeom>
            <a:solidFill>
              <a:srgbClr val="4236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853">
              <a:extLst>
                <a:ext uri="{FF2B5EF4-FFF2-40B4-BE49-F238E27FC236}">
                  <a16:creationId xmlns:a16="http://schemas.microsoft.com/office/drawing/2014/main" xmlns="" id="{1BBDC04C-A22D-43A4-B254-B723DEE01C75}"/>
                </a:ext>
              </a:extLst>
            </p:cNvPr>
            <p:cNvSpPr>
              <a:spLocks/>
            </p:cNvSpPr>
            <p:nvPr/>
          </p:nvSpPr>
          <p:spPr bwMode="auto">
            <a:xfrm>
              <a:off x="2519060" y="1846263"/>
              <a:ext cx="74613" cy="914400"/>
            </a:xfrm>
            <a:custGeom>
              <a:avLst/>
              <a:gdLst>
                <a:gd name="T0" fmla="*/ 32 w 82"/>
                <a:gd name="T1" fmla="*/ 1002 h 1002"/>
                <a:gd name="T2" fmla="*/ 0 w 82"/>
                <a:gd name="T3" fmla="*/ 994 h 1002"/>
                <a:gd name="T4" fmla="*/ 0 w 82"/>
                <a:gd name="T5" fmla="*/ 0 h 1002"/>
                <a:gd name="T6" fmla="*/ 82 w 82"/>
                <a:gd name="T7" fmla="*/ 0 h 1002"/>
                <a:gd name="T8" fmla="*/ 82 w 82"/>
                <a:gd name="T9" fmla="*/ 670 h 1002"/>
                <a:gd name="T10" fmla="*/ 82 w 82"/>
                <a:gd name="T11" fmla="*/ 980 h 1002"/>
                <a:gd name="T12" fmla="*/ 32 w 82"/>
                <a:gd name="T13" fmla="*/ 1002 h 1002"/>
              </a:gdLst>
              <a:ahLst/>
              <a:cxnLst>
                <a:cxn ang="0">
                  <a:pos x="T0" y="T1"/>
                </a:cxn>
                <a:cxn ang="0">
                  <a:pos x="T2" y="T3"/>
                </a:cxn>
                <a:cxn ang="0">
                  <a:pos x="T4" y="T5"/>
                </a:cxn>
                <a:cxn ang="0">
                  <a:pos x="T6" y="T7"/>
                </a:cxn>
                <a:cxn ang="0">
                  <a:pos x="T8" y="T9"/>
                </a:cxn>
                <a:cxn ang="0">
                  <a:pos x="T10" y="T11"/>
                </a:cxn>
                <a:cxn ang="0">
                  <a:pos x="T12" y="T13"/>
                </a:cxn>
              </a:cxnLst>
              <a:rect l="0" t="0" r="r" b="b"/>
              <a:pathLst>
                <a:path w="82" h="1002">
                  <a:moveTo>
                    <a:pt x="32" y="1002"/>
                  </a:moveTo>
                  <a:cubicBezTo>
                    <a:pt x="19" y="1002"/>
                    <a:pt x="8" y="998"/>
                    <a:pt x="0" y="994"/>
                  </a:cubicBezTo>
                  <a:lnTo>
                    <a:pt x="0" y="0"/>
                  </a:lnTo>
                  <a:lnTo>
                    <a:pt x="82" y="0"/>
                  </a:lnTo>
                  <a:lnTo>
                    <a:pt x="82" y="670"/>
                  </a:lnTo>
                  <a:lnTo>
                    <a:pt x="82" y="980"/>
                  </a:lnTo>
                  <a:cubicBezTo>
                    <a:pt x="82" y="980"/>
                    <a:pt x="69" y="1002"/>
                    <a:pt x="32" y="1002"/>
                  </a:cubicBezTo>
                  <a:close/>
                </a:path>
              </a:pathLst>
            </a:custGeom>
            <a:solidFill>
              <a:srgbClr val="CDB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854">
              <a:extLst>
                <a:ext uri="{FF2B5EF4-FFF2-40B4-BE49-F238E27FC236}">
                  <a16:creationId xmlns:a16="http://schemas.microsoft.com/office/drawing/2014/main" xmlns="" id="{F1981D6B-2553-424A-B2E5-E4C38E8B571B}"/>
                </a:ext>
              </a:extLst>
            </p:cNvPr>
            <p:cNvSpPr>
              <a:spLocks/>
            </p:cNvSpPr>
            <p:nvPr/>
          </p:nvSpPr>
          <p:spPr bwMode="auto">
            <a:xfrm>
              <a:off x="3390598" y="1846263"/>
              <a:ext cx="74613" cy="914400"/>
            </a:xfrm>
            <a:custGeom>
              <a:avLst/>
              <a:gdLst>
                <a:gd name="T0" fmla="*/ 49 w 80"/>
                <a:gd name="T1" fmla="*/ 1002 h 1002"/>
                <a:gd name="T2" fmla="*/ 0 w 80"/>
                <a:gd name="T3" fmla="*/ 980 h 1002"/>
                <a:gd name="T4" fmla="*/ 0 w 80"/>
                <a:gd name="T5" fmla="*/ 656 h 1002"/>
                <a:gd name="T6" fmla="*/ 0 w 80"/>
                <a:gd name="T7" fmla="*/ 0 h 1002"/>
                <a:gd name="T8" fmla="*/ 80 w 80"/>
                <a:gd name="T9" fmla="*/ 0 h 1002"/>
                <a:gd name="T10" fmla="*/ 80 w 80"/>
                <a:gd name="T11" fmla="*/ 996 h 1002"/>
                <a:gd name="T12" fmla="*/ 49 w 80"/>
                <a:gd name="T13" fmla="*/ 1002 h 1002"/>
              </a:gdLst>
              <a:ahLst/>
              <a:cxnLst>
                <a:cxn ang="0">
                  <a:pos x="T0" y="T1"/>
                </a:cxn>
                <a:cxn ang="0">
                  <a:pos x="T2" y="T3"/>
                </a:cxn>
                <a:cxn ang="0">
                  <a:pos x="T4" y="T5"/>
                </a:cxn>
                <a:cxn ang="0">
                  <a:pos x="T6" y="T7"/>
                </a:cxn>
                <a:cxn ang="0">
                  <a:pos x="T8" y="T9"/>
                </a:cxn>
                <a:cxn ang="0">
                  <a:pos x="T10" y="T11"/>
                </a:cxn>
                <a:cxn ang="0">
                  <a:pos x="T12" y="T13"/>
                </a:cxn>
              </a:cxnLst>
              <a:rect l="0" t="0" r="r" b="b"/>
              <a:pathLst>
                <a:path w="80" h="1002">
                  <a:moveTo>
                    <a:pt x="49" y="1002"/>
                  </a:moveTo>
                  <a:cubicBezTo>
                    <a:pt x="18" y="1002"/>
                    <a:pt x="0" y="980"/>
                    <a:pt x="0" y="980"/>
                  </a:cubicBezTo>
                  <a:lnTo>
                    <a:pt x="0" y="656"/>
                  </a:lnTo>
                  <a:lnTo>
                    <a:pt x="0" y="0"/>
                  </a:lnTo>
                  <a:lnTo>
                    <a:pt x="80" y="0"/>
                  </a:lnTo>
                  <a:lnTo>
                    <a:pt x="80" y="996"/>
                  </a:lnTo>
                  <a:cubicBezTo>
                    <a:pt x="73" y="999"/>
                    <a:pt x="62" y="1002"/>
                    <a:pt x="49" y="1002"/>
                  </a:cubicBezTo>
                </a:path>
              </a:pathLst>
            </a:custGeom>
            <a:solidFill>
              <a:srgbClr val="CDB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855">
              <a:extLst>
                <a:ext uri="{FF2B5EF4-FFF2-40B4-BE49-F238E27FC236}">
                  <a16:creationId xmlns:a16="http://schemas.microsoft.com/office/drawing/2014/main" xmlns="" id="{9EB5A2FB-79E9-47A0-897A-EBC3F7A12EA3}"/>
                </a:ext>
              </a:extLst>
            </p:cNvPr>
            <p:cNvSpPr>
              <a:spLocks/>
            </p:cNvSpPr>
            <p:nvPr/>
          </p:nvSpPr>
          <p:spPr bwMode="auto">
            <a:xfrm>
              <a:off x="3465210" y="1846263"/>
              <a:ext cx="95250" cy="1101725"/>
            </a:xfrm>
            <a:custGeom>
              <a:avLst/>
              <a:gdLst>
                <a:gd name="T0" fmla="*/ 52 w 104"/>
                <a:gd name="T1" fmla="*/ 1208 h 1208"/>
                <a:gd name="T2" fmla="*/ 0 w 104"/>
                <a:gd name="T3" fmla="*/ 1183 h 1208"/>
                <a:gd name="T4" fmla="*/ 0 w 104"/>
                <a:gd name="T5" fmla="*/ 996 h 1208"/>
                <a:gd name="T6" fmla="*/ 0 w 104"/>
                <a:gd name="T7" fmla="*/ 0 h 1208"/>
                <a:gd name="T8" fmla="*/ 104 w 104"/>
                <a:gd name="T9" fmla="*/ 0 h 1208"/>
                <a:gd name="T10" fmla="*/ 104 w 104"/>
                <a:gd name="T11" fmla="*/ 937 h 1208"/>
                <a:gd name="T12" fmla="*/ 104 w 104"/>
                <a:gd name="T13" fmla="*/ 1183 h 1208"/>
                <a:gd name="T14" fmla="*/ 52 w 104"/>
                <a:gd name="T15" fmla="*/ 1208 h 1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208">
                  <a:moveTo>
                    <a:pt x="52" y="1208"/>
                  </a:moveTo>
                  <a:cubicBezTo>
                    <a:pt x="19" y="1208"/>
                    <a:pt x="0" y="1183"/>
                    <a:pt x="0" y="1183"/>
                  </a:cubicBezTo>
                  <a:lnTo>
                    <a:pt x="0" y="996"/>
                  </a:lnTo>
                  <a:lnTo>
                    <a:pt x="0" y="0"/>
                  </a:lnTo>
                  <a:lnTo>
                    <a:pt x="104" y="0"/>
                  </a:lnTo>
                  <a:lnTo>
                    <a:pt x="104" y="937"/>
                  </a:lnTo>
                  <a:lnTo>
                    <a:pt x="104" y="1183"/>
                  </a:lnTo>
                  <a:cubicBezTo>
                    <a:pt x="104" y="1183"/>
                    <a:pt x="90" y="1208"/>
                    <a:pt x="52" y="1208"/>
                  </a:cubicBezTo>
                </a:path>
              </a:pathLst>
            </a:custGeom>
            <a:solidFill>
              <a:srgbClr val="F0E7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Freeform 856">
              <a:extLst>
                <a:ext uri="{FF2B5EF4-FFF2-40B4-BE49-F238E27FC236}">
                  <a16:creationId xmlns:a16="http://schemas.microsoft.com/office/drawing/2014/main" xmlns="" id="{F7890C2C-C6D5-4F25-B80C-E36931E915E2}"/>
                </a:ext>
              </a:extLst>
            </p:cNvPr>
            <p:cNvSpPr>
              <a:spLocks/>
            </p:cNvSpPr>
            <p:nvPr/>
          </p:nvSpPr>
          <p:spPr bwMode="auto">
            <a:xfrm>
              <a:off x="2423810" y="1846263"/>
              <a:ext cx="95250" cy="1101725"/>
            </a:xfrm>
            <a:custGeom>
              <a:avLst/>
              <a:gdLst>
                <a:gd name="T0" fmla="*/ 52 w 104"/>
                <a:gd name="T1" fmla="*/ 1208 h 1208"/>
                <a:gd name="T2" fmla="*/ 0 w 104"/>
                <a:gd name="T3" fmla="*/ 1183 h 1208"/>
                <a:gd name="T4" fmla="*/ 0 w 104"/>
                <a:gd name="T5" fmla="*/ 955 h 1208"/>
                <a:gd name="T6" fmla="*/ 0 w 104"/>
                <a:gd name="T7" fmla="*/ 0 h 1208"/>
                <a:gd name="T8" fmla="*/ 104 w 104"/>
                <a:gd name="T9" fmla="*/ 0 h 1208"/>
                <a:gd name="T10" fmla="*/ 104 w 104"/>
                <a:gd name="T11" fmla="*/ 994 h 1208"/>
                <a:gd name="T12" fmla="*/ 104 w 104"/>
                <a:gd name="T13" fmla="*/ 1183 h 1208"/>
                <a:gd name="T14" fmla="*/ 52 w 104"/>
                <a:gd name="T15" fmla="*/ 1208 h 1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208">
                  <a:moveTo>
                    <a:pt x="52" y="1208"/>
                  </a:moveTo>
                  <a:cubicBezTo>
                    <a:pt x="19" y="1208"/>
                    <a:pt x="0" y="1183"/>
                    <a:pt x="0" y="1183"/>
                  </a:cubicBezTo>
                  <a:lnTo>
                    <a:pt x="0" y="955"/>
                  </a:lnTo>
                  <a:lnTo>
                    <a:pt x="0" y="0"/>
                  </a:lnTo>
                  <a:lnTo>
                    <a:pt x="104" y="0"/>
                  </a:lnTo>
                  <a:lnTo>
                    <a:pt x="104" y="994"/>
                  </a:lnTo>
                  <a:lnTo>
                    <a:pt x="104" y="1183"/>
                  </a:lnTo>
                  <a:cubicBezTo>
                    <a:pt x="104" y="1183"/>
                    <a:pt x="90" y="1208"/>
                    <a:pt x="52" y="1208"/>
                  </a:cubicBezTo>
                  <a:close/>
                </a:path>
              </a:pathLst>
            </a:custGeom>
            <a:solidFill>
              <a:srgbClr val="F0E7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Rectangle 857">
              <a:extLst>
                <a:ext uri="{FF2B5EF4-FFF2-40B4-BE49-F238E27FC236}">
                  <a16:creationId xmlns:a16="http://schemas.microsoft.com/office/drawing/2014/main" xmlns="" id="{8A15E8AE-258F-43D3-866B-F61391F1C801}"/>
                </a:ext>
              </a:extLst>
            </p:cNvPr>
            <p:cNvSpPr>
              <a:spLocks noChangeArrowheads="1"/>
            </p:cNvSpPr>
            <p:nvPr/>
          </p:nvSpPr>
          <p:spPr bwMode="auto">
            <a:xfrm>
              <a:off x="2261885" y="1738313"/>
              <a:ext cx="1501775" cy="107950"/>
            </a:xfrm>
            <a:prstGeom prst="rect">
              <a:avLst/>
            </a:prstGeom>
            <a:solidFill>
              <a:srgbClr val="E2D3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Freeform 858">
              <a:extLst>
                <a:ext uri="{FF2B5EF4-FFF2-40B4-BE49-F238E27FC236}">
                  <a16:creationId xmlns:a16="http://schemas.microsoft.com/office/drawing/2014/main" xmlns="" id="{690C6F0B-84D9-4FBA-B8B2-83A1558B4862}"/>
                </a:ext>
              </a:extLst>
            </p:cNvPr>
            <p:cNvSpPr>
              <a:spLocks/>
            </p:cNvSpPr>
            <p:nvPr/>
          </p:nvSpPr>
          <p:spPr bwMode="auto">
            <a:xfrm>
              <a:off x="2261885" y="1622425"/>
              <a:ext cx="1501775" cy="115888"/>
            </a:xfrm>
            <a:custGeom>
              <a:avLst/>
              <a:gdLst>
                <a:gd name="T0" fmla="*/ 1631 w 1631"/>
                <a:gd name="T1" fmla="*/ 127 h 127"/>
                <a:gd name="T2" fmla="*/ 1631 w 1631"/>
                <a:gd name="T3" fmla="*/ 127 h 127"/>
                <a:gd name="T4" fmla="*/ 0 w 1631"/>
                <a:gd name="T5" fmla="*/ 127 h 127"/>
                <a:gd name="T6" fmla="*/ 121 w 1631"/>
                <a:gd name="T7" fmla="*/ 0 h 127"/>
                <a:gd name="T8" fmla="*/ 419 w 1631"/>
                <a:gd name="T9" fmla="*/ 0 h 127"/>
                <a:gd name="T10" fmla="*/ 475 w 1631"/>
                <a:gd name="T11" fmla="*/ 65 h 127"/>
                <a:gd name="T12" fmla="*/ 481 w 1631"/>
                <a:gd name="T13" fmla="*/ 67 h 127"/>
                <a:gd name="T14" fmla="*/ 482 w 1631"/>
                <a:gd name="T15" fmla="*/ 84 h 127"/>
                <a:gd name="T16" fmla="*/ 1085 w 1631"/>
                <a:gd name="T17" fmla="*/ 84 h 127"/>
                <a:gd name="T18" fmla="*/ 1085 w 1631"/>
                <a:gd name="T19" fmla="*/ 72 h 127"/>
                <a:gd name="T20" fmla="*/ 1216 w 1631"/>
                <a:gd name="T21" fmla="*/ 13 h 127"/>
                <a:gd name="T22" fmla="*/ 1224 w 1631"/>
                <a:gd name="T23" fmla="*/ 13 h 127"/>
                <a:gd name="T24" fmla="*/ 1237 w 1631"/>
                <a:gd name="T25" fmla="*/ 28 h 127"/>
                <a:gd name="T26" fmla="*/ 1195 w 1631"/>
                <a:gd name="T27" fmla="*/ 49 h 127"/>
                <a:gd name="T28" fmla="*/ 1297 w 1631"/>
                <a:gd name="T29" fmla="*/ 75 h 127"/>
                <a:gd name="T30" fmla="*/ 1400 w 1631"/>
                <a:gd name="T31" fmla="*/ 49 h 127"/>
                <a:gd name="T32" fmla="*/ 1357 w 1631"/>
                <a:gd name="T33" fmla="*/ 28 h 127"/>
                <a:gd name="T34" fmla="*/ 1379 w 1631"/>
                <a:gd name="T35" fmla="*/ 0 h 127"/>
                <a:gd name="T36" fmla="*/ 1384 w 1631"/>
                <a:gd name="T37" fmla="*/ 0 h 127"/>
                <a:gd name="T38" fmla="*/ 1631 w 1631"/>
                <a:gd name="T39"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31" h="127">
                  <a:moveTo>
                    <a:pt x="1631" y="127"/>
                  </a:moveTo>
                  <a:lnTo>
                    <a:pt x="1631" y="127"/>
                  </a:lnTo>
                  <a:lnTo>
                    <a:pt x="0" y="127"/>
                  </a:lnTo>
                  <a:lnTo>
                    <a:pt x="121" y="0"/>
                  </a:lnTo>
                  <a:lnTo>
                    <a:pt x="419" y="0"/>
                  </a:lnTo>
                  <a:cubicBezTo>
                    <a:pt x="437" y="33"/>
                    <a:pt x="457" y="57"/>
                    <a:pt x="475" y="65"/>
                  </a:cubicBezTo>
                  <a:cubicBezTo>
                    <a:pt x="477" y="66"/>
                    <a:pt x="479" y="66"/>
                    <a:pt x="481" y="67"/>
                  </a:cubicBezTo>
                  <a:lnTo>
                    <a:pt x="482" y="84"/>
                  </a:lnTo>
                  <a:lnTo>
                    <a:pt x="1085" y="84"/>
                  </a:lnTo>
                  <a:lnTo>
                    <a:pt x="1085" y="72"/>
                  </a:lnTo>
                  <a:lnTo>
                    <a:pt x="1216" y="13"/>
                  </a:lnTo>
                  <a:cubicBezTo>
                    <a:pt x="1218" y="13"/>
                    <a:pt x="1221" y="13"/>
                    <a:pt x="1224" y="13"/>
                  </a:cubicBezTo>
                  <a:cubicBezTo>
                    <a:pt x="1228" y="18"/>
                    <a:pt x="1233" y="23"/>
                    <a:pt x="1237" y="28"/>
                  </a:cubicBezTo>
                  <a:cubicBezTo>
                    <a:pt x="1211" y="32"/>
                    <a:pt x="1195" y="40"/>
                    <a:pt x="1195" y="49"/>
                  </a:cubicBezTo>
                  <a:cubicBezTo>
                    <a:pt x="1195" y="64"/>
                    <a:pt x="1241" y="75"/>
                    <a:pt x="1297" y="75"/>
                  </a:cubicBezTo>
                  <a:cubicBezTo>
                    <a:pt x="1354" y="75"/>
                    <a:pt x="1400" y="64"/>
                    <a:pt x="1400" y="49"/>
                  </a:cubicBezTo>
                  <a:cubicBezTo>
                    <a:pt x="1400" y="40"/>
                    <a:pt x="1383" y="32"/>
                    <a:pt x="1357" y="28"/>
                  </a:cubicBezTo>
                  <a:cubicBezTo>
                    <a:pt x="1366" y="20"/>
                    <a:pt x="1373" y="10"/>
                    <a:pt x="1379" y="0"/>
                  </a:cubicBezTo>
                  <a:lnTo>
                    <a:pt x="1384" y="0"/>
                  </a:lnTo>
                  <a:lnTo>
                    <a:pt x="1631" y="127"/>
                  </a:lnTo>
                </a:path>
              </a:pathLst>
            </a:custGeom>
            <a:solidFill>
              <a:srgbClr val="F0E7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859">
              <a:extLst>
                <a:ext uri="{FF2B5EF4-FFF2-40B4-BE49-F238E27FC236}">
                  <a16:creationId xmlns:a16="http://schemas.microsoft.com/office/drawing/2014/main" xmlns="" id="{D40DAFD5-4060-482A-B7BD-DB47F56BD38B}"/>
                </a:ext>
              </a:extLst>
            </p:cNvPr>
            <p:cNvSpPr>
              <a:spLocks/>
            </p:cNvSpPr>
            <p:nvPr/>
          </p:nvSpPr>
          <p:spPr bwMode="auto">
            <a:xfrm>
              <a:off x="2330148" y="1144588"/>
              <a:ext cx="255588" cy="173038"/>
            </a:xfrm>
            <a:custGeom>
              <a:avLst/>
              <a:gdLst>
                <a:gd name="T0" fmla="*/ 101 w 278"/>
                <a:gd name="T1" fmla="*/ 190 h 190"/>
                <a:gd name="T2" fmla="*/ 96 w 278"/>
                <a:gd name="T3" fmla="*/ 190 h 190"/>
                <a:gd name="T4" fmla="*/ 16 w 278"/>
                <a:gd name="T5" fmla="*/ 85 h 190"/>
                <a:gd name="T6" fmla="*/ 155 w 278"/>
                <a:gd name="T7" fmla="*/ 37 h 190"/>
                <a:gd name="T8" fmla="*/ 147 w 278"/>
                <a:gd name="T9" fmla="*/ 38 h 190"/>
                <a:gd name="T10" fmla="*/ 128 w 278"/>
                <a:gd name="T11" fmla="*/ 40 h 190"/>
                <a:gd name="T12" fmla="*/ 90 w 278"/>
                <a:gd name="T13" fmla="*/ 29 h 190"/>
                <a:gd name="T14" fmla="*/ 93 w 278"/>
                <a:gd name="T15" fmla="*/ 18 h 190"/>
                <a:gd name="T16" fmla="*/ 93 w 278"/>
                <a:gd name="T17" fmla="*/ 18 h 190"/>
                <a:gd name="T18" fmla="*/ 93 w 278"/>
                <a:gd name="T19" fmla="*/ 18 h 190"/>
                <a:gd name="T20" fmla="*/ 133 w 278"/>
                <a:gd name="T21" fmla="*/ 9 h 190"/>
                <a:gd name="T22" fmla="*/ 186 w 278"/>
                <a:gd name="T23" fmla="*/ 0 h 190"/>
                <a:gd name="T24" fmla="*/ 216 w 278"/>
                <a:gd name="T25" fmla="*/ 7 h 190"/>
                <a:gd name="T26" fmla="*/ 277 w 278"/>
                <a:gd name="T27" fmla="*/ 103 h 190"/>
                <a:gd name="T28" fmla="*/ 277 w 278"/>
                <a:gd name="T29" fmla="*/ 105 h 190"/>
                <a:gd name="T30" fmla="*/ 278 w 278"/>
                <a:gd name="T31" fmla="*/ 113 h 190"/>
                <a:gd name="T32" fmla="*/ 225 w 278"/>
                <a:gd name="T33" fmla="*/ 158 h 190"/>
                <a:gd name="T34" fmla="*/ 219 w 278"/>
                <a:gd name="T35" fmla="*/ 157 h 190"/>
                <a:gd name="T36" fmla="*/ 217 w 278"/>
                <a:gd name="T37" fmla="*/ 157 h 190"/>
                <a:gd name="T38" fmla="*/ 216 w 278"/>
                <a:gd name="T39" fmla="*/ 157 h 190"/>
                <a:gd name="T40" fmla="*/ 162 w 278"/>
                <a:gd name="T41" fmla="*/ 173 h 190"/>
                <a:gd name="T42" fmla="*/ 101 w 278"/>
                <a:gd name="T43"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8" h="190">
                  <a:moveTo>
                    <a:pt x="101" y="190"/>
                  </a:moveTo>
                  <a:cubicBezTo>
                    <a:pt x="99" y="190"/>
                    <a:pt x="98" y="190"/>
                    <a:pt x="96" y="190"/>
                  </a:cubicBezTo>
                  <a:cubicBezTo>
                    <a:pt x="69" y="184"/>
                    <a:pt x="0" y="98"/>
                    <a:pt x="16" y="85"/>
                  </a:cubicBezTo>
                  <a:cubicBezTo>
                    <a:pt x="30" y="74"/>
                    <a:pt x="165" y="37"/>
                    <a:pt x="155" y="37"/>
                  </a:cubicBezTo>
                  <a:cubicBezTo>
                    <a:pt x="154" y="37"/>
                    <a:pt x="151" y="37"/>
                    <a:pt x="147" y="38"/>
                  </a:cubicBezTo>
                  <a:cubicBezTo>
                    <a:pt x="140" y="39"/>
                    <a:pt x="134" y="40"/>
                    <a:pt x="128" y="40"/>
                  </a:cubicBezTo>
                  <a:cubicBezTo>
                    <a:pt x="110" y="40"/>
                    <a:pt x="97" y="34"/>
                    <a:pt x="90" y="29"/>
                  </a:cubicBezTo>
                  <a:cubicBezTo>
                    <a:pt x="84" y="24"/>
                    <a:pt x="84" y="18"/>
                    <a:pt x="93" y="18"/>
                  </a:cubicBezTo>
                  <a:lnTo>
                    <a:pt x="93" y="18"/>
                  </a:lnTo>
                  <a:lnTo>
                    <a:pt x="93" y="18"/>
                  </a:lnTo>
                  <a:cubicBezTo>
                    <a:pt x="101" y="18"/>
                    <a:pt x="116" y="14"/>
                    <a:pt x="133" y="9"/>
                  </a:cubicBezTo>
                  <a:cubicBezTo>
                    <a:pt x="149" y="4"/>
                    <a:pt x="169" y="0"/>
                    <a:pt x="186" y="0"/>
                  </a:cubicBezTo>
                  <a:cubicBezTo>
                    <a:pt x="197" y="0"/>
                    <a:pt x="208" y="2"/>
                    <a:pt x="216" y="7"/>
                  </a:cubicBezTo>
                  <a:cubicBezTo>
                    <a:pt x="251" y="28"/>
                    <a:pt x="277" y="103"/>
                    <a:pt x="277" y="103"/>
                  </a:cubicBezTo>
                  <a:cubicBezTo>
                    <a:pt x="277" y="104"/>
                    <a:pt x="277" y="104"/>
                    <a:pt x="277" y="105"/>
                  </a:cubicBezTo>
                  <a:cubicBezTo>
                    <a:pt x="278" y="107"/>
                    <a:pt x="278" y="110"/>
                    <a:pt x="278" y="113"/>
                  </a:cubicBezTo>
                  <a:lnTo>
                    <a:pt x="225" y="158"/>
                  </a:lnTo>
                  <a:cubicBezTo>
                    <a:pt x="223" y="157"/>
                    <a:pt x="221" y="157"/>
                    <a:pt x="219" y="157"/>
                  </a:cubicBezTo>
                  <a:cubicBezTo>
                    <a:pt x="218" y="157"/>
                    <a:pt x="218" y="157"/>
                    <a:pt x="217" y="157"/>
                  </a:cubicBezTo>
                  <a:cubicBezTo>
                    <a:pt x="217" y="157"/>
                    <a:pt x="217" y="157"/>
                    <a:pt x="216" y="157"/>
                  </a:cubicBezTo>
                  <a:cubicBezTo>
                    <a:pt x="205" y="157"/>
                    <a:pt x="184" y="165"/>
                    <a:pt x="162" y="173"/>
                  </a:cubicBezTo>
                  <a:cubicBezTo>
                    <a:pt x="139" y="182"/>
                    <a:pt x="116" y="190"/>
                    <a:pt x="101" y="190"/>
                  </a:cubicBezTo>
                </a:path>
              </a:pathLst>
            </a:custGeom>
            <a:solidFill>
              <a:srgbClr val="F7CC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9" name="Freeform 860">
              <a:extLst>
                <a:ext uri="{FF2B5EF4-FFF2-40B4-BE49-F238E27FC236}">
                  <a16:creationId xmlns:a16="http://schemas.microsoft.com/office/drawing/2014/main" xmlns="" id="{A8C1375B-5A7E-4277-8029-310907339EC6}"/>
                </a:ext>
              </a:extLst>
            </p:cNvPr>
            <p:cNvSpPr>
              <a:spLocks noEditPoints="1"/>
            </p:cNvSpPr>
            <p:nvPr/>
          </p:nvSpPr>
          <p:spPr bwMode="auto">
            <a:xfrm>
              <a:off x="3182635" y="1109663"/>
              <a:ext cx="198438" cy="577850"/>
            </a:xfrm>
            <a:custGeom>
              <a:avLst/>
              <a:gdLst>
                <a:gd name="T0" fmla="*/ 84 w 215"/>
                <a:gd name="T1" fmla="*/ 633 h 633"/>
                <a:gd name="T2" fmla="*/ 84 w 215"/>
                <a:gd name="T3" fmla="*/ 632 h 633"/>
                <a:gd name="T4" fmla="*/ 213 w 215"/>
                <a:gd name="T5" fmla="*/ 573 h 633"/>
                <a:gd name="T6" fmla="*/ 215 w 215"/>
                <a:gd name="T7" fmla="*/ 574 h 633"/>
                <a:gd name="T8" fmla="*/ 84 w 215"/>
                <a:gd name="T9" fmla="*/ 633 h 633"/>
                <a:gd name="T10" fmla="*/ 85 w 215"/>
                <a:gd name="T11" fmla="*/ 602 h 633"/>
                <a:gd name="T12" fmla="*/ 97 w 215"/>
                <a:gd name="T13" fmla="*/ 264 h 633"/>
                <a:gd name="T14" fmla="*/ 85 w 215"/>
                <a:gd name="T15" fmla="*/ 247 h 633"/>
                <a:gd name="T16" fmla="*/ 0 w 215"/>
                <a:gd name="T17" fmla="*/ 247 h 633"/>
                <a:gd name="T18" fmla="*/ 5 w 215"/>
                <a:gd name="T19" fmla="*/ 50 h 633"/>
                <a:gd name="T20" fmla="*/ 7 w 215"/>
                <a:gd name="T21" fmla="*/ 1 h 633"/>
                <a:gd name="T22" fmla="*/ 7 w 215"/>
                <a:gd name="T23" fmla="*/ 1 h 633"/>
                <a:gd name="T24" fmla="*/ 7 w 215"/>
                <a:gd name="T25" fmla="*/ 1 h 633"/>
                <a:gd name="T26" fmla="*/ 7 w 215"/>
                <a:gd name="T27" fmla="*/ 1 h 633"/>
                <a:gd name="T28" fmla="*/ 19 w 215"/>
                <a:gd name="T29" fmla="*/ 0 h 633"/>
                <a:gd name="T30" fmla="*/ 39 w 215"/>
                <a:gd name="T31" fmla="*/ 2 h 633"/>
                <a:gd name="T32" fmla="*/ 206 w 215"/>
                <a:gd name="T33" fmla="*/ 461 h 633"/>
                <a:gd name="T34" fmla="*/ 194 w 215"/>
                <a:gd name="T35" fmla="*/ 461 h 633"/>
                <a:gd name="T36" fmla="*/ 194 w 215"/>
                <a:gd name="T37" fmla="*/ 483 h 633"/>
                <a:gd name="T38" fmla="*/ 153 w 215"/>
                <a:gd name="T39" fmla="*/ 523 h 633"/>
                <a:gd name="T40" fmla="*/ 173 w 215"/>
                <a:gd name="T41" fmla="*/ 563 h 633"/>
                <a:gd name="T42" fmla="*/ 85 w 215"/>
                <a:gd name="T43" fmla="*/ 602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5" h="633">
                  <a:moveTo>
                    <a:pt x="84" y="633"/>
                  </a:moveTo>
                  <a:lnTo>
                    <a:pt x="84" y="632"/>
                  </a:lnTo>
                  <a:lnTo>
                    <a:pt x="213" y="573"/>
                  </a:lnTo>
                  <a:cubicBezTo>
                    <a:pt x="213" y="574"/>
                    <a:pt x="214" y="574"/>
                    <a:pt x="215" y="574"/>
                  </a:cubicBezTo>
                  <a:lnTo>
                    <a:pt x="84" y="633"/>
                  </a:lnTo>
                  <a:moveTo>
                    <a:pt x="85" y="602"/>
                  </a:moveTo>
                  <a:lnTo>
                    <a:pt x="97" y="264"/>
                  </a:lnTo>
                  <a:lnTo>
                    <a:pt x="85" y="247"/>
                  </a:lnTo>
                  <a:lnTo>
                    <a:pt x="0" y="247"/>
                  </a:lnTo>
                  <a:lnTo>
                    <a:pt x="5" y="50"/>
                  </a:lnTo>
                  <a:lnTo>
                    <a:pt x="7" y="1"/>
                  </a:lnTo>
                  <a:lnTo>
                    <a:pt x="7" y="1"/>
                  </a:lnTo>
                  <a:lnTo>
                    <a:pt x="7" y="1"/>
                  </a:lnTo>
                  <a:lnTo>
                    <a:pt x="7" y="1"/>
                  </a:lnTo>
                  <a:cubicBezTo>
                    <a:pt x="7" y="1"/>
                    <a:pt x="12" y="0"/>
                    <a:pt x="19" y="0"/>
                  </a:cubicBezTo>
                  <a:cubicBezTo>
                    <a:pt x="25" y="0"/>
                    <a:pt x="32" y="0"/>
                    <a:pt x="39" y="2"/>
                  </a:cubicBezTo>
                  <a:cubicBezTo>
                    <a:pt x="52" y="30"/>
                    <a:pt x="163" y="349"/>
                    <a:pt x="206" y="461"/>
                  </a:cubicBezTo>
                  <a:lnTo>
                    <a:pt x="194" y="461"/>
                  </a:lnTo>
                  <a:cubicBezTo>
                    <a:pt x="194" y="461"/>
                    <a:pt x="193" y="469"/>
                    <a:pt x="194" y="483"/>
                  </a:cubicBezTo>
                  <a:cubicBezTo>
                    <a:pt x="175" y="483"/>
                    <a:pt x="145" y="490"/>
                    <a:pt x="153" y="523"/>
                  </a:cubicBezTo>
                  <a:cubicBezTo>
                    <a:pt x="157" y="544"/>
                    <a:pt x="164" y="556"/>
                    <a:pt x="173" y="563"/>
                  </a:cubicBezTo>
                  <a:lnTo>
                    <a:pt x="85" y="602"/>
                  </a:lnTo>
                </a:path>
              </a:pathLst>
            </a:custGeom>
            <a:solidFill>
              <a:srgbClr val="52A7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861">
              <a:extLst>
                <a:ext uri="{FF2B5EF4-FFF2-40B4-BE49-F238E27FC236}">
                  <a16:creationId xmlns:a16="http://schemas.microsoft.com/office/drawing/2014/main" xmlns="" id="{4822735E-AA2F-41FC-A9AA-E11B3FF1CE16}"/>
                </a:ext>
              </a:extLst>
            </p:cNvPr>
            <p:cNvSpPr>
              <a:spLocks/>
            </p:cNvSpPr>
            <p:nvPr/>
          </p:nvSpPr>
          <p:spPr bwMode="auto">
            <a:xfrm>
              <a:off x="3219148" y="1111250"/>
              <a:ext cx="174625" cy="419100"/>
            </a:xfrm>
            <a:custGeom>
              <a:avLst/>
              <a:gdLst>
                <a:gd name="T0" fmla="*/ 189 w 189"/>
                <a:gd name="T1" fmla="*/ 460 h 460"/>
                <a:gd name="T2" fmla="*/ 188 w 189"/>
                <a:gd name="T3" fmla="*/ 460 h 460"/>
                <a:gd name="T4" fmla="*/ 27 w 189"/>
                <a:gd name="T5" fmla="*/ 16 h 460"/>
                <a:gd name="T6" fmla="*/ 0 w 189"/>
                <a:gd name="T7" fmla="*/ 1 h 460"/>
                <a:gd name="T8" fmla="*/ 0 w 189"/>
                <a:gd name="T9" fmla="*/ 0 h 460"/>
                <a:gd name="T10" fmla="*/ 27 w 189"/>
                <a:gd name="T11" fmla="*/ 16 h 460"/>
                <a:gd name="T12" fmla="*/ 189 w 189"/>
                <a:gd name="T13" fmla="*/ 460 h 460"/>
              </a:gdLst>
              <a:ahLst/>
              <a:cxnLst>
                <a:cxn ang="0">
                  <a:pos x="T0" y="T1"/>
                </a:cxn>
                <a:cxn ang="0">
                  <a:pos x="T2" y="T3"/>
                </a:cxn>
                <a:cxn ang="0">
                  <a:pos x="T4" y="T5"/>
                </a:cxn>
                <a:cxn ang="0">
                  <a:pos x="T6" y="T7"/>
                </a:cxn>
                <a:cxn ang="0">
                  <a:pos x="T8" y="T9"/>
                </a:cxn>
                <a:cxn ang="0">
                  <a:pos x="T10" y="T11"/>
                </a:cxn>
                <a:cxn ang="0">
                  <a:pos x="T12" y="T13"/>
                </a:cxn>
              </a:cxnLst>
              <a:rect l="0" t="0" r="r" b="b"/>
              <a:pathLst>
                <a:path w="189" h="460">
                  <a:moveTo>
                    <a:pt x="189" y="460"/>
                  </a:moveTo>
                  <a:lnTo>
                    <a:pt x="188" y="460"/>
                  </a:lnTo>
                  <a:cubicBezTo>
                    <a:pt x="141" y="333"/>
                    <a:pt x="36" y="32"/>
                    <a:pt x="27" y="16"/>
                  </a:cubicBezTo>
                  <a:cubicBezTo>
                    <a:pt x="22" y="7"/>
                    <a:pt x="11" y="3"/>
                    <a:pt x="0" y="1"/>
                  </a:cubicBezTo>
                  <a:cubicBezTo>
                    <a:pt x="0" y="0"/>
                    <a:pt x="0" y="0"/>
                    <a:pt x="0" y="0"/>
                  </a:cubicBezTo>
                  <a:cubicBezTo>
                    <a:pt x="11" y="2"/>
                    <a:pt x="22" y="6"/>
                    <a:pt x="27" y="16"/>
                  </a:cubicBezTo>
                  <a:cubicBezTo>
                    <a:pt x="36" y="31"/>
                    <a:pt x="141" y="334"/>
                    <a:pt x="189" y="460"/>
                  </a:cubicBezTo>
                  <a:close/>
                </a:path>
              </a:pathLst>
            </a:custGeom>
            <a:solidFill>
              <a:srgbClr val="EB3C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862">
              <a:extLst>
                <a:ext uri="{FF2B5EF4-FFF2-40B4-BE49-F238E27FC236}">
                  <a16:creationId xmlns:a16="http://schemas.microsoft.com/office/drawing/2014/main" xmlns="" id="{48C281A4-1B14-4F90-AFF9-21081F43FB99}"/>
                </a:ext>
              </a:extLst>
            </p:cNvPr>
            <p:cNvSpPr>
              <a:spLocks noEditPoints="1"/>
            </p:cNvSpPr>
            <p:nvPr/>
          </p:nvSpPr>
          <p:spPr bwMode="auto">
            <a:xfrm>
              <a:off x="3219148" y="1111250"/>
              <a:ext cx="173038" cy="576263"/>
            </a:xfrm>
            <a:custGeom>
              <a:avLst/>
              <a:gdLst>
                <a:gd name="T0" fmla="*/ 45 w 188"/>
                <a:gd name="T1" fmla="*/ 630 h 630"/>
                <a:gd name="T2" fmla="*/ 46 w 188"/>
                <a:gd name="T3" fmla="*/ 600 h 630"/>
                <a:gd name="T4" fmla="*/ 134 w 188"/>
                <a:gd name="T5" fmla="*/ 561 h 630"/>
                <a:gd name="T6" fmla="*/ 174 w 188"/>
                <a:gd name="T7" fmla="*/ 571 h 630"/>
                <a:gd name="T8" fmla="*/ 45 w 188"/>
                <a:gd name="T9" fmla="*/ 630 h 630"/>
                <a:gd name="T10" fmla="*/ 188 w 188"/>
                <a:gd name="T11" fmla="*/ 459 h 630"/>
                <a:gd name="T12" fmla="*/ 167 w 188"/>
                <a:gd name="T13" fmla="*/ 459 h 630"/>
                <a:gd name="T14" fmla="*/ 0 w 188"/>
                <a:gd name="T15" fmla="*/ 0 h 630"/>
                <a:gd name="T16" fmla="*/ 27 w 188"/>
                <a:gd name="T17" fmla="*/ 15 h 630"/>
                <a:gd name="T18" fmla="*/ 188 w 188"/>
                <a:gd name="T19" fmla="*/ 459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630">
                  <a:moveTo>
                    <a:pt x="45" y="630"/>
                  </a:moveTo>
                  <a:lnTo>
                    <a:pt x="46" y="600"/>
                  </a:lnTo>
                  <a:lnTo>
                    <a:pt x="134" y="561"/>
                  </a:lnTo>
                  <a:cubicBezTo>
                    <a:pt x="144" y="568"/>
                    <a:pt x="157" y="570"/>
                    <a:pt x="174" y="571"/>
                  </a:cubicBezTo>
                  <a:lnTo>
                    <a:pt x="45" y="630"/>
                  </a:lnTo>
                  <a:moveTo>
                    <a:pt x="188" y="459"/>
                  </a:moveTo>
                  <a:lnTo>
                    <a:pt x="167" y="459"/>
                  </a:lnTo>
                  <a:cubicBezTo>
                    <a:pt x="124" y="347"/>
                    <a:pt x="13" y="28"/>
                    <a:pt x="0" y="0"/>
                  </a:cubicBezTo>
                  <a:cubicBezTo>
                    <a:pt x="11" y="2"/>
                    <a:pt x="22" y="6"/>
                    <a:pt x="27" y="15"/>
                  </a:cubicBezTo>
                  <a:cubicBezTo>
                    <a:pt x="36" y="31"/>
                    <a:pt x="141" y="332"/>
                    <a:pt x="188" y="459"/>
                  </a:cubicBezTo>
                  <a:close/>
                </a:path>
              </a:pathLst>
            </a:custGeom>
            <a:solidFill>
              <a:srgbClr val="4C9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863">
              <a:extLst>
                <a:ext uri="{FF2B5EF4-FFF2-40B4-BE49-F238E27FC236}">
                  <a16:creationId xmlns:a16="http://schemas.microsoft.com/office/drawing/2014/main" xmlns="" id="{F30B2DCB-9748-43A5-9A73-6701E3AE897B}"/>
                </a:ext>
              </a:extLst>
            </p:cNvPr>
            <p:cNvSpPr>
              <a:spLocks/>
            </p:cNvSpPr>
            <p:nvPr/>
          </p:nvSpPr>
          <p:spPr bwMode="auto">
            <a:xfrm>
              <a:off x="2528585" y="1243013"/>
              <a:ext cx="173038" cy="398463"/>
            </a:xfrm>
            <a:custGeom>
              <a:avLst/>
              <a:gdLst>
                <a:gd name="T0" fmla="*/ 189 w 189"/>
                <a:gd name="T1" fmla="*/ 436 h 436"/>
                <a:gd name="T2" fmla="*/ 18 w 189"/>
                <a:gd name="T3" fmla="*/ 42 h 436"/>
                <a:gd name="T4" fmla="*/ 0 w 189"/>
                <a:gd name="T5" fmla="*/ 57 h 436"/>
                <a:gd name="T6" fmla="*/ 0 w 189"/>
                <a:gd name="T7" fmla="*/ 57 h 436"/>
                <a:gd name="T8" fmla="*/ 2 w 189"/>
                <a:gd name="T9" fmla="*/ 55 h 436"/>
                <a:gd name="T10" fmla="*/ 9 w 189"/>
                <a:gd name="T11" fmla="*/ 50 h 436"/>
                <a:gd name="T12" fmla="*/ 62 w 189"/>
                <a:gd name="T13" fmla="*/ 5 h 436"/>
                <a:gd name="T14" fmla="*/ 65 w 189"/>
                <a:gd name="T15" fmla="*/ 2 h 436"/>
                <a:gd name="T16" fmla="*/ 67 w 189"/>
                <a:gd name="T17" fmla="*/ 0 h 436"/>
                <a:gd name="T18" fmla="*/ 170 w 189"/>
                <a:gd name="T19" fmla="*/ 143 h 436"/>
                <a:gd name="T20" fmla="*/ 189 w 189"/>
                <a:gd name="T21" fmla="*/ 436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 h="436">
                  <a:moveTo>
                    <a:pt x="189" y="436"/>
                  </a:moveTo>
                  <a:cubicBezTo>
                    <a:pt x="119" y="390"/>
                    <a:pt x="41" y="125"/>
                    <a:pt x="18" y="42"/>
                  </a:cubicBezTo>
                  <a:lnTo>
                    <a:pt x="0" y="57"/>
                  </a:lnTo>
                  <a:cubicBezTo>
                    <a:pt x="0" y="57"/>
                    <a:pt x="0" y="57"/>
                    <a:pt x="0" y="57"/>
                  </a:cubicBezTo>
                  <a:lnTo>
                    <a:pt x="2" y="55"/>
                  </a:lnTo>
                  <a:lnTo>
                    <a:pt x="9" y="50"/>
                  </a:lnTo>
                  <a:lnTo>
                    <a:pt x="62" y="5"/>
                  </a:lnTo>
                  <a:lnTo>
                    <a:pt x="65" y="2"/>
                  </a:lnTo>
                  <a:lnTo>
                    <a:pt x="67" y="0"/>
                  </a:lnTo>
                  <a:cubicBezTo>
                    <a:pt x="67" y="0"/>
                    <a:pt x="117" y="68"/>
                    <a:pt x="170" y="143"/>
                  </a:cubicBezTo>
                  <a:lnTo>
                    <a:pt x="189" y="436"/>
                  </a:lnTo>
                </a:path>
              </a:pathLst>
            </a:custGeom>
            <a:solidFill>
              <a:srgbClr val="52A7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3" name="Freeform 864">
              <a:extLst>
                <a:ext uri="{FF2B5EF4-FFF2-40B4-BE49-F238E27FC236}">
                  <a16:creationId xmlns:a16="http://schemas.microsoft.com/office/drawing/2014/main" xmlns="" id="{3E55E876-E0C4-4938-A151-FAE8FD03ACE8}"/>
                </a:ext>
              </a:extLst>
            </p:cNvPr>
            <p:cNvSpPr>
              <a:spLocks/>
            </p:cNvSpPr>
            <p:nvPr/>
          </p:nvSpPr>
          <p:spPr bwMode="auto">
            <a:xfrm>
              <a:off x="2528585" y="1295400"/>
              <a:ext cx="119063" cy="327025"/>
            </a:xfrm>
            <a:custGeom>
              <a:avLst/>
              <a:gdLst>
                <a:gd name="T0" fmla="*/ 130 w 130"/>
                <a:gd name="T1" fmla="*/ 358 h 358"/>
                <a:gd name="T2" fmla="*/ 130 w 130"/>
                <a:gd name="T3" fmla="*/ 358 h 358"/>
                <a:gd name="T4" fmla="*/ 0 w 130"/>
                <a:gd name="T5" fmla="*/ 0 h 358"/>
                <a:gd name="T6" fmla="*/ 0 w 130"/>
                <a:gd name="T7" fmla="*/ 0 h 358"/>
                <a:gd name="T8" fmla="*/ 130 w 130"/>
                <a:gd name="T9" fmla="*/ 358 h 358"/>
              </a:gdLst>
              <a:ahLst/>
              <a:cxnLst>
                <a:cxn ang="0">
                  <a:pos x="T0" y="T1"/>
                </a:cxn>
                <a:cxn ang="0">
                  <a:pos x="T2" y="T3"/>
                </a:cxn>
                <a:cxn ang="0">
                  <a:pos x="T4" y="T5"/>
                </a:cxn>
                <a:cxn ang="0">
                  <a:pos x="T6" y="T7"/>
                </a:cxn>
                <a:cxn ang="0">
                  <a:pos x="T8" y="T9"/>
                </a:cxn>
              </a:cxnLst>
              <a:rect l="0" t="0" r="r" b="b"/>
              <a:pathLst>
                <a:path w="130" h="358">
                  <a:moveTo>
                    <a:pt x="130" y="358"/>
                  </a:moveTo>
                  <a:lnTo>
                    <a:pt x="130" y="358"/>
                  </a:lnTo>
                  <a:cubicBezTo>
                    <a:pt x="62" y="238"/>
                    <a:pt x="0" y="0"/>
                    <a:pt x="0" y="0"/>
                  </a:cubicBezTo>
                  <a:lnTo>
                    <a:pt x="0" y="0"/>
                  </a:lnTo>
                  <a:cubicBezTo>
                    <a:pt x="1" y="5"/>
                    <a:pt x="63" y="239"/>
                    <a:pt x="130" y="358"/>
                  </a:cubicBezTo>
                </a:path>
              </a:pathLst>
            </a:custGeom>
            <a:solidFill>
              <a:srgbClr val="EB3C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865">
              <a:extLst>
                <a:ext uri="{FF2B5EF4-FFF2-40B4-BE49-F238E27FC236}">
                  <a16:creationId xmlns:a16="http://schemas.microsoft.com/office/drawing/2014/main" xmlns="" id="{F3B665BF-091A-44C0-97BE-3BD9B8B076FD}"/>
                </a:ext>
              </a:extLst>
            </p:cNvPr>
            <p:cNvSpPr>
              <a:spLocks/>
            </p:cNvSpPr>
            <p:nvPr/>
          </p:nvSpPr>
          <p:spPr bwMode="auto">
            <a:xfrm>
              <a:off x="2647648" y="1622425"/>
              <a:ext cx="57150" cy="60325"/>
            </a:xfrm>
            <a:custGeom>
              <a:avLst/>
              <a:gdLst>
                <a:gd name="T0" fmla="*/ 62 w 62"/>
                <a:gd name="T1" fmla="*/ 67 h 67"/>
                <a:gd name="T2" fmla="*/ 56 w 62"/>
                <a:gd name="T3" fmla="*/ 65 h 67"/>
                <a:gd name="T4" fmla="*/ 0 w 62"/>
                <a:gd name="T5" fmla="*/ 0 h 67"/>
                <a:gd name="T6" fmla="*/ 0 w 62"/>
                <a:gd name="T7" fmla="*/ 0 h 67"/>
                <a:gd name="T8" fmla="*/ 56 w 62"/>
                <a:gd name="T9" fmla="*/ 65 h 67"/>
                <a:gd name="T10" fmla="*/ 62 w 62"/>
                <a:gd name="T11" fmla="*/ 67 h 67"/>
                <a:gd name="T12" fmla="*/ 62 w 62"/>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62" h="67">
                  <a:moveTo>
                    <a:pt x="62" y="67"/>
                  </a:moveTo>
                  <a:cubicBezTo>
                    <a:pt x="60" y="66"/>
                    <a:pt x="58" y="66"/>
                    <a:pt x="56" y="65"/>
                  </a:cubicBezTo>
                  <a:cubicBezTo>
                    <a:pt x="38" y="57"/>
                    <a:pt x="18" y="33"/>
                    <a:pt x="0" y="0"/>
                  </a:cubicBezTo>
                  <a:lnTo>
                    <a:pt x="0" y="0"/>
                  </a:lnTo>
                  <a:cubicBezTo>
                    <a:pt x="18" y="33"/>
                    <a:pt x="38" y="57"/>
                    <a:pt x="56" y="65"/>
                  </a:cubicBezTo>
                  <a:cubicBezTo>
                    <a:pt x="58" y="66"/>
                    <a:pt x="60" y="66"/>
                    <a:pt x="62" y="67"/>
                  </a:cubicBezTo>
                  <a:lnTo>
                    <a:pt x="62" y="67"/>
                  </a:lnTo>
                  <a:close/>
                </a:path>
              </a:pathLst>
            </a:custGeom>
            <a:solidFill>
              <a:srgbClr val="E3D8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866">
              <a:extLst>
                <a:ext uri="{FF2B5EF4-FFF2-40B4-BE49-F238E27FC236}">
                  <a16:creationId xmlns:a16="http://schemas.microsoft.com/office/drawing/2014/main" xmlns="" id="{359A646E-0E2C-4DBF-950A-E2501CE34D75}"/>
                </a:ext>
              </a:extLst>
            </p:cNvPr>
            <p:cNvSpPr>
              <a:spLocks/>
            </p:cNvSpPr>
            <p:nvPr/>
          </p:nvSpPr>
          <p:spPr bwMode="auto">
            <a:xfrm>
              <a:off x="2528585" y="1281113"/>
              <a:ext cx="176213" cy="401638"/>
            </a:xfrm>
            <a:custGeom>
              <a:avLst/>
              <a:gdLst>
                <a:gd name="T0" fmla="*/ 192 w 192"/>
                <a:gd name="T1" fmla="*/ 440 h 440"/>
                <a:gd name="T2" fmla="*/ 186 w 192"/>
                <a:gd name="T3" fmla="*/ 438 h 440"/>
                <a:gd name="T4" fmla="*/ 130 w 192"/>
                <a:gd name="T5" fmla="*/ 373 h 440"/>
                <a:gd name="T6" fmla="*/ 0 w 192"/>
                <a:gd name="T7" fmla="*/ 15 h 440"/>
                <a:gd name="T8" fmla="*/ 18 w 192"/>
                <a:gd name="T9" fmla="*/ 0 h 440"/>
                <a:gd name="T10" fmla="*/ 189 w 192"/>
                <a:gd name="T11" fmla="*/ 394 h 440"/>
                <a:gd name="T12" fmla="*/ 192 w 192"/>
                <a:gd name="T13" fmla="*/ 440 h 440"/>
              </a:gdLst>
              <a:ahLst/>
              <a:cxnLst>
                <a:cxn ang="0">
                  <a:pos x="T0" y="T1"/>
                </a:cxn>
                <a:cxn ang="0">
                  <a:pos x="T2" y="T3"/>
                </a:cxn>
                <a:cxn ang="0">
                  <a:pos x="T4" y="T5"/>
                </a:cxn>
                <a:cxn ang="0">
                  <a:pos x="T6" y="T7"/>
                </a:cxn>
                <a:cxn ang="0">
                  <a:pos x="T8" y="T9"/>
                </a:cxn>
                <a:cxn ang="0">
                  <a:pos x="T10" y="T11"/>
                </a:cxn>
                <a:cxn ang="0">
                  <a:pos x="T12" y="T13"/>
                </a:cxn>
              </a:cxnLst>
              <a:rect l="0" t="0" r="r" b="b"/>
              <a:pathLst>
                <a:path w="192" h="440">
                  <a:moveTo>
                    <a:pt x="192" y="440"/>
                  </a:moveTo>
                  <a:cubicBezTo>
                    <a:pt x="190" y="439"/>
                    <a:pt x="188" y="439"/>
                    <a:pt x="186" y="438"/>
                  </a:cubicBezTo>
                  <a:cubicBezTo>
                    <a:pt x="168" y="430"/>
                    <a:pt x="148" y="406"/>
                    <a:pt x="130" y="373"/>
                  </a:cubicBezTo>
                  <a:cubicBezTo>
                    <a:pt x="63" y="254"/>
                    <a:pt x="1" y="20"/>
                    <a:pt x="0" y="15"/>
                  </a:cubicBezTo>
                  <a:lnTo>
                    <a:pt x="18" y="0"/>
                  </a:lnTo>
                  <a:cubicBezTo>
                    <a:pt x="41" y="83"/>
                    <a:pt x="119" y="348"/>
                    <a:pt x="189" y="394"/>
                  </a:cubicBezTo>
                  <a:lnTo>
                    <a:pt x="192" y="440"/>
                  </a:lnTo>
                </a:path>
              </a:pathLst>
            </a:custGeom>
            <a:solidFill>
              <a:srgbClr val="4C9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867">
              <a:extLst>
                <a:ext uri="{FF2B5EF4-FFF2-40B4-BE49-F238E27FC236}">
                  <a16:creationId xmlns:a16="http://schemas.microsoft.com/office/drawing/2014/main" xmlns="" id="{44854225-DE1D-4D7B-AF9B-DAF9F5D326EF}"/>
                </a:ext>
              </a:extLst>
            </p:cNvPr>
            <p:cNvSpPr>
              <a:spLocks/>
            </p:cNvSpPr>
            <p:nvPr/>
          </p:nvSpPr>
          <p:spPr bwMode="auto">
            <a:xfrm>
              <a:off x="2706385" y="1350963"/>
              <a:ext cx="566738" cy="347663"/>
            </a:xfrm>
            <a:custGeom>
              <a:avLst/>
              <a:gdLst>
                <a:gd name="T0" fmla="*/ 603 w 616"/>
                <a:gd name="T1" fmla="*/ 381 h 381"/>
                <a:gd name="T2" fmla="*/ 0 w 616"/>
                <a:gd name="T3" fmla="*/ 381 h 381"/>
                <a:gd name="T4" fmla="*/ 284 w 616"/>
                <a:gd name="T5" fmla="*/ 205 h 381"/>
                <a:gd name="T6" fmla="*/ 309 w 616"/>
                <a:gd name="T7" fmla="*/ 216 h 381"/>
                <a:gd name="T8" fmla="*/ 310 w 616"/>
                <a:gd name="T9" fmla="*/ 216 h 381"/>
                <a:gd name="T10" fmla="*/ 339 w 616"/>
                <a:gd name="T11" fmla="*/ 189 h 381"/>
                <a:gd name="T12" fmla="*/ 333 w 616"/>
                <a:gd name="T13" fmla="*/ 175 h 381"/>
                <a:gd name="T14" fmla="*/ 616 w 616"/>
                <a:gd name="T15" fmla="*/ 0 h 381"/>
                <a:gd name="T16" fmla="*/ 604 w 616"/>
                <a:gd name="T17" fmla="*/ 338 h 381"/>
                <a:gd name="T18" fmla="*/ 603 w 616"/>
                <a:gd name="T19" fmla="*/ 368 h 381"/>
                <a:gd name="T20" fmla="*/ 603 w 616"/>
                <a:gd name="T21" fmla="*/ 369 h 381"/>
                <a:gd name="T22" fmla="*/ 603 w 616"/>
                <a:gd name="T23" fmla="*/ 38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6" h="381">
                  <a:moveTo>
                    <a:pt x="603" y="381"/>
                  </a:moveTo>
                  <a:lnTo>
                    <a:pt x="0" y="381"/>
                  </a:lnTo>
                  <a:lnTo>
                    <a:pt x="284" y="205"/>
                  </a:lnTo>
                  <a:cubicBezTo>
                    <a:pt x="290" y="212"/>
                    <a:pt x="299" y="216"/>
                    <a:pt x="309" y="216"/>
                  </a:cubicBezTo>
                  <a:cubicBezTo>
                    <a:pt x="309" y="216"/>
                    <a:pt x="310" y="216"/>
                    <a:pt x="310" y="216"/>
                  </a:cubicBezTo>
                  <a:cubicBezTo>
                    <a:pt x="327" y="216"/>
                    <a:pt x="340" y="204"/>
                    <a:pt x="339" y="189"/>
                  </a:cubicBezTo>
                  <a:cubicBezTo>
                    <a:pt x="339" y="184"/>
                    <a:pt x="337" y="179"/>
                    <a:pt x="333" y="175"/>
                  </a:cubicBezTo>
                  <a:lnTo>
                    <a:pt x="616" y="0"/>
                  </a:lnTo>
                  <a:lnTo>
                    <a:pt x="604" y="338"/>
                  </a:lnTo>
                  <a:lnTo>
                    <a:pt x="603" y="368"/>
                  </a:lnTo>
                  <a:lnTo>
                    <a:pt x="603" y="369"/>
                  </a:lnTo>
                  <a:lnTo>
                    <a:pt x="603" y="381"/>
                  </a:lnTo>
                  <a:close/>
                </a:path>
              </a:pathLst>
            </a:custGeom>
            <a:solidFill>
              <a:srgbClr val="302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868">
              <a:extLst>
                <a:ext uri="{FF2B5EF4-FFF2-40B4-BE49-F238E27FC236}">
                  <a16:creationId xmlns:a16="http://schemas.microsoft.com/office/drawing/2014/main" xmlns="" id="{5516C034-7BBC-461C-8596-EE9226DC34CE}"/>
                </a:ext>
              </a:extLst>
            </p:cNvPr>
            <p:cNvSpPr>
              <a:spLocks noEditPoints="1"/>
            </p:cNvSpPr>
            <p:nvPr/>
          </p:nvSpPr>
          <p:spPr bwMode="auto">
            <a:xfrm>
              <a:off x="2682573" y="1335088"/>
              <a:ext cx="590550" cy="15875"/>
            </a:xfrm>
            <a:custGeom>
              <a:avLst/>
              <a:gdLst>
                <a:gd name="T0" fmla="*/ 641 w 641"/>
                <a:gd name="T1" fmla="*/ 17 h 17"/>
                <a:gd name="T2" fmla="*/ 641 w 641"/>
                <a:gd name="T3" fmla="*/ 17 h 17"/>
                <a:gd name="T4" fmla="*/ 641 w 641"/>
                <a:gd name="T5" fmla="*/ 17 h 17"/>
                <a:gd name="T6" fmla="*/ 508 w 641"/>
                <a:gd name="T7" fmla="*/ 17 h 17"/>
                <a:gd name="T8" fmla="*/ 511 w 641"/>
                <a:gd name="T9" fmla="*/ 8 h 17"/>
                <a:gd name="T10" fmla="*/ 511 w 641"/>
                <a:gd name="T11" fmla="*/ 0 h 17"/>
                <a:gd name="T12" fmla="*/ 544 w 641"/>
                <a:gd name="T13" fmla="*/ 0 h 17"/>
                <a:gd name="T14" fmla="*/ 629 w 641"/>
                <a:gd name="T15" fmla="*/ 0 h 17"/>
                <a:gd name="T16" fmla="*/ 641 w 641"/>
                <a:gd name="T17" fmla="*/ 17 h 17"/>
                <a:gd name="T18" fmla="*/ 317 w 641"/>
                <a:gd name="T19" fmla="*/ 17 h 17"/>
                <a:gd name="T20" fmla="*/ 0 w 641"/>
                <a:gd name="T21" fmla="*/ 17 h 17"/>
                <a:gd name="T22" fmla="*/ 10 w 641"/>
                <a:gd name="T23" fmla="*/ 0 h 17"/>
                <a:gd name="T24" fmla="*/ 23 w 641"/>
                <a:gd name="T25" fmla="*/ 0 h 17"/>
                <a:gd name="T26" fmla="*/ 147 w 641"/>
                <a:gd name="T27" fmla="*/ 0 h 17"/>
                <a:gd name="T28" fmla="*/ 149 w 641"/>
                <a:gd name="T29" fmla="*/ 0 h 17"/>
                <a:gd name="T30" fmla="*/ 169 w 641"/>
                <a:gd name="T31" fmla="*/ 0 h 17"/>
                <a:gd name="T32" fmla="*/ 284 w 641"/>
                <a:gd name="T33" fmla="*/ 0 h 17"/>
                <a:gd name="T34" fmla="*/ 315 w 641"/>
                <a:gd name="T35" fmla="*/ 0 h 17"/>
                <a:gd name="T36" fmla="*/ 315 w 641"/>
                <a:gd name="T37" fmla="*/ 8 h 17"/>
                <a:gd name="T38" fmla="*/ 317 w 641"/>
                <a:gd name="T3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1" h="17">
                  <a:moveTo>
                    <a:pt x="641" y="17"/>
                  </a:moveTo>
                  <a:lnTo>
                    <a:pt x="641" y="17"/>
                  </a:lnTo>
                  <a:close/>
                  <a:moveTo>
                    <a:pt x="641" y="17"/>
                  </a:moveTo>
                  <a:lnTo>
                    <a:pt x="508" y="17"/>
                  </a:lnTo>
                  <a:cubicBezTo>
                    <a:pt x="510" y="14"/>
                    <a:pt x="511" y="11"/>
                    <a:pt x="511" y="8"/>
                  </a:cubicBezTo>
                  <a:lnTo>
                    <a:pt x="511" y="0"/>
                  </a:lnTo>
                  <a:lnTo>
                    <a:pt x="544" y="0"/>
                  </a:lnTo>
                  <a:lnTo>
                    <a:pt x="629" y="0"/>
                  </a:lnTo>
                  <a:lnTo>
                    <a:pt x="641" y="17"/>
                  </a:lnTo>
                  <a:close/>
                  <a:moveTo>
                    <a:pt x="317" y="17"/>
                  </a:moveTo>
                  <a:lnTo>
                    <a:pt x="0" y="17"/>
                  </a:lnTo>
                  <a:lnTo>
                    <a:pt x="10" y="0"/>
                  </a:lnTo>
                  <a:lnTo>
                    <a:pt x="23" y="0"/>
                  </a:lnTo>
                  <a:lnTo>
                    <a:pt x="147" y="0"/>
                  </a:lnTo>
                  <a:lnTo>
                    <a:pt x="149" y="0"/>
                  </a:lnTo>
                  <a:lnTo>
                    <a:pt x="169" y="0"/>
                  </a:lnTo>
                  <a:lnTo>
                    <a:pt x="284" y="0"/>
                  </a:lnTo>
                  <a:lnTo>
                    <a:pt x="315" y="0"/>
                  </a:lnTo>
                  <a:lnTo>
                    <a:pt x="315" y="8"/>
                  </a:lnTo>
                  <a:cubicBezTo>
                    <a:pt x="315" y="11"/>
                    <a:pt x="316" y="14"/>
                    <a:pt x="317" y="17"/>
                  </a:cubicBezTo>
                  <a:close/>
                </a:path>
              </a:pathLst>
            </a:custGeom>
            <a:solidFill>
              <a:srgbClr val="4236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869">
              <a:extLst>
                <a:ext uri="{FF2B5EF4-FFF2-40B4-BE49-F238E27FC236}">
                  <a16:creationId xmlns:a16="http://schemas.microsoft.com/office/drawing/2014/main" xmlns="" id="{E8A93B59-E962-42FE-A418-BE7D42AC979D}"/>
                </a:ext>
              </a:extLst>
            </p:cNvPr>
            <p:cNvSpPr>
              <a:spLocks/>
            </p:cNvSpPr>
            <p:nvPr/>
          </p:nvSpPr>
          <p:spPr bwMode="auto">
            <a:xfrm>
              <a:off x="3331860" y="1566863"/>
              <a:ext cx="42863" cy="49213"/>
            </a:xfrm>
            <a:custGeom>
              <a:avLst/>
              <a:gdLst>
                <a:gd name="T0" fmla="*/ 29 w 47"/>
                <a:gd name="T1" fmla="*/ 55 h 55"/>
                <a:gd name="T2" fmla="*/ 6 w 47"/>
                <a:gd name="T3" fmla="*/ 24 h 55"/>
                <a:gd name="T4" fmla="*/ 32 w 47"/>
                <a:gd name="T5" fmla="*/ 0 h 55"/>
                <a:gd name="T6" fmla="*/ 35 w 47"/>
                <a:gd name="T7" fmla="*/ 0 h 55"/>
                <a:gd name="T8" fmla="*/ 47 w 47"/>
                <a:gd name="T9" fmla="*/ 47 h 55"/>
                <a:gd name="T10" fmla="*/ 29 w 47"/>
                <a:gd name="T11" fmla="*/ 55 h 55"/>
              </a:gdLst>
              <a:ahLst/>
              <a:cxnLst>
                <a:cxn ang="0">
                  <a:pos x="T0" y="T1"/>
                </a:cxn>
                <a:cxn ang="0">
                  <a:pos x="T2" y="T3"/>
                </a:cxn>
                <a:cxn ang="0">
                  <a:pos x="T4" y="T5"/>
                </a:cxn>
                <a:cxn ang="0">
                  <a:pos x="T6" y="T7"/>
                </a:cxn>
                <a:cxn ang="0">
                  <a:pos x="T8" y="T9"/>
                </a:cxn>
                <a:cxn ang="0">
                  <a:pos x="T10" y="T11"/>
                </a:cxn>
              </a:cxnLst>
              <a:rect l="0" t="0" r="r" b="b"/>
              <a:pathLst>
                <a:path w="47" h="55">
                  <a:moveTo>
                    <a:pt x="29" y="55"/>
                  </a:moveTo>
                  <a:cubicBezTo>
                    <a:pt x="19" y="51"/>
                    <a:pt x="12" y="43"/>
                    <a:pt x="6" y="24"/>
                  </a:cubicBezTo>
                  <a:cubicBezTo>
                    <a:pt x="0" y="3"/>
                    <a:pt x="17" y="0"/>
                    <a:pt x="32" y="0"/>
                  </a:cubicBezTo>
                  <a:cubicBezTo>
                    <a:pt x="33" y="0"/>
                    <a:pt x="34" y="0"/>
                    <a:pt x="35" y="0"/>
                  </a:cubicBezTo>
                  <a:cubicBezTo>
                    <a:pt x="37" y="14"/>
                    <a:pt x="41" y="31"/>
                    <a:pt x="47" y="47"/>
                  </a:cubicBezTo>
                  <a:lnTo>
                    <a:pt x="29" y="55"/>
                  </a:lnTo>
                  <a:close/>
                </a:path>
              </a:pathLst>
            </a:custGeom>
            <a:solidFill>
              <a:srgbClr val="52A7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9" name="Freeform 870">
              <a:extLst>
                <a:ext uri="{FF2B5EF4-FFF2-40B4-BE49-F238E27FC236}">
                  <a16:creationId xmlns:a16="http://schemas.microsoft.com/office/drawing/2014/main" xmlns="" id="{934AB270-2B37-4473-9D67-66D16FD923D1}"/>
                </a:ext>
              </a:extLst>
            </p:cNvPr>
            <p:cNvSpPr>
              <a:spLocks/>
            </p:cNvSpPr>
            <p:nvPr/>
          </p:nvSpPr>
          <p:spPr bwMode="auto">
            <a:xfrm>
              <a:off x="3358848" y="1609725"/>
              <a:ext cx="20638" cy="11113"/>
            </a:xfrm>
            <a:custGeom>
              <a:avLst/>
              <a:gdLst>
                <a:gd name="T0" fmla="*/ 24 w 24"/>
                <a:gd name="T1" fmla="*/ 12 h 12"/>
                <a:gd name="T2" fmla="*/ 0 w 24"/>
                <a:gd name="T3" fmla="*/ 8 h 12"/>
                <a:gd name="T4" fmla="*/ 18 w 24"/>
                <a:gd name="T5" fmla="*/ 0 h 12"/>
                <a:gd name="T6" fmla="*/ 24 w 24"/>
                <a:gd name="T7" fmla="*/ 12 h 12"/>
              </a:gdLst>
              <a:ahLst/>
              <a:cxnLst>
                <a:cxn ang="0">
                  <a:pos x="T0" y="T1"/>
                </a:cxn>
                <a:cxn ang="0">
                  <a:pos x="T2" y="T3"/>
                </a:cxn>
                <a:cxn ang="0">
                  <a:pos x="T4" y="T5"/>
                </a:cxn>
                <a:cxn ang="0">
                  <a:pos x="T6" y="T7"/>
                </a:cxn>
              </a:cxnLst>
              <a:rect l="0" t="0" r="r" b="b"/>
              <a:pathLst>
                <a:path w="24" h="12">
                  <a:moveTo>
                    <a:pt x="24" y="12"/>
                  </a:moveTo>
                  <a:cubicBezTo>
                    <a:pt x="14" y="12"/>
                    <a:pt x="6" y="11"/>
                    <a:pt x="0" y="8"/>
                  </a:cubicBezTo>
                  <a:lnTo>
                    <a:pt x="18" y="0"/>
                  </a:lnTo>
                  <a:cubicBezTo>
                    <a:pt x="20" y="4"/>
                    <a:pt x="22" y="8"/>
                    <a:pt x="24" y="12"/>
                  </a:cubicBezTo>
                  <a:close/>
                </a:path>
              </a:pathLst>
            </a:custGeom>
            <a:solidFill>
              <a:srgbClr val="4C9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871">
              <a:extLst>
                <a:ext uri="{FF2B5EF4-FFF2-40B4-BE49-F238E27FC236}">
                  <a16:creationId xmlns:a16="http://schemas.microsoft.com/office/drawing/2014/main" xmlns="" id="{DC5F3222-FAFC-456F-A20B-8538540F0E88}"/>
                </a:ext>
              </a:extLst>
            </p:cNvPr>
            <p:cNvSpPr>
              <a:spLocks/>
            </p:cNvSpPr>
            <p:nvPr/>
          </p:nvSpPr>
          <p:spPr bwMode="auto">
            <a:xfrm>
              <a:off x="2973085" y="1290638"/>
              <a:ext cx="179388" cy="60325"/>
            </a:xfrm>
            <a:custGeom>
              <a:avLst/>
              <a:gdLst>
                <a:gd name="T0" fmla="*/ 193 w 196"/>
                <a:gd name="T1" fmla="*/ 66 h 66"/>
                <a:gd name="T2" fmla="*/ 2 w 196"/>
                <a:gd name="T3" fmla="*/ 66 h 66"/>
                <a:gd name="T4" fmla="*/ 2 w 196"/>
                <a:gd name="T5" fmla="*/ 66 h 66"/>
                <a:gd name="T6" fmla="*/ 0 w 196"/>
                <a:gd name="T7" fmla="*/ 57 h 66"/>
                <a:gd name="T8" fmla="*/ 0 w 196"/>
                <a:gd name="T9" fmla="*/ 49 h 66"/>
                <a:gd name="T10" fmla="*/ 0 w 196"/>
                <a:gd name="T11" fmla="*/ 18 h 66"/>
                <a:gd name="T12" fmla="*/ 17 w 196"/>
                <a:gd name="T13" fmla="*/ 0 h 66"/>
                <a:gd name="T14" fmla="*/ 50 w 196"/>
                <a:gd name="T15" fmla="*/ 0 h 66"/>
                <a:gd name="T16" fmla="*/ 82 w 196"/>
                <a:gd name="T17" fmla="*/ 0 h 66"/>
                <a:gd name="T18" fmla="*/ 96 w 196"/>
                <a:gd name="T19" fmla="*/ 0 h 66"/>
                <a:gd name="T20" fmla="*/ 179 w 196"/>
                <a:gd name="T21" fmla="*/ 0 h 66"/>
                <a:gd name="T22" fmla="*/ 194 w 196"/>
                <a:gd name="T23" fmla="*/ 9 h 66"/>
                <a:gd name="T24" fmla="*/ 196 w 196"/>
                <a:gd name="T25" fmla="*/ 18 h 66"/>
                <a:gd name="T26" fmla="*/ 196 w 196"/>
                <a:gd name="T27" fmla="*/ 49 h 66"/>
                <a:gd name="T28" fmla="*/ 196 w 196"/>
                <a:gd name="T29" fmla="*/ 57 h 66"/>
                <a:gd name="T30" fmla="*/ 193 w 196"/>
                <a:gd name="T31" fmla="*/ 66 h 66"/>
                <a:gd name="T32" fmla="*/ 193 w 196"/>
                <a:gd name="T3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6" h="66">
                  <a:moveTo>
                    <a:pt x="193" y="66"/>
                  </a:moveTo>
                  <a:lnTo>
                    <a:pt x="2" y="66"/>
                  </a:lnTo>
                  <a:lnTo>
                    <a:pt x="2" y="66"/>
                  </a:lnTo>
                  <a:cubicBezTo>
                    <a:pt x="1" y="63"/>
                    <a:pt x="0" y="60"/>
                    <a:pt x="0" y="57"/>
                  </a:cubicBezTo>
                  <a:lnTo>
                    <a:pt x="0" y="49"/>
                  </a:lnTo>
                  <a:lnTo>
                    <a:pt x="0" y="18"/>
                  </a:lnTo>
                  <a:cubicBezTo>
                    <a:pt x="0" y="8"/>
                    <a:pt x="8" y="0"/>
                    <a:pt x="17" y="0"/>
                  </a:cubicBezTo>
                  <a:lnTo>
                    <a:pt x="50" y="0"/>
                  </a:lnTo>
                  <a:lnTo>
                    <a:pt x="82" y="0"/>
                  </a:lnTo>
                  <a:lnTo>
                    <a:pt x="96" y="0"/>
                  </a:lnTo>
                  <a:lnTo>
                    <a:pt x="179" y="0"/>
                  </a:lnTo>
                  <a:cubicBezTo>
                    <a:pt x="185" y="0"/>
                    <a:pt x="191" y="4"/>
                    <a:pt x="194" y="9"/>
                  </a:cubicBezTo>
                  <a:cubicBezTo>
                    <a:pt x="195" y="12"/>
                    <a:pt x="196" y="15"/>
                    <a:pt x="196" y="18"/>
                  </a:cubicBezTo>
                  <a:lnTo>
                    <a:pt x="196" y="49"/>
                  </a:lnTo>
                  <a:lnTo>
                    <a:pt x="196" y="57"/>
                  </a:lnTo>
                  <a:cubicBezTo>
                    <a:pt x="196" y="60"/>
                    <a:pt x="195" y="63"/>
                    <a:pt x="193" y="66"/>
                  </a:cubicBezTo>
                  <a:lnTo>
                    <a:pt x="193" y="66"/>
                  </a:lnTo>
                  <a:close/>
                </a:path>
              </a:pathLst>
            </a:custGeom>
            <a:solidFill>
              <a:srgbClr val="3028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1" name="Freeform 872">
              <a:extLst>
                <a:ext uri="{FF2B5EF4-FFF2-40B4-BE49-F238E27FC236}">
                  <a16:creationId xmlns:a16="http://schemas.microsoft.com/office/drawing/2014/main" xmlns="" id="{6BC29ADC-3352-4EED-8429-DC4D59D0B0B8}"/>
                </a:ext>
              </a:extLst>
            </p:cNvPr>
            <p:cNvSpPr>
              <a:spLocks/>
            </p:cNvSpPr>
            <p:nvPr/>
          </p:nvSpPr>
          <p:spPr bwMode="auto">
            <a:xfrm>
              <a:off x="2966735" y="1511300"/>
              <a:ext cx="52388" cy="36513"/>
            </a:xfrm>
            <a:custGeom>
              <a:avLst/>
              <a:gdLst>
                <a:gd name="T0" fmla="*/ 25 w 56"/>
                <a:gd name="T1" fmla="*/ 41 h 41"/>
                <a:gd name="T2" fmla="*/ 0 w 56"/>
                <a:gd name="T3" fmla="*/ 30 h 41"/>
                <a:gd name="T4" fmla="*/ 49 w 56"/>
                <a:gd name="T5" fmla="*/ 0 h 41"/>
                <a:gd name="T6" fmla="*/ 55 w 56"/>
                <a:gd name="T7" fmla="*/ 14 h 41"/>
                <a:gd name="T8" fmla="*/ 26 w 56"/>
                <a:gd name="T9" fmla="*/ 41 h 41"/>
                <a:gd name="T10" fmla="*/ 25 w 56"/>
                <a:gd name="T11" fmla="*/ 41 h 41"/>
              </a:gdLst>
              <a:ahLst/>
              <a:cxnLst>
                <a:cxn ang="0">
                  <a:pos x="T0" y="T1"/>
                </a:cxn>
                <a:cxn ang="0">
                  <a:pos x="T2" y="T3"/>
                </a:cxn>
                <a:cxn ang="0">
                  <a:pos x="T4" y="T5"/>
                </a:cxn>
                <a:cxn ang="0">
                  <a:pos x="T6" y="T7"/>
                </a:cxn>
                <a:cxn ang="0">
                  <a:pos x="T8" y="T9"/>
                </a:cxn>
                <a:cxn ang="0">
                  <a:pos x="T10" y="T11"/>
                </a:cxn>
              </a:cxnLst>
              <a:rect l="0" t="0" r="r" b="b"/>
              <a:pathLst>
                <a:path w="56" h="41">
                  <a:moveTo>
                    <a:pt x="25" y="41"/>
                  </a:moveTo>
                  <a:cubicBezTo>
                    <a:pt x="15" y="41"/>
                    <a:pt x="6" y="37"/>
                    <a:pt x="0" y="30"/>
                  </a:cubicBezTo>
                  <a:lnTo>
                    <a:pt x="49" y="0"/>
                  </a:lnTo>
                  <a:cubicBezTo>
                    <a:pt x="53" y="4"/>
                    <a:pt x="55" y="9"/>
                    <a:pt x="55" y="14"/>
                  </a:cubicBezTo>
                  <a:cubicBezTo>
                    <a:pt x="56" y="29"/>
                    <a:pt x="43" y="41"/>
                    <a:pt x="26" y="41"/>
                  </a:cubicBezTo>
                  <a:cubicBezTo>
                    <a:pt x="26" y="41"/>
                    <a:pt x="25" y="41"/>
                    <a:pt x="25" y="41"/>
                  </a:cubicBezTo>
                  <a:close/>
                </a:path>
              </a:pathLst>
            </a:custGeom>
            <a:solidFill>
              <a:srgbClr val="A684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2" name="Freeform 873">
              <a:extLst>
                <a:ext uri="{FF2B5EF4-FFF2-40B4-BE49-F238E27FC236}">
                  <a16:creationId xmlns:a16="http://schemas.microsoft.com/office/drawing/2014/main" xmlns="" id="{02026262-6417-409D-A86D-F0BF547389F2}"/>
                </a:ext>
              </a:extLst>
            </p:cNvPr>
            <p:cNvSpPr>
              <a:spLocks/>
            </p:cNvSpPr>
            <p:nvPr/>
          </p:nvSpPr>
          <p:spPr bwMode="auto">
            <a:xfrm>
              <a:off x="2682573" y="1350963"/>
              <a:ext cx="590550" cy="347663"/>
            </a:xfrm>
            <a:custGeom>
              <a:avLst/>
              <a:gdLst>
                <a:gd name="T0" fmla="*/ 25 w 641"/>
                <a:gd name="T1" fmla="*/ 381 h 381"/>
                <a:gd name="T2" fmla="*/ 25 w 641"/>
                <a:gd name="T3" fmla="*/ 381 h 381"/>
                <a:gd name="T4" fmla="*/ 0 w 641"/>
                <a:gd name="T5" fmla="*/ 0 h 381"/>
                <a:gd name="T6" fmla="*/ 317 w 641"/>
                <a:gd name="T7" fmla="*/ 0 h 381"/>
                <a:gd name="T8" fmla="*/ 332 w 641"/>
                <a:gd name="T9" fmla="*/ 8 h 381"/>
                <a:gd name="T10" fmla="*/ 494 w 641"/>
                <a:gd name="T11" fmla="*/ 8 h 381"/>
                <a:gd name="T12" fmla="*/ 508 w 641"/>
                <a:gd name="T13" fmla="*/ 0 h 381"/>
                <a:gd name="T14" fmla="*/ 641 w 641"/>
                <a:gd name="T15" fmla="*/ 0 h 381"/>
                <a:gd name="T16" fmla="*/ 358 w 641"/>
                <a:gd name="T17" fmla="*/ 175 h 381"/>
                <a:gd name="T18" fmla="*/ 334 w 641"/>
                <a:gd name="T19" fmla="*/ 165 h 381"/>
                <a:gd name="T20" fmla="*/ 333 w 641"/>
                <a:gd name="T21" fmla="*/ 165 h 381"/>
                <a:gd name="T22" fmla="*/ 304 w 641"/>
                <a:gd name="T23" fmla="*/ 192 h 381"/>
                <a:gd name="T24" fmla="*/ 309 w 641"/>
                <a:gd name="T25" fmla="*/ 205 h 381"/>
                <a:gd name="T26" fmla="*/ 25 w 641"/>
                <a:gd name="T27" fmla="*/ 38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381">
                  <a:moveTo>
                    <a:pt x="25" y="381"/>
                  </a:moveTo>
                  <a:lnTo>
                    <a:pt x="25" y="381"/>
                  </a:lnTo>
                  <a:lnTo>
                    <a:pt x="0" y="0"/>
                  </a:lnTo>
                  <a:lnTo>
                    <a:pt x="317" y="0"/>
                  </a:lnTo>
                  <a:cubicBezTo>
                    <a:pt x="321" y="5"/>
                    <a:pt x="326" y="8"/>
                    <a:pt x="332" y="8"/>
                  </a:cubicBezTo>
                  <a:lnTo>
                    <a:pt x="494" y="8"/>
                  </a:lnTo>
                  <a:cubicBezTo>
                    <a:pt x="500" y="8"/>
                    <a:pt x="505" y="5"/>
                    <a:pt x="508" y="0"/>
                  </a:cubicBezTo>
                  <a:lnTo>
                    <a:pt x="641" y="0"/>
                  </a:lnTo>
                  <a:lnTo>
                    <a:pt x="358" y="175"/>
                  </a:lnTo>
                  <a:cubicBezTo>
                    <a:pt x="353" y="169"/>
                    <a:pt x="344" y="165"/>
                    <a:pt x="334" y="165"/>
                  </a:cubicBezTo>
                  <a:cubicBezTo>
                    <a:pt x="334" y="165"/>
                    <a:pt x="334" y="165"/>
                    <a:pt x="333" y="165"/>
                  </a:cubicBezTo>
                  <a:cubicBezTo>
                    <a:pt x="317" y="165"/>
                    <a:pt x="304" y="177"/>
                    <a:pt x="304" y="192"/>
                  </a:cubicBezTo>
                  <a:cubicBezTo>
                    <a:pt x="304" y="197"/>
                    <a:pt x="306" y="201"/>
                    <a:pt x="309" y="205"/>
                  </a:cubicBezTo>
                  <a:lnTo>
                    <a:pt x="25" y="381"/>
                  </a:lnTo>
                  <a:close/>
                </a:path>
              </a:pathLst>
            </a:custGeom>
            <a:solidFill>
              <a:srgbClr val="2C25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874">
              <a:extLst>
                <a:ext uri="{FF2B5EF4-FFF2-40B4-BE49-F238E27FC236}">
                  <a16:creationId xmlns:a16="http://schemas.microsoft.com/office/drawing/2014/main" xmlns="" id="{A3B9AE4F-1AE2-4571-AA90-E41A75AF9D4B}"/>
                </a:ext>
              </a:extLst>
            </p:cNvPr>
            <p:cNvSpPr>
              <a:spLocks/>
            </p:cNvSpPr>
            <p:nvPr/>
          </p:nvSpPr>
          <p:spPr bwMode="auto">
            <a:xfrm>
              <a:off x="2974673" y="1350963"/>
              <a:ext cx="176213" cy="7938"/>
            </a:xfrm>
            <a:custGeom>
              <a:avLst/>
              <a:gdLst>
                <a:gd name="T0" fmla="*/ 177 w 191"/>
                <a:gd name="T1" fmla="*/ 8 h 8"/>
                <a:gd name="T2" fmla="*/ 15 w 191"/>
                <a:gd name="T3" fmla="*/ 8 h 8"/>
                <a:gd name="T4" fmla="*/ 0 w 191"/>
                <a:gd name="T5" fmla="*/ 0 h 8"/>
                <a:gd name="T6" fmla="*/ 191 w 191"/>
                <a:gd name="T7" fmla="*/ 0 h 8"/>
                <a:gd name="T8" fmla="*/ 177 w 191"/>
                <a:gd name="T9" fmla="*/ 8 h 8"/>
              </a:gdLst>
              <a:ahLst/>
              <a:cxnLst>
                <a:cxn ang="0">
                  <a:pos x="T0" y="T1"/>
                </a:cxn>
                <a:cxn ang="0">
                  <a:pos x="T2" y="T3"/>
                </a:cxn>
                <a:cxn ang="0">
                  <a:pos x="T4" y="T5"/>
                </a:cxn>
                <a:cxn ang="0">
                  <a:pos x="T6" y="T7"/>
                </a:cxn>
                <a:cxn ang="0">
                  <a:pos x="T8" y="T9"/>
                </a:cxn>
              </a:cxnLst>
              <a:rect l="0" t="0" r="r" b="b"/>
              <a:pathLst>
                <a:path w="191" h="8">
                  <a:moveTo>
                    <a:pt x="177" y="8"/>
                  </a:moveTo>
                  <a:lnTo>
                    <a:pt x="15" y="8"/>
                  </a:lnTo>
                  <a:cubicBezTo>
                    <a:pt x="9" y="8"/>
                    <a:pt x="4" y="5"/>
                    <a:pt x="0" y="0"/>
                  </a:cubicBezTo>
                  <a:lnTo>
                    <a:pt x="191" y="0"/>
                  </a:lnTo>
                  <a:cubicBezTo>
                    <a:pt x="188" y="5"/>
                    <a:pt x="183" y="8"/>
                    <a:pt x="177" y="8"/>
                  </a:cubicBezTo>
                  <a:close/>
                </a:path>
              </a:pathLst>
            </a:custGeom>
            <a:solidFill>
              <a:srgbClr val="2C25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4" name="Freeform 875">
              <a:extLst>
                <a:ext uri="{FF2B5EF4-FFF2-40B4-BE49-F238E27FC236}">
                  <a16:creationId xmlns:a16="http://schemas.microsoft.com/office/drawing/2014/main" xmlns="" id="{6EABF971-FCB9-4EB0-8F8B-5FB0B4F079AE}"/>
                </a:ext>
              </a:extLst>
            </p:cNvPr>
            <p:cNvSpPr>
              <a:spLocks/>
            </p:cNvSpPr>
            <p:nvPr/>
          </p:nvSpPr>
          <p:spPr bwMode="auto">
            <a:xfrm>
              <a:off x="2961973" y="1501775"/>
              <a:ext cx="50800" cy="36513"/>
            </a:xfrm>
            <a:custGeom>
              <a:avLst/>
              <a:gdLst>
                <a:gd name="T0" fmla="*/ 5 w 54"/>
                <a:gd name="T1" fmla="*/ 40 h 40"/>
                <a:gd name="T2" fmla="*/ 0 w 54"/>
                <a:gd name="T3" fmla="*/ 27 h 40"/>
                <a:gd name="T4" fmla="*/ 29 w 54"/>
                <a:gd name="T5" fmla="*/ 0 h 40"/>
                <a:gd name="T6" fmla="*/ 30 w 54"/>
                <a:gd name="T7" fmla="*/ 0 h 40"/>
                <a:gd name="T8" fmla="*/ 54 w 54"/>
                <a:gd name="T9" fmla="*/ 10 h 40"/>
                <a:gd name="T10" fmla="*/ 5 w 54"/>
                <a:gd name="T11" fmla="*/ 40 h 40"/>
              </a:gdLst>
              <a:ahLst/>
              <a:cxnLst>
                <a:cxn ang="0">
                  <a:pos x="T0" y="T1"/>
                </a:cxn>
                <a:cxn ang="0">
                  <a:pos x="T2" y="T3"/>
                </a:cxn>
                <a:cxn ang="0">
                  <a:pos x="T4" y="T5"/>
                </a:cxn>
                <a:cxn ang="0">
                  <a:pos x="T6" y="T7"/>
                </a:cxn>
                <a:cxn ang="0">
                  <a:pos x="T8" y="T9"/>
                </a:cxn>
                <a:cxn ang="0">
                  <a:pos x="T10" y="T11"/>
                </a:cxn>
              </a:cxnLst>
              <a:rect l="0" t="0" r="r" b="b"/>
              <a:pathLst>
                <a:path w="54" h="40">
                  <a:moveTo>
                    <a:pt x="5" y="40"/>
                  </a:moveTo>
                  <a:cubicBezTo>
                    <a:pt x="2" y="36"/>
                    <a:pt x="0" y="32"/>
                    <a:pt x="0" y="27"/>
                  </a:cubicBezTo>
                  <a:cubicBezTo>
                    <a:pt x="0" y="12"/>
                    <a:pt x="13" y="0"/>
                    <a:pt x="29" y="0"/>
                  </a:cubicBezTo>
                  <a:cubicBezTo>
                    <a:pt x="30" y="0"/>
                    <a:pt x="30" y="0"/>
                    <a:pt x="30" y="0"/>
                  </a:cubicBezTo>
                  <a:cubicBezTo>
                    <a:pt x="40" y="0"/>
                    <a:pt x="49" y="4"/>
                    <a:pt x="54" y="10"/>
                  </a:cubicBezTo>
                  <a:lnTo>
                    <a:pt x="5" y="40"/>
                  </a:lnTo>
                  <a:close/>
                </a:path>
              </a:pathLst>
            </a:custGeom>
            <a:solidFill>
              <a:srgbClr val="9A7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5" name="Freeform 876">
              <a:extLst>
                <a:ext uri="{FF2B5EF4-FFF2-40B4-BE49-F238E27FC236}">
                  <a16:creationId xmlns:a16="http://schemas.microsoft.com/office/drawing/2014/main" xmlns="" id="{914773A4-A499-4171-892D-A1A43C60A25A}"/>
                </a:ext>
              </a:extLst>
            </p:cNvPr>
            <p:cNvSpPr>
              <a:spLocks noEditPoints="1"/>
            </p:cNvSpPr>
            <p:nvPr/>
          </p:nvSpPr>
          <p:spPr bwMode="auto">
            <a:xfrm>
              <a:off x="3360435" y="1530350"/>
              <a:ext cx="190500" cy="117475"/>
            </a:xfrm>
            <a:custGeom>
              <a:avLst/>
              <a:gdLst>
                <a:gd name="T0" fmla="*/ 43 w 206"/>
                <a:gd name="T1" fmla="*/ 128 h 128"/>
                <a:gd name="T2" fmla="*/ 30 w 206"/>
                <a:gd name="T3" fmla="*/ 113 h 128"/>
                <a:gd name="T4" fmla="*/ 31 w 206"/>
                <a:gd name="T5" fmla="*/ 113 h 128"/>
                <a:gd name="T6" fmla="*/ 44 w 206"/>
                <a:gd name="T7" fmla="*/ 128 h 128"/>
                <a:gd name="T8" fmla="*/ 43 w 206"/>
                <a:gd name="T9" fmla="*/ 128 h 128"/>
                <a:gd name="T10" fmla="*/ 61 w 206"/>
                <a:gd name="T11" fmla="*/ 104 h 128"/>
                <a:gd name="T12" fmla="*/ 46 w 206"/>
                <a:gd name="T13" fmla="*/ 103 h 128"/>
                <a:gd name="T14" fmla="*/ 45 w 206"/>
                <a:gd name="T15" fmla="*/ 99 h 128"/>
                <a:gd name="T16" fmla="*/ 28 w 206"/>
                <a:gd name="T17" fmla="*/ 98 h 128"/>
                <a:gd name="T18" fmla="*/ 19 w 206"/>
                <a:gd name="T19" fmla="*/ 95 h 128"/>
                <a:gd name="T20" fmla="*/ 21 w 206"/>
                <a:gd name="T21" fmla="*/ 98 h 128"/>
                <a:gd name="T22" fmla="*/ 21 w 206"/>
                <a:gd name="T23" fmla="*/ 98 h 128"/>
                <a:gd name="T24" fmla="*/ 15 w 206"/>
                <a:gd name="T25" fmla="*/ 86 h 128"/>
                <a:gd name="T26" fmla="*/ 3 w 206"/>
                <a:gd name="T27" fmla="*/ 39 h 128"/>
                <a:gd name="T28" fmla="*/ 11 w 206"/>
                <a:gd name="T29" fmla="*/ 39 h 128"/>
                <a:gd name="T30" fmla="*/ 19 w 206"/>
                <a:gd name="T31" fmla="*/ 40 h 128"/>
                <a:gd name="T32" fmla="*/ 19 w 206"/>
                <a:gd name="T33" fmla="*/ 40 h 128"/>
                <a:gd name="T34" fmla="*/ 18 w 206"/>
                <a:gd name="T35" fmla="*/ 22 h 128"/>
                <a:gd name="T36" fmla="*/ 5 w 206"/>
                <a:gd name="T37" fmla="*/ 22 h 128"/>
                <a:gd name="T38" fmla="*/ 1 w 206"/>
                <a:gd name="T39" fmla="*/ 22 h 128"/>
                <a:gd name="T40" fmla="*/ 1 w 206"/>
                <a:gd name="T41" fmla="*/ 0 h 128"/>
                <a:gd name="T42" fmla="*/ 13 w 206"/>
                <a:gd name="T43" fmla="*/ 0 h 128"/>
                <a:gd name="T44" fmla="*/ 34 w 206"/>
                <a:gd name="T45" fmla="*/ 0 h 128"/>
                <a:gd name="T46" fmla="*/ 35 w 206"/>
                <a:gd name="T47" fmla="*/ 0 h 128"/>
                <a:gd name="T48" fmla="*/ 77 w 206"/>
                <a:gd name="T49" fmla="*/ 0 h 128"/>
                <a:gd name="T50" fmla="*/ 94 w 206"/>
                <a:gd name="T51" fmla="*/ 0 h 128"/>
                <a:gd name="T52" fmla="*/ 206 w 206"/>
                <a:gd name="T53" fmla="*/ 0 h 128"/>
                <a:gd name="T54" fmla="*/ 206 w 206"/>
                <a:gd name="T55" fmla="*/ 4 h 128"/>
                <a:gd name="T56" fmla="*/ 206 w 206"/>
                <a:gd name="T57" fmla="*/ 0 h 128"/>
                <a:gd name="T58" fmla="*/ 160 w 206"/>
                <a:gd name="T59" fmla="*/ 0 h 128"/>
                <a:gd name="T60" fmla="*/ 61 w 206"/>
                <a:gd name="T61"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6" h="128">
                  <a:moveTo>
                    <a:pt x="43" y="128"/>
                  </a:moveTo>
                  <a:cubicBezTo>
                    <a:pt x="39" y="123"/>
                    <a:pt x="34" y="118"/>
                    <a:pt x="30" y="113"/>
                  </a:cubicBezTo>
                  <a:lnTo>
                    <a:pt x="31" y="113"/>
                  </a:lnTo>
                  <a:cubicBezTo>
                    <a:pt x="34" y="118"/>
                    <a:pt x="39" y="123"/>
                    <a:pt x="44" y="128"/>
                  </a:cubicBezTo>
                  <a:cubicBezTo>
                    <a:pt x="44" y="128"/>
                    <a:pt x="44" y="128"/>
                    <a:pt x="43" y="128"/>
                  </a:cubicBezTo>
                  <a:moveTo>
                    <a:pt x="61" y="104"/>
                  </a:moveTo>
                  <a:cubicBezTo>
                    <a:pt x="56" y="104"/>
                    <a:pt x="51" y="104"/>
                    <a:pt x="46" y="103"/>
                  </a:cubicBezTo>
                  <a:cubicBezTo>
                    <a:pt x="45" y="102"/>
                    <a:pt x="45" y="100"/>
                    <a:pt x="45" y="99"/>
                  </a:cubicBezTo>
                  <a:cubicBezTo>
                    <a:pt x="39" y="99"/>
                    <a:pt x="33" y="99"/>
                    <a:pt x="28" y="98"/>
                  </a:cubicBezTo>
                  <a:cubicBezTo>
                    <a:pt x="25" y="97"/>
                    <a:pt x="22" y="96"/>
                    <a:pt x="19" y="95"/>
                  </a:cubicBezTo>
                  <a:cubicBezTo>
                    <a:pt x="20" y="96"/>
                    <a:pt x="21" y="97"/>
                    <a:pt x="21" y="98"/>
                  </a:cubicBezTo>
                  <a:cubicBezTo>
                    <a:pt x="21" y="98"/>
                    <a:pt x="21" y="98"/>
                    <a:pt x="21" y="98"/>
                  </a:cubicBezTo>
                  <a:cubicBezTo>
                    <a:pt x="19" y="94"/>
                    <a:pt x="17" y="90"/>
                    <a:pt x="15" y="86"/>
                  </a:cubicBezTo>
                  <a:cubicBezTo>
                    <a:pt x="9" y="70"/>
                    <a:pt x="5" y="53"/>
                    <a:pt x="3" y="39"/>
                  </a:cubicBezTo>
                  <a:cubicBezTo>
                    <a:pt x="6" y="39"/>
                    <a:pt x="8" y="39"/>
                    <a:pt x="11" y="39"/>
                  </a:cubicBezTo>
                  <a:cubicBezTo>
                    <a:pt x="14" y="39"/>
                    <a:pt x="17" y="40"/>
                    <a:pt x="19" y="40"/>
                  </a:cubicBezTo>
                  <a:lnTo>
                    <a:pt x="19" y="40"/>
                  </a:lnTo>
                  <a:cubicBezTo>
                    <a:pt x="16" y="33"/>
                    <a:pt x="18" y="22"/>
                    <a:pt x="18" y="22"/>
                  </a:cubicBezTo>
                  <a:cubicBezTo>
                    <a:pt x="18" y="22"/>
                    <a:pt x="12" y="22"/>
                    <a:pt x="5" y="22"/>
                  </a:cubicBezTo>
                  <a:cubicBezTo>
                    <a:pt x="4" y="22"/>
                    <a:pt x="2" y="22"/>
                    <a:pt x="1" y="22"/>
                  </a:cubicBezTo>
                  <a:cubicBezTo>
                    <a:pt x="0" y="8"/>
                    <a:pt x="1" y="0"/>
                    <a:pt x="1" y="0"/>
                  </a:cubicBezTo>
                  <a:lnTo>
                    <a:pt x="13" y="0"/>
                  </a:lnTo>
                  <a:lnTo>
                    <a:pt x="34" y="0"/>
                  </a:lnTo>
                  <a:lnTo>
                    <a:pt x="35" y="0"/>
                  </a:lnTo>
                  <a:lnTo>
                    <a:pt x="77" y="0"/>
                  </a:lnTo>
                  <a:lnTo>
                    <a:pt x="94" y="0"/>
                  </a:lnTo>
                  <a:lnTo>
                    <a:pt x="206" y="0"/>
                  </a:lnTo>
                  <a:cubicBezTo>
                    <a:pt x="206" y="0"/>
                    <a:pt x="206" y="1"/>
                    <a:pt x="206" y="4"/>
                  </a:cubicBezTo>
                  <a:cubicBezTo>
                    <a:pt x="206" y="1"/>
                    <a:pt x="206" y="0"/>
                    <a:pt x="206" y="0"/>
                  </a:cubicBezTo>
                  <a:lnTo>
                    <a:pt x="160" y="0"/>
                  </a:lnTo>
                  <a:cubicBezTo>
                    <a:pt x="153" y="44"/>
                    <a:pt x="131" y="104"/>
                    <a:pt x="61" y="104"/>
                  </a:cubicBezTo>
                </a:path>
              </a:pathLst>
            </a:custGeom>
            <a:solidFill>
              <a:srgbClr val="5B2B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6" name="Freeform 877">
              <a:extLst>
                <a:ext uri="{FF2B5EF4-FFF2-40B4-BE49-F238E27FC236}">
                  <a16:creationId xmlns:a16="http://schemas.microsoft.com/office/drawing/2014/main" xmlns="" id="{160DB89E-8DBF-425C-84C0-0FB173703743}"/>
                </a:ext>
              </a:extLst>
            </p:cNvPr>
            <p:cNvSpPr>
              <a:spLocks noEditPoints="1"/>
            </p:cNvSpPr>
            <p:nvPr/>
          </p:nvSpPr>
          <p:spPr bwMode="auto">
            <a:xfrm>
              <a:off x="3315985" y="1550988"/>
              <a:ext cx="87313" cy="82550"/>
            </a:xfrm>
            <a:custGeom>
              <a:avLst/>
              <a:gdLst>
                <a:gd name="T0" fmla="*/ 79 w 94"/>
                <a:gd name="T1" fmla="*/ 91 h 91"/>
                <a:gd name="T2" fmla="*/ 78 w 94"/>
                <a:gd name="T3" fmla="*/ 91 h 91"/>
                <a:gd name="T4" fmla="*/ 70 w 94"/>
                <a:gd name="T5" fmla="*/ 91 h 91"/>
                <a:gd name="T6" fmla="*/ 68 w 94"/>
                <a:gd name="T7" fmla="*/ 90 h 91"/>
                <a:gd name="T8" fmla="*/ 28 w 94"/>
                <a:gd name="T9" fmla="*/ 80 h 91"/>
                <a:gd name="T10" fmla="*/ 8 w 94"/>
                <a:gd name="T11" fmla="*/ 40 h 91"/>
                <a:gd name="T12" fmla="*/ 49 w 94"/>
                <a:gd name="T13" fmla="*/ 0 h 91"/>
                <a:gd name="T14" fmla="*/ 53 w 94"/>
                <a:gd name="T15" fmla="*/ 0 h 91"/>
                <a:gd name="T16" fmla="*/ 66 w 94"/>
                <a:gd name="T17" fmla="*/ 0 h 91"/>
                <a:gd name="T18" fmla="*/ 67 w 94"/>
                <a:gd name="T19" fmla="*/ 18 h 91"/>
                <a:gd name="T20" fmla="*/ 67 w 94"/>
                <a:gd name="T21" fmla="*/ 18 h 91"/>
                <a:gd name="T22" fmla="*/ 59 w 94"/>
                <a:gd name="T23" fmla="*/ 17 h 91"/>
                <a:gd name="T24" fmla="*/ 51 w 94"/>
                <a:gd name="T25" fmla="*/ 17 h 91"/>
                <a:gd name="T26" fmla="*/ 48 w 94"/>
                <a:gd name="T27" fmla="*/ 17 h 91"/>
                <a:gd name="T28" fmla="*/ 22 w 94"/>
                <a:gd name="T29" fmla="*/ 41 h 91"/>
                <a:gd name="T30" fmla="*/ 45 w 94"/>
                <a:gd name="T31" fmla="*/ 72 h 91"/>
                <a:gd name="T32" fmla="*/ 69 w 94"/>
                <a:gd name="T33" fmla="*/ 76 h 91"/>
                <a:gd name="T34" fmla="*/ 69 w 94"/>
                <a:gd name="T35" fmla="*/ 76 h 91"/>
                <a:gd name="T36" fmla="*/ 79 w 94"/>
                <a:gd name="T37" fmla="*/ 91 h 91"/>
                <a:gd name="T38" fmla="*/ 94 w 94"/>
                <a:gd name="T39" fmla="*/ 81 h 91"/>
                <a:gd name="T40" fmla="*/ 76 w 94"/>
                <a:gd name="T41" fmla="*/ 76 h 91"/>
                <a:gd name="T42" fmla="*/ 93 w 94"/>
                <a:gd name="T43" fmla="*/ 77 h 91"/>
                <a:gd name="T44" fmla="*/ 94 w 94"/>
                <a:gd name="T45" fmla="*/ 8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 h="91">
                  <a:moveTo>
                    <a:pt x="79" y="91"/>
                  </a:moveTo>
                  <a:lnTo>
                    <a:pt x="78" y="91"/>
                  </a:lnTo>
                  <a:cubicBezTo>
                    <a:pt x="75" y="91"/>
                    <a:pt x="72" y="91"/>
                    <a:pt x="70" y="91"/>
                  </a:cubicBezTo>
                  <a:cubicBezTo>
                    <a:pt x="69" y="91"/>
                    <a:pt x="68" y="91"/>
                    <a:pt x="68" y="90"/>
                  </a:cubicBezTo>
                  <a:cubicBezTo>
                    <a:pt x="51" y="89"/>
                    <a:pt x="38" y="87"/>
                    <a:pt x="28" y="80"/>
                  </a:cubicBezTo>
                  <a:cubicBezTo>
                    <a:pt x="19" y="73"/>
                    <a:pt x="12" y="61"/>
                    <a:pt x="8" y="40"/>
                  </a:cubicBezTo>
                  <a:cubicBezTo>
                    <a:pt x="0" y="7"/>
                    <a:pt x="30" y="0"/>
                    <a:pt x="49" y="0"/>
                  </a:cubicBezTo>
                  <a:cubicBezTo>
                    <a:pt x="50" y="0"/>
                    <a:pt x="52" y="0"/>
                    <a:pt x="53" y="0"/>
                  </a:cubicBezTo>
                  <a:cubicBezTo>
                    <a:pt x="60" y="0"/>
                    <a:pt x="66" y="0"/>
                    <a:pt x="66" y="0"/>
                  </a:cubicBezTo>
                  <a:cubicBezTo>
                    <a:pt x="66" y="0"/>
                    <a:pt x="64" y="11"/>
                    <a:pt x="67" y="18"/>
                  </a:cubicBezTo>
                  <a:lnTo>
                    <a:pt x="67" y="18"/>
                  </a:lnTo>
                  <a:cubicBezTo>
                    <a:pt x="65" y="18"/>
                    <a:pt x="62" y="17"/>
                    <a:pt x="59" y="17"/>
                  </a:cubicBezTo>
                  <a:cubicBezTo>
                    <a:pt x="56" y="17"/>
                    <a:pt x="54" y="17"/>
                    <a:pt x="51" y="17"/>
                  </a:cubicBezTo>
                  <a:cubicBezTo>
                    <a:pt x="50" y="17"/>
                    <a:pt x="49" y="17"/>
                    <a:pt x="48" y="17"/>
                  </a:cubicBezTo>
                  <a:cubicBezTo>
                    <a:pt x="33" y="17"/>
                    <a:pt x="16" y="20"/>
                    <a:pt x="22" y="41"/>
                  </a:cubicBezTo>
                  <a:cubicBezTo>
                    <a:pt x="28" y="60"/>
                    <a:pt x="35" y="68"/>
                    <a:pt x="45" y="72"/>
                  </a:cubicBezTo>
                  <a:cubicBezTo>
                    <a:pt x="51" y="75"/>
                    <a:pt x="59" y="76"/>
                    <a:pt x="69" y="76"/>
                  </a:cubicBezTo>
                  <a:cubicBezTo>
                    <a:pt x="69" y="76"/>
                    <a:pt x="69" y="76"/>
                    <a:pt x="69" y="76"/>
                  </a:cubicBezTo>
                  <a:cubicBezTo>
                    <a:pt x="72" y="81"/>
                    <a:pt x="75" y="86"/>
                    <a:pt x="79" y="91"/>
                  </a:cubicBezTo>
                  <a:moveTo>
                    <a:pt x="94" y="81"/>
                  </a:moveTo>
                  <a:cubicBezTo>
                    <a:pt x="88" y="80"/>
                    <a:pt x="82" y="78"/>
                    <a:pt x="76" y="76"/>
                  </a:cubicBezTo>
                  <a:cubicBezTo>
                    <a:pt x="81" y="77"/>
                    <a:pt x="87" y="77"/>
                    <a:pt x="93" y="77"/>
                  </a:cubicBezTo>
                  <a:cubicBezTo>
                    <a:pt x="93" y="78"/>
                    <a:pt x="93" y="80"/>
                    <a:pt x="94" y="81"/>
                  </a:cubicBezTo>
                </a:path>
              </a:pathLst>
            </a:custGeom>
            <a:solidFill>
              <a:srgbClr val="5B2B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7" name="Freeform 878">
              <a:extLst>
                <a:ext uri="{FF2B5EF4-FFF2-40B4-BE49-F238E27FC236}">
                  <a16:creationId xmlns:a16="http://schemas.microsoft.com/office/drawing/2014/main" xmlns="" id="{58C7202E-E738-4ED7-9614-BD7670F7BCB3}"/>
                </a:ext>
              </a:extLst>
            </p:cNvPr>
            <p:cNvSpPr>
              <a:spLocks noEditPoints="1"/>
            </p:cNvSpPr>
            <p:nvPr/>
          </p:nvSpPr>
          <p:spPr bwMode="auto">
            <a:xfrm>
              <a:off x="3377898" y="1530350"/>
              <a:ext cx="173038" cy="117475"/>
            </a:xfrm>
            <a:custGeom>
              <a:avLst/>
              <a:gdLst>
                <a:gd name="T0" fmla="*/ 144 w 187"/>
                <a:gd name="T1" fmla="*/ 128 h 128"/>
                <a:gd name="T2" fmla="*/ 84 w 187"/>
                <a:gd name="T3" fmla="*/ 123 h 128"/>
                <a:gd name="T4" fmla="*/ 25 w 187"/>
                <a:gd name="T5" fmla="*/ 128 h 128"/>
                <a:gd name="T6" fmla="*/ 12 w 187"/>
                <a:gd name="T7" fmla="*/ 113 h 128"/>
                <a:gd name="T8" fmla="*/ 29 w 187"/>
                <a:gd name="T9" fmla="*/ 114 h 128"/>
                <a:gd name="T10" fmla="*/ 29 w 187"/>
                <a:gd name="T11" fmla="*/ 114 h 128"/>
                <a:gd name="T12" fmla="*/ 29 w 187"/>
                <a:gd name="T13" fmla="*/ 114 h 128"/>
                <a:gd name="T14" fmla="*/ 27 w 187"/>
                <a:gd name="T15" fmla="*/ 103 h 128"/>
                <a:gd name="T16" fmla="*/ 42 w 187"/>
                <a:gd name="T17" fmla="*/ 104 h 128"/>
                <a:gd name="T18" fmla="*/ 141 w 187"/>
                <a:gd name="T19" fmla="*/ 0 h 128"/>
                <a:gd name="T20" fmla="*/ 187 w 187"/>
                <a:gd name="T21" fmla="*/ 0 h 128"/>
                <a:gd name="T22" fmla="*/ 187 w 187"/>
                <a:gd name="T23" fmla="*/ 4 h 128"/>
                <a:gd name="T24" fmla="*/ 144 w 187"/>
                <a:gd name="T25" fmla="*/ 128 h 128"/>
                <a:gd name="T26" fmla="*/ 9 w 187"/>
                <a:gd name="T27" fmla="*/ 98 h 128"/>
                <a:gd name="T28" fmla="*/ 2 w 187"/>
                <a:gd name="T29" fmla="*/ 98 h 128"/>
                <a:gd name="T30" fmla="*/ 0 w 187"/>
                <a:gd name="T31" fmla="*/ 95 h 128"/>
                <a:gd name="T32" fmla="*/ 9 w 187"/>
                <a:gd name="T33" fmla="*/ 9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7" h="128">
                  <a:moveTo>
                    <a:pt x="144" y="128"/>
                  </a:moveTo>
                  <a:cubicBezTo>
                    <a:pt x="127" y="125"/>
                    <a:pt x="107" y="123"/>
                    <a:pt x="84" y="123"/>
                  </a:cubicBezTo>
                  <a:cubicBezTo>
                    <a:pt x="62" y="123"/>
                    <a:pt x="41" y="125"/>
                    <a:pt x="25" y="128"/>
                  </a:cubicBezTo>
                  <a:cubicBezTo>
                    <a:pt x="20" y="123"/>
                    <a:pt x="15" y="118"/>
                    <a:pt x="12" y="113"/>
                  </a:cubicBezTo>
                  <a:cubicBezTo>
                    <a:pt x="17" y="114"/>
                    <a:pt x="23" y="114"/>
                    <a:pt x="29" y="114"/>
                  </a:cubicBezTo>
                  <a:lnTo>
                    <a:pt x="29" y="114"/>
                  </a:lnTo>
                  <a:lnTo>
                    <a:pt x="29" y="114"/>
                  </a:lnTo>
                  <a:cubicBezTo>
                    <a:pt x="28" y="111"/>
                    <a:pt x="28" y="107"/>
                    <a:pt x="27" y="103"/>
                  </a:cubicBezTo>
                  <a:cubicBezTo>
                    <a:pt x="32" y="104"/>
                    <a:pt x="37" y="104"/>
                    <a:pt x="42" y="104"/>
                  </a:cubicBezTo>
                  <a:cubicBezTo>
                    <a:pt x="112" y="104"/>
                    <a:pt x="134" y="44"/>
                    <a:pt x="141" y="0"/>
                  </a:cubicBezTo>
                  <a:lnTo>
                    <a:pt x="187" y="0"/>
                  </a:lnTo>
                  <a:cubicBezTo>
                    <a:pt x="187" y="0"/>
                    <a:pt x="187" y="1"/>
                    <a:pt x="187" y="4"/>
                  </a:cubicBezTo>
                  <a:cubicBezTo>
                    <a:pt x="187" y="23"/>
                    <a:pt x="184" y="92"/>
                    <a:pt x="144" y="128"/>
                  </a:cubicBezTo>
                  <a:moveTo>
                    <a:pt x="9" y="98"/>
                  </a:moveTo>
                  <a:cubicBezTo>
                    <a:pt x="7" y="98"/>
                    <a:pt x="4" y="98"/>
                    <a:pt x="2" y="98"/>
                  </a:cubicBezTo>
                  <a:cubicBezTo>
                    <a:pt x="2" y="97"/>
                    <a:pt x="1" y="96"/>
                    <a:pt x="0" y="95"/>
                  </a:cubicBezTo>
                  <a:cubicBezTo>
                    <a:pt x="3" y="96"/>
                    <a:pt x="6" y="97"/>
                    <a:pt x="9" y="98"/>
                  </a:cubicBezTo>
                </a:path>
              </a:pathLst>
            </a:custGeom>
            <a:solidFill>
              <a:srgbClr val="5329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8" name="Freeform 879">
              <a:extLst>
                <a:ext uri="{FF2B5EF4-FFF2-40B4-BE49-F238E27FC236}">
                  <a16:creationId xmlns:a16="http://schemas.microsoft.com/office/drawing/2014/main" xmlns="" id="{F724D211-1C72-47DF-8448-121F0B694519}"/>
                </a:ext>
              </a:extLst>
            </p:cNvPr>
            <p:cNvSpPr>
              <a:spLocks/>
            </p:cNvSpPr>
            <p:nvPr/>
          </p:nvSpPr>
          <p:spPr bwMode="auto">
            <a:xfrm>
              <a:off x="3379485" y="1620838"/>
              <a:ext cx="25400" cy="14288"/>
            </a:xfrm>
            <a:custGeom>
              <a:avLst/>
              <a:gdLst>
                <a:gd name="T0" fmla="*/ 27 w 27"/>
                <a:gd name="T1" fmla="*/ 16 h 16"/>
                <a:gd name="T2" fmla="*/ 10 w 27"/>
                <a:gd name="T3" fmla="*/ 15 h 16"/>
                <a:gd name="T4" fmla="*/ 0 w 27"/>
                <a:gd name="T5" fmla="*/ 0 h 16"/>
                <a:gd name="T6" fmla="*/ 7 w 27"/>
                <a:gd name="T7" fmla="*/ 0 h 16"/>
                <a:gd name="T8" fmla="*/ 25 w 27"/>
                <a:gd name="T9" fmla="*/ 5 h 16"/>
                <a:gd name="T10" fmla="*/ 27 w 27"/>
                <a:gd name="T11" fmla="*/ 16 h 16"/>
              </a:gdLst>
              <a:ahLst/>
              <a:cxnLst>
                <a:cxn ang="0">
                  <a:pos x="T0" y="T1"/>
                </a:cxn>
                <a:cxn ang="0">
                  <a:pos x="T2" y="T3"/>
                </a:cxn>
                <a:cxn ang="0">
                  <a:pos x="T4" y="T5"/>
                </a:cxn>
                <a:cxn ang="0">
                  <a:pos x="T6" y="T7"/>
                </a:cxn>
                <a:cxn ang="0">
                  <a:pos x="T8" y="T9"/>
                </a:cxn>
                <a:cxn ang="0">
                  <a:pos x="T10" y="T11"/>
                </a:cxn>
              </a:cxnLst>
              <a:rect l="0" t="0" r="r" b="b"/>
              <a:pathLst>
                <a:path w="27" h="16">
                  <a:moveTo>
                    <a:pt x="27" y="16"/>
                  </a:moveTo>
                  <a:cubicBezTo>
                    <a:pt x="21" y="16"/>
                    <a:pt x="15" y="16"/>
                    <a:pt x="10" y="15"/>
                  </a:cubicBezTo>
                  <a:cubicBezTo>
                    <a:pt x="6" y="10"/>
                    <a:pt x="3" y="5"/>
                    <a:pt x="0" y="0"/>
                  </a:cubicBezTo>
                  <a:cubicBezTo>
                    <a:pt x="2" y="0"/>
                    <a:pt x="5" y="0"/>
                    <a:pt x="7" y="0"/>
                  </a:cubicBezTo>
                  <a:cubicBezTo>
                    <a:pt x="13" y="2"/>
                    <a:pt x="19" y="4"/>
                    <a:pt x="25" y="5"/>
                  </a:cubicBezTo>
                  <a:cubicBezTo>
                    <a:pt x="26" y="9"/>
                    <a:pt x="26" y="13"/>
                    <a:pt x="27" y="16"/>
                  </a:cubicBezTo>
                </a:path>
              </a:pathLst>
            </a:custGeom>
            <a:solidFill>
              <a:srgbClr val="5329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9" name="Freeform 880">
              <a:extLst>
                <a:ext uri="{FF2B5EF4-FFF2-40B4-BE49-F238E27FC236}">
                  <a16:creationId xmlns:a16="http://schemas.microsoft.com/office/drawing/2014/main" xmlns="" id="{97AE967E-B197-447B-ABEB-A0655FD962AC}"/>
                </a:ext>
              </a:extLst>
            </p:cNvPr>
            <p:cNvSpPr>
              <a:spLocks/>
            </p:cNvSpPr>
            <p:nvPr/>
          </p:nvSpPr>
          <p:spPr bwMode="auto">
            <a:xfrm>
              <a:off x="3362023" y="1647825"/>
              <a:ext cx="188913" cy="42863"/>
            </a:xfrm>
            <a:custGeom>
              <a:avLst/>
              <a:gdLst>
                <a:gd name="T0" fmla="*/ 102 w 205"/>
                <a:gd name="T1" fmla="*/ 47 h 47"/>
                <a:gd name="T2" fmla="*/ 0 w 205"/>
                <a:gd name="T3" fmla="*/ 21 h 47"/>
                <a:gd name="T4" fmla="*/ 42 w 205"/>
                <a:gd name="T5" fmla="*/ 0 h 47"/>
                <a:gd name="T6" fmla="*/ 55 w 205"/>
                <a:gd name="T7" fmla="*/ 9 h 47"/>
                <a:gd name="T8" fmla="*/ 55 w 205"/>
                <a:gd name="T9" fmla="*/ 28 h 47"/>
                <a:gd name="T10" fmla="*/ 149 w 205"/>
                <a:gd name="T11" fmla="*/ 28 h 47"/>
                <a:gd name="T12" fmla="*/ 149 w 205"/>
                <a:gd name="T13" fmla="*/ 9 h 47"/>
                <a:gd name="T14" fmla="*/ 162 w 205"/>
                <a:gd name="T15" fmla="*/ 0 h 47"/>
                <a:gd name="T16" fmla="*/ 205 w 205"/>
                <a:gd name="T17" fmla="*/ 21 h 47"/>
                <a:gd name="T18" fmla="*/ 102 w 205"/>
                <a:gd name="T19"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47">
                  <a:moveTo>
                    <a:pt x="102" y="47"/>
                  </a:moveTo>
                  <a:cubicBezTo>
                    <a:pt x="46" y="47"/>
                    <a:pt x="0" y="36"/>
                    <a:pt x="0" y="21"/>
                  </a:cubicBezTo>
                  <a:cubicBezTo>
                    <a:pt x="0" y="12"/>
                    <a:pt x="16" y="4"/>
                    <a:pt x="42" y="0"/>
                  </a:cubicBezTo>
                  <a:cubicBezTo>
                    <a:pt x="46" y="3"/>
                    <a:pt x="51" y="6"/>
                    <a:pt x="55" y="9"/>
                  </a:cubicBezTo>
                  <a:lnTo>
                    <a:pt x="55" y="28"/>
                  </a:lnTo>
                  <a:lnTo>
                    <a:pt x="149" y="28"/>
                  </a:lnTo>
                  <a:lnTo>
                    <a:pt x="149" y="9"/>
                  </a:lnTo>
                  <a:cubicBezTo>
                    <a:pt x="154" y="6"/>
                    <a:pt x="158" y="3"/>
                    <a:pt x="162" y="0"/>
                  </a:cubicBezTo>
                  <a:cubicBezTo>
                    <a:pt x="188" y="4"/>
                    <a:pt x="205" y="12"/>
                    <a:pt x="205" y="21"/>
                  </a:cubicBezTo>
                  <a:cubicBezTo>
                    <a:pt x="205" y="36"/>
                    <a:pt x="159" y="47"/>
                    <a:pt x="102" y="47"/>
                  </a:cubicBezTo>
                  <a:close/>
                </a:path>
              </a:pathLst>
            </a:custGeom>
            <a:solidFill>
              <a:srgbClr val="E3D8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0" name="Freeform 881">
              <a:extLst>
                <a:ext uri="{FF2B5EF4-FFF2-40B4-BE49-F238E27FC236}">
                  <a16:creationId xmlns:a16="http://schemas.microsoft.com/office/drawing/2014/main" xmlns="" id="{680AA56C-5ACB-4B44-A43B-E94E2A738E35}"/>
                </a:ext>
              </a:extLst>
            </p:cNvPr>
            <p:cNvSpPr>
              <a:spLocks/>
            </p:cNvSpPr>
            <p:nvPr/>
          </p:nvSpPr>
          <p:spPr bwMode="auto">
            <a:xfrm>
              <a:off x="3400123" y="1647825"/>
              <a:ext cx="12700" cy="7938"/>
            </a:xfrm>
            <a:custGeom>
              <a:avLst/>
              <a:gdLst>
                <a:gd name="T0" fmla="*/ 13 w 13"/>
                <a:gd name="T1" fmla="*/ 9 h 9"/>
                <a:gd name="T2" fmla="*/ 0 w 13"/>
                <a:gd name="T3" fmla="*/ 0 h 9"/>
                <a:gd name="T4" fmla="*/ 1 w 13"/>
                <a:gd name="T5" fmla="*/ 0 h 9"/>
                <a:gd name="T6" fmla="*/ 13 w 13"/>
                <a:gd name="T7" fmla="*/ 9 h 9"/>
                <a:gd name="T8" fmla="*/ 13 w 13"/>
                <a:gd name="T9" fmla="*/ 9 h 9"/>
              </a:gdLst>
              <a:ahLst/>
              <a:cxnLst>
                <a:cxn ang="0">
                  <a:pos x="T0" y="T1"/>
                </a:cxn>
                <a:cxn ang="0">
                  <a:pos x="T2" y="T3"/>
                </a:cxn>
                <a:cxn ang="0">
                  <a:pos x="T4" y="T5"/>
                </a:cxn>
                <a:cxn ang="0">
                  <a:pos x="T6" y="T7"/>
                </a:cxn>
                <a:cxn ang="0">
                  <a:pos x="T8" y="T9"/>
                </a:cxn>
              </a:cxnLst>
              <a:rect l="0" t="0" r="r" b="b"/>
              <a:pathLst>
                <a:path w="13" h="9">
                  <a:moveTo>
                    <a:pt x="13" y="9"/>
                  </a:moveTo>
                  <a:cubicBezTo>
                    <a:pt x="9" y="6"/>
                    <a:pt x="4" y="3"/>
                    <a:pt x="0" y="0"/>
                  </a:cubicBezTo>
                  <a:cubicBezTo>
                    <a:pt x="1" y="0"/>
                    <a:pt x="1" y="0"/>
                    <a:pt x="1" y="0"/>
                  </a:cubicBezTo>
                  <a:cubicBezTo>
                    <a:pt x="4" y="3"/>
                    <a:pt x="9" y="6"/>
                    <a:pt x="13" y="9"/>
                  </a:cubicBezTo>
                  <a:lnTo>
                    <a:pt x="13" y="9"/>
                  </a:lnTo>
                </a:path>
              </a:pathLst>
            </a:custGeom>
            <a:solidFill>
              <a:srgbClr val="5329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1" name="Freeform 882">
              <a:extLst>
                <a:ext uri="{FF2B5EF4-FFF2-40B4-BE49-F238E27FC236}">
                  <a16:creationId xmlns:a16="http://schemas.microsoft.com/office/drawing/2014/main" xmlns="" id="{2686BA2E-D347-42D7-8F1B-FF42AE35BC87}"/>
                </a:ext>
              </a:extLst>
            </p:cNvPr>
            <p:cNvSpPr>
              <a:spLocks/>
            </p:cNvSpPr>
            <p:nvPr/>
          </p:nvSpPr>
          <p:spPr bwMode="auto">
            <a:xfrm>
              <a:off x="3412823" y="1655763"/>
              <a:ext cx="85725" cy="17463"/>
            </a:xfrm>
            <a:custGeom>
              <a:avLst/>
              <a:gdLst>
                <a:gd name="T0" fmla="*/ 94 w 94"/>
                <a:gd name="T1" fmla="*/ 19 h 19"/>
                <a:gd name="T2" fmla="*/ 0 w 94"/>
                <a:gd name="T3" fmla="*/ 19 h 19"/>
                <a:gd name="T4" fmla="*/ 0 w 94"/>
                <a:gd name="T5" fmla="*/ 0 h 19"/>
                <a:gd name="T6" fmla="*/ 47 w 94"/>
                <a:gd name="T7" fmla="*/ 12 h 19"/>
                <a:gd name="T8" fmla="*/ 94 w 94"/>
                <a:gd name="T9" fmla="*/ 0 h 19"/>
                <a:gd name="T10" fmla="*/ 94 w 94"/>
                <a:gd name="T11" fmla="*/ 19 h 19"/>
              </a:gdLst>
              <a:ahLst/>
              <a:cxnLst>
                <a:cxn ang="0">
                  <a:pos x="T0" y="T1"/>
                </a:cxn>
                <a:cxn ang="0">
                  <a:pos x="T2" y="T3"/>
                </a:cxn>
                <a:cxn ang="0">
                  <a:pos x="T4" y="T5"/>
                </a:cxn>
                <a:cxn ang="0">
                  <a:pos x="T6" y="T7"/>
                </a:cxn>
                <a:cxn ang="0">
                  <a:pos x="T8" y="T9"/>
                </a:cxn>
                <a:cxn ang="0">
                  <a:pos x="T10" y="T11"/>
                </a:cxn>
              </a:cxnLst>
              <a:rect l="0" t="0" r="r" b="b"/>
              <a:pathLst>
                <a:path w="94" h="19">
                  <a:moveTo>
                    <a:pt x="94" y="19"/>
                  </a:moveTo>
                  <a:lnTo>
                    <a:pt x="0" y="19"/>
                  </a:lnTo>
                  <a:lnTo>
                    <a:pt x="0" y="0"/>
                  </a:lnTo>
                  <a:cubicBezTo>
                    <a:pt x="13" y="7"/>
                    <a:pt x="28" y="12"/>
                    <a:pt x="47" y="12"/>
                  </a:cubicBezTo>
                  <a:cubicBezTo>
                    <a:pt x="66" y="12"/>
                    <a:pt x="82" y="7"/>
                    <a:pt x="94" y="0"/>
                  </a:cubicBezTo>
                  <a:lnTo>
                    <a:pt x="94" y="19"/>
                  </a:lnTo>
                  <a:close/>
                </a:path>
              </a:pathLst>
            </a:custGeom>
            <a:solidFill>
              <a:srgbClr val="5329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2" name="Freeform 883">
              <a:extLst>
                <a:ext uri="{FF2B5EF4-FFF2-40B4-BE49-F238E27FC236}">
                  <a16:creationId xmlns:a16="http://schemas.microsoft.com/office/drawing/2014/main" xmlns="" id="{E5589568-8B9D-42BA-9D68-5B9AFA4D15D2}"/>
                </a:ext>
              </a:extLst>
            </p:cNvPr>
            <p:cNvSpPr>
              <a:spLocks/>
            </p:cNvSpPr>
            <p:nvPr/>
          </p:nvSpPr>
          <p:spPr bwMode="auto">
            <a:xfrm>
              <a:off x="3401710" y="1643063"/>
              <a:ext cx="109538" cy="12700"/>
            </a:xfrm>
            <a:custGeom>
              <a:avLst/>
              <a:gdLst>
                <a:gd name="T0" fmla="*/ 106 w 119"/>
                <a:gd name="T1" fmla="*/ 14 h 14"/>
                <a:gd name="T2" fmla="*/ 106 w 119"/>
                <a:gd name="T3" fmla="*/ 12 h 14"/>
                <a:gd name="T4" fmla="*/ 12 w 119"/>
                <a:gd name="T5" fmla="*/ 13 h 14"/>
                <a:gd name="T6" fmla="*/ 12 w 119"/>
                <a:gd name="T7" fmla="*/ 14 h 14"/>
                <a:gd name="T8" fmla="*/ 0 w 119"/>
                <a:gd name="T9" fmla="*/ 5 h 14"/>
                <a:gd name="T10" fmla="*/ 59 w 119"/>
                <a:gd name="T11" fmla="*/ 0 h 14"/>
                <a:gd name="T12" fmla="*/ 119 w 119"/>
                <a:gd name="T13" fmla="*/ 5 h 14"/>
                <a:gd name="T14" fmla="*/ 106 w 119"/>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14">
                  <a:moveTo>
                    <a:pt x="106" y="14"/>
                  </a:moveTo>
                  <a:lnTo>
                    <a:pt x="106" y="12"/>
                  </a:lnTo>
                  <a:lnTo>
                    <a:pt x="12" y="13"/>
                  </a:lnTo>
                  <a:lnTo>
                    <a:pt x="12" y="14"/>
                  </a:lnTo>
                  <a:cubicBezTo>
                    <a:pt x="8" y="11"/>
                    <a:pt x="3" y="8"/>
                    <a:pt x="0" y="5"/>
                  </a:cubicBezTo>
                  <a:cubicBezTo>
                    <a:pt x="16" y="2"/>
                    <a:pt x="37" y="0"/>
                    <a:pt x="59" y="0"/>
                  </a:cubicBezTo>
                  <a:cubicBezTo>
                    <a:pt x="82" y="0"/>
                    <a:pt x="102" y="2"/>
                    <a:pt x="119" y="5"/>
                  </a:cubicBezTo>
                  <a:cubicBezTo>
                    <a:pt x="115" y="8"/>
                    <a:pt x="111" y="11"/>
                    <a:pt x="106" y="14"/>
                  </a:cubicBezTo>
                </a:path>
              </a:pathLst>
            </a:custGeom>
            <a:solidFill>
              <a:srgbClr val="4D27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884">
              <a:extLst>
                <a:ext uri="{FF2B5EF4-FFF2-40B4-BE49-F238E27FC236}">
                  <a16:creationId xmlns:a16="http://schemas.microsoft.com/office/drawing/2014/main" xmlns="" id="{D979154E-A60B-4F88-8E8A-2CD04FB16E19}"/>
                </a:ext>
              </a:extLst>
            </p:cNvPr>
            <p:cNvSpPr>
              <a:spLocks/>
            </p:cNvSpPr>
            <p:nvPr/>
          </p:nvSpPr>
          <p:spPr bwMode="auto">
            <a:xfrm>
              <a:off x="3412823" y="1654175"/>
              <a:ext cx="85725" cy="12700"/>
            </a:xfrm>
            <a:custGeom>
              <a:avLst/>
              <a:gdLst>
                <a:gd name="T0" fmla="*/ 47 w 94"/>
                <a:gd name="T1" fmla="*/ 14 h 14"/>
                <a:gd name="T2" fmla="*/ 0 w 94"/>
                <a:gd name="T3" fmla="*/ 2 h 14"/>
                <a:gd name="T4" fmla="*/ 0 w 94"/>
                <a:gd name="T5" fmla="*/ 1 h 14"/>
                <a:gd name="T6" fmla="*/ 94 w 94"/>
                <a:gd name="T7" fmla="*/ 0 h 14"/>
                <a:gd name="T8" fmla="*/ 94 w 94"/>
                <a:gd name="T9" fmla="*/ 2 h 14"/>
                <a:gd name="T10" fmla="*/ 47 w 94"/>
                <a:gd name="T11" fmla="*/ 14 h 14"/>
              </a:gdLst>
              <a:ahLst/>
              <a:cxnLst>
                <a:cxn ang="0">
                  <a:pos x="T0" y="T1"/>
                </a:cxn>
                <a:cxn ang="0">
                  <a:pos x="T2" y="T3"/>
                </a:cxn>
                <a:cxn ang="0">
                  <a:pos x="T4" y="T5"/>
                </a:cxn>
                <a:cxn ang="0">
                  <a:pos x="T6" y="T7"/>
                </a:cxn>
                <a:cxn ang="0">
                  <a:pos x="T8" y="T9"/>
                </a:cxn>
                <a:cxn ang="0">
                  <a:pos x="T10" y="T11"/>
                </a:cxn>
              </a:cxnLst>
              <a:rect l="0" t="0" r="r" b="b"/>
              <a:pathLst>
                <a:path w="94" h="14">
                  <a:moveTo>
                    <a:pt x="47" y="14"/>
                  </a:moveTo>
                  <a:cubicBezTo>
                    <a:pt x="28" y="14"/>
                    <a:pt x="13" y="9"/>
                    <a:pt x="0" y="2"/>
                  </a:cubicBezTo>
                  <a:lnTo>
                    <a:pt x="0" y="1"/>
                  </a:lnTo>
                  <a:lnTo>
                    <a:pt x="94" y="0"/>
                  </a:lnTo>
                  <a:lnTo>
                    <a:pt x="94" y="2"/>
                  </a:lnTo>
                  <a:cubicBezTo>
                    <a:pt x="82" y="9"/>
                    <a:pt x="66" y="14"/>
                    <a:pt x="47" y="14"/>
                  </a:cubicBezTo>
                </a:path>
              </a:pathLst>
            </a:custGeom>
            <a:solidFill>
              <a:srgbClr val="4D27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3863693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4" name="Rectangle 3"/>
          <p:cNvSpPr/>
          <p:nvPr/>
        </p:nvSpPr>
        <p:spPr>
          <a:xfrm>
            <a:off x="468519" y="1908882"/>
            <a:ext cx="9163664" cy="2308324"/>
          </a:xfrm>
          <a:prstGeom prst="rect">
            <a:avLst/>
          </a:prstGeom>
        </p:spPr>
        <p:txBody>
          <a:bodyPr wrap="square">
            <a:spAutoFit/>
          </a:bodyPr>
          <a:lstStyle/>
          <a:p>
            <a:pPr marL="285750" indent="-285750">
              <a:buFont typeface="Wingdings" panose="05000000000000000000" pitchFamily="2" charset="2"/>
              <a:buChar char="q"/>
            </a:pPr>
            <a:r>
              <a:rPr lang="en-IN" sz="2400" dirty="0" smtClean="0">
                <a:solidFill>
                  <a:schemeClr val="bg1"/>
                </a:solidFill>
                <a:latin typeface="DAGGERSQUARE" pitchFamily="50" charset="0"/>
              </a:rPr>
              <a:t> Recommendation </a:t>
            </a:r>
            <a:r>
              <a:rPr lang="en-IN" sz="2400" dirty="0">
                <a:solidFill>
                  <a:schemeClr val="bg1"/>
                </a:solidFill>
                <a:latin typeface="DAGGERSQUARE" pitchFamily="50" charset="0"/>
              </a:rPr>
              <a:t>of meal and workout routine to different age </a:t>
            </a:r>
            <a:r>
              <a:rPr lang="en-IN" sz="2400" dirty="0" smtClean="0">
                <a:solidFill>
                  <a:schemeClr val="bg1"/>
                </a:solidFill>
                <a:latin typeface="DAGGERSQUARE" pitchFamily="50" charset="0"/>
              </a:rPr>
              <a:t>groups.</a:t>
            </a:r>
          </a:p>
          <a:p>
            <a:endParaRPr lang="en-US" sz="2400" dirty="0">
              <a:solidFill>
                <a:schemeClr val="bg1"/>
              </a:solidFill>
              <a:latin typeface="DAGGERSQUARE" pitchFamily="50" charset="0"/>
            </a:endParaRPr>
          </a:p>
          <a:p>
            <a:pPr marL="285750" indent="-285750">
              <a:buFont typeface="Wingdings" panose="05000000000000000000" pitchFamily="2" charset="2"/>
              <a:buChar char="q"/>
            </a:pPr>
            <a:r>
              <a:rPr lang="en-US" sz="2400" dirty="0" smtClean="0">
                <a:solidFill>
                  <a:schemeClr val="bg1"/>
                </a:solidFill>
                <a:latin typeface="DAGGERSQUARE" pitchFamily="50" charset="0"/>
              </a:rPr>
              <a:t> Expand dataset</a:t>
            </a:r>
          </a:p>
          <a:p>
            <a:endParaRPr lang="en-US" sz="2400" dirty="0">
              <a:solidFill>
                <a:schemeClr val="bg1"/>
              </a:solidFill>
              <a:latin typeface="DAGGERSQUARE" pitchFamily="50" charset="0"/>
            </a:endParaRPr>
          </a:p>
          <a:p>
            <a:pPr marL="285750" indent="-285750">
              <a:buFont typeface="Wingdings" panose="05000000000000000000" pitchFamily="2" charset="2"/>
              <a:buChar char="q"/>
            </a:pPr>
            <a:r>
              <a:rPr lang="en-US" sz="2400" dirty="0" smtClean="0">
                <a:solidFill>
                  <a:schemeClr val="bg1"/>
                </a:solidFill>
                <a:latin typeface="DAGGERSQUARE" pitchFamily="50" charset="0"/>
              </a:rPr>
              <a:t> Multi-food recognition.</a:t>
            </a:r>
            <a:endParaRPr lang="en-US" sz="2400" dirty="0">
              <a:solidFill>
                <a:schemeClr val="bg1"/>
              </a:solidFill>
              <a:latin typeface="DAGGERSQUARE" pitchFamily="50" charset="0"/>
            </a:endParaRPr>
          </a:p>
        </p:txBody>
      </p:sp>
      <p:grpSp>
        <p:nvGrpSpPr>
          <p:cNvPr id="5" name="Group 4"/>
          <p:cNvGrpSpPr/>
          <p:nvPr/>
        </p:nvGrpSpPr>
        <p:grpSpPr>
          <a:xfrm>
            <a:off x="91407" y="3906"/>
            <a:ext cx="6220904" cy="1015663"/>
            <a:chOff x="116114" y="2513803"/>
            <a:chExt cx="6207368" cy="2340212"/>
          </a:xfrm>
        </p:grpSpPr>
        <p:sp>
          <p:nvSpPr>
            <p:cNvPr id="6" name="Rectangle 5"/>
            <p:cNvSpPr/>
            <p:nvPr/>
          </p:nvSpPr>
          <p:spPr>
            <a:xfrm>
              <a:off x="116114" y="2757195"/>
              <a:ext cx="6068829" cy="12386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 name="TextBox 6"/>
            <p:cNvSpPr txBox="1"/>
            <p:nvPr/>
          </p:nvSpPr>
          <p:spPr>
            <a:xfrm>
              <a:off x="122681" y="2513803"/>
              <a:ext cx="6200801" cy="2340212"/>
            </a:xfrm>
            <a:prstGeom prst="rect">
              <a:avLst/>
            </a:prstGeom>
            <a:noFill/>
          </p:spPr>
          <p:txBody>
            <a:bodyPr wrap="square" rtlCol="0">
              <a:spAutoFit/>
            </a:bodyPr>
            <a:lstStyle/>
            <a:p>
              <a:pPr algn="ctr"/>
              <a:r>
                <a:rPr lang="en-US" sz="6000" b="1" dirty="0" smtClean="0">
                  <a:solidFill>
                    <a:srgbClr val="59CDB6"/>
                  </a:solidFill>
                  <a:effectLst>
                    <a:outerShdw blurRad="38100" dist="38100" dir="2700000" algn="tl">
                      <a:srgbClr val="000000">
                        <a:alpha val="43137"/>
                      </a:srgbClr>
                    </a:outerShdw>
                  </a:effectLst>
                  <a:latin typeface="DAGGERSQUARE" pitchFamily="50" charset="0"/>
                </a:rPr>
                <a:t>Future Scope</a:t>
              </a:r>
              <a:endParaRPr lang="en-US" sz="6000" b="1" dirty="0">
                <a:solidFill>
                  <a:srgbClr val="59CDB6"/>
                </a:solidFill>
                <a:effectLst>
                  <a:outerShdw blurRad="38100" dist="38100" dir="2700000" algn="tl">
                    <a:srgbClr val="000000">
                      <a:alpha val="43137"/>
                    </a:srgbClr>
                  </a:outerShdw>
                </a:effectLst>
                <a:latin typeface="DAGGERSQUARE" pitchFamily="50" charset="0"/>
              </a:endParaRPr>
            </a:p>
          </p:txBody>
        </p:sp>
      </p:grpSp>
      <p:grpSp>
        <p:nvGrpSpPr>
          <p:cNvPr id="8" name="Group 7">
            <a:extLst>
              <a:ext uri="{FF2B5EF4-FFF2-40B4-BE49-F238E27FC236}">
                <a16:creationId xmlns:a16="http://schemas.microsoft.com/office/drawing/2014/main" xmlns="" id="{D7765AB8-E5C0-42DE-AA84-38DB9A4DDD76}"/>
              </a:ext>
            </a:extLst>
          </p:cNvPr>
          <p:cNvGrpSpPr/>
          <p:nvPr/>
        </p:nvGrpSpPr>
        <p:grpSpPr>
          <a:xfrm flipH="1">
            <a:off x="7757111" y="2930828"/>
            <a:ext cx="3519334" cy="2990937"/>
            <a:chOff x="15454314" y="-133350"/>
            <a:chExt cx="7345363" cy="5259388"/>
          </a:xfrm>
        </p:grpSpPr>
        <p:sp>
          <p:nvSpPr>
            <p:cNvPr id="9" name="Oval 8">
              <a:extLst>
                <a:ext uri="{FF2B5EF4-FFF2-40B4-BE49-F238E27FC236}">
                  <a16:creationId xmlns:a16="http://schemas.microsoft.com/office/drawing/2014/main" xmlns="" id="{1EC535AE-19FC-42C6-B2B2-D26FAAC8F4EA}"/>
                </a:ext>
              </a:extLst>
            </p:cNvPr>
            <p:cNvSpPr>
              <a:spLocks noChangeArrowheads="1"/>
            </p:cNvSpPr>
            <p:nvPr/>
          </p:nvSpPr>
          <p:spPr bwMode="auto">
            <a:xfrm>
              <a:off x="15454314" y="4808538"/>
              <a:ext cx="7345363" cy="95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39">
              <a:extLst>
                <a:ext uri="{FF2B5EF4-FFF2-40B4-BE49-F238E27FC236}">
                  <a16:creationId xmlns:a16="http://schemas.microsoft.com/office/drawing/2014/main" xmlns="" id="{73057EFD-0ED7-48B0-9EC9-4FE2D8F783D9}"/>
                </a:ext>
              </a:extLst>
            </p:cNvPr>
            <p:cNvSpPr>
              <a:spLocks/>
            </p:cNvSpPr>
            <p:nvPr/>
          </p:nvSpPr>
          <p:spPr bwMode="auto">
            <a:xfrm>
              <a:off x="19837402" y="2065338"/>
              <a:ext cx="384175" cy="641350"/>
            </a:xfrm>
            <a:custGeom>
              <a:avLst/>
              <a:gdLst>
                <a:gd name="T0" fmla="*/ 376 w 378"/>
                <a:gd name="T1" fmla="*/ 114 h 636"/>
                <a:gd name="T2" fmla="*/ 314 w 378"/>
                <a:gd name="T3" fmla="*/ 15 h 636"/>
                <a:gd name="T4" fmla="*/ 211 w 378"/>
                <a:gd name="T5" fmla="*/ 23 h 636"/>
                <a:gd name="T6" fmla="*/ 140 w 378"/>
                <a:gd name="T7" fmla="*/ 101 h 636"/>
                <a:gd name="T8" fmla="*/ 81 w 378"/>
                <a:gd name="T9" fmla="*/ 373 h 636"/>
                <a:gd name="T10" fmla="*/ 0 w 378"/>
                <a:gd name="T11" fmla="*/ 636 h 636"/>
                <a:gd name="T12" fmla="*/ 341 w 378"/>
                <a:gd name="T13" fmla="*/ 230 h 636"/>
                <a:gd name="T14" fmla="*/ 376 w 378"/>
                <a:gd name="T15" fmla="*/ 114 h 6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8" h="636">
                  <a:moveTo>
                    <a:pt x="376" y="114"/>
                  </a:moveTo>
                  <a:cubicBezTo>
                    <a:pt x="374" y="73"/>
                    <a:pt x="351" y="32"/>
                    <a:pt x="314" y="15"/>
                  </a:cubicBezTo>
                  <a:cubicBezTo>
                    <a:pt x="281" y="0"/>
                    <a:pt x="242" y="6"/>
                    <a:pt x="211" y="23"/>
                  </a:cubicBezTo>
                  <a:cubicBezTo>
                    <a:pt x="180" y="41"/>
                    <a:pt x="157" y="70"/>
                    <a:pt x="140" y="101"/>
                  </a:cubicBezTo>
                  <a:cubicBezTo>
                    <a:pt x="95" y="183"/>
                    <a:pt x="90" y="280"/>
                    <a:pt x="81" y="373"/>
                  </a:cubicBezTo>
                  <a:cubicBezTo>
                    <a:pt x="71" y="466"/>
                    <a:pt x="49" y="544"/>
                    <a:pt x="0" y="636"/>
                  </a:cubicBezTo>
                  <a:lnTo>
                    <a:pt x="341" y="230"/>
                  </a:lnTo>
                  <a:cubicBezTo>
                    <a:pt x="363" y="195"/>
                    <a:pt x="378" y="155"/>
                    <a:pt x="376" y="114"/>
                  </a:cubicBezTo>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40">
              <a:extLst>
                <a:ext uri="{FF2B5EF4-FFF2-40B4-BE49-F238E27FC236}">
                  <a16:creationId xmlns:a16="http://schemas.microsoft.com/office/drawing/2014/main" xmlns="" id="{0C6C7E08-9668-43A6-89B8-BC702249EB0B}"/>
                </a:ext>
              </a:extLst>
            </p:cNvPr>
            <p:cNvSpPr>
              <a:spLocks noEditPoints="1"/>
            </p:cNvSpPr>
            <p:nvPr/>
          </p:nvSpPr>
          <p:spPr bwMode="auto">
            <a:xfrm>
              <a:off x="19837402" y="2087563"/>
              <a:ext cx="381000" cy="619125"/>
            </a:xfrm>
            <a:custGeom>
              <a:avLst/>
              <a:gdLst>
                <a:gd name="T0" fmla="*/ 0 w 376"/>
                <a:gd name="T1" fmla="*/ 615 h 615"/>
                <a:gd name="T2" fmla="*/ 21 w 376"/>
                <a:gd name="T3" fmla="*/ 576 h 615"/>
                <a:gd name="T4" fmla="*/ 27 w 376"/>
                <a:gd name="T5" fmla="*/ 583 h 615"/>
                <a:gd name="T6" fmla="*/ 0 w 376"/>
                <a:gd name="T7" fmla="*/ 615 h 615"/>
                <a:gd name="T8" fmla="*/ 313 w 376"/>
                <a:gd name="T9" fmla="*/ 242 h 615"/>
                <a:gd name="T10" fmla="*/ 192 w 376"/>
                <a:gd name="T11" fmla="*/ 104 h 615"/>
                <a:gd name="T12" fmla="*/ 299 w 376"/>
                <a:gd name="T13" fmla="*/ 0 h 615"/>
                <a:gd name="T14" fmla="*/ 333 w 376"/>
                <a:gd name="T15" fmla="*/ 6 h 615"/>
                <a:gd name="T16" fmla="*/ 333 w 376"/>
                <a:gd name="T17" fmla="*/ 6 h 615"/>
                <a:gd name="T18" fmla="*/ 333 w 376"/>
                <a:gd name="T19" fmla="*/ 6 h 615"/>
                <a:gd name="T20" fmla="*/ 333 w 376"/>
                <a:gd name="T21" fmla="*/ 6 h 615"/>
                <a:gd name="T22" fmla="*/ 376 w 376"/>
                <a:gd name="T23" fmla="*/ 93 h 615"/>
                <a:gd name="T24" fmla="*/ 376 w 376"/>
                <a:gd name="T25" fmla="*/ 101 h 615"/>
                <a:gd name="T26" fmla="*/ 341 w 376"/>
                <a:gd name="T27" fmla="*/ 209 h 615"/>
                <a:gd name="T28" fmla="*/ 313 w 376"/>
                <a:gd name="T29" fmla="*/ 242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6" h="615">
                  <a:moveTo>
                    <a:pt x="0" y="615"/>
                  </a:moveTo>
                  <a:lnTo>
                    <a:pt x="21" y="576"/>
                  </a:lnTo>
                  <a:lnTo>
                    <a:pt x="27" y="583"/>
                  </a:lnTo>
                  <a:lnTo>
                    <a:pt x="0" y="615"/>
                  </a:lnTo>
                  <a:moveTo>
                    <a:pt x="313" y="242"/>
                  </a:moveTo>
                  <a:cubicBezTo>
                    <a:pt x="272" y="195"/>
                    <a:pt x="230" y="147"/>
                    <a:pt x="192" y="104"/>
                  </a:cubicBezTo>
                  <a:cubicBezTo>
                    <a:pt x="210" y="54"/>
                    <a:pt x="243" y="0"/>
                    <a:pt x="299" y="0"/>
                  </a:cubicBezTo>
                  <a:cubicBezTo>
                    <a:pt x="310" y="0"/>
                    <a:pt x="321" y="2"/>
                    <a:pt x="333" y="6"/>
                  </a:cubicBezTo>
                  <a:lnTo>
                    <a:pt x="333" y="6"/>
                  </a:lnTo>
                  <a:lnTo>
                    <a:pt x="333" y="6"/>
                  </a:lnTo>
                  <a:lnTo>
                    <a:pt x="333" y="6"/>
                  </a:lnTo>
                  <a:cubicBezTo>
                    <a:pt x="359" y="26"/>
                    <a:pt x="374" y="60"/>
                    <a:pt x="376" y="93"/>
                  </a:cubicBezTo>
                  <a:cubicBezTo>
                    <a:pt x="376" y="96"/>
                    <a:pt x="376" y="98"/>
                    <a:pt x="376" y="101"/>
                  </a:cubicBezTo>
                  <a:cubicBezTo>
                    <a:pt x="376" y="139"/>
                    <a:pt x="362" y="176"/>
                    <a:pt x="341" y="209"/>
                  </a:cubicBezTo>
                  <a:lnTo>
                    <a:pt x="313" y="242"/>
                  </a:lnTo>
                </a:path>
              </a:pathLst>
            </a:custGeom>
            <a:solidFill>
              <a:srgbClr val="DA31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41">
              <a:extLst>
                <a:ext uri="{FF2B5EF4-FFF2-40B4-BE49-F238E27FC236}">
                  <a16:creationId xmlns:a16="http://schemas.microsoft.com/office/drawing/2014/main" xmlns="" id="{B5093438-3C16-4F22-8BA8-2162365A20D8}"/>
                </a:ext>
              </a:extLst>
            </p:cNvPr>
            <p:cNvSpPr>
              <a:spLocks/>
            </p:cNvSpPr>
            <p:nvPr/>
          </p:nvSpPr>
          <p:spPr bwMode="auto">
            <a:xfrm>
              <a:off x="19688177" y="1957388"/>
              <a:ext cx="830263" cy="1073150"/>
            </a:xfrm>
            <a:custGeom>
              <a:avLst/>
              <a:gdLst>
                <a:gd name="T0" fmla="*/ 132 w 817"/>
                <a:gd name="T1" fmla="*/ 0 h 1065"/>
                <a:gd name="T2" fmla="*/ 817 w 817"/>
                <a:gd name="T3" fmla="*/ 780 h 1065"/>
                <a:gd name="T4" fmla="*/ 457 w 817"/>
                <a:gd name="T5" fmla="*/ 1065 h 1065"/>
                <a:gd name="T6" fmla="*/ 0 w 817"/>
                <a:gd name="T7" fmla="*/ 496 h 1065"/>
                <a:gd name="T8" fmla="*/ 132 w 817"/>
                <a:gd name="T9" fmla="*/ 0 h 1065"/>
              </a:gdLst>
              <a:ahLst/>
              <a:cxnLst>
                <a:cxn ang="0">
                  <a:pos x="T0" y="T1"/>
                </a:cxn>
                <a:cxn ang="0">
                  <a:pos x="T2" y="T3"/>
                </a:cxn>
                <a:cxn ang="0">
                  <a:pos x="T4" y="T5"/>
                </a:cxn>
                <a:cxn ang="0">
                  <a:pos x="T6" y="T7"/>
                </a:cxn>
                <a:cxn ang="0">
                  <a:pos x="T8" y="T9"/>
                </a:cxn>
              </a:cxnLst>
              <a:rect l="0" t="0" r="r" b="b"/>
              <a:pathLst>
                <a:path w="817" h="1065">
                  <a:moveTo>
                    <a:pt x="132" y="0"/>
                  </a:moveTo>
                  <a:cubicBezTo>
                    <a:pt x="152" y="17"/>
                    <a:pt x="817" y="780"/>
                    <a:pt x="817" y="780"/>
                  </a:cubicBezTo>
                  <a:lnTo>
                    <a:pt x="457" y="1065"/>
                  </a:lnTo>
                  <a:lnTo>
                    <a:pt x="0" y="496"/>
                  </a:lnTo>
                  <a:lnTo>
                    <a:pt x="132" y="0"/>
                  </a:lnTo>
                  <a:close/>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42">
              <a:extLst>
                <a:ext uri="{FF2B5EF4-FFF2-40B4-BE49-F238E27FC236}">
                  <a16:creationId xmlns:a16="http://schemas.microsoft.com/office/drawing/2014/main" xmlns="" id="{DA6F273A-5663-48E9-B660-FD88F647E41E}"/>
                </a:ext>
              </a:extLst>
            </p:cNvPr>
            <p:cNvSpPr>
              <a:spLocks/>
            </p:cNvSpPr>
            <p:nvPr/>
          </p:nvSpPr>
          <p:spPr bwMode="auto">
            <a:xfrm>
              <a:off x="17245014" y="2217738"/>
              <a:ext cx="760413" cy="1106488"/>
            </a:xfrm>
            <a:custGeom>
              <a:avLst/>
              <a:gdLst>
                <a:gd name="T0" fmla="*/ 554 w 748"/>
                <a:gd name="T1" fmla="*/ 0 h 1098"/>
                <a:gd name="T2" fmla="*/ 0 w 748"/>
                <a:gd name="T3" fmla="*/ 733 h 1098"/>
                <a:gd name="T4" fmla="*/ 336 w 748"/>
                <a:gd name="T5" fmla="*/ 1098 h 1098"/>
                <a:gd name="T6" fmla="*/ 748 w 748"/>
                <a:gd name="T7" fmla="*/ 475 h 1098"/>
                <a:gd name="T8" fmla="*/ 554 w 748"/>
                <a:gd name="T9" fmla="*/ 0 h 1098"/>
              </a:gdLst>
              <a:ahLst/>
              <a:cxnLst>
                <a:cxn ang="0">
                  <a:pos x="T0" y="T1"/>
                </a:cxn>
                <a:cxn ang="0">
                  <a:pos x="T2" y="T3"/>
                </a:cxn>
                <a:cxn ang="0">
                  <a:pos x="T4" y="T5"/>
                </a:cxn>
                <a:cxn ang="0">
                  <a:pos x="T6" y="T7"/>
                </a:cxn>
                <a:cxn ang="0">
                  <a:pos x="T8" y="T9"/>
                </a:cxn>
              </a:cxnLst>
              <a:rect l="0" t="0" r="r" b="b"/>
              <a:pathLst>
                <a:path w="748" h="1098">
                  <a:moveTo>
                    <a:pt x="554" y="0"/>
                  </a:moveTo>
                  <a:cubicBezTo>
                    <a:pt x="537" y="19"/>
                    <a:pt x="0" y="733"/>
                    <a:pt x="0" y="733"/>
                  </a:cubicBezTo>
                  <a:lnTo>
                    <a:pt x="336" y="1098"/>
                  </a:lnTo>
                  <a:lnTo>
                    <a:pt x="748" y="475"/>
                  </a:lnTo>
                  <a:lnTo>
                    <a:pt x="554" y="0"/>
                  </a:lnTo>
                  <a:close/>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43">
              <a:extLst>
                <a:ext uri="{FF2B5EF4-FFF2-40B4-BE49-F238E27FC236}">
                  <a16:creationId xmlns:a16="http://schemas.microsoft.com/office/drawing/2014/main" xmlns="" id="{3C481A1F-A55F-4B0A-A1B8-F7B1246BEFC7}"/>
                </a:ext>
              </a:extLst>
            </p:cNvPr>
            <p:cNvSpPr>
              <a:spLocks/>
            </p:cNvSpPr>
            <p:nvPr/>
          </p:nvSpPr>
          <p:spPr bwMode="auto">
            <a:xfrm>
              <a:off x="17816514" y="2663825"/>
              <a:ext cx="282575" cy="300038"/>
            </a:xfrm>
            <a:custGeom>
              <a:avLst/>
              <a:gdLst>
                <a:gd name="T0" fmla="*/ 0 w 279"/>
                <a:gd name="T1" fmla="*/ 29 h 298"/>
                <a:gd name="T2" fmla="*/ 76 w 279"/>
                <a:gd name="T3" fmla="*/ 130 h 298"/>
                <a:gd name="T4" fmla="*/ 130 w 279"/>
                <a:gd name="T5" fmla="*/ 247 h 298"/>
                <a:gd name="T6" fmla="*/ 244 w 279"/>
                <a:gd name="T7" fmla="*/ 273 h 298"/>
                <a:gd name="T8" fmla="*/ 264 w 279"/>
                <a:gd name="T9" fmla="*/ 160 h 298"/>
                <a:gd name="T10" fmla="*/ 167 w 279"/>
                <a:gd name="T11" fmla="*/ 52 h 298"/>
                <a:gd name="T12" fmla="*/ 28 w 279"/>
                <a:gd name="T13" fmla="*/ 0 h 298"/>
                <a:gd name="T14" fmla="*/ 0 w 279"/>
                <a:gd name="T15" fmla="*/ 29 h 2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9" h="298">
                  <a:moveTo>
                    <a:pt x="0" y="29"/>
                  </a:moveTo>
                  <a:cubicBezTo>
                    <a:pt x="39" y="47"/>
                    <a:pt x="61" y="89"/>
                    <a:pt x="76" y="130"/>
                  </a:cubicBezTo>
                  <a:cubicBezTo>
                    <a:pt x="91" y="170"/>
                    <a:pt x="102" y="214"/>
                    <a:pt x="130" y="247"/>
                  </a:cubicBezTo>
                  <a:cubicBezTo>
                    <a:pt x="157" y="280"/>
                    <a:pt x="209" y="298"/>
                    <a:pt x="244" y="273"/>
                  </a:cubicBezTo>
                  <a:cubicBezTo>
                    <a:pt x="278" y="249"/>
                    <a:pt x="279" y="199"/>
                    <a:pt x="264" y="160"/>
                  </a:cubicBezTo>
                  <a:cubicBezTo>
                    <a:pt x="246" y="114"/>
                    <a:pt x="209" y="77"/>
                    <a:pt x="167" y="52"/>
                  </a:cubicBezTo>
                  <a:cubicBezTo>
                    <a:pt x="124" y="26"/>
                    <a:pt x="76" y="11"/>
                    <a:pt x="28" y="0"/>
                  </a:cubicBezTo>
                  <a:lnTo>
                    <a:pt x="0" y="29"/>
                  </a:lnTo>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44">
              <a:extLst>
                <a:ext uri="{FF2B5EF4-FFF2-40B4-BE49-F238E27FC236}">
                  <a16:creationId xmlns:a16="http://schemas.microsoft.com/office/drawing/2014/main" xmlns="" id="{DBDEAB8B-AB8A-4DEB-91EA-8F375305852C}"/>
                </a:ext>
              </a:extLst>
            </p:cNvPr>
            <p:cNvSpPr>
              <a:spLocks/>
            </p:cNvSpPr>
            <p:nvPr/>
          </p:nvSpPr>
          <p:spPr bwMode="auto">
            <a:xfrm>
              <a:off x="17860964" y="2732088"/>
              <a:ext cx="223838" cy="219075"/>
            </a:xfrm>
            <a:custGeom>
              <a:avLst/>
              <a:gdLst>
                <a:gd name="T0" fmla="*/ 162 w 220"/>
                <a:gd name="T1" fmla="*/ 218 h 218"/>
                <a:gd name="T2" fmla="*/ 86 w 220"/>
                <a:gd name="T3" fmla="*/ 180 h 218"/>
                <a:gd name="T4" fmla="*/ 48 w 220"/>
                <a:gd name="T5" fmla="*/ 109 h 218"/>
                <a:gd name="T6" fmla="*/ 32 w 220"/>
                <a:gd name="T7" fmla="*/ 63 h 218"/>
                <a:gd name="T8" fmla="*/ 0 w 220"/>
                <a:gd name="T9" fmla="*/ 0 h 218"/>
                <a:gd name="T10" fmla="*/ 217 w 220"/>
                <a:gd name="T11" fmla="*/ 188 h 218"/>
                <a:gd name="T12" fmla="*/ 220 w 220"/>
                <a:gd name="T13" fmla="*/ 182 h 218"/>
                <a:gd name="T14" fmla="*/ 200 w 220"/>
                <a:gd name="T15" fmla="*/ 206 h 218"/>
                <a:gd name="T16" fmla="*/ 162 w 220"/>
                <a:gd name="T17"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0" h="218">
                  <a:moveTo>
                    <a:pt x="162" y="218"/>
                  </a:moveTo>
                  <a:cubicBezTo>
                    <a:pt x="134" y="218"/>
                    <a:pt x="104" y="202"/>
                    <a:pt x="86" y="180"/>
                  </a:cubicBezTo>
                  <a:cubicBezTo>
                    <a:pt x="68" y="159"/>
                    <a:pt x="57" y="134"/>
                    <a:pt x="48" y="109"/>
                  </a:cubicBezTo>
                  <a:cubicBezTo>
                    <a:pt x="42" y="94"/>
                    <a:pt x="37" y="78"/>
                    <a:pt x="32" y="63"/>
                  </a:cubicBezTo>
                  <a:cubicBezTo>
                    <a:pt x="24" y="41"/>
                    <a:pt x="14" y="19"/>
                    <a:pt x="0" y="0"/>
                  </a:cubicBezTo>
                  <a:cubicBezTo>
                    <a:pt x="85" y="46"/>
                    <a:pt x="162" y="109"/>
                    <a:pt x="217" y="188"/>
                  </a:cubicBezTo>
                  <a:lnTo>
                    <a:pt x="220" y="182"/>
                  </a:lnTo>
                  <a:cubicBezTo>
                    <a:pt x="216" y="191"/>
                    <a:pt x="209" y="200"/>
                    <a:pt x="200" y="206"/>
                  </a:cubicBezTo>
                  <a:cubicBezTo>
                    <a:pt x="189" y="214"/>
                    <a:pt x="176" y="218"/>
                    <a:pt x="162" y="218"/>
                  </a:cubicBezTo>
                </a:path>
              </a:pathLst>
            </a:custGeom>
            <a:solidFill>
              <a:srgbClr val="DA31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45">
              <a:extLst>
                <a:ext uri="{FF2B5EF4-FFF2-40B4-BE49-F238E27FC236}">
                  <a16:creationId xmlns:a16="http://schemas.microsoft.com/office/drawing/2014/main" xmlns="" id="{FC11823F-D4A2-45B7-BB6D-610F81DB8F33}"/>
                </a:ext>
              </a:extLst>
            </p:cNvPr>
            <p:cNvSpPr>
              <a:spLocks/>
            </p:cNvSpPr>
            <p:nvPr/>
          </p:nvSpPr>
          <p:spPr bwMode="auto">
            <a:xfrm>
              <a:off x="16575089" y="3575050"/>
              <a:ext cx="4745038" cy="1550988"/>
            </a:xfrm>
            <a:custGeom>
              <a:avLst/>
              <a:gdLst>
                <a:gd name="T0" fmla="*/ 4345 w 4669"/>
                <a:gd name="T1" fmla="*/ 569 h 1538"/>
                <a:gd name="T2" fmla="*/ 4308 w 4669"/>
                <a:gd name="T3" fmla="*/ 562 h 1538"/>
                <a:gd name="T4" fmla="*/ 2969 w 4669"/>
                <a:gd name="T5" fmla="*/ 0 h 1538"/>
                <a:gd name="T6" fmla="*/ 1636 w 4669"/>
                <a:gd name="T7" fmla="*/ 0 h 1538"/>
                <a:gd name="T8" fmla="*/ 323 w 4669"/>
                <a:gd name="T9" fmla="*/ 519 h 1538"/>
                <a:gd name="T10" fmla="*/ 107 w 4669"/>
                <a:gd name="T11" fmla="*/ 1134 h 1538"/>
                <a:gd name="T12" fmla="*/ 117 w 4669"/>
                <a:gd name="T13" fmla="*/ 1159 h 1538"/>
                <a:gd name="T14" fmla="*/ 668 w 4669"/>
                <a:gd name="T15" fmla="*/ 1428 h 1538"/>
                <a:gd name="T16" fmla="*/ 1378 w 4669"/>
                <a:gd name="T17" fmla="*/ 1235 h 1538"/>
                <a:gd name="T18" fmla="*/ 1408 w 4669"/>
                <a:gd name="T19" fmla="*/ 1234 h 1538"/>
                <a:gd name="T20" fmla="*/ 2244 w 4669"/>
                <a:gd name="T21" fmla="*/ 997 h 1538"/>
                <a:gd name="T22" fmla="*/ 2955 w 4669"/>
                <a:gd name="T23" fmla="*/ 1193 h 1538"/>
                <a:gd name="T24" fmla="*/ 2955 w 4669"/>
                <a:gd name="T25" fmla="*/ 1193 h 1538"/>
                <a:gd name="T26" fmla="*/ 4001 w 4669"/>
                <a:gd name="T27" fmla="*/ 1478 h 1538"/>
                <a:gd name="T28" fmla="*/ 4551 w 4669"/>
                <a:gd name="T29" fmla="*/ 1209 h 1538"/>
                <a:gd name="T30" fmla="*/ 4561 w 4669"/>
                <a:gd name="T31" fmla="*/ 1184 h 1538"/>
                <a:gd name="T32" fmla="*/ 4345 w 4669"/>
                <a:gd name="T33" fmla="*/ 569 h 1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69" h="1538">
                  <a:moveTo>
                    <a:pt x="4345" y="569"/>
                  </a:moveTo>
                  <a:cubicBezTo>
                    <a:pt x="4338" y="566"/>
                    <a:pt x="4325" y="564"/>
                    <a:pt x="4308" y="562"/>
                  </a:cubicBezTo>
                  <a:lnTo>
                    <a:pt x="2969" y="0"/>
                  </a:lnTo>
                  <a:lnTo>
                    <a:pt x="1636" y="0"/>
                  </a:lnTo>
                  <a:lnTo>
                    <a:pt x="323" y="519"/>
                  </a:lnTo>
                  <a:cubicBezTo>
                    <a:pt x="190" y="563"/>
                    <a:pt x="0" y="823"/>
                    <a:pt x="107" y="1134"/>
                  </a:cubicBezTo>
                  <a:cubicBezTo>
                    <a:pt x="110" y="1143"/>
                    <a:pt x="114" y="1151"/>
                    <a:pt x="117" y="1159"/>
                  </a:cubicBezTo>
                  <a:cubicBezTo>
                    <a:pt x="203" y="1375"/>
                    <a:pt x="443" y="1488"/>
                    <a:pt x="668" y="1428"/>
                  </a:cubicBezTo>
                  <a:cubicBezTo>
                    <a:pt x="849" y="1379"/>
                    <a:pt x="1110" y="1308"/>
                    <a:pt x="1378" y="1235"/>
                  </a:cubicBezTo>
                  <a:lnTo>
                    <a:pt x="1408" y="1234"/>
                  </a:lnTo>
                  <a:lnTo>
                    <a:pt x="2244" y="997"/>
                  </a:lnTo>
                  <a:cubicBezTo>
                    <a:pt x="2375" y="1033"/>
                    <a:pt x="2650" y="1109"/>
                    <a:pt x="2955" y="1193"/>
                  </a:cubicBezTo>
                  <a:lnTo>
                    <a:pt x="2955" y="1193"/>
                  </a:lnTo>
                  <a:cubicBezTo>
                    <a:pt x="3327" y="1295"/>
                    <a:pt x="3743" y="1409"/>
                    <a:pt x="4001" y="1478"/>
                  </a:cubicBezTo>
                  <a:cubicBezTo>
                    <a:pt x="4226" y="1538"/>
                    <a:pt x="4465" y="1425"/>
                    <a:pt x="4551" y="1209"/>
                  </a:cubicBezTo>
                  <a:cubicBezTo>
                    <a:pt x="4555" y="1201"/>
                    <a:pt x="4558" y="1193"/>
                    <a:pt x="4561" y="1184"/>
                  </a:cubicBezTo>
                  <a:cubicBezTo>
                    <a:pt x="4669" y="873"/>
                    <a:pt x="4478" y="613"/>
                    <a:pt x="4345" y="569"/>
                  </a:cubicBezTo>
                </a:path>
              </a:pathLst>
            </a:custGeom>
            <a:solidFill>
              <a:schemeClr val="tx1">
                <a:lumMod val="95000"/>
                <a:lumOff val="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46">
              <a:extLst>
                <a:ext uri="{FF2B5EF4-FFF2-40B4-BE49-F238E27FC236}">
                  <a16:creationId xmlns:a16="http://schemas.microsoft.com/office/drawing/2014/main" xmlns="" id="{449100A7-D0E8-4F67-AB2B-DB7DDC1530F8}"/>
                </a:ext>
              </a:extLst>
            </p:cNvPr>
            <p:cNvSpPr>
              <a:spLocks/>
            </p:cNvSpPr>
            <p:nvPr/>
          </p:nvSpPr>
          <p:spPr bwMode="auto">
            <a:xfrm>
              <a:off x="16986252" y="4006850"/>
              <a:ext cx="2138363" cy="576263"/>
            </a:xfrm>
            <a:custGeom>
              <a:avLst/>
              <a:gdLst>
                <a:gd name="T0" fmla="*/ 1828 w 2104"/>
                <a:gd name="T1" fmla="*/ 571 h 571"/>
                <a:gd name="T2" fmla="*/ 1833 w 2104"/>
                <a:gd name="T3" fmla="*/ 569 h 571"/>
                <a:gd name="T4" fmla="*/ 1846 w 2104"/>
                <a:gd name="T5" fmla="*/ 565 h 571"/>
                <a:gd name="T6" fmla="*/ 1899 w 2104"/>
                <a:gd name="T7" fmla="*/ 549 h 571"/>
                <a:gd name="T8" fmla="*/ 2099 w 2104"/>
                <a:gd name="T9" fmla="*/ 492 h 571"/>
                <a:gd name="T10" fmla="*/ 2097 w 2104"/>
                <a:gd name="T11" fmla="*/ 496 h 571"/>
                <a:gd name="T12" fmla="*/ 1964 w 2104"/>
                <a:gd name="T13" fmla="*/ 6 h 571"/>
                <a:gd name="T14" fmla="*/ 1968 w 2104"/>
                <a:gd name="T15" fmla="*/ 10 h 571"/>
                <a:gd name="T16" fmla="*/ 1831 w 2104"/>
                <a:gd name="T17" fmla="*/ 10 h 571"/>
                <a:gd name="T18" fmla="*/ 1686 w 2104"/>
                <a:gd name="T19" fmla="*/ 16 h 571"/>
                <a:gd name="T20" fmla="*/ 1378 w 2104"/>
                <a:gd name="T21" fmla="*/ 33 h 571"/>
                <a:gd name="T22" fmla="*/ 403 w 2104"/>
                <a:gd name="T23" fmla="*/ 101 h 571"/>
                <a:gd name="T24" fmla="*/ 108 w 2104"/>
                <a:gd name="T25" fmla="*/ 126 h 571"/>
                <a:gd name="T26" fmla="*/ 28 w 2104"/>
                <a:gd name="T27" fmla="*/ 132 h 571"/>
                <a:gd name="T28" fmla="*/ 7 w 2104"/>
                <a:gd name="T29" fmla="*/ 134 h 571"/>
                <a:gd name="T30" fmla="*/ 0 w 2104"/>
                <a:gd name="T31" fmla="*/ 134 h 571"/>
                <a:gd name="T32" fmla="*/ 7 w 2104"/>
                <a:gd name="T33" fmla="*/ 133 h 571"/>
                <a:gd name="T34" fmla="*/ 28 w 2104"/>
                <a:gd name="T35" fmla="*/ 130 h 571"/>
                <a:gd name="T36" fmla="*/ 108 w 2104"/>
                <a:gd name="T37" fmla="*/ 122 h 571"/>
                <a:gd name="T38" fmla="*/ 403 w 2104"/>
                <a:gd name="T39" fmla="*/ 94 h 571"/>
                <a:gd name="T40" fmla="*/ 1377 w 2104"/>
                <a:gd name="T41" fmla="*/ 23 h 571"/>
                <a:gd name="T42" fmla="*/ 1686 w 2104"/>
                <a:gd name="T43" fmla="*/ 6 h 571"/>
                <a:gd name="T44" fmla="*/ 1831 w 2104"/>
                <a:gd name="T45" fmla="*/ 0 h 571"/>
                <a:gd name="T46" fmla="*/ 1968 w 2104"/>
                <a:gd name="T47" fmla="*/ 0 h 571"/>
                <a:gd name="T48" fmla="*/ 1972 w 2104"/>
                <a:gd name="T49" fmla="*/ 0 h 571"/>
                <a:gd name="T50" fmla="*/ 1973 w 2104"/>
                <a:gd name="T51" fmla="*/ 4 h 571"/>
                <a:gd name="T52" fmla="*/ 2103 w 2104"/>
                <a:gd name="T53" fmla="*/ 495 h 571"/>
                <a:gd name="T54" fmla="*/ 2104 w 2104"/>
                <a:gd name="T55" fmla="*/ 498 h 571"/>
                <a:gd name="T56" fmla="*/ 2101 w 2104"/>
                <a:gd name="T57" fmla="*/ 499 h 571"/>
                <a:gd name="T58" fmla="*/ 1900 w 2104"/>
                <a:gd name="T59" fmla="*/ 553 h 571"/>
                <a:gd name="T60" fmla="*/ 1847 w 2104"/>
                <a:gd name="T61" fmla="*/ 567 h 571"/>
                <a:gd name="T62" fmla="*/ 1833 w 2104"/>
                <a:gd name="T63" fmla="*/ 570 h 571"/>
                <a:gd name="T64" fmla="*/ 1828 w 2104"/>
                <a:gd name="T65" fmla="*/ 571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04" h="571">
                  <a:moveTo>
                    <a:pt x="1828" y="571"/>
                  </a:moveTo>
                  <a:cubicBezTo>
                    <a:pt x="1828" y="571"/>
                    <a:pt x="1830" y="570"/>
                    <a:pt x="1833" y="569"/>
                  </a:cubicBezTo>
                  <a:cubicBezTo>
                    <a:pt x="1836" y="568"/>
                    <a:pt x="1841" y="567"/>
                    <a:pt x="1846" y="565"/>
                  </a:cubicBezTo>
                  <a:cubicBezTo>
                    <a:pt x="1859" y="561"/>
                    <a:pt x="1877" y="556"/>
                    <a:pt x="1899" y="549"/>
                  </a:cubicBezTo>
                  <a:cubicBezTo>
                    <a:pt x="1946" y="536"/>
                    <a:pt x="2014" y="517"/>
                    <a:pt x="2099" y="492"/>
                  </a:cubicBezTo>
                  <a:lnTo>
                    <a:pt x="2097" y="496"/>
                  </a:lnTo>
                  <a:cubicBezTo>
                    <a:pt x="2063" y="370"/>
                    <a:pt x="2017" y="201"/>
                    <a:pt x="1964" y="6"/>
                  </a:cubicBezTo>
                  <a:lnTo>
                    <a:pt x="1968" y="10"/>
                  </a:lnTo>
                  <a:cubicBezTo>
                    <a:pt x="1924" y="10"/>
                    <a:pt x="1878" y="10"/>
                    <a:pt x="1831" y="10"/>
                  </a:cubicBezTo>
                  <a:cubicBezTo>
                    <a:pt x="1784" y="11"/>
                    <a:pt x="1736" y="14"/>
                    <a:pt x="1686" y="16"/>
                  </a:cubicBezTo>
                  <a:cubicBezTo>
                    <a:pt x="1587" y="22"/>
                    <a:pt x="1484" y="28"/>
                    <a:pt x="1378" y="33"/>
                  </a:cubicBezTo>
                  <a:cubicBezTo>
                    <a:pt x="997" y="55"/>
                    <a:pt x="653" y="81"/>
                    <a:pt x="403" y="101"/>
                  </a:cubicBezTo>
                  <a:cubicBezTo>
                    <a:pt x="279" y="112"/>
                    <a:pt x="179" y="120"/>
                    <a:pt x="108" y="126"/>
                  </a:cubicBezTo>
                  <a:cubicBezTo>
                    <a:pt x="74" y="129"/>
                    <a:pt x="47" y="131"/>
                    <a:pt x="28" y="132"/>
                  </a:cubicBezTo>
                  <a:cubicBezTo>
                    <a:pt x="19" y="133"/>
                    <a:pt x="13" y="133"/>
                    <a:pt x="7" y="134"/>
                  </a:cubicBezTo>
                  <a:cubicBezTo>
                    <a:pt x="3" y="134"/>
                    <a:pt x="0" y="134"/>
                    <a:pt x="0" y="134"/>
                  </a:cubicBezTo>
                  <a:cubicBezTo>
                    <a:pt x="0" y="134"/>
                    <a:pt x="3" y="133"/>
                    <a:pt x="7" y="133"/>
                  </a:cubicBezTo>
                  <a:cubicBezTo>
                    <a:pt x="12" y="132"/>
                    <a:pt x="19" y="131"/>
                    <a:pt x="28" y="130"/>
                  </a:cubicBezTo>
                  <a:cubicBezTo>
                    <a:pt x="47" y="128"/>
                    <a:pt x="74" y="125"/>
                    <a:pt x="108" y="122"/>
                  </a:cubicBezTo>
                  <a:cubicBezTo>
                    <a:pt x="178" y="115"/>
                    <a:pt x="278" y="105"/>
                    <a:pt x="403" y="94"/>
                  </a:cubicBezTo>
                  <a:cubicBezTo>
                    <a:pt x="652" y="72"/>
                    <a:pt x="996" y="45"/>
                    <a:pt x="1377" y="23"/>
                  </a:cubicBezTo>
                  <a:cubicBezTo>
                    <a:pt x="1483" y="17"/>
                    <a:pt x="1587" y="11"/>
                    <a:pt x="1686" y="6"/>
                  </a:cubicBezTo>
                  <a:cubicBezTo>
                    <a:pt x="1735" y="4"/>
                    <a:pt x="1784" y="1"/>
                    <a:pt x="1831" y="0"/>
                  </a:cubicBezTo>
                  <a:cubicBezTo>
                    <a:pt x="1878" y="0"/>
                    <a:pt x="1924" y="0"/>
                    <a:pt x="1968" y="0"/>
                  </a:cubicBezTo>
                  <a:lnTo>
                    <a:pt x="1972" y="0"/>
                  </a:lnTo>
                  <a:lnTo>
                    <a:pt x="1973" y="4"/>
                  </a:lnTo>
                  <a:cubicBezTo>
                    <a:pt x="2025" y="199"/>
                    <a:pt x="2070" y="368"/>
                    <a:pt x="2103" y="495"/>
                  </a:cubicBezTo>
                  <a:lnTo>
                    <a:pt x="2104" y="498"/>
                  </a:lnTo>
                  <a:lnTo>
                    <a:pt x="2101" y="499"/>
                  </a:lnTo>
                  <a:cubicBezTo>
                    <a:pt x="2016" y="522"/>
                    <a:pt x="1948" y="540"/>
                    <a:pt x="1900" y="553"/>
                  </a:cubicBezTo>
                  <a:cubicBezTo>
                    <a:pt x="1877" y="559"/>
                    <a:pt x="1860" y="563"/>
                    <a:pt x="1847" y="567"/>
                  </a:cubicBezTo>
                  <a:cubicBezTo>
                    <a:pt x="1841" y="568"/>
                    <a:pt x="1837" y="569"/>
                    <a:pt x="1833" y="570"/>
                  </a:cubicBezTo>
                  <a:cubicBezTo>
                    <a:pt x="1830" y="571"/>
                    <a:pt x="1828" y="571"/>
                    <a:pt x="1828" y="571"/>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47">
              <a:extLst>
                <a:ext uri="{FF2B5EF4-FFF2-40B4-BE49-F238E27FC236}">
                  <a16:creationId xmlns:a16="http://schemas.microsoft.com/office/drawing/2014/main" xmlns="" id="{0DD4A5D2-DC06-417A-B58A-414E5E3803BF}"/>
                </a:ext>
              </a:extLst>
            </p:cNvPr>
            <p:cNvSpPr>
              <a:spLocks/>
            </p:cNvSpPr>
            <p:nvPr/>
          </p:nvSpPr>
          <p:spPr bwMode="auto">
            <a:xfrm>
              <a:off x="18254664" y="3906838"/>
              <a:ext cx="150813" cy="125413"/>
            </a:xfrm>
            <a:custGeom>
              <a:avLst/>
              <a:gdLst>
                <a:gd name="T0" fmla="*/ 146 w 148"/>
                <a:gd name="T1" fmla="*/ 122 h 125"/>
                <a:gd name="T2" fmla="*/ 68 w 148"/>
                <a:gd name="T3" fmla="*/ 70 h 125"/>
                <a:gd name="T4" fmla="*/ 2 w 148"/>
                <a:gd name="T5" fmla="*/ 2 h 125"/>
                <a:gd name="T6" fmla="*/ 74 w 148"/>
                <a:gd name="T7" fmla="*/ 62 h 125"/>
                <a:gd name="T8" fmla="*/ 146 w 148"/>
                <a:gd name="T9" fmla="*/ 122 h 125"/>
              </a:gdLst>
              <a:ahLst/>
              <a:cxnLst>
                <a:cxn ang="0">
                  <a:pos x="T0" y="T1"/>
                </a:cxn>
                <a:cxn ang="0">
                  <a:pos x="T2" y="T3"/>
                </a:cxn>
                <a:cxn ang="0">
                  <a:pos x="T4" y="T5"/>
                </a:cxn>
                <a:cxn ang="0">
                  <a:pos x="T6" y="T7"/>
                </a:cxn>
                <a:cxn ang="0">
                  <a:pos x="T8" y="T9"/>
                </a:cxn>
              </a:cxnLst>
              <a:rect l="0" t="0" r="r" b="b"/>
              <a:pathLst>
                <a:path w="148" h="125">
                  <a:moveTo>
                    <a:pt x="146" y="122"/>
                  </a:moveTo>
                  <a:cubicBezTo>
                    <a:pt x="145" y="125"/>
                    <a:pt x="108" y="104"/>
                    <a:pt x="68" y="70"/>
                  </a:cubicBezTo>
                  <a:cubicBezTo>
                    <a:pt x="27" y="37"/>
                    <a:pt x="0" y="4"/>
                    <a:pt x="2" y="2"/>
                  </a:cubicBezTo>
                  <a:cubicBezTo>
                    <a:pt x="4" y="0"/>
                    <a:pt x="35" y="29"/>
                    <a:pt x="74" y="62"/>
                  </a:cubicBezTo>
                  <a:cubicBezTo>
                    <a:pt x="114" y="95"/>
                    <a:pt x="148" y="120"/>
                    <a:pt x="146" y="122"/>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48">
              <a:extLst>
                <a:ext uri="{FF2B5EF4-FFF2-40B4-BE49-F238E27FC236}">
                  <a16:creationId xmlns:a16="http://schemas.microsoft.com/office/drawing/2014/main" xmlns="" id="{82602524-8545-457B-845C-9E1308850163}"/>
                </a:ext>
              </a:extLst>
            </p:cNvPr>
            <p:cNvSpPr>
              <a:spLocks/>
            </p:cNvSpPr>
            <p:nvPr/>
          </p:nvSpPr>
          <p:spPr bwMode="auto">
            <a:xfrm>
              <a:off x="18999202" y="4081463"/>
              <a:ext cx="1830388" cy="115888"/>
            </a:xfrm>
            <a:custGeom>
              <a:avLst/>
              <a:gdLst>
                <a:gd name="T0" fmla="*/ 1802 w 1802"/>
                <a:gd name="T1" fmla="*/ 115 h 115"/>
                <a:gd name="T2" fmla="*/ 1784 w 1802"/>
                <a:gd name="T3" fmla="*/ 115 h 115"/>
                <a:gd name="T4" fmla="*/ 1731 w 1802"/>
                <a:gd name="T5" fmla="*/ 111 h 115"/>
                <a:gd name="T6" fmla="*/ 1538 w 1802"/>
                <a:gd name="T7" fmla="*/ 98 h 115"/>
                <a:gd name="T8" fmla="*/ 901 w 1802"/>
                <a:gd name="T9" fmla="*/ 55 h 115"/>
                <a:gd name="T10" fmla="*/ 264 w 1802"/>
                <a:gd name="T11" fmla="*/ 17 h 115"/>
                <a:gd name="T12" fmla="*/ 71 w 1802"/>
                <a:gd name="T13" fmla="*/ 6 h 115"/>
                <a:gd name="T14" fmla="*/ 19 w 1802"/>
                <a:gd name="T15" fmla="*/ 2 h 115"/>
                <a:gd name="T16" fmla="*/ 0 w 1802"/>
                <a:gd name="T17" fmla="*/ 0 h 115"/>
                <a:gd name="T18" fmla="*/ 19 w 1802"/>
                <a:gd name="T19" fmla="*/ 0 h 115"/>
                <a:gd name="T20" fmla="*/ 71 w 1802"/>
                <a:gd name="T21" fmla="*/ 1 h 115"/>
                <a:gd name="T22" fmla="*/ 265 w 1802"/>
                <a:gd name="T23" fmla="*/ 9 h 115"/>
                <a:gd name="T24" fmla="*/ 902 w 1802"/>
                <a:gd name="T25" fmla="*/ 45 h 115"/>
                <a:gd name="T26" fmla="*/ 1539 w 1802"/>
                <a:gd name="T27" fmla="*/ 91 h 115"/>
                <a:gd name="T28" fmla="*/ 1732 w 1802"/>
                <a:gd name="T29" fmla="*/ 107 h 115"/>
                <a:gd name="T30" fmla="*/ 1784 w 1802"/>
                <a:gd name="T31" fmla="*/ 113 h 115"/>
                <a:gd name="T32" fmla="*/ 1802 w 1802"/>
                <a:gd name="T33"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02" h="115">
                  <a:moveTo>
                    <a:pt x="1802" y="115"/>
                  </a:moveTo>
                  <a:cubicBezTo>
                    <a:pt x="1802" y="115"/>
                    <a:pt x="1796" y="115"/>
                    <a:pt x="1784" y="115"/>
                  </a:cubicBezTo>
                  <a:cubicBezTo>
                    <a:pt x="1771" y="114"/>
                    <a:pt x="1753" y="113"/>
                    <a:pt x="1731" y="111"/>
                  </a:cubicBezTo>
                  <a:cubicBezTo>
                    <a:pt x="1685" y="108"/>
                    <a:pt x="1619" y="104"/>
                    <a:pt x="1538" y="98"/>
                  </a:cubicBezTo>
                  <a:cubicBezTo>
                    <a:pt x="1374" y="87"/>
                    <a:pt x="1150" y="72"/>
                    <a:pt x="901" y="55"/>
                  </a:cubicBezTo>
                  <a:cubicBezTo>
                    <a:pt x="653" y="40"/>
                    <a:pt x="428" y="27"/>
                    <a:pt x="264" y="17"/>
                  </a:cubicBezTo>
                  <a:cubicBezTo>
                    <a:pt x="184" y="12"/>
                    <a:pt x="118" y="8"/>
                    <a:pt x="71" y="6"/>
                  </a:cubicBezTo>
                  <a:cubicBezTo>
                    <a:pt x="49" y="4"/>
                    <a:pt x="32" y="3"/>
                    <a:pt x="19" y="2"/>
                  </a:cubicBezTo>
                  <a:cubicBezTo>
                    <a:pt x="7" y="1"/>
                    <a:pt x="0" y="0"/>
                    <a:pt x="0" y="0"/>
                  </a:cubicBezTo>
                  <a:cubicBezTo>
                    <a:pt x="0" y="0"/>
                    <a:pt x="7" y="0"/>
                    <a:pt x="19" y="0"/>
                  </a:cubicBezTo>
                  <a:cubicBezTo>
                    <a:pt x="32" y="0"/>
                    <a:pt x="49" y="1"/>
                    <a:pt x="71" y="1"/>
                  </a:cubicBezTo>
                  <a:cubicBezTo>
                    <a:pt x="118" y="3"/>
                    <a:pt x="184" y="6"/>
                    <a:pt x="265" y="9"/>
                  </a:cubicBezTo>
                  <a:cubicBezTo>
                    <a:pt x="428" y="17"/>
                    <a:pt x="653" y="29"/>
                    <a:pt x="902" y="45"/>
                  </a:cubicBezTo>
                  <a:cubicBezTo>
                    <a:pt x="1151" y="61"/>
                    <a:pt x="1376" y="77"/>
                    <a:pt x="1539" y="91"/>
                  </a:cubicBezTo>
                  <a:cubicBezTo>
                    <a:pt x="1619" y="98"/>
                    <a:pt x="1685" y="103"/>
                    <a:pt x="1732" y="107"/>
                  </a:cubicBezTo>
                  <a:cubicBezTo>
                    <a:pt x="1754" y="110"/>
                    <a:pt x="1771" y="111"/>
                    <a:pt x="1784" y="113"/>
                  </a:cubicBezTo>
                  <a:cubicBezTo>
                    <a:pt x="1796" y="114"/>
                    <a:pt x="1802" y="115"/>
                    <a:pt x="1802" y="115"/>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49">
              <a:extLst>
                <a:ext uri="{FF2B5EF4-FFF2-40B4-BE49-F238E27FC236}">
                  <a16:creationId xmlns:a16="http://schemas.microsoft.com/office/drawing/2014/main" xmlns="" id="{B7679C0A-DC66-48D0-AC9E-18AA56C43EE6}"/>
                </a:ext>
              </a:extLst>
            </p:cNvPr>
            <p:cNvSpPr>
              <a:spLocks/>
            </p:cNvSpPr>
            <p:nvPr/>
          </p:nvSpPr>
          <p:spPr bwMode="auto">
            <a:xfrm>
              <a:off x="18864264" y="4132263"/>
              <a:ext cx="123825" cy="41275"/>
            </a:xfrm>
            <a:custGeom>
              <a:avLst/>
              <a:gdLst>
                <a:gd name="T0" fmla="*/ 2 w 121"/>
                <a:gd name="T1" fmla="*/ 39 h 42"/>
                <a:gd name="T2" fmla="*/ 57 w 121"/>
                <a:gd name="T3" fmla="*/ 9 h 42"/>
                <a:gd name="T4" fmla="*/ 120 w 121"/>
                <a:gd name="T5" fmla="*/ 9 h 42"/>
                <a:gd name="T6" fmla="*/ 60 w 121"/>
                <a:gd name="T7" fmla="*/ 19 h 42"/>
                <a:gd name="T8" fmla="*/ 2 w 121"/>
                <a:gd name="T9" fmla="*/ 39 h 42"/>
              </a:gdLst>
              <a:ahLst/>
              <a:cxnLst>
                <a:cxn ang="0">
                  <a:pos x="T0" y="T1"/>
                </a:cxn>
                <a:cxn ang="0">
                  <a:pos x="T2" y="T3"/>
                </a:cxn>
                <a:cxn ang="0">
                  <a:pos x="T4" y="T5"/>
                </a:cxn>
                <a:cxn ang="0">
                  <a:pos x="T6" y="T7"/>
                </a:cxn>
                <a:cxn ang="0">
                  <a:pos x="T8" y="T9"/>
                </a:cxn>
              </a:cxnLst>
              <a:rect l="0" t="0" r="r" b="b"/>
              <a:pathLst>
                <a:path w="121" h="42">
                  <a:moveTo>
                    <a:pt x="2" y="39"/>
                  </a:moveTo>
                  <a:cubicBezTo>
                    <a:pt x="0" y="37"/>
                    <a:pt x="23" y="17"/>
                    <a:pt x="57" y="9"/>
                  </a:cubicBezTo>
                  <a:cubicBezTo>
                    <a:pt x="92" y="0"/>
                    <a:pt x="121" y="7"/>
                    <a:pt x="120" y="9"/>
                  </a:cubicBezTo>
                  <a:cubicBezTo>
                    <a:pt x="120" y="12"/>
                    <a:pt x="92" y="10"/>
                    <a:pt x="60" y="19"/>
                  </a:cubicBezTo>
                  <a:cubicBezTo>
                    <a:pt x="28" y="27"/>
                    <a:pt x="4" y="42"/>
                    <a:pt x="2" y="39"/>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0">
              <a:extLst>
                <a:ext uri="{FF2B5EF4-FFF2-40B4-BE49-F238E27FC236}">
                  <a16:creationId xmlns:a16="http://schemas.microsoft.com/office/drawing/2014/main" xmlns="" id="{479174A9-FF4E-48D9-BD21-8EE9320DEE36}"/>
                </a:ext>
              </a:extLst>
            </p:cNvPr>
            <p:cNvSpPr>
              <a:spLocks/>
            </p:cNvSpPr>
            <p:nvPr/>
          </p:nvSpPr>
          <p:spPr bwMode="auto">
            <a:xfrm>
              <a:off x="18902364" y="4240213"/>
              <a:ext cx="112713" cy="19050"/>
            </a:xfrm>
            <a:custGeom>
              <a:avLst/>
              <a:gdLst>
                <a:gd name="T0" fmla="*/ 1 w 111"/>
                <a:gd name="T1" fmla="*/ 16 h 19"/>
                <a:gd name="T2" fmla="*/ 55 w 111"/>
                <a:gd name="T3" fmla="*/ 4 h 19"/>
                <a:gd name="T4" fmla="*/ 111 w 111"/>
                <a:gd name="T5" fmla="*/ 3 h 19"/>
                <a:gd name="T6" fmla="*/ 56 w 111"/>
                <a:gd name="T7" fmla="*/ 15 h 19"/>
                <a:gd name="T8" fmla="*/ 1 w 111"/>
                <a:gd name="T9" fmla="*/ 16 h 19"/>
              </a:gdLst>
              <a:ahLst/>
              <a:cxnLst>
                <a:cxn ang="0">
                  <a:pos x="T0" y="T1"/>
                </a:cxn>
                <a:cxn ang="0">
                  <a:pos x="T2" y="T3"/>
                </a:cxn>
                <a:cxn ang="0">
                  <a:pos x="T4" y="T5"/>
                </a:cxn>
                <a:cxn ang="0">
                  <a:pos x="T6" y="T7"/>
                </a:cxn>
                <a:cxn ang="0">
                  <a:pos x="T8" y="T9"/>
                </a:cxn>
              </a:cxnLst>
              <a:rect l="0" t="0" r="r" b="b"/>
              <a:pathLst>
                <a:path w="111" h="19">
                  <a:moveTo>
                    <a:pt x="1" y="16"/>
                  </a:moveTo>
                  <a:cubicBezTo>
                    <a:pt x="0" y="13"/>
                    <a:pt x="25" y="8"/>
                    <a:pt x="55" y="4"/>
                  </a:cubicBezTo>
                  <a:cubicBezTo>
                    <a:pt x="85" y="1"/>
                    <a:pt x="110" y="0"/>
                    <a:pt x="111" y="3"/>
                  </a:cubicBezTo>
                  <a:cubicBezTo>
                    <a:pt x="111" y="6"/>
                    <a:pt x="87" y="11"/>
                    <a:pt x="56" y="15"/>
                  </a:cubicBezTo>
                  <a:cubicBezTo>
                    <a:pt x="26" y="18"/>
                    <a:pt x="1" y="19"/>
                    <a:pt x="1" y="16"/>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51">
              <a:extLst>
                <a:ext uri="{FF2B5EF4-FFF2-40B4-BE49-F238E27FC236}">
                  <a16:creationId xmlns:a16="http://schemas.microsoft.com/office/drawing/2014/main" xmlns="" id="{7C03DEE9-0FA6-4832-BD7D-0AD5258ABAA1}"/>
                </a:ext>
              </a:extLst>
            </p:cNvPr>
            <p:cNvSpPr>
              <a:spLocks/>
            </p:cNvSpPr>
            <p:nvPr/>
          </p:nvSpPr>
          <p:spPr bwMode="auto">
            <a:xfrm>
              <a:off x="18919827" y="4316413"/>
              <a:ext cx="130175" cy="46038"/>
            </a:xfrm>
            <a:custGeom>
              <a:avLst/>
              <a:gdLst>
                <a:gd name="T0" fmla="*/ 0 w 128"/>
                <a:gd name="T1" fmla="*/ 39 h 46"/>
                <a:gd name="T2" fmla="*/ 64 w 128"/>
                <a:gd name="T3" fmla="*/ 25 h 46"/>
                <a:gd name="T4" fmla="*/ 126 w 128"/>
                <a:gd name="T5" fmla="*/ 3 h 46"/>
                <a:gd name="T6" fmla="*/ 67 w 128"/>
                <a:gd name="T7" fmla="*/ 35 h 46"/>
                <a:gd name="T8" fmla="*/ 0 w 128"/>
                <a:gd name="T9" fmla="*/ 39 h 46"/>
              </a:gdLst>
              <a:ahLst/>
              <a:cxnLst>
                <a:cxn ang="0">
                  <a:pos x="T0" y="T1"/>
                </a:cxn>
                <a:cxn ang="0">
                  <a:pos x="T2" y="T3"/>
                </a:cxn>
                <a:cxn ang="0">
                  <a:pos x="T4" y="T5"/>
                </a:cxn>
                <a:cxn ang="0">
                  <a:pos x="T6" y="T7"/>
                </a:cxn>
                <a:cxn ang="0">
                  <a:pos x="T8" y="T9"/>
                </a:cxn>
              </a:cxnLst>
              <a:rect l="0" t="0" r="r" b="b"/>
              <a:pathLst>
                <a:path w="128" h="46">
                  <a:moveTo>
                    <a:pt x="0" y="39"/>
                  </a:moveTo>
                  <a:cubicBezTo>
                    <a:pt x="0" y="36"/>
                    <a:pt x="30" y="35"/>
                    <a:pt x="64" y="25"/>
                  </a:cubicBezTo>
                  <a:cubicBezTo>
                    <a:pt x="99" y="15"/>
                    <a:pt x="125" y="0"/>
                    <a:pt x="126" y="3"/>
                  </a:cubicBezTo>
                  <a:cubicBezTo>
                    <a:pt x="128" y="5"/>
                    <a:pt x="104" y="25"/>
                    <a:pt x="67" y="35"/>
                  </a:cubicBezTo>
                  <a:cubicBezTo>
                    <a:pt x="31" y="46"/>
                    <a:pt x="0" y="42"/>
                    <a:pt x="0" y="39"/>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2">
              <a:extLst>
                <a:ext uri="{FF2B5EF4-FFF2-40B4-BE49-F238E27FC236}">
                  <a16:creationId xmlns:a16="http://schemas.microsoft.com/office/drawing/2014/main" xmlns="" id="{CD30F9C6-28A8-488A-9E4C-2FE411FD7F3C}"/>
                </a:ext>
              </a:extLst>
            </p:cNvPr>
            <p:cNvSpPr>
              <a:spLocks/>
            </p:cNvSpPr>
            <p:nvPr/>
          </p:nvSpPr>
          <p:spPr bwMode="auto">
            <a:xfrm>
              <a:off x="18953164" y="4414838"/>
              <a:ext cx="122238" cy="52388"/>
            </a:xfrm>
            <a:custGeom>
              <a:avLst/>
              <a:gdLst>
                <a:gd name="T0" fmla="*/ 1 w 121"/>
                <a:gd name="T1" fmla="*/ 47 h 52"/>
                <a:gd name="T2" fmla="*/ 61 w 121"/>
                <a:gd name="T3" fmla="*/ 29 h 52"/>
                <a:gd name="T4" fmla="*/ 119 w 121"/>
                <a:gd name="T5" fmla="*/ 3 h 52"/>
                <a:gd name="T6" fmla="*/ 65 w 121"/>
                <a:gd name="T7" fmla="*/ 39 h 52"/>
                <a:gd name="T8" fmla="*/ 1 w 121"/>
                <a:gd name="T9" fmla="*/ 47 h 52"/>
              </a:gdLst>
              <a:ahLst/>
              <a:cxnLst>
                <a:cxn ang="0">
                  <a:pos x="T0" y="T1"/>
                </a:cxn>
                <a:cxn ang="0">
                  <a:pos x="T2" y="T3"/>
                </a:cxn>
                <a:cxn ang="0">
                  <a:pos x="T4" y="T5"/>
                </a:cxn>
                <a:cxn ang="0">
                  <a:pos x="T6" y="T7"/>
                </a:cxn>
                <a:cxn ang="0">
                  <a:pos x="T8" y="T9"/>
                </a:cxn>
              </a:cxnLst>
              <a:rect l="0" t="0" r="r" b="b"/>
              <a:pathLst>
                <a:path w="121" h="52">
                  <a:moveTo>
                    <a:pt x="1" y="47"/>
                  </a:moveTo>
                  <a:cubicBezTo>
                    <a:pt x="1" y="44"/>
                    <a:pt x="29" y="42"/>
                    <a:pt x="61" y="29"/>
                  </a:cubicBezTo>
                  <a:cubicBezTo>
                    <a:pt x="94" y="17"/>
                    <a:pt x="117" y="0"/>
                    <a:pt x="119" y="3"/>
                  </a:cubicBezTo>
                  <a:cubicBezTo>
                    <a:pt x="121" y="5"/>
                    <a:pt x="100" y="27"/>
                    <a:pt x="65" y="39"/>
                  </a:cubicBezTo>
                  <a:cubicBezTo>
                    <a:pt x="31" y="52"/>
                    <a:pt x="0" y="50"/>
                    <a:pt x="1" y="47"/>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3">
              <a:extLst>
                <a:ext uri="{FF2B5EF4-FFF2-40B4-BE49-F238E27FC236}">
                  <a16:creationId xmlns:a16="http://schemas.microsoft.com/office/drawing/2014/main" xmlns="" id="{9A53E0BA-F507-4BB7-8CFC-BB9C6EC9DEA5}"/>
                </a:ext>
              </a:extLst>
            </p:cNvPr>
            <p:cNvSpPr>
              <a:spLocks/>
            </p:cNvSpPr>
            <p:nvPr/>
          </p:nvSpPr>
          <p:spPr bwMode="auto">
            <a:xfrm>
              <a:off x="19478627" y="3976688"/>
              <a:ext cx="96838" cy="127000"/>
            </a:xfrm>
            <a:custGeom>
              <a:avLst/>
              <a:gdLst>
                <a:gd name="T0" fmla="*/ 94 w 96"/>
                <a:gd name="T1" fmla="*/ 2 h 126"/>
                <a:gd name="T2" fmla="*/ 49 w 96"/>
                <a:gd name="T3" fmla="*/ 64 h 126"/>
                <a:gd name="T4" fmla="*/ 3 w 96"/>
                <a:gd name="T5" fmla="*/ 125 h 126"/>
                <a:gd name="T6" fmla="*/ 41 w 96"/>
                <a:gd name="T7" fmla="*/ 57 h 126"/>
                <a:gd name="T8" fmla="*/ 94 w 96"/>
                <a:gd name="T9" fmla="*/ 2 h 126"/>
              </a:gdLst>
              <a:ahLst/>
              <a:cxnLst>
                <a:cxn ang="0">
                  <a:pos x="T0" y="T1"/>
                </a:cxn>
                <a:cxn ang="0">
                  <a:pos x="T2" y="T3"/>
                </a:cxn>
                <a:cxn ang="0">
                  <a:pos x="T4" y="T5"/>
                </a:cxn>
                <a:cxn ang="0">
                  <a:pos x="T6" y="T7"/>
                </a:cxn>
                <a:cxn ang="0">
                  <a:pos x="T8" y="T9"/>
                </a:cxn>
              </a:cxnLst>
              <a:rect l="0" t="0" r="r" b="b"/>
              <a:pathLst>
                <a:path w="96" h="126">
                  <a:moveTo>
                    <a:pt x="94" y="2"/>
                  </a:moveTo>
                  <a:cubicBezTo>
                    <a:pt x="96" y="4"/>
                    <a:pt x="74" y="30"/>
                    <a:pt x="49" y="64"/>
                  </a:cubicBezTo>
                  <a:cubicBezTo>
                    <a:pt x="24" y="97"/>
                    <a:pt x="6" y="126"/>
                    <a:pt x="3" y="125"/>
                  </a:cubicBezTo>
                  <a:cubicBezTo>
                    <a:pt x="0" y="124"/>
                    <a:pt x="15" y="92"/>
                    <a:pt x="41" y="57"/>
                  </a:cubicBezTo>
                  <a:cubicBezTo>
                    <a:pt x="66" y="23"/>
                    <a:pt x="92" y="0"/>
                    <a:pt x="94" y="2"/>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4">
              <a:extLst>
                <a:ext uri="{FF2B5EF4-FFF2-40B4-BE49-F238E27FC236}">
                  <a16:creationId xmlns:a16="http://schemas.microsoft.com/office/drawing/2014/main" xmlns="" id="{09083DF8-1EA5-41C1-BF07-234C27A7869A}"/>
                </a:ext>
              </a:extLst>
            </p:cNvPr>
            <p:cNvSpPr>
              <a:spLocks/>
            </p:cNvSpPr>
            <p:nvPr/>
          </p:nvSpPr>
          <p:spPr bwMode="auto">
            <a:xfrm>
              <a:off x="17957802" y="3781425"/>
              <a:ext cx="1033463" cy="269875"/>
            </a:xfrm>
            <a:custGeom>
              <a:avLst/>
              <a:gdLst>
                <a:gd name="T0" fmla="*/ 1017 w 1017"/>
                <a:gd name="T1" fmla="*/ 228 h 268"/>
                <a:gd name="T2" fmla="*/ 698 w 1017"/>
                <a:gd name="T3" fmla="*/ 180 h 268"/>
                <a:gd name="T4" fmla="*/ 620 w 1017"/>
                <a:gd name="T5" fmla="*/ 101 h 268"/>
                <a:gd name="T6" fmla="*/ 489 w 1017"/>
                <a:gd name="T7" fmla="*/ 148 h 268"/>
                <a:gd name="T8" fmla="*/ 0 w 1017"/>
                <a:gd name="T9" fmla="*/ 194 h 268"/>
                <a:gd name="T10" fmla="*/ 178 w 1017"/>
                <a:gd name="T11" fmla="*/ 268 h 268"/>
              </a:gdLst>
              <a:ahLst/>
              <a:cxnLst>
                <a:cxn ang="0">
                  <a:pos x="T0" y="T1"/>
                </a:cxn>
                <a:cxn ang="0">
                  <a:pos x="T2" y="T3"/>
                </a:cxn>
                <a:cxn ang="0">
                  <a:pos x="T4" y="T5"/>
                </a:cxn>
                <a:cxn ang="0">
                  <a:pos x="T6" y="T7"/>
                </a:cxn>
                <a:cxn ang="0">
                  <a:pos x="T8" y="T9"/>
                </a:cxn>
                <a:cxn ang="0">
                  <a:pos x="T10" y="T11"/>
                </a:cxn>
              </a:cxnLst>
              <a:rect l="0" t="0" r="r" b="b"/>
              <a:pathLst>
                <a:path w="1017" h="268">
                  <a:moveTo>
                    <a:pt x="1017" y="228"/>
                  </a:moveTo>
                  <a:lnTo>
                    <a:pt x="698" y="180"/>
                  </a:lnTo>
                  <a:cubicBezTo>
                    <a:pt x="698" y="180"/>
                    <a:pt x="669" y="104"/>
                    <a:pt x="620" y="101"/>
                  </a:cubicBezTo>
                  <a:cubicBezTo>
                    <a:pt x="570" y="97"/>
                    <a:pt x="525" y="151"/>
                    <a:pt x="489" y="148"/>
                  </a:cubicBezTo>
                  <a:cubicBezTo>
                    <a:pt x="453" y="144"/>
                    <a:pt x="25" y="0"/>
                    <a:pt x="0" y="194"/>
                  </a:cubicBezTo>
                  <a:lnTo>
                    <a:pt x="178" y="268"/>
                  </a:lnTo>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55">
              <a:extLst>
                <a:ext uri="{FF2B5EF4-FFF2-40B4-BE49-F238E27FC236}">
                  <a16:creationId xmlns:a16="http://schemas.microsoft.com/office/drawing/2014/main" xmlns="" id="{CA82FF6D-A8B8-4006-90A6-726BA42E1C30}"/>
                </a:ext>
              </a:extLst>
            </p:cNvPr>
            <p:cNvSpPr>
              <a:spLocks/>
            </p:cNvSpPr>
            <p:nvPr/>
          </p:nvSpPr>
          <p:spPr bwMode="auto">
            <a:xfrm>
              <a:off x="19003964" y="3979863"/>
              <a:ext cx="1062038" cy="414338"/>
            </a:xfrm>
            <a:custGeom>
              <a:avLst/>
              <a:gdLst>
                <a:gd name="T0" fmla="*/ 1035 w 1046"/>
                <a:gd name="T1" fmla="*/ 208 h 411"/>
                <a:gd name="T2" fmla="*/ 85 w 1046"/>
                <a:gd name="T3" fmla="*/ 411 h 411"/>
                <a:gd name="T4" fmla="*/ 0 w 1046"/>
                <a:gd name="T5" fmla="*/ 85 h 411"/>
                <a:gd name="T6" fmla="*/ 351 w 1046"/>
                <a:gd name="T7" fmla="*/ 68 h 411"/>
                <a:gd name="T8" fmla="*/ 442 w 1046"/>
                <a:gd name="T9" fmla="*/ 5 h 411"/>
                <a:gd name="T10" fmla="*/ 562 w 1046"/>
                <a:gd name="T11" fmla="*/ 74 h 411"/>
                <a:gd name="T12" fmla="*/ 1035 w 1046"/>
                <a:gd name="T13" fmla="*/ 208 h 411"/>
              </a:gdLst>
              <a:ahLst/>
              <a:cxnLst>
                <a:cxn ang="0">
                  <a:pos x="T0" y="T1"/>
                </a:cxn>
                <a:cxn ang="0">
                  <a:pos x="T2" y="T3"/>
                </a:cxn>
                <a:cxn ang="0">
                  <a:pos x="T4" y="T5"/>
                </a:cxn>
                <a:cxn ang="0">
                  <a:pos x="T6" y="T7"/>
                </a:cxn>
                <a:cxn ang="0">
                  <a:pos x="T8" y="T9"/>
                </a:cxn>
                <a:cxn ang="0">
                  <a:pos x="T10" y="T11"/>
                </a:cxn>
                <a:cxn ang="0">
                  <a:pos x="T12" y="T13"/>
                </a:cxn>
              </a:cxnLst>
              <a:rect l="0" t="0" r="r" b="b"/>
              <a:pathLst>
                <a:path w="1046" h="411">
                  <a:moveTo>
                    <a:pt x="1035" y="208"/>
                  </a:moveTo>
                  <a:lnTo>
                    <a:pt x="85" y="411"/>
                  </a:lnTo>
                  <a:lnTo>
                    <a:pt x="0" y="85"/>
                  </a:lnTo>
                  <a:lnTo>
                    <a:pt x="351" y="68"/>
                  </a:lnTo>
                  <a:cubicBezTo>
                    <a:pt x="351" y="68"/>
                    <a:pt x="393" y="0"/>
                    <a:pt x="442" y="5"/>
                  </a:cubicBezTo>
                  <a:cubicBezTo>
                    <a:pt x="492" y="10"/>
                    <a:pt x="527" y="71"/>
                    <a:pt x="562" y="74"/>
                  </a:cubicBezTo>
                  <a:cubicBezTo>
                    <a:pt x="598" y="77"/>
                    <a:pt x="1046" y="12"/>
                    <a:pt x="1035" y="208"/>
                  </a:cubicBezTo>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56">
              <a:extLst>
                <a:ext uri="{FF2B5EF4-FFF2-40B4-BE49-F238E27FC236}">
                  <a16:creationId xmlns:a16="http://schemas.microsoft.com/office/drawing/2014/main" xmlns="" id="{65FE7B3E-6496-4265-9DFF-6FBAF13B4608}"/>
                </a:ext>
              </a:extLst>
            </p:cNvPr>
            <p:cNvSpPr>
              <a:spLocks/>
            </p:cNvSpPr>
            <p:nvPr/>
          </p:nvSpPr>
          <p:spPr bwMode="auto">
            <a:xfrm>
              <a:off x="16862427" y="3608388"/>
              <a:ext cx="2136775" cy="584200"/>
            </a:xfrm>
            <a:custGeom>
              <a:avLst/>
              <a:gdLst>
                <a:gd name="T0" fmla="*/ 1337 w 2102"/>
                <a:gd name="T1" fmla="*/ 0 h 579"/>
                <a:gd name="T2" fmla="*/ 1329 w 2102"/>
                <a:gd name="T3" fmla="*/ 4 h 579"/>
                <a:gd name="T4" fmla="*/ 1305 w 2102"/>
                <a:gd name="T5" fmla="*/ 15 h 579"/>
                <a:gd name="T6" fmla="*/ 1210 w 2102"/>
                <a:gd name="T7" fmla="*/ 57 h 579"/>
                <a:gd name="T8" fmla="*/ 857 w 2102"/>
                <a:gd name="T9" fmla="*/ 201 h 579"/>
                <a:gd name="T10" fmla="*/ 334 w 2102"/>
                <a:gd name="T11" fmla="*/ 413 h 579"/>
                <a:gd name="T12" fmla="*/ 31 w 2102"/>
                <a:gd name="T13" fmla="*/ 551 h 579"/>
                <a:gd name="T14" fmla="*/ 12 w 2102"/>
                <a:gd name="T15" fmla="*/ 562 h 579"/>
                <a:gd name="T16" fmla="*/ 9 w 2102"/>
                <a:gd name="T17" fmla="*/ 564 h 579"/>
                <a:gd name="T18" fmla="*/ 8 w 2102"/>
                <a:gd name="T19" fmla="*/ 564 h 579"/>
                <a:gd name="T20" fmla="*/ 8 w 2102"/>
                <a:gd name="T21" fmla="*/ 563 h 579"/>
                <a:gd name="T22" fmla="*/ 17 w 2102"/>
                <a:gd name="T23" fmla="*/ 566 h 579"/>
                <a:gd name="T24" fmla="*/ 60 w 2102"/>
                <a:gd name="T25" fmla="*/ 569 h 579"/>
                <a:gd name="T26" fmla="*/ 148 w 2102"/>
                <a:gd name="T27" fmla="*/ 569 h 579"/>
                <a:gd name="T28" fmla="*/ 330 w 2102"/>
                <a:gd name="T29" fmla="*/ 562 h 579"/>
                <a:gd name="T30" fmla="*/ 1020 w 2102"/>
                <a:gd name="T31" fmla="*/ 515 h 579"/>
                <a:gd name="T32" fmla="*/ 1584 w 2102"/>
                <a:gd name="T33" fmla="*/ 470 h 579"/>
                <a:gd name="T34" fmla="*/ 1963 w 2102"/>
                <a:gd name="T35" fmla="*/ 439 h 579"/>
                <a:gd name="T36" fmla="*/ 2066 w 2102"/>
                <a:gd name="T37" fmla="*/ 430 h 579"/>
                <a:gd name="T38" fmla="*/ 2093 w 2102"/>
                <a:gd name="T39" fmla="*/ 428 h 579"/>
                <a:gd name="T40" fmla="*/ 2102 w 2102"/>
                <a:gd name="T41" fmla="*/ 428 h 579"/>
                <a:gd name="T42" fmla="*/ 2093 w 2102"/>
                <a:gd name="T43" fmla="*/ 429 h 579"/>
                <a:gd name="T44" fmla="*/ 2067 w 2102"/>
                <a:gd name="T45" fmla="*/ 432 h 579"/>
                <a:gd name="T46" fmla="*/ 1963 w 2102"/>
                <a:gd name="T47" fmla="*/ 442 h 579"/>
                <a:gd name="T48" fmla="*/ 1584 w 2102"/>
                <a:gd name="T49" fmla="*/ 476 h 579"/>
                <a:gd name="T50" fmla="*/ 1021 w 2102"/>
                <a:gd name="T51" fmla="*/ 523 h 579"/>
                <a:gd name="T52" fmla="*/ 330 w 2102"/>
                <a:gd name="T53" fmla="*/ 570 h 579"/>
                <a:gd name="T54" fmla="*/ 149 w 2102"/>
                <a:gd name="T55" fmla="*/ 578 h 579"/>
                <a:gd name="T56" fmla="*/ 59 w 2102"/>
                <a:gd name="T57" fmla="*/ 578 h 579"/>
                <a:gd name="T58" fmla="*/ 15 w 2102"/>
                <a:gd name="T59" fmla="*/ 574 h 579"/>
                <a:gd name="T60" fmla="*/ 3 w 2102"/>
                <a:gd name="T61" fmla="*/ 570 h 579"/>
                <a:gd name="T62" fmla="*/ 0 w 2102"/>
                <a:gd name="T63" fmla="*/ 564 h 579"/>
                <a:gd name="T64" fmla="*/ 2 w 2102"/>
                <a:gd name="T65" fmla="*/ 559 h 579"/>
                <a:gd name="T66" fmla="*/ 8 w 2102"/>
                <a:gd name="T67" fmla="*/ 555 h 579"/>
                <a:gd name="T68" fmla="*/ 26 w 2102"/>
                <a:gd name="T69" fmla="*/ 544 h 579"/>
                <a:gd name="T70" fmla="*/ 331 w 2102"/>
                <a:gd name="T71" fmla="*/ 406 h 579"/>
                <a:gd name="T72" fmla="*/ 855 w 2102"/>
                <a:gd name="T73" fmla="*/ 196 h 579"/>
                <a:gd name="T74" fmla="*/ 1209 w 2102"/>
                <a:gd name="T75" fmla="*/ 54 h 579"/>
                <a:gd name="T76" fmla="*/ 1304 w 2102"/>
                <a:gd name="T77" fmla="*/ 14 h 579"/>
                <a:gd name="T78" fmla="*/ 1329 w 2102"/>
                <a:gd name="T79" fmla="*/ 3 h 579"/>
                <a:gd name="T80" fmla="*/ 1337 w 2102"/>
                <a:gd name="T81" fmla="*/ 0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02" h="579">
                  <a:moveTo>
                    <a:pt x="1337" y="0"/>
                  </a:moveTo>
                  <a:cubicBezTo>
                    <a:pt x="1337" y="0"/>
                    <a:pt x="1335" y="1"/>
                    <a:pt x="1329" y="4"/>
                  </a:cubicBezTo>
                  <a:cubicBezTo>
                    <a:pt x="1323" y="7"/>
                    <a:pt x="1315" y="10"/>
                    <a:pt x="1305" y="15"/>
                  </a:cubicBezTo>
                  <a:cubicBezTo>
                    <a:pt x="1283" y="25"/>
                    <a:pt x="1251" y="39"/>
                    <a:pt x="1210" y="57"/>
                  </a:cubicBezTo>
                  <a:cubicBezTo>
                    <a:pt x="1127" y="93"/>
                    <a:pt x="1007" y="142"/>
                    <a:pt x="857" y="201"/>
                  </a:cubicBezTo>
                  <a:cubicBezTo>
                    <a:pt x="708" y="261"/>
                    <a:pt x="530" y="331"/>
                    <a:pt x="334" y="413"/>
                  </a:cubicBezTo>
                  <a:cubicBezTo>
                    <a:pt x="236" y="455"/>
                    <a:pt x="131" y="493"/>
                    <a:pt x="31" y="551"/>
                  </a:cubicBezTo>
                  <a:lnTo>
                    <a:pt x="12" y="562"/>
                  </a:lnTo>
                  <a:cubicBezTo>
                    <a:pt x="10" y="563"/>
                    <a:pt x="9" y="564"/>
                    <a:pt x="9" y="564"/>
                  </a:cubicBezTo>
                  <a:lnTo>
                    <a:pt x="8" y="564"/>
                  </a:lnTo>
                  <a:lnTo>
                    <a:pt x="8" y="563"/>
                  </a:lnTo>
                  <a:cubicBezTo>
                    <a:pt x="10" y="564"/>
                    <a:pt x="13" y="565"/>
                    <a:pt x="17" y="566"/>
                  </a:cubicBezTo>
                  <a:cubicBezTo>
                    <a:pt x="30" y="568"/>
                    <a:pt x="45" y="569"/>
                    <a:pt x="60" y="569"/>
                  </a:cubicBezTo>
                  <a:cubicBezTo>
                    <a:pt x="89" y="570"/>
                    <a:pt x="119" y="570"/>
                    <a:pt x="148" y="569"/>
                  </a:cubicBezTo>
                  <a:cubicBezTo>
                    <a:pt x="208" y="568"/>
                    <a:pt x="269" y="565"/>
                    <a:pt x="330" y="562"/>
                  </a:cubicBezTo>
                  <a:cubicBezTo>
                    <a:pt x="575" y="549"/>
                    <a:pt x="808" y="531"/>
                    <a:pt x="1020" y="515"/>
                  </a:cubicBezTo>
                  <a:cubicBezTo>
                    <a:pt x="1232" y="498"/>
                    <a:pt x="1423" y="483"/>
                    <a:pt x="1584" y="470"/>
                  </a:cubicBezTo>
                  <a:cubicBezTo>
                    <a:pt x="1744" y="457"/>
                    <a:pt x="1873" y="446"/>
                    <a:pt x="1963" y="439"/>
                  </a:cubicBezTo>
                  <a:cubicBezTo>
                    <a:pt x="2008" y="435"/>
                    <a:pt x="2042" y="432"/>
                    <a:pt x="2066" y="430"/>
                  </a:cubicBezTo>
                  <a:cubicBezTo>
                    <a:pt x="2078" y="429"/>
                    <a:pt x="2087" y="429"/>
                    <a:pt x="2093" y="428"/>
                  </a:cubicBezTo>
                  <a:cubicBezTo>
                    <a:pt x="2099" y="428"/>
                    <a:pt x="2102" y="428"/>
                    <a:pt x="2102" y="428"/>
                  </a:cubicBezTo>
                  <a:cubicBezTo>
                    <a:pt x="2102" y="428"/>
                    <a:pt x="2099" y="428"/>
                    <a:pt x="2093" y="429"/>
                  </a:cubicBezTo>
                  <a:cubicBezTo>
                    <a:pt x="2087" y="430"/>
                    <a:pt x="2078" y="431"/>
                    <a:pt x="2067" y="432"/>
                  </a:cubicBezTo>
                  <a:cubicBezTo>
                    <a:pt x="2043" y="434"/>
                    <a:pt x="2008" y="438"/>
                    <a:pt x="1963" y="442"/>
                  </a:cubicBezTo>
                  <a:cubicBezTo>
                    <a:pt x="1874" y="450"/>
                    <a:pt x="1744" y="462"/>
                    <a:pt x="1584" y="476"/>
                  </a:cubicBezTo>
                  <a:cubicBezTo>
                    <a:pt x="1424" y="490"/>
                    <a:pt x="1233" y="506"/>
                    <a:pt x="1021" y="523"/>
                  </a:cubicBezTo>
                  <a:cubicBezTo>
                    <a:pt x="809" y="540"/>
                    <a:pt x="576" y="557"/>
                    <a:pt x="330" y="570"/>
                  </a:cubicBezTo>
                  <a:cubicBezTo>
                    <a:pt x="269" y="574"/>
                    <a:pt x="208" y="576"/>
                    <a:pt x="149" y="578"/>
                  </a:cubicBezTo>
                  <a:cubicBezTo>
                    <a:pt x="119" y="578"/>
                    <a:pt x="89" y="579"/>
                    <a:pt x="59" y="578"/>
                  </a:cubicBezTo>
                  <a:cubicBezTo>
                    <a:pt x="45" y="577"/>
                    <a:pt x="30" y="577"/>
                    <a:pt x="15" y="574"/>
                  </a:cubicBezTo>
                  <a:cubicBezTo>
                    <a:pt x="11" y="573"/>
                    <a:pt x="7" y="573"/>
                    <a:pt x="3" y="570"/>
                  </a:cubicBezTo>
                  <a:cubicBezTo>
                    <a:pt x="2" y="568"/>
                    <a:pt x="0" y="567"/>
                    <a:pt x="0" y="564"/>
                  </a:cubicBezTo>
                  <a:cubicBezTo>
                    <a:pt x="0" y="562"/>
                    <a:pt x="1" y="560"/>
                    <a:pt x="2" y="559"/>
                  </a:cubicBezTo>
                  <a:cubicBezTo>
                    <a:pt x="4" y="557"/>
                    <a:pt x="6" y="556"/>
                    <a:pt x="8" y="555"/>
                  </a:cubicBezTo>
                  <a:lnTo>
                    <a:pt x="26" y="544"/>
                  </a:lnTo>
                  <a:cubicBezTo>
                    <a:pt x="127" y="486"/>
                    <a:pt x="233" y="447"/>
                    <a:pt x="331" y="406"/>
                  </a:cubicBezTo>
                  <a:cubicBezTo>
                    <a:pt x="527" y="324"/>
                    <a:pt x="705" y="255"/>
                    <a:pt x="855" y="196"/>
                  </a:cubicBezTo>
                  <a:cubicBezTo>
                    <a:pt x="1005" y="137"/>
                    <a:pt x="1126" y="89"/>
                    <a:pt x="1209" y="54"/>
                  </a:cubicBezTo>
                  <a:cubicBezTo>
                    <a:pt x="1250" y="37"/>
                    <a:pt x="1282" y="23"/>
                    <a:pt x="1304" y="14"/>
                  </a:cubicBezTo>
                  <a:cubicBezTo>
                    <a:pt x="1315" y="9"/>
                    <a:pt x="1323" y="6"/>
                    <a:pt x="1329" y="3"/>
                  </a:cubicBezTo>
                  <a:cubicBezTo>
                    <a:pt x="1334" y="1"/>
                    <a:pt x="1337" y="0"/>
                    <a:pt x="133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57">
              <a:extLst>
                <a:ext uri="{FF2B5EF4-FFF2-40B4-BE49-F238E27FC236}">
                  <a16:creationId xmlns:a16="http://schemas.microsoft.com/office/drawing/2014/main" xmlns="" id="{16BD1265-798B-4F69-9E2D-4BB94E51CA51}"/>
                </a:ext>
              </a:extLst>
            </p:cNvPr>
            <p:cNvSpPr>
              <a:spLocks/>
            </p:cNvSpPr>
            <p:nvPr/>
          </p:nvSpPr>
          <p:spPr bwMode="auto">
            <a:xfrm>
              <a:off x="19556414" y="3608388"/>
              <a:ext cx="1473200" cy="654050"/>
            </a:xfrm>
            <a:custGeom>
              <a:avLst/>
              <a:gdLst>
                <a:gd name="T0" fmla="*/ 0 w 1450"/>
                <a:gd name="T1" fmla="*/ 0 h 649"/>
                <a:gd name="T2" fmla="*/ 7 w 1450"/>
                <a:gd name="T3" fmla="*/ 2 h 649"/>
                <a:gd name="T4" fmla="*/ 24 w 1450"/>
                <a:gd name="T5" fmla="*/ 9 h 649"/>
                <a:gd name="T6" fmla="*/ 92 w 1450"/>
                <a:gd name="T7" fmla="*/ 39 h 649"/>
                <a:gd name="T8" fmla="*/ 343 w 1450"/>
                <a:gd name="T9" fmla="*/ 145 h 649"/>
                <a:gd name="T10" fmla="*/ 1171 w 1450"/>
                <a:gd name="T11" fmla="*/ 491 h 649"/>
                <a:gd name="T12" fmla="*/ 1404 w 1450"/>
                <a:gd name="T13" fmla="*/ 598 h 649"/>
                <a:gd name="T14" fmla="*/ 1431 w 1450"/>
                <a:gd name="T15" fmla="*/ 613 h 649"/>
                <a:gd name="T16" fmla="*/ 1445 w 1450"/>
                <a:gd name="T17" fmla="*/ 622 h 649"/>
                <a:gd name="T18" fmla="*/ 1448 w 1450"/>
                <a:gd name="T19" fmla="*/ 626 h 649"/>
                <a:gd name="T20" fmla="*/ 1449 w 1450"/>
                <a:gd name="T21" fmla="*/ 632 h 649"/>
                <a:gd name="T22" fmla="*/ 1446 w 1450"/>
                <a:gd name="T23" fmla="*/ 638 h 649"/>
                <a:gd name="T24" fmla="*/ 1442 w 1450"/>
                <a:gd name="T25" fmla="*/ 641 h 649"/>
                <a:gd name="T26" fmla="*/ 1380 w 1450"/>
                <a:gd name="T27" fmla="*/ 648 h 649"/>
                <a:gd name="T28" fmla="*/ 1264 w 1450"/>
                <a:gd name="T29" fmla="*/ 646 h 649"/>
                <a:gd name="T30" fmla="*/ 861 w 1450"/>
                <a:gd name="T31" fmla="*/ 616 h 649"/>
                <a:gd name="T32" fmla="*/ 590 w 1450"/>
                <a:gd name="T33" fmla="*/ 588 h 649"/>
                <a:gd name="T34" fmla="*/ 517 w 1450"/>
                <a:gd name="T35" fmla="*/ 579 h 649"/>
                <a:gd name="T36" fmla="*/ 498 w 1450"/>
                <a:gd name="T37" fmla="*/ 577 h 649"/>
                <a:gd name="T38" fmla="*/ 491 w 1450"/>
                <a:gd name="T39" fmla="*/ 576 h 649"/>
                <a:gd name="T40" fmla="*/ 498 w 1450"/>
                <a:gd name="T41" fmla="*/ 576 h 649"/>
                <a:gd name="T42" fmla="*/ 517 w 1450"/>
                <a:gd name="T43" fmla="*/ 578 h 649"/>
                <a:gd name="T44" fmla="*/ 590 w 1450"/>
                <a:gd name="T45" fmla="*/ 585 h 649"/>
                <a:gd name="T46" fmla="*/ 861 w 1450"/>
                <a:gd name="T47" fmla="*/ 609 h 649"/>
                <a:gd name="T48" fmla="*/ 1264 w 1450"/>
                <a:gd name="T49" fmla="*/ 638 h 649"/>
                <a:gd name="T50" fmla="*/ 1380 w 1450"/>
                <a:gd name="T51" fmla="*/ 640 h 649"/>
                <a:gd name="T52" fmla="*/ 1438 w 1450"/>
                <a:gd name="T53" fmla="*/ 633 h 649"/>
                <a:gd name="T54" fmla="*/ 1441 w 1450"/>
                <a:gd name="T55" fmla="*/ 632 h 649"/>
                <a:gd name="T56" fmla="*/ 1441 w 1450"/>
                <a:gd name="T57" fmla="*/ 631 h 649"/>
                <a:gd name="T58" fmla="*/ 1439 w 1450"/>
                <a:gd name="T59" fmla="*/ 628 h 649"/>
                <a:gd name="T60" fmla="*/ 1427 w 1450"/>
                <a:gd name="T61" fmla="*/ 621 h 649"/>
                <a:gd name="T62" fmla="*/ 1400 w 1450"/>
                <a:gd name="T63" fmla="*/ 605 h 649"/>
                <a:gd name="T64" fmla="*/ 1168 w 1450"/>
                <a:gd name="T65" fmla="*/ 499 h 649"/>
                <a:gd name="T66" fmla="*/ 340 w 1450"/>
                <a:gd name="T67" fmla="*/ 151 h 649"/>
                <a:gd name="T68" fmla="*/ 91 w 1450"/>
                <a:gd name="T69" fmla="*/ 42 h 649"/>
                <a:gd name="T70" fmla="*/ 24 w 1450"/>
                <a:gd name="T71" fmla="*/ 11 h 649"/>
                <a:gd name="T72" fmla="*/ 6 w 1450"/>
                <a:gd name="T73" fmla="*/ 3 h 649"/>
                <a:gd name="T74" fmla="*/ 0 w 1450"/>
                <a:gd name="T75" fmla="*/ 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50" h="649">
                  <a:moveTo>
                    <a:pt x="0" y="0"/>
                  </a:moveTo>
                  <a:cubicBezTo>
                    <a:pt x="0" y="0"/>
                    <a:pt x="3" y="0"/>
                    <a:pt x="7" y="2"/>
                  </a:cubicBezTo>
                  <a:cubicBezTo>
                    <a:pt x="11" y="4"/>
                    <a:pt x="17" y="6"/>
                    <a:pt x="24" y="9"/>
                  </a:cubicBezTo>
                  <a:cubicBezTo>
                    <a:pt x="40" y="16"/>
                    <a:pt x="63" y="26"/>
                    <a:pt x="92" y="39"/>
                  </a:cubicBezTo>
                  <a:cubicBezTo>
                    <a:pt x="152" y="64"/>
                    <a:pt x="237" y="100"/>
                    <a:pt x="343" y="145"/>
                  </a:cubicBezTo>
                  <a:cubicBezTo>
                    <a:pt x="555" y="234"/>
                    <a:pt x="848" y="356"/>
                    <a:pt x="1171" y="491"/>
                  </a:cubicBezTo>
                  <a:cubicBezTo>
                    <a:pt x="1252" y="524"/>
                    <a:pt x="1332" y="557"/>
                    <a:pt x="1404" y="598"/>
                  </a:cubicBezTo>
                  <a:cubicBezTo>
                    <a:pt x="1413" y="603"/>
                    <a:pt x="1422" y="608"/>
                    <a:pt x="1431" y="613"/>
                  </a:cubicBezTo>
                  <a:cubicBezTo>
                    <a:pt x="1435" y="616"/>
                    <a:pt x="1440" y="618"/>
                    <a:pt x="1445" y="622"/>
                  </a:cubicBezTo>
                  <a:cubicBezTo>
                    <a:pt x="1446" y="623"/>
                    <a:pt x="1447" y="624"/>
                    <a:pt x="1448" y="626"/>
                  </a:cubicBezTo>
                  <a:cubicBezTo>
                    <a:pt x="1449" y="628"/>
                    <a:pt x="1450" y="629"/>
                    <a:pt x="1449" y="632"/>
                  </a:cubicBezTo>
                  <a:cubicBezTo>
                    <a:pt x="1449" y="635"/>
                    <a:pt x="1447" y="636"/>
                    <a:pt x="1446" y="638"/>
                  </a:cubicBezTo>
                  <a:lnTo>
                    <a:pt x="1442" y="641"/>
                  </a:lnTo>
                  <a:cubicBezTo>
                    <a:pt x="1420" y="648"/>
                    <a:pt x="1401" y="647"/>
                    <a:pt x="1380" y="648"/>
                  </a:cubicBezTo>
                  <a:cubicBezTo>
                    <a:pt x="1341" y="649"/>
                    <a:pt x="1302" y="648"/>
                    <a:pt x="1264" y="646"/>
                  </a:cubicBezTo>
                  <a:cubicBezTo>
                    <a:pt x="1112" y="639"/>
                    <a:pt x="975" y="626"/>
                    <a:pt x="861" y="616"/>
                  </a:cubicBezTo>
                  <a:cubicBezTo>
                    <a:pt x="746" y="605"/>
                    <a:pt x="654" y="595"/>
                    <a:pt x="590" y="588"/>
                  </a:cubicBezTo>
                  <a:cubicBezTo>
                    <a:pt x="559" y="584"/>
                    <a:pt x="534" y="581"/>
                    <a:pt x="517" y="579"/>
                  </a:cubicBezTo>
                  <a:cubicBezTo>
                    <a:pt x="509" y="578"/>
                    <a:pt x="502" y="578"/>
                    <a:pt x="498" y="577"/>
                  </a:cubicBezTo>
                  <a:cubicBezTo>
                    <a:pt x="493" y="576"/>
                    <a:pt x="491" y="576"/>
                    <a:pt x="491" y="576"/>
                  </a:cubicBezTo>
                  <a:cubicBezTo>
                    <a:pt x="491" y="576"/>
                    <a:pt x="493" y="576"/>
                    <a:pt x="498" y="576"/>
                  </a:cubicBezTo>
                  <a:cubicBezTo>
                    <a:pt x="502" y="576"/>
                    <a:pt x="509" y="577"/>
                    <a:pt x="517" y="578"/>
                  </a:cubicBezTo>
                  <a:cubicBezTo>
                    <a:pt x="534" y="579"/>
                    <a:pt x="559" y="582"/>
                    <a:pt x="590" y="585"/>
                  </a:cubicBezTo>
                  <a:cubicBezTo>
                    <a:pt x="655" y="590"/>
                    <a:pt x="747" y="599"/>
                    <a:pt x="861" y="609"/>
                  </a:cubicBezTo>
                  <a:cubicBezTo>
                    <a:pt x="976" y="619"/>
                    <a:pt x="1112" y="631"/>
                    <a:pt x="1264" y="638"/>
                  </a:cubicBezTo>
                  <a:cubicBezTo>
                    <a:pt x="1302" y="639"/>
                    <a:pt x="1341" y="641"/>
                    <a:pt x="1380" y="640"/>
                  </a:cubicBezTo>
                  <a:cubicBezTo>
                    <a:pt x="1400" y="639"/>
                    <a:pt x="1421" y="639"/>
                    <a:pt x="1438" y="633"/>
                  </a:cubicBezTo>
                  <a:lnTo>
                    <a:pt x="1441" y="632"/>
                  </a:lnTo>
                  <a:lnTo>
                    <a:pt x="1441" y="631"/>
                  </a:lnTo>
                  <a:cubicBezTo>
                    <a:pt x="1441" y="631"/>
                    <a:pt x="1440" y="630"/>
                    <a:pt x="1439" y="628"/>
                  </a:cubicBezTo>
                  <a:cubicBezTo>
                    <a:pt x="1436" y="626"/>
                    <a:pt x="1431" y="623"/>
                    <a:pt x="1427" y="621"/>
                  </a:cubicBezTo>
                  <a:cubicBezTo>
                    <a:pt x="1418" y="615"/>
                    <a:pt x="1409" y="610"/>
                    <a:pt x="1400" y="605"/>
                  </a:cubicBezTo>
                  <a:cubicBezTo>
                    <a:pt x="1328" y="565"/>
                    <a:pt x="1249" y="532"/>
                    <a:pt x="1168" y="499"/>
                  </a:cubicBezTo>
                  <a:cubicBezTo>
                    <a:pt x="844" y="364"/>
                    <a:pt x="551" y="242"/>
                    <a:pt x="340" y="151"/>
                  </a:cubicBezTo>
                  <a:cubicBezTo>
                    <a:pt x="235" y="106"/>
                    <a:pt x="149" y="68"/>
                    <a:pt x="91" y="42"/>
                  </a:cubicBezTo>
                  <a:cubicBezTo>
                    <a:pt x="62" y="29"/>
                    <a:pt x="39" y="18"/>
                    <a:pt x="24" y="11"/>
                  </a:cubicBezTo>
                  <a:cubicBezTo>
                    <a:pt x="16" y="8"/>
                    <a:pt x="10" y="5"/>
                    <a:pt x="6" y="3"/>
                  </a:cubicBezTo>
                  <a:cubicBezTo>
                    <a:pt x="2" y="1"/>
                    <a:pt x="0" y="0"/>
                    <a:pt x="0"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58">
              <a:extLst>
                <a:ext uri="{FF2B5EF4-FFF2-40B4-BE49-F238E27FC236}">
                  <a16:creationId xmlns:a16="http://schemas.microsoft.com/office/drawing/2014/main" xmlns="" id="{19F36EEB-6A3F-47FB-B9CA-D67B440982D5}"/>
                </a:ext>
              </a:extLst>
            </p:cNvPr>
            <p:cNvSpPr>
              <a:spLocks/>
            </p:cNvSpPr>
            <p:nvPr/>
          </p:nvSpPr>
          <p:spPr bwMode="auto">
            <a:xfrm>
              <a:off x="18518189" y="180975"/>
              <a:ext cx="841375" cy="1511300"/>
            </a:xfrm>
            <a:custGeom>
              <a:avLst/>
              <a:gdLst>
                <a:gd name="T0" fmla="*/ 320 w 829"/>
                <a:gd name="T1" fmla="*/ 1487 h 1499"/>
                <a:gd name="T2" fmla="*/ 613 w 829"/>
                <a:gd name="T3" fmla="*/ 1198 h 1499"/>
                <a:gd name="T4" fmla="*/ 606 w 829"/>
                <a:gd name="T5" fmla="*/ 1076 h 1499"/>
                <a:gd name="T6" fmla="*/ 826 w 829"/>
                <a:gd name="T7" fmla="*/ 825 h 1499"/>
                <a:gd name="T8" fmla="*/ 791 w 829"/>
                <a:gd name="T9" fmla="*/ 108 h 1499"/>
                <a:gd name="T10" fmla="*/ 32 w 829"/>
                <a:gd name="T11" fmla="*/ 204 h 1499"/>
                <a:gd name="T12" fmla="*/ 0 w 829"/>
                <a:gd name="T13" fmla="*/ 229 h 1499"/>
                <a:gd name="T14" fmla="*/ 66 w 829"/>
                <a:gd name="T15" fmla="*/ 1232 h 1499"/>
                <a:gd name="T16" fmla="*/ 320 w 829"/>
                <a:gd name="T17" fmla="*/ 1487 h 1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9" h="1499">
                  <a:moveTo>
                    <a:pt x="320" y="1487"/>
                  </a:moveTo>
                  <a:cubicBezTo>
                    <a:pt x="485" y="1499"/>
                    <a:pt x="623" y="1363"/>
                    <a:pt x="613" y="1198"/>
                  </a:cubicBezTo>
                  <a:cubicBezTo>
                    <a:pt x="609" y="1129"/>
                    <a:pt x="606" y="1076"/>
                    <a:pt x="606" y="1076"/>
                  </a:cubicBezTo>
                  <a:cubicBezTo>
                    <a:pt x="606" y="1076"/>
                    <a:pt x="823" y="1042"/>
                    <a:pt x="826" y="825"/>
                  </a:cubicBezTo>
                  <a:cubicBezTo>
                    <a:pt x="829" y="607"/>
                    <a:pt x="791" y="108"/>
                    <a:pt x="791" y="108"/>
                  </a:cubicBezTo>
                  <a:cubicBezTo>
                    <a:pt x="540" y="0"/>
                    <a:pt x="249" y="37"/>
                    <a:pt x="32" y="204"/>
                  </a:cubicBezTo>
                  <a:lnTo>
                    <a:pt x="0" y="229"/>
                  </a:lnTo>
                  <a:lnTo>
                    <a:pt x="66" y="1232"/>
                  </a:lnTo>
                  <a:cubicBezTo>
                    <a:pt x="75" y="1368"/>
                    <a:pt x="184" y="1478"/>
                    <a:pt x="320" y="1487"/>
                  </a:cubicBezTo>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59">
              <a:extLst>
                <a:ext uri="{FF2B5EF4-FFF2-40B4-BE49-F238E27FC236}">
                  <a16:creationId xmlns:a16="http://schemas.microsoft.com/office/drawing/2014/main" xmlns="" id="{E230618C-E3EB-490E-9730-B39B4CAE2F17}"/>
                </a:ext>
              </a:extLst>
            </p:cNvPr>
            <p:cNvSpPr>
              <a:spLocks/>
            </p:cNvSpPr>
            <p:nvPr/>
          </p:nvSpPr>
          <p:spPr bwMode="auto">
            <a:xfrm>
              <a:off x="18846802" y="1181100"/>
              <a:ext cx="287338" cy="158750"/>
            </a:xfrm>
            <a:custGeom>
              <a:avLst/>
              <a:gdLst>
                <a:gd name="T0" fmla="*/ 283 w 284"/>
                <a:gd name="T1" fmla="*/ 81 h 157"/>
                <a:gd name="T2" fmla="*/ 0 w 284"/>
                <a:gd name="T3" fmla="*/ 0 h 157"/>
                <a:gd name="T4" fmla="*/ 284 w 284"/>
                <a:gd name="T5" fmla="*/ 137 h 157"/>
                <a:gd name="T6" fmla="*/ 283 w 284"/>
                <a:gd name="T7" fmla="*/ 81 h 157"/>
              </a:gdLst>
              <a:ahLst/>
              <a:cxnLst>
                <a:cxn ang="0">
                  <a:pos x="T0" y="T1"/>
                </a:cxn>
                <a:cxn ang="0">
                  <a:pos x="T2" y="T3"/>
                </a:cxn>
                <a:cxn ang="0">
                  <a:pos x="T4" y="T5"/>
                </a:cxn>
                <a:cxn ang="0">
                  <a:pos x="T6" y="T7"/>
                </a:cxn>
              </a:cxnLst>
              <a:rect l="0" t="0" r="r" b="b"/>
              <a:pathLst>
                <a:path w="284" h="157">
                  <a:moveTo>
                    <a:pt x="283" y="81"/>
                  </a:moveTo>
                  <a:cubicBezTo>
                    <a:pt x="283" y="81"/>
                    <a:pt x="146" y="92"/>
                    <a:pt x="0" y="0"/>
                  </a:cubicBezTo>
                  <a:cubicBezTo>
                    <a:pt x="0" y="0"/>
                    <a:pt x="67" y="157"/>
                    <a:pt x="284" y="137"/>
                  </a:cubicBezTo>
                  <a:lnTo>
                    <a:pt x="283" y="81"/>
                  </a:lnTo>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60">
              <a:extLst>
                <a:ext uri="{FF2B5EF4-FFF2-40B4-BE49-F238E27FC236}">
                  <a16:creationId xmlns:a16="http://schemas.microsoft.com/office/drawing/2014/main" xmlns="" id="{7BA2DEE3-6032-4440-BF2D-AB20C677BE10}"/>
                </a:ext>
              </a:extLst>
            </p:cNvPr>
            <p:cNvSpPr>
              <a:spLocks/>
            </p:cNvSpPr>
            <p:nvPr/>
          </p:nvSpPr>
          <p:spPr bwMode="auto">
            <a:xfrm>
              <a:off x="18392777" y="595313"/>
              <a:ext cx="160338" cy="298450"/>
            </a:xfrm>
            <a:custGeom>
              <a:avLst/>
              <a:gdLst>
                <a:gd name="T0" fmla="*/ 150 w 158"/>
                <a:gd name="T1" fmla="*/ 44 h 297"/>
                <a:gd name="T2" fmla="*/ 5 w 158"/>
                <a:gd name="T3" fmla="*/ 148 h 297"/>
                <a:gd name="T4" fmla="*/ 158 w 158"/>
                <a:gd name="T5" fmla="*/ 257 h 297"/>
                <a:gd name="T6" fmla="*/ 150 w 158"/>
                <a:gd name="T7" fmla="*/ 44 h 297"/>
              </a:gdLst>
              <a:ahLst/>
              <a:cxnLst>
                <a:cxn ang="0">
                  <a:pos x="T0" y="T1"/>
                </a:cxn>
                <a:cxn ang="0">
                  <a:pos x="T2" y="T3"/>
                </a:cxn>
                <a:cxn ang="0">
                  <a:pos x="T4" y="T5"/>
                </a:cxn>
                <a:cxn ang="0">
                  <a:pos x="T6" y="T7"/>
                </a:cxn>
              </a:cxnLst>
              <a:rect l="0" t="0" r="r" b="b"/>
              <a:pathLst>
                <a:path w="158" h="297">
                  <a:moveTo>
                    <a:pt x="150" y="44"/>
                  </a:moveTo>
                  <a:cubicBezTo>
                    <a:pt x="146" y="42"/>
                    <a:pt x="0" y="0"/>
                    <a:pt x="5" y="148"/>
                  </a:cubicBezTo>
                  <a:cubicBezTo>
                    <a:pt x="10" y="297"/>
                    <a:pt x="158" y="261"/>
                    <a:pt x="158" y="257"/>
                  </a:cubicBezTo>
                  <a:cubicBezTo>
                    <a:pt x="158" y="253"/>
                    <a:pt x="150" y="44"/>
                    <a:pt x="150" y="44"/>
                  </a:cubicBezTo>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61">
              <a:extLst>
                <a:ext uri="{FF2B5EF4-FFF2-40B4-BE49-F238E27FC236}">
                  <a16:creationId xmlns:a16="http://schemas.microsoft.com/office/drawing/2014/main" xmlns="" id="{3C2E9977-57B2-4E9D-B30A-01A774212D55}"/>
                </a:ext>
              </a:extLst>
            </p:cNvPr>
            <p:cNvSpPr>
              <a:spLocks/>
            </p:cNvSpPr>
            <p:nvPr/>
          </p:nvSpPr>
          <p:spPr bwMode="auto">
            <a:xfrm>
              <a:off x="18435639" y="681038"/>
              <a:ext cx="69850" cy="133350"/>
            </a:xfrm>
            <a:custGeom>
              <a:avLst/>
              <a:gdLst>
                <a:gd name="T0" fmla="*/ 69 w 69"/>
                <a:gd name="T1" fmla="*/ 117 h 132"/>
                <a:gd name="T2" fmla="*/ 62 w 69"/>
                <a:gd name="T3" fmla="*/ 121 h 132"/>
                <a:gd name="T4" fmla="*/ 43 w 69"/>
                <a:gd name="T5" fmla="*/ 122 h 132"/>
                <a:gd name="T6" fmla="*/ 11 w 69"/>
                <a:gd name="T7" fmla="*/ 66 h 132"/>
                <a:gd name="T8" fmla="*/ 17 w 69"/>
                <a:gd name="T9" fmla="*/ 28 h 132"/>
                <a:gd name="T10" fmla="*/ 36 w 69"/>
                <a:gd name="T11" fmla="*/ 8 h 132"/>
                <a:gd name="T12" fmla="*/ 52 w 69"/>
                <a:gd name="T13" fmla="*/ 15 h 132"/>
                <a:gd name="T14" fmla="*/ 54 w 69"/>
                <a:gd name="T15" fmla="*/ 22 h 132"/>
                <a:gd name="T16" fmla="*/ 55 w 69"/>
                <a:gd name="T17" fmla="*/ 13 h 132"/>
                <a:gd name="T18" fmla="*/ 49 w 69"/>
                <a:gd name="T19" fmla="*/ 4 h 132"/>
                <a:gd name="T20" fmla="*/ 35 w 69"/>
                <a:gd name="T21" fmla="*/ 1 h 132"/>
                <a:gd name="T22" fmla="*/ 9 w 69"/>
                <a:gd name="T23" fmla="*/ 25 h 132"/>
                <a:gd name="T24" fmla="*/ 1 w 69"/>
                <a:gd name="T25" fmla="*/ 66 h 132"/>
                <a:gd name="T26" fmla="*/ 41 w 69"/>
                <a:gd name="T27" fmla="*/ 129 h 132"/>
                <a:gd name="T28" fmla="*/ 64 w 69"/>
                <a:gd name="T29" fmla="*/ 125 h 132"/>
                <a:gd name="T30" fmla="*/ 69 w 69"/>
                <a:gd name="T31" fmla="*/ 11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32">
                  <a:moveTo>
                    <a:pt x="69" y="117"/>
                  </a:moveTo>
                  <a:cubicBezTo>
                    <a:pt x="68" y="117"/>
                    <a:pt x="66" y="119"/>
                    <a:pt x="62" y="121"/>
                  </a:cubicBezTo>
                  <a:cubicBezTo>
                    <a:pt x="58" y="123"/>
                    <a:pt x="51" y="125"/>
                    <a:pt x="43" y="122"/>
                  </a:cubicBezTo>
                  <a:cubicBezTo>
                    <a:pt x="27" y="117"/>
                    <a:pt x="13" y="93"/>
                    <a:pt x="11" y="66"/>
                  </a:cubicBezTo>
                  <a:cubicBezTo>
                    <a:pt x="11" y="52"/>
                    <a:pt x="13" y="39"/>
                    <a:pt x="17" y="28"/>
                  </a:cubicBezTo>
                  <a:cubicBezTo>
                    <a:pt x="22" y="17"/>
                    <a:pt x="28" y="10"/>
                    <a:pt x="36" y="8"/>
                  </a:cubicBezTo>
                  <a:cubicBezTo>
                    <a:pt x="44" y="6"/>
                    <a:pt x="50" y="10"/>
                    <a:pt x="52" y="15"/>
                  </a:cubicBezTo>
                  <a:cubicBezTo>
                    <a:pt x="54" y="19"/>
                    <a:pt x="53" y="22"/>
                    <a:pt x="54" y="22"/>
                  </a:cubicBezTo>
                  <a:cubicBezTo>
                    <a:pt x="54" y="22"/>
                    <a:pt x="57" y="19"/>
                    <a:pt x="55" y="13"/>
                  </a:cubicBezTo>
                  <a:cubicBezTo>
                    <a:pt x="55" y="10"/>
                    <a:pt x="53" y="7"/>
                    <a:pt x="49" y="4"/>
                  </a:cubicBezTo>
                  <a:cubicBezTo>
                    <a:pt x="46" y="1"/>
                    <a:pt x="40" y="0"/>
                    <a:pt x="35" y="1"/>
                  </a:cubicBezTo>
                  <a:cubicBezTo>
                    <a:pt x="23" y="2"/>
                    <a:pt x="14" y="13"/>
                    <a:pt x="9" y="25"/>
                  </a:cubicBezTo>
                  <a:cubicBezTo>
                    <a:pt x="3" y="37"/>
                    <a:pt x="0" y="51"/>
                    <a:pt x="1" y="66"/>
                  </a:cubicBezTo>
                  <a:cubicBezTo>
                    <a:pt x="3" y="96"/>
                    <a:pt x="19" y="124"/>
                    <a:pt x="41" y="129"/>
                  </a:cubicBezTo>
                  <a:cubicBezTo>
                    <a:pt x="51" y="132"/>
                    <a:pt x="60" y="128"/>
                    <a:pt x="64" y="125"/>
                  </a:cubicBezTo>
                  <a:cubicBezTo>
                    <a:pt x="69" y="121"/>
                    <a:pt x="69" y="117"/>
                    <a:pt x="69" y="117"/>
                  </a:cubicBezTo>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62">
              <a:extLst>
                <a:ext uri="{FF2B5EF4-FFF2-40B4-BE49-F238E27FC236}">
                  <a16:creationId xmlns:a16="http://schemas.microsoft.com/office/drawing/2014/main" xmlns="" id="{9F6CDDCC-680F-4E80-94A2-972DF45C9FBC}"/>
                </a:ext>
              </a:extLst>
            </p:cNvPr>
            <p:cNvSpPr>
              <a:spLocks/>
            </p:cNvSpPr>
            <p:nvPr/>
          </p:nvSpPr>
          <p:spPr bwMode="auto">
            <a:xfrm>
              <a:off x="18822989" y="611188"/>
              <a:ext cx="127000" cy="38100"/>
            </a:xfrm>
            <a:custGeom>
              <a:avLst/>
              <a:gdLst>
                <a:gd name="T0" fmla="*/ 2 w 126"/>
                <a:gd name="T1" fmla="*/ 5 h 37"/>
                <a:gd name="T2" fmla="*/ 63 w 126"/>
                <a:gd name="T3" fmla="*/ 18 h 37"/>
                <a:gd name="T4" fmla="*/ 124 w 126"/>
                <a:gd name="T5" fmla="*/ 5 h 37"/>
                <a:gd name="T6" fmla="*/ 111 w 126"/>
                <a:gd name="T7" fmla="*/ 22 h 37"/>
                <a:gd name="T8" fmla="*/ 62 w 126"/>
                <a:gd name="T9" fmla="*/ 37 h 37"/>
                <a:gd name="T10" fmla="*/ 14 w 126"/>
                <a:gd name="T11" fmla="*/ 22 h 37"/>
                <a:gd name="T12" fmla="*/ 2 w 126"/>
                <a:gd name="T13" fmla="*/ 5 h 37"/>
              </a:gdLst>
              <a:ahLst/>
              <a:cxnLst>
                <a:cxn ang="0">
                  <a:pos x="T0" y="T1"/>
                </a:cxn>
                <a:cxn ang="0">
                  <a:pos x="T2" y="T3"/>
                </a:cxn>
                <a:cxn ang="0">
                  <a:pos x="T4" y="T5"/>
                </a:cxn>
                <a:cxn ang="0">
                  <a:pos x="T6" y="T7"/>
                </a:cxn>
                <a:cxn ang="0">
                  <a:pos x="T8" y="T9"/>
                </a:cxn>
                <a:cxn ang="0">
                  <a:pos x="T10" y="T11"/>
                </a:cxn>
                <a:cxn ang="0">
                  <a:pos x="T12" y="T13"/>
                </a:cxn>
              </a:cxnLst>
              <a:rect l="0" t="0" r="r" b="b"/>
              <a:pathLst>
                <a:path w="126" h="37">
                  <a:moveTo>
                    <a:pt x="2" y="5"/>
                  </a:moveTo>
                  <a:cubicBezTo>
                    <a:pt x="6" y="0"/>
                    <a:pt x="29" y="18"/>
                    <a:pt x="63" y="18"/>
                  </a:cubicBezTo>
                  <a:cubicBezTo>
                    <a:pt x="96" y="18"/>
                    <a:pt x="121" y="1"/>
                    <a:pt x="124" y="5"/>
                  </a:cubicBezTo>
                  <a:cubicBezTo>
                    <a:pt x="126" y="7"/>
                    <a:pt x="122" y="14"/>
                    <a:pt x="111" y="22"/>
                  </a:cubicBezTo>
                  <a:cubicBezTo>
                    <a:pt x="101" y="30"/>
                    <a:pt x="83" y="37"/>
                    <a:pt x="62" y="37"/>
                  </a:cubicBezTo>
                  <a:cubicBezTo>
                    <a:pt x="41" y="37"/>
                    <a:pt x="24" y="29"/>
                    <a:pt x="14" y="22"/>
                  </a:cubicBezTo>
                  <a:cubicBezTo>
                    <a:pt x="4" y="14"/>
                    <a:pt x="0" y="6"/>
                    <a:pt x="2" y="5"/>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63">
              <a:extLst>
                <a:ext uri="{FF2B5EF4-FFF2-40B4-BE49-F238E27FC236}">
                  <a16:creationId xmlns:a16="http://schemas.microsoft.com/office/drawing/2014/main" xmlns="" id="{F9ECA8BB-3D5C-4CF5-81EF-018B3FAFB21F}"/>
                </a:ext>
              </a:extLst>
            </p:cNvPr>
            <p:cNvSpPr>
              <a:spLocks/>
            </p:cNvSpPr>
            <p:nvPr/>
          </p:nvSpPr>
          <p:spPr bwMode="auto">
            <a:xfrm>
              <a:off x="19156364" y="604838"/>
              <a:ext cx="127000" cy="38100"/>
            </a:xfrm>
            <a:custGeom>
              <a:avLst/>
              <a:gdLst>
                <a:gd name="T0" fmla="*/ 2 w 126"/>
                <a:gd name="T1" fmla="*/ 4 h 37"/>
                <a:gd name="T2" fmla="*/ 63 w 126"/>
                <a:gd name="T3" fmla="*/ 18 h 37"/>
                <a:gd name="T4" fmla="*/ 125 w 126"/>
                <a:gd name="T5" fmla="*/ 5 h 37"/>
                <a:gd name="T6" fmla="*/ 112 w 126"/>
                <a:gd name="T7" fmla="*/ 22 h 37"/>
                <a:gd name="T8" fmla="*/ 63 w 126"/>
                <a:gd name="T9" fmla="*/ 37 h 37"/>
                <a:gd name="T10" fmla="*/ 14 w 126"/>
                <a:gd name="T11" fmla="*/ 21 h 37"/>
                <a:gd name="T12" fmla="*/ 2 w 126"/>
                <a:gd name="T13" fmla="*/ 4 h 37"/>
              </a:gdLst>
              <a:ahLst/>
              <a:cxnLst>
                <a:cxn ang="0">
                  <a:pos x="T0" y="T1"/>
                </a:cxn>
                <a:cxn ang="0">
                  <a:pos x="T2" y="T3"/>
                </a:cxn>
                <a:cxn ang="0">
                  <a:pos x="T4" y="T5"/>
                </a:cxn>
                <a:cxn ang="0">
                  <a:pos x="T6" y="T7"/>
                </a:cxn>
                <a:cxn ang="0">
                  <a:pos x="T8" y="T9"/>
                </a:cxn>
                <a:cxn ang="0">
                  <a:pos x="T10" y="T11"/>
                </a:cxn>
                <a:cxn ang="0">
                  <a:pos x="T12" y="T13"/>
                </a:cxn>
              </a:cxnLst>
              <a:rect l="0" t="0" r="r" b="b"/>
              <a:pathLst>
                <a:path w="126" h="37">
                  <a:moveTo>
                    <a:pt x="2" y="4"/>
                  </a:moveTo>
                  <a:cubicBezTo>
                    <a:pt x="6" y="0"/>
                    <a:pt x="30" y="18"/>
                    <a:pt x="63" y="18"/>
                  </a:cubicBezTo>
                  <a:cubicBezTo>
                    <a:pt x="96" y="18"/>
                    <a:pt x="121" y="1"/>
                    <a:pt x="125" y="5"/>
                  </a:cubicBezTo>
                  <a:cubicBezTo>
                    <a:pt x="126" y="7"/>
                    <a:pt x="122" y="14"/>
                    <a:pt x="112" y="22"/>
                  </a:cubicBezTo>
                  <a:cubicBezTo>
                    <a:pt x="101" y="29"/>
                    <a:pt x="83" y="37"/>
                    <a:pt x="63" y="37"/>
                  </a:cubicBezTo>
                  <a:cubicBezTo>
                    <a:pt x="42" y="37"/>
                    <a:pt x="24" y="29"/>
                    <a:pt x="14" y="21"/>
                  </a:cubicBezTo>
                  <a:cubicBezTo>
                    <a:pt x="4" y="13"/>
                    <a:pt x="0" y="6"/>
                    <a:pt x="2" y="4"/>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64">
              <a:extLst>
                <a:ext uri="{FF2B5EF4-FFF2-40B4-BE49-F238E27FC236}">
                  <a16:creationId xmlns:a16="http://schemas.microsoft.com/office/drawing/2014/main" xmlns="" id="{1E6BB16C-BF0A-4E9C-BDC4-11332E0360DB}"/>
                </a:ext>
              </a:extLst>
            </p:cNvPr>
            <p:cNvSpPr>
              <a:spLocks/>
            </p:cNvSpPr>
            <p:nvPr/>
          </p:nvSpPr>
          <p:spPr bwMode="auto">
            <a:xfrm>
              <a:off x="19050002" y="573088"/>
              <a:ext cx="109538" cy="284163"/>
            </a:xfrm>
            <a:custGeom>
              <a:avLst/>
              <a:gdLst>
                <a:gd name="T0" fmla="*/ 19 w 107"/>
                <a:gd name="T1" fmla="*/ 280 h 282"/>
                <a:gd name="T2" fmla="*/ 73 w 107"/>
                <a:gd name="T3" fmla="*/ 270 h 282"/>
                <a:gd name="T4" fmla="*/ 91 w 107"/>
                <a:gd name="T5" fmla="*/ 262 h 282"/>
                <a:gd name="T6" fmla="*/ 85 w 107"/>
                <a:gd name="T7" fmla="*/ 237 h 282"/>
                <a:gd name="T8" fmla="*/ 60 w 107"/>
                <a:gd name="T9" fmla="*/ 172 h 282"/>
                <a:gd name="T10" fmla="*/ 4 w 107"/>
                <a:gd name="T11" fmla="*/ 2 h 282"/>
                <a:gd name="T12" fmla="*/ 74 w 107"/>
                <a:gd name="T13" fmla="*/ 167 h 282"/>
                <a:gd name="T14" fmla="*/ 98 w 107"/>
                <a:gd name="T15" fmla="*/ 232 h 282"/>
                <a:gd name="T16" fmla="*/ 102 w 107"/>
                <a:gd name="T17" fmla="*/ 266 h 282"/>
                <a:gd name="T18" fmla="*/ 88 w 107"/>
                <a:gd name="T19" fmla="*/ 278 h 282"/>
                <a:gd name="T20" fmla="*/ 74 w 107"/>
                <a:gd name="T21" fmla="*/ 280 h 282"/>
                <a:gd name="T22" fmla="*/ 19 w 107"/>
                <a:gd name="T23" fmla="*/ 28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282">
                  <a:moveTo>
                    <a:pt x="19" y="280"/>
                  </a:moveTo>
                  <a:cubicBezTo>
                    <a:pt x="19" y="278"/>
                    <a:pt x="39" y="275"/>
                    <a:pt x="73" y="270"/>
                  </a:cubicBezTo>
                  <a:cubicBezTo>
                    <a:pt x="82" y="269"/>
                    <a:pt x="90" y="268"/>
                    <a:pt x="91" y="262"/>
                  </a:cubicBezTo>
                  <a:cubicBezTo>
                    <a:pt x="93" y="256"/>
                    <a:pt x="90" y="247"/>
                    <a:pt x="85" y="237"/>
                  </a:cubicBezTo>
                  <a:cubicBezTo>
                    <a:pt x="77" y="216"/>
                    <a:pt x="69" y="194"/>
                    <a:pt x="60" y="172"/>
                  </a:cubicBezTo>
                  <a:cubicBezTo>
                    <a:pt x="25" y="79"/>
                    <a:pt x="0" y="3"/>
                    <a:pt x="4" y="2"/>
                  </a:cubicBezTo>
                  <a:cubicBezTo>
                    <a:pt x="7" y="0"/>
                    <a:pt x="39" y="74"/>
                    <a:pt x="74" y="167"/>
                  </a:cubicBezTo>
                  <a:cubicBezTo>
                    <a:pt x="82" y="190"/>
                    <a:pt x="90" y="211"/>
                    <a:pt x="98" y="232"/>
                  </a:cubicBezTo>
                  <a:cubicBezTo>
                    <a:pt x="101" y="242"/>
                    <a:pt x="107" y="253"/>
                    <a:pt x="102" y="266"/>
                  </a:cubicBezTo>
                  <a:cubicBezTo>
                    <a:pt x="100" y="272"/>
                    <a:pt x="94" y="277"/>
                    <a:pt x="88" y="278"/>
                  </a:cubicBezTo>
                  <a:cubicBezTo>
                    <a:pt x="83" y="280"/>
                    <a:pt x="78" y="280"/>
                    <a:pt x="74" y="280"/>
                  </a:cubicBezTo>
                  <a:cubicBezTo>
                    <a:pt x="40" y="282"/>
                    <a:pt x="19" y="282"/>
                    <a:pt x="19" y="28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65">
              <a:extLst>
                <a:ext uri="{FF2B5EF4-FFF2-40B4-BE49-F238E27FC236}">
                  <a16:creationId xmlns:a16="http://schemas.microsoft.com/office/drawing/2014/main" xmlns="" id="{6A5A1045-58F1-4DFE-9234-1014D8511BE5}"/>
                </a:ext>
              </a:extLst>
            </p:cNvPr>
            <p:cNvSpPr>
              <a:spLocks/>
            </p:cNvSpPr>
            <p:nvPr/>
          </p:nvSpPr>
          <p:spPr bwMode="auto">
            <a:xfrm>
              <a:off x="18962689" y="877888"/>
              <a:ext cx="115888" cy="98425"/>
            </a:xfrm>
            <a:custGeom>
              <a:avLst/>
              <a:gdLst>
                <a:gd name="T0" fmla="*/ 7 w 114"/>
                <a:gd name="T1" fmla="*/ 0 h 97"/>
                <a:gd name="T2" fmla="*/ 43 w 114"/>
                <a:gd name="T3" fmla="*/ 62 h 97"/>
                <a:gd name="T4" fmla="*/ 113 w 114"/>
                <a:gd name="T5" fmla="*/ 89 h 97"/>
                <a:gd name="T6" fmla="*/ 88 w 114"/>
                <a:gd name="T7" fmla="*/ 96 h 97"/>
                <a:gd name="T8" fmla="*/ 30 w 114"/>
                <a:gd name="T9" fmla="*/ 76 h 97"/>
                <a:gd name="T10" fmla="*/ 1 w 114"/>
                <a:gd name="T11" fmla="*/ 24 h 97"/>
                <a:gd name="T12" fmla="*/ 7 w 114"/>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114" h="97">
                  <a:moveTo>
                    <a:pt x="7" y="0"/>
                  </a:moveTo>
                  <a:cubicBezTo>
                    <a:pt x="12" y="0"/>
                    <a:pt x="12" y="36"/>
                    <a:pt x="43" y="62"/>
                  </a:cubicBezTo>
                  <a:cubicBezTo>
                    <a:pt x="74" y="88"/>
                    <a:pt x="113" y="84"/>
                    <a:pt x="113" y="89"/>
                  </a:cubicBezTo>
                  <a:cubicBezTo>
                    <a:pt x="114" y="91"/>
                    <a:pt x="104" y="96"/>
                    <a:pt x="88" y="96"/>
                  </a:cubicBezTo>
                  <a:cubicBezTo>
                    <a:pt x="72" y="97"/>
                    <a:pt x="49" y="92"/>
                    <a:pt x="30" y="76"/>
                  </a:cubicBezTo>
                  <a:cubicBezTo>
                    <a:pt x="11" y="60"/>
                    <a:pt x="3" y="39"/>
                    <a:pt x="1" y="24"/>
                  </a:cubicBezTo>
                  <a:cubicBezTo>
                    <a:pt x="0" y="9"/>
                    <a:pt x="4" y="0"/>
                    <a:pt x="7" y="0"/>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66">
              <a:extLst>
                <a:ext uri="{FF2B5EF4-FFF2-40B4-BE49-F238E27FC236}">
                  <a16:creationId xmlns:a16="http://schemas.microsoft.com/office/drawing/2014/main" xmlns="" id="{4E6F17A5-CB9D-462E-AB84-6ED1C6B61C46}"/>
                </a:ext>
              </a:extLst>
            </p:cNvPr>
            <p:cNvSpPr>
              <a:spLocks/>
            </p:cNvSpPr>
            <p:nvPr/>
          </p:nvSpPr>
          <p:spPr bwMode="auto">
            <a:xfrm>
              <a:off x="18797589" y="481013"/>
              <a:ext cx="158750" cy="50800"/>
            </a:xfrm>
            <a:custGeom>
              <a:avLst/>
              <a:gdLst>
                <a:gd name="T0" fmla="*/ 154 w 156"/>
                <a:gd name="T1" fmla="*/ 26 h 51"/>
                <a:gd name="T2" fmla="*/ 78 w 156"/>
                <a:gd name="T3" fmla="*/ 36 h 51"/>
                <a:gd name="T4" fmla="*/ 2 w 156"/>
                <a:gd name="T5" fmla="*/ 43 h 51"/>
                <a:gd name="T6" fmla="*/ 18 w 156"/>
                <a:gd name="T7" fmla="*/ 22 h 51"/>
                <a:gd name="T8" fmla="*/ 75 w 156"/>
                <a:gd name="T9" fmla="*/ 2 h 51"/>
                <a:gd name="T10" fmla="*/ 134 w 156"/>
                <a:gd name="T11" fmla="*/ 9 h 51"/>
                <a:gd name="T12" fmla="*/ 154 w 156"/>
                <a:gd name="T13" fmla="*/ 26 h 51"/>
              </a:gdLst>
              <a:ahLst/>
              <a:cxnLst>
                <a:cxn ang="0">
                  <a:pos x="T0" y="T1"/>
                </a:cxn>
                <a:cxn ang="0">
                  <a:pos x="T2" y="T3"/>
                </a:cxn>
                <a:cxn ang="0">
                  <a:pos x="T4" y="T5"/>
                </a:cxn>
                <a:cxn ang="0">
                  <a:pos x="T6" y="T7"/>
                </a:cxn>
                <a:cxn ang="0">
                  <a:pos x="T8" y="T9"/>
                </a:cxn>
                <a:cxn ang="0">
                  <a:pos x="T10" y="T11"/>
                </a:cxn>
                <a:cxn ang="0">
                  <a:pos x="T12" y="T13"/>
                </a:cxn>
              </a:cxnLst>
              <a:rect l="0" t="0" r="r" b="b"/>
              <a:pathLst>
                <a:path w="156" h="51">
                  <a:moveTo>
                    <a:pt x="154" y="26"/>
                  </a:moveTo>
                  <a:cubicBezTo>
                    <a:pt x="151" y="36"/>
                    <a:pt x="118" y="31"/>
                    <a:pt x="78" y="36"/>
                  </a:cubicBezTo>
                  <a:cubicBezTo>
                    <a:pt x="39" y="40"/>
                    <a:pt x="8" y="51"/>
                    <a:pt x="2" y="43"/>
                  </a:cubicBezTo>
                  <a:cubicBezTo>
                    <a:pt x="0" y="39"/>
                    <a:pt x="6" y="31"/>
                    <a:pt x="18" y="22"/>
                  </a:cubicBezTo>
                  <a:cubicBezTo>
                    <a:pt x="31" y="13"/>
                    <a:pt x="51" y="5"/>
                    <a:pt x="75" y="2"/>
                  </a:cubicBezTo>
                  <a:cubicBezTo>
                    <a:pt x="98" y="0"/>
                    <a:pt x="120" y="3"/>
                    <a:pt x="134" y="9"/>
                  </a:cubicBezTo>
                  <a:cubicBezTo>
                    <a:pt x="148" y="15"/>
                    <a:pt x="156" y="22"/>
                    <a:pt x="154" y="26"/>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7">
              <a:extLst>
                <a:ext uri="{FF2B5EF4-FFF2-40B4-BE49-F238E27FC236}">
                  <a16:creationId xmlns:a16="http://schemas.microsoft.com/office/drawing/2014/main" xmlns="" id="{AC36539E-E98A-41B7-8077-20DE110F3FED}"/>
                </a:ext>
              </a:extLst>
            </p:cNvPr>
            <p:cNvSpPr>
              <a:spLocks/>
            </p:cNvSpPr>
            <p:nvPr/>
          </p:nvSpPr>
          <p:spPr bwMode="auto">
            <a:xfrm>
              <a:off x="19150014" y="504825"/>
              <a:ext cx="119063" cy="42863"/>
            </a:xfrm>
            <a:custGeom>
              <a:avLst/>
              <a:gdLst>
                <a:gd name="T0" fmla="*/ 116 w 118"/>
                <a:gd name="T1" fmla="*/ 35 h 43"/>
                <a:gd name="T2" fmla="*/ 59 w 118"/>
                <a:gd name="T3" fmla="*/ 35 h 43"/>
                <a:gd name="T4" fmla="*/ 3 w 118"/>
                <a:gd name="T5" fmla="*/ 32 h 43"/>
                <a:gd name="T6" fmla="*/ 14 w 118"/>
                <a:gd name="T7" fmla="*/ 13 h 43"/>
                <a:gd name="T8" fmla="*/ 60 w 118"/>
                <a:gd name="T9" fmla="*/ 1 h 43"/>
                <a:gd name="T10" fmla="*/ 105 w 118"/>
                <a:gd name="T11" fmla="*/ 16 h 43"/>
                <a:gd name="T12" fmla="*/ 116 w 118"/>
                <a:gd name="T13" fmla="*/ 35 h 43"/>
              </a:gdLst>
              <a:ahLst/>
              <a:cxnLst>
                <a:cxn ang="0">
                  <a:pos x="T0" y="T1"/>
                </a:cxn>
                <a:cxn ang="0">
                  <a:pos x="T2" y="T3"/>
                </a:cxn>
                <a:cxn ang="0">
                  <a:pos x="T4" y="T5"/>
                </a:cxn>
                <a:cxn ang="0">
                  <a:pos x="T6" y="T7"/>
                </a:cxn>
                <a:cxn ang="0">
                  <a:pos x="T8" y="T9"/>
                </a:cxn>
                <a:cxn ang="0">
                  <a:pos x="T10" y="T11"/>
                </a:cxn>
                <a:cxn ang="0">
                  <a:pos x="T12" y="T13"/>
                </a:cxn>
              </a:cxnLst>
              <a:rect l="0" t="0" r="r" b="b"/>
              <a:pathLst>
                <a:path w="118" h="43">
                  <a:moveTo>
                    <a:pt x="116" y="35"/>
                  </a:moveTo>
                  <a:cubicBezTo>
                    <a:pt x="110" y="43"/>
                    <a:pt x="87" y="35"/>
                    <a:pt x="59" y="35"/>
                  </a:cubicBezTo>
                  <a:cubicBezTo>
                    <a:pt x="32" y="33"/>
                    <a:pt x="8" y="40"/>
                    <a:pt x="3" y="32"/>
                  </a:cubicBezTo>
                  <a:cubicBezTo>
                    <a:pt x="0" y="28"/>
                    <a:pt x="4" y="20"/>
                    <a:pt x="14" y="13"/>
                  </a:cubicBezTo>
                  <a:cubicBezTo>
                    <a:pt x="24" y="6"/>
                    <a:pt x="41" y="0"/>
                    <a:pt x="60" y="1"/>
                  </a:cubicBezTo>
                  <a:cubicBezTo>
                    <a:pt x="79" y="1"/>
                    <a:pt x="96" y="8"/>
                    <a:pt x="105" y="16"/>
                  </a:cubicBezTo>
                  <a:cubicBezTo>
                    <a:pt x="115" y="24"/>
                    <a:pt x="118" y="32"/>
                    <a:pt x="116" y="35"/>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68">
              <a:extLst>
                <a:ext uri="{FF2B5EF4-FFF2-40B4-BE49-F238E27FC236}">
                  <a16:creationId xmlns:a16="http://schemas.microsoft.com/office/drawing/2014/main" xmlns="" id="{E0DCB61E-0454-41ED-8EEC-D58AE51DCDF3}"/>
                </a:ext>
              </a:extLst>
            </p:cNvPr>
            <p:cNvSpPr>
              <a:spLocks/>
            </p:cNvSpPr>
            <p:nvPr/>
          </p:nvSpPr>
          <p:spPr bwMode="auto">
            <a:xfrm>
              <a:off x="18434052" y="-41275"/>
              <a:ext cx="996950" cy="754063"/>
            </a:xfrm>
            <a:custGeom>
              <a:avLst/>
              <a:gdLst>
                <a:gd name="T0" fmla="*/ 980 w 982"/>
                <a:gd name="T1" fmla="*/ 192 h 748"/>
                <a:gd name="T2" fmla="*/ 950 w 982"/>
                <a:gd name="T3" fmla="*/ 120 h 748"/>
                <a:gd name="T4" fmla="*/ 877 w 982"/>
                <a:gd name="T5" fmla="*/ 126 h 748"/>
                <a:gd name="T6" fmla="*/ 820 w 982"/>
                <a:gd name="T7" fmla="*/ 45 h 748"/>
                <a:gd name="T8" fmla="*/ 720 w 982"/>
                <a:gd name="T9" fmla="*/ 79 h 748"/>
                <a:gd name="T10" fmla="*/ 618 w 982"/>
                <a:gd name="T11" fmla="*/ 68 h 748"/>
                <a:gd name="T12" fmla="*/ 523 w 982"/>
                <a:gd name="T13" fmla="*/ 25 h 748"/>
                <a:gd name="T14" fmla="*/ 312 w 982"/>
                <a:gd name="T15" fmla="*/ 33 h 748"/>
                <a:gd name="T16" fmla="*/ 168 w 982"/>
                <a:gd name="T17" fmla="*/ 188 h 748"/>
                <a:gd name="T18" fmla="*/ 37 w 982"/>
                <a:gd name="T19" fmla="*/ 238 h 748"/>
                <a:gd name="T20" fmla="*/ 6 w 982"/>
                <a:gd name="T21" fmla="*/ 380 h 748"/>
                <a:gd name="T22" fmla="*/ 31 w 982"/>
                <a:gd name="T23" fmla="*/ 478 h 748"/>
                <a:gd name="T24" fmla="*/ 31 w 982"/>
                <a:gd name="T25" fmla="*/ 486 h 748"/>
                <a:gd name="T26" fmla="*/ 97 w 982"/>
                <a:gd name="T27" fmla="*/ 747 h 748"/>
                <a:gd name="T28" fmla="*/ 165 w 982"/>
                <a:gd name="T29" fmla="*/ 581 h 748"/>
                <a:gd name="T30" fmla="*/ 261 w 982"/>
                <a:gd name="T31" fmla="*/ 350 h 748"/>
                <a:gd name="T32" fmla="*/ 573 w 982"/>
                <a:gd name="T33" fmla="*/ 385 h 748"/>
                <a:gd name="T34" fmla="*/ 844 w 982"/>
                <a:gd name="T35" fmla="*/ 414 h 748"/>
                <a:gd name="T36" fmla="*/ 850 w 982"/>
                <a:gd name="T37" fmla="*/ 413 h 748"/>
                <a:gd name="T38" fmla="*/ 851 w 982"/>
                <a:gd name="T39" fmla="*/ 413 h 748"/>
                <a:gd name="T40" fmla="*/ 853 w 982"/>
                <a:gd name="T41" fmla="*/ 412 h 748"/>
                <a:gd name="T42" fmla="*/ 912 w 982"/>
                <a:gd name="T43" fmla="*/ 387 h 748"/>
                <a:gd name="T44" fmla="*/ 960 w 982"/>
                <a:gd name="T45" fmla="*/ 333 h 748"/>
                <a:gd name="T46" fmla="*/ 948 w 982"/>
                <a:gd name="T47" fmla="*/ 265 h 748"/>
                <a:gd name="T48" fmla="*/ 980 w 982"/>
                <a:gd name="T49" fmla="*/ 192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82" h="748">
                  <a:moveTo>
                    <a:pt x="980" y="192"/>
                  </a:moveTo>
                  <a:cubicBezTo>
                    <a:pt x="982" y="165"/>
                    <a:pt x="972" y="136"/>
                    <a:pt x="950" y="120"/>
                  </a:cubicBezTo>
                  <a:cubicBezTo>
                    <a:pt x="928" y="105"/>
                    <a:pt x="894" y="106"/>
                    <a:pt x="877" y="126"/>
                  </a:cubicBezTo>
                  <a:cubicBezTo>
                    <a:pt x="887" y="90"/>
                    <a:pt x="857" y="48"/>
                    <a:pt x="820" y="45"/>
                  </a:cubicBezTo>
                  <a:cubicBezTo>
                    <a:pt x="784" y="43"/>
                    <a:pt x="754" y="70"/>
                    <a:pt x="720" y="79"/>
                  </a:cubicBezTo>
                  <a:cubicBezTo>
                    <a:pt x="686" y="89"/>
                    <a:pt x="650" y="81"/>
                    <a:pt x="618" y="68"/>
                  </a:cubicBezTo>
                  <a:cubicBezTo>
                    <a:pt x="586" y="55"/>
                    <a:pt x="556" y="37"/>
                    <a:pt x="523" y="25"/>
                  </a:cubicBezTo>
                  <a:cubicBezTo>
                    <a:pt x="455" y="0"/>
                    <a:pt x="378" y="3"/>
                    <a:pt x="312" y="33"/>
                  </a:cubicBezTo>
                  <a:cubicBezTo>
                    <a:pt x="246" y="64"/>
                    <a:pt x="193" y="120"/>
                    <a:pt x="168" y="188"/>
                  </a:cubicBezTo>
                  <a:cubicBezTo>
                    <a:pt x="120" y="173"/>
                    <a:pt x="66" y="197"/>
                    <a:pt x="37" y="238"/>
                  </a:cubicBezTo>
                  <a:cubicBezTo>
                    <a:pt x="8" y="278"/>
                    <a:pt x="0" y="331"/>
                    <a:pt x="6" y="380"/>
                  </a:cubicBezTo>
                  <a:cubicBezTo>
                    <a:pt x="10" y="414"/>
                    <a:pt x="20" y="446"/>
                    <a:pt x="31" y="478"/>
                  </a:cubicBezTo>
                  <a:cubicBezTo>
                    <a:pt x="31" y="481"/>
                    <a:pt x="31" y="483"/>
                    <a:pt x="31" y="486"/>
                  </a:cubicBezTo>
                  <a:cubicBezTo>
                    <a:pt x="33" y="606"/>
                    <a:pt x="46" y="746"/>
                    <a:pt x="97" y="747"/>
                  </a:cubicBezTo>
                  <a:cubicBezTo>
                    <a:pt x="186" y="748"/>
                    <a:pt x="165" y="581"/>
                    <a:pt x="165" y="581"/>
                  </a:cubicBezTo>
                  <a:cubicBezTo>
                    <a:pt x="274" y="539"/>
                    <a:pt x="234" y="375"/>
                    <a:pt x="261" y="350"/>
                  </a:cubicBezTo>
                  <a:cubicBezTo>
                    <a:pt x="288" y="326"/>
                    <a:pt x="345" y="268"/>
                    <a:pt x="573" y="385"/>
                  </a:cubicBezTo>
                  <a:cubicBezTo>
                    <a:pt x="662" y="430"/>
                    <a:pt x="780" y="429"/>
                    <a:pt x="844" y="414"/>
                  </a:cubicBezTo>
                  <a:cubicBezTo>
                    <a:pt x="846" y="414"/>
                    <a:pt x="848" y="413"/>
                    <a:pt x="850" y="413"/>
                  </a:cubicBezTo>
                  <a:lnTo>
                    <a:pt x="851" y="413"/>
                  </a:lnTo>
                  <a:lnTo>
                    <a:pt x="853" y="412"/>
                  </a:lnTo>
                  <a:cubicBezTo>
                    <a:pt x="874" y="406"/>
                    <a:pt x="894" y="399"/>
                    <a:pt x="912" y="387"/>
                  </a:cubicBezTo>
                  <a:cubicBezTo>
                    <a:pt x="932" y="374"/>
                    <a:pt x="951" y="356"/>
                    <a:pt x="960" y="333"/>
                  </a:cubicBezTo>
                  <a:cubicBezTo>
                    <a:pt x="969" y="310"/>
                    <a:pt x="966" y="282"/>
                    <a:pt x="948" y="265"/>
                  </a:cubicBezTo>
                  <a:cubicBezTo>
                    <a:pt x="964" y="244"/>
                    <a:pt x="978" y="219"/>
                    <a:pt x="980" y="192"/>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69">
              <a:extLst>
                <a:ext uri="{FF2B5EF4-FFF2-40B4-BE49-F238E27FC236}">
                  <a16:creationId xmlns:a16="http://schemas.microsoft.com/office/drawing/2014/main" xmlns="" id="{8D8E0FE6-836A-4226-8671-1A814AF2B499}"/>
                </a:ext>
              </a:extLst>
            </p:cNvPr>
            <p:cNvSpPr>
              <a:spLocks/>
            </p:cNvSpPr>
            <p:nvPr/>
          </p:nvSpPr>
          <p:spPr bwMode="auto">
            <a:xfrm>
              <a:off x="18700752" y="-133350"/>
              <a:ext cx="531813" cy="234950"/>
            </a:xfrm>
            <a:custGeom>
              <a:avLst/>
              <a:gdLst>
                <a:gd name="T0" fmla="*/ 500 w 524"/>
                <a:gd name="T1" fmla="*/ 0 h 233"/>
                <a:gd name="T2" fmla="*/ 504 w 524"/>
                <a:gd name="T3" fmla="*/ 6 h 233"/>
                <a:gd name="T4" fmla="*/ 513 w 524"/>
                <a:gd name="T5" fmla="*/ 24 h 233"/>
                <a:gd name="T6" fmla="*/ 517 w 524"/>
                <a:gd name="T7" fmla="*/ 99 h 233"/>
                <a:gd name="T8" fmla="*/ 457 w 524"/>
                <a:gd name="T9" fmla="*/ 192 h 233"/>
                <a:gd name="T10" fmla="*/ 324 w 524"/>
                <a:gd name="T11" fmla="*/ 213 h 233"/>
                <a:gd name="T12" fmla="*/ 191 w 524"/>
                <a:gd name="T13" fmla="*/ 182 h 233"/>
                <a:gd name="T14" fmla="*/ 83 w 524"/>
                <a:gd name="T15" fmla="*/ 180 h 233"/>
                <a:gd name="T16" fmla="*/ 19 w 524"/>
                <a:gd name="T17" fmla="*/ 212 h 233"/>
                <a:gd name="T18" fmla="*/ 0 w 524"/>
                <a:gd name="T19" fmla="*/ 233 h 233"/>
                <a:gd name="T20" fmla="*/ 4 w 524"/>
                <a:gd name="T21" fmla="*/ 226 h 233"/>
                <a:gd name="T22" fmla="*/ 16 w 524"/>
                <a:gd name="T23" fmla="*/ 210 h 233"/>
                <a:gd name="T24" fmla="*/ 82 w 524"/>
                <a:gd name="T25" fmla="*/ 174 h 233"/>
                <a:gd name="T26" fmla="*/ 193 w 524"/>
                <a:gd name="T27" fmla="*/ 175 h 233"/>
                <a:gd name="T28" fmla="*/ 325 w 524"/>
                <a:gd name="T29" fmla="*/ 205 h 233"/>
                <a:gd name="T30" fmla="*/ 453 w 524"/>
                <a:gd name="T31" fmla="*/ 185 h 233"/>
                <a:gd name="T32" fmla="*/ 511 w 524"/>
                <a:gd name="T33" fmla="*/ 98 h 233"/>
                <a:gd name="T34" fmla="*/ 510 w 524"/>
                <a:gd name="T35" fmla="*/ 25 h 233"/>
                <a:gd name="T36" fmla="*/ 500 w 524"/>
                <a:gd name="T37"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4" h="233">
                  <a:moveTo>
                    <a:pt x="500" y="0"/>
                  </a:moveTo>
                  <a:cubicBezTo>
                    <a:pt x="500" y="0"/>
                    <a:pt x="502" y="2"/>
                    <a:pt x="504" y="6"/>
                  </a:cubicBezTo>
                  <a:cubicBezTo>
                    <a:pt x="507" y="9"/>
                    <a:pt x="510" y="16"/>
                    <a:pt x="513" y="24"/>
                  </a:cubicBezTo>
                  <a:cubicBezTo>
                    <a:pt x="519" y="41"/>
                    <a:pt x="524" y="67"/>
                    <a:pt x="517" y="99"/>
                  </a:cubicBezTo>
                  <a:cubicBezTo>
                    <a:pt x="511" y="130"/>
                    <a:pt x="493" y="167"/>
                    <a:pt x="457" y="192"/>
                  </a:cubicBezTo>
                  <a:cubicBezTo>
                    <a:pt x="421" y="216"/>
                    <a:pt x="371" y="221"/>
                    <a:pt x="324" y="213"/>
                  </a:cubicBezTo>
                  <a:cubicBezTo>
                    <a:pt x="275" y="206"/>
                    <a:pt x="232" y="191"/>
                    <a:pt x="191" y="182"/>
                  </a:cubicBezTo>
                  <a:cubicBezTo>
                    <a:pt x="151" y="174"/>
                    <a:pt x="114" y="172"/>
                    <a:pt x="83" y="180"/>
                  </a:cubicBezTo>
                  <a:cubicBezTo>
                    <a:pt x="53" y="187"/>
                    <a:pt x="31" y="201"/>
                    <a:pt x="19" y="212"/>
                  </a:cubicBezTo>
                  <a:cubicBezTo>
                    <a:pt x="6" y="224"/>
                    <a:pt x="1" y="233"/>
                    <a:pt x="0" y="233"/>
                  </a:cubicBezTo>
                  <a:cubicBezTo>
                    <a:pt x="0" y="232"/>
                    <a:pt x="1" y="230"/>
                    <a:pt x="4" y="226"/>
                  </a:cubicBezTo>
                  <a:cubicBezTo>
                    <a:pt x="6" y="222"/>
                    <a:pt x="10" y="216"/>
                    <a:pt x="16" y="210"/>
                  </a:cubicBezTo>
                  <a:cubicBezTo>
                    <a:pt x="29" y="197"/>
                    <a:pt x="51" y="182"/>
                    <a:pt x="82" y="174"/>
                  </a:cubicBezTo>
                  <a:cubicBezTo>
                    <a:pt x="113" y="165"/>
                    <a:pt x="152" y="166"/>
                    <a:pt x="193" y="175"/>
                  </a:cubicBezTo>
                  <a:cubicBezTo>
                    <a:pt x="234" y="183"/>
                    <a:pt x="278" y="198"/>
                    <a:pt x="325" y="205"/>
                  </a:cubicBezTo>
                  <a:cubicBezTo>
                    <a:pt x="372" y="212"/>
                    <a:pt x="419" y="207"/>
                    <a:pt x="453" y="185"/>
                  </a:cubicBezTo>
                  <a:cubicBezTo>
                    <a:pt x="487" y="163"/>
                    <a:pt x="505" y="127"/>
                    <a:pt x="511" y="98"/>
                  </a:cubicBezTo>
                  <a:cubicBezTo>
                    <a:pt x="518" y="67"/>
                    <a:pt x="515" y="42"/>
                    <a:pt x="510" y="25"/>
                  </a:cubicBezTo>
                  <a:cubicBezTo>
                    <a:pt x="505" y="8"/>
                    <a:pt x="499" y="0"/>
                    <a:pt x="500" y="0"/>
                  </a:cubicBez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70">
              <a:extLst>
                <a:ext uri="{FF2B5EF4-FFF2-40B4-BE49-F238E27FC236}">
                  <a16:creationId xmlns:a16="http://schemas.microsoft.com/office/drawing/2014/main" xmlns="" id="{2ABB27EC-CF05-4628-ACCE-7C0AE61DEC8C}"/>
                </a:ext>
              </a:extLst>
            </p:cNvPr>
            <p:cNvSpPr>
              <a:spLocks/>
            </p:cNvSpPr>
            <p:nvPr/>
          </p:nvSpPr>
          <p:spPr bwMode="auto">
            <a:xfrm>
              <a:off x="19003964" y="-95250"/>
              <a:ext cx="163513" cy="125413"/>
            </a:xfrm>
            <a:custGeom>
              <a:avLst/>
              <a:gdLst>
                <a:gd name="T0" fmla="*/ 146 w 161"/>
                <a:gd name="T1" fmla="*/ 1 h 124"/>
                <a:gd name="T2" fmla="*/ 160 w 161"/>
                <a:gd name="T3" fmla="*/ 34 h 124"/>
                <a:gd name="T4" fmla="*/ 152 w 161"/>
                <a:gd name="T5" fmla="*/ 74 h 124"/>
                <a:gd name="T6" fmla="*/ 118 w 161"/>
                <a:gd name="T7" fmla="*/ 109 h 124"/>
                <a:gd name="T8" fmla="*/ 72 w 161"/>
                <a:gd name="T9" fmla="*/ 123 h 124"/>
                <a:gd name="T10" fmla="*/ 32 w 161"/>
                <a:gd name="T11" fmla="*/ 118 h 124"/>
                <a:gd name="T12" fmla="*/ 0 w 161"/>
                <a:gd name="T13" fmla="*/ 101 h 124"/>
                <a:gd name="T14" fmla="*/ 34 w 161"/>
                <a:gd name="T15" fmla="*/ 112 h 124"/>
                <a:gd name="T16" fmla="*/ 114 w 161"/>
                <a:gd name="T17" fmla="*/ 102 h 124"/>
                <a:gd name="T18" fmla="*/ 145 w 161"/>
                <a:gd name="T19" fmla="*/ 70 h 124"/>
                <a:gd name="T20" fmla="*/ 153 w 161"/>
                <a:gd name="T21" fmla="*/ 35 h 124"/>
                <a:gd name="T22" fmla="*/ 146 w 161"/>
                <a:gd name="T23" fmla="*/ 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1" h="124">
                  <a:moveTo>
                    <a:pt x="146" y="1"/>
                  </a:moveTo>
                  <a:cubicBezTo>
                    <a:pt x="146" y="0"/>
                    <a:pt x="157" y="11"/>
                    <a:pt x="160" y="34"/>
                  </a:cubicBezTo>
                  <a:cubicBezTo>
                    <a:pt x="161" y="46"/>
                    <a:pt x="159" y="60"/>
                    <a:pt x="152" y="74"/>
                  </a:cubicBezTo>
                  <a:cubicBezTo>
                    <a:pt x="146" y="88"/>
                    <a:pt x="134" y="101"/>
                    <a:pt x="118" y="109"/>
                  </a:cubicBezTo>
                  <a:cubicBezTo>
                    <a:pt x="103" y="118"/>
                    <a:pt x="87" y="122"/>
                    <a:pt x="72" y="123"/>
                  </a:cubicBezTo>
                  <a:cubicBezTo>
                    <a:pt x="56" y="124"/>
                    <a:pt x="43" y="121"/>
                    <a:pt x="32" y="118"/>
                  </a:cubicBezTo>
                  <a:cubicBezTo>
                    <a:pt x="11" y="111"/>
                    <a:pt x="0" y="102"/>
                    <a:pt x="0" y="101"/>
                  </a:cubicBezTo>
                  <a:cubicBezTo>
                    <a:pt x="1" y="100"/>
                    <a:pt x="13" y="107"/>
                    <a:pt x="34" y="112"/>
                  </a:cubicBezTo>
                  <a:cubicBezTo>
                    <a:pt x="54" y="117"/>
                    <a:pt x="86" y="119"/>
                    <a:pt x="114" y="102"/>
                  </a:cubicBezTo>
                  <a:cubicBezTo>
                    <a:pt x="128" y="94"/>
                    <a:pt x="139" y="82"/>
                    <a:pt x="145" y="70"/>
                  </a:cubicBezTo>
                  <a:cubicBezTo>
                    <a:pt x="152" y="58"/>
                    <a:pt x="154" y="45"/>
                    <a:pt x="153" y="35"/>
                  </a:cubicBezTo>
                  <a:cubicBezTo>
                    <a:pt x="153" y="13"/>
                    <a:pt x="144" y="2"/>
                    <a:pt x="146" y="1"/>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71">
              <a:extLst>
                <a:ext uri="{FF2B5EF4-FFF2-40B4-BE49-F238E27FC236}">
                  <a16:creationId xmlns:a16="http://schemas.microsoft.com/office/drawing/2014/main" xmlns="" id="{4F59F270-4768-421C-BB0D-F194B3B5DD17}"/>
                </a:ext>
              </a:extLst>
            </p:cNvPr>
            <p:cNvSpPr>
              <a:spLocks/>
            </p:cNvSpPr>
            <p:nvPr/>
          </p:nvSpPr>
          <p:spPr bwMode="auto">
            <a:xfrm>
              <a:off x="19294477" y="3278188"/>
              <a:ext cx="644525" cy="396875"/>
            </a:xfrm>
            <a:custGeom>
              <a:avLst/>
              <a:gdLst>
                <a:gd name="T0" fmla="*/ 621 w 635"/>
                <a:gd name="T1" fmla="*/ 233 h 393"/>
                <a:gd name="T2" fmla="*/ 530 w 635"/>
                <a:gd name="T3" fmla="*/ 393 h 393"/>
                <a:gd name="T4" fmla="*/ 293 w 635"/>
                <a:gd name="T5" fmla="*/ 294 h 393"/>
                <a:gd name="T6" fmla="*/ 0 w 635"/>
                <a:gd name="T7" fmla="*/ 313 h 393"/>
                <a:gd name="T8" fmla="*/ 115 w 635"/>
                <a:gd name="T9" fmla="*/ 0 h 393"/>
                <a:gd name="T10" fmla="*/ 491 w 635"/>
                <a:gd name="T11" fmla="*/ 77 h 393"/>
                <a:gd name="T12" fmla="*/ 621 w 635"/>
                <a:gd name="T13" fmla="*/ 233 h 393"/>
              </a:gdLst>
              <a:ahLst/>
              <a:cxnLst>
                <a:cxn ang="0">
                  <a:pos x="T0" y="T1"/>
                </a:cxn>
                <a:cxn ang="0">
                  <a:pos x="T2" y="T3"/>
                </a:cxn>
                <a:cxn ang="0">
                  <a:pos x="T4" y="T5"/>
                </a:cxn>
                <a:cxn ang="0">
                  <a:pos x="T6" y="T7"/>
                </a:cxn>
                <a:cxn ang="0">
                  <a:pos x="T8" y="T9"/>
                </a:cxn>
                <a:cxn ang="0">
                  <a:pos x="T10" y="T11"/>
                </a:cxn>
                <a:cxn ang="0">
                  <a:pos x="T12" y="T13"/>
                </a:cxn>
              </a:cxnLst>
              <a:rect l="0" t="0" r="r" b="b"/>
              <a:pathLst>
                <a:path w="635" h="393">
                  <a:moveTo>
                    <a:pt x="621" y="233"/>
                  </a:moveTo>
                  <a:cubicBezTo>
                    <a:pt x="621" y="233"/>
                    <a:pt x="635" y="337"/>
                    <a:pt x="530" y="393"/>
                  </a:cubicBezTo>
                  <a:lnTo>
                    <a:pt x="293" y="294"/>
                  </a:lnTo>
                  <a:lnTo>
                    <a:pt x="0" y="313"/>
                  </a:lnTo>
                  <a:lnTo>
                    <a:pt x="115" y="0"/>
                  </a:lnTo>
                  <a:cubicBezTo>
                    <a:pt x="115" y="0"/>
                    <a:pt x="444" y="40"/>
                    <a:pt x="491" y="77"/>
                  </a:cubicBezTo>
                  <a:cubicBezTo>
                    <a:pt x="537" y="115"/>
                    <a:pt x="625" y="184"/>
                    <a:pt x="621" y="233"/>
                  </a:cubicBezTo>
                  <a:close/>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72">
              <a:extLst>
                <a:ext uri="{FF2B5EF4-FFF2-40B4-BE49-F238E27FC236}">
                  <a16:creationId xmlns:a16="http://schemas.microsoft.com/office/drawing/2014/main" xmlns="" id="{29781DD3-8F1F-4B80-88F7-F1ABE3924EF0}"/>
                </a:ext>
              </a:extLst>
            </p:cNvPr>
            <p:cNvSpPr>
              <a:spLocks/>
            </p:cNvSpPr>
            <p:nvPr/>
          </p:nvSpPr>
          <p:spPr bwMode="auto">
            <a:xfrm>
              <a:off x="19294477" y="3278188"/>
              <a:ext cx="644525" cy="396875"/>
            </a:xfrm>
            <a:custGeom>
              <a:avLst/>
              <a:gdLst>
                <a:gd name="T0" fmla="*/ 621 w 635"/>
                <a:gd name="T1" fmla="*/ 233 h 393"/>
                <a:gd name="T2" fmla="*/ 530 w 635"/>
                <a:gd name="T3" fmla="*/ 393 h 393"/>
                <a:gd name="T4" fmla="*/ 293 w 635"/>
                <a:gd name="T5" fmla="*/ 294 h 393"/>
                <a:gd name="T6" fmla="*/ 0 w 635"/>
                <a:gd name="T7" fmla="*/ 313 h 393"/>
                <a:gd name="T8" fmla="*/ 115 w 635"/>
                <a:gd name="T9" fmla="*/ 0 h 393"/>
                <a:gd name="T10" fmla="*/ 491 w 635"/>
                <a:gd name="T11" fmla="*/ 77 h 393"/>
                <a:gd name="T12" fmla="*/ 621 w 635"/>
                <a:gd name="T13" fmla="*/ 233 h 393"/>
              </a:gdLst>
              <a:ahLst/>
              <a:cxnLst>
                <a:cxn ang="0">
                  <a:pos x="T0" y="T1"/>
                </a:cxn>
                <a:cxn ang="0">
                  <a:pos x="T2" y="T3"/>
                </a:cxn>
                <a:cxn ang="0">
                  <a:pos x="T4" y="T5"/>
                </a:cxn>
                <a:cxn ang="0">
                  <a:pos x="T6" y="T7"/>
                </a:cxn>
                <a:cxn ang="0">
                  <a:pos x="T8" y="T9"/>
                </a:cxn>
                <a:cxn ang="0">
                  <a:pos x="T10" y="T11"/>
                </a:cxn>
                <a:cxn ang="0">
                  <a:pos x="T12" y="T13"/>
                </a:cxn>
              </a:cxnLst>
              <a:rect l="0" t="0" r="r" b="b"/>
              <a:pathLst>
                <a:path w="635" h="393">
                  <a:moveTo>
                    <a:pt x="621" y="233"/>
                  </a:moveTo>
                  <a:cubicBezTo>
                    <a:pt x="621" y="233"/>
                    <a:pt x="635" y="337"/>
                    <a:pt x="530" y="393"/>
                  </a:cubicBezTo>
                  <a:lnTo>
                    <a:pt x="293" y="294"/>
                  </a:lnTo>
                  <a:lnTo>
                    <a:pt x="0" y="313"/>
                  </a:lnTo>
                  <a:lnTo>
                    <a:pt x="115" y="0"/>
                  </a:lnTo>
                  <a:cubicBezTo>
                    <a:pt x="115" y="0"/>
                    <a:pt x="444" y="40"/>
                    <a:pt x="491" y="77"/>
                  </a:cubicBezTo>
                  <a:cubicBezTo>
                    <a:pt x="537" y="115"/>
                    <a:pt x="625" y="184"/>
                    <a:pt x="621" y="233"/>
                  </a:cubicBezTo>
                  <a:close/>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73">
              <a:extLst>
                <a:ext uri="{FF2B5EF4-FFF2-40B4-BE49-F238E27FC236}">
                  <a16:creationId xmlns:a16="http://schemas.microsoft.com/office/drawing/2014/main" xmlns="" id="{5E23DD84-9798-4981-A255-3C0B377490A5}"/>
                </a:ext>
              </a:extLst>
            </p:cNvPr>
            <p:cNvSpPr>
              <a:spLocks/>
            </p:cNvSpPr>
            <p:nvPr/>
          </p:nvSpPr>
          <p:spPr bwMode="auto">
            <a:xfrm>
              <a:off x="19294477" y="3436938"/>
              <a:ext cx="630238" cy="238125"/>
            </a:xfrm>
            <a:custGeom>
              <a:avLst/>
              <a:gdLst>
                <a:gd name="T0" fmla="*/ 530 w 621"/>
                <a:gd name="T1" fmla="*/ 236 h 236"/>
                <a:gd name="T2" fmla="*/ 293 w 621"/>
                <a:gd name="T3" fmla="*/ 137 h 236"/>
                <a:gd name="T4" fmla="*/ 0 w 621"/>
                <a:gd name="T5" fmla="*/ 156 h 236"/>
                <a:gd name="T6" fmla="*/ 69 w 621"/>
                <a:gd name="T7" fmla="*/ 127 h 236"/>
                <a:gd name="T8" fmla="*/ 470 w 621"/>
                <a:gd name="T9" fmla="*/ 0 h 236"/>
                <a:gd name="T10" fmla="*/ 621 w 621"/>
                <a:gd name="T11" fmla="*/ 76 h 236"/>
                <a:gd name="T12" fmla="*/ 621 w 621"/>
                <a:gd name="T13" fmla="*/ 76 h 236"/>
                <a:gd name="T14" fmla="*/ 621 w 621"/>
                <a:gd name="T15" fmla="*/ 89 h 236"/>
                <a:gd name="T16" fmla="*/ 530 w 621"/>
                <a:gd name="T1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1" h="236">
                  <a:moveTo>
                    <a:pt x="530" y="236"/>
                  </a:moveTo>
                  <a:lnTo>
                    <a:pt x="293" y="137"/>
                  </a:lnTo>
                  <a:lnTo>
                    <a:pt x="0" y="156"/>
                  </a:lnTo>
                  <a:cubicBezTo>
                    <a:pt x="23" y="147"/>
                    <a:pt x="46" y="137"/>
                    <a:pt x="69" y="127"/>
                  </a:cubicBezTo>
                  <a:cubicBezTo>
                    <a:pt x="218" y="63"/>
                    <a:pt x="361" y="0"/>
                    <a:pt x="470" y="0"/>
                  </a:cubicBezTo>
                  <a:cubicBezTo>
                    <a:pt x="534" y="0"/>
                    <a:pt x="585" y="21"/>
                    <a:pt x="621" y="76"/>
                  </a:cubicBezTo>
                  <a:lnTo>
                    <a:pt x="621" y="76"/>
                  </a:lnTo>
                  <a:cubicBezTo>
                    <a:pt x="621" y="76"/>
                    <a:pt x="621" y="81"/>
                    <a:pt x="621" y="89"/>
                  </a:cubicBezTo>
                  <a:cubicBezTo>
                    <a:pt x="621" y="118"/>
                    <a:pt x="613" y="192"/>
                    <a:pt x="530" y="236"/>
                  </a:cubicBezTo>
                </a:path>
              </a:pathLst>
            </a:custGeom>
            <a:solidFill>
              <a:srgbClr val="9C24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74">
              <a:extLst>
                <a:ext uri="{FF2B5EF4-FFF2-40B4-BE49-F238E27FC236}">
                  <a16:creationId xmlns:a16="http://schemas.microsoft.com/office/drawing/2014/main" xmlns="" id="{B63DC553-C064-468F-A2FC-9227769B8733}"/>
                </a:ext>
              </a:extLst>
            </p:cNvPr>
            <p:cNvSpPr>
              <a:spLocks/>
            </p:cNvSpPr>
            <p:nvPr/>
          </p:nvSpPr>
          <p:spPr bwMode="auto">
            <a:xfrm>
              <a:off x="19924714" y="3508375"/>
              <a:ext cx="0" cy="4763"/>
            </a:xfrm>
            <a:custGeom>
              <a:avLst/>
              <a:gdLst>
                <a:gd name="T0" fmla="*/ 6 h 6"/>
                <a:gd name="T1" fmla="*/ 0 h 6"/>
                <a:gd name="T2" fmla="*/ 3 h 6"/>
                <a:gd name="T3" fmla="*/ 6 h 6"/>
              </a:gdLst>
              <a:ahLst/>
              <a:cxnLst>
                <a:cxn ang="0">
                  <a:pos x="0" y="T0"/>
                </a:cxn>
                <a:cxn ang="0">
                  <a:pos x="0" y="T1"/>
                </a:cxn>
                <a:cxn ang="0">
                  <a:pos x="0" y="T2"/>
                </a:cxn>
                <a:cxn ang="0">
                  <a:pos x="0" y="T3"/>
                </a:cxn>
              </a:cxnLst>
              <a:rect l="0" t="0" r="r" b="b"/>
              <a:pathLst>
                <a:path h="6">
                  <a:moveTo>
                    <a:pt x="0" y="6"/>
                  </a:moveTo>
                  <a:cubicBezTo>
                    <a:pt x="0" y="4"/>
                    <a:pt x="0" y="2"/>
                    <a:pt x="0" y="0"/>
                  </a:cubicBezTo>
                  <a:cubicBezTo>
                    <a:pt x="0" y="1"/>
                    <a:pt x="0" y="2"/>
                    <a:pt x="0" y="3"/>
                  </a:cubicBezTo>
                  <a:cubicBezTo>
                    <a:pt x="0" y="4"/>
                    <a:pt x="0" y="5"/>
                    <a:pt x="0" y="6"/>
                  </a:cubicBezTo>
                  <a:close/>
                </a:path>
              </a:pathLst>
            </a:custGeom>
            <a:solidFill>
              <a:srgbClr val="9C24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75">
              <a:extLst>
                <a:ext uri="{FF2B5EF4-FFF2-40B4-BE49-F238E27FC236}">
                  <a16:creationId xmlns:a16="http://schemas.microsoft.com/office/drawing/2014/main" xmlns="" id="{3753A1A7-6681-4864-AB4C-9C300DFBC9C2}"/>
                </a:ext>
              </a:extLst>
            </p:cNvPr>
            <p:cNvSpPr>
              <a:spLocks/>
            </p:cNvSpPr>
            <p:nvPr/>
          </p:nvSpPr>
          <p:spPr bwMode="auto">
            <a:xfrm>
              <a:off x="17552989" y="1430338"/>
              <a:ext cx="2622550" cy="2268538"/>
            </a:xfrm>
            <a:custGeom>
              <a:avLst/>
              <a:gdLst>
                <a:gd name="T0" fmla="*/ 2580 w 2580"/>
                <a:gd name="T1" fmla="*/ 657 h 2249"/>
                <a:gd name="T2" fmla="*/ 2557 w 2580"/>
                <a:gd name="T3" fmla="*/ 636 h 2249"/>
                <a:gd name="T4" fmla="*/ 2054 w 2580"/>
                <a:gd name="T5" fmla="*/ 243 h 2249"/>
                <a:gd name="T6" fmla="*/ 1568 w 2580"/>
                <a:gd name="T7" fmla="*/ 3 h 2249"/>
                <a:gd name="T8" fmla="*/ 1564 w 2580"/>
                <a:gd name="T9" fmla="*/ 2 h 2249"/>
                <a:gd name="T10" fmla="*/ 1568 w 2580"/>
                <a:gd name="T11" fmla="*/ 3 h 2249"/>
                <a:gd name="T12" fmla="*/ 1009 w 2580"/>
                <a:gd name="T13" fmla="*/ 7 h 2249"/>
                <a:gd name="T14" fmla="*/ 1009 w 2580"/>
                <a:gd name="T15" fmla="*/ 7 h 2249"/>
                <a:gd name="T16" fmla="*/ 801 w 2580"/>
                <a:gd name="T17" fmla="*/ 47 h 2249"/>
                <a:gd name="T18" fmla="*/ 402 w 2580"/>
                <a:gd name="T19" fmla="*/ 378 h 2249"/>
                <a:gd name="T20" fmla="*/ 0 w 2580"/>
                <a:gd name="T21" fmla="*/ 1053 h 2249"/>
                <a:gd name="T22" fmla="*/ 17 w 2580"/>
                <a:gd name="T23" fmla="*/ 1080 h 2249"/>
                <a:gd name="T24" fmla="*/ 254 w 2580"/>
                <a:gd name="T25" fmla="*/ 1266 h 2249"/>
                <a:gd name="T26" fmla="*/ 282 w 2580"/>
                <a:gd name="T27" fmla="*/ 1280 h 2249"/>
                <a:gd name="T28" fmla="*/ 519 w 2580"/>
                <a:gd name="T29" fmla="*/ 1478 h 2249"/>
                <a:gd name="T30" fmla="*/ 696 w 2580"/>
                <a:gd name="T31" fmla="*/ 1169 h 2249"/>
                <a:gd name="T32" fmla="*/ 646 w 2580"/>
                <a:gd name="T33" fmla="*/ 1665 h 2249"/>
                <a:gd name="T34" fmla="*/ 612 w 2580"/>
                <a:gd name="T35" fmla="*/ 2152 h 2249"/>
                <a:gd name="T36" fmla="*/ 1339 w 2580"/>
                <a:gd name="T37" fmla="*/ 2245 h 2249"/>
                <a:gd name="T38" fmla="*/ 1782 w 2580"/>
                <a:gd name="T39" fmla="*/ 2117 h 2249"/>
                <a:gd name="T40" fmla="*/ 2334 w 2580"/>
                <a:gd name="T41" fmla="*/ 2066 h 2249"/>
                <a:gd name="T42" fmla="*/ 2133 w 2580"/>
                <a:gd name="T43" fmla="*/ 1683 h 2249"/>
                <a:gd name="T44" fmla="*/ 2012 w 2580"/>
                <a:gd name="T45" fmla="*/ 1122 h 2249"/>
                <a:gd name="T46" fmla="*/ 2247 w 2580"/>
                <a:gd name="T47" fmla="*/ 1266 h 2249"/>
                <a:gd name="T48" fmla="*/ 2289 w 2580"/>
                <a:gd name="T49" fmla="*/ 1184 h 2249"/>
                <a:gd name="T50" fmla="*/ 2418 w 2580"/>
                <a:gd name="T51" fmla="*/ 838 h 2249"/>
                <a:gd name="T52" fmla="*/ 2580 w 2580"/>
                <a:gd name="T53" fmla="*/ 657 h 2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80" h="2249">
                  <a:moveTo>
                    <a:pt x="2580" y="657"/>
                  </a:moveTo>
                  <a:lnTo>
                    <a:pt x="2557" y="636"/>
                  </a:lnTo>
                  <a:lnTo>
                    <a:pt x="2054" y="243"/>
                  </a:lnTo>
                  <a:cubicBezTo>
                    <a:pt x="1899" y="78"/>
                    <a:pt x="1786" y="28"/>
                    <a:pt x="1568" y="3"/>
                  </a:cubicBezTo>
                  <a:cubicBezTo>
                    <a:pt x="1549" y="0"/>
                    <a:pt x="1556" y="1"/>
                    <a:pt x="1564" y="2"/>
                  </a:cubicBezTo>
                  <a:cubicBezTo>
                    <a:pt x="1571" y="3"/>
                    <a:pt x="1577" y="4"/>
                    <a:pt x="1568" y="3"/>
                  </a:cubicBezTo>
                  <a:cubicBezTo>
                    <a:pt x="1401" y="54"/>
                    <a:pt x="1176" y="59"/>
                    <a:pt x="1009" y="7"/>
                  </a:cubicBezTo>
                  <a:lnTo>
                    <a:pt x="1009" y="7"/>
                  </a:lnTo>
                  <a:cubicBezTo>
                    <a:pt x="931" y="11"/>
                    <a:pt x="867" y="35"/>
                    <a:pt x="801" y="47"/>
                  </a:cubicBezTo>
                  <a:cubicBezTo>
                    <a:pt x="593" y="87"/>
                    <a:pt x="482" y="234"/>
                    <a:pt x="402" y="378"/>
                  </a:cubicBezTo>
                  <a:lnTo>
                    <a:pt x="0" y="1053"/>
                  </a:lnTo>
                  <a:lnTo>
                    <a:pt x="17" y="1080"/>
                  </a:lnTo>
                  <a:cubicBezTo>
                    <a:pt x="73" y="1167"/>
                    <a:pt x="157" y="1232"/>
                    <a:pt x="254" y="1266"/>
                  </a:cubicBezTo>
                  <a:lnTo>
                    <a:pt x="282" y="1280"/>
                  </a:lnTo>
                  <a:cubicBezTo>
                    <a:pt x="375" y="1326"/>
                    <a:pt x="460" y="1392"/>
                    <a:pt x="519" y="1478"/>
                  </a:cubicBezTo>
                  <a:lnTo>
                    <a:pt x="696" y="1169"/>
                  </a:lnTo>
                  <a:lnTo>
                    <a:pt x="646" y="1665"/>
                  </a:lnTo>
                  <a:lnTo>
                    <a:pt x="612" y="2152"/>
                  </a:lnTo>
                  <a:cubicBezTo>
                    <a:pt x="862" y="2220"/>
                    <a:pt x="1070" y="2249"/>
                    <a:pt x="1339" y="2245"/>
                  </a:cubicBezTo>
                  <a:cubicBezTo>
                    <a:pt x="1475" y="2245"/>
                    <a:pt x="1632" y="2181"/>
                    <a:pt x="1782" y="2117"/>
                  </a:cubicBezTo>
                  <a:cubicBezTo>
                    <a:pt x="2018" y="2017"/>
                    <a:pt x="2238" y="1916"/>
                    <a:pt x="2334" y="2066"/>
                  </a:cubicBezTo>
                  <a:cubicBezTo>
                    <a:pt x="2336" y="1940"/>
                    <a:pt x="2177" y="1767"/>
                    <a:pt x="2133" y="1683"/>
                  </a:cubicBezTo>
                  <a:cubicBezTo>
                    <a:pt x="1996" y="1423"/>
                    <a:pt x="2022" y="1317"/>
                    <a:pt x="2012" y="1122"/>
                  </a:cubicBezTo>
                  <a:lnTo>
                    <a:pt x="2247" y="1266"/>
                  </a:lnTo>
                  <a:lnTo>
                    <a:pt x="2289" y="1184"/>
                  </a:lnTo>
                  <a:cubicBezTo>
                    <a:pt x="2325" y="1114"/>
                    <a:pt x="2393" y="959"/>
                    <a:pt x="2418" y="838"/>
                  </a:cubicBezTo>
                  <a:cubicBezTo>
                    <a:pt x="2418" y="838"/>
                    <a:pt x="2446" y="612"/>
                    <a:pt x="2580" y="657"/>
                  </a:cubicBezTo>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76">
              <a:extLst>
                <a:ext uri="{FF2B5EF4-FFF2-40B4-BE49-F238E27FC236}">
                  <a16:creationId xmlns:a16="http://schemas.microsoft.com/office/drawing/2014/main" xmlns="" id="{5B363CEE-7C31-4A0F-B637-771FAA7532AD}"/>
                </a:ext>
              </a:extLst>
            </p:cNvPr>
            <p:cNvSpPr>
              <a:spLocks/>
            </p:cNvSpPr>
            <p:nvPr/>
          </p:nvSpPr>
          <p:spPr bwMode="auto">
            <a:xfrm>
              <a:off x="18256252" y="2105025"/>
              <a:ext cx="9525" cy="523875"/>
            </a:xfrm>
            <a:custGeom>
              <a:avLst/>
              <a:gdLst>
                <a:gd name="T0" fmla="*/ 6 w 10"/>
                <a:gd name="T1" fmla="*/ 0 h 519"/>
                <a:gd name="T2" fmla="*/ 8 w 10"/>
                <a:gd name="T3" fmla="*/ 20 h 519"/>
                <a:gd name="T4" fmla="*/ 9 w 10"/>
                <a:gd name="T5" fmla="*/ 76 h 519"/>
                <a:gd name="T6" fmla="*/ 10 w 10"/>
                <a:gd name="T7" fmla="*/ 259 h 519"/>
                <a:gd name="T8" fmla="*/ 8 w 10"/>
                <a:gd name="T9" fmla="*/ 443 h 519"/>
                <a:gd name="T10" fmla="*/ 6 w 10"/>
                <a:gd name="T11" fmla="*/ 498 h 519"/>
                <a:gd name="T12" fmla="*/ 4 w 10"/>
                <a:gd name="T13" fmla="*/ 519 h 519"/>
                <a:gd name="T14" fmla="*/ 2 w 10"/>
                <a:gd name="T15" fmla="*/ 498 h 519"/>
                <a:gd name="T16" fmla="*/ 1 w 10"/>
                <a:gd name="T17" fmla="*/ 443 h 519"/>
                <a:gd name="T18" fmla="*/ 0 w 10"/>
                <a:gd name="T19" fmla="*/ 259 h 519"/>
                <a:gd name="T20" fmla="*/ 2 w 10"/>
                <a:gd name="T21" fmla="*/ 76 h 519"/>
                <a:gd name="T22" fmla="*/ 4 w 10"/>
                <a:gd name="T23" fmla="*/ 20 h 519"/>
                <a:gd name="T24" fmla="*/ 6 w 10"/>
                <a:gd name="T25"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519">
                  <a:moveTo>
                    <a:pt x="6" y="0"/>
                  </a:moveTo>
                  <a:cubicBezTo>
                    <a:pt x="7" y="0"/>
                    <a:pt x="8" y="7"/>
                    <a:pt x="8" y="20"/>
                  </a:cubicBezTo>
                  <a:cubicBezTo>
                    <a:pt x="9" y="34"/>
                    <a:pt x="9" y="53"/>
                    <a:pt x="9" y="76"/>
                  </a:cubicBezTo>
                  <a:cubicBezTo>
                    <a:pt x="10" y="123"/>
                    <a:pt x="10" y="188"/>
                    <a:pt x="10" y="259"/>
                  </a:cubicBezTo>
                  <a:cubicBezTo>
                    <a:pt x="10" y="331"/>
                    <a:pt x="9" y="396"/>
                    <a:pt x="8" y="443"/>
                  </a:cubicBezTo>
                  <a:cubicBezTo>
                    <a:pt x="7" y="466"/>
                    <a:pt x="6" y="485"/>
                    <a:pt x="6" y="498"/>
                  </a:cubicBezTo>
                  <a:cubicBezTo>
                    <a:pt x="5" y="511"/>
                    <a:pt x="4" y="519"/>
                    <a:pt x="4" y="519"/>
                  </a:cubicBezTo>
                  <a:cubicBezTo>
                    <a:pt x="3" y="519"/>
                    <a:pt x="2" y="511"/>
                    <a:pt x="2" y="498"/>
                  </a:cubicBezTo>
                  <a:cubicBezTo>
                    <a:pt x="1" y="485"/>
                    <a:pt x="1" y="466"/>
                    <a:pt x="1" y="443"/>
                  </a:cubicBezTo>
                  <a:cubicBezTo>
                    <a:pt x="0" y="396"/>
                    <a:pt x="0" y="331"/>
                    <a:pt x="0" y="259"/>
                  </a:cubicBezTo>
                  <a:cubicBezTo>
                    <a:pt x="0" y="188"/>
                    <a:pt x="1" y="123"/>
                    <a:pt x="2" y="76"/>
                  </a:cubicBezTo>
                  <a:cubicBezTo>
                    <a:pt x="3" y="53"/>
                    <a:pt x="4" y="34"/>
                    <a:pt x="4" y="20"/>
                  </a:cubicBezTo>
                  <a:cubicBezTo>
                    <a:pt x="5" y="7"/>
                    <a:pt x="6" y="0"/>
                    <a:pt x="6" y="0"/>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77">
              <a:extLst>
                <a:ext uri="{FF2B5EF4-FFF2-40B4-BE49-F238E27FC236}">
                  <a16:creationId xmlns:a16="http://schemas.microsoft.com/office/drawing/2014/main" xmlns="" id="{10A62E06-C23F-415C-907D-E221057D3D4D}"/>
                </a:ext>
              </a:extLst>
            </p:cNvPr>
            <p:cNvSpPr>
              <a:spLocks/>
            </p:cNvSpPr>
            <p:nvPr/>
          </p:nvSpPr>
          <p:spPr bwMode="auto">
            <a:xfrm>
              <a:off x="19569114" y="2087563"/>
              <a:ext cx="58738" cy="811213"/>
            </a:xfrm>
            <a:custGeom>
              <a:avLst/>
              <a:gdLst>
                <a:gd name="T0" fmla="*/ 57 w 58"/>
                <a:gd name="T1" fmla="*/ 805 h 805"/>
                <a:gd name="T2" fmla="*/ 53 w 58"/>
                <a:gd name="T3" fmla="*/ 773 h 805"/>
                <a:gd name="T4" fmla="*/ 45 w 58"/>
                <a:gd name="T5" fmla="*/ 687 h 805"/>
                <a:gd name="T6" fmla="*/ 24 w 58"/>
                <a:gd name="T7" fmla="*/ 403 h 805"/>
                <a:gd name="T8" fmla="*/ 5 w 58"/>
                <a:gd name="T9" fmla="*/ 118 h 805"/>
                <a:gd name="T10" fmla="*/ 1 w 58"/>
                <a:gd name="T11" fmla="*/ 32 h 805"/>
                <a:gd name="T12" fmla="*/ 0 w 58"/>
                <a:gd name="T13" fmla="*/ 0 h 805"/>
                <a:gd name="T14" fmla="*/ 4 w 58"/>
                <a:gd name="T15" fmla="*/ 31 h 805"/>
                <a:gd name="T16" fmla="*/ 12 w 58"/>
                <a:gd name="T17" fmla="*/ 117 h 805"/>
                <a:gd name="T18" fmla="*/ 34 w 58"/>
                <a:gd name="T19" fmla="*/ 402 h 805"/>
                <a:gd name="T20" fmla="*/ 52 w 58"/>
                <a:gd name="T21" fmla="*/ 687 h 805"/>
                <a:gd name="T22" fmla="*/ 57 w 58"/>
                <a:gd name="T23" fmla="*/ 773 h 805"/>
                <a:gd name="T24" fmla="*/ 57 w 58"/>
                <a:gd name="T25" fmla="*/ 805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805">
                  <a:moveTo>
                    <a:pt x="57" y="805"/>
                  </a:moveTo>
                  <a:cubicBezTo>
                    <a:pt x="57" y="805"/>
                    <a:pt x="55" y="794"/>
                    <a:pt x="53" y="773"/>
                  </a:cubicBezTo>
                  <a:cubicBezTo>
                    <a:pt x="51" y="751"/>
                    <a:pt x="49" y="722"/>
                    <a:pt x="45" y="687"/>
                  </a:cubicBezTo>
                  <a:cubicBezTo>
                    <a:pt x="39" y="614"/>
                    <a:pt x="32" y="514"/>
                    <a:pt x="24" y="403"/>
                  </a:cubicBezTo>
                  <a:cubicBezTo>
                    <a:pt x="16" y="291"/>
                    <a:pt x="9" y="191"/>
                    <a:pt x="5" y="118"/>
                  </a:cubicBezTo>
                  <a:cubicBezTo>
                    <a:pt x="3" y="83"/>
                    <a:pt x="2" y="54"/>
                    <a:pt x="1" y="32"/>
                  </a:cubicBezTo>
                  <a:cubicBezTo>
                    <a:pt x="0" y="11"/>
                    <a:pt x="0" y="0"/>
                    <a:pt x="0" y="0"/>
                  </a:cubicBezTo>
                  <a:cubicBezTo>
                    <a:pt x="1" y="0"/>
                    <a:pt x="2" y="11"/>
                    <a:pt x="4" y="31"/>
                  </a:cubicBezTo>
                  <a:cubicBezTo>
                    <a:pt x="6" y="53"/>
                    <a:pt x="9" y="82"/>
                    <a:pt x="12" y="117"/>
                  </a:cubicBezTo>
                  <a:cubicBezTo>
                    <a:pt x="18" y="190"/>
                    <a:pt x="26" y="291"/>
                    <a:pt x="34" y="402"/>
                  </a:cubicBezTo>
                  <a:cubicBezTo>
                    <a:pt x="42" y="513"/>
                    <a:pt x="48" y="614"/>
                    <a:pt x="52" y="687"/>
                  </a:cubicBezTo>
                  <a:cubicBezTo>
                    <a:pt x="54" y="722"/>
                    <a:pt x="56" y="751"/>
                    <a:pt x="57" y="773"/>
                  </a:cubicBezTo>
                  <a:cubicBezTo>
                    <a:pt x="58" y="793"/>
                    <a:pt x="58" y="805"/>
                    <a:pt x="57" y="805"/>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78">
              <a:extLst>
                <a:ext uri="{FF2B5EF4-FFF2-40B4-BE49-F238E27FC236}">
                  <a16:creationId xmlns:a16="http://schemas.microsoft.com/office/drawing/2014/main" xmlns="" id="{77BA4216-B24F-4DA9-A069-7A7885D98455}"/>
                </a:ext>
              </a:extLst>
            </p:cNvPr>
            <p:cNvSpPr>
              <a:spLocks/>
            </p:cNvSpPr>
            <p:nvPr/>
          </p:nvSpPr>
          <p:spPr bwMode="auto">
            <a:xfrm>
              <a:off x="19481802" y="1538288"/>
              <a:ext cx="23813" cy="15875"/>
            </a:xfrm>
            <a:custGeom>
              <a:avLst/>
              <a:gdLst>
                <a:gd name="T0" fmla="*/ 24 w 24"/>
                <a:gd name="T1" fmla="*/ 17 h 17"/>
                <a:gd name="T2" fmla="*/ 0 w 24"/>
                <a:gd name="T3" fmla="*/ 0 h 17"/>
                <a:gd name="T4" fmla="*/ 6 w 24"/>
                <a:gd name="T5" fmla="*/ 3 h 17"/>
                <a:gd name="T6" fmla="*/ 24 w 24"/>
                <a:gd name="T7" fmla="*/ 17 h 17"/>
              </a:gdLst>
              <a:ahLst/>
              <a:cxnLst>
                <a:cxn ang="0">
                  <a:pos x="T0" y="T1"/>
                </a:cxn>
                <a:cxn ang="0">
                  <a:pos x="T2" y="T3"/>
                </a:cxn>
                <a:cxn ang="0">
                  <a:pos x="T4" y="T5"/>
                </a:cxn>
                <a:cxn ang="0">
                  <a:pos x="T6" y="T7"/>
                </a:cxn>
              </a:cxnLst>
              <a:rect l="0" t="0" r="r" b="b"/>
              <a:pathLst>
                <a:path w="24" h="17">
                  <a:moveTo>
                    <a:pt x="24" y="17"/>
                  </a:moveTo>
                  <a:cubicBezTo>
                    <a:pt x="16" y="11"/>
                    <a:pt x="8" y="5"/>
                    <a:pt x="0" y="0"/>
                  </a:cubicBezTo>
                  <a:cubicBezTo>
                    <a:pt x="2" y="1"/>
                    <a:pt x="4" y="2"/>
                    <a:pt x="6" y="3"/>
                  </a:cubicBezTo>
                  <a:cubicBezTo>
                    <a:pt x="13" y="6"/>
                    <a:pt x="19" y="11"/>
                    <a:pt x="24" y="17"/>
                  </a:cubicBezTo>
                  <a:close/>
                </a:path>
              </a:pathLst>
            </a:custGeom>
            <a:solidFill>
              <a:srgbClr val="C3C5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79">
              <a:extLst>
                <a:ext uri="{FF2B5EF4-FFF2-40B4-BE49-F238E27FC236}">
                  <a16:creationId xmlns:a16="http://schemas.microsoft.com/office/drawing/2014/main" xmlns="" id="{E7E5CE9E-8C0A-4C98-B782-5F656F924CB8}"/>
                </a:ext>
              </a:extLst>
            </p:cNvPr>
            <p:cNvSpPr>
              <a:spLocks/>
            </p:cNvSpPr>
            <p:nvPr/>
          </p:nvSpPr>
          <p:spPr bwMode="auto">
            <a:xfrm>
              <a:off x="18515014" y="1452563"/>
              <a:ext cx="1022350" cy="444500"/>
            </a:xfrm>
            <a:custGeom>
              <a:avLst/>
              <a:gdLst>
                <a:gd name="T0" fmla="*/ 617 w 1007"/>
                <a:gd name="T1" fmla="*/ 441 h 441"/>
                <a:gd name="T2" fmla="*/ 594 w 1007"/>
                <a:gd name="T3" fmla="*/ 440 h 441"/>
                <a:gd name="T4" fmla="*/ 405 w 1007"/>
                <a:gd name="T5" fmla="*/ 371 h 441"/>
                <a:gd name="T6" fmla="*/ 0 w 1007"/>
                <a:gd name="T7" fmla="*/ 3 h 441"/>
                <a:gd name="T8" fmla="*/ 39 w 1007"/>
                <a:gd name="T9" fmla="*/ 0 h 441"/>
                <a:gd name="T10" fmla="*/ 383 w 1007"/>
                <a:gd name="T11" fmla="*/ 229 h 441"/>
                <a:gd name="T12" fmla="*/ 479 w 1007"/>
                <a:gd name="T13" fmla="*/ 238 h 441"/>
                <a:gd name="T14" fmla="*/ 786 w 1007"/>
                <a:gd name="T15" fmla="*/ 142 h 441"/>
                <a:gd name="T16" fmla="*/ 865 w 1007"/>
                <a:gd name="T17" fmla="*/ 90 h 441"/>
                <a:gd name="T18" fmla="*/ 918 w 1007"/>
                <a:gd name="T19" fmla="*/ 78 h 441"/>
                <a:gd name="T20" fmla="*/ 951 w 1007"/>
                <a:gd name="T21" fmla="*/ 84 h 441"/>
                <a:gd name="T22" fmla="*/ 975 w 1007"/>
                <a:gd name="T23" fmla="*/ 101 h 441"/>
                <a:gd name="T24" fmla="*/ 994 w 1007"/>
                <a:gd name="T25" fmla="*/ 207 h 441"/>
                <a:gd name="T26" fmla="*/ 908 w 1007"/>
                <a:gd name="T27" fmla="*/ 313 h 441"/>
                <a:gd name="T28" fmla="*/ 617 w 1007"/>
                <a:gd name="T29" fmla="*/ 441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07" h="441">
                  <a:moveTo>
                    <a:pt x="617" y="441"/>
                  </a:moveTo>
                  <a:cubicBezTo>
                    <a:pt x="609" y="441"/>
                    <a:pt x="601" y="441"/>
                    <a:pt x="594" y="440"/>
                  </a:cubicBezTo>
                  <a:cubicBezTo>
                    <a:pt x="526" y="435"/>
                    <a:pt x="464" y="405"/>
                    <a:pt x="405" y="371"/>
                  </a:cubicBezTo>
                  <a:cubicBezTo>
                    <a:pt x="246" y="279"/>
                    <a:pt x="106" y="153"/>
                    <a:pt x="0" y="3"/>
                  </a:cubicBezTo>
                  <a:lnTo>
                    <a:pt x="39" y="0"/>
                  </a:lnTo>
                  <a:cubicBezTo>
                    <a:pt x="116" y="118"/>
                    <a:pt x="244" y="203"/>
                    <a:pt x="383" y="229"/>
                  </a:cubicBezTo>
                  <a:cubicBezTo>
                    <a:pt x="414" y="235"/>
                    <a:pt x="447" y="238"/>
                    <a:pt x="479" y="238"/>
                  </a:cubicBezTo>
                  <a:cubicBezTo>
                    <a:pt x="588" y="238"/>
                    <a:pt x="697" y="205"/>
                    <a:pt x="786" y="142"/>
                  </a:cubicBezTo>
                  <a:cubicBezTo>
                    <a:pt x="812" y="123"/>
                    <a:pt x="837" y="103"/>
                    <a:pt x="865" y="90"/>
                  </a:cubicBezTo>
                  <a:cubicBezTo>
                    <a:pt x="882" y="82"/>
                    <a:pt x="900" y="78"/>
                    <a:pt x="918" y="78"/>
                  </a:cubicBezTo>
                  <a:cubicBezTo>
                    <a:pt x="929" y="78"/>
                    <a:pt x="941" y="80"/>
                    <a:pt x="951" y="84"/>
                  </a:cubicBezTo>
                  <a:cubicBezTo>
                    <a:pt x="959" y="89"/>
                    <a:pt x="967" y="95"/>
                    <a:pt x="975" y="101"/>
                  </a:cubicBezTo>
                  <a:cubicBezTo>
                    <a:pt x="1001" y="127"/>
                    <a:pt x="1007" y="172"/>
                    <a:pt x="994" y="207"/>
                  </a:cubicBezTo>
                  <a:cubicBezTo>
                    <a:pt x="979" y="251"/>
                    <a:pt x="944" y="284"/>
                    <a:pt x="908" y="313"/>
                  </a:cubicBezTo>
                  <a:cubicBezTo>
                    <a:pt x="825" y="382"/>
                    <a:pt x="724" y="441"/>
                    <a:pt x="617" y="441"/>
                  </a:cubicBezTo>
                </a:path>
              </a:pathLst>
            </a:custGeom>
            <a:solidFill>
              <a:srgbClr val="DA31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80">
              <a:extLst>
                <a:ext uri="{FF2B5EF4-FFF2-40B4-BE49-F238E27FC236}">
                  <a16:creationId xmlns:a16="http://schemas.microsoft.com/office/drawing/2014/main" xmlns="" id="{C7697B78-DF35-4DD1-9972-8DEDE0BF01E4}"/>
                </a:ext>
              </a:extLst>
            </p:cNvPr>
            <p:cNvSpPr>
              <a:spLocks/>
            </p:cNvSpPr>
            <p:nvPr/>
          </p:nvSpPr>
          <p:spPr bwMode="auto">
            <a:xfrm>
              <a:off x="18629314" y="2366963"/>
              <a:ext cx="590550" cy="593725"/>
            </a:xfrm>
            <a:custGeom>
              <a:avLst/>
              <a:gdLst>
                <a:gd name="T0" fmla="*/ 581 w 581"/>
                <a:gd name="T1" fmla="*/ 295 h 590"/>
                <a:gd name="T2" fmla="*/ 570 w 581"/>
                <a:gd name="T3" fmla="*/ 225 h 590"/>
                <a:gd name="T4" fmla="*/ 538 w 581"/>
                <a:gd name="T5" fmla="*/ 149 h 590"/>
                <a:gd name="T6" fmla="*/ 465 w 581"/>
                <a:gd name="T7" fmla="*/ 69 h 590"/>
                <a:gd name="T8" fmla="*/ 345 w 581"/>
                <a:gd name="T9" fmla="*/ 16 h 590"/>
                <a:gd name="T10" fmla="*/ 196 w 581"/>
                <a:gd name="T11" fmla="*/ 28 h 590"/>
                <a:gd name="T12" fmla="*/ 124 w 581"/>
                <a:gd name="T13" fmla="*/ 67 h 590"/>
                <a:gd name="T14" fmla="*/ 92 w 581"/>
                <a:gd name="T15" fmla="*/ 94 h 590"/>
                <a:gd name="T16" fmla="*/ 64 w 581"/>
                <a:gd name="T17" fmla="*/ 127 h 590"/>
                <a:gd name="T18" fmla="*/ 9 w 581"/>
                <a:gd name="T19" fmla="*/ 295 h 590"/>
                <a:gd name="T20" fmla="*/ 64 w 581"/>
                <a:gd name="T21" fmla="*/ 463 h 590"/>
                <a:gd name="T22" fmla="*/ 92 w 581"/>
                <a:gd name="T23" fmla="*/ 496 h 590"/>
                <a:gd name="T24" fmla="*/ 124 w 581"/>
                <a:gd name="T25" fmla="*/ 523 h 590"/>
                <a:gd name="T26" fmla="*/ 196 w 581"/>
                <a:gd name="T27" fmla="*/ 562 h 590"/>
                <a:gd name="T28" fmla="*/ 345 w 581"/>
                <a:gd name="T29" fmla="*/ 574 h 590"/>
                <a:gd name="T30" fmla="*/ 465 w 581"/>
                <a:gd name="T31" fmla="*/ 522 h 590"/>
                <a:gd name="T32" fmla="*/ 538 w 581"/>
                <a:gd name="T33" fmla="*/ 441 h 590"/>
                <a:gd name="T34" fmla="*/ 570 w 581"/>
                <a:gd name="T35" fmla="*/ 365 h 590"/>
                <a:gd name="T36" fmla="*/ 581 w 581"/>
                <a:gd name="T37" fmla="*/ 295 h 590"/>
                <a:gd name="T38" fmla="*/ 581 w 581"/>
                <a:gd name="T39" fmla="*/ 300 h 590"/>
                <a:gd name="T40" fmla="*/ 581 w 581"/>
                <a:gd name="T41" fmla="*/ 313 h 590"/>
                <a:gd name="T42" fmla="*/ 579 w 581"/>
                <a:gd name="T43" fmla="*/ 336 h 590"/>
                <a:gd name="T44" fmla="*/ 574 w 581"/>
                <a:gd name="T45" fmla="*/ 366 h 590"/>
                <a:gd name="T46" fmla="*/ 542 w 581"/>
                <a:gd name="T47" fmla="*/ 443 h 590"/>
                <a:gd name="T48" fmla="*/ 469 w 581"/>
                <a:gd name="T49" fmla="*/ 526 h 590"/>
                <a:gd name="T50" fmla="*/ 347 w 581"/>
                <a:gd name="T51" fmla="*/ 582 h 590"/>
                <a:gd name="T52" fmla="*/ 193 w 581"/>
                <a:gd name="T53" fmla="*/ 569 h 590"/>
                <a:gd name="T54" fmla="*/ 119 w 581"/>
                <a:gd name="T55" fmla="*/ 530 h 590"/>
                <a:gd name="T56" fmla="*/ 86 w 581"/>
                <a:gd name="T57" fmla="*/ 502 h 590"/>
                <a:gd name="T58" fmla="*/ 57 w 581"/>
                <a:gd name="T59" fmla="*/ 468 h 590"/>
                <a:gd name="T60" fmla="*/ 0 w 581"/>
                <a:gd name="T61" fmla="*/ 295 h 590"/>
                <a:gd name="T62" fmla="*/ 57 w 581"/>
                <a:gd name="T63" fmla="*/ 122 h 590"/>
                <a:gd name="T64" fmla="*/ 86 w 581"/>
                <a:gd name="T65" fmla="*/ 88 h 590"/>
                <a:gd name="T66" fmla="*/ 119 w 581"/>
                <a:gd name="T67" fmla="*/ 60 h 590"/>
                <a:gd name="T68" fmla="*/ 193 w 581"/>
                <a:gd name="T69" fmla="*/ 21 h 590"/>
                <a:gd name="T70" fmla="*/ 347 w 581"/>
                <a:gd name="T71" fmla="*/ 9 h 590"/>
                <a:gd name="T72" fmla="*/ 469 w 581"/>
                <a:gd name="T73" fmla="*/ 64 h 590"/>
                <a:gd name="T74" fmla="*/ 542 w 581"/>
                <a:gd name="T75" fmla="*/ 147 h 590"/>
                <a:gd name="T76" fmla="*/ 574 w 581"/>
                <a:gd name="T77" fmla="*/ 224 h 590"/>
                <a:gd name="T78" fmla="*/ 579 w 581"/>
                <a:gd name="T79" fmla="*/ 254 h 590"/>
                <a:gd name="T80" fmla="*/ 581 w 581"/>
                <a:gd name="T81" fmla="*/ 277 h 590"/>
                <a:gd name="T82" fmla="*/ 581 w 581"/>
                <a:gd name="T83" fmla="*/ 290 h 590"/>
                <a:gd name="T84" fmla="*/ 581 w 581"/>
                <a:gd name="T85" fmla="*/ 295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1" h="590">
                  <a:moveTo>
                    <a:pt x="581" y="295"/>
                  </a:moveTo>
                  <a:cubicBezTo>
                    <a:pt x="579" y="295"/>
                    <a:pt x="581" y="269"/>
                    <a:pt x="570" y="225"/>
                  </a:cubicBezTo>
                  <a:cubicBezTo>
                    <a:pt x="565" y="203"/>
                    <a:pt x="555" y="177"/>
                    <a:pt x="538" y="149"/>
                  </a:cubicBezTo>
                  <a:cubicBezTo>
                    <a:pt x="522" y="122"/>
                    <a:pt x="498" y="93"/>
                    <a:pt x="465" y="69"/>
                  </a:cubicBezTo>
                  <a:cubicBezTo>
                    <a:pt x="433" y="44"/>
                    <a:pt x="392" y="24"/>
                    <a:pt x="345" y="16"/>
                  </a:cubicBezTo>
                  <a:cubicBezTo>
                    <a:pt x="299" y="8"/>
                    <a:pt x="246" y="9"/>
                    <a:pt x="196" y="28"/>
                  </a:cubicBezTo>
                  <a:cubicBezTo>
                    <a:pt x="171" y="37"/>
                    <a:pt x="147" y="50"/>
                    <a:pt x="124" y="67"/>
                  </a:cubicBezTo>
                  <a:cubicBezTo>
                    <a:pt x="113" y="75"/>
                    <a:pt x="103" y="85"/>
                    <a:pt x="92" y="94"/>
                  </a:cubicBezTo>
                  <a:cubicBezTo>
                    <a:pt x="83" y="105"/>
                    <a:pt x="73" y="115"/>
                    <a:pt x="64" y="127"/>
                  </a:cubicBezTo>
                  <a:cubicBezTo>
                    <a:pt x="29" y="174"/>
                    <a:pt x="10" y="233"/>
                    <a:pt x="9" y="295"/>
                  </a:cubicBezTo>
                  <a:cubicBezTo>
                    <a:pt x="10" y="357"/>
                    <a:pt x="29" y="416"/>
                    <a:pt x="64" y="463"/>
                  </a:cubicBezTo>
                  <a:cubicBezTo>
                    <a:pt x="73" y="475"/>
                    <a:pt x="83" y="485"/>
                    <a:pt x="92" y="496"/>
                  </a:cubicBezTo>
                  <a:cubicBezTo>
                    <a:pt x="103" y="505"/>
                    <a:pt x="113" y="515"/>
                    <a:pt x="124" y="523"/>
                  </a:cubicBezTo>
                  <a:cubicBezTo>
                    <a:pt x="147" y="540"/>
                    <a:pt x="171" y="553"/>
                    <a:pt x="196" y="562"/>
                  </a:cubicBezTo>
                  <a:cubicBezTo>
                    <a:pt x="246" y="581"/>
                    <a:pt x="299" y="582"/>
                    <a:pt x="345" y="574"/>
                  </a:cubicBezTo>
                  <a:cubicBezTo>
                    <a:pt x="392" y="566"/>
                    <a:pt x="433" y="546"/>
                    <a:pt x="465" y="522"/>
                  </a:cubicBezTo>
                  <a:cubicBezTo>
                    <a:pt x="498" y="497"/>
                    <a:pt x="522" y="468"/>
                    <a:pt x="538" y="441"/>
                  </a:cubicBezTo>
                  <a:cubicBezTo>
                    <a:pt x="555" y="413"/>
                    <a:pt x="565" y="387"/>
                    <a:pt x="570" y="365"/>
                  </a:cubicBezTo>
                  <a:cubicBezTo>
                    <a:pt x="581" y="321"/>
                    <a:pt x="579" y="295"/>
                    <a:pt x="581" y="295"/>
                  </a:cubicBezTo>
                  <a:cubicBezTo>
                    <a:pt x="581" y="295"/>
                    <a:pt x="581" y="297"/>
                    <a:pt x="581" y="300"/>
                  </a:cubicBezTo>
                  <a:cubicBezTo>
                    <a:pt x="581" y="303"/>
                    <a:pt x="581" y="308"/>
                    <a:pt x="581" y="313"/>
                  </a:cubicBezTo>
                  <a:cubicBezTo>
                    <a:pt x="581" y="319"/>
                    <a:pt x="580" y="327"/>
                    <a:pt x="579" y="336"/>
                  </a:cubicBezTo>
                  <a:cubicBezTo>
                    <a:pt x="578" y="344"/>
                    <a:pt x="577" y="355"/>
                    <a:pt x="574" y="366"/>
                  </a:cubicBezTo>
                  <a:cubicBezTo>
                    <a:pt x="569" y="388"/>
                    <a:pt x="559" y="415"/>
                    <a:pt x="542" y="443"/>
                  </a:cubicBezTo>
                  <a:cubicBezTo>
                    <a:pt x="526" y="472"/>
                    <a:pt x="502" y="501"/>
                    <a:pt x="469" y="526"/>
                  </a:cubicBezTo>
                  <a:cubicBezTo>
                    <a:pt x="436" y="551"/>
                    <a:pt x="395" y="573"/>
                    <a:pt x="347" y="582"/>
                  </a:cubicBezTo>
                  <a:cubicBezTo>
                    <a:pt x="299" y="590"/>
                    <a:pt x="245" y="589"/>
                    <a:pt x="193" y="569"/>
                  </a:cubicBezTo>
                  <a:cubicBezTo>
                    <a:pt x="167" y="560"/>
                    <a:pt x="142" y="547"/>
                    <a:pt x="119" y="530"/>
                  </a:cubicBezTo>
                  <a:cubicBezTo>
                    <a:pt x="107" y="522"/>
                    <a:pt x="97" y="511"/>
                    <a:pt x="86" y="502"/>
                  </a:cubicBezTo>
                  <a:cubicBezTo>
                    <a:pt x="76" y="491"/>
                    <a:pt x="66" y="480"/>
                    <a:pt x="57" y="468"/>
                  </a:cubicBezTo>
                  <a:cubicBezTo>
                    <a:pt x="21" y="420"/>
                    <a:pt x="1" y="358"/>
                    <a:pt x="0" y="295"/>
                  </a:cubicBezTo>
                  <a:cubicBezTo>
                    <a:pt x="1" y="232"/>
                    <a:pt x="21" y="170"/>
                    <a:pt x="57" y="122"/>
                  </a:cubicBezTo>
                  <a:cubicBezTo>
                    <a:pt x="66" y="110"/>
                    <a:pt x="76" y="99"/>
                    <a:pt x="86" y="88"/>
                  </a:cubicBezTo>
                  <a:cubicBezTo>
                    <a:pt x="97" y="79"/>
                    <a:pt x="107" y="68"/>
                    <a:pt x="119" y="60"/>
                  </a:cubicBezTo>
                  <a:cubicBezTo>
                    <a:pt x="142" y="43"/>
                    <a:pt x="167" y="30"/>
                    <a:pt x="193" y="21"/>
                  </a:cubicBezTo>
                  <a:cubicBezTo>
                    <a:pt x="245" y="1"/>
                    <a:pt x="299" y="0"/>
                    <a:pt x="347" y="9"/>
                  </a:cubicBezTo>
                  <a:cubicBezTo>
                    <a:pt x="395" y="17"/>
                    <a:pt x="436" y="39"/>
                    <a:pt x="469" y="64"/>
                  </a:cubicBezTo>
                  <a:cubicBezTo>
                    <a:pt x="502" y="89"/>
                    <a:pt x="526" y="118"/>
                    <a:pt x="542" y="147"/>
                  </a:cubicBezTo>
                  <a:cubicBezTo>
                    <a:pt x="559" y="175"/>
                    <a:pt x="569" y="202"/>
                    <a:pt x="574" y="224"/>
                  </a:cubicBezTo>
                  <a:cubicBezTo>
                    <a:pt x="577" y="235"/>
                    <a:pt x="578" y="246"/>
                    <a:pt x="579" y="254"/>
                  </a:cubicBezTo>
                  <a:cubicBezTo>
                    <a:pt x="580" y="263"/>
                    <a:pt x="581" y="271"/>
                    <a:pt x="581" y="277"/>
                  </a:cubicBezTo>
                  <a:cubicBezTo>
                    <a:pt x="581" y="282"/>
                    <a:pt x="581" y="287"/>
                    <a:pt x="581" y="290"/>
                  </a:cubicBezTo>
                  <a:cubicBezTo>
                    <a:pt x="581" y="293"/>
                    <a:pt x="581" y="295"/>
                    <a:pt x="581" y="295"/>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Oval 81">
              <a:extLst>
                <a:ext uri="{FF2B5EF4-FFF2-40B4-BE49-F238E27FC236}">
                  <a16:creationId xmlns:a16="http://schemas.microsoft.com/office/drawing/2014/main" xmlns="" id="{1887CB8C-BEC9-4702-B9E0-EA51E44C54BA}"/>
                </a:ext>
              </a:extLst>
            </p:cNvPr>
            <p:cNvSpPr>
              <a:spLocks noChangeArrowheads="1"/>
            </p:cNvSpPr>
            <p:nvPr/>
          </p:nvSpPr>
          <p:spPr bwMode="auto">
            <a:xfrm>
              <a:off x="18913477" y="2373313"/>
              <a:ext cx="9525" cy="581025"/>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82">
              <a:extLst>
                <a:ext uri="{FF2B5EF4-FFF2-40B4-BE49-F238E27FC236}">
                  <a16:creationId xmlns:a16="http://schemas.microsoft.com/office/drawing/2014/main" xmlns="" id="{9399D17B-AAFE-4D10-B686-2FC839CDD0D2}"/>
                </a:ext>
              </a:extLst>
            </p:cNvPr>
            <p:cNvSpPr>
              <a:spLocks/>
            </p:cNvSpPr>
            <p:nvPr/>
          </p:nvSpPr>
          <p:spPr bwMode="auto">
            <a:xfrm>
              <a:off x="18702339" y="2643188"/>
              <a:ext cx="457200" cy="206375"/>
            </a:xfrm>
            <a:custGeom>
              <a:avLst/>
              <a:gdLst>
                <a:gd name="T0" fmla="*/ 449 w 450"/>
                <a:gd name="T1" fmla="*/ 195 h 205"/>
                <a:gd name="T2" fmla="*/ 430 w 450"/>
                <a:gd name="T3" fmla="*/ 182 h 205"/>
                <a:gd name="T4" fmla="*/ 379 w 450"/>
                <a:gd name="T5" fmla="*/ 143 h 205"/>
                <a:gd name="T6" fmla="*/ 214 w 450"/>
                <a:gd name="T7" fmla="*/ 13 h 205"/>
                <a:gd name="T8" fmla="*/ 209 w 450"/>
                <a:gd name="T9" fmla="*/ 9 h 205"/>
                <a:gd name="T10" fmla="*/ 215 w 450"/>
                <a:gd name="T11" fmla="*/ 9 h 205"/>
                <a:gd name="T12" fmla="*/ 64 w 450"/>
                <a:gd name="T13" fmla="*/ 149 h 205"/>
                <a:gd name="T14" fmla="*/ 18 w 450"/>
                <a:gd name="T15" fmla="*/ 190 h 205"/>
                <a:gd name="T16" fmla="*/ 0 w 450"/>
                <a:gd name="T17" fmla="*/ 205 h 205"/>
                <a:gd name="T18" fmla="*/ 15 w 450"/>
                <a:gd name="T19" fmla="*/ 188 h 205"/>
                <a:gd name="T20" fmla="*/ 60 w 450"/>
                <a:gd name="T21" fmla="*/ 144 h 205"/>
                <a:gd name="T22" fmla="*/ 209 w 450"/>
                <a:gd name="T23" fmla="*/ 2 h 205"/>
                <a:gd name="T24" fmla="*/ 212 w 450"/>
                <a:gd name="T25" fmla="*/ 0 h 205"/>
                <a:gd name="T26" fmla="*/ 215 w 450"/>
                <a:gd name="T27" fmla="*/ 2 h 205"/>
                <a:gd name="T28" fmla="*/ 220 w 450"/>
                <a:gd name="T29" fmla="*/ 6 h 205"/>
                <a:gd name="T30" fmla="*/ 383 w 450"/>
                <a:gd name="T31" fmla="*/ 139 h 205"/>
                <a:gd name="T32" fmla="*/ 432 w 450"/>
                <a:gd name="T33" fmla="*/ 180 h 205"/>
                <a:gd name="T34" fmla="*/ 449 w 450"/>
                <a:gd name="T35" fmla="*/ 19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0" h="205">
                  <a:moveTo>
                    <a:pt x="449" y="195"/>
                  </a:moveTo>
                  <a:cubicBezTo>
                    <a:pt x="449" y="196"/>
                    <a:pt x="442" y="191"/>
                    <a:pt x="430" y="182"/>
                  </a:cubicBezTo>
                  <a:cubicBezTo>
                    <a:pt x="417" y="172"/>
                    <a:pt x="400" y="159"/>
                    <a:pt x="379" y="143"/>
                  </a:cubicBezTo>
                  <a:cubicBezTo>
                    <a:pt x="337" y="110"/>
                    <a:pt x="278" y="64"/>
                    <a:pt x="214" y="13"/>
                  </a:cubicBezTo>
                  <a:cubicBezTo>
                    <a:pt x="213" y="12"/>
                    <a:pt x="211" y="10"/>
                    <a:pt x="209" y="9"/>
                  </a:cubicBezTo>
                  <a:lnTo>
                    <a:pt x="215" y="9"/>
                  </a:lnTo>
                  <a:cubicBezTo>
                    <a:pt x="156" y="64"/>
                    <a:pt x="103" y="113"/>
                    <a:pt x="64" y="149"/>
                  </a:cubicBezTo>
                  <a:cubicBezTo>
                    <a:pt x="45" y="166"/>
                    <a:pt x="30" y="180"/>
                    <a:pt x="18" y="190"/>
                  </a:cubicBezTo>
                  <a:cubicBezTo>
                    <a:pt x="7" y="200"/>
                    <a:pt x="0" y="205"/>
                    <a:pt x="0" y="205"/>
                  </a:cubicBezTo>
                  <a:cubicBezTo>
                    <a:pt x="0" y="204"/>
                    <a:pt x="5" y="198"/>
                    <a:pt x="15" y="188"/>
                  </a:cubicBezTo>
                  <a:cubicBezTo>
                    <a:pt x="27" y="177"/>
                    <a:pt x="42" y="162"/>
                    <a:pt x="60" y="144"/>
                  </a:cubicBezTo>
                  <a:cubicBezTo>
                    <a:pt x="98" y="108"/>
                    <a:pt x="150" y="58"/>
                    <a:pt x="209" y="2"/>
                  </a:cubicBezTo>
                  <a:lnTo>
                    <a:pt x="212" y="0"/>
                  </a:lnTo>
                  <a:lnTo>
                    <a:pt x="215" y="2"/>
                  </a:lnTo>
                  <a:cubicBezTo>
                    <a:pt x="216" y="3"/>
                    <a:pt x="218" y="5"/>
                    <a:pt x="220" y="6"/>
                  </a:cubicBezTo>
                  <a:cubicBezTo>
                    <a:pt x="284" y="58"/>
                    <a:pt x="342" y="104"/>
                    <a:pt x="383" y="139"/>
                  </a:cubicBezTo>
                  <a:cubicBezTo>
                    <a:pt x="403" y="155"/>
                    <a:pt x="419" y="169"/>
                    <a:pt x="432" y="180"/>
                  </a:cubicBezTo>
                  <a:cubicBezTo>
                    <a:pt x="443" y="189"/>
                    <a:pt x="450" y="195"/>
                    <a:pt x="449" y="195"/>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83">
              <a:extLst>
                <a:ext uri="{FF2B5EF4-FFF2-40B4-BE49-F238E27FC236}">
                  <a16:creationId xmlns:a16="http://schemas.microsoft.com/office/drawing/2014/main" xmlns="" id="{F90ACA44-6697-47DE-9C48-5621BFC4DC29}"/>
                </a:ext>
              </a:extLst>
            </p:cNvPr>
            <p:cNvSpPr>
              <a:spLocks/>
            </p:cNvSpPr>
            <p:nvPr/>
          </p:nvSpPr>
          <p:spPr bwMode="auto">
            <a:xfrm>
              <a:off x="18640427" y="3005138"/>
              <a:ext cx="750888" cy="446088"/>
            </a:xfrm>
            <a:custGeom>
              <a:avLst/>
              <a:gdLst>
                <a:gd name="T0" fmla="*/ 153 w 738"/>
                <a:gd name="T1" fmla="*/ 443 h 443"/>
                <a:gd name="T2" fmla="*/ 35 w 738"/>
                <a:gd name="T3" fmla="*/ 432 h 443"/>
                <a:gd name="T4" fmla="*/ 0 w 738"/>
                <a:gd name="T5" fmla="*/ 404 h 443"/>
                <a:gd name="T6" fmla="*/ 32 w 738"/>
                <a:gd name="T7" fmla="*/ 371 h 443"/>
                <a:gd name="T8" fmla="*/ 59 w 738"/>
                <a:gd name="T9" fmla="*/ 369 h 443"/>
                <a:gd name="T10" fmla="*/ 73 w 738"/>
                <a:gd name="T11" fmla="*/ 369 h 443"/>
                <a:gd name="T12" fmla="*/ 93 w 738"/>
                <a:gd name="T13" fmla="*/ 370 h 443"/>
                <a:gd name="T14" fmla="*/ 323 w 738"/>
                <a:gd name="T15" fmla="*/ 283 h 443"/>
                <a:gd name="T16" fmla="*/ 519 w 738"/>
                <a:gd name="T17" fmla="*/ 51 h 443"/>
                <a:gd name="T18" fmla="*/ 631 w 738"/>
                <a:gd name="T19" fmla="*/ 0 h 443"/>
                <a:gd name="T20" fmla="*/ 634 w 738"/>
                <a:gd name="T21" fmla="*/ 0 h 443"/>
                <a:gd name="T22" fmla="*/ 728 w 738"/>
                <a:gd name="T23" fmla="*/ 65 h 443"/>
                <a:gd name="T24" fmla="*/ 692 w 738"/>
                <a:gd name="T25" fmla="*/ 175 h 443"/>
                <a:gd name="T26" fmla="*/ 153 w 738"/>
                <a:gd name="T27" fmla="*/ 44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8" h="443">
                  <a:moveTo>
                    <a:pt x="153" y="443"/>
                  </a:moveTo>
                  <a:cubicBezTo>
                    <a:pt x="114" y="443"/>
                    <a:pt x="74" y="439"/>
                    <a:pt x="35" y="432"/>
                  </a:cubicBezTo>
                  <a:cubicBezTo>
                    <a:pt x="13" y="428"/>
                    <a:pt x="0" y="420"/>
                    <a:pt x="0" y="404"/>
                  </a:cubicBezTo>
                  <a:cubicBezTo>
                    <a:pt x="0" y="390"/>
                    <a:pt x="13" y="374"/>
                    <a:pt x="32" y="371"/>
                  </a:cubicBezTo>
                  <a:cubicBezTo>
                    <a:pt x="41" y="369"/>
                    <a:pt x="50" y="369"/>
                    <a:pt x="59" y="369"/>
                  </a:cubicBezTo>
                  <a:cubicBezTo>
                    <a:pt x="64" y="369"/>
                    <a:pt x="69" y="369"/>
                    <a:pt x="73" y="369"/>
                  </a:cubicBezTo>
                  <a:cubicBezTo>
                    <a:pt x="80" y="369"/>
                    <a:pt x="87" y="370"/>
                    <a:pt x="93" y="370"/>
                  </a:cubicBezTo>
                  <a:cubicBezTo>
                    <a:pt x="177" y="370"/>
                    <a:pt x="261" y="338"/>
                    <a:pt x="323" y="283"/>
                  </a:cubicBezTo>
                  <a:cubicBezTo>
                    <a:pt x="399" y="216"/>
                    <a:pt x="443" y="118"/>
                    <a:pt x="519" y="51"/>
                  </a:cubicBezTo>
                  <a:cubicBezTo>
                    <a:pt x="551" y="23"/>
                    <a:pt x="589" y="1"/>
                    <a:pt x="631" y="0"/>
                  </a:cubicBezTo>
                  <a:cubicBezTo>
                    <a:pt x="632" y="0"/>
                    <a:pt x="633" y="0"/>
                    <a:pt x="634" y="0"/>
                  </a:cubicBezTo>
                  <a:cubicBezTo>
                    <a:pt x="675" y="0"/>
                    <a:pt x="718" y="25"/>
                    <a:pt x="728" y="65"/>
                  </a:cubicBezTo>
                  <a:cubicBezTo>
                    <a:pt x="738" y="103"/>
                    <a:pt x="716" y="143"/>
                    <a:pt x="692" y="175"/>
                  </a:cubicBezTo>
                  <a:cubicBezTo>
                    <a:pt x="567" y="343"/>
                    <a:pt x="361" y="443"/>
                    <a:pt x="153" y="443"/>
                  </a:cubicBezTo>
                </a:path>
              </a:pathLst>
            </a:custGeom>
            <a:solidFill>
              <a:srgbClr val="DA31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84">
              <a:extLst>
                <a:ext uri="{FF2B5EF4-FFF2-40B4-BE49-F238E27FC236}">
                  <a16:creationId xmlns:a16="http://schemas.microsoft.com/office/drawing/2014/main" xmlns="" id="{94B76504-B1CC-42C7-A451-5D116F58922A}"/>
                </a:ext>
              </a:extLst>
            </p:cNvPr>
            <p:cNvSpPr>
              <a:spLocks/>
            </p:cNvSpPr>
            <p:nvPr/>
          </p:nvSpPr>
          <p:spPr bwMode="auto">
            <a:xfrm>
              <a:off x="19837402" y="2676525"/>
              <a:ext cx="14288" cy="30163"/>
            </a:xfrm>
            <a:custGeom>
              <a:avLst/>
              <a:gdLst>
                <a:gd name="T0" fmla="*/ 0 w 15"/>
                <a:gd name="T1" fmla="*/ 30 h 30"/>
                <a:gd name="T2" fmla="*/ 15 w 15"/>
                <a:gd name="T3" fmla="*/ 0 h 30"/>
                <a:gd name="T4" fmla="*/ 0 w 15"/>
                <a:gd name="T5" fmla="*/ 30 h 30"/>
              </a:gdLst>
              <a:ahLst/>
              <a:cxnLst>
                <a:cxn ang="0">
                  <a:pos x="T0" y="T1"/>
                </a:cxn>
                <a:cxn ang="0">
                  <a:pos x="T2" y="T3"/>
                </a:cxn>
                <a:cxn ang="0">
                  <a:pos x="T4" y="T5"/>
                </a:cxn>
              </a:cxnLst>
              <a:rect l="0" t="0" r="r" b="b"/>
              <a:pathLst>
                <a:path w="15" h="30">
                  <a:moveTo>
                    <a:pt x="0" y="30"/>
                  </a:moveTo>
                  <a:lnTo>
                    <a:pt x="15" y="0"/>
                  </a:lnTo>
                  <a:cubicBezTo>
                    <a:pt x="11" y="10"/>
                    <a:pt x="5" y="20"/>
                    <a:pt x="0" y="30"/>
                  </a:cubicBezTo>
                  <a:close/>
                </a:path>
              </a:pathLst>
            </a:custGeom>
            <a:solidFill>
              <a:srgbClr val="C3C5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85">
              <a:extLst>
                <a:ext uri="{FF2B5EF4-FFF2-40B4-BE49-F238E27FC236}">
                  <a16:creationId xmlns:a16="http://schemas.microsoft.com/office/drawing/2014/main" xmlns="" id="{F6650C71-1F29-44C1-89B7-8890C54A2E3E}"/>
                </a:ext>
              </a:extLst>
            </p:cNvPr>
            <p:cNvSpPr>
              <a:spLocks/>
            </p:cNvSpPr>
            <p:nvPr/>
          </p:nvSpPr>
          <p:spPr bwMode="auto">
            <a:xfrm>
              <a:off x="19837402" y="2667000"/>
              <a:ext cx="20638" cy="39688"/>
            </a:xfrm>
            <a:custGeom>
              <a:avLst/>
              <a:gdLst>
                <a:gd name="T0" fmla="*/ 0 w 21"/>
                <a:gd name="T1" fmla="*/ 40 h 40"/>
                <a:gd name="T2" fmla="*/ 0 w 21"/>
                <a:gd name="T3" fmla="*/ 40 h 40"/>
                <a:gd name="T4" fmla="*/ 15 w 21"/>
                <a:gd name="T5" fmla="*/ 10 h 40"/>
                <a:gd name="T6" fmla="*/ 20 w 21"/>
                <a:gd name="T7" fmla="*/ 0 h 40"/>
                <a:gd name="T8" fmla="*/ 21 w 21"/>
                <a:gd name="T9" fmla="*/ 1 h 40"/>
                <a:gd name="T10" fmla="*/ 0 w 21"/>
                <a:gd name="T11" fmla="*/ 40 h 40"/>
              </a:gdLst>
              <a:ahLst/>
              <a:cxnLst>
                <a:cxn ang="0">
                  <a:pos x="T0" y="T1"/>
                </a:cxn>
                <a:cxn ang="0">
                  <a:pos x="T2" y="T3"/>
                </a:cxn>
                <a:cxn ang="0">
                  <a:pos x="T4" y="T5"/>
                </a:cxn>
                <a:cxn ang="0">
                  <a:pos x="T6" y="T7"/>
                </a:cxn>
                <a:cxn ang="0">
                  <a:pos x="T8" y="T9"/>
                </a:cxn>
                <a:cxn ang="0">
                  <a:pos x="T10" y="T11"/>
                </a:cxn>
              </a:cxnLst>
              <a:rect l="0" t="0" r="r" b="b"/>
              <a:pathLst>
                <a:path w="21" h="40">
                  <a:moveTo>
                    <a:pt x="0" y="40"/>
                  </a:moveTo>
                  <a:lnTo>
                    <a:pt x="0" y="40"/>
                  </a:lnTo>
                  <a:cubicBezTo>
                    <a:pt x="5" y="30"/>
                    <a:pt x="11" y="20"/>
                    <a:pt x="15" y="10"/>
                  </a:cubicBezTo>
                  <a:lnTo>
                    <a:pt x="20" y="0"/>
                  </a:lnTo>
                  <a:lnTo>
                    <a:pt x="21" y="1"/>
                  </a:lnTo>
                  <a:lnTo>
                    <a:pt x="0" y="40"/>
                  </a:lnTo>
                  <a:close/>
                </a:path>
              </a:pathLst>
            </a:custGeom>
            <a:solidFill>
              <a:srgbClr val="AA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86">
              <a:extLst>
                <a:ext uri="{FF2B5EF4-FFF2-40B4-BE49-F238E27FC236}">
                  <a16:creationId xmlns:a16="http://schemas.microsoft.com/office/drawing/2014/main" xmlns="" id="{661360C2-0094-41C3-A711-32BD2B8827BD}"/>
                </a:ext>
              </a:extLst>
            </p:cNvPr>
            <p:cNvSpPr>
              <a:spLocks/>
            </p:cNvSpPr>
            <p:nvPr/>
          </p:nvSpPr>
          <p:spPr bwMode="auto">
            <a:xfrm>
              <a:off x="19856452" y="2613025"/>
              <a:ext cx="30163" cy="55563"/>
            </a:xfrm>
            <a:custGeom>
              <a:avLst/>
              <a:gdLst>
                <a:gd name="T0" fmla="*/ 1 w 29"/>
                <a:gd name="T1" fmla="*/ 54 h 54"/>
                <a:gd name="T2" fmla="*/ 0 w 29"/>
                <a:gd name="T3" fmla="*/ 53 h 54"/>
                <a:gd name="T4" fmla="*/ 22 w 29"/>
                <a:gd name="T5" fmla="*/ 11 h 54"/>
                <a:gd name="T6" fmla="*/ 27 w 29"/>
                <a:gd name="T7" fmla="*/ 0 h 54"/>
                <a:gd name="T8" fmla="*/ 29 w 29"/>
                <a:gd name="T9" fmla="*/ 1 h 54"/>
                <a:gd name="T10" fmla="*/ 1 w 29"/>
                <a:gd name="T11" fmla="*/ 54 h 54"/>
              </a:gdLst>
              <a:ahLst/>
              <a:cxnLst>
                <a:cxn ang="0">
                  <a:pos x="T0" y="T1"/>
                </a:cxn>
                <a:cxn ang="0">
                  <a:pos x="T2" y="T3"/>
                </a:cxn>
                <a:cxn ang="0">
                  <a:pos x="T4" y="T5"/>
                </a:cxn>
                <a:cxn ang="0">
                  <a:pos x="T6" y="T7"/>
                </a:cxn>
                <a:cxn ang="0">
                  <a:pos x="T8" y="T9"/>
                </a:cxn>
                <a:cxn ang="0">
                  <a:pos x="T10" y="T11"/>
                </a:cxn>
              </a:cxnLst>
              <a:rect l="0" t="0" r="r" b="b"/>
              <a:pathLst>
                <a:path w="29" h="54">
                  <a:moveTo>
                    <a:pt x="1" y="54"/>
                  </a:moveTo>
                  <a:lnTo>
                    <a:pt x="0" y="53"/>
                  </a:lnTo>
                  <a:lnTo>
                    <a:pt x="22" y="11"/>
                  </a:lnTo>
                  <a:cubicBezTo>
                    <a:pt x="24" y="7"/>
                    <a:pt x="26" y="4"/>
                    <a:pt x="27" y="0"/>
                  </a:cubicBezTo>
                  <a:lnTo>
                    <a:pt x="29" y="1"/>
                  </a:lnTo>
                  <a:lnTo>
                    <a:pt x="1" y="54"/>
                  </a:lnTo>
                </a:path>
              </a:pathLst>
            </a:custGeom>
            <a:solidFill>
              <a:srgbClr val="D886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87">
              <a:extLst>
                <a:ext uri="{FF2B5EF4-FFF2-40B4-BE49-F238E27FC236}">
                  <a16:creationId xmlns:a16="http://schemas.microsoft.com/office/drawing/2014/main" xmlns="" id="{CD4BFD41-0555-496C-96AD-DAB557BD99EB}"/>
                </a:ext>
              </a:extLst>
            </p:cNvPr>
            <p:cNvSpPr>
              <a:spLocks/>
            </p:cNvSpPr>
            <p:nvPr/>
          </p:nvSpPr>
          <p:spPr bwMode="auto">
            <a:xfrm>
              <a:off x="19586577" y="2266950"/>
              <a:ext cx="298450" cy="439738"/>
            </a:xfrm>
            <a:custGeom>
              <a:avLst/>
              <a:gdLst>
                <a:gd name="T0" fmla="*/ 247 w 294"/>
                <a:gd name="T1" fmla="*/ 437 h 437"/>
                <a:gd name="T2" fmla="*/ 22 w 294"/>
                <a:gd name="T3" fmla="*/ 299 h 437"/>
                <a:gd name="T4" fmla="*/ 17 w 294"/>
                <a:gd name="T5" fmla="*/ 224 h 437"/>
                <a:gd name="T6" fmla="*/ 0 w 294"/>
                <a:gd name="T7" fmla="*/ 0 h 437"/>
                <a:gd name="T8" fmla="*/ 294 w 294"/>
                <a:gd name="T9" fmla="*/ 344 h 437"/>
                <a:gd name="T10" fmla="*/ 289 w 294"/>
                <a:gd name="T11" fmla="*/ 355 h 437"/>
                <a:gd name="T12" fmla="*/ 267 w 294"/>
                <a:gd name="T13" fmla="*/ 397 h 437"/>
                <a:gd name="T14" fmla="*/ 262 w 294"/>
                <a:gd name="T15" fmla="*/ 407 h 437"/>
                <a:gd name="T16" fmla="*/ 247 w 294"/>
                <a:gd name="T17" fmla="*/ 437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437">
                  <a:moveTo>
                    <a:pt x="247" y="437"/>
                  </a:moveTo>
                  <a:lnTo>
                    <a:pt x="22" y="299"/>
                  </a:lnTo>
                  <a:cubicBezTo>
                    <a:pt x="20" y="275"/>
                    <a:pt x="18" y="250"/>
                    <a:pt x="17" y="224"/>
                  </a:cubicBezTo>
                  <a:cubicBezTo>
                    <a:pt x="11" y="141"/>
                    <a:pt x="5" y="64"/>
                    <a:pt x="0" y="0"/>
                  </a:cubicBezTo>
                  <a:lnTo>
                    <a:pt x="294" y="344"/>
                  </a:lnTo>
                  <a:cubicBezTo>
                    <a:pt x="293" y="348"/>
                    <a:pt x="291" y="351"/>
                    <a:pt x="289" y="355"/>
                  </a:cubicBezTo>
                  <a:lnTo>
                    <a:pt x="267" y="397"/>
                  </a:lnTo>
                  <a:lnTo>
                    <a:pt x="262" y="407"/>
                  </a:lnTo>
                  <a:lnTo>
                    <a:pt x="247" y="437"/>
                  </a:lnTo>
                </a:path>
              </a:pathLst>
            </a:custGeom>
            <a:solidFill>
              <a:srgbClr val="DA31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88">
              <a:extLst>
                <a:ext uri="{FF2B5EF4-FFF2-40B4-BE49-F238E27FC236}">
                  <a16:creationId xmlns:a16="http://schemas.microsoft.com/office/drawing/2014/main" xmlns="" id="{8B16F867-0722-45E2-8CED-78C14797E865}"/>
                </a:ext>
              </a:extLst>
            </p:cNvPr>
            <p:cNvSpPr>
              <a:spLocks noEditPoints="1"/>
            </p:cNvSpPr>
            <p:nvPr/>
          </p:nvSpPr>
          <p:spPr bwMode="auto">
            <a:xfrm>
              <a:off x="19577052" y="2255838"/>
              <a:ext cx="20638" cy="306388"/>
            </a:xfrm>
            <a:custGeom>
              <a:avLst/>
              <a:gdLst>
                <a:gd name="T0" fmla="*/ 21 w 21"/>
                <a:gd name="T1" fmla="*/ 304 h 304"/>
                <a:gd name="T2" fmla="*/ 21 w 21"/>
                <a:gd name="T3" fmla="*/ 304 h 304"/>
                <a:gd name="T4" fmla="*/ 21 w 21"/>
                <a:gd name="T5" fmla="*/ 304 h 304"/>
                <a:gd name="T6" fmla="*/ 21 w 21"/>
                <a:gd name="T7" fmla="*/ 304 h 304"/>
                <a:gd name="T8" fmla="*/ 21 w 21"/>
                <a:gd name="T9" fmla="*/ 304 h 304"/>
                <a:gd name="T10" fmla="*/ 0 w 21"/>
                <a:gd name="T11" fmla="*/ 1 h 304"/>
                <a:gd name="T12" fmla="*/ 0 w 21"/>
                <a:gd name="T13" fmla="*/ 0 h 304"/>
                <a:gd name="T14" fmla="*/ 0 w 21"/>
                <a:gd name="T15" fmla="*/ 1 h 3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304">
                  <a:moveTo>
                    <a:pt x="21" y="304"/>
                  </a:moveTo>
                  <a:lnTo>
                    <a:pt x="21" y="304"/>
                  </a:lnTo>
                  <a:lnTo>
                    <a:pt x="21" y="304"/>
                  </a:lnTo>
                  <a:lnTo>
                    <a:pt x="21" y="304"/>
                  </a:lnTo>
                  <a:lnTo>
                    <a:pt x="21" y="304"/>
                  </a:lnTo>
                  <a:moveTo>
                    <a:pt x="0" y="1"/>
                  </a:moveTo>
                  <a:lnTo>
                    <a:pt x="0" y="0"/>
                  </a:lnTo>
                  <a:cubicBezTo>
                    <a:pt x="0" y="0"/>
                    <a:pt x="0" y="1"/>
                    <a:pt x="0" y="1"/>
                  </a:cubicBezTo>
                  <a:close/>
                </a:path>
              </a:pathLst>
            </a:custGeom>
            <a:solidFill>
              <a:srgbClr val="DA31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89">
              <a:extLst>
                <a:ext uri="{FF2B5EF4-FFF2-40B4-BE49-F238E27FC236}">
                  <a16:creationId xmlns:a16="http://schemas.microsoft.com/office/drawing/2014/main" xmlns="" id="{EA391771-F87D-4FC3-997A-C96F9085693C}"/>
                </a:ext>
              </a:extLst>
            </p:cNvPr>
            <p:cNvSpPr>
              <a:spLocks/>
            </p:cNvSpPr>
            <p:nvPr/>
          </p:nvSpPr>
          <p:spPr bwMode="auto">
            <a:xfrm>
              <a:off x="19577052" y="2255838"/>
              <a:ext cx="31750" cy="312738"/>
            </a:xfrm>
            <a:custGeom>
              <a:avLst/>
              <a:gdLst>
                <a:gd name="T0" fmla="*/ 31 w 31"/>
                <a:gd name="T1" fmla="*/ 310 h 310"/>
                <a:gd name="T2" fmla="*/ 21 w 31"/>
                <a:gd name="T3" fmla="*/ 304 h 310"/>
                <a:gd name="T4" fmla="*/ 21 w 31"/>
                <a:gd name="T5" fmla="*/ 304 h 310"/>
                <a:gd name="T6" fmla="*/ 21 w 31"/>
                <a:gd name="T7" fmla="*/ 304 h 310"/>
                <a:gd name="T8" fmla="*/ 0 w 31"/>
                <a:gd name="T9" fmla="*/ 1 h 310"/>
                <a:gd name="T10" fmla="*/ 0 w 31"/>
                <a:gd name="T11" fmla="*/ 0 h 310"/>
                <a:gd name="T12" fmla="*/ 9 w 31"/>
                <a:gd name="T13" fmla="*/ 11 h 310"/>
                <a:gd name="T14" fmla="*/ 26 w 31"/>
                <a:gd name="T15" fmla="*/ 235 h 310"/>
                <a:gd name="T16" fmla="*/ 31 w 31"/>
                <a:gd name="T17" fmla="*/ 310 h 310"/>
                <a:gd name="T18" fmla="*/ 31 w 31"/>
                <a:gd name="T19" fmla="*/ 3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10">
                  <a:moveTo>
                    <a:pt x="31" y="310"/>
                  </a:moveTo>
                  <a:lnTo>
                    <a:pt x="21" y="304"/>
                  </a:lnTo>
                  <a:lnTo>
                    <a:pt x="21" y="304"/>
                  </a:lnTo>
                  <a:lnTo>
                    <a:pt x="21" y="304"/>
                  </a:lnTo>
                  <a:lnTo>
                    <a:pt x="0" y="1"/>
                  </a:lnTo>
                  <a:cubicBezTo>
                    <a:pt x="0" y="1"/>
                    <a:pt x="0" y="0"/>
                    <a:pt x="0" y="0"/>
                  </a:cubicBezTo>
                  <a:lnTo>
                    <a:pt x="9" y="11"/>
                  </a:lnTo>
                  <a:cubicBezTo>
                    <a:pt x="14" y="75"/>
                    <a:pt x="20" y="152"/>
                    <a:pt x="26" y="235"/>
                  </a:cubicBezTo>
                  <a:cubicBezTo>
                    <a:pt x="27" y="261"/>
                    <a:pt x="29" y="286"/>
                    <a:pt x="31" y="310"/>
                  </a:cubicBezTo>
                  <a:lnTo>
                    <a:pt x="31" y="310"/>
                  </a:lnTo>
                </a:path>
              </a:pathLst>
            </a:custGeom>
            <a:solidFill>
              <a:srgbClr val="111D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90">
              <a:extLst>
                <a:ext uri="{FF2B5EF4-FFF2-40B4-BE49-F238E27FC236}">
                  <a16:creationId xmlns:a16="http://schemas.microsoft.com/office/drawing/2014/main" xmlns="" id="{FDF5FDBC-7F0E-4EE2-8C37-0197D725FE64}"/>
                </a:ext>
              </a:extLst>
            </p:cNvPr>
            <p:cNvSpPr>
              <a:spLocks/>
            </p:cNvSpPr>
            <p:nvPr/>
          </p:nvSpPr>
          <p:spPr bwMode="auto">
            <a:xfrm>
              <a:off x="19837402" y="2087563"/>
              <a:ext cx="342900" cy="617538"/>
            </a:xfrm>
            <a:custGeom>
              <a:avLst/>
              <a:gdLst>
                <a:gd name="T0" fmla="*/ 337 w 337"/>
                <a:gd name="T1" fmla="*/ 11 h 613"/>
                <a:gd name="T2" fmla="*/ 309 w 337"/>
                <a:gd name="T3" fmla="*/ 5 h 613"/>
                <a:gd name="T4" fmla="*/ 238 w 337"/>
                <a:gd name="T5" fmla="*/ 32 h 613"/>
                <a:gd name="T6" fmla="*/ 182 w 337"/>
                <a:gd name="T7" fmla="*/ 132 h 613"/>
                <a:gd name="T8" fmla="*/ 144 w 337"/>
                <a:gd name="T9" fmla="*/ 271 h 613"/>
                <a:gd name="T10" fmla="*/ 50 w 337"/>
                <a:gd name="T11" fmla="*/ 516 h 613"/>
                <a:gd name="T12" fmla="*/ 15 w 337"/>
                <a:gd name="T13" fmla="*/ 587 h 613"/>
                <a:gd name="T14" fmla="*/ 0 w 337"/>
                <a:gd name="T15" fmla="*/ 612 h 613"/>
                <a:gd name="T16" fmla="*/ 12 w 337"/>
                <a:gd name="T17" fmla="*/ 586 h 613"/>
                <a:gd name="T18" fmla="*/ 45 w 337"/>
                <a:gd name="T19" fmla="*/ 514 h 613"/>
                <a:gd name="T20" fmla="*/ 136 w 337"/>
                <a:gd name="T21" fmla="*/ 268 h 613"/>
                <a:gd name="T22" fmla="*/ 174 w 337"/>
                <a:gd name="T23" fmla="*/ 129 h 613"/>
                <a:gd name="T24" fmla="*/ 234 w 337"/>
                <a:gd name="T25" fmla="*/ 27 h 613"/>
                <a:gd name="T26" fmla="*/ 309 w 337"/>
                <a:gd name="T27" fmla="*/ 2 h 613"/>
                <a:gd name="T28" fmla="*/ 330 w 337"/>
                <a:gd name="T29" fmla="*/ 7 h 613"/>
                <a:gd name="T30" fmla="*/ 337 w 337"/>
                <a:gd name="T31" fmla="*/ 11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7" h="613">
                  <a:moveTo>
                    <a:pt x="337" y="11"/>
                  </a:moveTo>
                  <a:cubicBezTo>
                    <a:pt x="337" y="12"/>
                    <a:pt x="327" y="6"/>
                    <a:pt x="309" y="5"/>
                  </a:cubicBezTo>
                  <a:cubicBezTo>
                    <a:pt x="291" y="4"/>
                    <a:pt x="263" y="11"/>
                    <a:pt x="238" y="32"/>
                  </a:cubicBezTo>
                  <a:cubicBezTo>
                    <a:pt x="212" y="53"/>
                    <a:pt x="194" y="89"/>
                    <a:pt x="182" y="132"/>
                  </a:cubicBezTo>
                  <a:cubicBezTo>
                    <a:pt x="171" y="174"/>
                    <a:pt x="160" y="222"/>
                    <a:pt x="144" y="271"/>
                  </a:cubicBezTo>
                  <a:cubicBezTo>
                    <a:pt x="114" y="369"/>
                    <a:pt x="79" y="455"/>
                    <a:pt x="50" y="516"/>
                  </a:cubicBezTo>
                  <a:cubicBezTo>
                    <a:pt x="36" y="547"/>
                    <a:pt x="24" y="571"/>
                    <a:pt x="15" y="587"/>
                  </a:cubicBezTo>
                  <a:cubicBezTo>
                    <a:pt x="6" y="604"/>
                    <a:pt x="1" y="613"/>
                    <a:pt x="0" y="612"/>
                  </a:cubicBezTo>
                  <a:cubicBezTo>
                    <a:pt x="0" y="612"/>
                    <a:pt x="4" y="603"/>
                    <a:pt x="12" y="586"/>
                  </a:cubicBezTo>
                  <a:cubicBezTo>
                    <a:pt x="20" y="569"/>
                    <a:pt x="31" y="544"/>
                    <a:pt x="45" y="514"/>
                  </a:cubicBezTo>
                  <a:cubicBezTo>
                    <a:pt x="72" y="452"/>
                    <a:pt x="106" y="366"/>
                    <a:pt x="136" y="268"/>
                  </a:cubicBezTo>
                  <a:cubicBezTo>
                    <a:pt x="151" y="220"/>
                    <a:pt x="162" y="172"/>
                    <a:pt x="174" y="129"/>
                  </a:cubicBezTo>
                  <a:cubicBezTo>
                    <a:pt x="187" y="87"/>
                    <a:pt x="206" y="49"/>
                    <a:pt x="234" y="27"/>
                  </a:cubicBezTo>
                  <a:cubicBezTo>
                    <a:pt x="261" y="6"/>
                    <a:pt x="290" y="0"/>
                    <a:pt x="309" y="2"/>
                  </a:cubicBezTo>
                  <a:cubicBezTo>
                    <a:pt x="319" y="3"/>
                    <a:pt x="326" y="5"/>
                    <a:pt x="330" y="7"/>
                  </a:cubicBezTo>
                  <a:cubicBezTo>
                    <a:pt x="335" y="9"/>
                    <a:pt x="337" y="11"/>
                    <a:pt x="337" y="11"/>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91">
              <a:extLst>
                <a:ext uri="{FF2B5EF4-FFF2-40B4-BE49-F238E27FC236}">
                  <a16:creationId xmlns:a16="http://schemas.microsoft.com/office/drawing/2014/main" xmlns="" id="{3B4E1A49-CD25-4934-B140-3E4DCD0EC890}"/>
                </a:ext>
              </a:extLst>
            </p:cNvPr>
            <p:cNvSpPr>
              <a:spLocks/>
            </p:cNvSpPr>
            <p:nvPr/>
          </p:nvSpPr>
          <p:spPr bwMode="auto">
            <a:xfrm>
              <a:off x="17552989" y="2490788"/>
              <a:ext cx="528638" cy="431800"/>
            </a:xfrm>
            <a:custGeom>
              <a:avLst/>
              <a:gdLst>
                <a:gd name="T0" fmla="*/ 520 w 520"/>
                <a:gd name="T1" fmla="*/ 426 h 427"/>
                <a:gd name="T2" fmla="*/ 503 w 520"/>
                <a:gd name="T3" fmla="*/ 406 h 427"/>
                <a:gd name="T4" fmla="*/ 454 w 520"/>
                <a:gd name="T5" fmla="*/ 352 h 427"/>
                <a:gd name="T6" fmla="*/ 370 w 520"/>
                <a:gd name="T7" fmla="*/ 285 h 427"/>
                <a:gd name="T8" fmla="*/ 253 w 520"/>
                <a:gd name="T9" fmla="*/ 222 h 427"/>
                <a:gd name="T10" fmla="*/ 138 w 520"/>
                <a:gd name="T11" fmla="*/ 156 h 427"/>
                <a:gd name="T12" fmla="*/ 55 w 520"/>
                <a:gd name="T13" fmla="*/ 85 h 427"/>
                <a:gd name="T14" fmla="*/ 12 w 520"/>
                <a:gd name="T15" fmla="*/ 26 h 427"/>
                <a:gd name="T16" fmla="*/ 3 w 520"/>
                <a:gd name="T17" fmla="*/ 8 h 427"/>
                <a:gd name="T18" fmla="*/ 1 w 520"/>
                <a:gd name="T19" fmla="*/ 1 h 427"/>
                <a:gd name="T20" fmla="*/ 59 w 520"/>
                <a:gd name="T21" fmla="*/ 81 h 427"/>
                <a:gd name="T22" fmla="*/ 142 w 520"/>
                <a:gd name="T23" fmla="*/ 149 h 427"/>
                <a:gd name="T24" fmla="*/ 257 w 520"/>
                <a:gd name="T25" fmla="*/ 215 h 427"/>
                <a:gd name="T26" fmla="*/ 374 w 520"/>
                <a:gd name="T27" fmla="*/ 278 h 427"/>
                <a:gd name="T28" fmla="*/ 458 w 520"/>
                <a:gd name="T29" fmla="*/ 347 h 427"/>
                <a:gd name="T30" fmla="*/ 505 w 520"/>
                <a:gd name="T31" fmla="*/ 404 h 427"/>
                <a:gd name="T32" fmla="*/ 516 w 520"/>
                <a:gd name="T33" fmla="*/ 420 h 427"/>
                <a:gd name="T34" fmla="*/ 520 w 520"/>
                <a:gd name="T35" fmla="*/ 426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0" h="427">
                  <a:moveTo>
                    <a:pt x="520" y="426"/>
                  </a:moveTo>
                  <a:cubicBezTo>
                    <a:pt x="519" y="427"/>
                    <a:pt x="513" y="419"/>
                    <a:pt x="503" y="406"/>
                  </a:cubicBezTo>
                  <a:cubicBezTo>
                    <a:pt x="492" y="392"/>
                    <a:pt x="476" y="373"/>
                    <a:pt x="454" y="352"/>
                  </a:cubicBezTo>
                  <a:cubicBezTo>
                    <a:pt x="432" y="330"/>
                    <a:pt x="404" y="306"/>
                    <a:pt x="370" y="285"/>
                  </a:cubicBezTo>
                  <a:cubicBezTo>
                    <a:pt x="336" y="263"/>
                    <a:pt x="295" y="244"/>
                    <a:pt x="253" y="222"/>
                  </a:cubicBezTo>
                  <a:cubicBezTo>
                    <a:pt x="211" y="201"/>
                    <a:pt x="172" y="179"/>
                    <a:pt x="138" y="156"/>
                  </a:cubicBezTo>
                  <a:cubicBezTo>
                    <a:pt x="104" y="133"/>
                    <a:pt x="76" y="108"/>
                    <a:pt x="55" y="85"/>
                  </a:cubicBezTo>
                  <a:cubicBezTo>
                    <a:pt x="34" y="62"/>
                    <a:pt x="20" y="41"/>
                    <a:pt x="12" y="26"/>
                  </a:cubicBezTo>
                  <a:cubicBezTo>
                    <a:pt x="7" y="18"/>
                    <a:pt x="5" y="12"/>
                    <a:pt x="3" y="8"/>
                  </a:cubicBezTo>
                  <a:cubicBezTo>
                    <a:pt x="1" y="4"/>
                    <a:pt x="0" y="1"/>
                    <a:pt x="1" y="1"/>
                  </a:cubicBezTo>
                  <a:cubicBezTo>
                    <a:pt x="2" y="0"/>
                    <a:pt x="17" y="37"/>
                    <a:pt x="59" y="81"/>
                  </a:cubicBezTo>
                  <a:cubicBezTo>
                    <a:pt x="81" y="103"/>
                    <a:pt x="109" y="127"/>
                    <a:pt x="142" y="149"/>
                  </a:cubicBezTo>
                  <a:cubicBezTo>
                    <a:pt x="176" y="172"/>
                    <a:pt x="215" y="193"/>
                    <a:pt x="257" y="215"/>
                  </a:cubicBezTo>
                  <a:cubicBezTo>
                    <a:pt x="299" y="236"/>
                    <a:pt x="340" y="256"/>
                    <a:pt x="374" y="278"/>
                  </a:cubicBezTo>
                  <a:cubicBezTo>
                    <a:pt x="409" y="300"/>
                    <a:pt x="437" y="325"/>
                    <a:pt x="458" y="347"/>
                  </a:cubicBezTo>
                  <a:cubicBezTo>
                    <a:pt x="480" y="370"/>
                    <a:pt x="495" y="390"/>
                    <a:pt x="505" y="404"/>
                  </a:cubicBezTo>
                  <a:cubicBezTo>
                    <a:pt x="510" y="411"/>
                    <a:pt x="514" y="416"/>
                    <a:pt x="516" y="420"/>
                  </a:cubicBezTo>
                  <a:cubicBezTo>
                    <a:pt x="519" y="424"/>
                    <a:pt x="520" y="426"/>
                    <a:pt x="520" y="426"/>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92">
              <a:extLst>
                <a:ext uri="{FF2B5EF4-FFF2-40B4-BE49-F238E27FC236}">
                  <a16:creationId xmlns:a16="http://schemas.microsoft.com/office/drawing/2014/main" xmlns="" id="{90AF3524-D63B-4AAF-AEFA-DD4E9081F294}"/>
                </a:ext>
              </a:extLst>
            </p:cNvPr>
            <p:cNvSpPr>
              <a:spLocks/>
            </p:cNvSpPr>
            <p:nvPr/>
          </p:nvSpPr>
          <p:spPr bwMode="auto">
            <a:xfrm>
              <a:off x="18621377" y="3022600"/>
              <a:ext cx="812800" cy="446088"/>
            </a:xfrm>
            <a:custGeom>
              <a:avLst/>
              <a:gdLst>
                <a:gd name="T0" fmla="*/ 800 w 800"/>
                <a:gd name="T1" fmla="*/ 0 h 442"/>
                <a:gd name="T2" fmla="*/ 797 w 800"/>
                <a:gd name="T3" fmla="*/ 10 h 442"/>
                <a:gd name="T4" fmla="*/ 787 w 800"/>
                <a:gd name="T5" fmla="*/ 37 h 442"/>
                <a:gd name="T6" fmla="*/ 737 w 800"/>
                <a:gd name="T7" fmla="*/ 130 h 442"/>
                <a:gd name="T8" fmla="*/ 481 w 800"/>
                <a:gd name="T9" fmla="*/ 363 h 442"/>
                <a:gd name="T10" fmla="*/ 142 w 800"/>
                <a:gd name="T11" fmla="*/ 437 h 442"/>
                <a:gd name="T12" fmla="*/ 37 w 800"/>
                <a:gd name="T13" fmla="*/ 423 h 442"/>
                <a:gd name="T14" fmla="*/ 9 w 800"/>
                <a:gd name="T15" fmla="*/ 416 h 442"/>
                <a:gd name="T16" fmla="*/ 0 w 800"/>
                <a:gd name="T17" fmla="*/ 413 h 442"/>
                <a:gd name="T18" fmla="*/ 10 w 800"/>
                <a:gd name="T19" fmla="*/ 415 h 442"/>
                <a:gd name="T20" fmla="*/ 38 w 800"/>
                <a:gd name="T21" fmla="*/ 420 h 442"/>
                <a:gd name="T22" fmla="*/ 142 w 800"/>
                <a:gd name="T23" fmla="*/ 431 h 442"/>
                <a:gd name="T24" fmla="*/ 477 w 800"/>
                <a:gd name="T25" fmla="*/ 355 h 442"/>
                <a:gd name="T26" fmla="*/ 732 w 800"/>
                <a:gd name="T27" fmla="*/ 127 h 442"/>
                <a:gd name="T28" fmla="*/ 784 w 800"/>
                <a:gd name="T29" fmla="*/ 35 h 442"/>
                <a:gd name="T30" fmla="*/ 796 w 800"/>
                <a:gd name="T31" fmla="*/ 9 h 442"/>
                <a:gd name="T32" fmla="*/ 800 w 800"/>
                <a:gd name="T33"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0" h="442">
                  <a:moveTo>
                    <a:pt x="800" y="0"/>
                  </a:moveTo>
                  <a:cubicBezTo>
                    <a:pt x="800" y="0"/>
                    <a:pt x="799" y="4"/>
                    <a:pt x="797" y="10"/>
                  </a:cubicBezTo>
                  <a:cubicBezTo>
                    <a:pt x="795" y="16"/>
                    <a:pt x="792" y="25"/>
                    <a:pt x="787" y="37"/>
                  </a:cubicBezTo>
                  <a:cubicBezTo>
                    <a:pt x="777" y="60"/>
                    <a:pt x="761" y="92"/>
                    <a:pt x="737" y="130"/>
                  </a:cubicBezTo>
                  <a:cubicBezTo>
                    <a:pt x="689" y="205"/>
                    <a:pt x="603" y="300"/>
                    <a:pt x="481" y="363"/>
                  </a:cubicBezTo>
                  <a:cubicBezTo>
                    <a:pt x="358" y="426"/>
                    <a:pt x="231" y="442"/>
                    <a:pt x="142" y="437"/>
                  </a:cubicBezTo>
                  <a:cubicBezTo>
                    <a:pt x="97" y="435"/>
                    <a:pt x="62" y="429"/>
                    <a:pt x="37" y="423"/>
                  </a:cubicBezTo>
                  <a:cubicBezTo>
                    <a:pt x="25" y="421"/>
                    <a:pt x="16" y="418"/>
                    <a:pt x="9" y="416"/>
                  </a:cubicBezTo>
                  <a:cubicBezTo>
                    <a:pt x="3" y="415"/>
                    <a:pt x="0" y="414"/>
                    <a:pt x="0" y="413"/>
                  </a:cubicBezTo>
                  <a:cubicBezTo>
                    <a:pt x="0" y="413"/>
                    <a:pt x="3" y="414"/>
                    <a:pt x="10" y="415"/>
                  </a:cubicBezTo>
                  <a:cubicBezTo>
                    <a:pt x="16" y="416"/>
                    <a:pt x="26" y="418"/>
                    <a:pt x="38" y="420"/>
                  </a:cubicBezTo>
                  <a:cubicBezTo>
                    <a:pt x="62" y="424"/>
                    <a:pt x="98" y="429"/>
                    <a:pt x="142" y="431"/>
                  </a:cubicBezTo>
                  <a:cubicBezTo>
                    <a:pt x="231" y="434"/>
                    <a:pt x="356" y="418"/>
                    <a:pt x="477" y="355"/>
                  </a:cubicBezTo>
                  <a:cubicBezTo>
                    <a:pt x="597" y="293"/>
                    <a:pt x="683" y="200"/>
                    <a:pt x="732" y="127"/>
                  </a:cubicBezTo>
                  <a:cubicBezTo>
                    <a:pt x="756" y="90"/>
                    <a:pt x="773" y="58"/>
                    <a:pt x="784" y="35"/>
                  </a:cubicBezTo>
                  <a:cubicBezTo>
                    <a:pt x="789" y="24"/>
                    <a:pt x="793" y="15"/>
                    <a:pt x="796" y="9"/>
                  </a:cubicBezTo>
                  <a:cubicBezTo>
                    <a:pt x="798" y="3"/>
                    <a:pt x="800" y="0"/>
                    <a:pt x="800" y="0"/>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93">
              <a:extLst>
                <a:ext uri="{FF2B5EF4-FFF2-40B4-BE49-F238E27FC236}">
                  <a16:creationId xmlns:a16="http://schemas.microsoft.com/office/drawing/2014/main" xmlns="" id="{9471602F-02F4-4B7D-A371-7A973C3D961A}"/>
                </a:ext>
              </a:extLst>
            </p:cNvPr>
            <p:cNvSpPr>
              <a:spLocks/>
            </p:cNvSpPr>
            <p:nvPr/>
          </p:nvSpPr>
          <p:spPr bwMode="auto">
            <a:xfrm>
              <a:off x="18095914" y="2182813"/>
              <a:ext cx="161925" cy="703263"/>
            </a:xfrm>
            <a:custGeom>
              <a:avLst/>
              <a:gdLst>
                <a:gd name="T0" fmla="*/ 0 w 159"/>
                <a:gd name="T1" fmla="*/ 698 h 698"/>
                <a:gd name="T2" fmla="*/ 159 w 159"/>
                <a:gd name="T3" fmla="*/ 0 h 698"/>
                <a:gd name="T4" fmla="*/ 157 w 159"/>
                <a:gd name="T5" fmla="*/ 182 h 698"/>
                <a:gd name="T6" fmla="*/ 158 w 159"/>
                <a:gd name="T7" fmla="*/ 366 h 698"/>
                <a:gd name="T8" fmla="*/ 159 w 159"/>
                <a:gd name="T9" fmla="*/ 421 h 698"/>
                <a:gd name="T10" fmla="*/ 159 w 159"/>
                <a:gd name="T11" fmla="*/ 427 h 698"/>
                <a:gd name="T12" fmla="*/ 0 w 159"/>
                <a:gd name="T13" fmla="*/ 698 h 698"/>
              </a:gdLst>
              <a:ahLst/>
              <a:cxnLst>
                <a:cxn ang="0">
                  <a:pos x="T0" y="T1"/>
                </a:cxn>
                <a:cxn ang="0">
                  <a:pos x="T2" y="T3"/>
                </a:cxn>
                <a:cxn ang="0">
                  <a:pos x="T4" y="T5"/>
                </a:cxn>
                <a:cxn ang="0">
                  <a:pos x="T6" y="T7"/>
                </a:cxn>
                <a:cxn ang="0">
                  <a:pos x="T8" y="T9"/>
                </a:cxn>
                <a:cxn ang="0">
                  <a:pos x="T10" y="T11"/>
                </a:cxn>
                <a:cxn ang="0">
                  <a:pos x="T12" y="T13"/>
                </a:cxn>
              </a:cxnLst>
              <a:rect l="0" t="0" r="r" b="b"/>
              <a:pathLst>
                <a:path w="159" h="698">
                  <a:moveTo>
                    <a:pt x="0" y="698"/>
                  </a:moveTo>
                  <a:cubicBezTo>
                    <a:pt x="18" y="459"/>
                    <a:pt x="72" y="223"/>
                    <a:pt x="159" y="0"/>
                  </a:cubicBezTo>
                  <a:cubicBezTo>
                    <a:pt x="158" y="47"/>
                    <a:pt x="157" y="111"/>
                    <a:pt x="157" y="182"/>
                  </a:cubicBezTo>
                  <a:cubicBezTo>
                    <a:pt x="157" y="254"/>
                    <a:pt x="157" y="319"/>
                    <a:pt x="158" y="366"/>
                  </a:cubicBezTo>
                  <a:cubicBezTo>
                    <a:pt x="158" y="389"/>
                    <a:pt x="158" y="408"/>
                    <a:pt x="159" y="421"/>
                  </a:cubicBezTo>
                  <a:cubicBezTo>
                    <a:pt x="159" y="423"/>
                    <a:pt x="159" y="425"/>
                    <a:pt x="159" y="427"/>
                  </a:cubicBezTo>
                  <a:lnTo>
                    <a:pt x="0" y="698"/>
                  </a:lnTo>
                  <a:close/>
                </a:path>
              </a:pathLst>
            </a:custGeom>
            <a:solidFill>
              <a:srgbClr val="DA31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94">
              <a:extLst>
                <a:ext uri="{FF2B5EF4-FFF2-40B4-BE49-F238E27FC236}">
                  <a16:creationId xmlns:a16="http://schemas.microsoft.com/office/drawing/2014/main" xmlns="" id="{2A8F2D66-7A8A-45E9-864B-26525453909A}"/>
                </a:ext>
              </a:extLst>
            </p:cNvPr>
            <p:cNvSpPr>
              <a:spLocks/>
            </p:cNvSpPr>
            <p:nvPr/>
          </p:nvSpPr>
          <p:spPr bwMode="auto">
            <a:xfrm>
              <a:off x="18256252" y="2173288"/>
              <a:ext cx="6350" cy="439738"/>
            </a:xfrm>
            <a:custGeom>
              <a:avLst/>
              <a:gdLst>
                <a:gd name="T0" fmla="*/ 2 w 6"/>
                <a:gd name="T1" fmla="*/ 437 h 437"/>
                <a:gd name="T2" fmla="*/ 2 w 6"/>
                <a:gd name="T3" fmla="*/ 431 h 437"/>
                <a:gd name="T4" fmla="*/ 1 w 6"/>
                <a:gd name="T5" fmla="*/ 376 h 437"/>
                <a:gd name="T6" fmla="*/ 0 w 6"/>
                <a:gd name="T7" fmla="*/ 192 h 437"/>
                <a:gd name="T8" fmla="*/ 2 w 6"/>
                <a:gd name="T9" fmla="*/ 10 h 437"/>
                <a:gd name="T10" fmla="*/ 6 w 6"/>
                <a:gd name="T11" fmla="*/ 0 h 437"/>
                <a:gd name="T12" fmla="*/ 6 w 6"/>
                <a:gd name="T13" fmla="*/ 431 h 437"/>
                <a:gd name="T14" fmla="*/ 6 w 6"/>
                <a:gd name="T15" fmla="*/ 431 h 437"/>
                <a:gd name="T16" fmla="*/ 6 w 6"/>
                <a:gd name="T17" fmla="*/ 431 h 437"/>
                <a:gd name="T18" fmla="*/ 2 w 6"/>
                <a:gd name="T19" fmla="*/ 437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437">
                  <a:moveTo>
                    <a:pt x="2" y="437"/>
                  </a:moveTo>
                  <a:cubicBezTo>
                    <a:pt x="2" y="435"/>
                    <a:pt x="2" y="433"/>
                    <a:pt x="2" y="431"/>
                  </a:cubicBezTo>
                  <a:cubicBezTo>
                    <a:pt x="1" y="418"/>
                    <a:pt x="1" y="399"/>
                    <a:pt x="1" y="376"/>
                  </a:cubicBezTo>
                  <a:cubicBezTo>
                    <a:pt x="0" y="329"/>
                    <a:pt x="0" y="264"/>
                    <a:pt x="0" y="192"/>
                  </a:cubicBezTo>
                  <a:cubicBezTo>
                    <a:pt x="0" y="121"/>
                    <a:pt x="1" y="57"/>
                    <a:pt x="2" y="10"/>
                  </a:cubicBezTo>
                  <a:cubicBezTo>
                    <a:pt x="4" y="7"/>
                    <a:pt x="5" y="3"/>
                    <a:pt x="6" y="0"/>
                  </a:cubicBezTo>
                  <a:lnTo>
                    <a:pt x="6" y="431"/>
                  </a:lnTo>
                  <a:lnTo>
                    <a:pt x="6" y="431"/>
                  </a:lnTo>
                  <a:lnTo>
                    <a:pt x="6" y="431"/>
                  </a:lnTo>
                  <a:lnTo>
                    <a:pt x="2" y="437"/>
                  </a:lnTo>
                </a:path>
              </a:pathLst>
            </a:custGeom>
            <a:solidFill>
              <a:srgbClr val="111D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95">
              <a:extLst>
                <a:ext uri="{FF2B5EF4-FFF2-40B4-BE49-F238E27FC236}">
                  <a16:creationId xmlns:a16="http://schemas.microsoft.com/office/drawing/2014/main" xmlns="" id="{E35143CE-0C5A-4166-8C44-E25EAA49B453}"/>
                </a:ext>
              </a:extLst>
            </p:cNvPr>
            <p:cNvSpPr>
              <a:spLocks/>
            </p:cNvSpPr>
            <p:nvPr/>
          </p:nvSpPr>
          <p:spPr bwMode="auto">
            <a:xfrm>
              <a:off x="18505489" y="739775"/>
              <a:ext cx="1912938" cy="1020763"/>
            </a:xfrm>
            <a:custGeom>
              <a:avLst/>
              <a:gdLst>
                <a:gd name="T0" fmla="*/ 0 w 1883"/>
                <a:gd name="T1" fmla="*/ 701 h 1012"/>
                <a:gd name="T2" fmla="*/ 436 w 1883"/>
                <a:gd name="T3" fmla="*/ 979 h 1012"/>
                <a:gd name="T4" fmla="*/ 915 w 1883"/>
                <a:gd name="T5" fmla="*/ 840 h 1012"/>
                <a:gd name="T6" fmla="*/ 1184 w 1883"/>
                <a:gd name="T7" fmla="*/ 494 h 1012"/>
                <a:gd name="T8" fmla="*/ 1870 w 1883"/>
                <a:gd name="T9" fmla="*/ 308 h 1012"/>
                <a:gd name="T10" fmla="*/ 1883 w 1883"/>
                <a:gd name="T11" fmla="*/ 71 h 1012"/>
                <a:gd name="T12" fmla="*/ 1498 w 1883"/>
                <a:gd name="T13" fmla="*/ 14 h 1012"/>
                <a:gd name="T14" fmla="*/ 1018 w 1883"/>
                <a:gd name="T15" fmla="*/ 295 h 1012"/>
                <a:gd name="T16" fmla="*/ 713 w 1883"/>
                <a:gd name="T17" fmla="*/ 702 h 1012"/>
                <a:gd name="T18" fmla="*/ 366 w 1883"/>
                <a:gd name="T19" fmla="*/ 753 h 1012"/>
                <a:gd name="T20" fmla="*/ 69 w 1883"/>
                <a:gd name="T21" fmla="*/ 542 h 1012"/>
                <a:gd name="T22" fmla="*/ 0 w 1883"/>
                <a:gd name="T23" fmla="*/ 701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3" h="1012">
                  <a:moveTo>
                    <a:pt x="0" y="701"/>
                  </a:moveTo>
                  <a:cubicBezTo>
                    <a:pt x="73" y="858"/>
                    <a:pt x="266" y="946"/>
                    <a:pt x="436" y="979"/>
                  </a:cubicBezTo>
                  <a:cubicBezTo>
                    <a:pt x="605" y="1012"/>
                    <a:pt x="789" y="959"/>
                    <a:pt x="915" y="840"/>
                  </a:cubicBezTo>
                  <a:cubicBezTo>
                    <a:pt x="1022" y="740"/>
                    <a:pt x="1085" y="601"/>
                    <a:pt x="1184" y="494"/>
                  </a:cubicBezTo>
                  <a:cubicBezTo>
                    <a:pt x="1354" y="310"/>
                    <a:pt x="1631" y="235"/>
                    <a:pt x="1870" y="308"/>
                  </a:cubicBezTo>
                  <a:lnTo>
                    <a:pt x="1883" y="71"/>
                  </a:lnTo>
                  <a:cubicBezTo>
                    <a:pt x="1802" y="19"/>
                    <a:pt x="1593" y="0"/>
                    <a:pt x="1498" y="14"/>
                  </a:cubicBezTo>
                  <a:cubicBezTo>
                    <a:pt x="1310" y="42"/>
                    <a:pt x="1134" y="145"/>
                    <a:pt x="1018" y="295"/>
                  </a:cubicBezTo>
                  <a:cubicBezTo>
                    <a:pt x="913" y="430"/>
                    <a:pt x="851" y="603"/>
                    <a:pt x="713" y="702"/>
                  </a:cubicBezTo>
                  <a:cubicBezTo>
                    <a:pt x="612" y="773"/>
                    <a:pt x="488" y="774"/>
                    <a:pt x="366" y="753"/>
                  </a:cubicBezTo>
                  <a:cubicBezTo>
                    <a:pt x="245" y="733"/>
                    <a:pt x="163" y="622"/>
                    <a:pt x="69" y="542"/>
                  </a:cubicBezTo>
                  <a:lnTo>
                    <a:pt x="0" y="701"/>
                  </a:ln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96">
              <a:extLst>
                <a:ext uri="{FF2B5EF4-FFF2-40B4-BE49-F238E27FC236}">
                  <a16:creationId xmlns:a16="http://schemas.microsoft.com/office/drawing/2014/main" xmlns="" id="{6A4CACAA-79BB-4895-9852-96BF9FF5EAB1}"/>
                </a:ext>
              </a:extLst>
            </p:cNvPr>
            <p:cNvSpPr>
              <a:spLocks/>
            </p:cNvSpPr>
            <p:nvPr/>
          </p:nvSpPr>
          <p:spPr bwMode="auto">
            <a:xfrm>
              <a:off x="18575339" y="1285875"/>
              <a:ext cx="668338" cy="320675"/>
            </a:xfrm>
            <a:custGeom>
              <a:avLst/>
              <a:gdLst>
                <a:gd name="T0" fmla="*/ 0 w 659"/>
                <a:gd name="T1" fmla="*/ 0 h 317"/>
                <a:gd name="T2" fmla="*/ 261 w 659"/>
                <a:gd name="T3" fmla="*/ 146 h 317"/>
                <a:gd name="T4" fmla="*/ 549 w 659"/>
                <a:gd name="T5" fmla="*/ 65 h 317"/>
                <a:gd name="T6" fmla="*/ 623 w 659"/>
                <a:gd name="T7" fmla="*/ 40 h 317"/>
                <a:gd name="T8" fmla="*/ 649 w 659"/>
                <a:gd name="T9" fmla="*/ 96 h 317"/>
                <a:gd name="T10" fmla="*/ 630 w 659"/>
                <a:gd name="T11" fmla="*/ 239 h 317"/>
                <a:gd name="T12" fmla="*/ 506 w 659"/>
                <a:gd name="T13" fmla="*/ 299 h 317"/>
                <a:gd name="T14" fmla="*/ 175 w 659"/>
                <a:gd name="T15" fmla="*/ 270 h 317"/>
                <a:gd name="T16" fmla="*/ 0 w 659"/>
                <a:gd name="T17"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9" h="317">
                  <a:moveTo>
                    <a:pt x="0" y="0"/>
                  </a:moveTo>
                  <a:cubicBezTo>
                    <a:pt x="63" y="80"/>
                    <a:pt x="159" y="134"/>
                    <a:pt x="261" y="146"/>
                  </a:cubicBezTo>
                  <a:cubicBezTo>
                    <a:pt x="362" y="158"/>
                    <a:pt x="468" y="128"/>
                    <a:pt x="549" y="65"/>
                  </a:cubicBezTo>
                  <a:cubicBezTo>
                    <a:pt x="570" y="48"/>
                    <a:pt x="598" y="27"/>
                    <a:pt x="623" y="40"/>
                  </a:cubicBezTo>
                  <a:cubicBezTo>
                    <a:pt x="641" y="50"/>
                    <a:pt x="646" y="75"/>
                    <a:pt x="649" y="96"/>
                  </a:cubicBezTo>
                  <a:cubicBezTo>
                    <a:pt x="655" y="145"/>
                    <a:pt x="659" y="199"/>
                    <a:pt x="630" y="239"/>
                  </a:cubicBezTo>
                  <a:cubicBezTo>
                    <a:pt x="603" y="277"/>
                    <a:pt x="552" y="291"/>
                    <a:pt x="506" y="299"/>
                  </a:cubicBezTo>
                  <a:cubicBezTo>
                    <a:pt x="395" y="317"/>
                    <a:pt x="277" y="316"/>
                    <a:pt x="175" y="270"/>
                  </a:cubicBezTo>
                  <a:cubicBezTo>
                    <a:pt x="72" y="225"/>
                    <a:pt x="9" y="112"/>
                    <a:pt x="0" y="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97">
              <a:extLst>
                <a:ext uri="{FF2B5EF4-FFF2-40B4-BE49-F238E27FC236}">
                  <a16:creationId xmlns:a16="http://schemas.microsoft.com/office/drawing/2014/main" xmlns="" id="{294F80D5-BC14-4EFD-974C-CAB15B703DC4}"/>
                </a:ext>
              </a:extLst>
            </p:cNvPr>
            <p:cNvSpPr>
              <a:spLocks/>
            </p:cNvSpPr>
            <p:nvPr/>
          </p:nvSpPr>
          <p:spPr bwMode="auto">
            <a:xfrm>
              <a:off x="18575339" y="1285875"/>
              <a:ext cx="703263" cy="244475"/>
            </a:xfrm>
            <a:custGeom>
              <a:avLst/>
              <a:gdLst>
                <a:gd name="T0" fmla="*/ 692 w 692"/>
                <a:gd name="T1" fmla="*/ 120 h 241"/>
                <a:gd name="T2" fmla="*/ 686 w 692"/>
                <a:gd name="T3" fmla="*/ 126 h 241"/>
                <a:gd name="T4" fmla="*/ 669 w 692"/>
                <a:gd name="T5" fmla="*/ 142 h 241"/>
                <a:gd name="T6" fmla="*/ 598 w 692"/>
                <a:gd name="T7" fmla="*/ 191 h 241"/>
                <a:gd name="T8" fmla="*/ 477 w 692"/>
                <a:gd name="T9" fmla="*/ 233 h 241"/>
                <a:gd name="T10" fmla="*/ 321 w 692"/>
                <a:gd name="T11" fmla="*/ 228 h 241"/>
                <a:gd name="T12" fmla="*/ 177 w 692"/>
                <a:gd name="T13" fmla="*/ 165 h 241"/>
                <a:gd name="T14" fmla="*/ 119 w 692"/>
                <a:gd name="T15" fmla="*/ 129 h 241"/>
                <a:gd name="T16" fmla="*/ 72 w 692"/>
                <a:gd name="T17" fmla="*/ 93 h 241"/>
                <a:gd name="T18" fmla="*/ 14 w 692"/>
                <a:gd name="T19" fmla="*/ 28 h 241"/>
                <a:gd name="T20" fmla="*/ 3 w 692"/>
                <a:gd name="T21" fmla="*/ 8 h 241"/>
                <a:gd name="T22" fmla="*/ 0 w 692"/>
                <a:gd name="T23" fmla="*/ 0 h 241"/>
                <a:gd name="T24" fmla="*/ 17 w 692"/>
                <a:gd name="T25" fmla="*/ 26 h 241"/>
                <a:gd name="T26" fmla="*/ 76 w 692"/>
                <a:gd name="T27" fmla="*/ 88 h 241"/>
                <a:gd name="T28" fmla="*/ 123 w 692"/>
                <a:gd name="T29" fmla="*/ 123 h 241"/>
                <a:gd name="T30" fmla="*/ 181 w 692"/>
                <a:gd name="T31" fmla="*/ 158 h 241"/>
                <a:gd name="T32" fmla="*/ 323 w 692"/>
                <a:gd name="T33" fmla="*/ 219 h 241"/>
                <a:gd name="T34" fmla="*/ 476 w 692"/>
                <a:gd name="T35" fmla="*/ 225 h 241"/>
                <a:gd name="T36" fmla="*/ 595 w 692"/>
                <a:gd name="T37" fmla="*/ 186 h 241"/>
                <a:gd name="T38" fmla="*/ 667 w 692"/>
                <a:gd name="T39" fmla="*/ 140 h 241"/>
                <a:gd name="T40" fmla="*/ 692 w 692"/>
                <a:gd name="T41" fmla="*/ 12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2" h="241">
                  <a:moveTo>
                    <a:pt x="692" y="120"/>
                  </a:moveTo>
                  <a:cubicBezTo>
                    <a:pt x="692" y="120"/>
                    <a:pt x="690" y="122"/>
                    <a:pt x="686" y="126"/>
                  </a:cubicBezTo>
                  <a:cubicBezTo>
                    <a:pt x="682" y="130"/>
                    <a:pt x="677" y="136"/>
                    <a:pt x="669" y="142"/>
                  </a:cubicBezTo>
                  <a:cubicBezTo>
                    <a:pt x="654" y="156"/>
                    <a:pt x="630" y="174"/>
                    <a:pt x="598" y="191"/>
                  </a:cubicBezTo>
                  <a:cubicBezTo>
                    <a:pt x="566" y="208"/>
                    <a:pt x="525" y="225"/>
                    <a:pt x="477" y="233"/>
                  </a:cubicBezTo>
                  <a:cubicBezTo>
                    <a:pt x="430" y="241"/>
                    <a:pt x="375" y="241"/>
                    <a:pt x="321" y="228"/>
                  </a:cubicBezTo>
                  <a:cubicBezTo>
                    <a:pt x="266" y="215"/>
                    <a:pt x="218" y="189"/>
                    <a:pt x="177" y="165"/>
                  </a:cubicBezTo>
                  <a:cubicBezTo>
                    <a:pt x="156" y="153"/>
                    <a:pt x="137" y="141"/>
                    <a:pt x="119" y="129"/>
                  </a:cubicBezTo>
                  <a:cubicBezTo>
                    <a:pt x="101" y="117"/>
                    <a:pt x="85" y="105"/>
                    <a:pt x="72" y="93"/>
                  </a:cubicBezTo>
                  <a:cubicBezTo>
                    <a:pt x="44" y="69"/>
                    <a:pt x="25" y="45"/>
                    <a:pt x="14" y="28"/>
                  </a:cubicBezTo>
                  <a:cubicBezTo>
                    <a:pt x="9" y="19"/>
                    <a:pt x="5" y="12"/>
                    <a:pt x="3" y="8"/>
                  </a:cubicBezTo>
                  <a:cubicBezTo>
                    <a:pt x="1" y="3"/>
                    <a:pt x="0" y="0"/>
                    <a:pt x="0" y="0"/>
                  </a:cubicBezTo>
                  <a:cubicBezTo>
                    <a:pt x="1" y="0"/>
                    <a:pt x="6" y="10"/>
                    <a:pt x="17" y="26"/>
                  </a:cubicBezTo>
                  <a:cubicBezTo>
                    <a:pt x="29" y="43"/>
                    <a:pt x="48" y="65"/>
                    <a:pt x="76" y="88"/>
                  </a:cubicBezTo>
                  <a:cubicBezTo>
                    <a:pt x="89" y="100"/>
                    <a:pt x="105" y="112"/>
                    <a:pt x="123" y="123"/>
                  </a:cubicBezTo>
                  <a:cubicBezTo>
                    <a:pt x="141" y="134"/>
                    <a:pt x="161" y="146"/>
                    <a:pt x="181" y="158"/>
                  </a:cubicBezTo>
                  <a:cubicBezTo>
                    <a:pt x="222" y="182"/>
                    <a:pt x="269" y="207"/>
                    <a:pt x="323" y="219"/>
                  </a:cubicBezTo>
                  <a:cubicBezTo>
                    <a:pt x="376" y="232"/>
                    <a:pt x="429" y="233"/>
                    <a:pt x="476" y="225"/>
                  </a:cubicBezTo>
                  <a:cubicBezTo>
                    <a:pt x="523" y="217"/>
                    <a:pt x="563" y="202"/>
                    <a:pt x="595" y="186"/>
                  </a:cubicBezTo>
                  <a:cubicBezTo>
                    <a:pt x="627" y="169"/>
                    <a:pt x="651" y="152"/>
                    <a:pt x="667" y="140"/>
                  </a:cubicBezTo>
                  <a:cubicBezTo>
                    <a:pt x="683" y="127"/>
                    <a:pt x="691" y="119"/>
                    <a:pt x="692" y="120"/>
                  </a:cubicBez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98">
              <a:extLst>
                <a:ext uri="{FF2B5EF4-FFF2-40B4-BE49-F238E27FC236}">
                  <a16:creationId xmlns:a16="http://schemas.microsoft.com/office/drawing/2014/main" xmlns="" id="{B15C088D-F618-4C02-80F4-B9F7BE9C414E}"/>
                </a:ext>
              </a:extLst>
            </p:cNvPr>
            <p:cNvSpPr>
              <a:spLocks/>
            </p:cNvSpPr>
            <p:nvPr/>
          </p:nvSpPr>
          <p:spPr bwMode="auto">
            <a:xfrm>
              <a:off x="19373852" y="1303338"/>
              <a:ext cx="198438" cy="107950"/>
            </a:xfrm>
            <a:custGeom>
              <a:avLst/>
              <a:gdLst>
                <a:gd name="T0" fmla="*/ 193 w 195"/>
                <a:gd name="T1" fmla="*/ 105 h 107"/>
                <a:gd name="T2" fmla="*/ 96 w 195"/>
                <a:gd name="T3" fmla="*/ 56 h 107"/>
                <a:gd name="T4" fmla="*/ 1 w 195"/>
                <a:gd name="T5" fmla="*/ 2 h 107"/>
                <a:gd name="T6" fmla="*/ 100 w 195"/>
                <a:gd name="T7" fmla="*/ 48 h 107"/>
                <a:gd name="T8" fmla="*/ 193 w 195"/>
                <a:gd name="T9" fmla="*/ 105 h 107"/>
              </a:gdLst>
              <a:ahLst/>
              <a:cxnLst>
                <a:cxn ang="0">
                  <a:pos x="T0" y="T1"/>
                </a:cxn>
                <a:cxn ang="0">
                  <a:pos x="T2" y="T3"/>
                </a:cxn>
                <a:cxn ang="0">
                  <a:pos x="T4" y="T5"/>
                </a:cxn>
                <a:cxn ang="0">
                  <a:pos x="T6" y="T7"/>
                </a:cxn>
                <a:cxn ang="0">
                  <a:pos x="T8" y="T9"/>
                </a:cxn>
              </a:cxnLst>
              <a:rect l="0" t="0" r="r" b="b"/>
              <a:pathLst>
                <a:path w="195" h="107">
                  <a:moveTo>
                    <a:pt x="193" y="105"/>
                  </a:moveTo>
                  <a:cubicBezTo>
                    <a:pt x="192" y="107"/>
                    <a:pt x="149" y="84"/>
                    <a:pt x="96" y="56"/>
                  </a:cubicBezTo>
                  <a:cubicBezTo>
                    <a:pt x="43" y="27"/>
                    <a:pt x="0" y="4"/>
                    <a:pt x="1" y="2"/>
                  </a:cubicBezTo>
                  <a:cubicBezTo>
                    <a:pt x="2" y="0"/>
                    <a:pt x="47" y="19"/>
                    <a:pt x="100" y="48"/>
                  </a:cubicBezTo>
                  <a:cubicBezTo>
                    <a:pt x="153" y="77"/>
                    <a:pt x="195" y="103"/>
                    <a:pt x="193" y="105"/>
                  </a:cubicBez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99">
              <a:extLst>
                <a:ext uri="{FF2B5EF4-FFF2-40B4-BE49-F238E27FC236}">
                  <a16:creationId xmlns:a16="http://schemas.microsoft.com/office/drawing/2014/main" xmlns="" id="{96D32842-87DB-42C2-8B2D-332C53F0E454}"/>
                </a:ext>
              </a:extLst>
            </p:cNvPr>
            <p:cNvSpPr>
              <a:spLocks/>
            </p:cNvSpPr>
            <p:nvPr/>
          </p:nvSpPr>
          <p:spPr bwMode="auto">
            <a:xfrm>
              <a:off x="19473864" y="1138238"/>
              <a:ext cx="215900" cy="120650"/>
            </a:xfrm>
            <a:custGeom>
              <a:avLst/>
              <a:gdLst>
                <a:gd name="T0" fmla="*/ 211 w 212"/>
                <a:gd name="T1" fmla="*/ 118 h 120"/>
                <a:gd name="T2" fmla="*/ 104 w 212"/>
                <a:gd name="T3" fmla="*/ 64 h 120"/>
                <a:gd name="T4" fmla="*/ 1 w 212"/>
                <a:gd name="T5" fmla="*/ 2 h 120"/>
                <a:gd name="T6" fmla="*/ 108 w 212"/>
                <a:gd name="T7" fmla="*/ 56 h 120"/>
                <a:gd name="T8" fmla="*/ 211 w 212"/>
                <a:gd name="T9" fmla="*/ 118 h 120"/>
              </a:gdLst>
              <a:ahLst/>
              <a:cxnLst>
                <a:cxn ang="0">
                  <a:pos x="T0" y="T1"/>
                </a:cxn>
                <a:cxn ang="0">
                  <a:pos x="T2" y="T3"/>
                </a:cxn>
                <a:cxn ang="0">
                  <a:pos x="T4" y="T5"/>
                </a:cxn>
                <a:cxn ang="0">
                  <a:pos x="T6" y="T7"/>
                </a:cxn>
                <a:cxn ang="0">
                  <a:pos x="T8" y="T9"/>
                </a:cxn>
              </a:cxnLst>
              <a:rect l="0" t="0" r="r" b="b"/>
              <a:pathLst>
                <a:path w="212" h="120">
                  <a:moveTo>
                    <a:pt x="211" y="118"/>
                  </a:moveTo>
                  <a:cubicBezTo>
                    <a:pt x="209" y="120"/>
                    <a:pt x="162" y="96"/>
                    <a:pt x="104" y="64"/>
                  </a:cubicBezTo>
                  <a:cubicBezTo>
                    <a:pt x="46" y="32"/>
                    <a:pt x="0" y="4"/>
                    <a:pt x="1" y="2"/>
                  </a:cubicBezTo>
                  <a:cubicBezTo>
                    <a:pt x="2" y="0"/>
                    <a:pt x="50" y="24"/>
                    <a:pt x="108" y="56"/>
                  </a:cubicBezTo>
                  <a:cubicBezTo>
                    <a:pt x="166" y="88"/>
                    <a:pt x="212" y="116"/>
                    <a:pt x="211" y="118"/>
                  </a:cubicBez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100">
              <a:extLst>
                <a:ext uri="{FF2B5EF4-FFF2-40B4-BE49-F238E27FC236}">
                  <a16:creationId xmlns:a16="http://schemas.microsoft.com/office/drawing/2014/main" xmlns="" id="{85EC749D-CF7A-44B4-8D91-2D9C4F409685}"/>
                </a:ext>
              </a:extLst>
            </p:cNvPr>
            <p:cNvSpPr>
              <a:spLocks/>
            </p:cNvSpPr>
            <p:nvPr/>
          </p:nvSpPr>
          <p:spPr bwMode="auto">
            <a:xfrm>
              <a:off x="19616739" y="957263"/>
              <a:ext cx="187325" cy="173038"/>
            </a:xfrm>
            <a:custGeom>
              <a:avLst/>
              <a:gdLst>
                <a:gd name="T0" fmla="*/ 182 w 183"/>
                <a:gd name="T1" fmla="*/ 172 h 172"/>
                <a:gd name="T2" fmla="*/ 154 w 183"/>
                <a:gd name="T3" fmla="*/ 148 h 172"/>
                <a:gd name="T4" fmla="*/ 90 w 183"/>
                <a:gd name="T5" fmla="*/ 87 h 172"/>
                <a:gd name="T6" fmla="*/ 26 w 183"/>
                <a:gd name="T7" fmla="*/ 27 h 172"/>
                <a:gd name="T8" fmla="*/ 1 w 183"/>
                <a:gd name="T9" fmla="*/ 1 h 172"/>
                <a:gd name="T10" fmla="*/ 30 w 183"/>
                <a:gd name="T11" fmla="*/ 22 h 172"/>
                <a:gd name="T12" fmla="*/ 96 w 183"/>
                <a:gd name="T13" fmla="*/ 81 h 172"/>
                <a:gd name="T14" fmla="*/ 159 w 183"/>
                <a:gd name="T15" fmla="*/ 143 h 172"/>
                <a:gd name="T16" fmla="*/ 182 w 183"/>
                <a:gd name="T17"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172">
                  <a:moveTo>
                    <a:pt x="182" y="172"/>
                  </a:moveTo>
                  <a:cubicBezTo>
                    <a:pt x="181" y="172"/>
                    <a:pt x="171" y="163"/>
                    <a:pt x="154" y="148"/>
                  </a:cubicBezTo>
                  <a:cubicBezTo>
                    <a:pt x="135" y="130"/>
                    <a:pt x="114" y="109"/>
                    <a:pt x="90" y="87"/>
                  </a:cubicBezTo>
                  <a:cubicBezTo>
                    <a:pt x="67" y="65"/>
                    <a:pt x="45" y="45"/>
                    <a:pt x="26" y="27"/>
                  </a:cubicBezTo>
                  <a:cubicBezTo>
                    <a:pt x="10" y="11"/>
                    <a:pt x="0" y="2"/>
                    <a:pt x="1" y="1"/>
                  </a:cubicBezTo>
                  <a:cubicBezTo>
                    <a:pt x="1" y="0"/>
                    <a:pt x="13" y="8"/>
                    <a:pt x="30" y="22"/>
                  </a:cubicBezTo>
                  <a:cubicBezTo>
                    <a:pt x="48" y="36"/>
                    <a:pt x="71" y="57"/>
                    <a:pt x="96" y="81"/>
                  </a:cubicBezTo>
                  <a:cubicBezTo>
                    <a:pt x="121" y="104"/>
                    <a:pt x="143" y="127"/>
                    <a:pt x="159" y="143"/>
                  </a:cubicBezTo>
                  <a:cubicBezTo>
                    <a:pt x="174" y="160"/>
                    <a:pt x="183" y="171"/>
                    <a:pt x="182" y="172"/>
                  </a:cubicBez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101">
              <a:extLst>
                <a:ext uri="{FF2B5EF4-FFF2-40B4-BE49-F238E27FC236}">
                  <a16:creationId xmlns:a16="http://schemas.microsoft.com/office/drawing/2014/main" xmlns="" id="{7416CCE2-9015-4CE1-9C15-10A815AAED75}"/>
                </a:ext>
              </a:extLst>
            </p:cNvPr>
            <p:cNvSpPr>
              <a:spLocks/>
            </p:cNvSpPr>
            <p:nvPr/>
          </p:nvSpPr>
          <p:spPr bwMode="auto">
            <a:xfrm>
              <a:off x="19818352" y="814388"/>
              <a:ext cx="160338" cy="242888"/>
            </a:xfrm>
            <a:custGeom>
              <a:avLst/>
              <a:gdLst>
                <a:gd name="T0" fmla="*/ 1 w 157"/>
                <a:gd name="T1" fmla="*/ 1 h 240"/>
                <a:gd name="T2" fmla="*/ 25 w 157"/>
                <a:gd name="T3" fmla="*/ 35 h 240"/>
                <a:gd name="T4" fmla="*/ 79 w 157"/>
                <a:gd name="T5" fmla="*/ 119 h 240"/>
                <a:gd name="T6" fmla="*/ 135 w 157"/>
                <a:gd name="T7" fmla="*/ 203 h 240"/>
                <a:gd name="T8" fmla="*/ 156 w 157"/>
                <a:gd name="T9" fmla="*/ 239 h 240"/>
                <a:gd name="T10" fmla="*/ 130 w 157"/>
                <a:gd name="T11" fmla="*/ 207 h 240"/>
                <a:gd name="T12" fmla="*/ 72 w 157"/>
                <a:gd name="T13" fmla="*/ 124 h 240"/>
                <a:gd name="T14" fmla="*/ 19 w 157"/>
                <a:gd name="T15" fmla="*/ 38 h 240"/>
                <a:gd name="T16" fmla="*/ 1 w 157"/>
                <a:gd name="T17" fmla="*/ 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240">
                  <a:moveTo>
                    <a:pt x="1" y="1"/>
                  </a:moveTo>
                  <a:cubicBezTo>
                    <a:pt x="2" y="0"/>
                    <a:pt x="11" y="13"/>
                    <a:pt x="25" y="35"/>
                  </a:cubicBezTo>
                  <a:cubicBezTo>
                    <a:pt x="40" y="59"/>
                    <a:pt x="59" y="88"/>
                    <a:pt x="79" y="119"/>
                  </a:cubicBezTo>
                  <a:cubicBezTo>
                    <a:pt x="100" y="151"/>
                    <a:pt x="119" y="179"/>
                    <a:pt x="135" y="203"/>
                  </a:cubicBezTo>
                  <a:cubicBezTo>
                    <a:pt x="149" y="225"/>
                    <a:pt x="157" y="238"/>
                    <a:pt x="156" y="239"/>
                  </a:cubicBezTo>
                  <a:cubicBezTo>
                    <a:pt x="156" y="240"/>
                    <a:pt x="145" y="228"/>
                    <a:pt x="130" y="207"/>
                  </a:cubicBezTo>
                  <a:cubicBezTo>
                    <a:pt x="114" y="186"/>
                    <a:pt x="94" y="157"/>
                    <a:pt x="72" y="124"/>
                  </a:cubicBezTo>
                  <a:cubicBezTo>
                    <a:pt x="51" y="91"/>
                    <a:pt x="32" y="61"/>
                    <a:pt x="19" y="38"/>
                  </a:cubicBezTo>
                  <a:cubicBezTo>
                    <a:pt x="7" y="16"/>
                    <a:pt x="0" y="1"/>
                    <a:pt x="1" y="1"/>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102">
              <a:extLst>
                <a:ext uri="{FF2B5EF4-FFF2-40B4-BE49-F238E27FC236}">
                  <a16:creationId xmlns:a16="http://schemas.microsoft.com/office/drawing/2014/main" xmlns="" id="{F181EDA9-CF03-4CB2-BB8C-C7A56178E664}"/>
                </a:ext>
              </a:extLst>
            </p:cNvPr>
            <p:cNvSpPr>
              <a:spLocks/>
            </p:cNvSpPr>
            <p:nvPr/>
          </p:nvSpPr>
          <p:spPr bwMode="auto">
            <a:xfrm>
              <a:off x="20083464" y="765175"/>
              <a:ext cx="65088" cy="258763"/>
            </a:xfrm>
            <a:custGeom>
              <a:avLst/>
              <a:gdLst>
                <a:gd name="T0" fmla="*/ 1 w 63"/>
                <a:gd name="T1" fmla="*/ 0 h 256"/>
                <a:gd name="T2" fmla="*/ 11 w 63"/>
                <a:gd name="T3" fmla="*/ 38 h 256"/>
                <a:gd name="T4" fmla="*/ 32 w 63"/>
                <a:gd name="T5" fmla="*/ 128 h 256"/>
                <a:gd name="T6" fmla="*/ 54 w 63"/>
                <a:gd name="T7" fmla="*/ 218 h 256"/>
                <a:gd name="T8" fmla="*/ 62 w 63"/>
                <a:gd name="T9" fmla="*/ 256 h 256"/>
                <a:gd name="T10" fmla="*/ 48 w 63"/>
                <a:gd name="T11" fmla="*/ 220 h 256"/>
                <a:gd name="T12" fmla="*/ 23 w 63"/>
                <a:gd name="T13" fmla="*/ 130 h 256"/>
                <a:gd name="T14" fmla="*/ 5 w 63"/>
                <a:gd name="T15" fmla="*/ 39 h 256"/>
                <a:gd name="T16" fmla="*/ 1 w 63"/>
                <a:gd name="T1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256">
                  <a:moveTo>
                    <a:pt x="1" y="0"/>
                  </a:moveTo>
                  <a:cubicBezTo>
                    <a:pt x="3" y="0"/>
                    <a:pt x="6" y="14"/>
                    <a:pt x="11" y="38"/>
                  </a:cubicBezTo>
                  <a:cubicBezTo>
                    <a:pt x="17" y="64"/>
                    <a:pt x="24" y="94"/>
                    <a:pt x="32" y="128"/>
                  </a:cubicBezTo>
                  <a:cubicBezTo>
                    <a:pt x="40" y="162"/>
                    <a:pt x="47" y="192"/>
                    <a:pt x="54" y="218"/>
                  </a:cubicBezTo>
                  <a:cubicBezTo>
                    <a:pt x="59" y="241"/>
                    <a:pt x="63" y="255"/>
                    <a:pt x="62" y="256"/>
                  </a:cubicBezTo>
                  <a:cubicBezTo>
                    <a:pt x="60" y="256"/>
                    <a:pt x="55" y="242"/>
                    <a:pt x="48" y="220"/>
                  </a:cubicBezTo>
                  <a:cubicBezTo>
                    <a:pt x="40" y="197"/>
                    <a:pt x="31" y="165"/>
                    <a:pt x="23" y="130"/>
                  </a:cubicBezTo>
                  <a:cubicBezTo>
                    <a:pt x="15" y="95"/>
                    <a:pt x="9" y="62"/>
                    <a:pt x="5" y="39"/>
                  </a:cubicBezTo>
                  <a:cubicBezTo>
                    <a:pt x="2" y="15"/>
                    <a:pt x="0" y="1"/>
                    <a:pt x="1" y="0"/>
                  </a:cubicBez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103">
              <a:extLst>
                <a:ext uri="{FF2B5EF4-FFF2-40B4-BE49-F238E27FC236}">
                  <a16:creationId xmlns:a16="http://schemas.microsoft.com/office/drawing/2014/main" xmlns="" id="{CA1E160A-3711-4F00-8953-2844225C5669}"/>
                </a:ext>
              </a:extLst>
            </p:cNvPr>
            <p:cNvSpPr>
              <a:spLocks/>
            </p:cNvSpPr>
            <p:nvPr/>
          </p:nvSpPr>
          <p:spPr bwMode="auto">
            <a:xfrm>
              <a:off x="20288252" y="762000"/>
              <a:ext cx="20638" cy="254000"/>
            </a:xfrm>
            <a:custGeom>
              <a:avLst/>
              <a:gdLst>
                <a:gd name="T0" fmla="*/ 5 w 20"/>
                <a:gd name="T1" fmla="*/ 1 h 251"/>
                <a:gd name="T2" fmla="*/ 10 w 20"/>
                <a:gd name="T3" fmla="*/ 126 h 251"/>
                <a:gd name="T4" fmla="*/ 18 w 20"/>
                <a:gd name="T5" fmla="*/ 251 h 251"/>
                <a:gd name="T6" fmla="*/ 10 w 20"/>
                <a:gd name="T7" fmla="*/ 215 h 251"/>
                <a:gd name="T8" fmla="*/ 2 w 20"/>
                <a:gd name="T9" fmla="*/ 126 h 251"/>
                <a:gd name="T10" fmla="*/ 1 w 20"/>
                <a:gd name="T11" fmla="*/ 37 h 251"/>
                <a:gd name="T12" fmla="*/ 5 w 20"/>
                <a:gd name="T13" fmla="*/ 1 h 251"/>
              </a:gdLst>
              <a:ahLst/>
              <a:cxnLst>
                <a:cxn ang="0">
                  <a:pos x="T0" y="T1"/>
                </a:cxn>
                <a:cxn ang="0">
                  <a:pos x="T2" y="T3"/>
                </a:cxn>
                <a:cxn ang="0">
                  <a:pos x="T4" y="T5"/>
                </a:cxn>
                <a:cxn ang="0">
                  <a:pos x="T6" y="T7"/>
                </a:cxn>
                <a:cxn ang="0">
                  <a:pos x="T8" y="T9"/>
                </a:cxn>
                <a:cxn ang="0">
                  <a:pos x="T10" y="T11"/>
                </a:cxn>
                <a:cxn ang="0">
                  <a:pos x="T12" y="T13"/>
                </a:cxn>
              </a:cxnLst>
              <a:rect l="0" t="0" r="r" b="b"/>
              <a:pathLst>
                <a:path w="20" h="251">
                  <a:moveTo>
                    <a:pt x="5" y="1"/>
                  </a:moveTo>
                  <a:cubicBezTo>
                    <a:pt x="8" y="1"/>
                    <a:pt x="7" y="57"/>
                    <a:pt x="10" y="126"/>
                  </a:cubicBezTo>
                  <a:cubicBezTo>
                    <a:pt x="14" y="195"/>
                    <a:pt x="20" y="251"/>
                    <a:pt x="18" y="251"/>
                  </a:cubicBezTo>
                  <a:cubicBezTo>
                    <a:pt x="16" y="251"/>
                    <a:pt x="13" y="238"/>
                    <a:pt x="10" y="215"/>
                  </a:cubicBezTo>
                  <a:cubicBezTo>
                    <a:pt x="7" y="192"/>
                    <a:pt x="3" y="161"/>
                    <a:pt x="2" y="126"/>
                  </a:cubicBezTo>
                  <a:cubicBezTo>
                    <a:pt x="0" y="92"/>
                    <a:pt x="0" y="60"/>
                    <a:pt x="1" y="37"/>
                  </a:cubicBezTo>
                  <a:cubicBezTo>
                    <a:pt x="2" y="14"/>
                    <a:pt x="4" y="0"/>
                    <a:pt x="5" y="1"/>
                  </a:cubicBez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04">
              <a:extLst>
                <a:ext uri="{FF2B5EF4-FFF2-40B4-BE49-F238E27FC236}">
                  <a16:creationId xmlns:a16="http://schemas.microsoft.com/office/drawing/2014/main" xmlns="" id="{EB23518C-8BE0-4291-A4A6-C12C859C7A4C}"/>
                </a:ext>
              </a:extLst>
            </p:cNvPr>
            <p:cNvSpPr>
              <a:spLocks/>
            </p:cNvSpPr>
            <p:nvPr/>
          </p:nvSpPr>
          <p:spPr bwMode="auto">
            <a:xfrm>
              <a:off x="19245264" y="1433513"/>
              <a:ext cx="174625" cy="168275"/>
            </a:xfrm>
            <a:custGeom>
              <a:avLst/>
              <a:gdLst>
                <a:gd name="T0" fmla="*/ 170 w 172"/>
                <a:gd name="T1" fmla="*/ 166 h 168"/>
                <a:gd name="T2" fmla="*/ 83 w 172"/>
                <a:gd name="T3" fmla="*/ 87 h 168"/>
                <a:gd name="T4" fmla="*/ 2 w 172"/>
                <a:gd name="T5" fmla="*/ 2 h 168"/>
                <a:gd name="T6" fmla="*/ 89 w 172"/>
                <a:gd name="T7" fmla="*/ 81 h 168"/>
                <a:gd name="T8" fmla="*/ 170 w 172"/>
                <a:gd name="T9" fmla="*/ 166 h 168"/>
              </a:gdLst>
              <a:ahLst/>
              <a:cxnLst>
                <a:cxn ang="0">
                  <a:pos x="T0" y="T1"/>
                </a:cxn>
                <a:cxn ang="0">
                  <a:pos x="T2" y="T3"/>
                </a:cxn>
                <a:cxn ang="0">
                  <a:pos x="T4" y="T5"/>
                </a:cxn>
                <a:cxn ang="0">
                  <a:pos x="T6" y="T7"/>
                </a:cxn>
                <a:cxn ang="0">
                  <a:pos x="T8" y="T9"/>
                </a:cxn>
              </a:cxnLst>
              <a:rect l="0" t="0" r="r" b="b"/>
              <a:pathLst>
                <a:path w="172" h="168">
                  <a:moveTo>
                    <a:pt x="170" y="166"/>
                  </a:moveTo>
                  <a:cubicBezTo>
                    <a:pt x="169" y="168"/>
                    <a:pt x="130" y="132"/>
                    <a:pt x="83" y="87"/>
                  </a:cubicBezTo>
                  <a:cubicBezTo>
                    <a:pt x="37" y="42"/>
                    <a:pt x="0" y="4"/>
                    <a:pt x="2" y="2"/>
                  </a:cubicBezTo>
                  <a:cubicBezTo>
                    <a:pt x="4" y="0"/>
                    <a:pt x="43" y="36"/>
                    <a:pt x="89" y="81"/>
                  </a:cubicBezTo>
                  <a:cubicBezTo>
                    <a:pt x="136" y="126"/>
                    <a:pt x="172" y="164"/>
                    <a:pt x="170" y="166"/>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05">
              <a:extLst>
                <a:ext uri="{FF2B5EF4-FFF2-40B4-BE49-F238E27FC236}">
                  <a16:creationId xmlns:a16="http://schemas.microsoft.com/office/drawing/2014/main" xmlns="" id="{4E8A07BA-BCBD-47F5-9F43-D3B671E634E0}"/>
                </a:ext>
              </a:extLst>
            </p:cNvPr>
            <p:cNvSpPr>
              <a:spLocks/>
            </p:cNvSpPr>
            <p:nvPr/>
          </p:nvSpPr>
          <p:spPr bwMode="auto">
            <a:xfrm>
              <a:off x="19111914" y="1506538"/>
              <a:ext cx="69850" cy="215900"/>
            </a:xfrm>
            <a:custGeom>
              <a:avLst/>
              <a:gdLst>
                <a:gd name="T0" fmla="*/ 67 w 69"/>
                <a:gd name="T1" fmla="*/ 214 h 215"/>
                <a:gd name="T2" fmla="*/ 31 w 69"/>
                <a:gd name="T3" fmla="*/ 109 h 215"/>
                <a:gd name="T4" fmla="*/ 3 w 69"/>
                <a:gd name="T5" fmla="*/ 1 h 215"/>
                <a:gd name="T6" fmla="*/ 39 w 69"/>
                <a:gd name="T7" fmla="*/ 106 h 215"/>
                <a:gd name="T8" fmla="*/ 67 w 69"/>
                <a:gd name="T9" fmla="*/ 214 h 215"/>
              </a:gdLst>
              <a:ahLst/>
              <a:cxnLst>
                <a:cxn ang="0">
                  <a:pos x="T0" y="T1"/>
                </a:cxn>
                <a:cxn ang="0">
                  <a:pos x="T2" y="T3"/>
                </a:cxn>
                <a:cxn ang="0">
                  <a:pos x="T4" y="T5"/>
                </a:cxn>
                <a:cxn ang="0">
                  <a:pos x="T6" y="T7"/>
                </a:cxn>
                <a:cxn ang="0">
                  <a:pos x="T8" y="T9"/>
                </a:cxn>
              </a:cxnLst>
              <a:rect l="0" t="0" r="r" b="b"/>
              <a:pathLst>
                <a:path w="69" h="215">
                  <a:moveTo>
                    <a:pt x="67" y="214"/>
                  </a:moveTo>
                  <a:cubicBezTo>
                    <a:pt x="65" y="215"/>
                    <a:pt x="48" y="168"/>
                    <a:pt x="31" y="109"/>
                  </a:cubicBezTo>
                  <a:cubicBezTo>
                    <a:pt x="13" y="50"/>
                    <a:pt x="0" y="1"/>
                    <a:pt x="3" y="1"/>
                  </a:cubicBezTo>
                  <a:cubicBezTo>
                    <a:pt x="5" y="0"/>
                    <a:pt x="21" y="47"/>
                    <a:pt x="39" y="106"/>
                  </a:cubicBezTo>
                  <a:cubicBezTo>
                    <a:pt x="57" y="165"/>
                    <a:pt x="69" y="214"/>
                    <a:pt x="67" y="214"/>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06">
              <a:extLst>
                <a:ext uri="{FF2B5EF4-FFF2-40B4-BE49-F238E27FC236}">
                  <a16:creationId xmlns:a16="http://schemas.microsoft.com/office/drawing/2014/main" xmlns="" id="{3BEB63CD-F520-42CD-8F04-903FDD114DE0}"/>
                </a:ext>
              </a:extLst>
            </p:cNvPr>
            <p:cNvSpPr>
              <a:spLocks/>
            </p:cNvSpPr>
            <p:nvPr/>
          </p:nvSpPr>
          <p:spPr bwMode="auto">
            <a:xfrm>
              <a:off x="18911889" y="1522413"/>
              <a:ext cx="44450" cy="196850"/>
            </a:xfrm>
            <a:custGeom>
              <a:avLst/>
              <a:gdLst>
                <a:gd name="T0" fmla="*/ 2 w 44"/>
                <a:gd name="T1" fmla="*/ 195 h 195"/>
                <a:gd name="T2" fmla="*/ 18 w 44"/>
                <a:gd name="T3" fmla="*/ 97 h 195"/>
                <a:gd name="T4" fmla="*/ 42 w 44"/>
                <a:gd name="T5" fmla="*/ 1 h 195"/>
                <a:gd name="T6" fmla="*/ 26 w 44"/>
                <a:gd name="T7" fmla="*/ 99 h 195"/>
                <a:gd name="T8" fmla="*/ 2 w 44"/>
                <a:gd name="T9" fmla="*/ 195 h 195"/>
              </a:gdLst>
              <a:ahLst/>
              <a:cxnLst>
                <a:cxn ang="0">
                  <a:pos x="T0" y="T1"/>
                </a:cxn>
                <a:cxn ang="0">
                  <a:pos x="T2" y="T3"/>
                </a:cxn>
                <a:cxn ang="0">
                  <a:pos x="T4" y="T5"/>
                </a:cxn>
                <a:cxn ang="0">
                  <a:pos x="T6" y="T7"/>
                </a:cxn>
                <a:cxn ang="0">
                  <a:pos x="T8" y="T9"/>
                </a:cxn>
              </a:cxnLst>
              <a:rect l="0" t="0" r="r" b="b"/>
              <a:pathLst>
                <a:path w="44" h="195">
                  <a:moveTo>
                    <a:pt x="2" y="195"/>
                  </a:moveTo>
                  <a:cubicBezTo>
                    <a:pt x="0" y="194"/>
                    <a:pt x="7" y="150"/>
                    <a:pt x="18" y="97"/>
                  </a:cubicBezTo>
                  <a:cubicBezTo>
                    <a:pt x="29" y="43"/>
                    <a:pt x="40" y="0"/>
                    <a:pt x="42" y="1"/>
                  </a:cubicBezTo>
                  <a:cubicBezTo>
                    <a:pt x="44" y="1"/>
                    <a:pt x="37" y="45"/>
                    <a:pt x="26" y="99"/>
                  </a:cubicBezTo>
                  <a:cubicBezTo>
                    <a:pt x="15" y="152"/>
                    <a:pt x="4" y="195"/>
                    <a:pt x="2" y="195"/>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07">
              <a:extLst>
                <a:ext uri="{FF2B5EF4-FFF2-40B4-BE49-F238E27FC236}">
                  <a16:creationId xmlns:a16="http://schemas.microsoft.com/office/drawing/2014/main" xmlns="" id="{5B2C158A-90BD-4EE2-B825-8FC238BCE6DB}"/>
                </a:ext>
              </a:extLst>
            </p:cNvPr>
            <p:cNvSpPr>
              <a:spLocks/>
            </p:cNvSpPr>
            <p:nvPr/>
          </p:nvSpPr>
          <p:spPr bwMode="auto">
            <a:xfrm>
              <a:off x="18710277" y="1474788"/>
              <a:ext cx="85725" cy="168275"/>
            </a:xfrm>
            <a:custGeom>
              <a:avLst/>
              <a:gdLst>
                <a:gd name="T0" fmla="*/ 2 w 85"/>
                <a:gd name="T1" fmla="*/ 166 h 167"/>
                <a:gd name="T2" fmla="*/ 34 w 85"/>
                <a:gd name="T3" fmla="*/ 80 h 167"/>
                <a:gd name="T4" fmla="*/ 83 w 85"/>
                <a:gd name="T5" fmla="*/ 1 h 167"/>
                <a:gd name="T6" fmla="*/ 42 w 85"/>
                <a:gd name="T7" fmla="*/ 83 h 167"/>
                <a:gd name="T8" fmla="*/ 2 w 85"/>
                <a:gd name="T9" fmla="*/ 166 h 167"/>
              </a:gdLst>
              <a:ahLst/>
              <a:cxnLst>
                <a:cxn ang="0">
                  <a:pos x="T0" y="T1"/>
                </a:cxn>
                <a:cxn ang="0">
                  <a:pos x="T2" y="T3"/>
                </a:cxn>
                <a:cxn ang="0">
                  <a:pos x="T4" y="T5"/>
                </a:cxn>
                <a:cxn ang="0">
                  <a:pos x="T6" y="T7"/>
                </a:cxn>
                <a:cxn ang="0">
                  <a:pos x="T8" y="T9"/>
                </a:cxn>
              </a:cxnLst>
              <a:rect l="0" t="0" r="r" b="b"/>
              <a:pathLst>
                <a:path w="85" h="167">
                  <a:moveTo>
                    <a:pt x="2" y="166"/>
                  </a:moveTo>
                  <a:cubicBezTo>
                    <a:pt x="0" y="166"/>
                    <a:pt x="12" y="126"/>
                    <a:pt x="34" y="80"/>
                  </a:cubicBezTo>
                  <a:cubicBezTo>
                    <a:pt x="56" y="33"/>
                    <a:pt x="81" y="0"/>
                    <a:pt x="83" y="1"/>
                  </a:cubicBezTo>
                  <a:cubicBezTo>
                    <a:pt x="85" y="2"/>
                    <a:pt x="64" y="38"/>
                    <a:pt x="42" y="83"/>
                  </a:cubicBezTo>
                  <a:cubicBezTo>
                    <a:pt x="20" y="129"/>
                    <a:pt x="5" y="167"/>
                    <a:pt x="2" y="166"/>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108">
              <a:extLst>
                <a:ext uri="{FF2B5EF4-FFF2-40B4-BE49-F238E27FC236}">
                  <a16:creationId xmlns:a16="http://schemas.microsoft.com/office/drawing/2014/main" xmlns="" id="{83982148-B119-4809-B13B-6B5AB6D7633F}"/>
                </a:ext>
              </a:extLst>
            </p:cNvPr>
            <p:cNvSpPr>
              <a:spLocks/>
            </p:cNvSpPr>
            <p:nvPr/>
          </p:nvSpPr>
          <p:spPr bwMode="auto">
            <a:xfrm>
              <a:off x="18564227" y="1387475"/>
              <a:ext cx="95250" cy="147638"/>
            </a:xfrm>
            <a:custGeom>
              <a:avLst/>
              <a:gdLst>
                <a:gd name="T0" fmla="*/ 91 w 93"/>
                <a:gd name="T1" fmla="*/ 2 h 146"/>
                <a:gd name="T2" fmla="*/ 53 w 93"/>
                <a:gd name="T3" fmla="*/ 77 h 146"/>
                <a:gd name="T4" fmla="*/ 2 w 93"/>
                <a:gd name="T5" fmla="*/ 145 h 146"/>
                <a:gd name="T6" fmla="*/ 45 w 93"/>
                <a:gd name="T7" fmla="*/ 72 h 146"/>
                <a:gd name="T8" fmla="*/ 91 w 93"/>
                <a:gd name="T9" fmla="*/ 2 h 146"/>
              </a:gdLst>
              <a:ahLst/>
              <a:cxnLst>
                <a:cxn ang="0">
                  <a:pos x="T0" y="T1"/>
                </a:cxn>
                <a:cxn ang="0">
                  <a:pos x="T2" y="T3"/>
                </a:cxn>
                <a:cxn ang="0">
                  <a:pos x="T4" y="T5"/>
                </a:cxn>
                <a:cxn ang="0">
                  <a:pos x="T6" y="T7"/>
                </a:cxn>
                <a:cxn ang="0">
                  <a:pos x="T8" y="T9"/>
                </a:cxn>
              </a:cxnLst>
              <a:rect l="0" t="0" r="r" b="b"/>
              <a:pathLst>
                <a:path w="93" h="146">
                  <a:moveTo>
                    <a:pt x="91" y="2"/>
                  </a:moveTo>
                  <a:cubicBezTo>
                    <a:pt x="93" y="3"/>
                    <a:pt x="77" y="37"/>
                    <a:pt x="53" y="77"/>
                  </a:cubicBezTo>
                  <a:cubicBezTo>
                    <a:pt x="28" y="117"/>
                    <a:pt x="4" y="146"/>
                    <a:pt x="2" y="145"/>
                  </a:cubicBezTo>
                  <a:cubicBezTo>
                    <a:pt x="0" y="143"/>
                    <a:pt x="21" y="112"/>
                    <a:pt x="45" y="72"/>
                  </a:cubicBezTo>
                  <a:cubicBezTo>
                    <a:pt x="70" y="33"/>
                    <a:pt x="89" y="0"/>
                    <a:pt x="91" y="2"/>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109">
              <a:extLst>
                <a:ext uri="{FF2B5EF4-FFF2-40B4-BE49-F238E27FC236}">
                  <a16:creationId xmlns:a16="http://schemas.microsoft.com/office/drawing/2014/main" xmlns="" id="{6CF07833-8D9C-4502-8C62-64ABE8FC9C89}"/>
                </a:ext>
              </a:extLst>
            </p:cNvPr>
            <p:cNvSpPr>
              <a:spLocks/>
            </p:cNvSpPr>
            <p:nvPr/>
          </p:nvSpPr>
          <p:spPr bwMode="auto">
            <a:xfrm>
              <a:off x="18869027" y="1438275"/>
              <a:ext cx="14288" cy="60325"/>
            </a:xfrm>
            <a:custGeom>
              <a:avLst/>
              <a:gdLst>
                <a:gd name="T0" fmla="*/ 11 w 14"/>
                <a:gd name="T1" fmla="*/ 1 h 60"/>
                <a:gd name="T2" fmla="*/ 10 w 14"/>
                <a:gd name="T3" fmla="*/ 31 h 60"/>
                <a:gd name="T4" fmla="*/ 5 w 14"/>
                <a:gd name="T5" fmla="*/ 60 h 60"/>
                <a:gd name="T6" fmla="*/ 2 w 14"/>
                <a:gd name="T7" fmla="*/ 30 h 60"/>
                <a:gd name="T8" fmla="*/ 11 w 14"/>
                <a:gd name="T9" fmla="*/ 1 h 60"/>
              </a:gdLst>
              <a:ahLst/>
              <a:cxnLst>
                <a:cxn ang="0">
                  <a:pos x="T0" y="T1"/>
                </a:cxn>
                <a:cxn ang="0">
                  <a:pos x="T2" y="T3"/>
                </a:cxn>
                <a:cxn ang="0">
                  <a:pos x="T4" y="T5"/>
                </a:cxn>
                <a:cxn ang="0">
                  <a:pos x="T6" y="T7"/>
                </a:cxn>
                <a:cxn ang="0">
                  <a:pos x="T8" y="T9"/>
                </a:cxn>
              </a:cxnLst>
              <a:rect l="0" t="0" r="r" b="b"/>
              <a:pathLst>
                <a:path w="14" h="60">
                  <a:moveTo>
                    <a:pt x="11" y="1"/>
                  </a:moveTo>
                  <a:cubicBezTo>
                    <a:pt x="14" y="1"/>
                    <a:pt x="12" y="15"/>
                    <a:pt x="10" y="31"/>
                  </a:cubicBezTo>
                  <a:cubicBezTo>
                    <a:pt x="9" y="47"/>
                    <a:pt x="7" y="60"/>
                    <a:pt x="5" y="60"/>
                  </a:cubicBezTo>
                  <a:cubicBezTo>
                    <a:pt x="3" y="60"/>
                    <a:pt x="0" y="47"/>
                    <a:pt x="2" y="30"/>
                  </a:cubicBezTo>
                  <a:cubicBezTo>
                    <a:pt x="4" y="13"/>
                    <a:pt x="9" y="0"/>
                    <a:pt x="11" y="1"/>
                  </a:cubicBez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110">
              <a:extLst>
                <a:ext uri="{FF2B5EF4-FFF2-40B4-BE49-F238E27FC236}">
                  <a16:creationId xmlns:a16="http://schemas.microsoft.com/office/drawing/2014/main" xmlns="" id="{BFE1C519-0CE7-41B6-A004-9A21FE716251}"/>
                </a:ext>
              </a:extLst>
            </p:cNvPr>
            <p:cNvSpPr>
              <a:spLocks/>
            </p:cNvSpPr>
            <p:nvPr/>
          </p:nvSpPr>
          <p:spPr bwMode="auto">
            <a:xfrm>
              <a:off x="19030952" y="1408113"/>
              <a:ext cx="19050" cy="111125"/>
            </a:xfrm>
            <a:custGeom>
              <a:avLst/>
              <a:gdLst>
                <a:gd name="T0" fmla="*/ 15 w 18"/>
                <a:gd name="T1" fmla="*/ 108 h 109"/>
                <a:gd name="T2" fmla="*/ 4 w 18"/>
                <a:gd name="T3" fmla="*/ 55 h 109"/>
                <a:gd name="T4" fmla="*/ 4 w 18"/>
                <a:gd name="T5" fmla="*/ 0 h 109"/>
                <a:gd name="T6" fmla="*/ 12 w 18"/>
                <a:gd name="T7" fmla="*/ 54 h 109"/>
                <a:gd name="T8" fmla="*/ 15 w 18"/>
                <a:gd name="T9" fmla="*/ 108 h 109"/>
              </a:gdLst>
              <a:ahLst/>
              <a:cxnLst>
                <a:cxn ang="0">
                  <a:pos x="T0" y="T1"/>
                </a:cxn>
                <a:cxn ang="0">
                  <a:pos x="T2" y="T3"/>
                </a:cxn>
                <a:cxn ang="0">
                  <a:pos x="T4" y="T5"/>
                </a:cxn>
                <a:cxn ang="0">
                  <a:pos x="T6" y="T7"/>
                </a:cxn>
                <a:cxn ang="0">
                  <a:pos x="T8" y="T9"/>
                </a:cxn>
              </a:cxnLst>
              <a:rect l="0" t="0" r="r" b="b"/>
              <a:pathLst>
                <a:path w="18" h="109">
                  <a:moveTo>
                    <a:pt x="15" y="108"/>
                  </a:moveTo>
                  <a:cubicBezTo>
                    <a:pt x="13" y="109"/>
                    <a:pt x="7" y="85"/>
                    <a:pt x="4" y="55"/>
                  </a:cubicBezTo>
                  <a:cubicBezTo>
                    <a:pt x="0" y="25"/>
                    <a:pt x="1" y="0"/>
                    <a:pt x="4" y="0"/>
                  </a:cubicBezTo>
                  <a:cubicBezTo>
                    <a:pt x="6" y="0"/>
                    <a:pt x="9" y="24"/>
                    <a:pt x="12" y="54"/>
                  </a:cubicBezTo>
                  <a:cubicBezTo>
                    <a:pt x="15" y="84"/>
                    <a:pt x="18" y="108"/>
                    <a:pt x="15" y="108"/>
                  </a:cubicBez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11">
              <a:extLst>
                <a:ext uri="{FF2B5EF4-FFF2-40B4-BE49-F238E27FC236}">
                  <a16:creationId xmlns:a16="http://schemas.microsoft.com/office/drawing/2014/main" xmlns="" id="{B30156E5-0130-4409-8328-93059F8CCAF3}"/>
                </a:ext>
              </a:extLst>
            </p:cNvPr>
            <p:cNvSpPr>
              <a:spLocks/>
            </p:cNvSpPr>
            <p:nvPr/>
          </p:nvSpPr>
          <p:spPr bwMode="auto">
            <a:xfrm>
              <a:off x="19162714" y="1339850"/>
              <a:ext cx="28575" cy="134938"/>
            </a:xfrm>
            <a:custGeom>
              <a:avLst/>
              <a:gdLst>
                <a:gd name="T0" fmla="*/ 3 w 28"/>
                <a:gd name="T1" fmla="*/ 0 h 134"/>
                <a:gd name="T2" fmla="*/ 15 w 28"/>
                <a:gd name="T3" fmla="*/ 66 h 134"/>
                <a:gd name="T4" fmla="*/ 25 w 28"/>
                <a:gd name="T5" fmla="*/ 133 h 134"/>
                <a:gd name="T6" fmla="*/ 6 w 28"/>
                <a:gd name="T7" fmla="*/ 68 h 134"/>
                <a:gd name="T8" fmla="*/ 3 w 28"/>
                <a:gd name="T9" fmla="*/ 0 h 134"/>
              </a:gdLst>
              <a:ahLst/>
              <a:cxnLst>
                <a:cxn ang="0">
                  <a:pos x="T0" y="T1"/>
                </a:cxn>
                <a:cxn ang="0">
                  <a:pos x="T2" y="T3"/>
                </a:cxn>
                <a:cxn ang="0">
                  <a:pos x="T4" y="T5"/>
                </a:cxn>
                <a:cxn ang="0">
                  <a:pos x="T6" y="T7"/>
                </a:cxn>
                <a:cxn ang="0">
                  <a:pos x="T8" y="T9"/>
                </a:cxn>
              </a:cxnLst>
              <a:rect l="0" t="0" r="r" b="b"/>
              <a:pathLst>
                <a:path w="28" h="134">
                  <a:moveTo>
                    <a:pt x="3" y="0"/>
                  </a:moveTo>
                  <a:cubicBezTo>
                    <a:pt x="6" y="0"/>
                    <a:pt x="9" y="30"/>
                    <a:pt x="15" y="66"/>
                  </a:cubicBezTo>
                  <a:cubicBezTo>
                    <a:pt x="21" y="103"/>
                    <a:pt x="28" y="132"/>
                    <a:pt x="25" y="133"/>
                  </a:cubicBezTo>
                  <a:cubicBezTo>
                    <a:pt x="23" y="134"/>
                    <a:pt x="13" y="105"/>
                    <a:pt x="6" y="68"/>
                  </a:cubicBezTo>
                  <a:cubicBezTo>
                    <a:pt x="0" y="31"/>
                    <a:pt x="1" y="0"/>
                    <a:pt x="3" y="0"/>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12">
              <a:extLst>
                <a:ext uri="{FF2B5EF4-FFF2-40B4-BE49-F238E27FC236}">
                  <a16:creationId xmlns:a16="http://schemas.microsoft.com/office/drawing/2014/main" xmlns="" id="{77F0A0D1-9C26-46EE-A536-3F51658CB63E}"/>
                </a:ext>
              </a:extLst>
            </p:cNvPr>
            <p:cNvSpPr>
              <a:spLocks/>
            </p:cNvSpPr>
            <p:nvPr/>
          </p:nvSpPr>
          <p:spPr bwMode="auto">
            <a:xfrm>
              <a:off x="17186277" y="1787525"/>
              <a:ext cx="1671638" cy="1589088"/>
            </a:xfrm>
            <a:custGeom>
              <a:avLst/>
              <a:gdLst>
                <a:gd name="T0" fmla="*/ 435 w 1645"/>
                <a:gd name="T1" fmla="*/ 1500 h 1576"/>
                <a:gd name="T2" fmla="*/ 1482 w 1645"/>
                <a:gd name="T3" fmla="*/ 894 h 1576"/>
                <a:gd name="T4" fmla="*/ 1616 w 1645"/>
                <a:gd name="T5" fmla="*/ 672 h 1576"/>
                <a:gd name="T6" fmla="*/ 1644 w 1645"/>
                <a:gd name="T7" fmla="*/ 36 h 1576"/>
                <a:gd name="T8" fmla="*/ 1614 w 1645"/>
                <a:gd name="T9" fmla="*/ 2 h 1576"/>
                <a:gd name="T10" fmla="*/ 1580 w 1645"/>
                <a:gd name="T11" fmla="*/ 25 h 1576"/>
                <a:gd name="T12" fmla="*/ 1446 w 1645"/>
                <a:gd name="T13" fmla="*/ 503 h 1576"/>
                <a:gd name="T14" fmla="*/ 201 w 1645"/>
                <a:gd name="T15" fmla="*/ 1031 h 1576"/>
                <a:gd name="T16" fmla="*/ 68 w 1645"/>
                <a:gd name="T17" fmla="*/ 1391 h 1576"/>
                <a:gd name="T18" fmla="*/ 435 w 1645"/>
                <a:gd name="T19" fmla="*/ 1500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5" h="1576">
                  <a:moveTo>
                    <a:pt x="435" y="1500"/>
                  </a:moveTo>
                  <a:lnTo>
                    <a:pt x="1482" y="894"/>
                  </a:lnTo>
                  <a:cubicBezTo>
                    <a:pt x="1562" y="848"/>
                    <a:pt x="1612" y="764"/>
                    <a:pt x="1616" y="672"/>
                  </a:cubicBezTo>
                  <a:lnTo>
                    <a:pt x="1644" y="36"/>
                  </a:lnTo>
                  <a:cubicBezTo>
                    <a:pt x="1645" y="18"/>
                    <a:pt x="1631" y="3"/>
                    <a:pt x="1614" y="2"/>
                  </a:cubicBezTo>
                  <a:cubicBezTo>
                    <a:pt x="1598" y="0"/>
                    <a:pt x="1584" y="10"/>
                    <a:pt x="1580" y="25"/>
                  </a:cubicBezTo>
                  <a:lnTo>
                    <a:pt x="1446" y="503"/>
                  </a:lnTo>
                  <a:lnTo>
                    <a:pt x="201" y="1031"/>
                  </a:lnTo>
                  <a:cubicBezTo>
                    <a:pt x="61" y="1090"/>
                    <a:pt x="0" y="1255"/>
                    <a:pt x="68" y="1391"/>
                  </a:cubicBezTo>
                  <a:cubicBezTo>
                    <a:pt x="136" y="1526"/>
                    <a:pt x="304" y="1576"/>
                    <a:pt x="435" y="1500"/>
                  </a:cubicBezTo>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13">
              <a:extLst>
                <a:ext uri="{FF2B5EF4-FFF2-40B4-BE49-F238E27FC236}">
                  <a16:creationId xmlns:a16="http://schemas.microsoft.com/office/drawing/2014/main" xmlns="" id="{01D10006-00A5-485B-98ED-EB4B6358245B}"/>
                </a:ext>
              </a:extLst>
            </p:cNvPr>
            <p:cNvSpPr>
              <a:spLocks/>
            </p:cNvSpPr>
            <p:nvPr/>
          </p:nvSpPr>
          <p:spPr bwMode="auto">
            <a:xfrm>
              <a:off x="17408527" y="2295525"/>
              <a:ext cx="1246188" cy="520700"/>
            </a:xfrm>
            <a:custGeom>
              <a:avLst/>
              <a:gdLst>
                <a:gd name="T0" fmla="*/ 1227 w 1227"/>
                <a:gd name="T1" fmla="*/ 0 h 517"/>
                <a:gd name="T2" fmla="*/ 1215 w 1227"/>
                <a:gd name="T3" fmla="*/ 7 h 517"/>
                <a:gd name="T4" fmla="*/ 1180 w 1227"/>
                <a:gd name="T5" fmla="*/ 23 h 517"/>
                <a:gd name="T6" fmla="*/ 1050 w 1227"/>
                <a:gd name="T7" fmla="*/ 83 h 517"/>
                <a:gd name="T8" fmla="*/ 619 w 1227"/>
                <a:gd name="T9" fmla="*/ 271 h 517"/>
                <a:gd name="T10" fmla="*/ 183 w 1227"/>
                <a:gd name="T11" fmla="*/ 448 h 517"/>
                <a:gd name="T12" fmla="*/ 49 w 1227"/>
                <a:gd name="T13" fmla="*/ 499 h 517"/>
                <a:gd name="T14" fmla="*/ 13 w 1227"/>
                <a:gd name="T15" fmla="*/ 513 h 517"/>
                <a:gd name="T16" fmla="*/ 0 w 1227"/>
                <a:gd name="T17" fmla="*/ 517 h 517"/>
                <a:gd name="T18" fmla="*/ 12 w 1227"/>
                <a:gd name="T19" fmla="*/ 511 h 517"/>
                <a:gd name="T20" fmla="*/ 48 w 1227"/>
                <a:gd name="T21" fmla="*/ 496 h 517"/>
                <a:gd name="T22" fmla="*/ 180 w 1227"/>
                <a:gd name="T23" fmla="*/ 443 h 517"/>
                <a:gd name="T24" fmla="*/ 615 w 1227"/>
                <a:gd name="T25" fmla="*/ 263 h 517"/>
                <a:gd name="T26" fmla="*/ 1048 w 1227"/>
                <a:gd name="T27" fmla="*/ 77 h 517"/>
                <a:gd name="T28" fmla="*/ 1179 w 1227"/>
                <a:gd name="T29" fmla="*/ 20 h 517"/>
                <a:gd name="T30" fmla="*/ 1214 w 1227"/>
                <a:gd name="T31" fmla="*/ 5 h 517"/>
                <a:gd name="T32" fmla="*/ 1227 w 1227"/>
                <a:gd name="T33"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7" h="517">
                  <a:moveTo>
                    <a:pt x="1227" y="0"/>
                  </a:moveTo>
                  <a:cubicBezTo>
                    <a:pt x="1227" y="1"/>
                    <a:pt x="1223" y="3"/>
                    <a:pt x="1215" y="7"/>
                  </a:cubicBezTo>
                  <a:cubicBezTo>
                    <a:pt x="1206" y="11"/>
                    <a:pt x="1195" y="16"/>
                    <a:pt x="1180" y="23"/>
                  </a:cubicBezTo>
                  <a:cubicBezTo>
                    <a:pt x="1148" y="38"/>
                    <a:pt x="1104" y="58"/>
                    <a:pt x="1050" y="83"/>
                  </a:cubicBezTo>
                  <a:cubicBezTo>
                    <a:pt x="940" y="132"/>
                    <a:pt x="788" y="199"/>
                    <a:pt x="619" y="271"/>
                  </a:cubicBezTo>
                  <a:cubicBezTo>
                    <a:pt x="449" y="342"/>
                    <a:pt x="295" y="405"/>
                    <a:pt x="183" y="448"/>
                  </a:cubicBezTo>
                  <a:cubicBezTo>
                    <a:pt x="126" y="470"/>
                    <a:pt x="81" y="488"/>
                    <a:pt x="49" y="499"/>
                  </a:cubicBezTo>
                  <a:cubicBezTo>
                    <a:pt x="34" y="505"/>
                    <a:pt x="22" y="509"/>
                    <a:pt x="13" y="513"/>
                  </a:cubicBezTo>
                  <a:cubicBezTo>
                    <a:pt x="4" y="516"/>
                    <a:pt x="0" y="517"/>
                    <a:pt x="0" y="517"/>
                  </a:cubicBezTo>
                  <a:cubicBezTo>
                    <a:pt x="0" y="516"/>
                    <a:pt x="4" y="514"/>
                    <a:pt x="12" y="511"/>
                  </a:cubicBezTo>
                  <a:cubicBezTo>
                    <a:pt x="21" y="507"/>
                    <a:pt x="33" y="502"/>
                    <a:pt x="48" y="496"/>
                  </a:cubicBezTo>
                  <a:cubicBezTo>
                    <a:pt x="80" y="483"/>
                    <a:pt x="125" y="465"/>
                    <a:pt x="180" y="443"/>
                  </a:cubicBezTo>
                  <a:cubicBezTo>
                    <a:pt x="292" y="398"/>
                    <a:pt x="446" y="334"/>
                    <a:pt x="615" y="263"/>
                  </a:cubicBezTo>
                  <a:cubicBezTo>
                    <a:pt x="785" y="191"/>
                    <a:pt x="937" y="125"/>
                    <a:pt x="1048" y="77"/>
                  </a:cubicBezTo>
                  <a:cubicBezTo>
                    <a:pt x="1102" y="53"/>
                    <a:pt x="1147" y="34"/>
                    <a:pt x="1179" y="20"/>
                  </a:cubicBezTo>
                  <a:cubicBezTo>
                    <a:pt x="1193" y="14"/>
                    <a:pt x="1205" y="9"/>
                    <a:pt x="1214" y="5"/>
                  </a:cubicBezTo>
                  <a:cubicBezTo>
                    <a:pt x="1222" y="2"/>
                    <a:pt x="1227" y="0"/>
                    <a:pt x="1227" y="0"/>
                  </a:cubicBezTo>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114">
              <a:extLst>
                <a:ext uri="{FF2B5EF4-FFF2-40B4-BE49-F238E27FC236}">
                  <a16:creationId xmlns:a16="http://schemas.microsoft.com/office/drawing/2014/main" xmlns="" id="{7A7798A7-0A5C-4E88-9CC1-F375384C16AA}"/>
                </a:ext>
              </a:extLst>
            </p:cNvPr>
            <p:cNvSpPr>
              <a:spLocks/>
            </p:cNvSpPr>
            <p:nvPr/>
          </p:nvSpPr>
          <p:spPr bwMode="auto">
            <a:xfrm>
              <a:off x="17284702" y="2913063"/>
              <a:ext cx="920750" cy="331788"/>
            </a:xfrm>
            <a:custGeom>
              <a:avLst/>
              <a:gdLst>
                <a:gd name="T0" fmla="*/ 0 w 905"/>
                <a:gd name="T1" fmla="*/ 329 h 329"/>
                <a:gd name="T2" fmla="*/ 38 w 905"/>
                <a:gd name="T3" fmla="*/ 321 h 329"/>
                <a:gd name="T4" fmla="*/ 82 w 905"/>
                <a:gd name="T5" fmla="*/ 305 h 329"/>
                <a:gd name="T6" fmla="*/ 133 w 905"/>
                <a:gd name="T7" fmla="*/ 272 h 329"/>
                <a:gd name="T8" fmla="*/ 192 w 905"/>
                <a:gd name="T9" fmla="*/ 227 h 329"/>
                <a:gd name="T10" fmla="*/ 257 w 905"/>
                <a:gd name="T11" fmla="*/ 173 h 329"/>
                <a:gd name="T12" fmla="*/ 418 w 905"/>
                <a:gd name="T13" fmla="*/ 59 h 329"/>
                <a:gd name="T14" fmla="*/ 606 w 905"/>
                <a:gd name="T15" fmla="*/ 6 h 329"/>
                <a:gd name="T16" fmla="*/ 766 w 905"/>
                <a:gd name="T17" fmla="*/ 14 h 329"/>
                <a:gd name="T18" fmla="*/ 870 w 905"/>
                <a:gd name="T19" fmla="*/ 46 h 329"/>
                <a:gd name="T20" fmla="*/ 896 w 905"/>
                <a:gd name="T21" fmla="*/ 59 h 329"/>
                <a:gd name="T22" fmla="*/ 905 w 905"/>
                <a:gd name="T23" fmla="*/ 64 h 329"/>
                <a:gd name="T24" fmla="*/ 895 w 905"/>
                <a:gd name="T25" fmla="*/ 61 h 329"/>
                <a:gd name="T26" fmla="*/ 868 w 905"/>
                <a:gd name="T27" fmla="*/ 49 h 329"/>
                <a:gd name="T28" fmla="*/ 765 w 905"/>
                <a:gd name="T29" fmla="*/ 20 h 329"/>
                <a:gd name="T30" fmla="*/ 607 w 905"/>
                <a:gd name="T31" fmla="*/ 14 h 329"/>
                <a:gd name="T32" fmla="*/ 422 w 905"/>
                <a:gd name="T33" fmla="*/ 67 h 329"/>
                <a:gd name="T34" fmla="*/ 263 w 905"/>
                <a:gd name="T35" fmla="*/ 179 h 329"/>
                <a:gd name="T36" fmla="*/ 196 w 905"/>
                <a:gd name="T37" fmla="*/ 233 h 329"/>
                <a:gd name="T38" fmla="*/ 137 w 905"/>
                <a:gd name="T39" fmla="*/ 277 h 329"/>
                <a:gd name="T40" fmla="*/ 84 w 905"/>
                <a:gd name="T41" fmla="*/ 309 h 329"/>
                <a:gd name="T42" fmla="*/ 39 w 905"/>
                <a:gd name="T43" fmla="*/ 324 h 329"/>
                <a:gd name="T44" fmla="*/ 10 w 905"/>
                <a:gd name="T45" fmla="*/ 328 h 329"/>
                <a:gd name="T46" fmla="*/ 0 w 905"/>
                <a:gd name="T47"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5" h="329">
                  <a:moveTo>
                    <a:pt x="0" y="329"/>
                  </a:moveTo>
                  <a:cubicBezTo>
                    <a:pt x="0" y="328"/>
                    <a:pt x="14" y="327"/>
                    <a:pt x="38" y="321"/>
                  </a:cubicBezTo>
                  <a:cubicBezTo>
                    <a:pt x="51" y="317"/>
                    <a:pt x="66" y="313"/>
                    <a:pt x="82" y="305"/>
                  </a:cubicBezTo>
                  <a:cubicBezTo>
                    <a:pt x="98" y="297"/>
                    <a:pt x="115" y="286"/>
                    <a:pt x="133" y="272"/>
                  </a:cubicBezTo>
                  <a:cubicBezTo>
                    <a:pt x="151" y="259"/>
                    <a:pt x="171" y="244"/>
                    <a:pt x="192" y="227"/>
                  </a:cubicBezTo>
                  <a:cubicBezTo>
                    <a:pt x="213" y="211"/>
                    <a:pt x="235" y="192"/>
                    <a:pt x="257" y="173"/>
                  </a:cubicBezTo>
                  <a:cubicBezTo>
                    <a:pt x="303" y="134"/>
                    <a:pt x="354" y="90"/>
                    <a:pt x="418" y="59"/>
                  </a:cubicBezTo>
                  <a:cubicBezTo>
                    <a:pt x="480" y="28"/>
                    <a:pt x="546" y="12"/>
                    <a:pt x="606" y="6"/>
                  </a:cubicBezTo>
                  <a:cubicBezTo>
                    <a:pt x="667" y="0"/>
                    <a:pt x="722" y="5"/>
                    <a:pt x="766" y="14"/>
                  </a:cubicBezTo>
                  <a:cubicBezTo>
                    <a:pt x="811" y="23"/>
                    <a:pt x="846" y="36"/>
                    <a:pt x="870" y="46"/>
                  </a:cubicBezTo>
                  <a:cubicBezTo>
                    <a:pt x="881" y="51"/>
                    <a:pt x="890" y="56"/>
                    <a:pt x="896" y="59"/>
                  </a:cubicBezTo>
                  <a:cubicBezTo>
                    <a:pt x="902" y="62"/>
                    <a:pt x="905" y="64"/>
                    <a:pt x="905" y="64"/>
                  </a:cubicBezTo>
                  <a:cubicBezTo>
                    <a:pt x="905" y="64"/>
                    <a:pt x="901" y="63"/>
                    <a:pt x="895" y="61"/>
                  </a:cubicBezTo>
                  <a:cubicBezTo>
                    <a:pt x="889" y="58"/>
                    <a:pt x="880" y="54"/>
                    <a:pt x="868" y="49"/>
                  </a:cubicBezTo>
                  <a:cubicBezTo>
                    <a:pt x="845" y="40"/>
                    <a:pt x="810" y="28"/>
                    <a:pt x="765" y="20"/>
                  </a:cubicBezTo>
                  <a:cubicBezTo>
                    <a:pt x="721" y="12"/>
                    <a:pt x="667" y="8"/>
                    <a:pt x="607" y="14"/>
                  </a:cubicBezTo>
                  <a:cubicBezTo>
                    <a:pt x="548" y="20"/>
                    <a:pt x="483" y="36"/>
                    <a:pt x="422" y="67"/>
                  </a:cubicBezTo>
                  <a:cubicBezTo>
                    <a:pt x="359" y="97"/>
                    <a:pt x="309" y="140"/>
                    <a:pt x="263" y="179"/>
                  </a:cubicBezTo>
                  <a:cubicBezTo>
                    <a:pt x="240" y="198"/>
                    <a:pt x="218" y="216"/>
                    <a:pt x="196" y="233"/>
                  </a:cubicBezTo>
                  <a:cubicBezTo>
                    <a:pt x="175" y="249"/>
                    <a:pt x="155" y="264"/>
                    <a:pt x="137" y="277"/>
                  </a:cubicBezTo>
                  <a:cubicBezTo>
                    <a:pt x="118" y="291"/>
                    <a:pt x="100" y="302"/>
                    <a:pt x="84" y="309"/>
                  </a:cubicBezTo>
                  <a:cubicBezTo>
                    <a:pt x="67" y="317"/>
                    <a:pt x="52" y="321"/>
                    <a:pt x="39" y="324"/>
                  </a:cubicBezTo>
                  <a:cubicBezTo>
                    <a:pt x="27" y="326"/>
                    <a:pt x="17" y="328"/>
                    <a:pt x="10" y="328"/>
                  </a:cubicBezTo>
                  <a:cubicBezTo>
                    <a:pt x="4" y="329"/>
                    <a:pt x="0" y="329"/>
                    <a:pt x="0" y="329"/>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115">
              <a:extLst>
                <a:ext uri="{FF2B5EF4-FFF2-40B4-BE49-F238E27FC236}">
                  <a16:creationId xmlns:a16="http://schemas.microsoft.com/office/drawing/2014/main" xmlns="" id="{356E9EEC-356C-472E-8A52-3846FA153EA7}"/>
                </a:ext>
              </a:extLst>
            </p:cNvPr>
            <p:cNvSpPr>
              <a:spLocks/>
            </p:cNvSpPr>
            <p:nvPr/>
          </p:nvSpPr>
          <p:spPr bwMode="auto">
            <a:xfrm>
              <a:off x="17487902" y="3140075"/>
              <a:ext cx="173038" cy="112713"/>
            </a:xfrm>
            <a:custGeom>
              <a:avLst/>
              <a:gdLst>
                <a:gd name="T0" fmla="*/ 2 w 171"/>
                <a:gd name="T1" fmla="*/ 7 h 112"/>
                <a:gd name="T2" fmla="*/ 5 w 171"/>
                <a:gd name="T3" fmla="*/ 23 h 112"/>
                <a:gd name="T4" fmla="*/ 26 w 171"/>
                <a:gd name="T5" fmla="*/ 60 h 112"/>
                <a:gd name="T6" fmla="*/ 79 w 171"/>
                <a:gd name="T7" fmla="*/ 95 h 112"/>
                <a:gd name="T8" fmla="*/ 156 w 171"/>
                <a:gd name="T9" fmla="*/ 92 h 112"/>
                <a:gd name="T10" fmla="*/ 163 w 171"/>
                <a:gd name="T11" fmla="*/ 89 h 112"/>
                <a:gd name="T12" fmla="*/ 161 w 171"/>
                <a:gd name="T13" fmla="*/ 95 h 112"/>
                <a:gd name="T14" fmla="*/ 115 w 171"/>
                <a:gd name="T15" fmla="*/ 35 h 112"/>
                <a:gd name="T16" fmla="*/ 59 w 171"/>
                <a:gd name="T17" fmla="*/ 9 h 112"/>
                <a:gd name="T18" fmla="*/ 2 w 171"/>
                <a:gd name="T19" fmla="*/ 7 h 112"/>
                <a:gd name="T20" fmla="*/ 17 w 171"/>
                <a:gd name="T21" fmla="*/ 3 h 112"/>
                <a:gd name="T22" fmla="*/ 60 w 171"/>
                <a:gd name="T23" fmla="*/ 3 h 112"/>
                <a:gd name="T24" fmla="*/ 120 w 171"/>
                <a:gd name="T25" fmla="*/ 29 h 112"/>
                <a:gd name="T26" fmla="*/ 169 w 171"/>
                <a:gd name="T27" fmla="*/ 91 h 112"/>
                <a:gd name="T28" fmla="*/ 171 w 171"/>
                <a:gd name="T29" fmla="*/ 95 h 112"/>
                <a:gd name="T30" fmla="*/ 167 w 171"/>
                <a:gd name="T31" fmla="*/ 97 h 112"/>
                <a:gd name="T32" fmla="*/ 159 w 171"/>
                <a:gd name="T33" fmla="*/ 100 h 112"/>
                <a:gd name="T34" fmla="*/ 77 w 171"/>
                <a:gd name="T35" fmla="*/ 103 h 112"/>
                <a:gd name="T36" fmla="*/ 21 w 171"/>
                <a:gd name="T37" fmla="*/ 64 h 112"/>
                <a:gd name="T38" fmla="*/ 2 w 171"/>
                <a:gd name="T39" fmla="*/ 23 h 112"/>
                <a:gd name="T40" fmla="*/ 2 w 171"/>
                <a:gd name="T41" fmla="*/ 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1" h="112">
                  <a:moveTo>
                    <a:pt x="2" y="7"/>
                  </a:moveTo>
                  <a:cubicBezTo>
                    <a:pt x="2" y="7"/>
                    <a:pt x="3" y="13"/>
                    <a:pt x="5" y="23"/>
                  </a:cubicBezTo>
                  <a:cubicBezTo>
                    <a:pt x="8" y="33"/>
                    <a:pt x="14" y="47"/>
                    <a:pt x="26" y="60"/>
                  </a:cubicBezTo>
                  <a:cubicBezTo>
                    <a:pt x="38" y="74"/>
                    <a:pt x="57" y="88"/>
                    <a:pt x="79" y="95"/>
                  </a:cubicBezTo>
                  <a:cubicBezTo>
                    <a:pt x="102" y="103"/>
                    <a:pt x="130" y="103"/>
                    <a:pt x="156" y="92"/>
                  </a:cubicBezTo>
                  <a:cubicBezTo>
                    <a:pt x="158" y="91"/>
                    <a:pt x="161" y="90"/>
                    <a:pt x="163" y="89"/>
                  </a:cubicBezTo>
                  <a:lnTo>
                    <a:pt x="161" y="95"/>
                  </a:lnTo>
                  <a:cubicBezTo>
                    <a:pt x="151" y="70"/>
                    <a:pt x="134" y="49"/>
                    <a:pt x="115" y="35"/>
                  </a:cubicBezTo>
                  <a:cubicBezTo>
                    <a:pt x="96" y="21"/>
                    <a:pt x="76" y="13"/>
                    <a:pt x="59" y="9"/>
                  </a:cubicBezTo>
                  <a:cubicBezTo>
                    <a:pt x="24" y="2"/>
                    <a:pt x="2" y="8"/>
                    <a:pt x="2" y="7"/>
                  </a:cubicBezTo>
                  <a:cubicBezTo>
                    <a:pt x="1" y="6"/>
                    <a:pt x="7" y="4"/>
                    <a:pt x="17" y="3"/>
                  </a:cubicBezTo>
                  <a:cubicBezTo>
                    <a:pt x="27" y="1"/>
                    <a:pt x="42" y="0"/>
                    <a:pt x="60" y="3"/>
                  </a:cubicBezTo>
                  <a:cubicBezTo>
                    <a:pt x="78" y="7"/>
                    <a:pt x="100" y="14"/>
                    <a:pt x="120" y="29"/>
                  </a:cubicBezTo>
                  <a:cubicBezTo>
                    <a:pt x="140" y="43"/>
                    <a:pt x="158" y="65"/>
                    <a:pt x="169" y="91"/>
                  </a:cubicBezTo>
                  <a:lnTo>
                    <a:pt x="171" y="95"/>
                  </a:lnTo>
                  <a:lnTo>
                    <a:pt x="167" y="97"/>
                  </a:lnTo>
                  <a:cubicBezTo>
                    <a:pt x="165" y="98"/>
                    <a:pt x="162" y="99"/>
                    <a:pt x="159" y="100"/>
                  </a:cubicBezTo>
                  <a:cubicBezTo>
                    <a:pt x="131" y="112"/>
                    <a:pt x="101" y="111"/>
                    <a:pt x="77" y="103"/>
                  </a:cubicBezTo>
                  <a:cubicBezTo>
                    <a:pt x="52" y="94"/>
                    <a:pt x="34" y="79"/>
                    <a:pt x="21" y="64"/>
                  </a:cubicBezTo>
                  <a:cubicBezTo>
                    <a:pt x="9" y="49"/>
                    <a:pt x="3" y="34"/>
                    <a:pt x="2" y="23"/>
                  </a:cubicBezTo>
                  <a:cubicBezTo>
                    <a:pt x="0" y="13"/>
                    <a:pt x="1" y="7"/>
                    <a:pt x="2" y="7"/>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16">
              <a:extLst>
                <a:ext uri="{FF2B5EF4-FFF2-40B4-BE49-F238E27FC236}">
                  <a16:creationId xmlns:a16="http://schemas.microsoft.com/office/drawing/2014/main" xmlns="" id="{6DE2D445-7D73-47DA-830E-825565EDE214}"/>
                </a:ext>
              </a:extLst>
            </p:cNvPr>
            <p:cNvSpPr>
              <a:spLocks/>
            </p:cNvSpPr>
            <p:nvPr/>
          </p:nvSpPr>
          <p:spPr bwMode="auto">
            <a:xfrm>
              <a:off x="17487902" y="3144838"/>
              <a:ext cx="103188" cy="61913"/>
            </a:xfrm>
            <a:custGeom>
              <a:avLst/>
              <a:gdLst>
                <a:gd name="T0" fmla="*/ 2 w 102"/>
                <a:gd name="T1" fmla="*/ 2 h 61"/>
                <a:gd name="T2" fmla="*/ 53 w 102"/>
                <a:gd name="T3" fmla="*/ 27 h 61"/>
                <a:gd name="T4" fmla="*/ 101 w 102"/>
                <a:gd name="T5" fmla="*/ 59 h 61"/>
                <a:gd name="T6" fmla="*/ 49 w 102"/>
                <a:gd name="T7" fmla="*/ 34 h 61"/>
                <a:gd name="T8" fmla="*/ 2 w 102"/>
                <a:gd name="T9" fmla="*/ 2 h 61"/>
              </a:gdLst>
              <a:ahLst/>
              <a:cxnLst>
                <a:cxn ang="0">
                  <a:pos x="T0" y="T1"/>
                </a:cxn>
                <a:cxn ang="0">
                  <a:pos x="T2" y="T3"/>
                </a:cxn>
                <a:cxn ang="0">
                  <a:pos x="T4" y="T5"/>
                </a:cxn>
                <a:cxn ang="0">
                  <a:pos x="T6" y="T7"/>
                </a:cxn>
                <a:cxn ang="0">
                  <a:pos x="T8" y="T9"/>
                </a:cxn>
              </a:cxnLst>
              <a:rect l="0" t="0" r="r" b="b"/>
              <a:pathLst>
                <a:path w="102" h="61">
                  <a:moveTo>
                    <a:pt x="2" y="2"/>
                  </a:moveTo>
                  <a:cubicBezTo>
                    <a:pt x="3" y="0"/>
                    <a:pt x="26" y="11"/>
                    <a:pt x="53" y="27"/>
                  </a:cubicBezTo>
                  <a:cubicBezTo>
                    <a:pt x="81" y="42"/>
                    <a:pt x="102" y="57"/>
                    <a:pt x="101" y="59"/>
                  </a:cubicBezTo>
                  <a:cubicBezTo>
                    <a:pt x="100" y="61"/>
                    <a:pt x="76" y="50"/>
                    <a:pt x="49" y="34"/>
                  </a:cubicBezTo>
                  <a:cubicBezTo>
                    <a:pt x="22" y="18"/>
                    <a:pt x="0" y="4"/>
                    <a:pt x="2" y="2"/>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17">
              <a:extLst>
                <a:ext uri="{FF2B5EF4-FFF2-40B4-BE49-F238E27FC236}">
                  <a16:creationId xmlns:a16="http://schemas.microsoft.com/office/drawing/2014/main" xmlns="" id="{F4ABC333-B596-4A48-8913-138A544C33B9}"/>
                </a:ext>
              </a:extLst>
            </p:cNvPr>
            <p:cNvSpPr>
              <a:spLocks/>
            </p:cNvSpPr>
            <p:nvPr/>
          </p:nvSpPr>
          <p:spPr bwMode="auto">
            <a:xfrm>
              <a:off x="17649827" y="2997200"/>
              <a:ext cx="187325" cy="98425"/>
            </a:xfrm>
            <a:custGeom>
              <a:avLst/>
              <a:gdLst>
                <a:gd name="T0" fmla="*/ 0 w 185"/>
                <a:gd name="T1" fmla="*/ 18 h 97"/>
                <a:gd name="T2" fmla="*/ 7 w 185"/>
                <a:gd name="T3" fmla="*/ 33 h 97"/>
                <a:gd name="T4" fmla="*/ 36 w 185"/>
                <a:gd name="T5" fmla="*/ 65 h 97"/>
                <a:gd name="T6" fmla="*/ 96 w 185"/>
                <a:gd name="T7" fmla="*/ 87 h 97"/>
                <a:gd name="T8" fmla="*/ 170 w 185"/>
                <a:gd name="T9" fmla="*/ 66 h 97"/>
                <a:gd name="T10" fmla="*/ 176 w 185"/>
                <a:gd name="T11" fmla="*/ 61 h 97"/>
                <a:gd name="T12" fmla="*/ 176 w 185"/>
                <a:gd name="T13" fmla="*/ 67 h 97"/>
                <a:gd name="T14" fmla="*/ 117 w 185"/>
                <a:gd name="T15" fmla="*/ 20 h 97"/>
                <a:gd name="T16" fmla="*/ 57 w 185"/>
                <a:gd name="T17" fmla="*/ 8 h 97"/>
                <a:gd name="T18" fmla="*/ 0 w 185"/>
                <a:gd name="T19" fmla="*/ 18 h 97"/>
                <a:gd name="T20" fmla="*/ 14 w 185"/>
                <a:gd name="T21" fmla="*/ 11 h 97"/>
                <a:gd name="T22" fmla="*/ 56 w 185"/>
                <a:gd name="T23" fmla="*/ 2 h 97"/>
                <a:gd name="T24" fmla="*/ 120 w 185"/>
                <a:gd name="T25" fmla="*/ 13 h 97"/>
                <a:gd name="T26" fmla="*/ 183 w 185"/>
                <a:gd name="T27" fmla="*/ 62 h 97"/>
                <a:gd name="T28" fmla="*/ 185 w 185"/>
                <a:gd name="T29" fmla="*/ 65 h 97"/>
                <a:gd name="T30" fmla="*/ 182 w 185"/>
                <a:gd name="T31" fmla="*/ 68 h 97"/>
                <a:gd name="T32" fmla="*/ 175 w 185"/>
                <a:gd name="T33" fmla="*/ 73 h 97"/>
                <a:gd name="T34" fmla="*/ 95 w 185"/>
                <a:gd name="T35" fmla="*/ 95 h 97"/>
                <a:gd name="T36" fmla="*/ 33 w 185"/>
                <a:gd name="T37" fmla="*/ 70 h 97"/>
                <a:gd name="T38" fmla="*/ 4 w 185"/>
                <a:gd name="T39" fmla="*/ 34 h 97"/>
                <a:gd name="T40" fmla="*/ 0 w 185"/>
                <a:gd name="T41" fmla="*/ 1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5" h="97">
                  <a:moveTo>
                    <a:pt x="0" y="18"/>
                  </a:moveTo>
                  <a:cubicBezTo>
                    <a:pt x="1" y="18"/>
                    <a:pt x="3" y="24"/>
                    <a:pt x="7" y="33"/>
                  </a:cubicBezTo>
                  <a:cubicBezTo>
                    <a:pt x="12" y="42"/>
                    <a:pt x="21" y="54"/>
                    <a:pt x="36" y="65"/>
                  </a:cubicBezTo>
                  <a:cubicBezTo>
                    <a:pt x="51" y="75"/>
                    <a:pt x="72" y="84"/>
                    <a:pt x="96" y="87"/>
                  </a:cubicBezTo>
                  <a:cubicBezTo>
                    <a:pt x="120" y="89"/>
                    <a:pt x="147" y="83"/>
                    <a:pt x="170" y="66"/>
                  </a:cubicBezTo>
                  <a:cubicBezTo>
                    <a:pt x="172" y="65"/>
                    <a:pt x="174" y="63"/>
                    <a:pt x="176" y="61"/>
                  </a:cubicBezTo>
                  <a:lnTo>
                    <a:pt x="176" y="67"/>
                  </a:lnTo>
                  <a:cubicBezTo>
                    <a:pt x="160" y="45"/>
                    <a:pt x="138" y="29"/>
                    <a:pt x="117" y="20"/>
                  </a:cubicBezTo>
                  <a:cubicBezTo>
                    <a:pt x="96" y="10"/>
                    <a:pt x="74" y="7"/>
                    <a:pt x="57" y="8"/>
                  </a:cubicBezTo>
                  <a:cubicBezTo>
                    <a:pt x="21" y="8"/>
                    <a:pt x="1" y="20"/>
                    <a:pt x="0" y="18"/>
                  </a:cubicBezTo>
                  <a:cubicBezTo>
                    <a:pt x="0" y="18"/>
                    <a:pt x="5" y="15"/>
                    <a:pt x="14" y="11"/>
                  </a:cubicBezTo>
                  <a:cubicBezTo>
                    <a:pt x="24" y="7"/>
                    <a:pt x="38" y="3"/>
                    <a:pt x="56" y="2"/>
                  </a:cubicBezTo>
                  <a:cubicBezTo>
                    <a:pt x="75" y="0"/>
                    <a:pt x="97" y="3"/>
                    <a:pt x="120" y="13"/>
                  </a:cubicBezTo>
                  <a:cubicBezTo>
                    <a:pt x="143" y="22"/>
                    <a:pt x="166" y="39"/>
                    <a:pt x="183" y="62"/>
                  </a:cubicBezTo>
                  <a:lnTo>
                    <a:pt x="185" y="65"/>
                  </a:lnTo>
                  <a:lnTo>
                    <a:pt x="182" y="68"/>
                  </a:lnTo>
                  <a:cubicBezTo>
                    <a:pt x="180" y="70"/>
                    <a:pt x="177" y="72"/>
                    <a:pt x="175" y="73"/>
                  </a:cubicBezTo>
                  <a:cubicBezTo>
                    <a:pt x="151" y="91"/>
                    <a:pt x="121" y="97"/>
                    <a:pt x="95" y="95"/>
                  </a:cubicBezTo>
                  <a:cubicBezTo>
                    <a:pt x="69" y="91"/>
                    <a:pt x="48" y="81"/>
                    <a:pt x="33" y="70"/>
                  </a:cubicBezTo>
                  <a:cubicBezTo>
                    <a:pt x="17" y="58"/>
                    <a:pt x="8" y="44"/>
                    <a:pt x="4" y="34"/>
                  </a:cubicBezTo>
                  <a:cubicBezTo>
                    <a:pt x="0" y="24"/>
                    <a:pt x="0" y="18"/>
                    <a:pt x="0" y="18"/>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18">
              <a:extLst>
                <a:ext uri="{FF2B5EF4-FFF2-40B4-BE49-F238E27FC236}">
                  <a16:creationId xmlns:a16="http://schemas.microsoft.com/office/drawing/2014/main" xmlns="" id="{795DAB0C-7A06-4FA6-8BFE-C1C1215649F9}"/>
                </a:ext>
              </a:extLst>
            </p:cNvPr>
            <p:cNvSpPr>
              <a:spLocks/>
            </p:cNvSpPr>
            <p:nvPr/>
          </p:nvSpPr>
          <p:spPr bwMode="auto">
            <a:xfrm>
              <a:off x="17649827" y="3013075"/>
              <a:ext cx="111125" cy="38100"/>
            </a:xfrm>
            <a:custGeom>
              <a:avLst/>
              <a:gdLst>
                <a:gd name="T0" fmla="*/ 0 w 110"/>
                <a:gd name="T1" fmla="*/ 2 h 37"/>
                <a:gd name="T2" fmla="*/ 56 w 110"/>
                <a:gd name="T3" fmla="*/ 14 h 37"/>
                <a:gd name="T4" fmla="*/ 110 w 110"/>
                <a:gd name="T5" fmla="*/ 35 h 37"/>
                <a:gd name="T6" fmla="*/ 54 w 110"/>
                <a:gd name="T7" fmla="*/ 23 h 37"/>
                <a:gd name="T8" fmla="*/ 0 w 110"/>
                <a:gd name="T9" fmla="*/ 2 h 37"/>
              </a:gdLst>
              <a:ahLst/>
              <a:cxnLst>
                <a:cxn ang="0">
                  <a:pos x="T0" y="T1"/>
                </a:cxn>
                <a:cxn ang="0">
                  <a:pos x="T2" y="T3"/>
                </a:cxn>
                <a:cxn ang="0">
                  <a:pos x="T4" y="T5"/>
                </a:cxn>
                <a:cxn ang="0">
                  <a:pos x="T6" y="T7"/>
                </a:cxn>
                <a:cxn ang="0">
                  <a:pos x="T8" y="T9"/>
                </a:cxn>
              </a:cxnLst>
              <a:rect l="0" t="0" r="r" b="b"/>
              <a:pathLst>
                <a:path w="110" h="37">
                  <a:moveTo>
                    <a:pt x="0" y="2"/>
                  </a:moveTo>
                  <a:cubicBezTo>
                    <a:pt x="1" y="0"/>
                    <a:pt x="26" y="5"/>
                    <a:pt x="56" y="14"/>
                  </a:cubicBezTo>
                  <a:cubicBezTo>
                    <a:pt x="87" y="24"/>
                    <a:pt x="110" y="33"/>
                    <a:pt x="110" y="35"/>
                  </a:cubicBezTo>
                  <a:cubicBezTo>
                    <a:pt x="109" y="37"/>
                    <a:pt x="84" y="32"/>
                    <a:pt x="54" y="23"/>
                  </a:cubicBezTo>
                  <a:cubicBezTo>
                    <a:pt x="23" y="14"/>
                    <a:pt x="0" y="4"/>
                    <a:pt x="0" y="2"/>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19">
              <a:extLst>
                <a:ext uri="{FF2B5EF4-FFF2-40B4-BE49-F238E27FC236}">
                  <a16:creationId xmlns:a16="http://schemas.microsoft.com/office/drawing/2014/main" xmlns="" id="{1A2DCDAC-66B4-4FA6-921F-9D965682178D}"/>
                </a:ext>
              </a:extLst>
            </p:cNvPr>
            <p:cNvSpPr>
              <a:spLocks/>
            </p:cNvSpPr>
            <p:nvPr/>
          </p:nvSpPr>
          <p:spPr bwMode="auto">
            <a:xfrm>
              <a:off x="17311689" y="3030538"/>
              <a:ext cx="95250" cy="190500"/>
            </a:xfrm>
            <a:custGeom>
              <a:avLst/>
              <a:gdLst>
                <a:gd name="T0" fmla="*/ 56 w 94"/>
                <a:gd name="T1" fmla="*/ 188 h 188"/>
                <a:gd name="T2" fmla="*/ 66 w 94"/>
                <a:gd name="T3" fmla="*/ 175 h 188"/>
                <a:gd name="T4" fmla="*/ 83 w 94"/>
                <a:gd name="T5" fmla="*/ 136 h 188"/>
                <a:gd name="T6" fmla="*/ 78 w 94"/>
                <a:gd name="T7" fmla="*/ 72 h 188"/>
                <a:gd name="T8" fmla="*/ 29 w 94"/>
                <a:gd name="T9" fmla="*/ 14 h 188"/>
                <a:gd name="T10" fmla="*/ 22 w 94"/>
                <a:gd name="T11" fmla="*/ 10 h 188"/>
                <a:gd name="T12" fmla="*/ 28 w 94"/>
                <a:gd name="T13" fmla="*/ 8 h 188"/>
                <a:gd name="T14" fmla="*/ 9 w 94"/>
                <a:gd name="T15" fmla="*/ 81 h 188"/>
                <a:gd name="T16" fmla="*/ 23 w 94"/>
                <a:gd name="T17" fmla="*/ 141 h 188"/>
                <a:gd name="T18" fmla="*/ 56 w 94"/>
                <a:gd name="T19" fmla="*/ 188 h 188"/>
                <a:gd name="T20" fmla="*/ 43 w 94"/>
                <a:gd name="T21" fmla="*/ 178 h 188"/>
                <a:gd name="T22" fmla="*/ 17 w 94"/>
                <a:gd name="T23" fmla="*/ 144 h 188"/>
                <a:gd name="T24" fmla="*/ 1 w 94"/>
                <a:gd name="T25" fmla="*/ 81 h 188"/>
                <a:gd name="T26" fmla="*/ 20 w 94"/>
                <a:gd name="T27" fmla="*/ 4 h 188"/>
                <a:gd name="T28" fmla="*/ 22 w 94"/>
                <a:gd name="T29" fmla="*/ 0 h 188"/>
                <a:gd name="T30" fmla="*/ 26 w 94"/>
                <a:gd name="T31" fmla="*/ 2 h 188"/>
                <a:gd name="T32" fmla="*/ 34 w 94"/>
                <a:gd name="T33" fmla="*/ 6 h 188"/>
                <a:gd name="T34" fmla="*/ 86 w 94"/>
                <a:gd name="T35" fmla="*/ 70 h 188"/>
                <a:gd name="T36" fmla="*/ 89 w 94"/>
                <a:gd name="T37" fmla="*/ 137 h 188"/>
                <a:gd name="T38" fmla="*/ 69 w 94"/>
                <a:gd name="T39" fmla="*/ 178 h 188"/>
                <a:gd name="T40" fmla="*/ 56 w 94"/>
                <a:gd name="T41"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88">
                  <a:moveTo>
                    <a:pt x="56" y="188"/>
                  </a:moveTo>
                  <a:cubicBezTo>
                    <a:pt x="55" y="187"/>
                    <a:pt x="60" y="184"/>
                    <a:pt x="66" y="175"/>
                  </a:cubicBezTo>
                  <a:cubicBezTo>
                    <a:pt x="72" y="167"/>
                    <a:pt x="80" y="154"/>
                    <a:pt x="83" y="136"/>
                  </a:cubicBezTo>
                  <a:cubicBezTo>
                    <a:pt x="86" y="118"/>
                    <a:pt x="86" y="95"/>
                    <a:pt x="78" y="72"/>
                  </a:cubicBezTo>
                  <a:cubicBezTo>
                    <a:pt x="70" y="50"/>
                    <a:pt x="53" y="27"/>
                    <a:pt x="29" y="14"/>
                  </a:cubicBezTo>
                  <a:cubicBezTo>
                    <a:pt x="27" y="12"/>
                    <a:pt x="24" y="11"/>
                    <a:pt x="22" y="10"/>
                  </a:cubicBezTo>
                  <a:lnTo>
                    <a:pt x="28" y="8"/>
                  </a:lnTo>
                  <a:cubicBezTo>
                    <a:pt x="14" y="32"/>
                    <a:pt x="9" y="58"/>
                    <a:pt x="9" y="81"/>
                  </a:cubicBezTo>
                  <a:cubicBezTo>
                    <a:pt x="9" y="104"/>
                    <a:pt x="15" y="125"/>
                    <a:pt x="23" y="141"/>
                  </a:cubicBezTo>
                  <a:cubicBezTo>
                    <a:pt x="38" y="173"/>
                    <a:pt x="57" y="187"/>
                    <a:pt x="56" y="188"/>
                  </a:cubicBezTo>
                  <a:cubicBezTo>
                    <a:pt x="55" y="188"/>
                    <a:pt x="50" y="185"/>
                    <a:pt x="43" y="178"/>
                  </a:cubicBezTo>
                  <a:cubicBezTo>
                    <a:pt x="36" y="171"/>
                    <a:pt x="26" y="160"/>
                    <a:pt x="17" y="144"/>
                  </a:cubicBezTo>
                  <a:cubicBezTo>
                    <a:pt x="9" y="127"/>
                    <a:pt x="2" y="106"/>
                    <a:pt x="1" y="81"/>
                  </a:cubicBezTo>
                  <a:cubicBezTo>
                    <a:pt x="0" y="56"/>
                    <a:pt x="6" y="29"/>
                    <a:pt x="20" y="4"/>
                  </a:cubicBezTo>
                  <a:lnTo>
                    <a:pt x="22" y="0"/>
                  </a:lnTo>
                  <a:lnTo>
                    <a:pt x="26" y="2"/>
                  </a:lnTo>
                  <a:cubicBezTo>
                    <a:pt x="28" y="3"/>
                    <a:pt x="31" y="5"/>
                    <a:pt x="34" y="6"/>
                  </a:cubicBezTo>
                  <a:cubicBezTo>
                    <a:pt x="60" y="21"/>
                    <a:pt x="78" y="45"/>
                    <a:pt x="86" y="70"/>
                  </a:cubicBezTo>
                  <a:cubicBezTo>
                    <a:pt x="94" y="95"/>
                    <a:pt x="93" y="118"/>
                    <a:pt x="89" y="137"/>
                  </a:cubicBezTo>
                  <a:cubicBezTo>
                    <a:pt x="85" y="156"/>
                    <a:pt x="76" y="170"/>
                    <a:pt x="69" y="178"/>
                  </a:cubicBezTo>
                  <a:cubicBezTo>
                    <a:pt x="61" y="185"/>
                    <a:pt x="56" y="188"/>
                    <a:pt x="56" y="188"/>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20">
              <a:extLst>
                <a:ext uri="{FF2B5EF4-FFF2-40B4-BE49-F238E27FC236}">
                  <a16:creationId xmlns:a16="http://schemas.microsoft.com/office/drawing/2014/main" xmlns="" id="{34A600C2-3F46-4FE6-99EC-7D67B05F420D}"/>
                </a:ext>
              </a:extLst>
            </p:cNvPr>
            <p:cNvSpPr>
              <a:spLocks/>
            </p:cNvSpPr>
            <p:nvPr/>
          </p:nvSpPr>
          <p:spPr bwMode="auto">
            <a:xfrm>
              <a:off x="17349789" y="3105150"/>
              <a:ext cx="20638" cy="115888"/>
            </a:xfrm>
            <a:custGeom>
              <a:avLst/>
              <a:gdLst>
                <a:gd name="T0" fmla="*/ 18 w 20"/>
                <a:gd name="T1" fmla="*/ 114 h 114"/>
                <a:gd name="T2" fmla="*/ 6 w 20"/>
                <a:gd name="T3" fmla="*/ 58 h 114"/>
                <a:gd name="T4" fmla="*/ 2 w 20"/>
                <a:gd name="T5" fmla="*/ 1 h 114"/>
                <a:gd name="T6" fmla="*/ 14 w 20"/>
                <a:gd name="T7" fmla="*/ 57 h 114"/>
                <a:gd name="T8" fmla="*/ 18 w 20"/>
                <a:gd name="T9" fmla="*/ 114 h 114"/>
              </a:gdLst>
              <a:ahLst/>
              <a:cxnLst>
                <a:cxn ang="0">
                  <a:pos x="T0" y="T1"/>
                </a:cxn>
                <a:cxn ang="0">
                  <a:pos x="T2" y="T3"/>
                </a:cxn>
                <a:cxn ang="0">
                  <a:pos x="T4" y="T5"/>
                </a:cxn>
                <a:cxn ang="0">
                  <a:pos x="T6" y="T7"/>
                </a:cxn>
                <a:cxn ang="0">
                  <a:pos x="T8" y="T9"/>
                </a:cxn>
              </a:cxnLst>
              <a:rect l="0" t="0" r="r" b="b"/>
              <a:pathLst>
                <a:path w="20" h="114">
                  <a:moveTo>
                    <a:pt x="18" y="114"/>
                  </a:moveTo>
                  <a:cubicBezTo>
                    <a:pt x="15" y="114"/>
                    <a:pt x="10" y="89"/>
                    <a:pt x="6" y="58"/>
                  </a:cubicBezTo>
                  <a:cubicBezTo>
                    <a:pt x="1" y="27"/>
                    <a:pt x="0" y="1"/>
                    <a:pt x="2" y="1"/>
                  </a:cubicBezTo>
                  <a:cubicBezTo>
                    <a:pt x="5" y="0"/>
                    <a:pt x="10" y="25"/>
                    <a:pt x="14" y="57"/>
                  </a:cubicBezTo>
                  <a:cubicBezTo>
                    <a:pt x="18" y="88"/>
                    <a:pt x="20" y="114"/>
                    <a:pt x="18" y="114"/>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21">
              <a:extLst>
                <a:ext uri="{FF2B5EF4-FFF2-40B4-BE49-F238E27FC236}">
                  <a16:creationId xmlns:a16="http://schemas.microsoft.com/office/drawing/2014/main" xmlns="" id="{F96621FC-3CBF-49DB-AD5F-125506A0ED84}"/>
                </a:ext>
              </a:extLst>
            </p:cNvPr>
            <p:cNvSpPr>
              <a:spLocks/>
            </p:cNvSpPr>
            <p:nvPr/>
          </p:nvSpPr>
          <p:spPr bwMode="auto">
            <a:xfrm>
              <a:off x="17749839" y="2787650"/>
              <a:ext cx="92075" cy="169863"/>
            </a:xfrm>
            <a:custGeom>
              <a:avLst/>
              <a:gdLst>
                <a:gd name="T0" fmla="*/ 15 w 91"/>
                <a:gd name="T1" fmla="*/ 169 h 169"/>
                <a:gd name="T2" fmla="*/ 28 w 91"/>
                <a:gd name="T3" fmla="*/ 162 h 169"/>
                <a:gd name="T4" fmla="*/ 58 w 91"/>
                <a:gd name="T5" fmla="*/ 137 h 169"/>
                <a:gd name="T6" fmla="*/ 79 w 91"/>
                <a:gd name="T7" fmla="*/ 82 h 169"/>
                <a:gd name="T8" fmla="*/ 63 w 91"/>
                <a:gd name="T9" fmla="*/ 14 h 169"/>
                <a:gd name="T10" fmla="*/ 58 w 91"/>
                <a:gd name="T11" fmla="*/ 8 h 169"/>
                <a:gd name="T12" fmla="*/ 64 w 91"/>
                <a:gd name="T13" fmla="*/ 9 h 169"/>
                <a:gd name="T14" fmla="*/ 19 w 91"/>
                <a:gd name="T15" fmla="*/ 62 h 169"/>
                <a:gd name="T16" fmla="*/ 7 w 91"/>
                <a:gd name="T17" fmla="*/ 117 h 169"/>
                <a:gd name="T18" fmla="*/ 15 w 91"/>
                <a:gd name="T19" fmla="*/ 169 h 169"/>
                <a:gd name="T20" fmla="*/ 8 w 91"/>
                <a:gd name="T21" fmla="*/ 156 h 169"/>
                <a:gd name="T22" fmla="*/ 1 w 91"/>
                <a:gd name="T23" fmla="*/ 117 h 169"/>
                <a:gd name="T24" fmla="*/ 12 w 91"/>
                <a:gd name="T25" fmla="*/ 58 h 169"/>
                <a:gd name="T26" fmla="*/ 59 w 91"/>
                <a:gd name="T27" fmla="*/ 2 h 169"/>
                <a:gd name="T28" fmla="*/ 62 w 91"/>
                <a:gd name="T29" fmla="*/ 0 h 169"/>
                <a:gd name="T30" fmla="*/ 65 w 91"/>
                <a:gd name="T31" fmla="*/ 3 h 169"/>
                <a:gd name="T32" fmla="*/ 70 w 91"/>
                <a:gd name="T33" fmla="*/ 9 h 169"/>
                <a:gd name="T34" fmla="*/ 87 w 91"/>
                <a:gd name="T35" fmla="*/ 83 h 169"/>
                <a:gd name="T36" fmla="*/ 63 w 91"/>
                <a:gd name="T37" fmla="*/ 140 h 169"/>
                <a:gd name="T38" fmla="*/ 30 w 91"/>
                <a:gd name="T39" fmla="*/ 165 h 169"/>
                <a:gd name="T40" fmla="*/ 15 w 91"/>
                <a:gd name="T41"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69">
                  <a:moveTo>
                    <a:pt x="15" y="169"/>
                  </a:moveTo>
                  <a:cubicBezTo>
                    <a:pt x="15" y="168"/>
                    <a:pt x="20" y="167"/>
                    <a:pt x="28" y="162"/>
                  </a:cubicBezTo>
                  <a:cubicBezTo>
                    <a:pt x="37" y="158"/>
                    <a:pt x="48" y="150"/>
                    <a:pt x="58" y="137"/>
                  </a:cubicBezTo>
                  <a:cubicBezTo>
                    <a:pt x="68" y="123"/>
                    <a:pt x="77" y="104"/>
                    <a:pt x="79" y="82"/>
                  </a:cubicBezTo>
                  <a:cubicBezTo>
                    <a:pt x="82" y="60"/>
                    <a:pt x="77" y="35"/>
                    <a:pt x="63" y="14"/>
                  </a:cubicBezTo>
                  <a:cubicBezTo>
                    <a:pt x="61" y="12"/>
                    <a:pt x="60" y="10"/>
                    <a:pt x="58" y="8"/>
                  </a:cubicBezTo>
                  <a:lnTo>
                    <a:pt x="64" y="9"/>
                  </a:lnTo>
                  <a:cubicBezTo>
                    <a:pt x="43" y="23"/>
                    <a:pt x="28" y="42"/>
                    <a:pt x="19" y="62"/>
                  </a:cubicBezTo>
                  <a:cubicBezTo>
                    <a:pt x="10" y="81"/>
                    <a:pt x="7" y="100"/>
                    <a:pt x="7" y="117"/>
                  </a:cubicBezTo>
                  <a:cubicBezTo>
                    <a:pt x="7" y="149"/>
                    <a:pt x="16" y="168"/>
                    <a:pt x="15" y="169"/>
                  </a:cubicBezTo>
                  <a:cubicBezTo>
                    <a:pt x="14" y="169"/>
                    <a:pt x="12" y="164"/>
                    <a:pt x="8" y="156"/>
                  </a:cubicBezTo>
                  <a:cubicBezTo>
                    <a:pt x="5" y="147"/>
                    <a:pt x="1" y="134"/>
                    <a:pt x="1" y="117"/>
                  </a:cubicBezTo>
                  <a:cubicBezTo>
                    <a:pt x="0" y="100"/>
                    <a:pt x="3" y="79"/>
                    <a:pt x="12" y="58"/>
                  </a:cubicBezTo>
                  <a:cubicBezTo>
                    <a:pt x="21" y="38"/>
                    <a:pt x="37" y="17"/>
                    <a:pt x="59" y="2"/>
                  </a:cubicBezTo>
                  <a:lnTo>
                    <a:pt x="62" y="0"/>
                  </a:lnTo>
                  <a:lnTo>
                    <a:pt x="65" y="3"/>
                  </a:lnTo>
                  <a:cubicBezTo>
                    <a:pt x="66" y="5"/>
                    <a:pt x="68" y="7"/>
                    <a:pt x="70" y="9"/>
                  </a:cubicBezTo>
                  <a:cubicBezTo>
                    <a:pt x="85" y="32"/>
                    <a:pt x="91" y="60"/>
                    <a:pt x="87" y="83"/>
                  </a:cubicBezTo>
                  <a:cubicBezTo>
                    <a:pt x="84" y="107"/>
                    <a:pt x="74" y="126"/>
                    <a:pt x="63" y="140"/>
                  </a:cubicBezTo>
                  <a:cubicBezTo>
                    <a:pt x="52" y="154"/>
                    <a:pt x="39" y="162"/>
                    <a:pt x="30" y="165"/>
                  </a:cubicBezTo>
                  <a:cubicBezTo>
                    <a:pt x="20" y="169"/>
                    <a:pt x="15" y="169"/>
                    <a:pt x="15" y="169"/>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122">
              <a:extLst>
                <a:ext uri="{FF2B5EF4-FFF2-40B4-BE49-F238E27FC236}">
                  <a16:creationId xmlns:a16="http://schemas.microsoft.com/office/drawing/2014/main" xmlns="" id="{ACC68435-1972-4AE3-8F9C-8805222E53DA}"/>
                </a:ext>
              </a:extLst>
            </p:cNvPr>
            <p:cNvSpPr>
              <a:spLocks/>
            </p:cNvSpPr>
            <p:nvPr/>
          </p:nvSpPr>
          <p:spPr bwMode="auto">
            <a:xfrm>
              <a:off x="17762539" y="2855913"/>
              <a:ext cx="38100" cy="101600"/>
            </a:xfrm>
            <a:custGeom>
              <a:avLst/>
              <a:gdLst>
                <a:gd name="T0" fmla="*/ 3 w 38"/>
                <a:gd name="T1" fmla="*/ 101 h 101"/>
                <a:gd name="T2" fmla="*/ 15 w 38"/>
                <a:gd name="T3" fmla="*/ 49 h 101"/>
                <a:gd name="T4" fmla="*/ 36 w 38"/>
                <a:gd name="T5" fmla="*/ 1 h 101"/>
                <a:gd name="T6" fmla="*/ 23 w 38"/>
                <a:gd name="T7" fmla="*/ 52 h 101"/>
                <a:gd name="T8" fmla="*/ 3 w 38"/>
                <a:gd name="T9" fmla="*/ 101 h 101"/>
              </a:gdLst>
              <a:ahLst/>
              <a:cxnLst>
                <a:cxn ang="0">
                  <a:pos x="T0" y="T1"/>
                </a:cxn>
                <a:cxn ang="0">
                  <a:pos x="T2" y="T3"/>
                </a:cxn>
                <a:cxn ang="0">
                  <a:pos x="T4" y="T5"/>
                </a:cxn>
                <a:cxn ang="0">
                  <a:pos x="T6" y="T7"/>
                </a:cxn>
                <a:cxn ang="0">
                  <a:pos x="T8" y="T9"/>
                </a:cxn>
              </a:cxnLst>
              <a:rect l="0" t="0" r="r" b="b"/>
              <a:pathLst>
                <a:path w="38" h="101">
                  <a:moveTo>
                    <a:pt x="3" y="101"/>
                  </a:moveTo>
                  <a:cubicBezTo>
                    <a:pt x="0" y="100"/>
                    <a:pt x="6" y="77"/>
                    <a:pt x="15" y="49"/>
                  </a:cubicBezTo>
                  <a:cubicBezTo>
                    <a:pt x="24" y="22"/>
                    <a:pt x="33" y="0"/>
                    <a:pt x="36" y="1"/>
                  </a:cubicBezTo>
                  <a:cubicBezTo>
                    <a:pt x="38" y="2"/>
                    <a:pt x="32" y="25"/>
                    <a:pt x="23" y="52"/>
                  </a:cubicBezTo>
                  <a:cubicBezTo>
                    <a:pt x="14" y="80"/>
                    <a:pt x="5" y="101"/>
                    <a:pt x="3" y="101"/>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123">
              <a:extLst>
                <a:ext uri="{FF2B5EF4-FFF2-40B4-BE49-F238E27FC236}">
                  <a16:creationId xmlns:a16="http://schemas.microsoft.com/office/drawing/2014/main" xmlns="" id="{72C00469-C838-4A97-B953-BA62B1676E97}"/>
                </a:ext>
              </a:extLst>
            </p:cNvPr>
            <p:cNvSpPr>
              <a:spLocks/>
            </p:cNvSpPr>
            <p:nvPr/>
          </p:nvSpPr>
          <p:spPr bwMode="auto">
            <a:xfrm>
              <a:off x="17894302" y="2922588"/>
              <a:ext cx="133350" cy="128588"/>
            </a:xfrm>
            <a:custGeom>
              <a:avLst/>
              <a:gdLst>
                <a:gd name="T0" fmla="*/ 6 w 130"/>
                <a:gd name="T1" fmla="*/ 1 h 129"/>
                <a:gd name="T2" fmla="*/ 5 w 130"/>
                <a:gd name="T3" fmla="*/ 16 h 129"/>
                <a:gd name="T4" fmla="*/ 13 w 130"/>
                <a:gd name="T5" fmla="*/ 55 h 129"/>
                <a:gd name="T6" fmla="*/ 50 w 130"/>
                <a:gd name="T7" fmla="*/ 100 h 129"/>
                <a:gd name="T8" fmla="*/ 118 w 130"/>
                <a:gd name="T9" fmla="*/ 118 h 129"/>
                <a:gd name="T10" fmla="*/ 125 w 130"/>
                <a:gd name="T11" fmla="*/ 117 h 129"/>
                <a:gd name="T12" fmla="*/ 121 w 130"/>
                <a:gd name="T13" fmla="*/ 122 h 129"/>
                <a:gd name="T14" fmla="*/ 97 w 130"/>
                <a:gd name="T15" fmla="*/ 57 h 129"/>
                <a:gd name="T16" fmla="*/ 55 w 130"/>
                <a:gd name="T17" fmla="*/ 19 h 129"/>
                <a:gd name="T18" fmla="*/ 6 w 130"/>
                <a:gd name="T19" fmla="*/ 1 h 129"/>
                <a:gd name="T20" fmla="*/ 20 w 130"/>
                <a:gd name="T21" fmla="*/ 2 h 129"/>
                <a:gd name="T22" fmla="*/ 58 w 130"/>
                <a:gd name="T23" fmla="*/ 14 h 129"/>
                <a:gd name="T24" fmla="*/ 104 w 130"/>
                <a:gd name="T25" fmla="*/ 52 h 129"/>
                <a:gd name="T26" fmla="*/ 130 w 130"/>
                <a:gd name="T27" fmla="*/ 121 h 129"/>
                <a:gd name="T28" fmla="*/ 130 w 130"/>
                <a:gd name="T29" fmla="*/ 125 h 129"/>
                <a:gd name="T30" fmla="*/ 126 w 130"/>
                <a:gd name="T31" fmla="*/ 125 h 129"/>
                <a:gd name="T32" fmla="*/ 118 w 130"/>
                <a:gd name="T33" fmla="*/ 126 h 129"/>
                <a:gd name="T34" fmla="*/ 45 w 130"/>
                <a:gd name="T35" fmla="*/ 106 h 129"/>
                <a:gd name="T36" fmla="*/ 7 w 130"/>
                <a:gd name="T37" fmla="*/ 57 h 129"/>
                <a:gd name="T38" fmla="*/ 1 w 130"/>
                <a:gd name="T39" fmla="*/ 16 h 129"/>
                <a:gd name="T40" fmla="*/ 6 w 130"/>
                <a:gd name="T41" fmla="*/ 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0" h="129">
                  <a:moveTo>
                    <a:pt x="6" y="1"/>
                  </a:moveTo>
                  <a:cubicBezTo>
                    <a:pt x="7" y="1"/>
                    <a:pt x="5" y="6"/>
                    <a:pt x="5" y="16"/>
                  </a:cubicBezTo>
                  <a:cubicBezTo>
                    <a:pt x="4" y="25"/>
                    <a:pt x="6" y="39"/>
                    <a:pt x="13" y="55"/>
                  </a:cubicBezTo>
                  <a:cubicBezTo>
                    <a:pt x="20" y="69"/>
                    <a:pt x="32" y="87"/>
                    <a:pt x="50" y="100"/>
                  </a:cubicBezTo>
                  <a:cubicBezTo>
                    <a:pt x="68" y="112"/>
                    <a:pt x="92" y="120"/>
                    <a:pt x="118" y="118"/>
                  </a:cubicBezTo>
                  <a:cubicBezTo>
                    <a:pt x="120" y="118"/>
                    <a:pt x="123" y="117"/>
                    <a:pt x="125" y="117"/>
                  </a:cubicBezTo>
                  <a:lnTo>
                    <a:pt x="121" y="122"/>
                  </a:lnTo>
                  <a:cubicBezTo>
                    <a:pt x="119" y="97"/>
                    <a:pt x="110" y="74"/>
                    <a:pt x="97" y="57"/>
                  </a:cubicBezTo>
                  <a:cubicBezTo>
                    <a:pt x="85" y="39"/>
                    <a:pt x="69" y="27"/>
                    <a:pt x="55" y="19"/>
                  </a:cubicBezTo>
                  <a:cubicBezTo>
                    <a:pt x="27" y="3"/>
                    <a:pt x="6" y="3"/>
                    <a:pt x="6" y="1"/>
                  </a:cubicBezTo>
                  <a:cubicBezTo>
                    <a:pt x="6" y="0"/>
                    <a:pt x="11" y="0"/>
                    <a:pt x="20" y="2"/>
                  </a:cubicBezTo>
                  <a:cubicBezTo>
                    <a:pt x="30" y="3"/>
                    <a:pt x="43" y="6"/>
                    <a:pt x="58" y="14"/>
                  </a:cubicBezTo>
                  <a:cubicBezTo>
                    <a:pt x="73" y="22"/>
                    <a:pt x="90" y="34"/>
                    <a:pt x="104" y="52"/>
                  </a:cubicBezTo>
                  <a:cubicBezTo>
                    <a:pt x="117" y="70"/>
                    <a:pt x="128" y="94"/>
                    <a:pt x="130" y="121"/>
                  </a:cubicBezTo>
                  <a:lnTo>
                    <a:pt x="130" y="125"/>
                  </a:lnTo>
                  <a:lnTo>
                    <a:pt x="126" y="125"/>
                  </a:lnTo>
                  <a:cubicBezTo>
                    <a:pt x="124" y="126"/>
                    <a:pt x="121" y="126"/>
                    <a:pt x="118" y="126"/>
                  </a:cubicBezTo>
                  <a:cubicBezTo>
                    <a:pt x="91" y="129"/>
                    <a:pt x="64" y="120"/>
                    <a:pt x="45" y="106"/>
                  </a:cubicBezTo>
                  <a:cubicBezTo>
                    <a:pt x="26" y="92"/>
                    <a:pt x="14" y="73"/>
                    <a:pt x="7" y="57"/>
                  </a:cubicBezTo>
                  <a:cubicBezTo>
                    <a:pt x="0" y="40"/>
                    <a:pt x="0" y="25"/>
                    <a:pt x="1" y="16"/>
                  </a:cubicBezTo>
                  <a:cubicBezTo>
                    <a:pt x="3" y="6"/>
                    <a:pt x="5" y="1"/>
                    <a:pt x="6" y="1"/>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124">
              <a:extLst>
                <a:ext uri="{FF2B5EF4-FFF2-40B4-BE49-F238E27FC236}">
                  <a16:creationId xmlns:a16="http://schemas.microsoft.com/office/drawing/2014/main" xmlns="" id="{A7A7EB9F-86BC-417B-88C1-829875D38E56}"/>
                </a:ext>
              </a:extLst>
            </p:cNvPr>
            <p:cNvSpPr>
              <a:spLocks/>
            </p:cNvSpPr>
            <p:nvPr/>
          </p:nvSpPr>
          <p:spPr bwMode="auto">
            <a:xfrm>
              <a:off x="17899064" y="2921000"/>
              <a:ext cx="76200" cy="80963"/>
            </a:xfrm>
            <a:custGeom>
              <a:avLst/>
              <a:gdLst>
                <a:gd name="T0" fmla="*/ 2 w 75"/>
                <a:gd name="T1" fmla="*/ 2 h 81"/>
                <a:gd name="T2" fmla="*/ 41 w 75"/>
                <a:gd name="T3" fmla="*/ 38 h 81"/>
                <a:gd name="T4" fmla="*/ 73 w 75"/>
                <a:gd name="T5" fmla="*/ 79 h 81"/>
                <a:gd name="T6" fmla="*/ 34 w 75"/>
                <a:gd name="T7" fmla="*/ 44 h 81"/>
                <a:gd name="T8" fmla="*/ 2 w 75"/>
                <a:gd name="T9" fmla="*/ 2 h 81"/>
              </a:gdLst>
              <a:ahLst/>
              <a:cxnLst>
                <a:cxn ang="0">
                  <a:pos x="T0" y="T1"/>
                </a:cxn>
                <a:cxn ang="0">
                  <a:pos x="T2" y="T3"/>
                </a:cxn>
                <a:cxn ang="0">
                  <a:pos x="T4" y="T5"/>
                </a:cxn>
                <a:cxn ang="0">
                  <a:pos x="T6" y="T7"/>
                </a:cxn>
                <a:cxn ang="0">
                  <a:pos x="T8" y="T9"/>
                </a:cxn>
              </a:cxnLst>
              <a:rect l="0" t="0" r="r" b="b"/>
              <a:pathLst>
                <a:path w="75" h="81">
                  <a:moveTo>
                    <a:pt x="2" y="2"/>
                  </a:moveTo>
                  <a:cubicBezTo>
                    <a:pt x="4" y="0"/>
                    <a:pt x="21" y="16"/>
                    <a:pt x="41" y="38"/>
                  </a:cubicBezTo>
                  <a:cubicBezTo>
                    <a:pt x="60" y="59"/>
                    <a:pt x="75" y="78"/>
                    <a:pt x="73" y="79"/>
                  </a:cubicBezTo>
                  <a:cubicBezTo>
                    <a:pt x="71" y="81"/>
                    <a:pt x="54" y="65"/>
                    <a:pt x="34" y="44"/>
                  </a:cubicBezTo>
                  <a:cubicBezTo>
                    <a:pt x="15" y="22"/>
                    <a:pt x="0" y="4"/>
                    <a:pt x="2" y="2"/>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125">
              <a:extLst>
                <a:ext uri="{FF2B5EF4-FFF2-40B4-BE49-F238E27FC236}">
                  <a16:creationId xmlns:a16="http://schemas.microsoft.com/office/drawing/2014/main" xmlns="" id="{8F141676-92BF-4B6E-8F14-3367A9B0F98A}"/>
                </a:ext>
              </a:extLst>
            </p:cNvPr>
            <p:cNvSpPr>
              <a:spLocks/>
            </p:cNvSpPr>
            <p:nvPr/>
          </p:nvSpPr>
          <p:spPr bwMode="auto">
            <a:xfrm>
              <a:off x="17999077" y="2805113"/>
              <a:ext cx="111125" cy="119063"/>
            </a:xfrm>
            <a:custGeom>
              <a:avLst/>
              <a:gdLst>
                <a:gd name="T0" fmla="*/ 1 w 110"/>
                <a:gd name="T1" fmla="*/ 113 h 118"/>
                <a:gd name="T2" fmla="*/ 47 w 110"/>
                <a:gd name="T3" fmla="*/ 105 h 118"/>
                <a:gd name="T4" fmla="*/ 85 w 110"/>
                <a:gd name="T5" fmla="*/ 71 h 118"/>
                <a:gd name="T6" fmla="*/ 98 w 110"/>
                <a:gd name="T7" fmla="*/ 12 h 118"/>
                <a:gd name="T8" fmla="*/ 97 w 110"/>
                <a:gd name="T9" fmla="*/ 6 h 118"/>
                <a:gd name="T10" fmla="*/ 102 w 110"/>
                <a:gd name="T11" fmla="*/ 9 h 118"/>
                <a:gd name="T12" fmla="*/ 47 w 110"/>
                <a:gd name="T13" fmla="*/ 32 h 118"/>
                <a:gd name="T14" fmla="*/ 15 w 110"/>
                <a:gd name="T15" fmla="*/ 70 h 118"/>
                <a:gd name="T16" fmla="*/ 1 w 110"/>
                <a:gd name="T17" fmla="*/ 113 h 118"/>
                <a:gd name="T18" fmla="*/ 1 w 110"/>
                <a:gd name="T19" fmla="*/ 101 h 118"/>
                <a:gd name="T20" fmla="*/ 10 w 110"/>
                <a:gd name="T21" fmla="*/ 67 h 118"/>
                <a:gd name="T22" fmla="*/ 42 w 110"/>
                <a:gd name="T23" fmla="*/ 26 h 118"/>
                <a:gd name="T24" fmla="*/ 101 w 110"/>
                <a:gd name="T25" fmla="*/ 1 h 118"/>
                <a:gd name="T26" fmla="*/ 105 w 110"/>
                <a:gd name="T27" fmla="*/ 0 h 118"/>
                <a:gd name="T28" fmla="*/ 105 w 110"/>
                <a:gd name="T29" fmla="*/ 4 h 118"/>
                <a:gd name="T30" fmla="*/ 107 w 110"/>
                <a:gd name="T31" fmla="*/ 11 h 118"/>
                <a:gd name="T32" fmla="*/ 91 w 110"/>
                <a:gd name="T33" fmla="*/ 76 h 118"/>
                <a:gd name="T34" fmla="*/ 50 w 110"/>
                <a:gd name="T35" fmla="*/ 110 h 118"/>
                <a:gd name="T36" fmla="*/ 14 w 110"/>
                <a:gd name="T37" fmla="*/ 117 h 118"/>
                <a:gd name="T38" fmla="*/ 1 w 110"/>
                <a:gd name="T39" fmla="*/ 11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0" h="118">
                  <a:moveTo>
                    <a:pt x="1" y="113"/>
                  </a:moveTo>
                  <a:cubicBezTo>
                    <a:pt x="1" y="111"/>
                    <a:pt x="21" y="118"/>
                    <a:pt x="47" y="105"/>
                  </a:cubicBezTo>
                  <a:cubicBezTo>
                    <a:pt x="60" y="98"/>
                    <a:pt x="74" y="87"/>
                    <a:pt x="85" y="71"/>
                  </a:cubicBezTo>
                  <a:cubicBezTo>
                    <a:pt x="95" y="55"/>
                    <a:pt x="101" y="34"/>
                    <a:pt x="98" y="12"/>
                  </a:cubicBezTo>
                  <a:cubicBezTo>
                    <a:pt x="98" y="10"/>
                    <a:pt x="97" y="8"/>
                    <a:pt x="97" y="6"/>
                  </a:cubicBezTo>
                  <a:lnTo>
                    <a:pt x="102" y="9"/>
                  </a:lnTo>
                  <a:cubicBezTo>
                    <a:pt x="80" y="12"/>
                    <a:pt x="61" y="21"/>
                    <a:pt x="47" y="32"/>
                  </a:cubicBezTo>
                  <a:cubicBezTo>
                    <a:pt x="32" y="44"/>
                    <a:pt x="22" y="57"/>
                    <a:pt x="15" y="70"/>
                  </a:cubicBezTo>
                  <a:cubicBezTo>
                    <a:pt x="3" y="95"/>
                    <a:pt x="3" y="113"/>
                    <a:pt x="1" y="113"/>
                  </a:cubicBezTo>
                  <a:cubicBezTo>
                    <a:pt x="0" y="113"/>
                    <a:pt x="0" y="109"/>
                    <a:pt x="1" y="101"/>
                  </a:cubicBezTo>
                  <a:cubicBezTo>
                    <a:pt x="2" y="92"/>
                    <a:pt x="4" y="81"/>
                    <a:pt x="10" y="67"/>
                  </a:cubicBezTo>
                  <a:cubicBezTo>
                    <a:pt x="16" y="54"/>
                    <a:pt x="26" y="39"/>
                    <a:pt x="42" y="26"/>
                  </a:cubicBezTo>
                  <a:cubicBezTo>
                    <a:pt x="57" y="14"/>
                    <a:pt x="78" y="4"/>
                    <a:pt x="101" y="1"/>
                  </a:cubicBezTo>
                  <a:lnTo>
                    <a:pt x="105" y="0"/>
                  </a:lnTo>
                  <a:lnTo>
                    <a:pt x="105" y="4"/>
                  </a:lnTo>
                  <a:cubicBezTo>
                    <a:pt x="106" y="6"/>
                    <a:pt x="106" y="9"/>
                    <a:pt x="107" y="11"/>
                  </a:cubicBezTo>
                  <a:cubicBezTo>
                    <a:pt x="110" y="35"/>
                    <a:pt x="103" y="58"/>
                    <a:pt x="91" y="76"/>
                  </a:cubicBezTo>
                  <a:cubicBezTo>
                    <a:pt x="79" y="93"/>
                    <a:pt x="64" y="104"/>
                    <a:pt x="50" y="110"/>
                  </a:cubicBezTo>
                  <a:cubicBezTo>
                    <a:pt x="35" y="117"/>
                    <a:pt x="22" y="118"/>
                    <a:pt x="14" y="117"/>
                  </a:cubicBezTo>
                  <a:cubicBezTo>
                    <a:pt x="5" y="116"/>
                    <a:pt x="1" y="114"/>
                    <a:pt x="1" y="113"/>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126">
              <a:extLst>
                <a:ext uri="{FF2B5EF4-FFF2-40B4-BE49-F238E27FC236}">
                  <a16:creationId xmlns:a16="http://schemas.microsoft.com/office/drawing/2014/main" xmlns="" id="{5F0AEB36-E6D7-40D7-877D-48B26EA92909}"/>
                </a:ext>
              </a:extLst>
            </p:cNvPr>
            <p:cNvSpPr>
              <a:spLocks/>
            </p:cNvSpPr>
            <p:nvPr/>
          </p:nvSpPr>
          <p:spPr bwMode="auto">
            <a:xfrm>
              <a:off x="17997489" y="2852738"/>
              <a:ext cx="69850" cy="68263"/>
            </a:xfrm>
            <a:custGeom>
              <a:avLst/>
              <a:gdLst>
                <a:gd name="T0" fmla="*/ 2 w 68"/>
                <a:gd name="T1" fmla="*/ 66 h 68"/>
                <a:gd name="T2" fmla="*/ 31 w 68"/>
                <a:gd name="T3" fmla="*/ 31 h 68"/>
                <a:gd name="T4" fmla="*/ 66 w 68"/>
                <a:gd name="T5" fmla="*/ 2 h 68"/>
                <a:gd name="T6" fmla="*/ 37 w 68"/>
                <a:gd name="T7" fmla="*/ 37 h 68"/>
                <a:gd name="T8" fmla="*/ 2 w 68"/>
                <a:gd name="T9" fmla="*/ 66 h 68"/>
              </a:gdLst>
              <a:ahLst/>
              <a:cxnLst>
                <a:cxn ang="0">
                  <a:pos x="T0" y="T1"/>
                </a:cxn>
                <a:cxn ang="0">
                  <a:pos x="T2" y="T3"/>
                </a:cxn>
                <a:cxn ang="0">
                  <a:pos x="T4" y="T5"/>
                </a:cxn>
                <a:cxn ang="0">
                  <a:pos x="T6" y="T7"/>
                </a:cxn>
                <a:cxn ang="0">
                  <a:pos x="T8" y="T9"/>
                </a:cxn>
              </a:cxnLst>
              <a:rect l="0" t="0" r="r" b="b"/>
              <a:pathLst>
                <a:path w="68" h="68">
                  <a:moveTo>
                    <a:pt x="2" y="66"/>
                  </a:moveTo>
                  <a:cubicBezTo>
                    <a:pt x="0" y="64"/>
                    <a:pt x="13" y="49"/>
                    <a:pt x="31" y="31"/>
                  </a:cubicBezTo>
                  <a:cubicBezTo>
                    <a:pt x="49" y="13"/>
                    <a:pt x="65" y="0"/>
                    <a:pt x="66" y="2"/>
                  </a:cubicBezTo>
                  <a:cubicBezTo>
                    <a:pt x="68" y="3"/>
                    <a:pt x="55" y="19"/>
                    <a:pt x="37" y="37"/>
                  </a:cubicBezTo>
                  <a:cubicBezTo>
                    <a:pt x="19" y="55"/>
                    <a:pt x="4" y="68"/>
                    <a:pt x="2" y="66"/>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127">
              <a:extLst>
                <a:ext uri="{FF2B5EF4-FFF2-40B4-BE49-F238E27FC236}">
                  <a16:creationId xmlns:a16="http://schemas.microsoft.com/office/drawing/2014/main" xmlns="" id="{AE8B4486-D617-4842-B57E-1DE2472D77A3}"/>
                </a:ext>
              </a:extLst>
            </p:cNvPr>
            <p:cNvSpPr>
              <a:spLocks/>
            </p:cNvSpPr>
            <p:nvPr/>
          </p:nvSpPr>
          <p:spPr bwMode="auto">
            <a:xfrm>
              <a:off x="17513302" y="2881313"/>
              <a:ext cx="95250" cy="190500"/>
            </a:xfrm>
            <a:custGeom>
              <a:avLst/>
              <a:gdLst>
                <a:gd name="T0" fmla="*/ 56 w 94"/>
                <a:gd name="T1" fmla="*/ 188 h 188"/>
                <a:gd name="T2" fmla="*/ 66 w 94"/>
                <a:gd name="T3" fmla="*/ 175 h 188"/>
                <a:gd name="T4" fmla="*/ 83 w 94"/>
                <a:gd name="T5" fmla="*/ 136 h 188"/>
                <a:gd name="T6" fmla="*/ 78 w 94"/>
                <a:gd name="T7" fmla="*/ 72 h 188"/>
                <a:gd name="T8" fmla="*/ 29 w 94"/>
                <a:gd name="T9" fmla="*/ 13 h 188"/>
                <a:gd name="T10" fmla="*/ 22 w 94"/>
                <a:gd name="T11" fmla="*/ 10 h 188"/>
                <a:gd name="T12" fmla="*/ 28 w 94"/>
                <a:gd name="T13" fmla="*/ 8 h 188"/>
                <a:gd name="T14" fmla="*/ 9 w 94"/>
                <a:gd name="T15" fmla="*/ 81 h 188"/>
                <a:gd name="T16" fmla="*/ 23 w 94"/>
                <a:gd name="T17" fmla="*/ 141 h 188"/>
                <a:gd name="T18" fmla="*/ 56 w 94"/>
                <a:gd name="T19" fmla="*/ 188 h 188"/>
                <a:gd name="T20" fmla="*/ 43 w 94"/>
                <a:gd name="T21" fmla="*/ 178 h 188"/>
                <a:gd name="T22" fmla="*/ 17 w 94"/>
                <a:gd name="T23" fmla="*/ 143 h 188"/>
                <a:gd name="T24" fmla="*/ 1 w 94"/>
                <a:gd name="T25" fmla="*/ 81 h 188"/>
                <a:gd name="T26" fmla="*/ 20 w 94"/>
                <a:gd name="T27" fmla="*/ 4 h 188"/>
                <a:gd name="T28" fmla="*/ 22 w 94"/>
                <a:gd name="T29" fmla="*/ 0 h 188"/>
                <a:gd name="T30" fmla="*/ 26 w 94"/>
                <a:gd name="T31" fmla="*/ 2 h 188"/>
                <a:gd name="T32" fmla="*/ 34 w 94"/>
                <a:gd name="T33" fmla="*/ 6 h 188"/>
                <a:gd name="T34" fmla="*/ 86 w 94"/>
                <a:gd name="T35" fmla="*/ 69 h 188"/>
                <a:gd name="T36" fmla="*/ 89 w 94"/>
                <a:gd name="T37" fmla="*/ 137 h 188"/>
                <a:gd name="T38" fmla="*/ 69 w 94"/>
                <a:gd name="T39" fmla="*/ 177 h 188"/>
                <a:gd name="T40" fmla="*/ 56 w 94"/>
                <a:gd name="T41"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88">
                  <a:moveTo>
                    <a:pt x="56" y="188"/>
                  </a:moveTo>
                  <a:cubicBezTo>
                    <a:pt x="55" y="187"/>
                    <a:pt x="60" y="183"/>
                    <a:pt x="66" y="175"/>
                  </a:cubicBezTo>
                  <a:cubicBezTo>
                    <a:pt x="72" y="167"/>
                    <a:pt x="80" y="154"/>
                    <a:pt x="83" y="136"/>
                  </a:cubicBezTo>
                  <a:cubicBezTo>
                    <a:pt x="86" y="118"/>
                    <a:pt x="86" y="95"/>
                    <a:pt x="78" y="72"/>
                  </a:cubicBezTo>
                  <a:cubicBezTo>
                    <a:pt x="70" y="49"/>
                    <a:pt x="53" y="27"/>
                    <a:pt x="29" y="13"/>
                  </a:cubicBezTo>
                  <a:cubicBezTo>
                    <a:pt x="27" y="12"/>
                    <a:pt x="24" y="11"/>
                    <a:pt x="22" y="10"/>
                  </a:cubicBezTo>
                  <a:lnTo>
                    <a:pt x="28" y="8"/>
                  </a:lnTo>
                  <a:cubicBezTo>
                    <a:pt x="14" y="31"/>
                    <a:pt x="9" y="57"/>
                    <a:pt x="9" y="81"/>
                  </a:cubicBezTo>
                  <a:cubicBezTo>
                    <a:pt x="9" y="104"/>
                    <a:pt x="15" y="125"/>
                    <a:pt x="23" y="141"/>
                  </a:cubicBezTo>
                  <a:cubicBezTo>
                    <a:pt x="38" y="173"/>
                    <a:pt x="57" y="187"/>
                    <a:pt x="56" y="188"/>
                  </a:cubicBezTo>
                  <a:cubicBezTo>
                    <a:pt x="55" y="188"/>
                    <a:pt x="50" y="185"/>
                    <a:pt x="43" y="178"/>
                  </a:cubicBezTo>
                  <a:cubicBezTo>
                    <a:pt x="36" y="171"/>
                    <a:pt x="26" y="160"/>
                    <a:pt x="17" y="143"/>
                  </a:cubicBezTo>
                  <a:cubicBezTo>
                    <a:pt x="9" y="127"/>
                    <a:pt x="2" y="106"/>
                    <a:pt x="1" y="81"/>
                  </a:cubicBezTo>
                  <a:cubicBezTo>
                    <a:pt x="0" y="56"/>
                    <a:pt x="6" y="29"/>
                    <a:pt x="20" y="4"/>
                  </a:cubicBezTo>
                  <a:lnTo>
                    <a:pt x="22" y="0"/>
                  </a:lnTo>
                  <a:lnTo>
                    <a:pt x="26" y="2"/>
                  </a:lnTo>
                  <a:cubicBezTo>
                    <a:pt x="28" y="3"/>
                    <a:pt x="31" y="4"/>
                    <a:pt x="34" y="6"/>
                  </a:cubicBezTo>
                  <a:cubicBezTo>
                    <a:pt x="60" y="21"/>
                    <a:pt x="78" y="45"/>
                    <a:pt x="86" y="69"/>
                  </a:cubicBezTo>
                  <a:cubicBezTo>
                    <a:pt x="94" y="94"/>
                    <a:pt x="93" y="118"/>
                    <a:pt x="89" y="137"/>
                  </a:cubicBezTo>
                  <a:cubicBezTo>
                    <a:pt x="85" y="156"/>
                    <a:pt x="76" y="170"/>
                    <a:pt x="69" y="177"/>
                  </a:cubicBezTo>
                  <a:cubicBezTo>
                    <a:pt x="61" y="185"/>
                    <a:pt x="56" y="188"/>
                    <a:pt x="56" y="188"/>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128">
              <a:extLst>
                <a:ext uri="{FF2B5EF4-FFF2-40B4-BE49-F238E27FC236}">
                  <a16:creationId xmlns:a16="http://schemas.microsoft.com/office/drawing/2014/main" xmlns="" id="{C1BC75FB-AC8A-409F-84D6-8DB119DF69B0}"/>
                </a:ext>
              </a:extLst>
            </p:cNvPr>
            <p:cNvSpPr>
              <a:spLocks/>
            </p:cNvSpPr>
            <p:nvPr/>
          </p:nvSpPr>
          <p:spPr bwMode="auto">
            <a:xfrm>
              <a:off x="17551402" y="2955925"/>
              <a:ext cx="20638" cy="115888"/>
            </a:xfrm>
            <a:custGeom>
              <a:avLst/>
              <a:gdLst>
                <a:gd name="T0" fmla="*/ 18 w 20"/>
                <a:gd name="T1" fmla="*/ 114 h 114"/>
                <a:gd name="T2" fmla="*/ 6 w 20"/>
                <a:gd name="T3" fmla="*/ 58 h 114"/>
                <a:gd name="T4" fmla="*/ 2 w 20"/>
                <a:gd name="T5" fmla="*/ 0 h 114"/>
                <a:gd name="T6" fmla="*/ 14 w 20"/>
                <a:gd name="T7" fmla="*/ 56 h 114"/>
                <a:gd name="T8" fmla="*/ 18 w 20"/>
                <a:gd name="T9" fmla="*/ 114 h 114"/>
              </a:gdLst>
              <a:ahLst/>
              <a:cxnLst>
                <a:cxn ang="0">
                  <a:pos x="T0" y="T1"/>
                </a:cxn>
                <a:cxn ang="0">
                  <a:pos x="T2" y="T3"/>
                </a:cxn>
                <a:cxn ang="0">
                  <a:pos x="T4" y="T5"/>
                </a:cxn>
                <a:cxn ang="0">
                  <a:pos x="T6" y="T7"/>
                </a:cxn>
                <a:cxn ang="0">
                  <a:pos x="T8" y="T9"/>
                </a:cxn>
              </a:cxnLst>
              <a:rect l="0" t="0" r="r" b="b"/>
              <a:pathLst>
                <a:path w="20" h="114">
                  <a:moveTo>
                    <a:pt x="18" y="114"/>
                  </a:moveTo>
                  <a:cubicBezTo>
                    <a:pt x="15" y="114"/>
                    <a:pt x="10" y="89"/>
                    <a:pt x="6" y="58"/>
                  </a:cubicBezTo>
                  <a:cubicBezTo>
                    <a:pt x="1" y="26"/>
                    <a:pt x="0" y="1"/>
                    <a:pt x="2" y="0"/>
                  </a:cubicBezTo>
                  <a:cubicBezTo>
                    <a:pt x="5" y="0"/>
                    <a:pt x="10" y="25"/>
                    <a:pt x="14" y="56"/>
                  </a:cubicBezTo>
                  <a:cubicBezTo>
                    <a:pt x="18" y="88"/>
                    <a:pt x="20" y="113"/>
                    <a:pt x="18" y="114"/>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129">
              <a:extLst>
                <a:ext uri="{FF2B5EF4-FFF2-40B4-BE49-F238E27FC236}">
                  <a16:creationId xmlns:a16="http://schemas.microsoft.com/office/drawing/2014/main" xmlns="" id="{055199C3-6EAB-46C6-92D5-77DD45D34E97}"/>
                </a:ext>
              </a:extLst>
            </p:cNvPr>
            <p:cNvSpPr>
              <a:spLocks/>
            </p:cNvSpPr>
            <p:nvPr/>
          </p:nvSpPr>
          <p:spPr bwMode="auto">
            <a:xfrm>
              <a:off x="18862677" y="1785938"/>
              <a:ext cx="1731963" cy="1395413"/>
            </a:xfrm>
            <a:custGeom>
              <a:avLst/>
              <a:gdLst>
                <a:gd name="T0" fmla="*/ 1310 w 1705"/>
                <a:gd name="T1" fmla="*/ 1323 h 1383"/>
                <a:gd name="T2" fmla="*/ 244 w 1705"/>
                <a:gd name="T3" fmla="*/ 847 h 1383"/>
                <a:gd name="T4" fmla="*/ 93 w 1705"/>
                <a:gd name="T5" fmla="*/ 647 h 1383"/>
                <a:gd name="T6" fmla="*/ 2 w 1705"/>
                <a:gd name="T7" fmla="*/ 39 h 1383"/>
                <a:gd name="T8" fmla="*/ 28 w 1705"/>
                <a:gd name="T9" fmla="*/ 3 h 1383"/>
                <a:gd name="T10" fmla="*/ 63 w 1705"/>
                <a:gd name="T11" fmla="*/ 22 h 1383"/>
                <a:gd name="T12" fmla="*/ 240 w 1705"/>
                <a:gd name="T13" fmla="*/ 468 h 1383"/>
                <a:gd name="T14" fmla="*/ 1488 w 1705"/>
                <a:gd name="T15" fmla="*/ 849 h 1383"/>
                <a:gd name="T16" fmla="*/ 1652 w 1705"/>
                <a:gd name="T17" fmla="*/ 1181 h 1383"/>
                <a:gd name="T18" fmla="*/ 1310 w 1705"/>
                <a:gd name="T19" fmla="*/ 1323 h 1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5" h="1383">
                  <a:moveTo>
                    <a:pt x="1310" y="1323"/>
                  </a:moveTo>
                  <a:lnTo>
                    <a:pt x="244" y="847"/>
                  </a:lnTo>
                  <a:cubicBezTo>
                    <a:pt x="163" y="810"/>
                    <a:pt x="106" y="735"/>
                    <a:pt x="93" y="647"/>
                  </a:cubicBezTo>
                  <a:lnTo>
                    <a:pt x="2" y="39"/>
                  </a:lnTo>
                  <a:cubicBezTo>
                    <a:pt x="0" y="22"/>
                    <a:pt x="11" y="6"/>
                    <a:pt x="28" y="3"/>
                  </a:cubicBezTo>
                  <a:cubicBezTo>
                    <a:pt x="42" y="0"/>
                    <a:pt x="57" y="8"/>
                    <a:pt x="63" y="22"/>
                  </a:cubicBezTo>
                  <a:lnTo>
                    <a:pt x="240" y="468"/>
                  </a:lnTo>
                  <a:lnTo>
                    <a:pt x="1488" y="849"/>
                  </a:lnTo>
                  <a:cubicBezTo>
                    <a:pt x="1645" y="899"/>
                    <a:pt x="1705" y="1044"/>
                    <a:pt x="1652" y="1181"/>
                  </a:cubicBezTo>
                  <a:cubicBezTo>
                    <a:pt x="1600" y="1318"/>
                    <a:pt x="1444" y="1383"/>
                    <a:pt x="1310" y="1323"/>
                  </a:cubicBezTo>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130">
              <a:extLst>
                <a:ext uri="{FF2B5EF4-FFF2-40B4-BE49-F238E27FC236}">
                  <a16:creationId xmlns:a16="http://schemas.microsoft.com/office/drawing/2014/main" xmlns="" id="{0CB0339B-DB4A-46B4-8F70-D6ECFF952403}"/>
                </a:ext>
              </a:extLst>
            </p:cNvPr>
            <p:cNvSpPr>
              <a:spLocks/>
            </p:cNvSpPr>
            <p:nvPr/>
          </p:nvSpPr>
          <p:spPr bwMode="auto">
            <a:xfrm>
              <a:off x="19105564" y="2257425"/>
              <a:ext cx="1250950" cy="376238"/>
            </a:xfrm>
            <a:custGeom>
              <a:avLst/>
              <a:gdLst>
                <a:gd name="T0" fmla="*/ 1 w 1231"/>
                <a:gd name="T1" fmla="*/ 1 h 373"/>
                <a:gd name="T2" fmla="*/ 13 w 1231"/>
                <a:gd name="T3" fmla="*/ 4 h 373"/>
                <a:gd name="T4" fmla="*/ 49 w 1231"/>
                <a:gd name="T5" fmla="*/ 15 h 373"/>
                <a:gd name="T6" fmla="*/ 180 w 1231"/>
                <a:gd name="T7" fmla="*/ 56 h 373"/>
                <a:gd name="T8" fmla="*/ 614 w 1231"/>
                <a:gd name="T9" fmla="*/ 191 h 373"/>
                <a:gd name="T10" fmla="*/ 1050 w 1231"/>
                <a:gd name="T11" fmla="*/ 320 h 373"/>
                <a:gd name="T12" fmla="*/ 1183 w 1231"/>
                <a:gd name="T13" fmla="*/ 358 h 373"/>
                <a:gd name="T14" fmla="*/ 1218 w 1231"/>
                <a:gd name="T15" fmla="*/ 369 h 373"/>
                <a:gd name="T16" fmla="*/ 1231 w 1231"/>
                <a:gd name="T17" fmla="*/ 373 h 373"/>
                <a:gd name="T18" fmla="*/ 1218 w 1231"/>
                <a:gd name="T19" fmla="*/ 370 h 373"/>
                <a:gd name="T20" fmla="*/ 1182 w 1231"/>
                <a:gd name="T21" fmla="*/ 361 h 373"/>
                <a:gd name="T22" fmla="*/ 1048 w 1231"/>
                <a:gd name="T23" fmla="*/ 326 h 373"/>
                <a:gd name="T24" fmla="*/ 612 w 1231"/>
                <a:gd name="T25" fmla="*/ 199 h 373"/>
                <a:gd name="T26" fmla="*/ 179 w 1231"/>
                <a:gd name="T27" fmla="*/ 62 h 373"/>
                <a:gd name="T28" fmla="*/ 48 w 1231"/>
                <a:gd name="T29" fmla="*/ 18 h 373"/>
                <a:gd name="T30" fmla="*/ 13 w 1231"/>
                <a:gd name="T31" fmla="*/ 6 h 373"/>
                <a:gd name="T32" fmla="*/ 1 w 1231"/>
                <a:gd name="T33" fmla="*/ 1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31" h="373">
                  <a:moveTo>
                    <a:pt x="1" y="1"/>
                  </a:moveTo>
                  <a:cubicBezTo>
                    <a:pt x="1" y="0"/>
                    <a:pt x="5" y="2"/>
                    <a:pt x="13" y="4"/>
                  </a:cubicBezTo>
                  <a:cubicBezTo>
                    <a:pt x="22" y="7"/>
                    <a:pt x="34" y="10"/>
                    <a:pt x="49" y="15"/>
                  </a:cubicBezTo>
                  <a:cubicBezTo>
                    <a:pt x="81" y="25"/>
                    <a:pt x="126" y="39"/>
                    <a:pt x="180" y="56"/>
                  </a:cubicBezTo>
                  <a:cubicBezTo>
                    <a:pt x="291" y="91"/>
                    <a:pt x="445" y="139"/>
                    <a:pt x="614" y="191"/>
                  </a:cubicBezTo>
                  <a:cubicBezTo>
                    <a:pt x="784" y="243"/>
                    <a:pt x="938" y="288"/>
                    <a:pt x="1050" y="320"/>
                  </a:cubicBezTo>
                  <a:cubicBezTo>
                    <a:pt x="1105" y="336"/>
                    <a:pt x="1150" y="349"/>
                    <a:pt x="1183" y="358"/>
                  </a:cubicBezTo>
                  <a:cubicBezTo>
                    <a:pt x="1197" y="362"/>
                    <a:pt x="1209" y="366"/>
                    <a:pt x="1218" y="369"/>
                  </a:cubicBezTo>
                  <a:cubicBezTo>
                    <a:pt x="1227" y="371"/>
                    <a:pt x="1231" y="373"/>
                    <a:pt x="1231" y="373"/>
                  </a:cubicBezTo>
                  <a:cubicBezTo>
                    <a:pt x="1231" y="373"/>
                    <a:pt x="1226" y="372"/>
                    <a:pt x="1218" y="370"/>
                  </a:cubicBezTo>
                  <a:cubicBezTo>
                    <a:pt x="1209" y="368"/>
                    <a:pt x="1197" y="365"/>
                    <a:pt x="1182" y="361"/>
                  </a:cubicBezTo>
                  <a:cubicBezTo>
                    <a:pt x="1150" y="353"/>
                    <a:pt x="1105" y="341"/>
                    <a:pt x="1048" y="326"/>
                  </a:cubicBezTo>
                  <a:cubicBezTo>
                    <a:pt x="936" y="295"/>
                    <a:pt x="782" y="251"/>
                    <a:pt x="612" y="199"/>
                  </a:cubicBezTo>
                  <a:cubicBezTo>
                    <a:pt x="442" y="148"/>
                    <a:pt x="289" y="99"/>
                    <a:pt x="179" y="62"/>
                  </a:cubicBezTo>
                  <a:cubicBezTo>
                    <a:pt x="124" y="44"/>
                    <a:pt x="80" y="29"/>
                    <a:pt x="48" y="18"/>
                  </a:cubicBezTo>
                  <a:cubicBezTo>
                    <a:pt x="33" y="13"/>
                    <a:pt x="21" y="9"/>
                    <a:pt x="13" y="6"/>
                  </a:cubicBezTo>
                  <a:cubicBezTo>
                    <a:pt x="5" y="3"/>
                    <a:pt x="0" y="1"/>
                    <a:pt x="1" y="1"/>
                  </a:cubicBezTo>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131">
              <a:extLst>
                <a:ext uri="{FF2B5EF4-FFF2-40B4-BE49-F238E27FC236}">
                  <a16:creationId xmlns:a16="http://schemas.microsoft.com/office/drawing/2014/main" xmlns="" id="{910480D2-4DE5-4887-8390-2EF4E7F7CA79}"/>
                </a:ext>
              </a:extLst>
            </p:cNvPr>
            <p:cNvSpPr>
              <a:spLocks/>
            </p:cNvSpPr>
            <p:nvPr/>
          </p:nvSpPr>
          <p:spPr bwMode="auto">
            <a:xfrm>
              <a:off x="19607214" y="2781300"/>
              <a:ext cx="911225" cy="254000"/>
            </a:xfrm>
            <a:custGeom>
              <a:avLst/>
              <a:gdLst>
                <a:gd name="T0" fmla="*/ 896 w 896"/>
                <a:gd name="T1" fmla="*/ 250 h 251"/>
                <a:gd name="T2" fmla="*/ 886 w 896"/>
                <a:gd name="T3" fmla="*/ 250 h 251"/>
                <a:gd name="T4" fmla="*/ 858 w 896"/>
                <a:gd name="T5" fmla="*/ 249 h 251"/>
                <a:gd name="T6" fmla="*/ 813 w 896"/>
                <a:gd name="T7" fmla="*/ 240 h 251"/>
                <a:gd name="T8" fmla="*/ 759 w 896"/>
                <a:gd name="T9" fmla="*/ 214 h 251"/>
                <a:gd name="T10" fmla="*/ 697 w 896"/>
                <a:gd name="T11" fmla="*/ 178 h 251"/>
                <a:gd name="T12" fmla="*/ 628 w 896"/>
                <a:gd name="T13" fmla="*/ 132 h 251"/>
                <a:gd name="T14" fmla="*/ 465 w 896"/>
                <a:gd name="T15" fmla="*/ 41 h 251"/>
                <a:gd name="T16" fmla="*/ 281 w 896"/>
                <a:gd name="T17" fmla="*/ 9 h 251"/>
                <a:gd name="T18" fmla="*/ 130 w 896"/>
                <a:gd name="T19" fmla="*/ 31 h 251"/>
                <a:gd name="T20" fmla="*/ 34 w 896"/>
                <a:gd name="T21" fmla="*/ 69 h 251"/>
                <a:gd name="T22" fmla="*/ 9 w 896"/>
                <a:gd name="T23" fmla="*/ 83 h 251"/>
                <a:gd name="T24" fmla="*/ 0 w 896"/>
                <a:gd name="T25" fmla="*/ 87 h 251"/>
                <a:gd name="T26" fmla="*/ 8 w 896"/>
                <a:gd name="T27" fmla="*/ 81 h 251"/>
                <a:gd name="T28" fmla="*/ 32 w 896"/>
                <a:gd name="T29" fmla="*/ 66 h 251"/>
                <a:gd name="T30" fmla="*/ 128 w 896"/>
                <a:gd name="T31" fmla="*/ 25 h 251"/>
                <a:gd name="T32" fmla="*/ 281 w 896"/>
                <a:gd name="T33" fmla="*/ 1 h 251"/>
                <a:gd name="T34" fmla="*/ 468 w 896"/>
                <a:gd name="T35" fmla="*/ 33 h 251"/>
                <a:gd name="T36" fmla="*/ 633 w 896"/>
                <a:gd name="T37" fmla="*/ 126 h 251"/>
                <a:gd name="T38" fmla="*/ 701 w 896"/>
                <a:gd name="T39" fmla="*/ 172 h 251"/>
                <a:gd name="T40" fmla="*/ 763 w 896"/>
                <a:gd name="T41" fmla="*/ 209 h 251"/>
                <a:gd name="T42" fmla="*/ 815 w 896"/>
                <a:gd name="T43" fmla="*/ 235 h 251"/>
                <a:gd name="T44" fmla="*/ 858 w 896"/>
                <a:gd name="T45" fmla="*/ 246 h 251"/>
                <a:gd name="T46" fmla="*/ 896 w 896"/>
                <a:gd name="T47" fmla="*/ 25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6" h="251">
                  <a:moveTo>
                    <a:pt x="896" y="250"/>
                  </a:moveTo>
                  <a:cubicBezTo>
                    <a:pt x="896" y="250"/>
                    <a:pt x="892" y="250"/>
                    <a:pt x="886" y="250"/>
                  </a:cubicBezTo>
                  <a:cubicBezTo>
                    <a:pt x="880" y="251"/>
                    <a:pt x="870" y="250"/>
                    <a:pt x="858" y="249"/>
                  </a:cubicBezTo>
                  <a:cubicBezTo>
                    <a:pt x="845" y="248"/>
                    <a:pt x="830" y="245"/>
                    <a:pt x="813" y="240"/>
                  </a:cubicBezTo>
                  <a:cubicBezTo>
                    <a:pt x="797" y="234"/>
                    <a:pt x="779" y="225"/>
                    <a:pt x="759" y="214"/>
                  </a:cubicBezTo>
                  <a:cubicBezTo>
                    <a:pt x="740" y="203"/>
                    <a:pt x="720" y="191"/>
                    <a:pt x="697" y="178"/>
                  </a:cubicBezTo>
                  <a:cubicBezTo>
                    <a:pt x="675" y="164"/>
                    <a:pt x="653" y="149"/>
                    <a:pt x="628" y="132"/>
                  </a:cubicBezTo>
                  <a:cubicBezTo>
                    <a:pt x="580" y="100"/>
                    <a:pt x="527" y="64"/>
                    <a:pt x="465" y="41"/>
                  </a:cubicBezTo>
                  <a:cubicBezTo>
                    <a:pt x="402" y="18"/>
                    <a:pt x="339" y="9"/>
                    <a:pt x="281" y="9"/>
                  </a:cubicBezTo>
                  <a:cubicBezTo>
                    <a:pt x="223" y="9"/>
                    <a:pt x="172" y="18"/>
                    <a:pt x="130" y="31"/>
                  </a:cubicBezTo>
                  <a:cubicBezTo>
                    <a:pt x="88" y="43"/>
                    <a:pt x="56" y="58"/>
                    <a:pt x="34" y="69"/>
                  </a:cubicBezTo>
                  <a:cubicBezTo>
                    <a:pt x="23" y="75"/>
                    <a:pt x="15" y="80"/>
                    <a:pt x="9" y="83"/>
                  </a:cubicBezTo>
                  <a:cubicBezTo>
                    <a:pt x="4" y="86"/>
                    <a:pt x="0" y="87"/>
                    <a:pt x="0" y="87"/>
                  </a:cubicBezTo>
                  <a:cubicBezTo>
                    <a:pt x="0" y="87"/>
                    <a:pt x="3" y="85"/>
                    <a:pt x="8" y="81"/>
                  </a:cubicBezTo>
                  <a:cubicBezTo>
                    <a:pt x="14" y="78"/>
                    <a:pt x="22" y="72"/>
                    <a:pt x="32" y="66"/>
                  </a:cubicBezTo>
                  <a:cubicBezTo>
                    <a:pt x="54" y="54"/>
                    <a:pt x="86" y="38"/>
                    <a:pt x="128" y="25"/>
                  </a:cubicBezTo>
                  <a:cubicBezTo>
                    <a:pt x="170" y="12"/>
                    <a:pt x="222" y="2"/>
                    <a:pt x="281" y="1"/>
                  </a:cubicBezTo>
                  <a:cubicBezTo>
                    <a:pt x="339" y="0"/>
                    <a:pt x="404" y="9"/>
                    <a:pt x="468" y="33"/>
                  </a:cubicBezTo>
                  <a:cubicBezTo>
                    <a:pt x="532" y="56"/>
                    <a:pt x="585" y="93"/>
                    <a:pt x="633" y="126"/>
                  </a:cubicBezTo>
                  <a:cubicBezTo>
                    <a:pt x="657" y="142"/>
                    <a:pt x="680" y="158"/>
                    <a:pt x="701" y="172"/>
                  </a:cubicBezTo>
                  <a:cubicBezTo>
                    <a:pt x="723" y="185"/>
                    <a:pt x="744" y="198"/>
                    <a:pt x="763" y="209"/>
                  </a:cubicBezTo>
                  <a:cubicBezTo>
                    <a:pt x="781" y="220"/>
                    <a:pt x="799" y="229"/>
                    <a:pt x="815" y="235"/>
                  </a:cubicBezTo>
                  <a:cubicBezTo>
                    <a:pt x="831" y="241"/>
                    <a:pt x="846" y="244"/>
                    <a:pt x="858" y="246"/>
                  </a:cubicBezTo>
                  <a:cubicBezTo>
                    <a:pt x="882" y="249"/>
                    <a:pt x="896" y="249"/>
                    <a:pt x="896" y="250"/>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132">
              <a:extLst>
                <a:ext uri="{FF2B5EF4-FFF2-40B4-BE49-F238E27FC236}">
                  <a16:creationId xmlns:a16="http://schemas.microsoft.com/office/drawing/2014/main" xmlns="" id="{EC72CF27-CECB-4BCE-B43C-4F75FAB85705}"/>
                </a:ext>
              </a:extLst>
            </p:cNvPr>
            <p:cNvSpPr>
              <a:spLocks/>
            </p:cNvSpPr>
            <p:nvPr/>
          </p:nvSpPr>
          <p:spPr bwMode="auto">
            <a:xfrm>
              <a:off x="20156489" y="2955925"/>
              <a:ext cx="157163" cy="117475"/>
            </a:xfrm>
            <a:custGeom>
              <a:avLst/>
              <a:gdLst>
                <a:gd name="T0" fmla="*/ 153 w 155"/>
                <a:gd name="T1" fmla="*/ 3 h 117"/>
                <a:gd name="T2" fmla="*/ 155 w 155"/>
                <a:gd name="T3" fmla="*/ 19 h 117"/>
                <a:gd name="T4" fmla="*/ 140 w 155"/>
                <a:gd name="T5" fmla="*/ 60 h 117"/>
                <a:gd name="T6" fmla="*/ 91 w 155"/>
                <a:gd name="T7" fmla="*/ 103 h 117"/>
                <a:gd name="T8" fmla="*/ 12 w 155"/>
                <a:gd name="T9" fmla="*/ 109 h 117"/>
                <a:gd name="T10" fmla="*/ 4 w 155"/>
                <a:gd name="T11" fmla="*/ 106 h 117"/>
                <a:gd name="T12" fmla="*/ 0 w 155"/>
                <a:gd name="T13" fmla="*/ 105 h 117"/>
                <a:gd name="T14" fmla="*/ 1 w 155"/>
                <a:gd name="T15" fmla="*/ 101 h 117"/>
                <a:gd name="T16" fmla="*/ 42 w 155"/>
                <a:gd name="T17" fmla="*/ 36 h 117"/>
                <a:gd name="T18" fmla="*/ 97 w 155"/>
                <a:gd name="T19" fmla="*/ 6 h 117"/>
                <a:gd name="T20" fmla="*/ 138 w 155"/>
                <a:gd name="T21" fmla="*/ 0 h 117"/>
                <a:gd name="T22" fmla="*/ 153 w 155"/>
                <a:gd name="T23" fmla="*/ 3 h 117"/>
                <a:gd name="T24" fmla="*/ 99 w 155"/>
                <a:gd name="T25" fmla="*/ 11 h 117"/>
                <a:gd name="T26" fmla="*/ 47 w 155"/>
                <a:gd name="T27" fmla="*/ 42 h 117"/>
                <a:gd name="T28" fmla="*/ 9 w 155"/>
                <a:gd name="T29" fmla="*/ 103 h 117"/>
                <a:gd name="T30" fmla="*/ 7 w 155"/>
                <a:gd name="T31" fmla="*/ 98 h 117"/>
                <a:gd name="T32" fmla="*/ 14 w 155"/>
                <a:gd name="T33" fmla="*/ 101 h 117"/>
                <a:gd name="T34" fmla="*/ 88 w 155"/>
                <a:gd name="T35" fmla="*/ 96 h 117"/>
                <a:gd name="T36" fmla="*/ 135 w 155"/>
                <a:gd name="T37" fmla="*/ 57 h 117"/>
                <a:gd name="T38" fmla="*/ 151 w 155"/>
                <a:gd name="T39" fmla="*/ 18 h 117"/>
                <a:gd name="T40" fmla="*/ 153 w 155"/>
                <a:gd name="T41" fmla="*/ 3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5" h="117">
                  <a:moveTo>
                    <a:pt x="153" y="3"/>
                  </a:moveTo>
                  <a:cubicBezTo>
                    <a:pt x="154" y="3"/>
                    <a:pt x="155" y="8"/>
                    <a:pt x="155" y="19"/>
                  </a:cubicBezTo>
                  <a:cubicBezTo>
                    <a:pt x="154" y="29"/>
                    <a:pt x="151" y="45"/>
                    <a:pt x="140" y="60"/>
                  </a:cubicBezTo>
                  <a:cubicBezTo>
                    <a:pt x="130" y="76"/>
                    <a:pt x="114" y="92"/>
                    <a:pt x="91" y="103"/>
                  </a:cubicBezTo>
                  <a:cubicBezTo>
                    <a:pt x="68" y="114"/>
                    <a:pt x="39" y="117"/>
                    <a:pt x="12" y="109"/>
                  </a:cubicBezTo>
                  <a:cubicBezTo>
                    <a:pt x="9" y="108"/>
                    <a:pt x="6" y="107"/>
                    <a:pt x="4" y="106"/>
                  </a:cubicBezTo>
                  <a:lnTo>
                    <a:pt x="0" y="105"/>
                  </a:lnTo>
                  <a:lnTo>
                    <a:pt x="1" y="101"/>
                  </a:lnTo>
                  <a:cubicBezTo>
                    <a:pt x="9" y="74"/>
                    <a:pt x="24" y="52"/>
                    <a:pt x="42" y="36"/>
                  </a:cubicBezTo>
                  <a:cubicBezTo>
                    <a:pt x="60" y="20"/>
                    <a:pt x="80" y="10"/>
                    <a:pt x="97" y="6"/>
                  </a:cubicBezTo>
                  <a:cubicBezTo>
                    <a:pt x="114" y="1"/>
                    <a:pt x="128" y="0"/>
                    <a:pt x="138" y="0"/>
                  </a:cubicBezTo>
                  <a:cubicBezTo>
                    <a:pt x="148" y="1"/>
                    <a:pt x="153" y="2"/>
                    <a:pt x="153" y="3"/>
                  </a:cubicBezTo>
                  <a:cubicBezTo>
                    <a:pt x="153" y="5"/>
                    <a:pt x="131" y="1"/>
                    <a:pt x="99" y="11"/>
                  </a:cubicBezTo>
                  <a:cubicBezTo>
                    <a:pt x="82" y="17"/>
                    <a:pt x="64" y="26"/>
                    <a:pt x="47" y="42"/>
                  </a:cubicBezTo>
                  <a:cubicBezTo>
                    <a:pt x="31" y="57"/>
                    <a:pt x="17" y="78"/>
                    <a:pt x="9" y="103"/>
                  </a:cubicBezTo>
                  <a:lnTo>
                    <a:pt x="7" y="98"/>
                  </a:lnTo>
                  <a:cubicBezTo>
                    <a:pt x="9" y="99"/>
                    <a:pt x="11" y="100"/>
                    <a:pt x="14" y="101"/>
                  </a:cubicBezTo>
                  <a:cubicBezTo>
                    <a:pt x="40" y="108"/>
                    <a:pt x="67" y="105"/>
                    <a:pt x="88" y="96"/>
                  </a:cubicBezTo>
                  <a:cubicBezTo>
                    <a:pt x="109" y="86"/>
                    <a:pt x="125" y="71"/>
                    <a:pt x="135" y="57"/>
                  </a:cubicBezTo>
                  <a:cubicBezTo>
                    <a:pt x="146" y="42"/>
                    <a:pt x="150" y="28"/>
                    <a:pt x="151" y="18"/>
                  </a:cubicBezTo>
                  <a:cubicBezTo>
                    <a:pt x="153" y="9"/>
                    <a:pt x="153" y="3"/>
                    <a:pt x="153" y="3"/>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133">
              <a:extLst>
                <a:ext uri="{FF2B5EF4-FFF2-40B4-BE49-F238E27FC236}">
                  <a16:creationId xmlns:a16="http://schemas.microsoft.com/office/drawing/2014/main" xmlns="" id="{F0B2A28F-4974-4FE3-9FE0-3B9B01448359}"/>
                </a:ext>
              </a:extLst>
            </p:cNvPr>
            <p:cNvSpPr>
              <a:spLocks/>
            </p:cNvSpPr>
            <p:nvPr/>
          </p:nvSpPr>
          <p:spPr bwMode="auto">
            <a:xfrm>
              <a:off x="20219989" y="2957513"/>
              <a:ext cx="93663" cy="69850"/>
            </a:xfrm>
            <a:custGeom>
              <a:avLst/>
              <a:gdLst>
                <a:gd name="T0" fmla="*/ 90 w 92"/>
                <a:gd name="T1" fmla="*/ 2 h 69"/>
                <a:gd name="T2" fmla="*/ 48 w 92"/>
                <a:gd name="T3" fmla="*/ 38 h 69"/>
                <a:gd name="T4" fmla="*/ 1 w 92"/>
                <a:gd name="T5" fmla="*/ 67 h 69"/>
                <a:gd name="T6" fmla="*/ 43 w 92"/>
                <a:gd name="T7" fmla="*/ 31 h 69"/>
                <a:gd name="T8" fmla="*/ 90 w 92"/>
                <a:gd name="T9" fmla="*/ 2 h 69"/>
              </a:gdLst>
              <a:ahLst/>
              <a:cxnLst>
                <a:cxn ang="0">
                  <a:pos x="T0" y="T1"/>
                </a:cxn>
                <a:cxn ang="0">
                  <a:pos x="T2" y="T3"/>
                </a:cxn>
                <a:cxn ang="0">
                  <a:pos x="T4" y="T5"/>
                </a:cxn>
                <a:cxn ang="0">
                  <a:pos x="T6" y="T7"/>
                </a:cxn>
                <a:cxn ang="0">
                  <a:pos x="T8" y="T9"/>
                </a:cxn>
              </a:cxnLst>
              <a:rect l="0" t="0" r="r" b="b"/>
              <a:pathLst>
                <a:path w="92" h="69">
                  <a:moveTo>
                    <a:pt x="90" y="2"/>
                  </a:moveTo>
                  <a:cubicBezTo>
                    <a:pt x="92" y="4"/>
                    <a:pt x="73" y="20"/>
                    <a:pt x="48" y="38"/>
                  </a:cubicBezTo>
                  <a:cubicBezTo>
                    <a:pt x="24" y="56"/>
                    <a:pt x="2" y="69"/>
                    <a:pt x="1" y="67"/>
                  </a:cubicBezTo>
                  <a:cubicBezTo>
                    <a:pt x="0" y="65"/>
                    <a:pt x="18" y="49"/>
                    <a:pt x="43" y="31"/>
                  </a:cubicBezTo>
                  <a:cubicBezTo>
                    <a:pt x="68" y="13"/>
                    <a:pt x="89" y="0"/>
                    <a:pt x="90" y="2"/>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134">
              <a:extLst>
                <a:ext uri="{FF2B5EF4-FFF2-40B4-BE49-F238E27FC236}">
                  <a16:creationId xmlns:a16="http://schemas.microsoft.com/office/drawing/2014/main" xmlns="" id="{8316B58D-63A3-4BA5-BD7C-790B1C12226F}"/>
                </a:ext>
              </a:extLst>
            </p:cNvPr>
            <p:cNvSpPr>
              <a:spLocks/>
            </p:cNvSpPr>
            <p:nvPr/>
          </p:nvSpPr>
          <p:spPr bwMode="auto">
            <a:xfrm>
              <a:off x="19969164" y="2838450"/>
              <a:ext cx="176213" cy="100013"/>
            </a:xfrm>
            <a:custGeom>
              <a:avLst/>
              <a:gdLst>
                <a:gd name="T0" fmla="*/ 173 w 174"/>
                <a:gd name="T1" fmla="*/ 11 h 100"/>
                <a:gd name="T2" fmla="*/ 171 w 174"/>
                <a:gd name="T3" fmla="*/ 27 h 100"/>
                <a:gd name="T4" fmla="*/ 147 w 174"/>
                <a:gd name="T5" fmla="*/ 64 h 100"/>
                <a:gd name="T6" fmla="*/ 89 w 174"/>
                <a:gd name="T7" fmla="*/ 94 h 100"/>
                <a:gd name="T8" fmla="*/ 11 w 174"/>
                <a:gd name="T9" fmla="*/ 82 h 100"/>
                <a:gd name="T10" fmla="*/ 3 w 174"/>
                <a:gd name="T11" fmla="*/ 78 h 100"/>
                <a:gd name="T12" fmla="*/ 0 w 174"/>
                <a:gd name="T13" fmla="*/ 75 h 100"/>
                <a:gd name="T14" fmla="*/ 2 w 174"/>
                <a:gd name="T15" fmla="*/ 72 h 100"/>
                <a:gd name="T16" fmla="*/ 57 w 174"/>
                <a:gd name="T17" fmla="*/ 18 h 100"/>
                <a:gd name="T18" fmla="*/ 117 w 174"/>
                <a:gd name="T19" fmla="*/ 1 h 100"/>
                <a:gd name="T20" fmla="*/ 159 w 174"/>
                <a:gd name="T21" fmla="*/ 6 h 100"/>
                <a:gd name="T22" fmla="*/ 173 w 174"/>
                <a:gd name="T23" fmla="*/ 11 h 100"/>
                <a:gd name="T24" fmla="*/ 118 w 174"/>
                <a:gd name="T25" fmla="*/ 7 h 100"/>
                <a:gd name="T26" fmla="*/ 61 w 174"/>
                <a:gd name="T27" fmla="*/ 25 h 100"/>
                <a:gd name="T28" fmla="*/ 10 w 174"/>
                <a:gd name="T29" fmla="*/ 76 h 100"/>
                <a:gd name="T30" fmla="*/ 8 w 174"/>
                <a:gd name="T31" fmla="*/ 70 h 100"/>
                <a:gd name="T32" fmla="*/ 15 w 174"/>
                <a:gd name="T33" fmla="*/ 75 h 100"/>
                <a:gd name="T34" fmla="*/ 88 w 174"/>
                <a:gd name="T35" fmla="*/ 87 h 100"/>
                <a:gd name="T36" fmla="*/ 143 w 174"/>
                <a:gd name="T37" fmla="*/ 60 h 100"/>
                <a:gd name="T38" fmla="*/ 168 w 174"/>
                <a:gd name="T39" fmla="*/ 26 h 100"/>
                <a:gd name="T40" fmla="*/ 173 w 174"/>
                <a:gd name="T41" fmla="*/ 1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4" h="100">
                  <a:moveTo>
                    <a:pt x="173" y="11"/>
                  </a:moveTo>
                  <a:cubicBezTo>
                    <a:pt x="173" y="11"/>
                    <a:pt x="174" y="17"/>
                    <a:pt x="171" y="27"/>
                  </a:cubicBezTo>
                  <a:cubicBezTo>
                    <a:pt x="168" y="37"/>
                    <a:pt x="161" y="51"/>
                    <a:pt x="147" y="64"/>
                  </a:cubicBezTo>
                  <a:cubicBezTo>
                    <a:pt x="133" y="77"/>
                    <a:pt x="114" y="89"/>
                    <a:pt x="89" y="94"/>
                  </a:cubicBezTo>
                  <a:cubicBezTo>
                    <a:pt x="65" y="100"/>
                    <a:pt x="36" y="97"/>
                    <a:pt x="11" y="82"/>
                  </a:cubicBezTo>
                  <a:cubicBezTo>
                    <a:pt x="8" y="81"/>
                    <a:pt x="6" y="79"/>
                    <a:pt x="3" y="78"/>
                  </a:cubicBezTo>
                  <a:lnTo>
                    <a:pt x="0" y="75"/>
                  </a:lnTo>
                  <a:lnTo>
                    <a:pt x="2" y="72"/>
                  </a:lnTo>
                  <a:cubicBezTo>
                    <a:pt x="16" y="48"/>
                    <a:pt x="36" y="29"/>
                    <a:pt x="57" y="18"/>
                  </a:cubicBezTo>
                  <a:cubicBezTo>
                    <a:pt x="78" y="6"/>
                    <a:pt x="100" y="2"/>
                    <a:pt x="117" y="1"/>
                  </a:cubicBezTo>
                  <a:cubicBezTo>
                    <a:pt x="135" y="0"/>
                    <a:pt x="149" y="3"/>
                    <a:pt x="159" y="6"/>
                  </a:cubicBezTo>
                  <a:cubicBezTo>
                    <a:pt x="168" y="8"/>
                    <a:pt x="173" y="11"/>
                    <a:pt x="173" y="11"/>
                  </a:cubicBezTo>
                  <a:cubicBezTo>
                    <a:pt x="173" y="13"/>
                    <a:pt x="152" y="4"/>
                    <a:pt x="118" y="7"/>
                  </a:cubicBezTo>
                  <a:cubicBezTo>
                    <a:pt x="101" y="9"/>
                    <a:pt x="81" y="13"/>
                    <a:pt x="61" y="25"/>
                  </a:cubicBezTo>
                  <a:cubicBezTo>
                    <a:pt x="41" y="36"/>
                    <a:pt x="23" y="53"/>
                    <a:pt x="10" y="76"/>
                  </a:cubicBezTo>
                  <a:lnTo>
                    <a:pt x="8" y="70"/>
                  </a:lnTo>
                  <a:cubicBezTo>
                    <a:pt x="10" y="72"/>
                    <a:pt x="13" y="73"/>
                    <a:pt x="15" y="75"/>
                  </a:cubicBezTo>
                  <a:cubicBezTo>
                    <a:pt x="38" y="88"/>
                    <a:pt x="65" y="91"/>
                    <a:pt x="88" y="87"/>
                  </a:cubicBezTo>
                  <a:cubicBezTo>
                    <a:pt x="110" y="82"/>
                    <a:pt x="130" y="71"/>
                    <a:pt x="143" y="60"/>
                  </a:cubicBezTo>
                  <a:cubicBezTo>
                    <a:pt x="157" y="48"/>
                    <a:pt x="164" y="35"/>
                    <a:pt x="168" y="26"/>
                  </a:cubicBezTo>
                  <a:cubicBezTo>
                    <a:pt x="171" y="17"/>
                    <a:pt x="172" y="11"/>
                    <a:pt x="173" y="11"/>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135">
              <a:extLst>
                <a:ext uri="{FF2B5EF4-FFF2-40B4-BE49-F238E27FC236}">
                  <a16:creationId xmlns:a16="http://schemas.microsoft.com/office/drawing/2014/main" xmlns="" id="{A83B2194-6929-4526-8C6B-D7DFFB95F2FE}"/>
                </a:ext>
              </a:extLst>
            </p:cNvPr>
            <p:cNvSpPr>
              <a:spLocks/>
            </p:cNvSpPr>
            <p:nvPr/>
          </p:nvSpPr>
          <p:spPr bwMode="auto">
            <a:xfrm>
              <a:off x="20040602" y="2847975"/>
              <a:ext cx="104775" cy="46038"/>
            </a:xfrm>
            <a:custGeom>
              <a:avLst/>
              <a:gdLst>
                <a:gd name="T0" fmla="*/ 103 w 104"/>
                <a:gd name="T1" fmla="*/ 2 h 47"/>
                <a:gd name="T2" fmla="*/ 54 w 104"/>
                <a:gd name="T3" fmla="*/ 28 h 47"/>
                <a:gd name="T4" fmla="*/ 1 w 104"/>
                <a:gd name="T5" fmla="*/ 45 h 47"/>
                <a:gd name="T6" fmla="*/ 50 w 104"/>
                <a:gd name="T7" fmla="*/ 20 h 47"/>
                <a:gd name="T8" fmla="*/ 103 w 104"/>
                <a:gd name="T9" fmla="*/ 2 h 47"/>
              </a:gdLst>
              <a:ahLst/>
              <a:cxnLst>
                <a:cxn ang="0">
                  <a:pos x="T0" y="T1"/>
                </a:cxn>
                <a:cxn ang="0">
                  <a:pos x="T2" y="T3"/>
                </a:cxn>
                <a:cxn ang="0">
                  <a:pos x="T4" y="T5"/>
                </a:cxn>
                <a:cxn ang="0">
                  <a:pos x="T6" y="T7"/>
                </a:cxn>
                <a:cxn ang="0">
                  <a:pos x="T8" y="T9"/>
                </a:cxn>
              </a:cxnLst>
              <a:rect l="0" t="0" r="r" b="b"/>
              <a:pathLst>
                <a:path w="104" h="47">
                  <a:moveTo>
                    <a:pt x="103" y="2"/>
                  </a:moveTo>
                  <a:cubicBezTo>
                    <a:pt x="104" y="5"/>
                    <a:pt x="82" y="16"/>
                    <a:pt x="54" y="28"/>
                  </a:cubicBezTo>
                  <a:cubicBezTo>
                    <a:pt x="26" y="39"/>
                    <a:pt x="2" y="47"/>
                    <a:pt x="1" y="45"/>
                  </a:cubicBezTo>
                  <a:cubicBezTo>
                    <a:pt x="0" y="43"/>
                    <a:pt x="22" y="31"/>
                    <a:pt x="50" y="20"/>
                  </a:cubicBezTo>
                  <a:cubicBezTo>
                    <a:pt x="78" y="8"/>
                    <a:pt x="102" y="0"/>
                    <a:pt x="103" y="2"/>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136">
              <a:extLst>
                <a:ext uri="{FF2B5EF4-FFF2-40B4-BE49-F238E27FC236}">
                  <a16:creationId xmlns:a16="http://schemas.microsoft.com/office/drawing/2014/main" xmlns="" id="{8C1C63E8-52F5-47B3-9C2D-54AA73DDF096}"/>
                </a:ext>
              </a:extLst>
            </p:cNvPr>
            <p:cNvSpPr>
              <a:spLocks/>
            </p:cNvSpPr>
            <p:nvPr/>
          </p:nvSpPr>
          <p:spPr bwMode="auto">
            <a:xfrm>
              <a:off x="20388264" y="2832100"/>
              <a:ext cx="92075" cy="187325"/>
            </a:xfrm>
            <a:custGeom>
              <a:avLst/>
              <a:gdLst>
                <a:gd name="T0" fmla="*/ 46 w 90"/>
                <a:gd name="T1" fmla="*/ 184 h 185"/>
                <a:gd name="T2" fmla="*/ 32 w 90"/>
                <a:gd name="T3" fmla="*/ 176 h 185"/>
                <a:gd name="T4" fmla="*/ 8 w 90"/>
                <a:gd name="T5" fmla="*/ 139 h 185"/>
                <a:gd name="T6" fmla="*/ 5 w 90"/>
                <a:gd name="T7" fmla="*/ 74 h 185"/>
                <a:gd name="T8" fmla="*/ 49 w 90"/>
                <a:gd name="T9" fmla="*/ 7 h 185"/>
                <a:gd name="T10" fmla="*/ 56 w 90"/>
                <a:gd name="T11" fmla="*/ 3 h 185"/>
                <a:gd name="T12" fmla="*/ 59 w 90"/>
                <a:gd name="T13" fmla="*/ 0 h 185"/>
                <a:gd name="T14" fmla="*/ 61 w 90"/>
                <a:gd name="T15" fmla="*/ 4 h 185"/>
                <a:gd name="T16" fmla="*/ 88 w 90"/>
                <a:gd name="T17" fmla="*/ 76 h 185"/>
                <a:gd name="T18" fmla="*/ 78 w 90"/>
                <a:gd name="T19" fmla="*/ 138 h 185"/>
                <a:gd name="T20" fmla="*/ 57 w 90"/>
                <a:gd name="T21" fmla="*/ 174 h 185"/>
                <a:gd name="T22" fmla="*/ 46 w 90"/>
                <a:gd name="T23" fmla="*/ 184 h 185"/>
                <a:gd name="T24" fmla="*/ 73 w 90"/>
                <a:gd name="T25" fmla="*/ 136 h 185"/>
                <a:gd name="T26" fmla="*/ 80 w 90"/>
                <a:gd name="T27" fmla="*/ 77 h 185"/>
                <a:gd name="T28" fmla="*/ 54 w 90"/>
                <a:gd name="T29" fmla="*/ 9 h 185"/>
                <a:gd name="T30" fmla="*/ 60 w 90"/>
                <a:gd name="T31" fmla="*/ 10 h 185"/>
                <a:gd name="T32" fmla="*/ 54 w 90"/>
                <a:gd name="T33" fmla="*/ 14 h 185"/>
                <a:gd name="T34" fmla="*/ 13 w 90"/>
                <a:gd name="T35" fmla="*/ 76 h 185"/>
                <a:gd name="T36" fmla="*/ 14 w 90"/>
                <a:gd name="T37" fmla="*/ 137 h 185"/>
                <a:gd name="T38" fmla="*/ 35 w 90"/>
                <a:gd name="T39" fmla="*/ 173 h 185"/>
                <a:gd name="T40" fmla="*/ 46 w 90"/>
                <a:gd name="T41" fmla="*/ 18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85">
                  <a:moveTo>
                    <a:pt x="46" y="184"/>
                  </a:moveTo>
                  <a:cubicBezTo>
                    <a:pt x="46" y="185"/>
                    <a:pt x="40" y="182"/>
                    <a:pt x="32" y="176"/>
                  </a:cubicBezTo>
                  <a:cubicBezTo>
                    <a:pt x="25" y="169"/>
                    <a:pt x="14" y="157"/>
                    <a:pt x="8" y="139"/>
                  </a:cubicBezTo>
                  <a:cubicBezTo>
                    <a:pt x="3" y="121"/>
                    <a:pt x="0" y="98"/>
                    <a:pt x="5" y="74"/>
                  </a:cubicBezTo>
                  <a:cubicBezTo>
                    <a:pt x="10" y="49"/>
                    <a:pt x="25" y="24"/>
                    <a:pt x="49" y="7"/>
                  </a:cubicBezTo>
                  <a:cubicBezTo>
                    <a:pt x="51" y="5"/>
                    <a:pt x="53" y="4"/>
                    <a:pt x="56" y="3"/>
                  </a:cubicBezTo>
                  <a:lnTo>
                    <a:pt x="59" y="0"/>
                  </a:lnTo>
                  <a:lnTo>
                    <a:pt x="61" y="4"/>
                  </a:lnTo>
                  <a:cubicBezTo>
                    <a:pt x="78" y="26"/>
                    <a:pt x="86" y="52"/>
                    <a:pt x="88" y="76"/>
                  </a:cubicBezTo>
                  <a:cubicBezTo>
                    <a:pt x="90" y="100"/>
                    <a:pt x="85" y="121"/>
                    <a:pt x="78" y="138"/>
                  </a:cubicBezTo>
                  <a:cubicBezTo>
                    <a:pt x="72" y="154"/>
                    <a:pt x="63" y="166"/>
                    <a:pt x="57" y="174"/>
                  </a:cubicBezTo>
                  <a:cubicBezTo>
                    <a:pt x="51" y="181"/>
                    <a:pt x="46" y="185"/>
                    <a:pt x="46" y="184"/>
                  </a:cubicBezTo>
                  <a:cubicBezTo>
                    <a:pt x="45" y="183"/>
                    <a:pt x="61" y="168"/>
                    <a:pt x="73" y="136"/>
                  </a:cubicBezTo>
                  <a:cubicBezTo>
                    <a:pt x="78" y="120"/>
                    <a:pt x="82" y="99"/>
                    <a:pt x="80" y="77"/>
                  </a:cubicBezTo>
                  <a:cubicBezTo>
                    <a:pt x="78" y="54"/>
                    <a:pt x="70" y="30"/>
                    <a:pt x="54" y="9"/>
                  </a:cubicBezTo>
                  <a:lnTo>
                    <a:pt x="60" y="10"/>
                  </a:lnTo>
                  <a:cubicBezTo>
                    <a:pt x="58" y="11"/>
                    <a:pt x="56" y="13"/>
                    <a:pt x="54" y="14"/>
                  </a:cubicBezTo>
                  <a:cubicBezTo>
                    <a:pt x="32" y="30"/>
                    <a:pt x="18" y="53"/>
                    <a:pt x="13" y="76"/>
                  </a:cubicBezTo>
                  <a:cubicBezTo>
                    <a:pt x="7" y="98"/>
                    <a:pt x="10" y="120"/>
                    <a:pt x="14" y="137"/>
                  </a:cubicBezTo>
                  <a:cubicBezTo>
                    <a:pt x="19" y="154"/>
                    <a:pt x="28" y="166"/>
                    <a:pt x="35" y="173"/>
                  </a:cubicBezTo>
                  <a:cubicBezTo>
                    <a:pt x="42" y="180"/>
                    <a:pt x="46" y="184"/>
                    <a:pt x="46" y="184"/>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137">
              <a:extLst>
                <a:ext uri="{FF2B5EF4-FFF2-40B4-BE49-F238E27FC236}">
                  <a16:creationId xmlns:a16="http://schemas.microsoft.com/office/drawing/2014/main" xmlns="" id="{B106464C-62E2-4AF1-9B53-3BF9D5ACB597}"/>
                </a:ext>
              </a:extLst>
            </p:cNvPr>
            <p:cNvSpPr>
              <a:spLocks/>
            </p:cNvSpPr>
            <p:nvPr/>
          </p:nvSpPr>
          <p:spPr bwMode="auto">
            <a:xfrm>
              <a:off x="20431127" y="2906713"/>
              <a:ext cx="11113" cy="111125"/>
            </a:xfrm>
            <a:custGeom>
              <a:avLst/>
              <a:gdLst>
                <a:gd name="T0" fmla="*/ 4 w 11"/>
                <a:gd name="T1" fmla="*/ 110 h 110"/>
                <a:gd name="T2" fmla="*/ 1 w 11"/>
                <a:gd name="T3" fmla="*/ 55 h 110"/>
                <a:gd name="T4" fmla="*/ 7 w 11"/>
                <a:gd name="T5" fmla="*/ 0 h 110"/>
                <a:gd name="T6" fmla="*/ 10 w 11"/>
                <a:gd name="T7" fmla="*/ 55 h 110"/>
                <a:gd name="T8" fmla="*/ 4 w 11"/>
                <a:gd name="T9" fmla="*/ 110 h 110"/>
              </a:gdLst>
              <a:ahLst/>
              <a:cxnLst>
                <a:cxn ang="0">
                  <a:pos x="T0" y="T1"/>
                </a:cxn>
                <a:cxn ang="0">
                  <a:pos x="T2" y="T3"/>
                </a:cxn>
                <a:cxn ang="0">
                  <a:pos x="T4" y="T5"/>
                </a:cxn>
                <a:cxn ang="0">
                  <a:pos x="T6" y="T7"/>
                </a:cxn>
                <a:cxn ang="0">
                  <a:pos x="T8" y="T9"/>
                </a:cxn>
              </a:cxnLst>
              <a:rect l="0" t="0" r="r" b="b"/>
              <a:pathLst>
                <a:path w="11" h="110">
                  <a:moveTo>
                    <a:pt x="4" y="110"/>
                  </a:moveTo>
                  <a:cubicBezTo>
                    <a:pt x="2" y="110"/>
                    <a:pt x="0" y="85"/>
                    <a:pt x="1" y="55"/>
                  </a:cubicBezTo>
                  <a:cubicBezTo>
                    <a:pt x="2" y="24"/>
                    <a:pt x="5" y="0"/>
                    <a:pt x="7" y="0"/>
                  </a:cubicBezTo>
                  <a:cubicBezTo>
                    <a:pt x="10" y="0"/>
                    <a:pt x="11" y="25"/>
                    <a:pt x="10" y="55"/>
                  </a:cubicBezTo>
                  <a:cubicBezTo>
                    <a:pt x="9" y="86"/>
                    <a:pt x="6" y="110"/>
                    <a:pt x="4" y="11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138">
              <a:extLst>
                <a:ext uri="{FF2B5EF4-FFF2-40B4-BE49-F238E27FC236}">
                  <a16:creationId xmlns:a16="http://schemas.microsoft.com/office/drawing/2014/main" xmlns="" id="{07188326-61A7-4867-9599-ECCAE6680E7C}"/>
                </a:ext>
              </a:extLst>
            </p:cNvPr>
            <p:cNvSpPr>
              <a:spLocks/>
            </p:cNvSpPr>
            <p:nvPr/>
          </p:nvSpPr>
          <p:spPr bwMode="auto">
            <a:xfrm>
              <a:off x="19942177" y="2646363"/>
              <a:ext cx="95250" cy="160338"/>
            </a:xfrm>
            <a:custGeom>
              <a:avLst/>
              <a:gdLst>
                <a:gd name="T0" fmla="*/ 84 w 94"/>
                <a:gd name="T1" fmla="*/ 158 h 158"/>
                <a:gd name="T2" fmla="*/ 69 w 94"/>
                <a:gd name="T3" fmla="*/ 156 h 158"/>
                <a:gd name="T4" fmla="*/ 35 w 94"/>
                <a:gd name="T5" fmla="*/ 135 h 158"/>
                <a:gd name="T6" fmla="*/ 6 w 94"/>
                <a:gd name="T7" fmla="*/ 83 h 158"/>
                <a:gd name="T8" fmla="*/ 15 w 94"/>
                <a:gd name="T9" fmla="*/ 10 h 158"/>
                <a:gd name="T10" fmla="*/ 19 w 94"/>
                <a:gd name="T11" fmla="*/ 3 h 158"/>
                <a:gd name="T12" fmla="*/ 21 w 94"/>
                <a:gd name="T13" fmla="*/ 0 h 158"/>
                <a:gd name="T14" fmla="*/ 25 w 94"/>
                <a:gd name="T15" fmla="*/ 2 h 158"/>
                <a:gd name="T16" fmla="*/ 76 w 94"/>
                <a:gd name="T17" fmla="*/ 51 h 158"/>
                <a:gd name="T18" fmla="*/ 93 w 94"/>
                <a:gd name="T19" fmla="*/ 106 h 158"/>
                <a:gd name="T20" fmla="*/ 89 w 94"/>
                <a:gd name="T21" fmla="*/ 145 h 158"/>
                <a:gd name="T22" fmla="*/ 84 w 94"/>
                <a:gd name="T23" fmla="*/ 158 h 158"/>
                <a:gd name="T24" fmla="*/ 87 w 94"/>
                <a:gd name="T25" fmla="*/ 107 h 158"/>
                <a:gd name="T26" fmla="*/ 69 w 94"/>
                <a:gd name="T27" fmla="*/ 55 h 158"/>
                <a:gd name="T28" fmla="*/ 21 w 94"/>
                <a:gd name="T29" fmla="*/ 10 h 158"/>
                <a:gd name="T30" fmla="*/ 26 w 94"/>
                <a:gd name="T31" fmla="*/ 8 h 158"/>
                <a:gd name="T32" fmla="*/ 23 w 94"/>
                <a:gd name="T33" fmla="*/ 14 h 158"/>
                <a:gd name="T34" fmla="*/ 13 w 94"/>
                <a:gd name="T35" fmla="*/ 81 h 158"/>
                <a:gd name="T36" fmla="*/ 39 w 94"/>
                <a:gd name="T37" fmla="*/ 131 h 158"/>
                <a:gd name="T38" fmla="*/ 70 w 94"/>
                <a:gd name="T39" fmla="*/ 153 h 158"/>
                <a:gd name="T40" fmla="*/ 84 w 94"/>
                <a:gd name="T4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58">
                  <a:moveTo>
                    <a:pt x="84" y="158"/>
                  </a:moveTo>
                  <a:cubicBezTo>
                    <a:pt x="84" y="158"/>
                    <a:pt x="79" y="158"/>
                    <a:pt x="69" y="156"/>
                  </a:cubicBezTo>
                  <a:cubicBezTo>
                    <a:pt x="60" y="154"/>
                    <a:pt x="47" y="148"/>
                    <a:pt x="35" y="135"/>
                  </a:cubicBezTo>
                  <a:cubicBezTo>
                    <a:pt x="23" y="123"/>
                    <a:pt x="11" y="105"/>
                    <a:pt x="6" y="83"/>
                  </a:cubicBezTo>
                  <a:cubicBezTo>
                    <a:pt x="0" y="60"/>
                    <a:pt x="2" y="34"/>
                    <a:pt x="15" y="10"/>
                  </a:cubicBezTo>
                  <a:cubicBezTo>
                    <a:pt x="16" y="8"/>
                    <a:pt x="18" y="5"/>
                    <a:pt x="19" y="3"/>
                  </a:cubicBezTo>
                  <a:lnTo>
                    <a:pt x="21" y="0"/>
                  </a:lnTo>
                  <a:lnTo>
                    <a:pt x="25" y="2"/>
                  </a:lnTo>
                  <a:cubicBezTo>
                    <a:pt x="47" y="14"/>
                    <a:pt x="65" y="32"/>
                    <a:pt x="76" y="51"/>
                  </a:cubicBezTo>
                  <a:cubicBezTo>
                    <a:pt x="87" y="70"/>
                    <a:pt x="91" y="90"/>
                    <a:pt x="93" y="106"/>
                  </a:cubicBezTo>
                  <a:cubicBezTo>
                    <a:pt x="94" y="123"/>
                    <a:pt x="91" y="136"/>
                    <a:pt x="89" y="145"/>
                  </a:cubicBezTo>
                  <a:cubicBezTo>
                    <a:pt x="87" y="153"/>
                    <a:pt x="85" y="158"/>
                    <a:pt x="84" y="158"/>
                  </a:cubicBezTo>
                  <a:cubicBezTo>
                    <a:pt x="82" y="157"/>
                    <a:pt x="90" y="138"/>
                    <a:pt x="87" y="107"/>
                  </a:cubicBezTo>
                  <a:cubicBezTo>
                    <a:pt x="85" y="91"/>
                    <a:pt x="80" y="73"/>
                    <a:pt x="69" y="55"/>
                  </a:cubicBezTo>
                  <a:cubicBezTo>
                    <a:pt x="58" y="38"/>
                    <a:pt x="42" y="21"/>
                    <a:pt x="21" y="10"/>
                  </a:cubicBezTo>
                  <a:lnTo>
                    <a:pt x="26" y="8"/>
                  </a:lnTo>
                  <a:cubicBezTo>
                    <a:pt x="25" y="10"/>
                    <a:pt x="24" y="12"/>
                    <a:pt x="23" y="14"/>
                  </a:cubicBezTo>
                  <a:cubicBezTo>
                    <a:pt x="11" y="36"/>
                    <a:pt x="9" y="60"/>
                    <a:pt x="13" y="81"/>
                  </a:cubicBezTo>
                  <a:cubicBezTo>
                    <a:pt x="18" y="102"/>
                    <a:pt x="29" y="119"/>
                    <a:pt x="39" y="131"/>
                  </a:cubicBezTo>
                  <a:cubicBezTo>
                    <a:pt x="50" y="143"/>
                    <a:pt x="62" y="150"/>
                    <a:pt x="70" y="153"/>
                  </a:cubicBezTo>
                  <a:cubicBezTo>
                    <a:pt x="79" y="156"/>
                    <a:pt x="84" y="157"/>
                    <a:pt x="84" y="158"/>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139">
              <a:extLst>
                <a:ext uri="{FF2B5EF4-FFF2-40B4-BE49-F238E27FC236}">
                  <a16:creationId xmlns:a16="http://schemas.microsoft.com/office/drawing/2014/main" xmlns="" id="{B673F076-2ED0-472B-A978-DCE7823AF771}"/>
                </a:ext>
              </a:extLst>
            </p:cNvPr>
            <p:cNvSpPr>
              <a:spLocks/>
            </p:cNvSpPr>
            <p:nvPr/>
          </p:nvSpPr>
          <p:spPr bwMode="auto">
            <a:xfrm>
              <a:off x="19983452" y="2711450"/>
              <a:ext cx="46038" cy="95250"/>
            </a:xfrm>
            <a:custGeom>
              <a:avLst/>
              <a:gdLst>
                <a:gd name="T0" fmla="*/ 44 w 46"/>
                <a:gd name="T1" fmla="*/ 94 h 95"/>
                <a:gd name="T2" fmla="*/ 19 w 46"/>
                <a:gd name="T3" fmla="*/ 49 h 95"/>
                <a:gd name="T4" fmla="*/ 3 w 46"/>
                <a:gd name="T5" fmla="*/ 1 h 95"/>
                <a:gd name="T6" fmla="*/ 27 w 46"/>
                <a:gd name="T7" fmla="*/ 46 h 95"/>
                <a:gd name="T8" fmla="*/ 44 w 46"/>
                <a:gd name="T9" fmla="*/ 94 h 95"/>
              </a:gdLst>
              <a:ahLst/>
              <a:cxnLst>
                <a:cxn ang="0">
                  <a:pos x="T0" y="T1"/>
                </a:cxn>
                <a:cxn ang="0">
                  <a:pos x="T2" y="T3"/>
                </a:cxn>
                <a:cxn ang="0">
                  <a:pos x="T4" y="T5"/>
                </a:cxn>
                <a:cxn ang="0">
                  <a:pos x="T6" y="T7"/>
                </a:cxn>
                <a:cxn ang="0">
                  <a:pos x="T8" y="T9"/>
                </a:cxn>
              </a:cxnLst>
              <a:rect l="0" t="0" r="r" b="b"/>
              <a:pathLst>
                <a:path w="46" h="95">
                  <a:moveTo>
                    <a:pt x="44" y="94"/>
                  </a:moveTo>
                  <a:cubicBezTo>
                    <a:pt x="42" y="95"/>
                    <a:pt x="31" y="75"/>
                    <a:pt x="19" y="49"/>
                  </a:cubicBezTo>
                  <a:cubicBezTo>
                    <a:pt x="8" y="24"/>
                    <a:pt x="0" y="2"/>
                    <a:pt x="3" y="1"/>
                  </a:cubicBezTo>
                  <a:cubicBezTo>
                    <a:pt x="5" y="0"/>
                    <a:pt x="16" y="20"/>
                    <a:pt x="27" y="46"/>
                  </a:cubicBezTo>
                  <a:cubicBezTo>
                    <a:pt x="39" y="71"/>
                    <a:pt x="46" y="93"/>
                    <a:pt x="44" y="94"/>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140">
              <a:extLst>
                <a:ext uri="{FF2B5EF4-FFF2-40B4-BE49-F238E27FC236}">
                  <a16:creationId xmlns:a16="http://schemas.microsoft.com/office/drawing/2014/main" xmlns="" id="{3F5FDD52-7579-4729-BD39-ABE18CB4C58B}"/>
                </a:ext>
              </a:extLst>
            </p:cNvPr>
            <p:cNvSpPr>
              <a:spLocks/>
            </p:cNvSpPr>
            <p:nvPr/>
          </p:nvSpPr>
          <p:spPr bwMode="auto">
            <a:xfrm>
              <a:off x="19783427" y="2784475"/>
              <a:ext cx="119063" cy="134938"/>
            </a:xfrm>
            <a:custGeom>
              <a:avLst/>
              <a:gdLst>
                <a:gd name="T0" fmla="*/ 108 w 117"/>
                <a:gd name="T1" fmla="*/ 1 h 133"/>
                <a:gd name="T2" fmla="*/ 114 w 117"/>
                <a:gd name="T3" fmla="*/ 14 h 133"/>
                <a:gd name="T4" fmla="*/ 112 w 117"/>
                <a:gd name="T5" fmla="*/ 55 h 133"/>
                <a:gd name="T6" fmla="*/ 81 w 117"/>
                <a:gd name="T7" fmla="*/ 106 h 133"/>
                <a:gd name="T8" fmla="*/ 12 w 117"/>
                <a:gd name="T9" fmla="*/ 133 h 133"/>
                <a:gd name="T10" fmla="*/ 5 w 117"/>
                <a:gd name="T11" fmla="*/ 133 h 133"/>
                <a:gd name="T12" fmla="*/ 1 w 117"/>
                <a:gd name="T13" fmla="*/ 133 h 133"/>
                <a:gd name="T14" fmla="*/ 1 w 117"/>
                <a:gd name="T15" fmla="*/ 128 h 133"/>
                <a:gd name="T16" fmla="*/ 19 w 117"/>
                <a:gd name="T17" fmla="*/ 60 h 133"/>
                <a:gd name="T18" fmla="*/ 59 w 117"/>
                <a:gd name="T19" fmla="*/ 18 h 133"/>
                <a:gd name="T20" fmla="*/ 94 w 117"/>
                <a:gd name="T21" fmla="*/ 3 h 133"/>
                <a:gd name="T22" fmla="*/ 108 w 117"/>
                <a:gd name="T23" fmla="*/ 1 h 133"/>
                <a:gd name="T24" fmla="*/ 62 w 117"/>
                <a:gd name="T25" fmla="*/ 23 h 133"/>
                <a:gd name="T26" fmla="*/ 26 w 117"/>
                <a:gd name="T27" fmla="*/ 64 h 133"/>
                <a:gd name="T28" fmla="*/ 9 w 117"/>
                <a:gd name="T29" fmla="*/ 128 h 133"/>
                <a:gd name="T30" fmla="*/ 5 w 117"/>
                <a:gd name="T31" fmla="*/ 124 h 133"/>
                <a:gd name="T32" fmla="*/ 12 w 117"/>
                <a:gd name="T33" fmla="*/ 124 h 133"/>
                <a:gd name="T34" fmla="*/ 75 w 117"/>
                <a:gd name="T35" fmla="*/ 100 h 133"/>
                <a:gd name="T36" fmla="*/ 106 w 117"/>
                <a:gd name="T37" fmla="*/ 53 h 133"/>
                <a:gd name="T38" fmla="*/ 110 w 117"/>
                <a:gd name="T39" fmla="*/ 15 h 133"/>
                <a:gd name="T40" fmla="*/ 108 w 117"/>
                <a:gd name="T41" fmla="*/ 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7" h="133">
                  <a:moveTo>
                    <a:pt x="108" y="1"/>
                  </a:moveTo>
                  <a:cubicBezTo>
                    <a:pt x="108" y="1"/>
                    <a:pt x="111" y="5"/>
                    <a:pt x="114" y="14"/>
                  </a:cubicBezTo>
                  <a:cubicBezTo>
                    <a:pt x="116" y="24"/>
                    <a:pt x="117" y="38"/>
                    <a:pt x="112" y="55"/>
                  </a:cubicBezTo>
                  <a:cubicBezTo>
                    <a:pt x="107" y="71"/>
                    <a:pt x="98" y="90"/>
                    <a:pt x="81" y="106"/>
                  </a:cubicBezTo>
                  <a:cubicBezTo>
                    <a:pt x="64" y="121"/>
                    <a:pt x="39" y="133"/>
                    <a:pt x="12" y="133"/>
                  </a:cubicBezTo>
                  <a:cubicBezTo>
                    <a:pt x="10" y="133"/>
                    <a:pt x="7" y="133"/>
                    <a:pt x="5" y="133"/>
                  </a:cubicBezTo>
                  <a:lnTo>
                    <a:pt x="1" y="133"/>
                  </a:lnTo>
                  <a:lnTo>
                    <a:pt x="1" y="128"/>
                  </a:lnTo>
                  <a:cubicBezTo>
                    <a:pt x="0" y="103"/>
                    <a:pt x="8" y="79"/>
                    <a:pt x="19" y="60"/>
                  </a:cubicBezTo>
                  <a:cubicBezTo>
                    <a:pt x="30" y="41"/>
                    <a:pt x="45" y="27"/>
                    <a:pt x="59" y="18"/>
                  </a:cubicBezTo>
                  <a:cubicBezTo>
                    <a:pt x="73" y="10"/>
                    <a:pt x="85" y="5"/>
                    <a:pt x="94" y="3"/>
                  </a:cubicBezTo>
                  <a:cubicBezTo>
                    <a:pt x="103" y="1"/>
                    <a:pt x="108" y="0"/>
                    <a:pt x="108" y="1"/>
                  </a:cubicBezTo>
                  <a:cubicBezTo>
                    <a:pt x="108" y="2"/>
                    <a:pt x="88" y="5"/>
                    <a:pt x="62" y="23"/>
                  </a:cubicBezTo>
                  <a:cubicBezTo>
                    <a:pt x="50" y="33"/>
                    <a:pt x="36" y="46"/>
                    <a:pt x="26" y="64"/>
                  </a:cubicBezTo>
                  <a:cubicBezTo>
                    <a:pt x="16" y="82"/>
                    <a:pt x="9" y="104"/>
                    <a:pt x="9" y="128"/>
                  </a:cubicBezTo>
                  <a:lnTo>
                    <a:pt x="5" y="124"/>
                  </a:lnTo>
                  <a:cubicBezTo>
                    <a:pt x="8" y="124"/>
                    <a:pt x="10" y="124"/>
                    <a:pt x="12" y="124"/>
                  </a:cubicBezTo>
                  <a:cubicBezTo>
                    <a:pt x="37" y="124"/>
                    <a:pt x="60" y="114"/>
                    <a:pt x="75" y="100"/>
                  </a:cubicBezTo>
                  <a:cubicBezTo>
                    <a:pt x="91" y="86"/>
                    <a:pt x="101" y="68"/>
                    <a:pt x="106" y="53"/>
                  </a:cubicBezTo>
                  <a:cubicBezTo>
                    <a:pt x="112" y="38"/>
                    <a:pt x="112" y="24"/>
                    <a:pt x="110" y="15"/>
                  </a:cubicBezTo>
                  <a:cubicBezTo>
                    <a:pt x="109" y="6"/>
                    <a:pt x="107" y="1"/>
                    <a:pt x="108" y="1"/>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141">
              <a:extLst>
                <a:ext uri="{FF2B5EF4-FFF2-40B4-BE49-F238E27FC236}">
                  <a16:creationId xmlns:a16="http://schemas.microsoft.com/office/drawing/2014/main" xmlns="" id="{E9C2C2B1-8F2D-4705-9888-823CCFFC7FEF}"/>
                </a:ext>
              </a:extLst>
            </p:cNvPr>
            <p:cNvSpPr>
              <a:spLocks/>
            </p:cNvSpPr>
            <p:nvPr/>
          </p:nvSpPr>
          <p:spPr bwMode="auto">
            <a:xfrm>
              <a:off x="19829464" y="2784475"/>
              <a:ext cx="66675" cy="85725"/>
            </a:xfrm>
            <a:custGeom>
              <a:avLst/>
              <a:gdLst>
                <a:gd name="T0" fmla="*/ 63 w 65"/>
                <a:gd name="T1" fmla="*/ 2 h 85"/>
                <a:gd name="T2" fmla="*/ 36 w 65"/>
                <a:gd name="T3" fmla="*/ 45 h 85"/>
                <a:gd name="T4" fmla="*/ 2 w 65"/>
                <a:gd name="T5" fmla="*/ 83 h 85"/>
                <a:gd name="T6" fmla="*/ 29 w 65"/>
                <a:gd name="T7" fmla="*/ 40 h 85"/>
                <a:gd name="T8" fmla="*/ 63 w 65"/>
                <a:gd name="T9" fmla="*/ 2 h 85"/>
              </a:gdLst>
              <a:ahLst/>
              <a:cxnLst>
                <a:cxn ang="0">
                  <a:pos x="T0" y="T1"/>
                </a:cxn>
                <a:cxn ang="0">
                  <a:pos x="T2" y="T3"/>
                </a:cxn>
                <a:cxn ang="0">
                  <a:pos x="T4" y="T5"/>
                </a:cxn>
                <a:cxn ang="0">
                  <a:pos x="T6" y="T7"/>
                </a:cxn>
                <a:cxn ang="0">
                  <a:pos x="T8" y="T9"/>
                </a:cxn>
              </a:cxnLst>
              <a:rect l="0" t="0" r="r" b="b"/>
              <a:pathLst>
                <a:path w="65" h="85">
                  <a:moveTo>
                    <a:pt x="63" y="2"/>
                  </a:moveTo>
                  <a:cubicBezTo>
                    <a:pt x="65" y="3"/>
                    <a:pt x="53" y="23"/>
                    <a:pt x="36" y="45"/>
                  </a:cubicBezTo>
                  <a:cubicBezTo>
                    <a:pt x="19" y="68"/>
                    <a:pt x="4" y="85"/>
                    <a:pt x="2" y="83"/>
                  </a:cubicBezTo>
                  <a:cubicBezTo>
                    <a:pt x="0" y="82"/>
                    <a:pt x="12" y="62"/>
                    <a:pt x="29" y="40"/>
                  </a:cubicBezTo>
                  <a:cubicBezTo>
                    <a:pt x="46" y="17"/>
                    <a:pt x="61" y="0"/>
                    <a:pt x="63" y="2"/>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42">
              <a:extLst>
                <a:ext uri="{FF2B5EF4-FFF2-40B4-BE49-F238E27FC236}">
                  <a16:creationId xmlns:a16="http://schemas.microsoft.com/office/drawing/2014/main" xmlns="" id="{41E921B6-B2D6-4550-B0CF-4A8F1F1EE4F0}"/>
                </a:ext>
              </a:extLst>
            </p:cNvPr>
            <p:cNvSpPr>
              <a:spLocks/>
            </p:cNvSpPr>
            <p:nvPr/>
          </p:nvSpPr>
          <p:spPr bwMode="auto">
            <a:xfrm>
              <a:off x="19685002" y="2692400"/>
              <a:ext cx="114300" cy="106363"/>
            </a:xfrm>
            <a:custGeom>
              <a:avLst/>
              <a:gdLst>
                <a:gd name="T0" fmla="*/ 112 w 113"/>
                <a:gd name="T1" fmla="*/ 98 h 105"/>
                <a:gd name="T2" fmla="*/ 100 w 113"/>
                <a:gd name="T3" fmla="*/ 103 h 105"/>
                <a:gd name="T4" fmla="*/ 65 w 113"/>
                <a:gd name="T5" fmla="*/ 100 h 105"/>
                <a:gd name="T6" fmla="*/ 22 w 113"/>
                <a:gd name="T7" fmla="*/ 71 h 105"/>
                <a:gd name="T8" fmla="*/ 0 w 113"/>
                <a:gd name="T9" fmla="*/ 10 h 105"/>
                <a:gd name="T10" fmla="*/ 1 w 113"/>
                <a:gd name="T11" fmla="*/ 4 h 105"/>
                <a:gd name="T12" fmla="*/ 1 w 113"/>
                <a:gd name="T13" fmla="*/ 0 h 105"/>
                <a:gd name="T14" fmla="*/ 5 w 113"/>
                <a:gd name="T15" fmla="*/ 0 h 105"/>
                <a:gd name="T16" fmla="*/ 64 w 113"/>
                <a:gd name="T17" fmla="*/ 18 h 105"/>
                <a:gd name="T18" fmla="*/ 99 w 113"/>
                <a:gd name="T19" fmla="*/ 55 h 105"/>
                <a:gd name="T20" fmla="*/ 111 w 113"/>
                <a:gd name="T21" fmla="*/ 86 h 105"/>
                <a:gd name="T22" fmla="*/ 112 w 113"/>
                <a:gd name="T23" fmla="*/ 98 h 105"/>
                <a:gd name="T24" fmla="*/ 94 w 113"/>
                <a:gd name="T25" fmla="*/ 58 h 105"/>
                <a:gd name="T26" fmla="*/ 60 w 113"/>
                <a:gd name="T27" fmla="*/ 25 h 105"/>
                <a:gd name="T28" fmla="*/ 5 w 113"/>
                <a:gd name="T29" fmla="*/ 9 h 105"/>
                <a:gd name="T30" fmla="*/ 9 w 113"/>
                <a:gd name="T31" fmla="*/ 5 h 105"/>
                <a:gd name="T32" fmla="*/ 9 w 113"/>
                <a:gd name="T33" fmla="*/ 11 h 105"/>
                <a:gd name="T34" fmla="*/ 28 w 113"/>
                <a:gd name="T35" fmla="*/ 66 h 105"/>
                <a:gd name="T36" fmla="*/ 67 w 113"/>
                <a:gd name="T37" fmla="*/ 95 h 105"/>
                <a:gd name="T38" fmla="*/ 112 w 113"/>
                <a:gd name="T39" fmla="*/ 9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 h="105">
                  <a:moveTo>
                    <a:pt x="112" y="98"/>
                  </a:moveTo>
                  <a:cubicBezTo>
                    <a:pt x="112" y="98"/>
                    <a:pt x="108" y="101"/>
                    <a:pt x="100" y="103"/>
                  </a:cubicBezTo>
                  <a:cubicBezTo>
                    <a:pt x="92" y="105"/>
                    <a:pt x="79" y="105"/>
                    <a:pt x="65" y="100"/>
                  </a:cubicBezTo>
                  <a:cubicBezTo>
                    <a:pt x="51" y="95"/>
                    <a:pt x="35" y="86"/>
                    <a:pt x="22" y="71"/>
                  </a:cubicBezTo>
                  <a:cubicBezTo>
                    <a:pt x="9" y="56"/>
                    <a:pt x="0" y="34"/>
                    <a:pt x="0" y="10"/>
                  </a:cubicBezTo>
                  <a:cubicBezTo>
                    <a:pt x="0" y="8"/>
                    <a:pt x="1" y="6"/>
                    <a:pt x="1" y="4"/>
                  </a:cubicBezTo>
                  <a:lnTo>
                    <a:pt x="1" y="0"/>
                  </a:lnTo>
                  <a:lnTo>
                    <a:pt x="5" y="0"/>
                  </a:lnTo>
                  <a:cubicBezTo>
                    <a:pt x="28" y="0"/>
                    <a:pt x="48" y="8"/>
                    <a:pt x="64" y="18"/>
                  </a:cubicBezTo>
                  <a:cubicBezTo>
                    <a:pt x="80" y="29"/>
                    <a:pt x="92" y="42"/>
                    <a:pt x="99" y="55"/>
                  </a:cubicBezTo>
                  <a:cubicBezTo>
                    <a:pt x="106" y="67"/>
                    <a:pt x="110" y="78"/>
                    <a:pt x="111" y="86"/>
                  </a:cubicBezTo>
                  <a:cubicBezTo>
                    <a:pt x="113" y="94"/>
                    <a:pt x="113" y="98"/>
                    <a:pt x="112" y="98"/>
                  </a:cubicBezTo>
                  <a:cubicBezTo>
                    <a:pt x="111" y="98"/>
                    <a:pt x="109" y="81"/>
                    <a:pt x="94" y="58"/>
                  </a:cubicBezTo>
                  <a:cubicBezTo>
                    <a:pt x="86" y="47"/>
                    <a:pt x="75" y="34"/>
                    <a:pt x="60" y="25"/>
                  </a:cubicBezTo>
                  <a:cubicBezTo>
                    <a:pt x="45" y="16"/>
                    <a:pt x="26" y="9"/>
                    <a:pt x="5" y="9"/>
                  </a:cubicBezTo>
                  <a:lnTo>
                    <a:pt x="9" y="5"/>
                  </a:lnTo>
                  <a:cubicBezTo>
                    <a:pt x="9" y="7"/>
                    <a:pt x="9" y="9"/>
                    <a:pt x="9" y="11"/>
                  </a:cubicBezTo>
                  <a:cubicBezTo>
                    <a:pt x="8" y="32"/>
                    <a:pt x="16" y="52"/>
                    <a:pt x="28" y="66"/>
                  </a:cubicBezTo>
                  <a:cubicBezTo>
                    <a:pt x="39" y="80"/>
                    <a:pt x="54" y="89"/>
                    <a:pt x="67" y="95"/>
                  </a:cubicBezTo>
                  <a:cubicBezTo>
                    <a:pt x="94" y="105"/>
                    <a:pt x="112" y="96"/>
                    <a:pt x="112" y="98"/>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43">
              <a:extLst>
                <a:ext uri="{FF2B5EF4-FFF2-40B4-BE49-F238E27FC236}">
                  <a16:creationId xmlns:a16="http://schemas.microsoft.com/office/drawing/2014/main" xmlns="" id="{B88AD191-8EF1-4F05-B464-455171DD8F56}"/>
                </a:ext>
              </a:extLst>
            </p:cNvPr>
            <p:cNvSpPr>
              <a:spLocks/>
            </p:cNvSpPr>
            <p:nvPr/>
          </p:nvSpPr>
          <p:spPr bwMode="auto">
            <a:xfrm>
              <a:off x="19727864" y="2733675"/>
              <a:ext cx="73025" cy="60325"/>
            </a:xfrm>
            <a:custGeom>
              <a:avLst/>
              <a:gdLst>
                <a:gd name="T0" fmla="*/ 70 w 72"/>
                <a:gd name="T1" fmla="*/ 57 h 59"/>
                <a:gd name="T2" fmla="*/ 33 w 72"/>
                <a:gd name="T3" fmla="*/ 33 h 59"/>
                <a:gd name="T4" fmla="*/ 2 w 72"/>
                <a:gd name="T5" fmla="*/ 1 h 59"/>
                <a:gd name="T6" fmla="*/ 39 w 72"/>
                <a:gd name="T7" fmla="*/ 26 h 59"/>
                <a:gd name="T8" fmla="*/ 70 w 72"/>
                <a:gd name="T9" fmla="*/ 57 h 59"/>
              </a:gdLst>
              <a:ahLst/>
              <a:cxnLst>
                <a:cxn ang="0">
                  <a:pos x="T0" y="T1"/>
                </a:cxn>
                <a:cxn ang="0">
                  <a:pos x="T2" y="T3"/>
                </a:cxn>
                <a:cxn ang="0">
                  <a:pos x="T4" y="T5"/>
                </a:cxn>
                <a:cxn ang="0">
                  <a:pos x="T6" y="T7"/>
                </a:cxn>
                <a:cxn ang="0">
                  <a:pos x="T8" y="T9"/>
                </a:cxn>
              </a:cxnLst>
              <a:rect l="0" t="0" r="r" b="b"/>
              <a:pathLst>
                <a:path w="72" h="59">
                  <a:moveTo>
                    <a:pt x="70" y="57"/>
                  </a:moveTo>
                  <a:cubicBezTo>
                    <a:pt x="69" y="59"/>
                    <a:pt x="52" y="48"/>
                    <a:pt x="33" y="33"/>
                  </a:cubicBezTo>
                  <a:cubicBezTo>
                    <a:pt x="14" y="17"/>
                    <a:pt x="0" y="3"/>
                    <a:pt x="2" y="1"/>
                  </a:cubicBezTo>
                  <a:cubicBezTo>
                    <a:pt x="3" y="0"/>
                    <a:pt x="20" y="11"/>
                    <a:pt x="39" y="26"/>
                  </a:cubicBezTo>
                  <a:cubicBezTo>
                    <a:pt x="58" y="41"/>
                    <a:pt x="72" y="55"/>
                    <a:pt x="70" y="57"/>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144">
              <a:extLst>
                <a:ext uri="{FF2B5EF4-FFF2-40B4-BE49-F238E27FC236}">
                  <a16:creationId xmlns:a16="http://schemas.microsoft.com/office/drawing/2014/main" xmlns="" id="{7D21A5AE-8F3A-4501-A22E-93AF00D8C761}"/>
                </a:ext>
              </a:extLst>
            </p:cNvPr>
            <p:cNvSpPr>
              <a:spLocks/>
            </p:cNvSpPr>
            <p:nvPr/>
          </p:nvSpPr>
          <p:spPr bwMode="auto">
            <a:xfrm>
              <a:off x="20180302" y="2709863"/>
              <a:ext cx="92075" cy="184150"/>
            </a:xfrm>
            <a:custGeom>
              <a:avLst/>
              <a:gdLst>
                <a:gd name="T0" fmla="*/ 46 w 90"/>
                <a:gd name="T1" fmla="*/ 184 h 184"/>
                <a:gd name="T2" fmla="*/ 32 w 90"/>
                <a:gd name="T3" fmla="*/ 175 h 184"/>
                <a:gd name="T4" fmla="*/ 8 w 90"/>
                <a:gd name="T5" fmla="*/ 138 h 184"/>
                <a:gd name="T6" fmla="*/ 5 w 90"/>
                <a:gd name="T7" fmla="*/ 73 h 184"/>
                <a:gd name="T8" fmla="*/ 49 w 90"/>
                <a:gd name="T9" fmla="*/ 7 h 184"/>
                <a:gd name="T10" fmla="*/ 56 w 90"/>
                <a:gd name="T11" fmla="*/ 2 h 184"/>
                <a:gd name="T12" fmla="*/ 59 w 90"/>
                <a:gd name="T13" fmla="*/ 0 h 184"/>
                <a:gd name="T14" fmla="*/ 61 w 90"/>
                <a:gd name="T15" fmla="*/ 3 h 184"/>
                <a:gd name="T16" fmla="*/ 88 w 90"/>
                <a:gd name="T17" fmla="*/ 76 h 184"/>
                <a:gd name="T18" fmla="*/ 78 w 90"/>
                <a:gd name="T19" fmla="*/ 137 h 184"/>
                <a:gd name="T20" fmla="*/ 57 w 90"/>
                <a:gd name="T21" fmla="*/ 173 h 184"/>
                <a:gd name="T22" fmla="*/ 46 w 90"/>
                <a:gd name="T23" fmla="*/ 184 h 184"/>
                <a:gd name="T24" fmla="*/ 73 w 90"/>
                <a:gd name="T25" fmla="*/ 135 h 184"/>
                <a:gd name="T26" fmla="*/ 80 w 90"/>
                <a:gd name="T27" fmla="*/ 76 h 184"/>
                <a:gd name="T28" fmla="*/ 54 w 90"/>
                <a:gd name="T29" fmla="*/ 8 h 184"/>
                <a:gd name="T30" fmla="*/ 60 w 90"/>
                <a:gd name="T31" fmla="*/ 10 h 184"/>
                <a:gd name="T32" fmla="*/ 54 w 90"/>
                <a:gd name="T33" fmla="*/ 14 h 184"/>
                <a:gd name="T34" fmla="*/ 13 w 90"/>
                <a:gd name="T35" fmla="*/ 75 h 184"/>
                <a:gd name="T36" fmla="*/ 14 w 90"/>
                <a:gd name="T37" fmla="*/ 137 h 184"/>
                <a:gd name="T38" fmla="*/ 35 w 90"/>
                <a:gd name="T39" fmla="*/ 173 h 184"/>
                <a:gd name="T40" fmla="*/ 46 w 90"/>
                <a:gd name="T41"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84">
                  <a:moveTo>
                    <a:pt x="46" y="184"/>
                  </a:moveTo>
                  <a:cubicBezTo>
                    <a:pt x="46" y="184"/>
                    <a:pt x="40" y="182"/>
                    <a:pt x="32" y="175"/>
                  </a:cubicBezTo>
                  <a:cubicBezTo>
                    <a:pt x="25" y="169"/>
                    <a:pt x="14" y="156"/>
                    <a:pt x="8" y="138"/>
                  </a:cubicBezTo>
                  <a:cubicBezTo>
                    <a:pt x="3" y="121"/>
                    <a:pt x="0" y="98"/>
                    <a:pt x="5" y="73"/>
                  </a:cubicBezTo>
                  <a:cubicBezTo>
                    <a:pt x="10" y="49"/>
                    <a:pt x="25" y="24"/>
                    <a:pt x="49" y="7"/>
                  </a:cubicBezTo>
                  <a:cubicBezTo>
                    <a:pt x="51" y="5"/>
                    <a:pt x="53" y="4"/>
                    <a:pt x="56" y="2"/>
                  </a:cubicBezTo>
                  <a:lnTo>
                    <a:pt x="59" y="0"/>
                  </a:lnTo>
                  <a:lnTo>
                    <a:pt x="61" y="3"/>
                  </a:lnTo>
                  <a:cubicBezTo>
                    <a:pt x="78" y="26"/>
                    <a:pt x="86" y="52"/>
                    <a:pt x="88" y="76"/>
                  </a:cubicBezTo>
                  <a:cubicBezTo>
                    <a:pt x="90" y="99"/>
                    <a:pt x="85" y="121"/>
                    <a:pt x="78" y="137"/>
                  </a:cubicBezTo>
                  <a:cubicBezTo>
                    <a:pt x="72" y="154"/>
                    <a:pt x="63" y="166"/>
                    <a:pt x="57" y="173"/>
                  </a:cubicBezTo>
                  <a:cubicBezTo>
                    <a:pt x="51" y="181"/>
                    <a:pt x="46" y="184"/>
                    <a:pt x="46" y="184"/>
                  </a:cubicBezTo>
                  <a:cubicBezTo>
                    <a:pt x="45" y="183"/>
                    <a:pt x="61" y="168"/>
                    <a:pt x="73" y="135"/>
                  </a:cubicBezTo>
                  <a:cubicBezTo>
                    <a:pt x="78" y="119"/>
                    <a:pt x="82" y="99"/>
                    <a:pt x="80" y="76"/>
                  </a:cubicBezTo>
                  <a:cubicBezTo>
                    <a:pt x="78" y="54"/>
                    <a:pt x="70" y="30"/>
                    <a:pt x="54" y="8"/>
                  </a:cubicBezTo>
                  <a:lnTo>
                    <a:pt x="60" y="10"/>
                  </a:lnTo>
                  <a:cubicBezTo>
                    <a:pt x="58" y="11"/>
                    <a:pt x="56" y="12"/>
                    <a:pt x="54" y="14"/>
                  </a:cubicBezTo>
                  <a:cubicBezTo>
                    <a:pt x="32" y="29"/>
                    <a:pt x="18" y="53"/>
                    <a:pt x="13" y="75"/>
                  </a:cubicBezTo>
                  <a:cubicBezTo>
                    <a:pt x="7" y="98"/>
                    <a:pt x="10" y="120"/>
                    <a:pt x="14" y="137"/>
                  </a:cubicBezTo>
                  <a:cubicBezTo>
                    <a:pt x="19" y="154"/>
                    <a:pt x="28" y="166"/>
                    <a:pt x="35" y="173"/>
                  </a:cubicBezTo>
                  <a:cubicBezTo>
                    <a:pt x="42" y="180"/>
                    <a:pt x="46" y="183"/>
                    <a:pt x="46" y="184"/>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145">
              <a:extLst>
                <a:ext uri="{FF2B5EF4-FFF2-40B4-BE49-F238E27FC236}">
                  <a16:creationId xmlns:a16="http://schemas.microsoft.com/office/drawing/2014/main" xmlns="" id="{3A7338DA-12F0-45AB-AEDA-9CD711586304}"/>
                </a:ext>
              </a:extLst>
            </p:cNvPr>
            <p:cNvSpPr>
              <a:spLocks/>
            </p:cNvSpPr>
            <p:nvPr/>
          </p:nvSpPr>
          <p:spPr bwMode="auto">
            <a:xfrm>
              <a:off x="20223164" y="2782888"/>
              <a:ext cx="11113" cy="111125"/>
            </a:xfrm>
            <a:custGeom>
              <a:avLst/>
              <a:gdLst>
                <a:gd name="T0" fmla="*/ 4 w 11"/>
                <a:gd name="T1" fmla="*/ 111 h 111"/>
                <a:gd name="T2" fmla="*/ 1 w 11"/>
                <a:gd name="T3" fmla="*/ 56 h 111"/>
                <a:gd name="T4" fmla="*/ 7 w 11"/>
                <a:gd name="T5" fmla="*/ 0 h 111"/>
                <a:gd name="T6" fmla="*/ 10 w 11"/>
                <a:gd name="T7" fmla="*/ 56 h 111"/>
                <a:gd name="T8" fmla="*/ 4 w 11"/>
                <a:gd name="T9" fmla="*/ 111 h 111"/>
              </a:gdLst>
              <a:ahLst/>
              <a:cxnLst>
                <a:cxn ang="0">
                  <a:pos x="T0" y="T1"/>
                </a:cxn>
                <a:cxn ang="0">
                  <a:pos x="T2" y="T3"/>
                </a:cxn>
                <a:cxn ang="0">
                  <a:pos x="T4" y="T5"/>
                </a:cxn>
                <a:cxn ang="0">
                  <a:pos x="T6" y="T7"/>
                </a:cxn>
                <a:cxn ang="0">
                  <a:pos x="T8" y="T9"/>
                </a:cxn>
              </a:cxnLst>
              <a:rect l="0" t="0" r="r" b="b"/>
              <a:pathLst>
                <a:path w="11" h="111">
                  <a:moveTo>
                    <a:pt x="4" y="111"/>
                  </a:moveTo>
                  <a:cubicBezTo>
                    <a:pt x="2" y="111"/>
                    <a:pt x="0" y="86"/>
                    <a:pt x="1" y="56"/>
                  </a:cubicBezTo>
                  <a:cubicBezTo>
                    <a:pt x="2" y="25"/>
                    <a:pt x="5" y="0"/>
                    <a:pt x="7" y="0"/>
                  </a:cubicBezTo>
                  <a:cubicBezTo>
                    <a:pt x="10" y="0"/>
                    <a:pt x="11" y="25"/>
                    <a:pt x="10" y="56"/>
                  </a:cubicBezTo>
                  <a:cubicBezTo>
                    <a:pt x="9" y="86"/>
                    <a:pt x="6" y="111"/>
                    <a:pt x="4" y="111"/>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7516014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84" y="4013018"/>
            <a:ext cx="4835026" cy="269239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853" y="4017781"/>
            <a:ext cx="4835026" cy="268762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784" y="1234855"/>
            <a:ext cx="4835026" cy="268762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4853" y="1230092"/>
            <a:ext cx="4835026" cy="2692391"/>
          </a:xfrm>
          <a:prstGeom prst="rect">
            <a:avLst/>
          </a:prstGeom>
        </p:spPr>
      </p:pic>
      <p:sp>
        <p:nvSpPr>
          <p:cNvPr id="8" name="Title 1"/>
          <p:cNvSpPr>
            <a:spLocks noGrp="1"/>
          </p:cNvSpPr>
          <p:nvPr>
            <p:ph type="ctrTitle"/>
          </p:nvPr>
        </p:nvSpPr>
        <p:spPr>
          <a:xfrm>
            <a:off x="0" y="-49163"/>
            <a:ext cx="10134600" cy="1102043"/>
          </a:xfrm>
        </p:spPr>
        <p:txBody>
          <a:bodyPr>
            <a:normAutofit fontScale="90000"/>
          </a:bodyPr>
          <a:lstStyle/>
          <a:p>
            <a:r>
              <a:rPr lang="en-US" sz="3200" dirty="0" smtClean="0">
                <a:solidFill>
                  <a:schemeClr val="bg1"/>
                </a:solidFill>
                <a:latin typeface="Arial Black" panose="020B0A04020102020204" pitchFamily="34" charset="0"/>
              </a:rPr>
              <a:t>Research Paper Published at the International Journal of Research and Analytical Reviews.</a:t>
            </a:r>
            <a:endParaRPr lang="en-US" sz="32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436233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4AF9B"/>
        </a:solidFill>
        <a:effectLst/>
      </p:bgPr>
    </p:bg>
    <p:spTree>
      <p:nvGrpSpPr>
        <p:cNvPr id="1" name=""/>
        <p:cNvGrpSpPr/>
        <p:nvPr/>
      </p:nvGrpSpPr>
      <p:grpSpPr>
        <a:xfrm>
          <a:off x="0" y="0"/>
          <a:ext cx="0" cy="0"/>
          <a:chOff x="0" y="0"/>
          <a:chExt cx="0" cy="0"/>
        </a:xfrm>
      </p:grpSpPr>
      <p:grpSp>
        <p:nvGrpSpPr>
          <p:cNvPr id="26" name="Group 25"/>
          <p:cNvGrpSpPr/>
          <p:nvPr/>
        </p:nvGrpSpPr>
        <p:grpSpPr>
          <a:xfrm>
            <a:off x="6113863" y="552800"/>
            <a:ext cx="5487409" cy="5487007"/>
            <a:chOff x="622852" y="582486"/>
            <a:chExt cx="5487409" cy="5487007"/>
          </a:xfrm>
        </p:grpSpPr>
        <p:grpSp>
          <p:nvGrpSpPr>
            <p:cNvPr id="27" name="Group 26"/>
            <p:cNvGrpSpPr/>
            <p:nvPr/>
          </p:nvGrpSpPr>
          <p:grpSpPr>
            <a:xfrm>
              <a:off x="622852" y="583093"/>
              <a:ext cx="5486400" cy="5486400"/>
              <a:chOff x="622852" y="583093"/>
              <a:chExt cx="5486400" cy="5486400"/>
            </a:xfrm>
          </p:grpSpPr>
          <p:grpSp>
            <p:nvGrpSpPr>
              <p:cNvPr id="29" name="Group 28"/>
              <p:cNvGrpSpPr/>
              <p:nvPr/>
            </p:nvGrpSpPr>
            <p:grpSpPr>
              <a:xfrm>
                <a:off x="622852" y="583093"/>
                <a:ext cx="5486400" cy="5486400"/>
                <a:chOff x="901147" y="861388"/>
                <a:chExt cx="4929810" cy="4929810"/>
              </a:xfrm>
            </p:grpSpPr>
            <p:sp>
              <p:nvSpPr>
                <p:cNvPr id="38" name="Oval 37"/>
                <p:cNvSpPr/>
                <p:nvPr/>
              </p:nvSpPr>
              <p:spPr>
                <a:xfrm>
                  <a:off x="901147" y="861388"/>
                  <a:ext cx="4929810" cy="492981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9" name="Freeform: Shape 43"/>
                <p:cNvSpPr/>
                <p:nvPr/>
              </p:nvSpPr>
              <p:spPr>
                <a:xfrm>
                  <a:off x="901147" y="2689644"/>
                  <a:ext cx="4929810" cy="1272208"/>
                </a:xfrm>
                <a:custGeom>
                  <a:avLst/>
                  <a:gdLst>
                    <a:gd name="connsiteX0" fmla="*/ 87609 w 4929810"/>
                    <a:gd name="connsiteY0" fmla="*/ 0 h 1272208"/>
                    <a:gd name="connsiteX1" fmla="*/ 4842201 w 4929810"/>
                    <a:gd name="connsiteY1" fmla="*/ 0 h 1272208"/>
                    <a:gd name="connsiteX2" fmla="*/ 4879732 w 4929810"/>
                    <a:gd name="connsiteY2" fmla="*/ 145963 h 1272208"/>
                    <a:gd name="connsiteX3" fmla="*/ 4929810 w 4929810"/>
                    <a:gd name="connsiteY3" fmla="*/ 642727 h 1272208"/>
                    <a:gd name="connsiteX4" fmla="*/ 4879732 w 4929810"/>
                    <a:gd name="connsiteY4" fmla="*/ 1139491 h 1272208"/>
                    <a:gd name="connsiteX5" fmla="*/ 4845607 w 4929810"/>
                    <a:gd name="connsiteY5" fmla="*/ 1272208 h 1272208"/>
                    <a:gd name="connsiteX6" fmla="*/ 84203 w 4929810"/>
                    <a:gd name="connsiteY6" fmla="*/ 1272208 h 1272208"/>
                    <a:gd name="connsiteX7" fmla="*/ 50078 w 4929810"/>
                    <a:gd name="connsiteY7" fmla="*/ 1139491 h 1272208"/>
                    <a:gd name="connsiteX8" fmla="*/ 0 w 4929810"/>
                    <a:gd name="connsiteY8" fmla="*/ 642727 h 1272208"/>
                    <a:gd name="connsiteX9" fmla="*/ 50078 w 4929810"/>
                    <a:gd name="connsiteY9" fmla="*/ 145963 h 12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29810" h="1272208">
                      <a:moveTo>
                        <a:pt x="87609" y="0"/>
                      </a:moveTo>
                      <a:lnTo>
                        <a:pt x="4842201" y="0"/>
                      </a:lnTo>
                      <a:lnTo>
                        <a:pt x="4879732" y="145963"/>
                      </a:lnTo>
                      <a:cubicBezTo>
                        <a:pt x="4912567" y="306422"/>
                        <a:pt x="4929810" y="472561"/>
                        <a:pt x="4929810" y="642727"/>
                      </a:cubicBezTo>
                      <a:cubicBezTo>
                        <a:pt x="4929810" y="812893"/>
                        <a:pt x="4912567" y="979032"/>
                        <a:pt x="4879732" y="1139491"/>
                      </a:cubicBezTo>
                      <a:lnTo>
                        <a:pt x="4845607" y="1272208"/>
                      </a:lnTo>
                      <a:lnTo>
                        <a:pt x="84203" y="1272208"/>
                      </a:lnTo>
                      <a:lnTo>
                        <a:pt x="50078" y="1139491"/>
                      </a:lnTo>
                      <a:cubicBezTo>
                        <a:pt x="17244" y="979032"/>
                        <a:pt x="0" y="812893"/>
                        <a:pt x="0" y="642727"/>
                      </a:cubicBezTo>
                      <a:cubicBezTo>
                        <a:pt x="0" y="472561"/>
                        <a:pt x="17244" y="306422"/>
                        <a:pt x="50078" y="145963"/>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grpSp>
            <p:nvGrpSpPr>
              <p:cNvPr id="30" name="Group 29"/>
              <p:cNvGrpSpPr/>
              <p:nvPr/>
            </p:nvGrpSpPr>
            <p:grpSpPr>
              <a:xfrm>
                <a:off x="1758783" y="1722784"/>
                <a:ext cx="3214538" cy="3224974"/>
                <a:chOff x="6374725" y="851863"/>
                <a:chExt cx="2933700" cy="2943225"/>
              </a:xfrm>
            </p:grpSpPr>
            <p:sp>
              <p:nvSpPr>
                <p:cNvPr id="35" name="Oval 34"/>
                <p:cNvSpPr/>
                <p:nvPr/>
              </p:nvSpPr>
              <p:spPr>
                <a:xfrm>
                  <a:off x="6374725" y="861388"/>
                  <a:ext cx="2933700" cy="29337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6" name="Oval 35"/>
                <p:cNvSpPr/>
                <p:nvPr/>
              </p:nvSpPr>
              <p:spPr>
                <a:xfrm>
                  <a:off x="7380275" y="1212369"/>
                  <a:ext cx="1230732" cy="1230732"/>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7" name="Freeform: Shape 41"/>
                <p:cNvSpPr/>
                <p:nvPr/>
              </p:nvSpPr>
              <p:spPr>
                <a:xfrm>
                  <a:off x="6496839" y="851863"/>
                  <a:ext cx="2689475" cy="881687"/>
                </a:xfrm>
                <a:custGeom>
                  <a:avLst/>
                  <a:gdLst>
                    <a:gd name="connsiteX0" fmla="*/ 1344737 w 2689475"/>
                    <a:gd name="connsiteY0" fmla="*/ 0 h 881687"/>
                    <a:gd name="connsiteX1" fmla="*/ 2634546 w 2689475"/>
                    <a:gd name="connsiteY1" fmla="*/ 767662 h 881687"/>
                    <a:gd name="connsiteX2" fmla="*/ 2689475 w 2689475"/>
                    <a:gd name="connsiteY2" fmla="*/ 881687 h 881687"/>
                    <a:gd name="connsiteX3" fmla="*/ 0 w 2689475"/>
                    <a:gd name="connsiteY3" fmla="*/ 881687 h 881687"/>
                    <a:gd name="connsiteX4" fmla="*/ 54928 w 2689475"/>
                    <a:gd name="connsiteY4" fmla="*/ 767662 h 881687"/>
                    <a:gd name="connsiteX5" fmla="*/ 1344737 w 2689475"/>
                    <a:gd name="connsiteY5" fmla="*/ 0 h 881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89475" h="881687">
                      <a:moveTo>
                        <a:pt x="1344737" y="0"/>
                      </a:moveTo>
                      <a:cubicBezTo>
                        <a:pt x="1901694" y="0"/>
                        <a:pt x="2386151" y="310408"/>
                        <a:pt x="2634546" y="767662"/>
                      </a:cubicBezTo>
                      <a:lnTo>
                        <a:pt x="2689475" y="881687"/>
                      </a:lnTo>
                      <a:lnTo>
                        <a:pt x="0" y="881687"/>
                      </a:lnTo>
                      <a:lnTo>
                        <a:pt x="54928" y="767662"/>
                      </a:lnTo>
                      <a:cubicBezTo>
                        <a:pt x="303323" y="310408"/>
                        <a:pt x="787780" y="0"/>
                        <a:pt x="1344737" y="0"/>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grpSp>
            <p:nvGrpSpPr>
              <p:cNvPr id="31" name="Group 30"/>
              <p:cNvGrpSpPr/>
              <p:nvPr/>
            </p:nvGrpSpPr>
            <p:grpSpPr>
              <a:xfrm>
                <a:off x="954156" y="1332905"/>
                <a:ext cx="4823793" cy="3985686"/>
                <a:chOff x="1266130" y="1590675"/>
                <a:chExt cx="4199844" cy="3470146"/>
              </a:xfrm>
            </p:grpSpPr>
            <p:sp>
              <p:nvSpPr>
                <p:cNvPr id="32" name="Circle: Hollow 35"/>
                <p:cNvSpPr/>
                <p:nvPr/>
              </p:nvSpPr>
              <p:spPr>
                <a:xfrm>
                  <a:off x="1630979" y="1590675"/>
                  <a:ext cx="3470146" cy="3470146"/>
                </a:xfrm>
                <a:prstGeom prst="donut">
                  <a:avLst>
                    <a:gd name="adj" fmla="val 11848"/>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solidFill>
                  </a:endParaRPr>
                </a:p>
              </p:txBody>
            </p:sp>
            <p:sp>
              <p:nvSpPr>
                <p:cNvPr id="33" name="Rectangle: Rounded Corners 36"/>
                <p:cNvSpPr/>
                <p:nvPr/>
              </p:nvSpPr>
              <p:spPr>
                <a:xfrm>
                  <a:off x="1266130" y="3035235"/>
                  <a:ext cx="729697" cy="581025"/>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4" name="Rectangle: Rounded Corners 37"/>
                <p:cNvSpPr/>
                <p:nvPr/>
              </p:nvSpPr>
              <p:spPr>
                <a:xfrm>
                  <a:off x="4736277" y="3035234"/>
                  <a:ext cx="729697" cy="581025"/>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grpSp>
        <p:sp>
          <p:nvSpPr>
            <p:cNvPr id="28" name="Freeform: Shape 31"/>
            <p:cNvSpPr/>
            <p:nvPr/>
          </p:nvSpPr>
          <p:spPr>
            <a:xfrm>
              <a:off x="3335448" y="582486"/>
              <a:ext cx="2774813" cy="5486400"/>
            </a:xfrm>
            <a:custGeom>
              <a:avLst/>
              <a:gdLst>
                <a:gd name="connsiteX0" fmla="*/ 31613 w 2774813"/>
                <a:gd name="connsiteY0" fmla="*/ 0 h 5486400"/>
                <a:gd name="connsiteX1" fmla="*/ 2774813 w 2774813"/>
                <a:gd name="connsiteY1" fmla="*/ 2743200 h 5486400"/>
                <a:gd name="connsiteX2" fmla="*/ 31613 w 2774813"/>
                <a:gd name="connsiteY2" fmla="*/ 5486400 h 5486400"/>
                <a:gd name="connsiteX3" fmla="*/ 0 w 2774813"/>
                <a:gd name="connsiteY3" fmla="*/ 5484804 h 5486400"/>
                <a:gd name="connsiteX4" fmla="*/ 0 w 2774813"/>
                <a:gd name="connsiteY4" fmla="*/ 1596 h 548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4813" h="5486400">
                  <a:moveTo>
                    <a:pt x="31613" y="0"/>
                  </a:moveTo>
                  <a:cubicBezTo>
                    <a:pt x="1546641" y="0"/>
                    <a:pt x="2774813" y="1228172"/>
                    <a:pt x="2774813" y="2743200"/>
                  </a:cubicBezTo>
                  <a:cubicBezTo>
                    <a:pt x="2774813" y="4258228"/>
                    <a:pt x="1546641" y="5486400"/>
                    <a:pt x="31613" y="5486400"/>
                  </a:cubicBezTo>
                  <a:lnTo>
                    <a:pt x="0" y="5484804"/>
                  </a:lnTo>
                  <a:lnTo>
                    <a:pt x="0" y="1596"/>
                  </a:lnTo>
                  <a:close/>
                </a:path>
              </a:pathLst>
            </a:cu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grpSp>
        <p:nvGrpSpPr>
          <p:cNvPr id="105" name="Group 104"/>
          <p:cNvGrpSpPr/>
          <p:nvPr/>
        </p:nvGrpSpPr>
        <p:grpSpPr>
          <a:xfrm>
            <a:off x="-4710430" y="12214"/>
            <a:ext cx="10295557" cy="6858000"/>
            <a:chOff x="-4779070" y="-13252"/>
            <a:chExt cx="10295557" cy="6858000"/>
          </a:xfrm>
          <a:solidFill>
            <a:schemeClr val="accent6">
              <a:lumMod val="20000"/>
              <a:lumOff val="80000"/>
            </a:schemeClr>
          </a:solidFill>
        </p:grpSpPr>
        <p:grpSp>
          <p:nvGrpSpPr>
            <p:cNvPr id="2" name="Group 1">
              <a:extLst>
                <a:ext uri="{FF2B5EF4-FFF2-40B4-BE49-F238E27FC236}">
                  <a16:creationId xmlns:a16="http://schemas.microsoft.com/office/drawing/2014/main" xmlns="" id="{268DA095-5AA6-45CB-914D-549D391484B4}"/>
                </a:ext>
              </a:extLst>
            </p:cNvPr>
            <p:cNvGrpSpPr/>
            <p:nvPr/>
          </p:nvGrpSpPr>
          <p:grpSpPr>
            <a:xfrm>
              <a:off x="-4779070" y="-13252"/>
              <a:ext cx="10295557" cy="6858000"/>
              <a:chOff x="10249606" y="-13252"/>
              <a:chExt cx="10295557" cy="6858000"/>
            </a:xfrm>
            <a:grpFill/>
          </p:grpSpPr>
          <p:grpSp>
            <p:nvGrpSpPr>
              <p:cNvPr id="3" name="Group 2">
                <a:extLst>
                  <a:ext uri="{FF2B5EF4-FFF2-40B4-BE49-F238E27FC236}">
                    <a16:creationId xmlns:a16="http://schemas.microsoft.com/office/drawing/2014/main" xmlns="" id="{56761E50-ACF4-4AEB-91B2-4D1260FF3876}"/>
                  </a:ext>
                </a:extLst>
              </p:cNvPr>
              <p:cNvGrpSpPr/>
              <p:nvPr/>
            </p:nvGrpSpPr>
            <p:grpSpPr>
              <a:xfrm>
                <a:off x="10249606" y="-13252"/>
                <a:ext cx="10295557" cy="6858000"/>
                <a:chOff x="-4114800" y="-13252"/>
                <a:chExt cx="10295557" cy="6858000"/>
              </a:xfrm>
              <a:grpFill/>
              <a:effectLst>
                <a:outerShdw blurRad="254000" dist="88900" algn="l" rotWithShape="0">
                  <a:schemeClr val="tx1">
                    <a:lumMod val="95000"/>
                    <a:lumOff val="5000"/>
                    <a:alpha val="51000"/>
                  </a:schemeClr>
                </a:outerShdw>
              </a:effectLst>
            </p:grpSpPr>
            <p:sp>
              <p:nvSpPr>
                <p:cNvPr id="5" name="Rectangle 4">
                  <a:extLst>
                    <a:ext uri="{FF2B5EF4-FFF2-40B4-BE49-F238E27FC236}">
                      <a16:creationId xmlns:a16="http://schemas.microsoft.com/office/drawing/2014/main" xmlns="" id="{01A82F37-F384-44AF-8D4D-8E5AB51F36CD}"/>
                    </a:ext>
                  </a:extLst>
                </p:cNvPr>
                <p:cNvSpPr/>
                <p:nvPr/>
              </p:nvSpPr>
              <p:spPr>
                <a:xfrm>
                  <a:off x="-4114800" y="-13252"/>
                  <a:ext cx="98488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Top Corners Rounded 1">
                  <a:extLst>
                    <a:ext uri="{FF2B5EF4-FFF2-40B4-BE49-F238E27FC236}">
                      <a16:creationId xmlns:a16="http://schemas.microsoft.com/office/drawing/2014/main" xmlns="" id="{C5D1EB51-A0E9-4F9E-8E46-8B3E890D1A18}"/>
                    </a:ext>
                  </a:extLst>
                </p:cNvPr>
                <p:cNvSpPr/>
                <p:nvPr/>
              </p:nvSpPr>
              <p:spPr>
                <a:xfrm rot="5400000">
                  <a:off x="5514660" y="5971611"/>
                  <a:ext cx="881757" cy="450437"/>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xmlns="" id="{395F4D23-23FA-409E-A146-57262624239E}"/>
                  </a:ext>
                </a:extLst>
              </p:cNvPr>
              <p:cNvSpPr txBox="1"/>
              <p:nvPr/>
            </p:nvSpPr>
            <p:spPr>
              <a:xfrm>
                <a:off x="15408325" y="3296304"/>
                <a:ext cx="2098756" cy="369332"/>
              </a:xfrm>
              <a:prstGeom prst="rect">
                <a:avLst/>
              </a:prstGeom>
              <a:grpFill/>
            </p:spPr>
            <p:txBody>
              <a:bodyPr wrap="square" rtlCol="0">
                <a:spAutoFit/>
              </a:bodyPr>
              <a:lstStyle/>
              <a:p>
                <a:pPr algn="ctr"/>
                <a:r>
                  <a:rPr lang="en-US" dirty="0">
                    <a:solidFill>
                      <a:schemeClr val="bg1"/>
                    </a:solidFill>
                    <a:latin typeface="DAGGERSQUARE" pitchFamily="50" charset="0"/>
                  </a:rPr>
                  <a:t>YOUR CONTENT</a:t>
                </a:r>
              </a:p>
            </p:txBody>
          </p:sp>
        </p:grpSp>
        <p:graphicFrame>
          <p:nvGraphicFramePr>
            <p:cNvPr id="104" name="Content Placeholder 3"/>
            <p:cNvGraphicFramePr>
              <a:graphicFrameLocks/>
            </p:cNvGraphicFramePr>
            <p:nvPr>
              <p:extLst/>
            </p:nvPr>
          </p:nvGraphicFramePr>
          <p:xfrm>
            <a:off x="-2175737" y="584135"/>
            <a:ext cx="7012779" cy="5564280"/>
          </p:xfrm>
          <a:graphic>
            <a:graphicData uri="http://schemas.openxmlformats.org/drawingml/2006/table">
              <a:tbl>
                <a:tblPr firstRow="1" bandRow="1">
                  <a:tableStyleId>{5C22544A-7EE6-4342-B048-85BDC9FD1C3A}</a:tableStyleId>
                </a:tblPr>
                <a:tblGrid>
                  <a:gridCol w="2337593"/>
                  <a:gridCol w="2337593"/>
                  <a:gridCol w="2337593"/>
                </a:tblGrid>
                <a:tr h="1095517">
                  <a:tc>
                    <a:txBody>
                      <a:bodyPr/>
                      <a:lstStyle/>
                      <a:p>
                        <a:pPr algn="ctr"/>
                        <a:endParaRPr lang="en-IN" sz="1600" dirty="0" smtClean="0"/>
                      </a:p>
                      <a:p>
                        <a:pPr algn="ctr"/>
                        <a:r>
                          <a:rPr lang="en-IN" sz="1600" dirty="0" smtClean="0"/>
                          <a:t>PAPER</a:t>
                        </a:r>
                        <a:r>
                          <a:rPr lang="en-IN" sz="1600" baseline="0" dirty="0" smtClean="0"/>
                          <a:t> NAME</a:t>
                        </a:r>
                        <a:endParaRPr lang="en-IN" sz="1600" dirty="0"/>
                      </a:p>
                    </a:txBody>
                    <a:tcPr/>
                  </a:tc>
                  <a:tc>
                    <a:txBody>
                      <a:bodyPr/>
                      <a:lstStyle/>
                      <a:p>
                        <a:pPr algn="ctr"/>
                        <a:endParaRPr lang="en-IN" sz="1600" dirty="0" smtClean="0"/>
                      </a:p>
                      <a:p>
                        <a:pPr algn="ctr"/>
                        <a:r>
                          <a:rPr lang="en-IN" sz="1600" dirty="0" smtClean="0"/>
                          <a:t>DESCRIPTION</a:t>
                        </a:r>
                        <a:endParaRPr lang="en-IN" sz="1600" dirty="0"/>
                      </a:p>
                    </a:txBody>
                    <a:tcPr/>
                  </a:tc>
                  <a:tc>
                    <a:txBody>
                      <a:bodyPr/>
                      <a:lstStyle/>
                      <a:p>
                        <a:pPr algn="ctr"/>
                        <a:endParaRPr lang="en-IN" sz="1600" dirty="0" smtClean="0"/>
                      </a:p>
                      <a:p>
                        <a:pPr algn="ctr"/>
                        <a:r>
                          <a:rPr lang="en-IN" sz="1600" dirty="0" smtClean="0"/>
                          <a:t>RESULTS</a:t>
                        </a:r>
                        <a:endParaRPr lang="en-IN" sz="1600" dirty="0"/>
                      </a:p>
                    </a:txBody>
                    <a:tcPr/>
                  </a:tc>
                </a:tr>
                <a:tr h="4468763">
                  <a:tc>
                    <a:txBody>
                      <a:bodyPr/>
                      <a:lstStyle/>
                      <a:p>
                        <a:r>
                          <a:rPr lang="en-US" sz="1600" kern="1200" dirty="0" smtClean="0">
                            <a:solidFill>
                              <a:schemeClr val="dk1"/>
                            </a:solidFill>
                            <a:effectLst/>
                            <a:latin typeface="+mn-lt"/>
                            <a:ea typeface="+mn-ea"/>
                            <a:cs typeface="+mn-cs"/>
                          </a:rPr>
                          <a:t>MEASURING CALORIE AND NUTRITION FROM FOOD IMAGE</a:t>
                        </a:r>
                        <a:endParaRPr lang="en-IN" sz="1600" kern="1200" dirty="0" smtClean="0">
                          <a:solidFill>
                            <a:schemeClr val="dk1"/>
                          </a:solidFill>
                          <a:effectLst/>
                          <a:latin typeface="+mn-lt"/>
                          <a:ea typeface="+mn-ea"/>
                          <a:cs typeface="+mn-cs"/>
                        </a:endParaRPr>
                      </a:p>
                      <a:p>
                        <a:endParaRPr lang="en-IN" sz="1600" kern="1200" dirty="0" smtClean="0">
                          <a:solidFill>
                            <a:schemeClr val="dk1"/>
                          </a:solidFill>
                          <a:effectLst/>
                          <a:latin typeface="+mn-lt"/>
                          <a:ea typeface="+mn-ea"/>
                          <a:cs typeface="+mn-cs"/>
                        </a:endParaRPr>
                      </a:p>
                      <a:p>
                        <a:r>
                          <a:rPr lang="en-US" sz="1600" b="1" kern="1200" dirty="0" smtClean="0">
                            <a:solidFill>
                              <a:schemeClr val="dk1"/>
                            </a:solidFill>
                            <a:effectLst/>
                            <a:latin typeface="+mn-lt"/>
                            <a:ea typeface="+mn-ea"/>
                            <a:cs typeface="+mn-cs"/>
                          </a:rPr>
                          <a:t>Journal: </a:t>
                        </a:r>
                        <a:r>
                          <a:rPr lang="en-US" sz="1600" b="0" kern="1200" dirty="0" smtClean="0">
                            <a:solidFill>
                              <a:schemeClr val="dk1"/>
                            </a:solidFill>
                            <a:effectLst/>
                            <a:latin typeface="+mn-lt"/>
                            <a:ea typeface="+mn-ea"/>
                            <a:cs typeface="+mn-cs"/>
                          </a:rPr>
                          <a:t>IEEE</a:t>
                        </a:r>
                        <a:endParaRPr lang="en-US" sz="1600" b="1" kern="1200" dirty="0" smtClean="0">
                          <a:solidFill>
                            <a:schemeClr val="dk1"/>
                          </a:solidFill>
                          <a:effectLst/>
                          <a:latin typeface="+mn-lt"/>
                          <a:ea typeface="+mn-ea"/>
                          <a:cs typeface="+mn-cs"/>
                        </a:endParaRPr>
                      </a:p>
                      <a:p>
                        <a:endParaRPr lang="en-US" sz="1600" b="1" kern="1200" dirty="0" smtClean="0">
                          <a:solidFill>
                            <a:schemeClr val="dk1"/>
                          </a:solidFill>
                          <a:effectLst/>
                          <a:latin typeface="+mn-lt"/>
                          <a:ea typeface="+mn-ea"/>
                          <a:cs typeface="+mn-cs"/>
                        </a:endParaRPr>
                      </a:p>
                      <a:p>
                        <a:r>
                          <a:rPr lang="en-US" sz="1600" b="1" kern="1200" dirty="0" smtClean="0">
                            <a:solidFill>
                              <a:schemeClr val="dk1"/>
                            </a:solidFill>
                            <a:effectLst/>
                            <a:latin typeface="+mn-lt"/>
                            <a:ea typeface="+mn-ea"/>
                            <a:cs typeface="+mn-cs"/>
                          </a:rPr>
                          <a:t>AUTHOR</a:t>
                        </a:r>
                        <a:r>
                          <a:rPr lang="en-US" sz="1600" b="1" kern="1200" baseline="0" dirty="0" smtClean="0">
                            <a:solidFill>
                              <a:schemeClr val="dk1"/>
                            </a:solidFill>
                            <a:effectLst/>
                            <a:latin typeface="+mn-lt"/>
                            <a:ea typeface="+mn-ea"/>
                            <a:cs typeface="+mn-cs"/>
                          </a:rPr>
                          <a:t> AND YEAR: </a:t>
                        </a:r>
                      </a:p>
                      <a:p>
                        <a:r>
                          <a:rPr lang="en-IN" sz="1600" kern="1200" dirty="0" smtClean="0">
                            <a:solidFill>
                              <a:schemeClr val="dk1"/>
                            </a:solidFill>
                            <a:effectLst/>
                            <a:latin typeface="+mn-lt"/>
                            <a:ea typeface="+mn-ea"/>
                            <a:cs typeface="+mn-cs"/>
                          </a:rPr>
                          <a:t>Parisa Pouladzadeh </a:t>
                        </a:r>
                      </a:p>
                      <a:p>
                        <a:r>
                          <a:rPr lang="en-IN" sz="1600" kern="1200" dirty="0" smtClean="0">
                            <a:solidFill>
                              <a:schemeClr val="dk1"/>
                            </a:solidFill>
                            <a:effectLst/>
                            <a:latin typeface="+mn-lt"/>
                            <a:ea typeface="+mn-ea"/>
                            <a:cs typeface="+mn-cs"/>
                          </a:rPr>
                          <a:t>2014</a:t>
                        </a:r>
                      </a:p>
                      <a:p>
                        <a:endParaRPr lang="en-IN" sz="1600" dirty="0"/>
                      </a:p>
                    </a:txBody>
                    <a:tcPr/>
                  </a:tc>
                  <a:tc>
                    <a:txBody>
                      <a:bodyPr/>
                      <a:lstStyle/>
                      <a:p>
                        <a:r>
                          <a:rPr lang="en-US" sz="1600" kern="1200" dirty="0" smtClean="0">
                            <a:solidFill>
                              <a:schemeClr val="dk1"/>
                            </a:solidFill>
                            <a:effectLst/>
                            <a:latin typeface="+mn-lt"/>
                            <a:ea typeface="+mn-ea"/>
                            <a:cs typeface="+mn-cs"/>
                          </a:rPr>
                          <a:t>In this paper, to improve the accuracy of the current state of the art technologies, we have engaged color k-mean clustering along with color mean shift and texture segmentation schemes to get more accurate results in segmentation phase. In this application we have two important stages, segmentation and recognition. </a:t>
                        </a:r>
                        <a:endParaRPr lang="en-IN" sz="1600" dirty="0"/>
                      </a:p>
                    </a:txBody>
                    <a:tcPr/>
                  </a:tc>
                  <a:tc>
                    <a:txBody>
                      <a:bodyPr/>
                      <a:lstStyle/>
                      <a:p>
                        <a:r>
                          <a:rPr lang="en-IN" sz="1600" kern="1200" dirty="0" smtClean="0">
                            <a:solidFill>
                              <a:schemeClr val="dk1"/>
                            </a:solidFill>
                            <a:effectLst/>
                            <a:latin typeface="+mn-lt"/>
                            <a:ea typeface="+mn-ea"/>
                            <a:cs typeface="+mn-cs"/>
                          </a:rPr>
                          <a:t>In this paper they applied our method to 3 different categories of food: single food, non-mixed food, and mixed food, and from the results, we saw that the SVM’s accuracy is approximately 92.21%, 85%, and 35% to 65%, respectively.</a:t>
                        </a:r>
                        <a:endParaRPr lang="en-IN" sz="1600" dirty="0"/>
                      </a:p>
                    </a:txBody>
                    <a:tcPr/>
                  </a:tc>
                </a:tr>
              </a:tbl>
            </a:graphicData>
          </a:graphic>
        </p:graphicFrame>
      </p:grpSp>
      <p:grpSp>
        <p:nvGrpSpPr>
          <p:cNvPr id="116" name="Group 115"/>
          <p:cNvGrpSpPr/>
          <p:nvPr/>
        </p:nvGrpSpPr>
        <p:grpSpPr>
          <a:xfrm>
            <a:off x="-5242896" y="814"/>
            <a:ext cx="10295557" cy="6858000"/>
            <a:chOff x="-5375419" y="13252"/>
            <a:chExt cx="10295557" cy="6858000"/>
          </a:xfrm>
          <a:solidFill>
            <a:schemeClr val="accent6">
              <a:lumMod val="40000"/>
              <a:lumOff val="60000"/>
            </a:schemeClr>
          </a:solidFill>
        </p:grpSpPr>
        <p:grpSp>
          <p:nvGrpSpPr>
            <p:cNvPr id="107" name="Group 106">
              <a:extLst>
                <a:ext uri="{FF2B5EF4-FFF2-40B4-BE49-F238E27FC236}">
                  <a16:creationId xmlns:a16="http://schemas.microsoft.com/office/drawing/2014/main" xmlns="" id="{268DA095-5AA6-45CB-914D-549D391484B4}"/>
                </a:ext>
              </a:extLst>
            </p:cNvPr>
            <p:cNvGrpSpPr/>
            <p:nvPr/>
          </p:nvGrpSpPr>
          <p:grpSpPr>
            <a:xfrm>
              <a:off x="-5375419" y="13252"/>
              <a:ext cx="10295557" cy="6858000"/>
              <a:chOff x="10249606" y="-13252"/>
              <a:chExt cx="10295557" cy="6858000"/>
            </a:xfrm>
            <a:grpFill/>
          </p:grpSpPr>
          <p:grpSp>
            <p:nvGrpSpPr>
              <p:cNvPr id="109" name="Group 108">
                <a:extLst>
                  <a:ext uri="{FF2B5EF4-FFF2-40B4-BE49-F238E27FC236}">
                    <a16:creationId xmlns:a16="http://schemas.microsoft.com/office/drawing/2014/main" xmlns="" id="{56761E50-ACF4-4AEB-91B2-4D1260FF3876}"/>
                  </a:ext>
                </a:extLst>
              </p:cNvPr>
              <p:cNvGrpSpPr/>
              <p:nvPr/>
            </p:nvGrpSpPr>
            <p:grpSpPr>
              <a:xfrm>
                <a:off x="10249606" y="-13252"/>
                <a:ext cx="10295557" cy="6858000"/>
                <a:chOff x="-4114800" y="-13252"/>
                <a:chExt cx="10295557" cy="6858000"/>
              </a:xfrm>
              <a:grpFill/>
              <a:effectLst>
                <a:outerShdw blurRad="254000" dist="88900" algn="l" rotWithShape="0">
                  <a:schemeClr val="tx1">
                    <a:lumMod val="95000"/>
                    <a:lumOff val="5000"/>
                    <a:alpha val="51000"/>
                  </a:schemeClr>
                </a:outerShdw>
              </a:effectLst>
            </p:grpSpPr>
            <p:sp>
              <p:nvSpPr>
                <p:cNvPr id="111" name="Rectangle 110">
                  <a:extLst>
                    <a:ext uri="{FF2B5EF4-FFF2-40B4-BE49-F238E27FC236}">
                      <a16:creationId xmlns:a16="http://schemas.microsoft.com/office/drawing/2014/main" xmlns="" id="{01A82F37-F384-44AF-8D4D-8E5AB51F36CD}"/>
                    </a:ext>
                  </a:extLst>
                </p:cNvPr>
                <p:cNvSpPr/>
                <p:nvPr/>
              </p:nvSpPr>
              <p:spPr>
                <a:xfrm>
                  <a:off x="-4114800" y="-13252"/>
                  <a:ext cx="98488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Top Corners Rounded 1">
                  <a:extLst>
                    <a:ext uri="{FF2B5EF4-FFF2-40B4-BE49-F238E27FC236}">
                      <a16:creationId xmlns:a16="http://schemas.microsoft.com/office/drawing/2014/main" xmlns="" id="{C5D1EB51-A0E9-4F9E-8E46-8B3E890D1A18}"/>
                    </a:ext>
                  </a:extLst>
                </p:cNvPr>
                <p:cNvSpPr/>
                <p:nvPr/>
              </p:nvSpPr>
              <p:spPr>
                <a:xfrm rot="5400000">
                  <a:off x="5514660" y="5468027"/>
                  <a:ext cx="881757" cy="450437"/>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0" name="TextBox 109">
                <a:extLst>
                  <a:ext uri="{FF2B5EF4-FFF2-40B4-BE49-F238E27FC236}">
                    <a16:creationId xmlns:a16="http://schemas.microsoft.com/office/drawing/2014/main" xmlns="" id="{395F4D23-23FA-409E-A146-57262624239E}"/>
                  </a:ext>
                </a:extLst>
              </p:cNvPr>
              <p:cNvSpPr txBox="1"/>
              <p:nvPr/>
            </p:nvSpPr>
            <p:spPr>
              <a:xfrm>
                <a:off x="15408325" y="3296304"/>
                <a:ext cx="2098756" cy="369332"/>
              </a:xfrm>
              <a:prstGeom prst="rect">
                <a:avLst/>
              </a:prstGeom>
              <a:grpFill/>
            </p:spPr>
            <p:txBody>
              <a:bodyPr wrap="square" rtlCol="0">
                <a:spAutoFit/>
              </a:bodyPr>
              <a:lstStyle/>
              <a:p>
                <a:pPr algn="ctr"/>
                <a:r>
                  <a:rPr lang="en-US" dirty="0">
                    <a:solidFill>
                      <a:schemeClr val="bg1"/>
                    </a:solidFill>
                    <a:latin typeface="DAGGERSQUARE" pitchFamily="50" charset="0"/>
                  </a:rPr>
                  <a:t>YOUR CONTENT</a:t>
                </a:r>
              </a:p>
            </p:txBody>
          </p:sp>
        </p:grpSp>
        <p:graphicFrame>
          <p:nvGraphicFramePr>
            <p:cNvPr id="115" name="Content Placeholder 3"/>
            <p:cNvGraphicFramePr>
              <a:graphicFrameLocks/>
            </p:cNvGraphicFramePr>
            <p:nvPr>
              <p:extLst/>
            </p:nvPr>
          </p:nvGraphicFramePr>
          <p:xfrm>
            <a:off x="-3876139" y="275648"/>
            <a:ext cx="8202846" cy="6370320"/>
          </p:xfrm>
          <a:graphic>
            <a:graphicData uri="http://schemas.openxmlformats.org/drawingml/2006/table">
              <a:tbl>
                <a:tblPr firstRow="1" bandRow="1">
                  <a:tableStyleId>{5C22544A-7EE6-4342-B048-85BDC9FD1C3A}</a:tableStyleId>
                </a:tblPr>
                <a:tblGrid>
                  <a:gridCol w="2734282"/>
                  <a:gridCol w="2734282"/>
                  <a:gridCol w="2734282"/>
                </a:tblGrid>
                <a:tr h="0">
                  <a:tc>
                    <a:txBody>
                      <a:bodyPr/>
                      <a:lstStyle/>
                      <a:p>
                        <a:pPr algn="ctr"/>
                        <a:r>
                          <a:rPr lang="en-IN" sz="1600" dirty="0" smtClean="0"/>
                          <a:t>PAPER NAME</a:t>
                        </a:r>
                        <a:endParaRPr lang="en-IN" sz="1600" dirty="0"/>
                      </a:p>
                    </a:txBody>
                    <a:tcPr/>
                  </a:tc>
                  <a:tc>
                    <a:txBody>
                      <a:bodyPr/>
                      <a:lstStyle/>
                      <a:p>
                        <a:pPr algn="ctr"/>
                        <a:r>
                          <a:rPr lang="en-IN" sz="1600" dirty="0" smtClean="0"/>
                          <a:t>DESCRIPTION</a:t>
                        </a:r>
                        <a:endParaRPr lang="en-IN" sz="1600" dirty="0"/>
                      </a:p>
                    </a:txBody>
                    <a:tcPr/>
                  </a:tc>
                  <a:tc>
                    <a:txBody>
                      <a:bodyPr/>
                      <a:lstStyle/>
                      <a:p>
                        <a:pPr algn="ctr"/>
                        <a:r>
                          <a:rPr lang="en-IN" sz="1600" dirty="0" smtClean="0"/>
                          <a:t>RESULTS</a:t>
                        </a:r>
                        <a:endParaRPr lang="en-IN" sz="1600" dirty="0"/>
                      </a:p>
                    </a:txBody>
                    <a:tcPr/>
                  </a:tc>
                </a:tr>
                <a:tr h="2178650">
                  <a:tc>
                    <a:txBody>
                      <a:bodyPr/>
                      <a:lstStyle/>
                      <a:p>
                        <a:r>
                          <a:rPr lang="en-US" sz="1600" kern="1200" dirty="0" smtClean="0">
                            <a:solidFill>
                              <a:schemeClr val="dk1"/>
                            </a:solidFill>
                            <a:effectLst/>
                            <a:latin typeface="+mn-lt"/>
                            <a:ea typeface="+mn-ea"/>
                            <a:cs typeface="+mn-cs"/>
                          </a:rPr>
                          <a:t>A FOOD RECOGNITION SYSTEM FOR CALORIE MEASUREMENT</a:t>
                        </a:r>
                      </a:p>
                      <a:p>
                        <a:endParaRPr lang="en-US" sz="1600" kern="1200" dirty="0" smtClean="0">
                          <a:solidFill>
                            <a:schemeClr val="dk1"/>
                          </a:solidFill>
                          <a:effectLst/>
                          <a:latin typeface="+mn-lt"/>
                          <a:ea typeface="+mn-ea"/>
                          <a:cs typeface="+mn-cs"/>
                        </a:endParaRPr>
                      </a:p>
                      <a:p>
                        <a:r>
                          <a:rPr lang="en-US" sz="1600" b="1" kern="1200" dirty="0" smtClean="0">
                            <a:solidFill>
                              <a:schemeClr val="dk1"/>
                            </a:solidFill>
                            <a:effectLst/>
                            <a:latin typeface="+mn-lt"/>
                            <a:ea typeface="+mn-ea"/>
                            <a:cs typeface="+mn-cs"/>
                          </a:rPr>
                          <a:t>JOURNAL: </a:t>
                        </a:r>
                        <a:r>
                          <a:rPr lang="en-US" sz="1600" kern="1200" dirty="0" smtClean="0">
                            <a:solidFill>
                              <a:schemeClr val="dk1"/>
                            </a:solidFill>
                            <a:effectLst/>
                            <a:latin typeface="+mn-lt"/>
                            <a:ea typeface="+mn-ea"/>
                            <a:cs typeface="+mn-cs"/>
                          </a:rPr>
                          <a:t>IJARCCE</a:t>
                        </a:r>
                        <a:endParaRPr lang="en-US" sz="1600" b="1" kern="1200" dirty="0" smtClean="0">
                          <a:solidFill>
                            <a:schemeClr val="dk1"/>
                          </a:solidFill>
                          <a:effectLst/>
                          <a:latin typeface="+mn-lt"/>
                          <a:ea typeface="+mn-ea"/>
                          <a:cs typeface="+mn-cs"/>
                        </a:endParaRPr>
                      </a:p>
                      <a:p>
                        <a:endParaRPr lang="en-US" sz="1600" b="1" kern="1200" dirty="0" smtClean="0">
                          <a:solidFill>
                            <a:schemeClr val="dk1"/>
                          </a:solidFill>
                          <a:effectLst/>
                          <a:latin typeface="+mn-lt"/>
                          <a:ea typeface="+mn-ea"/>
                          <a:cs typeface="+mn-cs"/>
                        </a:endParaRPr>
                      </a:p>
                      <a:p>
                        <a:r>
                          <a:rPr lang="en-US" sz="1600" b="1" kern="1200" dirty="0" smtClean="0">
                            <a:solidFill>
                              <a:schemeClr val="dk1"/>
                            </a:solidFill>
                            <a:effectLst/>
                            <a:latin typeface="+mn-lt"/>
                            <a:ea typeface="+mn-ea"/>
                            <a:cs typeface="+mn-cs"/>
                          </a:rPr>
                          <a:t>AUTHOR &amp; YEAR: </a:t>
                        </a:r>
                      </a:p>
                      <a:p>
                        <a:r>
                          <a:rPr lang="en-IN" sz="1600" kern="1200" dirty="0" smtClean="0">
                            <a:solidFill>
                              <a:schemeClr val="dk1"/>
                            </a:solidFill>
                            <a:effectLst/>
                            <a:latin typeface="+mn-lt"/>
                            <a:ea typeface="+mn-ea"/>
                            <a:cs typeface="+mn-cs"/>
                          </a:rPr>
                          <a:t>Ankita A. Podutwar</a:t>
                        </a:r>
                      </a:p>
                      <a:p>
                        <a:r>
                          <a:rPr lang="en-IN" sz="1600" kern="1200" dirty="0" smtClean="0">
                            <a:solidFill>
                              <a:schemeClr val="dk1"/>
                            </a:solidFill>
                            <a:effectLst/>
                            <a:latin typeface="+mn-lt"/>
                            <a:ea typeface="+mn-ea"/>
                            <a:cs typeface="+mn-cs"/>
                          </a:rPr>
                          <a:t> </a:t>
                        </a:r>
                        <a:r>
                          <a:rPr lang="en-US" sz="1600" kern="1200" dirty="0" smtClean="0">
                            <a:solidFill>
                              <a:schemeClr val="dk1"/>
                            </a:solidFill>
                            <a:effectLst/>
                            <a:latin typeface="+mn-lt"/>
                            <a:ea typeface="+mn-ea"/>
                            <a:cs typeface="+mn-cs"/>
                          </a:rPr>
                          <a:t>2017</a:t>
                        </a:r>
                        <a:endParaRPr lang="en-IN" sz="1600" b="1" dirty="0"/>
                      </a:p>
                    </a:txBody>
                    <a:tcPr/>
                  </a:tc>
                  <a:tc>
                    <a:txBody>
                      <a:bodyPr/>
                      <a:lstStyle/>
                      <a:p>
                        <a:r>
                          <a:rPr lang="en-US" sz="1600" kern="1200" dirty="0" smtClean="0">
                            <a:solidFill>
                              <a:schemeClr val="dk1"/>
                            </a:solidFill>
                            <a:effectLst/>
                            <a:latin typeface="+mn-lt"/>
                            <a:ea typeface="+mn-ea"/>
                            <a:cs typeface="+mn-cs"/>
                          </a:rPr>
                          <a:t>Users just take a picture of the food image then recognize the image to detect the type of food portion and classify using a support vector machine. Segmentation, food portion recognition using skull stripping and classification using support vector machine are used to calculate the calorie along with the type of energy in an accurate way.</a:t>
                        </a:r>
                        <a:endParaRPr lang="en-IN" sz="1600" dirty="0"/>
                      </a:p>
                    </a:txBody>
                    <a:tcPr/>
                  </a:tc>
                  <a:tc>
                    <a:txBody>
                      <a:bodyPr/>
                      <a:lstStyle/>
                      <a:p>
                        <a:r>
                          <a:rPr lang="en-IN" sz="1600" kern="1200" dirty="0" smtClean="0">
                            <a:solidFill>
                              <a:schemeClr val="dk1"/>
                            </a:solidFill>
                            <a:effectLst/>
                            <a:latin typeface="+mn-lt"/>
                            <a:ea typeface="+mn-ea"/>
                            <a:cs typeface="+mn-cs"/>
                          </a:rPr>
                          <a:t>Based on our simulation results,</a:t>
                        </a:r>
                      </a:p>
                      <a:p>
                        <a:r>
                          <a:rPr lang="en-IN" sz="1600" kern="1200" dirty="0" smtClean="0">
                            <a:solidFill>
                              <a:schemeClr val="dk1"/>
                            </a:solidFill>
                            <a:effectLst/>
                            <a:latin typeface="+mn-lt"/>
                            <a:ea typeface="+mn-ea"/>
                            <a:cs typeface="+mn-cs"/>
                          </a:rPr>
                          <a:t>the proposed algorithm recognizes food categories with an</a:t>
                        </a:r>
                      </a:p>
                      <a:p>
                        <a:r>
                          <a:rPr lang="en-IN" sz="1600" kern="1200" dirty="0" smtClean="0">
                            <a:solidFill>
                              <a:schemeClr val="dk1"/>
                            </a:solidFill>
                            <a:effectLst/>
                            <a:latin typeface="+mn-lt"/>
                            <a:ea typeface="+mn-ea"/>
                            <a:cs typeface="+mn-cs"/>
                          </a:rPr>
                          <a:t>absolute accuracy of 89%.</a:t>
                        </a:r>
                        <a:endParaRPr lang="en-IN" sz="1600" dirty="0"/>
                      </a:p>
                    </a:txBody>
                    <a:tcPr/>
                  </a:tc>
                </a:tr>
                <a:tr h="2002598">
                  <a:tc>
                    <a:txBody>
                      <a:bodyPr/>
                      <a:lstStyle/>
                      <a:p>
                        <a:r>
                          <a:rPr lang="en-IN" sz="1600" kern="1200" dirty="0" smtClean="0">
                            <a:solidFill>
                              <a:schemeClr val="dk1"/>
                            </a:solidFill>
                            <a:effectLst/>
                            <a:latin typeface="+mn-lt"/>
                            <a:ea typeface="+mn-ea"/>
                            <a:cs typeface="+mn-cs"/>
                          </a:rPr>
                          <a:t>FOOD IMAGE CLASSIFICATION USING SPHERE SHAPED-</a:t>
                        </a:r>
                      </a:p>
                      <a:p>
                        <a:r>
                          <a:rPr lang="en-IN" sz="1600" kern="1200" dirty="0" smtClean="0">
                            <a:solidFill>
                              <a:schemeClr val="dk1"/>
                            </a:solidFill>
                            <a:effectLst/>
                            <a:latin typeface="+mn-lt"/>
                            <a:ea typeface="+mn-ea"/>
                            <a:cs typeface="+mn-cs"/>
                          </a:rPr>
                          <a:t>SUPPORT VECTOR MACHINE</a:t>
                        </a:r>
                        <a:endParaRPr lang="en-IN" sz="1600" b="1" kern="1200" dirty="0" smtClean="0">
                          <a:solidFill>
                            <a:schemeClr val="dk1"/>
                          </a:solidFill>
                          <a:effectLst/>
                          <a:latin typeface="+mn-lt"/>
                          <a:ea typeface="+mn-ea"/>
                          <a:cs typeface="+mn-cs"/>
                        </a:endParaRPr>
                      </a:p>
                      <a:p>
                        <a:endParaRPr lang="en-IN" sz="1600" b="1" kern="1200" dirty="0" smtClean="0">
                          <a:solidFill>
                            <a:schemeClr val="dk1"/>
                          </a:solidFill>
                          <a:effectLst/>
                          <a:latin typeface="+mn-lt"/>
                          <a:ea typeface="+mn-ea"/>
                          <a:cs typeface="+mn-cs"/>
                        </a:endParaRPr>
                      </a:p>
                      <a:p>
                        <a:r>
                          <a:rPr lang="en-IN" sz="1600" b="1" kern="1200" dirty="0" smtClean="0">
                            <a:solidFill>
                              <a:schemeClr val="dk1"/>
                            </a:solidFill>
                            <a:effectLst/>
                            <a:latin typeface="+mn-lt"/>
                            <a:ea typeface="+mn-ea"/>
                            <a:cs typeface="+mn-cs"/>
                          </a:rPr>
                          <a:t>JOURNAL: </a:t>
                        </a:r>
                        <a:r>
                          <a:rPr lang="en-IN" sz="1600" b="0" kern="1200" dirty="0" smtClean="0">
                            <a:solidFill>
                              <a:schemeClr val="dk1"/>
                            </a:solidFill>
                            <a:effectLst/>
                            <a:latin typeface="+mn-lt"/>
                            <a:ea typeface="+mn-ea"/>
                            <a:cs typeface="+mn-cs"/>
                          </a:rPr>
                          <a:t>IEEE</a:t>
                        </a:r>
                        <a:endParaRPr lang="en-IN" sz="1600" b="1" kern="1200" dirty="0" smtClean="0">
                          <a:solidFill>
                            <a:schemeClr val="dk1"/>
                          </a:solidFill>
                          <a:effectLst/>
                          <a:latin typeface="+mn-lt"/>
                          <a:ea typeface="+mn-ea"/>
                          <a:cs typeface="+mn-cs"/>
                        </a:endParaRPr>
                      </a:p>
                      <a:p>
                        <a:endParaRPr lang="en-IN" sz="1600" b="1" kern="1200" dirty="0" smtClean="0">
                          <a:solidFill>
                            <a:schemeClr val="dk1"/>
                          </a:solidFill>
                          <a:effectLst/>
                          <a:latin typeface="+mn-lt"/>
                          <a:ea typeface="+mn-ea"/>
                          <a:cs typeface="+mn-cs"/>
                        </a:endParaRPr>
                      </a:p>
                      <a:p>
                        <a:r>
                          <a:rPr lang="en-IN" sz="1600" b="1" kern="1200" dirty="0" smtClean="0">
                            <a:solidFill>
                              <a:schemeClr val="dk1"/>
                            </a:solidFill>
                            <a:effectLst/>
                            <a:latin typeface="+mn-lt"/>
                            <a:ea typeface="+mn-ea"/>
                            <a:cs typeface="+mn-cs"/>
                          </a:rPr>
                          <a:t>AUTHOR &amp; YEAR:</a:t>
                        </a:r>
                      </a:p>
                      <a:p>
                        <a:r>
                          <a:rPr lang="en-IN" sz="1600" kern="1200" dirty="0" smtClean="0">
                            <a:solidFill>
                              <a:schemeClr val="dk1"/>
                            </a:solidFill>
                            <a:effectLst/>
                            <a:latin typeface="+mn-lt"/>
                            <a:ea typeface="+mn-ea"/>
                            <a:cs typeface="+mn-cs"/>
                          </a:rPr>
                          <a:t>S. Jasmine Minija</a:t>
                        </a:r>
                      </a:p>
                      <a:p>
                        <a:r>
                          <a:rPr lang="en-US" sz="1600" kern="1200" dirty="0" smtClean="0">
                            <a:solidFill>
                              <a:schemeClr val="dk1"/>
                            </a:solidFill>
                            <a:effectLst/>
                            <a:latin typeface="+mn-lt"/>
                            <a:ea typeface="+mn-ea"/>
                            <a:cs typeface="+mn-cs"/>
                          </a:rPr>
                          <a:t>2017</a:t>
                        </a:r>
                        <a:endParaRPr lang="en-IN" sz="1600" b="0" dirty="0"/>
                      </a:p>
                    </a:txBody>
                    <a:tcPr/>
                  </a:tc>
                  <a:tc>
                    <a:txBody>
                      <a:bodyPr/>
                      <a:lstStyle/>
                      <a:p>
                        <a:r>
                          <a:rPr lang="en-IN" sz="1600" kern="1200" dirty="0" smtClean="0">
                            <a:solidFill>
                              <a:schemeClr val="dk1"/>
                            </a:solidFill>
                            <a:effectLst/>
                            <a:latin typeface="+mn-lt"/>
                            <a:ea typeface="+mn-ea"/>
                            <a:cs typeface="+mn-cs"/>
                          </a:rPr>
                          <a:t>In this paper the Fuzzy C-Means method is used to</a:t>
                        </a:r>
                      </a:p>
                      <a:p>
                        <a:r>
                          <a:rPr lang="en-IN" sz="1600" kern="1200" dirty="0" smtClean="0">
                            <a:solidFill>
                              <a:schemeClr val="dk1"/>
                            </a:solidFill>
                            <a:effectLst/>
                            <a:latin typeface="+mn-lt"/>
                            <a:ea typeface="+mn-ea"/>
                            <a:cs typeface="+mn-cs"/>
                          </a:rPr>
                          <a:t>segment the image which is given as input. The significant</a:t>
                        </a:r>
                      </a:p>
                      <a:p>
                        <a:r>
                          <a:rPr lang="en-IN" sz="1600" kern="1200" dirty="0" smtClean="0">
                            <a:solidFill>
                              <a:schemeClr val="dk1"/>
                            </a:solidFill>
                            <a:effectLst/>
                            <a:latin typeface="+mn-lt"/>
                            <a:ea typeface="+mn-ea"/>
                            <a:cs typeface="+mn-cs"/>
                          </a:rPr>
                          <a:t>feature of food items is taken out by the global and local</a:t>
                        </a:r>
                      </a:p>
                      <a:p>
                        <a:r>
                          <a:rPr lang="en-IN" sz="1600" kern="1200" dirty="0" smtClean="0">
                            <a:solidFill>
                              <a:schemeClr val="dk1"/>
                            </a:solidFill>
                            <a:effectLst/>
                            <a:latin typeface="+mn-lt"/>
                            <a:ea typeface="+mn-ea"/>
                            <a:cs typeface="+mn-cs"/>
                          </a:rPr>
                          <a:t>feature extraction method. </a:t>
                        </a:r>
                      </a:p>
                      <a:p>
                        <a:r>
                          <a:rPr lang="en-IN" sz="1600" kern="1200" dirty="0" smtClean="0">
                            <a:solidFill>
                              <a:schemeClr val="dk1"/>
                            </a:solidFill>
                            <a:effectLst/>
                            <a:latin typeface="+mn-lt"/>
                            <a:ea typeface="+mn-ea"/>
                            <a:cs typeface="+mn-cs"/>
                          </a:rPr>
                          <a:t>After that the</a:t>
                        </a:r>
                      </a:p>
                      <a:p>
                        <a:r>
                          <a:rPr lang="en-IN" sz="1600" kern="1200" dirty="0" smtClean="0">
                            <a:solidFill>
                              <a:schemeClr val="dk1"/>
                            </a:solidFill>
                            <a:effectLst/>
                            <a:latin typeface="+mn-lt"/>
                            <a:ea typeface="+mn-ea"/>
                            <a:cs typeface="+mn-cs"/>
                          </a:rPr>
                          <a:t>classification phase is performed by the Sphere – Shaped</a:t>
                        </a:r>
                      </a:p>
                      <a:p>
                        <a:r>
                          <a:rPr lang="en-IN" sz="1600" kern="1200" dirty="0" smtClean="0">
                            <a:solidFill>
                              <a:schemeClr val="dk1"/>
                            </a:solidFill>
                            <a:effectLst/>
                            <a:latin typeface="+mn-lt"/>
                            <a:ea typeface="+mn-ea"/>
                            <a:cs typeface="+mn-cs"/>
                          </a:rPr>
                          <a:t>SVM classifier.</a:t>
                        </a:r>
                        <a:endParaRPr lang="en-IN" sz="1600" dirty="0"/>
                      </a:p>
                    </a:txBody>
                    <a:tcPr/>
                  </a:tc>
                  <a:tc>
                    <a:txBody>
                      <a:bodyPr/>
                      <a:lstStyle/>
                      <a:p>
                        <a:r>
                          <a:rPr lang="en-IN" sz="1600" kern="1200" dirty="0" smtClean="0">
                            <a:solidFill>
                              <a:schemeClr val="dk1"/>
                            </a:solidFill>
                            <a:effectLst/>
                            <a:latin typeface="+mn-lt"/>
                            <a:ea typeface="+mn-ea"/>
                            <a:cs typeface="+mn-cs"/>
                          </a:rPr>
                          <a:t>Thus, the proposed method achieved 95% of</a:t>
                        </a:r>
                      </a:p>
                      <a:p>
                        <a:r>
                          <a:rPr lang="en-IN" sz="1600" kern="1200" dirty="0" smtClean="0">
                            <a:solidFill>
                              <a:schemeClr val="dk1"/>
                            </a:solidFill>
                            <a:effectLst/>
                            <a:latin typeface="+mn-lt"/>
                            <a:ea typeface="+mn-ea"/>
                            <a:cs typeface="+mn-cs"/>
                          </a:rPr>
                          <a:t>accuracy value which provided the better classification</a:t>
                        </a:r>
                      </a:p>
                      <a:p>
                        <a:r>
                          <a:rPr lang="en-IN" sz="1600" kern="1200" dirty="0" smtClean="0">
                            <a:solidFill>
                              <a:schemeClr val="dk1"/>
                            </a:solidFill>
                            <a:effectLst/>
                            <a:latin typeface="+mn-lt"/>
                            <a:ea typeface="+mn-ea"/>
                            <a:cs typeface="+mn-cs"/>
                          </a:rPr>
                          <a:t>Performance.</a:t>
                        </a:r>
                        <a:endParaRPr lang="en-IN" sz="1600" dirty="0"/>
                      </a:p>
                    </a:txBody>
                    <a:tcPr/>
                  </a:tc>
                </a:tr>
              </a:tbl>
            </a:graphicData>
          </a:graphic>
        </p:graphicFrame>
      </p:grpSp>
      <p:grpSp>
        <p:nvGrpSpPr>
          <p:cNvPr id="126" name="Group 125"/>
          <p:cNvGrpSpPr/>
          <p:nvPr/>
        </p:nvGrpSpPr>
        <p:grpSpPr>
          <a:xfrm>
            <a:off x="-6005134" y="12852"/>
            <a:ext cx="10295557" cy="6858000"/>
            <a:chOff x="-1088583" y="-1038"/>
            <a:chExt cx="10295557" cy="6858000"/>
          </a:xfrm>
          <a:solidFill>
            <a:schemeClr val="accent6">
              <a:lumMod val="60000"/>
              <a:lumOff val="40000"/>
            </a:schemeClr>
          </a:solidFill>
        </p:grpSpPr>
        <p:grpSp>
          <p:nvGrpSpPr>
            <p:cNvPr id="118" name="Group 117">
              <a:extLst>
                <a:ext uri="{FF2B5EF4-FFF2-40B4-BE49-F238E27FC236}">
                  <a16:creationId xmlns:a16="http://schemas.microsoft.com/office/drawing/2014/main" xmlns="" id="{268DA095-5AA6-45CB-914D-549D391484B4}"/>
                </a:ext>
              </a:extLst>
            </p:cNvPr>
            <p:cNvGrpSpPr/>
            <p:nvPr/>
          </p:nvGrpSpPr>
          <p:grpSpPr>
            <a:xfrm>
              <a:off x="-1088583" y="-1038"/>
              <a:ext cx="10295557" cy="6858000"/>
              <a:chOff x="10249606" y="-13252"/>
              <a:chExt cx="10295557" cy="6858000"/>
            </a:xfrm>
            <a:grpFill/>
          </p:grpSpPr>
          <p:grpSp>
            <p:nvGrpSpPr>
              <p:cNvPr id="120" name="Group 119">
                <a:extLst>
                  <a:ext uri="{FF2B5EF4-FFF2-40B4-BE49-F238E27FC236}">
                    <a16:creationId xmlns:a16="http://schemas.microsoft.com/office/drawing/2014/main" xmlns="" id="{56761E50-ACF4-4AEB-91B2-4D1260FF3876}"/>
                  </a:ext>
                </a:extLst>
              </p:cNvPr>
              <p:cNvGrpSpPr/>
              <p:nvPr/>
            </p:nvGrpSpPr>
            <p:grpSpPr>
              <a:xfrm>
                <a:off x="10249606" y="-13252"/>
                <a:ext cx="10295557" cy="6858000"/>
                <a:chOff x="-4114800" y="-13252"/>
                <a:chExt cx="10295557" cy="6858000"/>
              </a:xfrm>
              <a:grpFill/>
              <a:effectLst>
                <a:outerShdw blurRad="254000" dist="88900" algn="l" rotWithShape="0">
                  <a:schemeClr val="tx1">
                    <a:lumMod val="95000"/>
                    <a:lumOff val="5000"/>
                    <a:alpha val="51000"/>
                  </a:schemeClr>
                </a:outerShdw>
              </a:effectLst>
            </p:grpSpPr>
            <p:sp>
              <p:nvSpPr>
                <p:cNvPr id="122" name="Rectangle 121">
                  <a:extLst>
                    <a:ext uri="{FF2B5EF4-FFF2-40B4-BE49-F238E27FC236}">
                      <a16:creationId xmlns:a16="http://schemas.microsoft.com/office/drawing/2014/main" xmlns="" id="{01A82F37-F384-44AF-8D4D-8E5AB51F36CD}"/>
                    </a:ext>
                  </a:extLst>
                </p:cNvPr>
                <p:cNvSpPr/>
                <p:nvPr/>
              </p:nvSpPr>
              <p:spPr>
                <a:xfrm>
                  <a:off x="-4114800" y="-13252"/>
                  <a:ext cx="98488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Top Corners Rounded 1">
                  <a:extLst>
                    <a:ext uri="{FF2B5EF4-FFF2-40B4-BE49-F238E27FC236}">
                      <a16:creationId xmlns:a16="http://schemas.microsoft.com/office/drawing/2014/main" xmlns="" id="{C5D1EB51-A0E9-4F9E-8E46-8B3E890D1A18}"/>
                    </a:ext>
                  </a:extLst>
                </p:cNvPr>
                <p:cNvSpPr/>
                <p:nvPr/>
              </p:nvSpPr>
              <p:spPr>
                <a:xfrm rot="5400000">
                  <a:off x="5514660" y="4924688"/>
                  <a:ext cx="881757" cy="450437"/>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1" name="TextBox 120">
                <a:extLst>
                  <a:ext uri="{FF2B5EF4-FFF2-40B4-BE49-F238E27FC236}">
                    <a16:creationId xmlns:a16="http://schemas.microsoft.com/office/drawing/2014/main" xmlns="" id="{395F4D23-23FA-409E-A146-57262624239E}"/>
                  </a:ext>
                </a:extLst>
              </p:cNvPr>
              <p:cNvSpPr txBox="1"/>
              <p:nvPr/>
            </p:nvSpPr>
            <p:spPr>
              <a:xfrm>
                <a:off x="15408325" y="3296304"/>
                <a:ext cx="2098756" cy="369332"/>
              </a:xfrm>
              <a:prstGeom prst="rect">
                <a:avLst/>
              </a:prstGeom>
              <a:grpFill/>
            </p:spPr>
            <p:txBody>
              <a:bodyPr wrap="square" rtlCol="0">
                <a:spAutoFit/>
              </a:bodyPr>
              <a:lstStyle/>
              <a:p>
                <a:pPr algn="ctr"/>
                <a:r>
                  <a:rPr lang="en-US" dirty="0">
                    <a:solidFill>
                      <a:schemeClr val="bg1"/>
                    </a:solidFill>
                    <a:latin typeface="DAGGERSQUARE" pitchFamily="50" charset="0"/>
                  </a:rPr>
                  <a:t>YOUR CONTENT</a:t>
                </a:r>
              </a:p>
            </p:txBody>
          </p:sp>
        </p:grpSp>
        <p:graphicFrame>
          <p:nvGraphicFramePr>
            <p:cNvPr id="124" name="Content Placeholder 3"/>
            <p:cNvGraphicFramePr>
              <a:graphicFrameLocks/>
            </p:cNvGraphicFramePr>
            <p:nvPr>
              <p:extLst>
                <p:ext uri="{D42A27DB-BD31-4B8C-83A1-F6EECF244321}">
                  <p14:modId xmlns:p14="http://schemas.microsoft.com/office/powerpoint/2010/main" val="2417859523"/>
                </p:ext>
              </p:extLst>
            </p:nvPr>
          </p:nvGraphicFramePr>
          <p:xfrm>
            <a:off x="375407" y="106017"/>
            <a:ext cx="8242854" cy="6652591"/>
          </p:xfrm>
          <a:graphic>
            <a:graphicData uri="http://schemas.openxmlformats.org/drawingml/2006/table">
              <a:tbl>
                <a:tblPr firstRow="1" bandRow="1">
                  <a:tableStyleId>{5C22544A-7EE6-4342-B048-85BDC9FD1C3A}</a:tableStyleId>
                </a:tblPr>
                <a:tblGrid>
                  <a:gridCol w="2747618"/>
                  <a:gridCol w="2747618"/>
                  <a:gridCol w="2747618"/>
                </a:tblGrid>
                <a:tr h="379163">
                  <a:tc>
                    <a:txBody>
                      <a:bodyPr/>
                      <a:lstStyle/>
                      <a:p>
                        <a:pPr algn="ctr"/>
                        <a:r>
                          <a:rPr lang="en-IN" sz="1600" dirty="0" smtClean="0"/>
                          <a:t>PAPER NAME</a:t>
                        </a:r>
                        <a:endParaRPr lang="en-IN" sz="1600" dirty="0"/>
                      </a:p>
                    </a:txBody>
                    <a:tcPr/>
                  </a:tc>
                  <a:tc>
                    <a:txBody>
                      <a:bodyPr/>
                      <a:lstStyle/>
                      <a:p>
                        <a:pPr algn="ctr"/>
                        <a:r>
                          <a:rPr lang="en-IN" sz="1600" dirty="0" smtClean="0"/>
                          <a:t>DESCRIPTION</a:t>
                        </a:r>
                        <a:endParaRPr lang="en-IN" sz="1600" dirty="0"/>
                      </a:p>
                    </a:txBody>
                    <a:tcPr/>
                  </a:tc>
                  <a:tc>
                    <a:txBody>
                      <a:bodyPr/>
                      <a:lstStyle/>
                      <a:p>
                        <a:pPr algn="ctr"/>
                        <a:r>
                          <a:rPr lang="en-IN" sz="1600" dirty="0" smtClean="0"/>
                          <a:t>RESULTS</a:t>
                        </a:r>
                        <a:endParaRPr lang="en-IN" sz="1600" dirty="0"/>
                      </a:p>
                    </a:txBody>
                    <a:tcPr/>
                  </a:tc>
                </a:tr>
                <a:tr h="2860959">
                  <a:tc>
                    <a:txBody>
                      <a:bodyPr/>
                      <a:lstStyle/>
                      <a:p>
                        <a:r>
                          <a:rPr lang="en-IN" sz="1600" kern="1200" dirty="0" smtClean="0">
                            <a:solidFill>
                              <a:schemeClr val="dk1"/>
                            </a:solidFill>
                            <a:effectLst/>
                            <a:latin typeface="+mn-lt"/>
                            <a:ea typeface="+mn-ea"/>
                            <a:cs typeface="+mn-cs"/>
                          </a:rPr>
                          <a:t>FCTH: FUZZY COLOR AND TEXTURE HISTOGRAM</a:t>
                        </a:r>
                      </a:p>
                      <a:p>
                        <a:r>
                          <a:rPr lang="en-IN" sz="1600" kern="1200" dirty="0" smtClean="0">
                            <a:solidFill>
                              <a:schemeClr val="dk1"/>
                            </a:solidFill>
                            <a:effectLst/>
                            <a:latin typeface="+mn-lt"/>
                            <a:ea typeface="+mn-ea"/>
                            <a:cs typeface="+mn-cs"/>
                          </a:rPr>
                          <a:t>A LOW-LEVEL FEATURE FOR ACCURATE IMAGE RETRIEVAL</a:t>
                        </a:r>
                      </a:p>
                      <a:p>
                        <a:endParaRPr lang="en-IN" sz="1600" kern="1200" dirty="0" smtClean="0">
                          <a:solidFill>
                            <a:schemeClr val="dk1"/>
                          </a:solidFill>
                          <a:effectLst/>
                          <a:latin typeface="+mn-lt"/>
                          <a:ea typeface="+mn-ea"/>
                          <a:cs typeface="+mn-cs"/>
                        </a:endParaRPr>
                      </a:p>
                      <a:p>
                        <a:r>
                          <a:rPr lang="en-IN" sz="1600" b="1" kern="1200" dirty="0" smtClean="0">
                            <a:solidFill>
                              <a:schemeClr val="dk1"/>
                            </a:solidFill>
                            <a:effectLst/>
                            <a:latin typeface="+mn-lt"/>
                            <a:ea typeface="+mn-ea"/>
                            <a:cs typeface="+mn-cs"/>
                          </a:rPr>
                          <a:t>JOURNAL: </a:t>
                        </a:r>
                        <a:r>
                          <a:rPr lang="en-IN" sz="1600" b="0" kern="1200" dirty="0" smtClean="0">
                            <a:solidFill>
                              <a:schemeClr val="dk1"/>
                            </a:solidFill>
                            <a:effectLst/>
                            <a:latin typeface="+mn-lt"/>
                            <a:ea typeface="+mn-ea"/>
                            <a:cs typeface="+mn-cs"/>
                          </a:rPr>
                          <a:t>IEEE</a:t>
                        </a:r>
                        <a:endParaRPr lang="en-IN" sz="1600" b="1" kern="1200" dirty="0" smtClean="0">
                          <a:solidFill>
                            <a:schemeClr val="dk1"/>
                          </a:solidFill>
                          <a:effectLst/>
                          <a:latin typeface="+mn-lt"/>
                          <a:ea typeface="+mn-ea"/>
                          <a:cs typeface="+mn-cs"/>
                        </a:endParaRPr>
                      </a:p>
                      <a:p>
                        <a:endParaRPr lang="en-IN" sz="1600" b="1" kern="1200" dirty="0" smtClean="0">
                          <a:solidFill>
                            <a:schemeClr val="dk1"/>
                          </a:solidFill>
                          <a:effectLst/>
                          <a:latin typeface="+mn-lt"/>
                          <a:ea typeface="+mn-ea"/>
                          <a:cs typeface="+mn-cs"/>
                        </a:endParaRPr>
                      </a:p>
                      <a:p>
                        <a:r>
                          <a:rPr lang="en-IN" sz="1600" b="1" kern="1200" dirty="0" smtClean="0">
                            <a:solidFill>
                              <a:schemeClr val="dk1"/>
                            </a:solidFill>
                            <a:effectLst/>
                            <a:latin typeface="+mn-lt"/>
                            <a:ea typeface="+mn-ea"/>
                            <a:cs typeface="+mn-cs"/>
                          </a:rPr>
                          <a:t>AUTHOR</a:t>
                        </a:r>
                        <a:r>
                          <a:rPr lang="en-IN" sz="1600" b="1" kern="1200" baseline="0" dirty="0" smtClean="0">
                            <a:solidFill>
                              <a:schemeClr val="dk1"/>
                            </a:solidFill>
                            <a:effectLst/>
                            <a:latin typeface="+mn-lt"/>
                            <a:ea typeface="+mn-ea"/>
                            <a:cs typeface="+mn-cs"/>
                          </a:rPr>
                          <a:t> &amp; YEAR:</a:t>
                        </a:r>
                      </a:p>
                      <a:p>
                        <a:r>
                          <a:rPr lang="en-IN" sz="1600" kern="1200" dirty="0" smtClean="0">
                            <a:solidFill>
                              <a:schemeClr val="dk1"/>
                            </a:solidFill>
                            <a:effectLst/>
                            <a:latin typeface="+mn-lt"/>
                            <a:ea typeface="+mn-ea"/>
                            <a:cs typeface="+mn-cs"/>
                          </a:rPr>
                          <a:t>Savvas A. Chatzichristofis</a:t>
                        </a:r>
                      </a:p>
                      <a:p>
                        <a:r>
                          <a:rPr lang="en-US" sz="1600" kern="1200" dirty="0" smtClean="0">
                            <a:solidFill>
                              <a:schemeClr val="dk1"/>
                            </a:solidFill>
                            <a:effectLst/>
                            <a:latin typeface="+mn-lt"/>
                            <a:ea typeface="+mn-ea"/>
                            <a:cs typeface="+mn-cs"/>
                          </a:rPr>
                          <a:t>2008</a:t>
                        </a:r>
                        <a:endParaRPr lang="en-IN" sz="1600" b="0" dirty="0"/>
                      </a:p>
                    </a:txBody>
                    <a:tcPr/>
                  </a:tc>
                  <a:tc>
                    <a:txBody>
                      <a:bodyPr/>
                      <a:lstStyle/>
                      <a:p>
                        <a:r>
                          <a:rPr lang="en-IN" sz="1600" kern="1200" dirty="0" smtClean="0">
                            <a:solidFill>
                              <a:schemeClr val="dk1"/>
                            </a:solidFill>
                            <a:effectLst/>
                            <a:latin typeface="+mn-lt"/>
                            <a:ea typeface="+mn-ea"/>
                            <a:cs typeface="+mn-cs"/>
                          </a:rPr>
                          <a:t>This paper proposes a new low-level descriptor that</a:t>
                        </a:r>
                      </a:p>
                      <a:p>
                        <a:r>
                          <a:rPr lang="en-IN" sz="1600" kern="1200" dirty="0" smtClean="0">
                            <a:solidFill>
                              <a:schemeClr val="dk1"/>
                            </a:solidFill>
                            <a:effectLst/>
                            <a:latin typeface="+mn-lt"/>
                            <a:ea typeface="+mn-ea"/>
                            <a:cs typeface="+mn-cs"/>
                          </a:rPr>
                          <a:t>includes in one quantized histogram color and texture</a:t>
                        </a:r>
                      </a:p>
                      <a:p>
                        <a:r>
                          <a:rPr lang="en-IN" sz="1600" kern="1200" dirty="0" smtClean="0">
                            <a:solidFill>
                              <a:schemeClr val="dk1"/>
                            </a:solidFill>
                            <a:effectLst/>
                            <a:latin typeface="+mn-lt"/>
                            <a:ea typeface="+mn-ea"/>
                            <a:cs typeface="+mn-cs"/>
                          </a:rPr>
                          <a:t>information. This feature (FCTH) results from the</a:t>
                        </a:r>
                      </a:p>
                      <a:p>
                        <a:r>
                          <a:rPr lang="en-IN" sz="1600" kern="1200" dirty="0" smtClean="0">
                            <a:solidFill>
                              <a:schemeClr val="dk1"/>
                            </a:solidFill>
                            <a:effectLst/>
                            <a:latin typeface="+mn-lt"/>
                            <a:ea typeface="+mn-ea"/>
                            <a:cs typeface="+mn-cs"/>
                          </a:rPr>
                          <a:t>combination of 3 fuzzy units. It is compared with other color and texture descriptors.</a:t>
                        </a:r>
                        <a:endParaRPr lang="en-IN" sz="1600" dirty="0"/>
                      </a:p>
                    </a:txBody>
                    <a:tcPr/>
                  </a:tc>
                  <a:tc>
                    <a:txBody>
                      <a:bodyPr/>
                      <a:lstStyle/>
                      <a:p>
                        <a:r>
                          <a:rPr lang="en-IN" sz="1600" kern="1200" dirty="0" smtClean="0">
                            <a:solidFill>
                              <a:schemeClr val="dk1"/>
                            </a:solidFill>
                            <a:effectLst/>
                            <a:latin typeface="+mn-lt"/>
                            <a:ea typeface="+mn-ea"/>
                            <a:cs typeface="+mn-cs"/>
                          </a:rPr>
                          <a:t>Experimental results showed</a:t>
                        </a:r>
                        <a:r>
                          <a:rPr lang="en-IN" sz="1600" kern="1200" baseline="0" dirty="0" smtClean="0">
                            <a:solidFill>
                              <a:schemeClr val="dk1"/>
                            </a:solidFill>
                            <a:effectLst/>
                            <a:latin typeface="+mn-lt"/>
                            <a:ea typeface="+mn-ea"/>
                            <a:cs typeface="+mn-cs"/>
                          </a:rPr>
                          <a:t> the ANMRR value of FCTH to 0.27 which was the lowest as compared to other CDDs proving it to be a better quality match for image retrieval.</a:t>
                        </a:r>
                        <a:endParaRPr lang="en-IN" sz="1600" dirty="0"/>
                      </a:p>
                    </a:txBody>
                    <a:tcPr/>
                  </a:tc>
                </a:tr>
                <a:tr h="3412469">
                  <a:tc>
                    <a:txBody>
                      <a:bodyPr/>
                      <a:lstStyle/>
                      <a:p>
                        <a:r>
                          <a:rPr lang="en-IN" sz="1600" kern="1200" dirty="0" smtClean="0">
                            <a:solidFill>
                              <a:schemeClr val="dk1"/>
                            </a:solidFill>
                            <a:effectLst/>
                            <a:latin typeface="+mn-lt"/>
                            <a:ea typeface="+mn-ea"/>
                            <a:cs typeface="+mn-cs"/>
                          </a:rPr>
                          <a:t>COLOR AND EDGE DIRECTIVITY DESCRIPTOR ON GPGPU</a:t>
                        </a:r>
                      </a:p>
                      <a:p>
                        <a:endParaRPr lang="en-IN" sz="1600" kern="1200" dirty="0" smtClean="0">
                          <a:solidFill>
                            <a:schemeClr val="dk1"/>
                          </a:solidFill>
                          <a:effectLst/>
                          <a:latin typeface="+mn-lt"/>
                          <a:ea typeface="+mn-ea"/>
                          <a:cs typeface="+mn-cs"/>
                        </a:endParaRPr>
                      </a:p>
                      <a:p>
                        <a:r>
                          <a:rPr lang="en-IN" sz="1600" b="1" kern="1200" dirty="0" smtClean="0">
                            <a:solidFill>
                              <a:schemeClr val="dk1"/>
                            </a:solidFill>
                            <a:effectLst/>
                            <a:latin typeface="+mn-lt"/>
                            <a:ea typeface="+mn-ea"/>
                            <a:cs typeface="+mn-cs"/>
                          </a:rPr>
                          <a:t>JOURNAL: </a:t>
                        </a:r>
                        <a:r>
                          <a:rPr lang="en-IN" sz="1600" b="0" kern="1200" dirty="0" smtClean="0">
                            <a:solidFill>
                              <a:schemeClr val="dk1"/>
                            </a:solidFill>
                            <a:effectLst/>
                            <a:latin typeface="+mn-lt"/>
                            <a:ea typeface="+mn-ea"/>
                            <a:cs typeface="+mn-cs"/>
                          </a:rPr>
                          <a:t>IEEE</a:t>
                        </a:r>
                        <a:endParaRPr lang="en-IN" sz="1600" b="1" kern="1200" dirty="0" smtClean="0">
                          <a:solidFill>
                            <a:schemeClr val="dk1"/>
                          </a:solidFill>
                          <a:effectLst/>
                          <a:latin typeface="+mn-lt"/>
                          <a:ea typeface="+mn-ea"/>
                          <a:cs typeface="+mn-cs"/>
                        </a:endParaRPr>
                      </a:p>
                      <a:p>
                        <a:endParaRPr lang="en-IN" sz="1600" b="1" kern="1200" dirty="0" smtClean="0">
                          <a:solidFill>
                            <a:schemeClr val="dk1"/>
                          </a:solidFill>
                          <a:effectLst/>
                          <a:latin typeface="+mn-lt"/>
                          <a:ea typeface="+mn-ea"/>
                          <a:cs typeface="+mn-cs"/>
                        </a:endParaRPr>
                      </a:p>
                      <a:p>
                        <a:r>
                          <a:rPr lang="en-IN" sz="1600" b="1" kern="1200" dirty="0" smtClean="0">
                            <a:solidFill>
                              <a:schemeClr val="dk1"/>
                            </a:solidFill>
                            <a:effectLst/>
                            <a:latin typeface="+mn-lt"/>
                            <a:ea typeface="+mn-ea"/>
                            <a:cs typeface="+mn-cs"/>
                          </a:rPr>
                          <a:t>AUTHOR &amp; YEAR:</a:t>
                        </a:r>
                      </a:p>
                      <a:p>
                        <a:r>
                          <a:rPr lang="en-IN" sz="1600" kern="1200" dirty="0" smtClean="0">
                            <a:solidFill>
                              <a:schemeClr val="dk1"/>
                            </a:solidFill>
                            <a:effectLst/>
                            <a:latin typeface="+mn-lt"/>
                            <a:ea typeface="+mn-ea"/>
                            <a:cs typeface="+mn-cs"/>
                          </a:rPr>
                          <a:t>C. Iakovidou</a:t>
                        </a:r>
                      </a:p>
                      <a:p>
                        <a:r>
                          <a:rPr lang="en-US" sz="1600" kern="1200" dirty="0" smtClean="0">
                            <a:solidFill>
                              <a:schemeClr val="dk1"/>
                            </a:solidFill>
                            <a:effectLst/>
                            <a:latin typeface="+mn-lt"/>
                            <a:ea typeface="+mn-ea"/>
                            <a:cs typeface="+mn-cs"/>
                          </a:rPr>
                          <a:t>2015</a:t>
                        </a:r>
                        <a:endParaRPr lang="en-IN" sz="1600" b="0" dirty="0"/>
                      </a:p>
                    </a:txBody>
                    <a:tcPr/>
                  </a:tc>
                  <a:tc>
                    <a:txBody>
                      <a:bodyPr/>
                      <a:lstStyle/>
                      <a:p>
                        <a:r>
                          <a:rPr lang="en-IN" sz="1600" dirty="0" smtClean="0"/>
                          <a:t>This</a:t>
                        </a:r>
                        <a:r>
                          <a:rPr lang="en-IN" sz="1600" baseline="0" dirty="0" smtClean="0"/>
                          <a:t> paper deals with the extraction of a new low level feature that combines in one histogram, </a:t>
                        </a:r>
                        <a:r>
                          <a:rPr lang="en-IN" sz="1600" baseline="0" dirty="0" err="1" smtClean="0"/>
                          <a:t>color</a:t>
                        </a:r>
                        <a:r>
                          <a:rPr lang="en-IN" sz="1600" baseline="0" dirty="0" smtClean="0"/>
                          <a:t> and texture information and its length does not exceed </a:t>
                        </a:r>
                        <a:r>
                          <a:rPr lang="en-IN" sz="1600" baseline="0" smtClean="0"/>
                          <a:t>54 bytes.</a:t>
                        </a:r>
                        <a:endParaRPr lang="en-IN" sz="1600" dirty="0"/>
                      </a:p>
                    </a:txBody>
                    <a:tcPr/>
                  </a:tc>
                  <a:tc>
                    <a:txBody>
                      <a:bodyPr/>
                      <a:lstStyle/>
                      <a:p>
                        <a:r>
                          <a:rPr lang="en-IN" sz="1600" dirty="0" smtClean="0"/>
                          <a:t>We</a:t>
                        </a:r>
                        <a:r>
                          <a:rPr lang="en-IN" sz="1600" baseline="0" dirty="0" smtClean="0"/>
                          <a:t> found by comparison that the ANMRR value of CEDD is 0.2431 for Wang’s database and Rummager database respectively which is the lowest of all others.</a:t>
                        </a:r>
                        <a:endParaRPr lang="en-IN" sz="1600" dirty="0"/>
                      </a:p>
                    </a:txBody>
                    <a:tcPr/>
                  </a:tc>
                </a:tr>
              </a:tbl>
            </a:graphicData>
          </a:graphic>
        </p:graphicFrame>
      </p:grpSp>
      <p:grpSp>
        <p:nvGrpSpPr>
          <p:cNvPr id="6" name="Group 5"/>
          <p:cNvGrpSpPr/>
          <p:nvPr/>
        </p:nvGrpSpPr>
        <p:grpSpPr>
          <a:xfrm>
            <a:off x="-7036607" y="-2252"/>
            <a:ext cx="10241302" cy="6858000"/>
            <a:chOff x="-7036607" y="-2252"/>
            <a:chExt cx="10241302" cy="6858000"/>
          </a:xfrm>
        </p:grpSpPr>
        <p:grpSp>
          <p:nvGrpSpPr>
            <p:cNvPr id="23" name="Group 22">
              <a:extLst>
                <a:ext uri="{FF2B5EF4-FFF2-40B4-BE49-F238E27FC236}">
                  <a16:creationId xmlns:a16="http://schemas.microsoft.com/office/drawing/2014/main" xmlns="" id="{A1A911D1-2939-4C61-9809-8BFB85C5A363}"/>
                </a:ext>
              </a:extLst>
            </p:cNvPr>
            <p:cNvGrpSpPr/>
            <p:nvPr/>
          </p:nvGrpSpPr>
          <p:grpSpPr>
            <a:xfrm>
              <a:off x="-7036607" y="-2252"/>
              <a:ext cx="10241302" cy="6858000"/>
              <a:chOff x="-7429500" y="0"/>
              <a:chExt cx="10241302" cy="6858000"/>
            </a:xfrm>
            <a:solidFill>
              <a:schemeClr val="accent6">
                <a:lumMod val="40000"/>
                <a:lumOff val="60000"/>
              </a:schemeClr>
            </a:solidFill>
            <a:effectLst>
              <a:outerShdw blurRad="254000" dist="88900" algn="l" rotWithShape="0">
                <a:prstClr val="black">
                  <a:alpha val="51000"/>
                </a:prstClr>
              </a:outerShdw>
            </a:effectLst>
          </p:grpSpPr>
          <p:sp>
            <p:nvSpPr>
              <p:cNvPr id="24" name="Rectangle 23">
                <a:extLst>
                  <a:ext uri="{FF2B5EF4-FFF2-40B4-BE49-F238E27FC236}">
                    <a16:creationId xmlns:a16="http://schemas.microsoft.com/office/drawing/2014/main" xmlns="" id="{10F7110D-033F-4AB8-9FBD-9DF1B764437D}"/>
                  </a:ext>
                </a:extLst>
              </p:cNvPr>
              <p:cNvSpPr/>
              <p:nvPr/>
            </p:nvSpPr>
            <p:spPr>
              <a:xfrm>
                <a:off x="-7429500" y="0"/>
                <a:ext cx="98488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C9D99"/>
                  </a:solidFill>
                </a:endParaRPr>
              </a:p>
            </p:txBody>
          </p:sp>
          <p:sp>
            <p:nvSpPr>
              <p:cNvPr id="25" name="Rectangle: Top Corners Rounded 18">
                <a:extLst>
                  <a:ext uri="{FF2B5EF4-FFF2-40B4-BE49-F238E27FC236}">
                    <a16:creationId xmlns:a16="http://schemas.microsoft.com/office/drawing/2014/main" xmlns="" id="{350D83EA-93F0-4DDF-BE90-1EACDD67FD65}"/>
                  </a:ext>
                </a:extLst>
              </p:cNvPr>
              <p:cNvSpPr/>
              <p:nvPr/>
            </p:nvSpPr>
            <p:spPr>
              <a:xfrm rot="5400000">
                <a:off x="1183522" y="3406689"/>
                <a:ext cx="2864107" cy="392453"/>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C9D99"/>
                  </a:solidFill>
                </a:endParaRPr>
              </a:p>
            </p:txBody>
          </p:sp>
        </p:grpSp>
        <p:grpSp>
          <p:nvGrpSpPr>
            <p:cNvPr id="40" name="Group 39"/>
            <p:cNvGrpSpPr/>
            <p:nvPr/>
          </p:nvGrpSpPr>
          <p:grpSpPr>
            <a:xfrm>
              <a:off x="132068" y="2041772"/>
              <a:ext cx="2943738" cy="3175922"/>
              <a:chOff x="3419059" y="132927"/>
              <a:chExt cx="5347549" cy="6605399"/>
            </a:xfrm>
          </p:grpSpPr>
          <p:sp>
            <p:nvSpPr>
              <p:cNvPr id="41" name="Oval 40"/>
              <p:cNvSpPr/>
              <p:nvPr/>
            </p:nvSpPr>
            <p:spPr>
              <a:xfrm>
                <a:off x="4034988" y="3077815"/>
                <a:ext cx="2014332" cy="2014332"/>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3538319" y="2070649"/>
                <a:ext cx="2014332" cy="2014332"/>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6732101" y="2660778"/>
                <a:ext cx="2014332" cy="2014332"/>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p:cNvGrpSpPr/>
              <p:nvPr/>
            </p:nvGrpSpPr>
            <p:grpSpPr>
              <a:xfrm>
                <a:off x="4221326" y="3631499"/>
                <a:ext cx="846528" cy="846528"/>
                <a:chOff x="1627109" y="1982009"/>
                <a:chExt cx="1304530" cy="1304530"/>
              </a:xfrm>
            </p:grpSpPr>
            <p:sp>
              <p:nvSpPr>
                <p:cNvPr id="72" name="Oval 71"/>
                <p:cNvSpPr/>
                <p:nvPr/>
              </p:nvSpPr>
              <p:spPr>
                <a:xfrm>
                  <a:off x="1627109" y="1982009"/>
                  <a:ext cx="1304530" cy="1304530"/>
                </a:xfrm>
                <a:prstGeom prst="ellipse">
                  <a:avLst/>
                </a:prstGeom>
                <a:solidFill>
                  <a:srgbClr val="EFB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1914939" y="2269839"/>
                  <a:ext cx="728870" cy="728870"/>
                </a:xfrm>
                <a:prstGeom prst="ellipse">
                  <a:avLst/>
                </a:prstGeom>
                <a:solidFill>
                  <a:srgbClr val="D48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 name="Group 44"/>
              <p:cNvGrpSpPr/>
              <p:nvPr/>
            </p:nvGrpSpPr>
            <p:grpSpPr>
              <a:xfrm>
                <a:off x="7699511" y="3631049"/>
                <a:ext cx="846528" cy="846528"/>
                <a:chOff x="1627109" y="1982009"/>
                <a:chExt cx="1304530" cy="1304530"/>
              </a:xfrm>
            </p:grpSpPr>
            <p:sp>
              <p:nvSpPr>
                <p:cNvPr id="70" name="Oval 69"/>
                <p:cNvSpPr/>
                <p:nvPr/>
              </p:nvSpPr>
              <p:spPr>
                <a:xfrm>
                  <a:off x="1627109" y="1982009"/>
                  <a:ext cx="1304530" cy="1304530"/>
                </a:xfrm>
                <a:prstGeom prst="ellipse">
                  <a:avLst/>
                </a:prstGeom>
                <a:solidFill>
                  <a:srgbClr val="EFB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1914939" y="2269839"/>
                  <a:ext cx="728870" cy="728870"/>
                </a:xfrm>
                <a:prstGeom prst="ellipse">
                  <a:avLst/>
                </a:prstGeom>
                <a:solidFill>
                  <a:srgbClr val="D48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p:cNvGrpSpPr/>
              <p:nvPr/>
            </p:nvGrpSpPr>
            <p:grpSpPr>
              <a:xfrm>
                <a:off x="3419059" y="132927"/>
                <a:ext cx="5347549" cy="6605399"/>
                <a:chOff x="6400799" y="106423"/>
                <a:chExt cx="5347549" cy="6605399"/>
              </a:xfrm>
            </p:grpSpPr>
            <p:sp>
              <p:nvSpPr>
                <p:cNvPr id="66" name="Rectangle: Rounded Corners 56"/>
                <p:cNvSpPr/>
                <p:nvPr/>
              </p:nvSpPr>
              <p:spPr>
                <a:xfrm>
                  <a:off x="7586574" y="1762944"/>
                  <a:ext cx="3591928" cy="4948878"/>
                </a:xfrm>
                <a:prstGeom prst="roundRect">
                  <a:avLst>
                    <a:gd name="adj" fmla="val 50000"/>
                  </a:avLst>
                </a:prstGeom>
                <a:solidFill>
                  <a:srgbClr val="EFB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6400799" y="106423"/>
                  <a:ext cx="3313042" cy="3313042"/>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9164170" y="988096"/>
                  <a:ext cx="2014332" cy="2014332"/>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10529144" y="2200261"/>
                  <a:ext cx="1219204" cy="1219204"/>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p:cNvGrpSpPr/>
              <p:nvPr/>
            </p:nvGrpSpPr>
            <p:grpSpPr>
              <a:xfrm>
                <a:off x="4547047" y="2974638"/>
                <a:ext cx="3650960" cy="1700472"/>
                <a:chOff x="1080052" y="2174167"/>
                <a:chExt cx="4211012" cy="1961322"/>
              </a:xfrm>
            </p:grpSpPr>
            <p:grpSp>
              <p:nvGrpSpPr>
                <p:cNvPr id="55" name="Group 54"/>
                <p:cNvGrpSpPr/>
                <p:nvPr/>
              </p:nvGrpSpPr>
              <p:grpSpPr>
                <a:xfrm>
                  <a:off x="3329742" y="2174167"/>
                  <a:ext cx="1961322" cy="1961322"/>
                  <a:chOff x="927652" y="2021767"/>
                  <a:chExt cx="1961322" cy="1961322"/>
                </a:xfrm>
              </p:grpSpPr>
              <p:grpSp>
                <p:nvGrpSpPr>
                  <p:cNvPr id="62" name="Group 61"/>
                  <p:cNvGrpSpPr/>
                  <p:nvPr/>
                </p:nvGrpSpPr>
                <p:grpSpPr>
                  <a:xfrm>
                    <a:off x="927652" y="2021767"/>
                    <a:ext cx="1961322" cy="1961322"/>
                    <a:chOff x="673358" y="1767473"/>
                    <a:chExt cx="2469910" cy="2469910"/>
                  </a:xfrm>
                </p:grpSpPr>
                <p:sp>
                  <p:nvSpPr>
                    <p:cNvPr id="64" name="Rectangle 63"/>
                    <p:cNvSpPr/>
                    <p:nvPr/>
                  </p:nvSpPr>
                  <p:spPr>
                    <a:xfrm rot="20102654">
                      <a:off x="741191" y="2298190"/>
                      <a:ext cx="1876352" cy="4766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Circle: Hollow 82"/>
                    <p:cNvSpPr/>
                    <p:nvPr/>
                  </p:nvSpPr>
                  <p:spPr>
                    <a:xfrm>
                      <a:off x="673358" y="1767473"/>
                      <a:ext cx="2469910" cy="2469910"/>
                    </a:xfrm>
                    <a:prstGeom prst="donut">
                      <a:avLst>
                        <a:gd name="adj" fmla="val 12062"/>
                      </a:avLst>
                    </a:prstGeom>
                    <a:solidFill>
                      <a:srgbClr val="A916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63" name="Oval 62"/>
                  <p:cNvSpPr/>
                  <p:nvPr/>
                </p:nvSpPr>
                <p:spPr>
                  <a:xfrm>
                    <a:off x="1656522" y="2750637"/>
                    <a:ext cx="503582" cy="503582"/>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6" name="Group 55"/>
                <p:cNvGrpSpPr/>
                <p:nvPr/>
              </p:nvGrpSpPr>
              <p:grpSpPr>
                <a:xfrm>
                  <a:off x="1080052" y="2174167"/>
                  <a:ext cx="1961322" cy="1961322"/>
                  <a:chOff x="927652" y="2021767"/>
                  <a:chExt cx="1961322" cy="1961322"/>
                </a:xfrm>
              </p:grpSpPr>
              <p:grpSp>
                <p:nvGrpSpPr>
                  <p:cNvPr id="58" name="Group 57"/>
                  <p:cNvGrpSpPr/>
                  <p:nvPr/>
                </p:nvGrpSpPr>
                <p:grpSpPr>
                  <a:xfrm>
                    <a:off x="927652" y="2021767"/>
                    <a:ext cx="1961322" cy="1961322"/>
                    <a:chOff x="673358" y="1767473"/>
                    <a:chExt cx="2469910" cy="2469910"/>
                  </a:xfrm>
                </p:grpSpPr>
                <p:sp>
                  <p:nvSpPr>
                    <p:cNvPr id="60" name="Rectangle 59"/>
                    <p:cNvSpPr/>
                    <p:nvPr/>
                  </p:nvSpPr>
                  <p:spPr>
                    <a:xfrm rot="20102654">
                      <a:off x="741191" y="2298190"/>
                      <a:ext cx="1876352" cy="4766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Circle: Hollow 91"/>
                    <p:cNvSpPr/>
                    <p:nvPr/>
                  </p:nvSpPr>
                  <p:spPr>
                    <a:xfrm>
                      <a:off x="673358" y="1767473"/>
                      <a:ext cx="2469910" cy="2469910"/>
                    </a:xfrm>
                    <a:prstGeom prst="donut">
                      <a:avLst>
                        <a:gd name="adj" fmla="val 12062"/>
                      </a:avLst>
                    </a:prstGeom>
                    <a:solidFill>
                      <a:srgbClr val="A916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59" name="Oval 58"/>
                  <p:cNvSpPr/>
                  <p:nvPr/>
                </p:nvSpPr>
                <p:spPr>
                  <a:xfrm>
                    <a:off x="1656522" y="2750637"/>
                    <a:ext cx="503582" cy="503582"/>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7" name="Rectangle 56"/>
                <p:cNvSpPr/>
                <p:nvPr/>
              </p:nvSpPr>
              <p:spPr>
                <a:xfrm>
                  <a:off x="2961861" y="3020652"/>
                  <a:ext cx="443948" cy="268352"/>
                </a:xfrm>
                <a:prstGeom prst="rect">
                  <a:avLst/>
                </a:prstGeom>
                <a:solidFill>
                  <a:srgbClr val="A916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47"/>
              <p:cNvGrpSpPr/>
              <p:nvPr/>
            </p:nvGrpSpPr>
            <p:grpSpPr>
              <a:xfrm>
                <a:off x="5716378" y="5245167"/>
                <a:ext cx="1368840" cy="923102"/>
                <a:chOff x="2277087" y="3898902"/>
                <a:chExt cx="2095530" cy="1413160"/>
              </a:xfrm>
            </p:grpSpPr>
            <p:sp>
              <p:nvSpPr>
                <p:cNvPr id="52" name="Freeform: Shape 96"/>
                <p:cNvSpPr/>
                <p:nvPr/>
              </p:nvSpPr>
              <p:spPr>
                <a:xfrm>
                  <a:off x="2277087" y="3898903"/>
                  <a:ext cx="2095530" cy="1413159"/>
                </a:xfrm>
                <a:custGeom>
                  <a:avLst/>
                  <a:gdLst>
                    <a:gd name="connsiteX0" fmla="*/ 69164 w 2095530"/>
                    <a:gd name="connsiteY0" fmla="*/ 0 h 1413159"/>
                    <a:gd name="connsiteX1" fmla="*/ 2026367 w 2095530"/>
                    <a:gd name="connsiteY1" fmla="*/ 0 h 1413159"/>
                    <a:gd name="connsiteX2" fmla="*/ 2074243 w 2095530"/>
                    <a:gd name="connsiteY2" fmla="*/ 154233 h 1413159"/>
                    <a:gd name="connsiteX3" fmla="*/ 2095530 w 2095530"/>
                    <a:gd name="connsiteY3" fmla="*/ 365394 h 1413159"/>
                    <a:gd name="connsiteX4" fmla="*/ 1047765 w 2095530"/>
                    <a:gd name="connsiteY4" fmla="*/ 1413159 h 1413159"/>
                    <a:gd name="connsiteX5" fmla="*/ 0 w 2095530"/>
                    <a:gd name="connsiteY5" fmla="*/ 365394 h 1413159"/>
                    <a:gd name="connsiteX6" fmla="*/ 21287 w 2095530"/>
                    <a:gd name="connsiteY6" fmla="*/ 154233 h 1413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30" h="1413159">
                      <a:moveTo>
                        <a:pt x="69164" y="0"/>
                      </a:moveTo>
                      <a:lnTo>
                        <a:pt x="2026367" y="0"/>
                      </a:lnTo>
                      <a:lnTo>
                        <a:pt x="2074243" y="154233"/>
                      </a:lnTo>
                      <a:cubicBezTo>
                        <a:pt x="2088201" y="222440"/>
                        <a:pt x="2095530" y="293061"/>
                        <a:pt x="2095530" y="365394"/>
                      </a:cubicBezTo>
                      <a:cubicBezTo>
                        <a:pt x="2095530" y="944059"/>
                        <a:pt x="1626430" y="1413159"/>
                        <a:pt x="1047765" y="1413159"/>
                      </a:cubicBezTo>
                      <a:cubicBezTo>
                        <a:pt x="469100" y="1413159"/>
                        <a:pt x="0" y="944059"/>
                        <a:pt x="0" y="365394"/>
                      </a:cubicBezTo>
                      <a:cubicBezTo>
                        <a:pt x="0" y="293061"/>
                        <a:pt x="7330" y="222440"/>
                        <a:pt x="21287" y="154233"/>
                      </a:cubicBez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Shape 99"/>
                <p:cNvSpPr/>
                <p:nvPr/>
              </p:nvSpPr>
              <p:spPr>
                <a:xfrm>
                  <a:off x="2277087" y="3898902"/>
                  <a:ext cx="2095530" cy="530991"/>
                </a:xfrm>
                <a:custGeom>
                  <a:avLst/>
                  <a:gdLst>
                    <a:gd name="connsiteX0" fmla="*/ 69164 w 2095530"/>
                    <a:gd name="connsiteY0" fmla="*/ 0 h 530991"/>
                    <a:gd name="connsiteX1" fmla="*/ 2026367 w 2095530"/>
                    <a:gd name="connsiteY1" fmla="*/ 0 h 530991"/>
                    <a:gd name="connsiteX2" fmla="*/ 2074243 w 2095530"/>
                    <a:gd name="connsiteY2" fmla="*/ 154233 h 530991"/>
                    <a:gd name="connsiteX3" fmla="*/ 2095530 w 2095530"/>
                    <a:gd name="connsiteY3" fmla="*/ 365394 h 530991"/>
                    <a:gd name="connsiteX4" fmla="*/ 2078837 w 2095530"/>
                    <a:gd name="connsiteY4" fmla="*/ 530991 h 530991"/>
                    <a:gd name="connsiteX5" fmla="*/ 16694 w 2095530"/>
                    <a:gd name="connsiteY5" fmla="*/ 530991 h 530991"/>
                    <a:gd name="connsiteX6" fmla="*/ 0 w 2095530"/>
                    <a:gd name="connsiteY6" fmla="*/ 365394 h 530991"/>
                    <a:gd name="connsiteX7" fmla="*/ 21287 w 2095530"/>
                    <a:gd name="connsiteY7" fmla="*/ 154233 h 53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30" h="530991">
                      <a:moveTo>
                        <a:pt x="69164" y="0"/>
                      </a:moveTo>
                      <a:lnTo>
                        <a:pt x="2026367" y="0"/>
                      </a:lnTo>
                      <a:lnTo>
                        <a:pt x="2074243" y="154233"/>
                      </a:lnTo>
                      <a:cubicBezTo>
                        <a:pt x="2088201" y="222440"/>
                        <a:pt x="2095530" y="293061"/>
                        <a:pt x="2095530" y="365394"/>
                      </a:cubicBezTo>
                      <a:lnTo>
                        <a:pt x="2078837" y="530991"/>
                      </a:lnTo>
                      <a:lnTo>
                        <a:pt x="16694" y="530991"/>
                      </a:lnTo>
                      <a:lnTo>
                        <a:pt x="0" y="365394"/>
                      </a:lnTo>
                      <a:cubicBezTo>
                        <a:pt x="0" y="293061"/>
                        <a:pt x="7330" y="222440"/>
                        <a:pt x="21287" y="1542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102"/>
                <p:cNvSpPr/>
                <p:nvPr/>
              </p:nvSpPr>
              <p:spPr>
                <a:xfrm>
                  <a:off x="2574757" y="4706698"/>
                  <a:ext cx="1490664" cy="605364"/>
                </a:xfrm>
                <a:custGeom>
                  <a:avLst/>
                  <a:gdLst>
                    <a:gd name="connsiteX0" fmla="*/ 742385 w 1490664"/>
                    <a:gd name="connsiteY0" fmla="*/ 0 h 605364"/>
                    <a:gd name="connsiteX1" fmla="*/ 1402811 w 1490664"/>
                    <a:gd name="connsiteY1" fmla="*/ 213332 h 605364"/>
                    <a:gd name="connsiteX2" fmla="*/ 1490664 w 1490664"/>
                    <a:gd name="connsiteY2" fmla="*/ 296369 h 605364"/>
                    <a:gd name="connsiteX3" fmla="*/ 1488745 w 1490664"/>
                    <a:gd name="connsiteY3" fmla="*/ 298481 h 605364"/>
                    <a:gd name="connsiteX4" fmla="*/ 747863 w 1490664"/>
                    <a:gd name="connsiteY4" fmla="*/ 605364 h 605364"/>
                    <a:gd name="connsiteX5" fmla="*/ 6981 w 1490664"/>
                    <a:gd name="connsiteY5" fmla="*/ 298481 h 605364"/>
                    <a:gd name="connsiteX6" fmla="*/ 0 w 1490664"/>
                    <a:gd name="connsiteY6" fmla="*/ 290799 h 605364"/>
                    <a:gd name="connsiteX7" fmla="*/ 81959 w 1490664"/>
                    <a:gd name="connsiteY7" fmla="*/ 213332 h 605364"/>
                    <a:gd name="connsiteX8" fmla="*/ 742385 w 1490664"/>
                    <a:gd name="connsiteY8" fmla="*/ 0 h 605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0664" h="605364">
                      <a:moveTo>
                        <a:pt x="742385" y="0"/>
                      </a:moveTo>
                      <a:cubicBezTo>
                        <a:pt x="1000298" y="0"/>
                        <a:pt x="1233793" y="81525"/>
                        <a:pt x="1402811" y="213332"/>
                      </a:cubicBezTo>
                      <a:lnTo>
                        <a:pt x="1490664" y="296369"/>
                      </a:lnTo>
                      <a:lnTo>
                        <a:pt x="1488745" y="298481"/>
                      </a:lnTo>
                      <a:cubicBezTo>
                        <a:pt x="1299137" y="488089"/>
                        <a:pt x="1037196" y="605364"/>
                        <a:pt x="747863" y="605364"/>
                      </a:cubicBezTo>
                      <a:cubicBezTo>
                        <a:pt x="458531" y="605364"/>
                        <a:pt x="196589" y="488089"/>
                        <a:pt x="6981" y="298481"/>
                      </a:cubicBezTo>
                      <a:lnTo>
                        <a:pt x="0" y="290799"/>
                      </a:lnTo>
                      <a:lnTo>
                        <a:pt x="81959" y="213332"/>
                      </a:lnTo>
                      <a:cubicBezTo>
                        <a:pt x="250977" y="81525"/>
                        <a:pt x="484473" y="0"/>
                        <a:pt x="742385" y="0"/>
                      </a:cubicBezTo>
                      <a:close/>
                    </a:path>
                  </a:pathLst>
                </a:custGeom>
                <a:solidFill>
                  <a:srgbClr val="CB4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Oval 48"/>
              <p:cNvSpPr/>
              <p:nvPr/>
            </p:nvSpPr>
            <p:spPr>
              <a:xfrm>
                <a:off x="5998588" y="4637424"/>
                <a:ext cx="270858" cy="270858"/>
              </a:xfrm>
              <a:prstGeom prst="ellipse">
                <a:avLst/>
              </a:prstGeom>
              <a:solidFill>
                <a:srgbClr val="D48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6519060" y="4637424"/>
                <a:ext cx="270858" cy="270858"/>
              </a:xfrm>
              <a:prstGeom prst="ellipse">
                <a:avLst/>
              </a:prstGeom>
              <a:solidFill>
                <a:srgbClr val="D48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Arc 50"/>
              <p:cNvSpPr/>
              <p:nvPr/>
            </p:nvSpPr>
            <p:spPr>
              <a:xfrm rot="16816740">
                <a:off x="3719931" y="407116"/>
                <a:ext cx="2711298" cy="2711298"/>
              </a:xfrm>
              <a:prstGeom prst="arc">
                <a:avLst>
                  <a:gd name="adj1" fmla="val 16200000"/>
                  <a:gd name="adj2" fmla="val 20019743"/>
                </a:avLst>
              </a:prstGeom>
              <a:ln w="152400" cap="rnd">
                <a:solidFill>
                  <a:schemeClr val="bg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spTree>
    <p:extLst>
      <p:ext uri="{BB962C8B-B14F-4D97-AF65-F5344CB8AC3E}">
        <p14:creationId xmlns:p14="http://schemas.microsoft.com/office/powerpoint/2010/main" val="23143967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00091 0.00093 L 0.58685 0.00347 " pathEditMode="relative" rAng="0" ptsTypes="AA">
                                      <p:cBhvr>
                                        <p:cTn id="6" dur="2000" fill="hold"/>
                                        <p:tgtEl>
                                          <p:spTgt spid="105"/>
                                        </p:tgtEl>
                                        <p:attrNameLst>
                                          <p:attrName>ppt_x</p:attrName>
                                          <p:attrName>ppt_y</p:attrName>
                                        </p:attrNameLst>
                                      </p:cBhvr>
                                      <p:rCtr x="29297" y="116"/>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0082 1.85185E-6 L 0.6345 0.00555 " pathEditMode="relative" rAng="0" ptsTypes="AA">
                                      <p:cBhvr>
                                        <p:cTn id="10" dur="2000" fill="hold"/>
                                        <p:tgtEl>
                                          <p:spTgt spid="116"/>
                                        </p:tgtEl>
                                        <p:attrNameLst>
                                          <p:attrName>ppt_x</p:attrName>
                                          <p:attrName>ppt_y</p:attrName>
                                        </p:attrNameLst>
                                      </p:cBhvr>
                                      <p:rCtr x="31315" y="278"/>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0.04205 1.48148E-6 L 0.64375 0.00555 " pathEditMode="relative" rAng="0" ptsTypes="AA">
                                      <p:cBhvr>
                                        <p:cTn id="14" dur="2000" fill="hold"/>
                                        <p:tgtEl>
                                          <p:spTgt spid="126"/>
                                        </p:tgtEl>
                                        <p:attrNameLst>
                                          <p:attrName>ppt_x</p:attrName>
                                          <p:attrName>ppt_y</p:attrName>
                                        </p:attrNameLst>
                                      </p:cBhvr>
                                      <p:rCtr x="30078" y="2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xmlns="" id="{ED0909F2-974A-4966-A586-8F92DD00C701}"/>
              </a:ext>
            </a:extLst>
          </p:cNvPr>
          <p:cNvSpPr>
            <a:spLocks/>
          </p:cNvSpPr>
          <p:nvPr/>
        </p:nvSpPr>
        <p:spPr bwMode="auto">
          <a:xfrm>
            <a:off x="2497138" y="-150495"/>
            <a:ext cx="1568450" cy="1443038"/>
          </a:xfrm>
          <a:custGeom>
            <a:avLst/>
            <a:gdLst>
              <a:gd name="T0" fmla="*/ 298 w 988"/>
              <a:gd name="T1" fmla="*/ 0 h 909"/>
              <a:gd name="T2" fmla="*/ 988 w 988"/>
              <a:gd name="T3" fmla="*/ 434 h 909"/>
              <a:gd name="T4" fmla="*/ 706 w 988"/>
              <a:gd name="T5" fmla="*/ 909 h 909"/>
              <a:gd name="T6" fmla="*/ 0 w 988"/>
              <a:gd name="T7" fmla="*/ 448 h 909"/>
              <a:gd name="T8" fmla="*/ 298 w 988"/>
              <a:gd name="T9" fmla="*/ 0 h 909"/>
            </a:gdLst>
            <a:ahLst/>
            <a:cxnLst>
              <a:cxn ang="0">
                <a:pos x="T0" y="T1"/>
              </a:cxn>
              <a:cxn ang="0">
                <a:pos x="T2" y="T3"/>
              </a:cxn>
              <a:cxn ang="0">
                <a:pos x="T4" y="T5"/>
              </a:cxn>
              <a:cxn ang="0">
                <a:pos x="T6" y="T7"/>
              </a:cxn>
              <a:cxn ang="0">
                <a:pos x="T8" y="T9"/>
              </a:cxn>
            </a:cxnLst>
            <a:rect l="0" t="0" r="r" b="b"/>
            <a:pathLst>
              <a:path w="988" h="909">
                <a:moveTo>
                  <a:pt x="298" y="0"/>
                </a:moveTo>
                <a:lnTo>
                  <a:pt x="988" y="434"/>
                </a:lnTo>
                <a:lnTo>
                  <a:pt x="706" y="909"/>
                </a:lnTo>
                <a:lnTo>
                  <a:pt x="0" y="448"/>
                </a:lnTo>
                <a:lnTo>
                  <a:pt x="298" y="0"/>
                </a:lnTo>
                <a:close/>
              </a:path>
            </a:pathLst>
          </a:custGeom>
          <a:solidFill>
            <a:srgbClr val="E7E8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1" name="Freeform 12">
            <a:extLst>
              <a:ext uri="{FF2B5EF4-FFF2-40B4-BE49-F238E27FC236}">
                <a16:creationId xmlns:a16="http://schemas.microsoft.com/office/drawing/2014/main" xmlns="" id="{15F52306-7B76-4069-B766-6D7B05EF2139}"/>
              </a:ext>
            </a:extLst>
          </p:cNvPr>
          <p:cNvSpPr>
            <a:spLocks/>
          </p:cNvSpPr>
          <p:nvPr/>
        </p:nvSpPr>
        <p:spPr bwMode="auto">
          <a:xfrm>
            <a:off x="2970213" y="-150495"/>
            <a:ext cx="1095375" cy="822325"/>
          </a:xfrm>
          <a:custGeom>
            <a:avLst/>
            <a:gdLst>
              <a:gd name="T0" fmla="*/ 1001 w 1001"/>
              <a:gd name="T1" fmla="*/ 635 h 759"/>
              <a:gd name="T2" fmla="*/ 997 w 1001"/>
              <a:gd name="T3" fmla="*/ 636 h 759"/>
              <a:gd name="T4" fmla="*/ 986 w 1001"/>
              <a:gd name="T5" fmla="*/ 638 h 759"/>
              <a:gd name="T6" fmla="*/ 944 w 1001"/>
              <a:gd name="T7" fmla="*/ 646 h 759"/>
              <a:gd name="T8" fmla="*/ 786 w 1001"/>
              <a:gd name="T9" fmla="*/ 673 h 759"/>
              <a:gd name="T10" fmla="*/ 263 w 1001"/>
              <a:gd name="T11" fmla="*/ 759 h 759"/>
              <a:gd name="T12" fmla="*/ 260 w 1001"/>
              <a:gd name="T13" fmla="*/ 759 h 759"/>
              <a:gd name="T14" fmla="*/ 259 w 1001"/>
              <a:gd name="T15" fmla="*/ 756 h 759"/>
              <a:gd name="T16" fmla="*/ 250 w 1001"/>
              <a:gd name="T17" fmla="*/ 732 h 759"/>
              <a:gd name="T18" fmla="*/ 72 w 1001"/>
              <a:gd name="T19" fmla="*/ 215 h 759"/>
              <a:gd name="T20" fmla="*/ 18 w 1001"/>
              <a:gd name="T21" fmla="*/ 58 h 759"/>
              <a:gd name="T22" fmla="*/ 4 w 1001"/>
              <a:gd name="T23" fmla="*/ 15 h 759"/>
              <a:gd name="T24" fmla="*/ 1 w 1001"/>
              <a:gd name="T25" fmla="*/ 4 h 759"/>
              <a:gd name="T26" fmla="*/ 0 w 1001"/>
              <a:gd name="T27" fmla="*/ 0 h 759"/>
              <a:gd name="T28" fmla="*/ 2 w 1001"/>
              <a:gd name="T29" fmla="*/ 4 h 759"/>
              <a:gd name="T30" fmla="*/ 6 w 1001"/>
              <a:gd name="T31" fmla="*/ 15 h 759"/>
              <a:gd name="T32" fmla="*/ 21 w 1001"/>
              <a:gd name="T33" fmla="*/ 57 h 759"/>
              <a:gd name="T34" fmla="*/ 77 w 1001"/>
              <a:gd name="T35" fmla="*/ 213 h 759"/>
              <a:gd name="T36" fmla="*/ 258 w 1001"/>
              <a:gd name="T37" fmla="*/ 729 h 759"/>
              <a:gd name="T38" fmla="*/ 267 w 1001"/>
              <a:gd name="T39" fmla="*/ 753 h 759"/>
              <a:gd name="T40" fmla="*/ 262 w 1001"/>
              <a:gd name="T41" fmla="*/ 750 h 759"/>
              <a:gd name="T42" fmla="*/ 785 w 1001"/>
              <a:gd name="T43" fmla="*/ 667 h 759"/>
              <a:gd name="T44" fmla="*/ 943 w 1001"/>
              <a:gd name="T45" fmla="*/ 643 h 759"/>
              <a:gd name="T46" fmla="*/ 986 w 1001"/>
              <a:gd name="T47" fmla="*/ 637 h 759"/>
              <a:gd name="T48" fmla="*/ 997 w 1001"/>
              <a:gd name="T49" fmla="*/ 635 h 759"/>
              <a:gd name="T50" fmla="*/ 1001 w 1001"/>
              <a:gd name="T51" fmla="*/ 635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01" h="759">
                <a:moveTo>
                  <a:pt x="1001" y="635"/>
                </a:moveTo>
                <a:cubicBezTo>
                  <a:pt x="1001" y="635"/>
                  <a:pt x="1000" y="636"/>
                  <a:pt x="997" y="636"/>
                </a:cubicBezTo>
                <a:cubicBezTo>
                  <a:pt x="994" y="637"/>
                  <a:pt x="991" y="638"/>
                  <a:pt x="986" y="638"/>
                </a:cubicBezTo>
                <a:cubicBezTo>
                  <a:pt x="976" y="640"/>
                  <a:pt x="962" y="643"/>
                  <a:pt x="944" y="646"/>
                </a:cubicBezTo>
                <a:cubicBezTo>
                  <a:pt x="906" y="653"/>
                  <a:pt x="852" y="662"/>
                  <a:pt x="786" y="673"/>
                </a:cubicBezTo>
                <a:cubicBezTo>
                  <a:pt x="652" y="695"/>
                  <a:pt x="468" y="725"/>
                  <a:pt x="263" y="759"/>
                </a:cubicBezTo>
                <a:lnTo>
                  <a:pt x="260" y="759"/>
                </a:lnTo>
                <a:lnTo>
                  <a:pt x="259" y="756"/>
                </a:lnTo>
                <a:cubicBezTo>
                  <a:pt x="256" y="748"/>
                  <a:pt x="253" y="740"/>
                  <a:pt x="250" y="732"/>
                </a:cubicBezTo>
                <a:cubicBezTo>
                  <a:pt x="181" y="530"/>
                  <a:pt x="117" y="348"/>
                  <a:pt x="72" y="215"/>
                </a:cubicBezTo>
                <a:cubicBezTo>
                  <a:pt x="49" y="149"/>
                  <a:pt x="31" y="96"/>
                  <a:pt x="18" y="58"/>
                </a:cubicBezTo>
                <a:cubicBezTo>
                  <a:pt x="12" y="40"/>
                  <a:pt x="8" y="26"/>
                  <a:pt x="4" y="15"/>
                </a:cubicBezTo>
                <a:cubicBezTo>
                  <a:pt x="3" y="11"/>
                  <a:pt x="2" y="7"/>
                  <a:pt x="1" y="4"/>
                </a:cubicBezTo>
                <a:cubicBezTo>
                  <a:pt x="0" y="1"/>
                  <a:pt x="0" y="0"/>
                  <a:pt x="0" y="0"/>
                </a:cubicBezTo>
                <a:cubicBezTo>
                  <a:pt x="0" y="0"/>
                  <a:pt x="1" y="1"/>
                  <a:pt x="2" y="4"/>
                </a:cubicBezTo>
                <a:cubicBezTo>
                  <a:pt x="3" y="7"/>
                  <a:pt x="4" y="10"/>
                  <a:pt x="6" y="15"/>
                </a:cubicBezTo>
                <a:cubicBezTo>
                  <a:pt x="10" y="25"/>
                  <a:pt x="15" y="39"/>
                  <a:pt x="21" y="57"/>
                </a:cubicBezTo>
                <a:cubicBezTo>
                  <a:pt x="35" y="94"/>
                  <a:pt x="54" y="148"/>
                  <a:pt x="77" y="213"/>
                </a:cubicBezTo>
                <a:cubicBezTo>
                  <a:pt x="124" y="346"/>
                  <a:pt x="188" y="528"/>
                  <a:pt x="258" y="729"/>
                </a:cubicBezTo>
                <a:cubicBezTo>
                  <a:pt x="261" y="737"/>
                  <a:pt x="264" y="745"/>
                  <a:pt x="267" y="753"/>
                </a:cubicBezTo>
                <a:lnTo>
                  <a:pt x="262" y="750"/>
                </a:lnTo>
                <a:cubicBezTo>
                  <a:pt x="467" y="718"/>
                  <a:pt x="651" y="688"/>
                  <a:pt x="785" y="667"/>
                </a:cubicBezTo>
                <a:cubicBezTo>
                  <a:pt x="851" y="657"/>
                  <a:pt x="905" y="649"/>
                  <a:pt x="943" y="643"/>
                </a:cubicBezTo>
                <a:cubicBezTo>
                  <a:pt x="961" y="640"/>
                  <a:pt x="975" y="638"/>
                  <a:pt x="986" y="637"/>
                </a:cubicBezTo>
                <a:cubicBezTo>
                  <a:pt x="990" y="636"/>
                  <a:pt x="994" y="636"/>
                  <a:pt x="997" y="635"/>
                </a:cubicBezTo>
                <a:cubicBezTo>
                  <a:pt x="1000" y="635"/>
                  <a:pt x="1001" y="635"/>
                  <a:pt x="1001" y="635"/>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2" name="Freeform 13">
            <a:extLst>
              <a:ext uri="{FF2B5EF4-FFF2-40B4-BE49-F238E27FC236}">
                <a16:creationId xmlns:a16="http://schemas.microsoft.com/office/drawing/2014/main" xmlns="" id="{7A72B599-DDAE-4D7F-A8C5-C0CA5CAA0643}"/>
              </a:ext>
            </a:extLst>
          </p:cNvPr>
          <p:cNvSpPr>
            <a:spLocks/>
          </p:cNvSpPr>
          <p:nvPr/>
        </p:nvSpPr>
        <p:spPr bwMode="auto">
          <a:xfrm>
            <a:off x="2497138" y="392430"/>
            <a:ext cx="666750" cy="169863"/>
          </a:xfrm>
          <a:custGeom>
            <a:avLst/>
            <a:gdLst>
              <a:gd name="T0" fmla="*/ 0 w 610"/>
              <a:gd name="T1" fmla="*/ 155 h 157"/>
              <a:gd name="T2" fmla="*/ 304 w 610"/>
              <a:gd name="T3" fmla="*/ 74 h 157"/>
              <a:gd name="T4" fmla="*/ 609 w 610"/>
              <a:gd name="T5" fmla="*/ 3 h 157"/>
              <a:gd name="T6" fmla="*/ 306 w 610"/>
              <a:gd name="T7" fmla="*/ 83 h 157"/>
              <a:gd name="T8" fmla="*/ 0 w 610"/>
              <a:gd name="T9" fmla="*/ 155 h 157"/>
            </a:gdLst>
            <a:ahLst/>
            <a:cxnLst>
              <a:cxn ang="0">
                <a:pos x="T0" y="T1"/>
              </a:cxn>
              <a:cxn ang="0">
                <a:pos x="T2" y="T3"/>
              </a:cxn>
              <a:cxn ang="0">
                <a:pos x="T4" y="T5"/>
              </a:cxn>
              <a:cxn ang="0">
                <a:pos x="T6" y="T7"/>
              </a:cxn>
              <a:cxn ang="0">
                <a:pos x="T8" y="T9"/>
              </a:cxn>
            </a:cxnLst>
            <a:rect l="0" t="0" r="r" b="b"/>
            <a:pathLst>
              <a:path w="610" h="157">
                <a:moveTo>
                  <a:pt x="0" y="155"/>
                </a:moveTo>
                <a:cubicBezTo>
                  <a:pt x="0" y="152"/>
                  <a:pt x="136" y="117"/>
                  <a:pt x="304" y="74"/>
                </a:cubicBezTo>
                <a:cubicBezTo>
                  <a:pt x="472" y="32"/>
                  <a:pt x="609" y="0"/>
                  <a:pt x="609" y="3"/>
                </a:cubicBezTo>
                <a:cubicBezTo>
                  <a:pt x="610" y="5"/>
                  <a:pt x="474" y="41"/>
                  <a:pt x="306" y="83"/>
                </a:cubicBezTo>
                <a:cubicBezTo>
                  <a:pt x="138" y="125"/>
                  <a:pt x="1" y="157"/>
                  <a:pt x="0" y="155"/>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 name="Freeform 14">
            <a:extLst>
              <a:ext uri="{FF2B5EF4-FFF2-40B4-BE49-F238E27FC236}">
                <a16:creationId xmlns:a16="http://schemas.microsoft.com/office/drawing/2014/main" xmlns="" id="{CF7B61AE-B566-4154-9D95-31BA24683F65}"/>
              </a:ext>
            </a:extLst>
          </p:cNvPr>
          <p:cNvSpPr>
            <a:spLocks/>
          </p:cNvSpPr>
          <p:nvPr/>
        </p:nvSpPr>
        <p:spPr bwMode="auto">
          <a:xfrm>
            <a:off x="3513138" y="633730"/>
            <a:ext cx="106363" cy="658813"/>
          </a:xfrm>
          <a:custGeom>
            <a:avLst/>
            <a:gdLst>
              <a:gd name="T0" fmla="*/ 96 w 98"/>
              <a:gd name="T1" fmla="*/ 607 h 607"/>
              <a:gd name="T2" fmla="*/ 45 w 98"/>
              <a:gd name="T3" fmla="*/ 304 h 607"/>
              <a:gd name="T4" fmla="*/ 2 w 98"/>
              <a:gd name="T5" fmla="*/ 1 h 607"/>
              <a:gd name="T6" fmla="*/ 53 w 98"/>
              <a:gd name="T7" fmla="*/ 303 h 607"/>
              <a:gd name="T8" fmla="*/ 96 w 98"/>
              <a:gd name="T9" fmla="*/ 607 h 607"/>
            </a:gdLst>
            <a:ahLst/>
            <a:cxnLst>
              <a:cxn ang="0">
                <a:pos x="T0" y="T1"/>
              </a:cxn>
              <a:cxn ang="0">
                <a:pos x="T2" y="T3"/>
              </a:cxn>
              <a:cxn ang="0">
                <a:pos x="T4" y="T5"/>
              </a:cxn>
              <a:cxn ang="0">
                <a:pos x="T6" y="T7"/>
              </a:cxn>
              <a:cxn ang="0">
                <a:pos x="T8" y="T9"/>
              </a:cxn>
            </a:cxnLst>
            <a:rect l="0" t="0" r="r" b="b"/>
            <a:pathLst>
              <a:path w="98" h="607">
                <a:moveTo>
                  <a:pt x="96" y="607"/>
                </a:moveTo>
                <a:cubicBezTo>
                  <a:pt x="94" y="607"/>
                  <a:pt x="71" y="472"/>
                  <a:pt x="45" y="304"/>
                </a:cubicBezTo>
                <a:cubicBezTo>
                  <a:pt x="19" y="137"/>
                  <a:pt x="0" y="1"/>
                  <a:pt x="2" y="1"/>
                </a:cubicBezTo>
                <a:cubicBezTo>
                  <a:pt x="4" y="0"/>
                  <a:pt x="27" y="136"/>
                  <a:pt x="53" y="303"/>
                </a:cubicBezTo>
                <a:cubicBezTo>
                  <a:pt x="79" y="470"/>
                  <a:pt x="98" y="606"/>
                  <a:pt x="96" y="607"/>
                </a:cubicBezTo>
                <a:close/>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 name="Freeform 15">
            <a:extLst>
              <a:ext uri="{FF2B5EF4-FFF2-40B4-BE49-F238E27FC236}">
                <a16:creationId xmlns:a16="http://schemas.microsoft.com/office/drawing/2014/main" xmlns="" id="{58EE5C63-8A52-4D65-8863-F0BE5207B7AC}"/>
              </a:ext>
            </a:extLst>
          </p:cNvPr>
          <p:cNvSpPr>
            <a:spLocks/>
          </p:cNvSpPr>
          <p:nvPr/>
        </p:nvSpPr>
        <p:spPr bwMode="auto">
          <a:xfrm>
            <a:off x="10226676" y="1743393"/>
            <a:ext cx="1185863" cy="860425"/>
          </a:xfrm>
          <a:custGeom>
            <a:avLst/>
            <a:gdLst>
              <a:gd name="T0" fmla="*/ 0 w 747"/>
              <a:gd name="T1" fmla="*/ 106 h 542"/>
              <a:gd name="T2" fmla="*/ 659 w 747"/>
              <a:gd name="T3" fmla="*/ 0 h 542"/>
              <a:gd name="T4" fmla="*/ 747 w 747"/>
              <a:gd name="T5" fmla="*/ 443 h 542"/>
              <a:gd name="T6" fmla="*/ 62 w 747"/>
              <a:gd name="T7" fmla="*/ 542 h 542"/>
              <a:gd name="T8" fmla="*/ 0 w 747"/>
              <a:gd name="T9" fmla="*/ 106 h 542"/>
            </a:gdLst>
            <a:ahLst/>
            <a:cxnLst>
              <a:cxn ang="0">
                <a:pos x="T0" y="T1"/>
              </a:cxn>
              <a:cxn ang="0">
                <a:pos x="T2" y="T3"/>
              </a:cxn>
              <a:cxn ang="0">
                <a:pos x="T4" y="T5"/>
              </a:cxn>
              <a:cxn ang="0">
                <a:pos x="T6" y="T7"/>
              </a:cxn>
              <a:cxn ang="0">
                <a:pos x="T8" y="T9"/>
              </a:cxn>
            </a:cxnLst>
            <a:rect l="0" t="0" r="r" b="b"/>
            <a:pathLst>
              <a:path w="747" h="542">
                <a:moveTo>
                  <a:pt x="0" y="106"/>
                </a:moveTo>
                <a:lnTo>
                  <a:pt x="659" y="0"/>
                </a:lnTo>
                <a:lnTo>
                  <a:pt x="747" y="443"/>
                </a:lnTo>
                <a:lnTo>
                  <a:pt x="62" y="542"/>
                </a:lnTo>
                <a:lnTo>
                  <a:pt x="0" y="106"/>
                </a:lnTo>
                <a:close/>
              </a:path>
            </a:pathLst>
          </a:custGeom>
          <a:solidFill>
            <a:srgbClr val="F3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5" name="Freeform 16">
            <a:extLst>
              <a:ext uri="{FF2B5EF4-FFF2-40B4-BE49-F238E27FC236}">
                <a16:creationId xmlns:a16="http://schemas.microsoft.com/office/drawing/2014/main" xmlns="" id="{022296BE-2E49-4794-BCEA-D98173C74D34}"/>
              </a:ext>
            </a:extLst>
          </p:cNvPr>
          <p:cNvSpPr>
            <a:spLocks/>
          </p:cNvSpPr>
          <p:nvPr/>
        </p:nvSpPr>
        <p:spPr bwMode="auto">
          <a:xfrm>
            <a:off x="10226676" y="1741805"/>
            <a:ext cx="1047750" cy="522288"/>
          </a:xfrm>
          <a:custGeom>
            <a:avLst/>
            <a:gdLst>
              <a:gd name="T0" fmla="*/ 958 w 959"/>
              <a:gd name="T1" fmla="*/ 1 h 481"/>
              <a:gd name="T2" fmla="*/ 951 w 959"/>
              <a:gd name="T3" fmla="*/ 11 h 481"/>
              <a:gd name="T4" fmla="*/ 929 w 959"/>
              <a:gd name="T5" fmla="*/ 39 h 481"/>
              <a:gd name="T6" fmla="*/ 848 w 959"/>
              <a:gd name="T7" fmla="*/ 141 h 481"/>
              <a:gd name="T8" fmla="*/ 575 w 959"/>
              <a:gd name="T9" fmla="*/ 478 h 481"/>
              <a:gd name="T10" fmla="*/ 572 w 959"/>
              <a:gd name="T11" fmla="*/ 481 h 481"/>
              <a:gd name="T12" fmla="*/ 569 w 959"/>
              <a:gd name="T13" fmla="*/ 479 h 481"/>
              <a:gd name="T14" fmla="*/ 551 w 959"/>
              <a:gd name="T15" fmla="*/ 469 h 481"/>
              <a:gd name="T16" fmla="*/ 160 w 959"/>
              <a:gd name="T17" fmla="*/ 250 h 481"/>
              <a:gd name="T18" fmla="*/ 42 w 959"/>
              <a:gd name="T19" fmla="*/ 182 h 481"/>
              <a:gd name="T20" fmla="*/ 11 w 959"/>
              <a:gd name="T21" fmla="*/ 164 h 481"/>
              <a:gd name="T22" fmla="*/ 0 w 959"/>
              <a:gd name="T23" fmla="*/ 156 h 481"/>
              <a:gd name="T24" fmla="*/ 11 w 959"/>
              <a:gd name="T25" fmla="*/ 162 h 481"/>
              <a:gd name="T26" fmla="*/ 44 w 959"/>
              <a:gd name="T27" fmla="*/ 179 h 481"/>
              <a:gd name="T28" fmla="*/ 163 w 959"/>
              <a:gd name="T29" fmla="*/ 244 h 481"/>
              <a:gd name="T30" fmla="*/ 555 w 959"/>
              <a:gd name="T31" fmla="*/ 461 h 481"/>
              <a:gd name="T32" fmla="*/ 573 w 959"/>
              <a:gd name="T33" fmla="*/ 472 h 481"/>
              <a:gd name="T34" fmla="*/ 568 w 959"/>
              <a:gd name="T35" fmla="*/ 473 h 481"/>
              <a:gd name="T36" fmla="*/ 843 w 959"/>
              <a:gd name="T37" fmla="*/ 137 h 481"/>
              <a:gd name="T38" fmla="*/ 927 w 959"/>
              <a:gd name="T39" fmla="*/ 37 h 481"/>
              <a:gd name="T40" fmla="*/ 950 w 959"/>
              <a:gd name="T41" fmla="*/ 10 h 481"/>
              <a:gd name="T42" fmla="*/ 958 w 959"/>
              <a:gd name="T43" fmla="*/ 1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9" h="481">
                <a:moveTo>
                  <a:pt x="958" y="1"/>
                </a:moveTo>
                <a:cubicBezTo>
                  <a:pt x="959" y="1"/>
                  <a:pt x="956" y="4"/>
                  <a:pt x="951" y="11"/>
                </a:cubicBezTo>
                <a:cubicBezTo>
                  <a:pt x="946" y="18"/>
                  <a:pt x="938" y="27"/>
                  <a:pt x="929" y="39"/>
                </a:cubicBezTo>
                <a:cubicBezTo>
                  <a:pt x="910" y="64"/>
                  <a:pt x="882" y="98"/>
                  <a:pt x="848" y="141"/>
                </a:cubicBezTo>
                <a:cubicBezTo>
                  <a:pt x="778" y="228"/>
                  <a:pt x="681" y="346"/>
                  <a:pt x="575" y="478"/>
                </a:cubicBezTo>
                <a:lnTo>
                  <a:pt x="572" y="481"/>
                </a:lnTo>
                <a:lnTo>
                  <a:pt x="569" y="479"/>
                </a:lnTo>
                <a:cubicBezTo>
                  <a:pt x="563" y="476"/>
                  <a:pt x="557" y="472"/>
                  <a:pt x="551" y="469"/>
                </a:cubicBezTo>
                <a:cubicBezTo>
                  <a:pt x="399" y="384"/>
                  <a:pt x="261" y="306"/>
                  <a:pt x="160" y="250"/>
                </a:cubicBezTo>
                <a:cubicBezTo>
                  <a:pt x="111" y="221"/>
                  <a:pt x="71" y="199"/>
                  <a:pt x="42" y="182"/>
                </a:cubicBezTo>
                <a:cubicBezTo>
                  <a:pt x="29" y="174"/>
                  <a:pt x="19" y="168"/>
                  <a:pt x="11" y="164"/>
                </a:cubicBezTo>
                <a:cubicBezTo>
                  <a:pt x="3" y="159"/>
                  <a:pt x="0" y="157"/>
                  <a:pt x="0" y="156"/>
                </a:cubicBezTo>
                <a:cubicBezTo>
                  <a:pt x="0" y="156"/>
                  <a:pt x="4" y="158"/>
                  <a:pt x="11" y="162"/>
                </a:cubicBezTo>
                <a:cubicBezTo>
                  <a:pt x="20" y="166"/>
                  <a:pt x="30" y="172"/>
                  <a:pt x="44" y="179"/>
                </a:cubicBezTo>
                <a:cubicBezTo>
                  <a:pt x="73" y="195"/>
                  <a:pt x="114" y="217"/>
                  <a:pt x="163" y="244"/>
                </a:cubicBezTo>
                <a:cubicBezTo>
                  <a:pt x="264" y="300"/>
                  <a:pt x="402" y="377"/>
                  <a:pt x="555" y="461"/>
                </a:cubicBezTo>
                <a:cubicBezTo>
                  <a:pt x="561" y="465"/>
                  <a:pt x="568" y="468"/>
                  <a:pt x="573" y="472"/>
                </a:cubicBezTo>
                <a:lnTo>
                  <a:pt x="568" y="473"/>
                </a:lnTo>
                <a:cubicBezTo>
                  <a:pt x="676" y="341"/>
                  <a:pt x="772" y="223"/>
                  <a:pt x="843" y="137"/>
                </a:cubicBezTo>
                <a:cubicBezTo>
                  <a:pt x="878" y="95"/>
                  <a:pt x="906" y="61"/>
                  <a:pt x="927" y="37"/>
                </a:cubicBezTo>
                <a:cubicBezTo>
                  <a:pt x="936" y="25"/>
                  <a:pt x="944" y="16"/>
                  <a:pt x="950" y="10"/>
                </a:cubicBezTo>
                <a:cubicBezTo>
                  <a:pt x="955" y="4"/>
                  <a:pt x="958" y="0"/>
                  <a:pt x="958" y="1"/>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6" name="Freeform 17">
            <a:extLst>
              <a:ext uri="{FF2B5EF4-FFF2-40B4-BE49-F238E27FC236}">
                <a16:creationId xmlns:a16="http://schemas.microsoft.com/office/drawing/2014/main" xmlns="" id="{B385DB81-08BE-428D-AEED-EBA397DA1E4B}"/>
              </a:ext>
            </a:extLst>
          </p:cNvPr>
          <p:cNvSpPr>
            <a:spLocks/>
          </p:cNvSpPr>
          <p:nvPr/>
        </p:nvSpPr>
        <p:spPr bwMode="auto">
          <a:xfrm>
            <a:off x="10323513" y="2141855"/>
            <a:ext cx="320675" cy="461963"/>
          </a:xfrm>
          <a:custGeom>
            <a:avLst/>
            <a:gdLst>
              <a:gd name="T0" fmla="*/ 2 w 294"/>
              <a:gd name="T1" fmla="*/ 426 h 427"/>
              <a:gd name="T2" fmla="*/ 144 w 294"/>
              <a:gd name="T3" fmla="*/ 211 h 427"/>
              <a:gd name="T4" fmla="*/ 292 w 294"/>
              <a:gd name="T5" fmla="*/ 1 h 427"/>
              <a:gd name="T6" fmla="*/ 151 w 294"/>
              <a:gd name="T7" fmla="*/ 216 h 427"/>
              <a:gd name="T8" fmla="*/ 2 w 294"/>
              <a:gd name="T9" fmla="*/ 426 h 427"/>
            </a:gdLst>
            <a:ahLst/>
            <a:cxnLst>
              <a:cxn ang="0">
                <a:pos x="T0" y="T1"/>
              </a:cxn>
              <a:cxn ang="0">
                <a:pos x="T2" y="T3"/>
              </a:cxn>
              <a:cxn ang="0">
                <a:pos x="T4" y="T5"/>
              </a:cxn>
              <a:cxn ang="0">
                <a:pos x="T6" y="T7"/>
              </a:cxn>
              <a:cxn ang="0">
                <a:pos x="T8" y="T9"/>
              </a:cxn>
            </a:cxnLst>
            <a:rect l="0" t="0" r="r" b="b"/>
            <a:pathLst>
              <a:path w="294" h="427">
                <a:moveTo>
                  <a:pt x="2" y="426"/>
                </a:moveTo>
                <a:cubicBezTo>
                  <a:pt x="0" y="425"/>
                  <a:pt x="64" y="328"/>
                  <a:pt x="144" y="211"/>
                </a:cubicBezTo>
                <a:cubicBezTo>
                  <a:pt x="224" y="94"/>
                  <a:pt x="290" y="0"/>
                  <a:pt x="292" y="1"/>
                </a:cubicBezTo>
                <a:cubicBezTo>
                  <a:pt x="294" y="3"/>
                  <a:pt x="231" y="99"/>
                  <a:pt x="151" y="216"/>
                </a:cubicBezTo>
                <a:cubicBezTo>
                  <a:pt x="71" y="333"/>
                  <a:pt x="4" y="427"/>
                  <a:pt x="2" y="426"/>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7" name="Freeform 18">
            <a:extLst>
              <a:ext uri="{FF2B5EF4-FFF2-40B4-BE49-F238E27FC236}">
                <a16:creationId xmlns:a16="http://schemas.microsoft.com/office/drawing/2014/main" xmlns="" id="{45773434-9AB8-4341-BB58-FFAA0247FA26}"/>
              </a:ext>
            </a:extLst>
          </p:cNvPr>
          <p:cNvSpPr>
            <a:spLocks/>
          </p:cNvSpPr>
          <p:nvPr/>
        </p:nvSpPr>
        <p:spPr bwMode="auto">
          <a:xfrm>
            <a:off x="10988676" y="2097405"/>
            <a:ext cx="427038" cy="350838"/>
          </a:xfrm>
          <a:custGeom>
            <a:avLst/>
            <a:gdLst>
              <a:gd name="T0" fmla="*/ 389 w 391"/>
              <a:gd name="T1" fmla="*/ 322 h 324"/>
              <a:gd name="T2" fmla="*/ 193 w 391"/>
              <a:gd name="T3" fmla="*/ 165 h 324"/>
              <a:gd name="T4" fmla="*/ 2 w 391"/>
              <a:gd name="T5" fmla="*/ 2 h 324"/>
              <a:gd name="T6" fmla="*/ 198 w 391"/>
              <a:gd name="T7" fmla="*/ 159 h 324"/>
              <a:gd name="T8" fmla="*/ 389 w 391"/>
              <a:gd name="T9" fmla="*/ 322 h 324"/>
            </a:gdLst>
            <a:ahLst/>
            <a:cxnLst>
              <a:cxn ang="0">
                <a:pos x="T0" y="T1"/>
              </a:cxn>
              <a:cxn ang="0">
                <a:pos x="T2" y="T3"/>
              </a:cxn>
              <a:cxn ang="0">
                <a:pos x="T4" y="T5"/>
              </a:cxn>
              <a:cxn ang="0">
                <a:pos x="T6" y="T7"/>
              </a:cxn>
              <a:cxn ang="0">
                <a:pos x="T8" y="T9"/>
              </a:cxn>
            </a:cxnLst>
            <a:rect l="0" t="0" r="r" b="b"/>
            <a:pathLst>
              <a:path w="391" h="324">
                <a:moveTo>
                  <a:pt x="389" y="322"/>
                </a:moveTo>
                <a:cubicBezTo>
                  <a:pt x="388" y="324"/>
                  <a:pt x="300" y="254"/>
                  <a:pt x="193" y="165"/>
                </a:cubicBezTo>
                <a:cubicBezTo>
                  <a:pt x="86" y="77"/>
                  <a:pt x="0" y="4"/>
                  <a:pt x="2" y="2"/>
                </a:cubicBezTo>
                <a:cubicBezTo>
                  <a:pt x="4" y="0"/>
                  <a:pt x="91" y="70"/>
                  <a:pt x="198" y="159"/>
                </a:cubicBezTo>
                <a:cubicBezTo>
                  <a:pt x="305" y="247"/>
                  <a:pt x="391" y="320"/>
                  <a:pt x="389" y="322"/>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8" name="Freeform 19">
            <a:extLst>
              <a:ext uri="{FF2B5EF4-FFF2-40B4-BE49-F238E27FC236}">
                <a16:creationId xmlns:a16="http://schemas.microsoft.com/office/drawing/2014/main" xmlns="" id="{BC2A2316-729A-4713-8A69-707F545A9EB0}"/>
              </a:ext>
            </a:extLst>
          </p:cNvPr>
          <p:cNvSpPr>
            <a:spLocks/>
          </p:cNvSpPr>
          <p:nvPr/>
        </p:nvSpPr>
        <p:spPr bwMode="auto">
          <a:xfrm>
            <a:off x="7312026" y="570230"/>
            <a:ext cx="2157413" cy="1660525"/>
          </a:xfrm>
          <a:custGeom>
            <a:avLst/>
            <a:gdLst>
              <a:gd name="T0" fmla="*/ 0 w 1359"/>
              <a:gd name="T1" fmla="*/ 301 h 1046"/>
              <a:gd name="T2" fmla="*/ 1128 w 1359"/>
              <a:gd name="T3" fmla="*/ 0 h 1046"/>
              <a:gd name="T4" fmla="*/ 1359 w 1359"/>
              <a:gd name="T5" fmla="*/ 755 h 1046"/>
              <a:gd name="T6" fmla="*/ 186 w 1359"/>
              <a:gd name="T7" fmla="*/ 1046 h 1046"/>
              <a:gd name="T8" fmla="*/ 0 w 1359"/>
              <a:gd name="T9" fmla="*/ 301 h 1046"/>
            </a:gdLst>
            <a:ahLst/>
            <a:cxnLst>
              <a:cxn ang="0">
                <a:pos x="T0" y="T1"/>
              </a:cxn>
              <a:cxn ang="0">
                <a:pos x="T2" y="T3"/>
              </a:cxn>
              <a:cxn ang="0">
                <a:pos x="T4" y="T5"/>
              </a:cxn>
              <a:cxn ang="0">
                <a:pos x="T6" y="T7"/>
              </a:cxn>
              <a:cxn ang="0">
                <a:pos x="T8" y="T9"/>
              </a:cxn>
            </a:cxnLst>
            <a:rect l="0" t="0" r="r" b="b"/>
            <a:pathLst>
              <a:path w="1359" h="1046">
                <a:moveTo>
                  <a:pt x="0" y="301"/>
                </a:moveTo>
                <a:lnTo>
                  <a:pt x="1128" y="0"/>
                </a:lnTo>
                <a:lnTo>
                  <a:pt x="1359" y="755"/>
                </a:lnTo>
                <a:lnTo>
                  <a:pt x="186" y="1046"/>
                </a:lnTo>
                <a:lnTo>
                  <a:pt x="0" y="301"/>
                </a:ln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9" name="Freeform 20">
            <a:extLst>
              <a:ext uri="{FF2B5EF4-FFF2-40B4-BE49-F238E27FC236}">
                <a16:creationId xmlns:a16="http://schemas.microsoft.com/office/drawing/2014/main" xmlns="" id="{A24EE37E-1917-4B58-9EBF-CB8F73CEC4BA}"/>
              </a:ext>
            </a:extLst>
          </p:cNvPr>
          <p:cNvSpPr>
            <a:spLocks/>
          </p:cNvSpPr>
          <p:nvPr/>
        </p:nvSpPr>
        <p:spPr bwMode="auto">
          <a:xfrm>
            <a:off x="7605713" y="1411605"/>
            <a:ext cx="452438" cy="820738"/>
          </a:xfrm>
          <a:custGeom>
            <a:avLst/>
            <a:gdLst>
              <a:gd name="T0" fmla="*/ 2 w 414"/>
              <a:gd name="T1" fmla="*/ 756 h 757"/>
              <a:gd name="T2" fmla="*/ 203 w 414"/>
              <a:gd name="T3" fmla="*/ 377 h 757"/>
              <a:gd name="T4" fmla="*/ 412 w 414"/>
              <a:gd name="T5" fmla="*/ 2 h 757"/>
              <a:gd name="T6" fmla="*/ 211 w 414"/>
              <a:gd name="T7" fmla="*/ 381 h 757"/>
              <a:gd name="T8" fmla="*/ 2 w 414"/>
              <a:gd name="T9" fmla="*/ 756 h 757"/>
            </a:gdLst>
            <a:ahLst/>
            <a:cxnLst>
              <a:cxn ang="0">
                <a:pos x="T0" y="T1"/>
              </a:cxn>
              <a:cxn ang="0">
                <a:pos x="T2" y="T3"/>
              </a:cxn>
              <a:cxn ang="0">
                <a:pos x="T4" y="T5"/>
              </a:cxn>
              <a:cxn ang="0">
                <a:pos x="T6" y="T7"/>
              </a:cxn>
              <a:cxn ang="0">
                <a:pos x="T8" y="T9"/>
              </a:cxn>
            </a:cxnLst>
            <a:rect l="0" t="0" r="r" b="b"/>
            <a:pathLst>
              <a:path w="414" h="757">
                <a:moveTo>
                  <a:pt x="2" y="756"/>
                </a:moveTo>
                <a:cubicBezTo>
                  <a:pt x="0" y="755"/>
                  <a:pt x="90" y="585"/>
                  <a:pt x="203" y="377"/>
                </a:cubicBezTo>
                <a:cubicBezTo>
                  <a:pt x="317" y="168"/>
                  <a:pt x="410" y="0"/>
                  <a:pt x="412" y="2"/>
                </a:cubicBezTo>
                <a:cubicBezTo>
                  <a:pt x="414" y="3"/>
                  <a:pt x="324" y="172"/>
                  <a:pt x="211" y="381"/>
                </a:cubicBezTo>
                <a:cubicBezTo>
                  <a:pt x="97" y="589"/>
                  <a:pt x="4" y="757"/>
                  <a:pt x="2" y="756"/>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0" name="Freeform 21">
            <a:extLst>
              <a:ext uri="{FF2B5EF4-FFF2-40B4-BE49-F238E27FC236}">
                <a16:creationId xmlns:a16="http://schemas.microsoft.com/office/drawing/2014/main" xmlns="" id="{D97B1C1A-7ADD-4E7B-9E8F-AD45777AE335}"/>
              </a:ext>
            </a:extLst>
          </p:cNvPr>
          <p:cNvSpPr>
            <a:spLocks/>
          </p:cNvSpPr>
          <p:nvPr/>
        </p:nvSpPr>
        <p:spPr bwMode="auto">
          <a:xfrm>
            <a:off x="8669338" y="1235393"/>
            <a:ext cx="803275" cy="534988"/>
          </a:xfrm>
          <a:custGeom>
            <a:avLst/>
            <a:gdLst>
              <a:gd name="T0" fmla="*/ 733 w 735"/>
              <a:gd name="T1" fmla="*/ 492 h 494"/>
              <a:gd name="T2" fmla="*/ 365 w 735"/>
              <a:gd name="T3" fmla="*/ 251 h 494"/>
              <a:gd name="T4" fmla="*/ 2 w 735"/>
              <a:gd name="T5" fmla="*/ 2 h 494"/>
              <a:gd name="T6" fmla="*/ 370 w 735"/>
              <a:gd name="T7" fmla="*/ 244 h 494"/>
              <a:gd name="T8" fmla="*/ 733 w 735"/>
              <a:gd name="T9" fmla="*/ 492 h 494"/>
            </a:gdLst>
            <a:ahLst/>
            <a:cxnLst>
              <a:cxn ang="0">
                <a:pos x="T0" y="T1"/>
              </a:cxn>
              <a:cxn ang="0">
                <a:pos x="T2" y="T3"/>
              </a:cxn>
              <a:cxn ang="0">
                <a:pos x="T4" y="T5"/>
              </a:cxn>
              <a:cxn ang="0">
                <a:pos x="T6" y="T7"/>
              </a:cxn>
              <a:cxn ang="0">
                <a:pos x="T8" y="T9"/>
              </a:cxn>
            </a:cxnLst>
            <a:rect l="0" t="0" r="r" b="b"/>
            <a:pathLst>
              <a:path w="735" h="494">
                <a:moveTo>
                  <a:pt x="733" y="492"/>
                </a:moveTo>
                <a:cubicBezTo>
                  <a:pt x="732" y="494"/>
                  <a:pt x="567" y="386"/>
                  <a:pt x="365" y="251"/>
                </a:cubicBezTo>
                <a:cubicBezTo>
                  <a:pt x="163" y="116"/>
                  <a:pt x="0" y="4"/>
                  <a:pt x="2" y="2"/>
                </a:cubicBezTo>
                <a:cubicBezTo>
                  <a:pt x="3" y="0"/>
                  <a:pt x="168" y="108"/>
                  <a:pt x="370" y="244"/>
                </a:cubicBezTo>
                <a:cubicBezTo>
                  <a:pt x="572" y="379"/>
                  <a:pt x="735" y="490"/>
                  <a:pt x="733" y="492"/>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1" name="Freeform 22">
            <a:extLst>
              <a:ext uri="{FF2B5EF4-FFF2-40B4-BE49-F238E27FC236}">
                <a16:creationId xmlns:a16="http://schemas.microsoft.com/office/drawing/2014/main" xmlns="" id="{FF5D7756-695D-4D65-A8DB-57E62C75E047}"/>
              </a:ext>
            </a:extLst>
          </p:cNvPr>
          <p:cNvSpPr>
            <a:spLocks/>
          </p:cNvSpPr>
          <p:nvPr/>
        </p:nvSpPr>
        <p:spPr bwMode="auto">
          <a:xfrm>
            <a:off x="7312026" y="570230"/>
            <a:ext cx="1790700" cy="1036638"/>
          </a:xfrm>
          <a:custGeom>
            <a:avLst/>
            <a:gdLst>
              <a:gd name="T0" fmla="*/ 0 w 1639"/>
              <a:gd name="T1" fmla="*/ 440 h 956"/>
              <a:gd name="T2" fmla="*/ 5 w 1639"/>
              <a:gd name="T3" fmla="*/ 442 h 956"/>
              <a:gd name="T4" fmla="*/ 21 w 1639"/>
              <a:gd name="T5" fmla="*/ 449 h 956"/>
              <a:gd name="T6" fmla="*/ 81 w 1639"/>
              <a:gd name="T7" fmla="*/ 478 h 956"/>
              <a:gd name="T8" fmla="*/ 300 w 1639"/>
              <a:gd name="T9" fmla="*/ 585 h 956"/>
              <a:gd name="T10" fmla="*/ 1022 w 1639"/>
              <a:gd name="T11" fmla="*/ 942 h 956"/>
              <a:gd name="T12" fmla="*/ 1030 w 1639"/>
              <a:gd name="T13" fmla="*/ 946 h 956"/>
              <a:gd name="T14" fmla="*/ 1025 w 1639"/>
              <a:gd name="T15" fmla="*/ 948 h 956"/>
              <a:gd name="T16" fmla="*/ 1458 w 1639"/>
              <a:gd name="T17" fmla="*/ 276 h 956"/>
              <a:gd name="T18" fmla="*/ 1590 w 1639"/>
              <a:gd name="T19" fmla="*/ 74 h 956"/>
              <a:gd name="T20" fmla="*/ 1626 w 1639"/>
              <a:gd name="T21" fmla="*/ 19 h 956"/>
              <a:gd name="T22" fmla="*/ 1635 w 1639"/>
              <a:gd name="T23" fmla="*/ 5 h 956"/>
              <a:gd name="T24" fmla="*/ 1639 w 1639"/>
              <a:gd name="T25" fmla="*/ 0 h 956"/>
              <a:gd name="T26" fmla="*/ 1636 w 1639"/>
              <a:gd name="T27" fmla="*/ 5 h 956"/>
              <a:gd name="T28" fmla="*/ 1627 w 1639"/>
              <a:gd name="T29" fmla="*/ 20 h 956"/>
              <a:gd name="T30" fmla="*/ 1592 w 1639"/>
              <a:gd name="T31" fmla="*/ 76 h 956"/>
              <a:gd name="T32" fmla="*/ 1463 w 1639"/>
              <a:gd name="T33" fmla="*/ 280 h 956"/>
              <a:gd name="T34" fmla="*/ 1032 w 1639"/>
              <a:gd name="T35" fmla="*/ 952 h 956"/>
              <a:gd name="T36" fmla="*/ 1030 w 1639"/>
              <a:gd name="T37" fmla="*/ 956 h 956"/>
              <a:gd name="T38" fmla="*/ 1027 w 1639"/>
              <a:gd name="T39" fmla="*/ 954 h 956"/>
              <a:gd name="T40" fmla="*/ 1018 w 1639"/>
              <a:gd name="T41" fmla="*/ 949 h 956"/>
              <a:gd name="T42" fmla="*/ 297 w 1639"/>
              <a:gd name="T43" fmla="*/ 591 h 956"/>
              <a:gd name="T44" fmla="*/ 79 w 1639"/>
              <a:gd name="T45" fmla="*/ 481 h 956"/>
              <a:gd name="T46" fmla="*/ 20 w 1639"/>
              <a:gd name="T47" fmla="*/ 451 h 956"/>
              <a:gd name="T48" fmla="*/ 5 w 1639"/>
              <a:gd name="T49" fmla="*/ 443 h 956"/>
              <a:gd name="T50" fmla="*/ 0 w 1639"/>
              <a:gd name="T51" fmla="*/ 440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9" h="956">
                <a:moveTo>
                  <a:pt x="0" y="440"/>
                </a:moveTo>
                <a:cubicBezTo>
                  <a:pt x="0" y="439"/>
                  <a:pt x="2" y="440"/>
                  <a:pt x="5" y="442"/>
                </a:cubicBezTo>
                <a:cubicBezTo>
                  <a:pt x="9" y="444"/>
                  <a:pt x="14" y="446"/>
                  <a:pt x="21" y="449"/>
                </a:cubicBezTo>
                <a:cubicBezTo>
                  <a:pt x="35" y="456"/>
                  <a:pt x="55" y="466"/>
                  <a:pt x="81" y="478"/>
                </a:cubicBezTo>
                <a:cubicBezTo>
                  <a:pt x="133" y="503"/>
                  <a:pt x="208" y="540"/>
                  <a:pt x="300" y="585"/>
                </a:cubicBezTo>
                <a:cubicBezTo>
                  <a:pt x="485" y="677"/>
                  <a:pt x="740" y="803"/>
                  <a:pt x="1022" y="942"/>
                </a:cubicBezTo>
                <a:cubicBezTo>
                  <a:pt x="1025" y="943"/>
                  <a:pt x="1028" y="945"/>
                  <a:pt x="1030" y="946"/>
                </a:cubicBezTo>
                <a:lnTo>
                  <a:pt x="1025" y="948"/>
                </a:lnTo>
                <a:cubicBezTo>
                  <a:pt x="1194" y="685"/>
                  <a:pt x="1347" y="448"/>
                  <a:pt x="1458" y="276"/>
                </a:cubicBezTo>
                <a:cubicBezTo>
                  <a:pt x="1513" y="191"/>
                  <a:pt x="1558" y="122"/>
                  <a:pt x="1590" y="74"/>
                </a:cubicBezTo>
                <a:cubicBezTo>
                  <a:pt x="1605" y="50"/>
                  <a:pt x="1617" y="32"/>
                  <a:pt x="1626" y="19"/>
                </a:cubicBezTo>
                <a:cubicBezTo>
                  <a:pt x="1630" y="13"/>
                  <a:pt x="1633" y="9"/>
                  <a:pt x="1635" y="5"/>
                </a:cubicBezTo>
                <a:cubicBezTo>
                  <a:pt x="1638" y="2"/>
                  <a:pt x="1639" y="0"/>
                  <a:pt x="1639" y="0"/>
                </a:cubicBezTo>
                <a:cubicBezTo>
                  <a:pt x="1639" y="0"/>
                  <a:pt x="1638" y="2"/>
                  <a:pt x="1636" y="5"/>
                </a:cubicBezTo>
                <a:cubicBezTo>
                  <a:pt x="1634" y="9"/>
                  <a:pt x="1631" y="14"/>
                  <a:pt x="1627" y="20"/>
                </a:cubicBezTo>
                <a:cubicBezTo>
                  <a:pt x="1619" y="33"/>
                  <a:pt x="1607" y="52"/>
                  <a:pt x="1592" y="76"/>
                </a:cubicBezTo>
                <a:cubicBezTo>
                  <a:pt x="1562" y="124"/>
                  <a:pt x="1517" y="194"/>
                  <a:pt x="1463" y="280"/>
                </a:cubicBezTo>
                <a:cubicBezTo>
                  <a:pt x="1353" y="452"/>
                  <a:pt x="1200" y="689"/>
                  <a:pt x="1032" y="952"/>
                </a:cubicBezTo>
                <a:lnTo>
                  <a:pt x="1030" y="956"/>
                </a:lnTo>
                <a:lnTo>
                  <a:pt x="1027" y="954"/>
                </a:lnTo>
                <a:cubicBezTo>
                  <a:pt x="1024" y="952"/>
                  <a:pt x="1021" y="951"/>
                  <a:pt x="1018" y="949"/>
                </a:cubicBezTo>
                <a:cubicBezTo>
                  <a:pt x="737" y="809"/>
                  <a:pt x="482" y="683"/>
                  <a:pt x="297" y="591"/>
                </a:cubicBezTo>
                <a:cubicBezTo>
                  <a:pt x="206" y="544"/>
                  <a:pt x="131" y="507"/>
                  <a:pt x="79" y="481"/>
                </a:cubicBezTo>
                <a:cubicBezTo>
                  <a:pt x="54" y="468"/>
                  <a:pt x="34" y="458"/>
                  <a:pt x="20" y="451"/>
                </a:cubicBezTo>
                <a:cubicBezTo>
                  <a:pt x="14" y="447"/>
                  <a:pt x="9" y="445"/>
                  <a:pt x="5" y="443"/>
                </a:cubicBezTo>
                <a:cubicBezTo>
                  <a:pt x="1" y="441"/>
                  <a:pt x="0" y="440"/>
                  <a:pt x="0" y="44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2" name="Freeform 23">
            <a:extLst>
              <a:ext uri="{FF2B5EF4-FFF2-40B4-BE49-F238E27FC236}">
                <a16:creationId xmlns:a16="http://schemas.microsoft.com/office/drawing/2014/main" xmlns="" id="{30E4E7CC-8D6A-460D-B2BB-78557BD95018}"/>
              </a:ext>
            </a:extLst>
          </p:cNvPr>
          <p:cNvSpPr>
            <a:spLocks/>
          </p:cNvSpPr>
          <p:nvPr/>
        </p:nvSpPr>
        <p:spPr bwMode="auto">
          <a:xfrm>
            <a:off x="993776" y="1549718"/>
            <a:ext cx="1897063" cy="1363663"/>
          </a:xfrm>
          <a:custGeom>
            <a:avLst/>
            <a:gdLst>
              <a:gd name="T0" fmla="*/ 87 w 1195"/>
              <a:gd name="T1" fmla="*/ 0 h 859"/>
              <a:gd name="T2" fmla="*/ 1195 w 1195"/>
              <a:gd name="T3" fmla="*/ 109 h 859"/>
              <a:gd name="T4" fmla="*/ 1144 w 1195"/>
              <a:gd name="T5" fmla="*/ 859 h 859"/>
              <a:gd name="T6" fmla="*/ 0 w 1195"/>
              <a:gd name="T7" fmla="*/ 727 h 859"/>
              <a:gd name="T8" fmla="*/ 87 w 1195"/>
              <a:gd name="T9" fmla="*/ 0 h 859"/>
            </a:gdLst>
            <a:ahLst/>
            <a:cxnLst>
              <a:cxn ang="0">
                <a:pos x="T0" y="T1"/>
              </a:cxn>
              <a:cxn ang="0">
                <a:pos x="T2" y="T3"/>
              </a:cxn>
              <a:cxn ang="0">
                <a:pos x="T4" y="T5"/>
              </a:cxn>
              <a:cxn ang="0">
                <a:pos x="T6" y="T7"/>
              </a:cxn>
              <a:cxn ang="0">
                <a:pos x="T8" y="T9"/>
              </a:cxn>
            </a:cxnLst>
            <a:rect l="0" t="0" r="r" b="b"/>
            <a:pathLst>
              <a:path w="1195" h="859">
                <a:moveTo>
                  <a:pt x="87" y="0"/>
                </a:moveTo>
                <a:lnTo>
                  <a:pt x="1195" y="109"/>
                </a:lnTo>
                <a:lnTo>
                  <a:pt x="1144" y="859"/>
                </a:lnTo>
                <a:lnTo>
                  <a:pt x="0" y="727"/>
                </a:lnTo>
                <a:lnTo>
                  <a:pt x="87" y="0"/>
                </a:ln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3" name="Freeform 24">
            <a:extLst>
              <a:ext uri="{FF2B5EF4-FFF2-40B4-BE49-F238E27FC236}">
                <a16:creationId xmlns:a16="http://schemas.microsoft.com/office/drawing/2014/main" xmlns="" id="{CF1FD8AC-6F3C-4DA5-ADE7-9A76AFD2CFE3}"/>
              </a:ext>
            </a:extLst>
          </p:cNvPr>
          <p:cNvSpPr>
            <a:spLocks/>
          </p:cNvSpPr>
          <p:nvPr/>
        </p:nvSpPr>
        <p:spPr bwMode="auto">
          <a:xfrm>
            <a:off x="992188" y="2122805"/>
            <a:ext cx="681038" cy="582613"/>
          </a:xfrm>
          <a:custGeom>
            <a:avLst/>
            <a:gdLst>
              <a:gd name="T0" fmla="*/ 2 w 623"/>
              <a:gd name="T1" fmla="*/ 535 h 537"/>
              <a:gd name="T2" fmla="*/ 309 w 623"/>
              <a:gd name="T3" fmla="*/ 265 h 537"/>
              <a:gd name="T4" fmla="*/ 622 w 623"/>
              <a:gd name="T5" fmla="*/ 1 h 537"/>
              <a:gd name="T6" fmla="*/ 315 w 623"/>
              <a:gd name="T7" fmla="*/ 271 h 537"/>
              <a:gd name="T8" fmla="*/ 2 w 623"/>
              <a:gd name="T9" fmla="*/ 535 h 537"/>
            </a:gdLst>
            <a:ahLst/>
            <a:cxnLst>
              <a:cxn ang="0">
                <a:pos x="T0" y="T1"/>
              </a:cxn>
              <a:cxn ang="0">
                <a:pos x="T2" y="T3"/>
              </a:cxn>
              <a:cxn ang="0">
                <a:pos x="T4" y="T5"/>
              </a:cxn>
              <a:cxn ang="0">
                <a:pos x="T6" y="T7"/>
              </a:cxn>
              <a:cxn ang="0">
                <a:pos x="T8" y="T9"/>
              </a:cxn>
            </a:cxnLst>
            <a:rect l="0" t="0" r="r" b="b"/>
            <a:pathLst>
              <a:path w="623" h="537">
                <a:moveTo>
                  <a:pt x="2" y="535"/>
                </a:moveTo>
                <a:cubicBezTo>
                  <a:pt x="0" y="533"/>
                  <a:pt x="138" y="412"/>
                  <a:pt x="309" y="265"/>
                </a:cubicBezTo>
                <a:cubicBezTo>
                  <a:pt x="480" y="118"/>
                  <a:pt x="620" y="0"/>
                  <a:pt x="622" y="1"/>
                </a:cubicBezTo>
                <a:cubicBezTo>
                  <a:pt x="623" y="3"/>
                  <a:pt x="486" y="124"/>
                  <a:pt x="315" y="271"/>
                </a:cubicBezTo>
                <a:cubicBezTo>
                  <a:pt x="143" y="419"/>
                  <a:pt x="3" y="537"/>
                  <a:pt x="2" y="535"/>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4" name="Freeform 25">
            <a:extLst>
              <a:ext uri="{FF2B5EF4-FFF2-40B4-BE49-F238E27FC236}">
                <a16:creationId xmlns:a16="http://schemas.microsoft.com/office/drawing/2014/main" xmlns="" id="{15D563D8-7B74-4DBE-A854-063992039774}"/>
              </a:ext>
            </a:extLst>
          </p:cNvPr>
          <p:cNvSpPr>
            <a:spLocks/>
          </p:cNvSpPr>
          <p:nvPr/>
        </p:nvSpPr>
        <p:spPr bwMode="auto">
          <a:xfrm>
            <a:off x="2276476" y="2172018"/>
            <a:ext cx="536575" cy="742950"/>
          </a:xfrm>
          <a:custGeom>
            <a:avLst/>
            <a:gdLst>
              <a:gd name="T0" fmla="*/ 489 w 491"/>
              <a:gd name="T1" fmla="*/ 684 h 685"/>
              <a:gd name="T2" fmla="*/ 242 w 491"/>
              <a:gd name="T3" fmla="*/ 345 h 685"/>
              <a:gd name="T4" fmla="*/ 2 w 491"/>
              <a:gd name="T5" fmla="*/ 1 h 685"/>
              <a:gd name="T6" fmla="*/ 249 w 491"/>
              <a:gd name="T7" fmla="*/ 340 h 685"/>
              <a:gd name="T8" fmla="*/ 489 w 491"/>
              <a:gd name="T9" fmla="*/ 684 h 685"/>
            </a:gdLst>
            <a:ahLst/>
            <a:cxnLst>
              <a:cxn ang="0">
                <a:pos x="T0" y="T1"/>
              </a:cxn>
              <a:cxn ang="0">
                <a:pos x="T2" y="T3"/>
              </a:cxn>
              <a:cxn ang="0">
                <a:pos x="T4" y="T5"/>
              </a:cxn>
              <a:cxn ang="0">
                <a:pos x="T6" y="T7"/>
              </a:cxn>
              <a:cxn ang="0">
                <a:pos x="T8" y="T9"/>
              </a:cxn>
            </a:cxnLst>
            <a:rect l="0" t="0" r="r" b="b"/>
            <a:pathLst>
              <a:path w="491" h="685">
                <a:moveTo>
                  <a:pt x="489" y="684"/>
                </a:moveTo>
                <a:cubicBezTo>
                  <a:pt x="487" y="685"/>
                  <a:pt x="377" y="534"/>
                  <a:pt x="242" y="345"/>
                </a:cubicBezTo>
                <a:cubicBezTo>
                  <a:pt x="108" y="157"/>
                  <a:pt x="0" y="3"/>
                  <a:pt x="2" y="1"/>
                </a:cubicBezTo>
                <a:cubicBezTo>
                  <a:pt x="4" y="0"/>
                  <a:pt x="115" y="152"/>
                  <a:pt x="249" y="340"/>
                </a:cubicBezTo>
                <a:cubicBezTo>
                  <a:pt x="384" y="529"/>
                  <a:pt x="491" y="683"/>
                  <a:pt x="489" y="684"/>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5" name="Freeform 26">
            <a:extLst>
              <a:ext uri="{FF2B5EF4-FFF2-40B4-BE49-F238E27FC236}">
                <a16:creationId xmlns:a16="http://schemas.microsoft.com/office/drawing/2014/main" xmlns="" id="{AFEE441E-18C2-481E-B783-44A39EE9F9F4}"/>
              </a:ext>
            </a:extLst>
          </p:cNvPr>
          <p:cNvSpPr>
            <a:spLocks/>
          </p:cNvSpPr>
          <p:nvPr/>
        </p:nvSpPr>
        <p:spPr bwMode="auto">
          <a:xfrm>
            <a:off x="1131888" y="1548130"/>
            <a:ext cx="1758950" cy="876300"/>
          </a:xfrm>
          <a:custGeom>
            <a:avLst/>
            <a:gdLst>
              <a:gd name="T0" fmla="*/ 0 w 1609"/>
              <a:gd name="T1" fmla="*/ 1 h 808"/>
              <a:gd name="T2" fmla="*/ 4 w 1609"/>
              <a:gd name="T3" fmla="*/ 4 h 808"/>
              <a:gd name="T4" fmla="*/ 16 w 1609"/>
              <a:gd name="T5" fmla="*/ 16 h 808"/>
              <a:gd name="T6" fmla="*/ 60 w 1609"/>
              <a:gd name="T7" fmla="*/ 62 h 808"/>
              <a:gd name="T8" fmla="*/ 219 w 1609"/>
              <a:gd name="T9" fmla="*/ 231 h 808"/>
              <a:gd name="T10" fmla="*/ 742 w 1609"/>
              <a:gd name="T11" fmla="*/ 792 h 808"/>
              <a:gd name="T12" fmla="*/ 748 w 1609"/>
              <a:gd name="T13" fmla="*/ 799 h 808"/>
              <a:gd name="T14" fmla="*/ 742 w 1609"/>
              <a:gd name="T15" fmla="*/ 798 h 808"/>
              <a:gd name="T16" fmla="*/ 1354 w 1609"/>
              <a:gd name="T17" fmla="*/ 346 h 808"/>
              <a:gd name="T18" fmla="*/ 1540 w 1609"/>
              <a:gd name="T19" fmla="*/ 210 h 808"/>
              <a:gd name="T20" fmla="*/ 1591 w 1609"/>
              <a:gd name="T21" fmla="*/ 174 h 808"/>
              <a:gd name="T22" fmla="*/ 1604 w 1609"/>
              <a:gd name="T23" fmla="*/ 164 h 808"/>
              <a:gd name="T24" fmla="*/ 1609 w 1609"/>
              <a:gd name="T25" fmla="*/ 161 h 808"/>
              <a:gd name="T26" fmla="*/ 1605 w 1609"/>
              <a:gd name="T27" fmla="*/ 165 h 808"/>
              <a:gd name="T28" fmla="*/ 1592 w 1609"/>
              <a:gd name="T29" fmla="*/ 175 h 808"/>
              <a:gd name="T30" fmla="*/ 1542 w 1609"/>
              <a:gd name="T31" fmla="*/ 213 h 808"/>
              <a:gd name="T32" fmla="*/ 1358 w 1609"/>
              <a:gd name="T33" fmla="*/ 351 h 808"/>
              <a:gd name="T34" fmla="*/ 748 w 1609"/>
              <a:gd name="T35" fmla="*/ 805 h 808"/>
              <a:gd name="T36" fmla="*/ 744 w 1609"/>
              <a:gd name="T37" fmla="*/ 808 h 808"/>
              <a:gd name="T38" fmla="*/ 742 w 1609"/>
              <a:gd name="T39" fmla="*/ 805 h 808"/>
              <a:gd name="T40" fmla="*/ 736 w 1609"/>
              <a:gd name="T41" fmla="*/ 798 h 808"/>
              <a:gd name="T42" fmla="*/ 214 w 1609"/>
              <a:gd name="T43" fmla="*/ 235 h 808"/>
              <a:gd name="T44" fmla="*/ 57 w 1609"/>
              <a:gd name="T45" fmla="*/ 64 h 808"/>
              <a:gd name="T46" fmla="*/ 15 w 1609"/>
              <a:gd name="T47" fmla="*/ 17 h 808"/>
              <a:gd name="T48" fmla="*/ 4 w 1609"/>
              <a:gd name="T49" fmla="*/ 5 h 808"/>
              <a:gd name="T50" fmla="*/ 0 w 1609"/>
              <a:gd name="T51" fmla="*/ 1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09" h="808">
                <a:moveTo>
                  <a:pt x="0" y="1"/>
                </a:moveTo>
                <a:cubicBezTo>
                  <a:pt x="0" y="0"/>
                  <a:pt x="2" y="2"/>
                  <a:pt x="4" y="4"/>
                </a:cubicBezTo>
                <a:cubicBezTo>
                  <a:pt x="7" y="7"/>
                  <a:pt x="11" y="11"/>
                  <a:pt x="16" y="16"/>
                </a:cubicBezTo>
                <a:cubicBezTo>
                  <a:pt x="26" y="27"/>
                  <a:pt x="41" y="42"/>
                  <a:pt x="60" y="62"/>
                </a:cubicBezTo>
                <a:cubicBezTo>
                  <a:pt x="98" y="102"/>
                  <a:pt x="152" y="160"/>
                  <a:pt x="219" y="231"/>
                </a:cubicBezTo>
                <a:cubicBezTo>
                  <a:pt x="353" y="375"/>
                  <a:pt x="538" y="573"/>
                  <a:pt x="742" y="792"/>
                </a:cubicBezTo>
                <a:cubicBezTo>
                  <a:pt x="744" y="794"/>
                  <a:pt x="746" y="797"/>
                  <a:pt x="748" y="799"/>
                </a:cubicBezTo>
                <a:lnTo>
                  <a:pt x="742" y="798"/>
                </a:lnTo>
                <a:cubicBezTo>
                  <a:pt x="982" y="622"/>
                  <a:pt x="1198" y="462"/>
                  <a:pt x="1354" y="346"/>
                </a:cubicBezTo>
                <a:cubicBezTo>
                  <a:pt x="1432" y="289"/>
                  <a:pt x="1496" y="243"/>
                  <a:pt x="1540" y="210"/>
                </a:cubicBezTo>
                <a:cubicBezTo>
                  <a:pt x="1562" y="195"/>
                  <a:pt x="1579" y="182"/>
                  <a:pt x="1591" y="174"/>
                </a:cubicBezTo>
                <a:cubicBezTo>
                  <a:pt x="1596" y="170"/>
                  <a:pt x="1601" y="167"/>
                  <a:pt x="1604" y="164"/>
                </a:cubicBezTo>
                <a:cubicBezTo>
                  <a:pt x="1607" y="162"/>
                  <a:pt x="1609" y="161"/>
                  <a:pt x="1609" y="161"/>
                </a:cubicBezTo>
                <a:cubicBezTo>
                  <a:pt x="1609" y="162"/>
                  <a:pt x="1608" y="163"/>
                  <a:pt x="1605" y="165"/>
                </a:cubicBezTo>
                <a:cubicBezTo>
                  <a:pt x="1601" y="168"/>
                  <a:pt x="1597" y="171"/>
                  <a:pt x="1592" y="175"/>
                </a:cubicBezTo>
                <a:cubicBezTo>
                  <a:pt x="1580" y="184"/>
                  <a:pt x="1563" y="197"/>
                  <a:pt x="1542" y="213"/>
                </a:cubicBezTo>
                <a:cubicBezTo>
                  <a:pt x="1498" y="246"/>
                  <a:pt x="1435" y="293"/>
                  <a:pt x="1358" y="351"/>
                </a:cubicBezTo>
                <a:cubicBezTo>
                  <a:pt x="1202" y="468"/>
                  <a:pt x="986" y="628"/>
                  <a:pt x="748" y="805"/>
                </a:cubicBezTo>
                <a:lnTo>
                  <a:pt x="744" y="808"/>
                </a:lnTo>
                <a:lnTo>
                  <a:pt x="742" y="805"/>
                </a:lnTo>
                <a:cubicBezTo>
                  <a:pt x="740" y="803"/>
                  <a:pt x="738" y="800"/>
                  <a:pt x="736" y="798"/>
                </a:cubicBezTo>
                <a:cubicBezTo>
                  <a:pt x="532" y="579"/>
                  <a:pt x="348" y="380"/>
                  <a:pt x="214" y="235"/>
                </a:cubicBezTo>
                <a:cubicBezTo>
                  <a:pt x="148" y="163"/>
                  <a:pt x="95" y="105"/>
                  <a:pt x="57" y="64"/>
                </a:cubicBezTo>
                <a:cubicBezTo>
                  <a:pt x="39" y="44"/>
                  <a:pt x="25" y="28"/>
                  <a:pt x="15" y="17"/>
                </a:cubicBezTo>
                <a:cubicBezTo>
                  <a:pt x="10" y="12"/>
                  <a:pt x="7" y="8"/>
                  <a:pt x="4" y="5"/>
                </a:cubicBezTo>
                <a:cubicBezTo>
                  <a:pt x="1" y="2"/>
                  <a:pt x="0" y="1"/>
                  <a:pt x="0" y="1"/>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grpSp>
        <p:nvGrpSpPr>
          <p:cNvPr id="551" name="Group 550">
            <a:extLst>
              <a:ext uri="{FF2B5EF4-FFF2-40B4-BE49-F238E27FC236}">
                <a16:creationId xmlns:a16="http://schemas.microsoft.com/office/drawing/2014/main" xmlns="" id="{7120DD66-7D66-47E2-B843-BFD673F51022}"/>
              </a:ext>
            </a:extLst>
          </p:cNvPr>
          <p:cNvGrpSpPr/>
          <p:nvPr/>
        </p:nvGrpSpPr>
        <p:grpSpPr>
          <a:xfrm>
            <a:off x="9231313" y="3240405"/>
            <a:ext cx="2116138" cy="3482975"/>
            <a:chOff x="9231313" y="3240405"/>
            <a:chExt cx="2116138" cy="3482975"/>
          </a:xfrm>
        </p:grpSpPr>
        <p:sp>
          <p:nvSpPr>
            <p:cNvPr id="26" name="Freeform 27">
              <a:extLst>
                <a:ext uri="{FF2B5EF4-FFF2-40B4-BE49-F238E27FC236}">
                  <a16:creationId xmlns:a16="http://schemas.microsoft.com/office/drawing/2014/main" xmlns="" id="{8B8FF148-4C19-4C57-AF41-9CA88F894072}"/>
                </a:ext>
              </a:extLst>
            </p:cNvPr>
            <p:cNvSpPr>
              <a:spLocks/>
            </p:cNvSpPr>
            <p:nvPr/>
          </p:nvSpPr>
          <p:spPr bwMode="auto">
            <a:xfrm>
              <a:off x="9231313" y="3240405"/>
              <a:ext cx="2116138" cy="3090863"/>
            </a:xfrm>
            <a:custGeom>
              <a:avLst/>
              <a:gdLst>
                <a:gd name="T0" fmla="*/ 1773 w 1937"/>
                <a:gd name="T1" fmla="*/ 94 h 2851"/>
                <a:gd name="T2" fmla="*/ 1457 w 1937"/>
                <a:gd name="T3" fmla="*/ 345 h 2851"/>
                <a:gd name="T4" fmla="*/ 1220 w 1937"/>
                <a:gd name="T5" fmla="*/ 888 h 2851"/>
                <a:gd name="T6" fmla="*/ 1125 w 1937"/>
                <a:gd name="T7" fmla="*/ 914 h 2851"/>
                <a:gd name="T8" fmla="*/ 922 w 1937"/>
                <a:gd name="T9" fmla="*/ 759 h 2851"/>
                <a:gd name="T10" fmla="*/ 825 w 1937"/>
                <a:gd name="T11" fmla="*/ 1025 h 2851"/>
                <a:gd name="T12" fmla="*/ 873 w 1937"/>
                <a:gd name="T13" fmla="*/ 1511 h 2851"/>
                <a:gd name="T14" fmla="*/ 821 w 1937"/>
                <a:gd name="T15" fmla="*/ 1553 h 2851"/>
                <a:gd name="T16" fmla="*/ 446 w 1937"/>
                <a:gd name="T17" fmla="*/ 1394 h 2851"/>
                <a:gd name="T18" fmla="*/ 462 w 1937"/>
                <a:gd name="T19" fmla="*/ 1940 h 2851"/>
                <a:gd name="T20" fmla="*/ 445 w 1937"/>
                <a:gd name="T21" fmla="*/ 2012 h 2851"/>
                <a:gd name="T22" fmla="*/ 290 w 1937"/>
                <a:gd name="T23" fmla="*/ 1866 h 2851"/>
                <a:gd name="T24" fmla="*/ 75 w 1937"/>
                <a:gd name="T25" fmla="*/ 1803 h 2851"/>
                <a:gd name="T26" fmla="*/ 283 w 1937"/>
                <a:gd name="T27" fmla="*/ 2640 h 2851"/>
                <a:gd name="T28" fmla="*/ 428 w 1937"/>
                <a:gd name="T29" fmla="*/ 2851 h 2851"/>
                <a:gd name="T30" fmla="*/ 685 w 1937"/>
                <a:gd name="T31" fmla="*/ 2835 h 2851"/>
                <a:gd name="T32" fmla="*/ 1473 w 1937"/>
                <a:gd name="T33" fmla="*/ 2483 h 2851"/>
                <a:gd name="T34" fmla="*/ 1291 w 1937"/>
                <a:gd name="T35" fmla="*/ 2353 h 2851"/>
                <a:gd name="T36" fmla="*/ 1080 w 1937"/>
                <a:gd name="T37" fmla="*/ 2321 h 2851"/>
                <a:gd name="T38" fmla="*/ 1127 w 1937"/>
                <a:gd name="T39" fmla="*/ 2263 h 2851"/>
                <a:gd name="T40" fmla="*/ 1567 w 1937"/>
                <a:gd name="T41" fmla="*/ 1940 h 2851"/>
                <a:gd name="T42" fmla="*/ 1211 w 1937"/>
                <a:gd name="T43" fmla="*/ 1742 h 2851"/>
                <a:gd name="T44" fmla="*/ 1212 w 1937"/>
                <a:gd name="T45" fmla="*/ 1674 h 2851"/>
                <a:gd name="T46" fmla="*/ 1624 w 1937"/>
                <a:gd name="T47" fmla="*/ 1413 h 2851"/>
                <a:gd name="T48" fmla="*/ 1774 w 1937"/>
                <a:gd name="T49" fmla="*/ 1173 h 2851"/>
                <a:gd name="T50" fmla="*/ 1527 w 1937"/>
                <a:gd name="T51" fmla="*/ 1109 h 2851"/>
                <a:gd name="T52" fmla="*/ 1489 w 1937"/>
                <a:gd name="T53" fmla="*/ 1018 h 2851"/>
                <a:gd name="T54" fmla="*/ 1772 w 1937"/>
                <a:gd name="T55" fmla="*/ 497 h 2851"/>
                <a:gd name="T56" fmla="*/ 1770 w 1937"/>
                <a:gd name="T57" fmla="*/ 92 h 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37" h="2851">
                  <a:moveTo>
                    <a:pt x="1773" y="94"/>
                  </a:moveTo>
                  <a:cubicBezTo>
                    <a:pt x="1773" y="94"/>
                    <a:pt x="1629" y="0"/>
                    <a:pt x="1457" y="345"/>
                  </a:cubicBezTo>
                  <a:cubicBezTo>
                    <a:pt x="1285" y="690"/>
                    <a:pt x="1220" y="888"/>
                    <a:pt x="1220" y="888"/>
                  </a:cubicBezTo>
                  <a:cubicBezTo>
                    <a:pt x="1220" y="888"/>
                    <a:pt x="1174" y="961"/>
                    <a:pt x="1125" y="914"/>
                  </a:cubicBezTo>
                  <a:cubicBezTo>
                    <a:pt x="1075" y="868"/>
                    <a:pt x="1006" y="735"/>
                    <a:pt x="922" y="759"/>
                  </a:cubicBezTo>
                  <a:cubicBezTo>
                    <a:pt x="835" y="785"/>
                    <a:pt x="807" y="883"/>
                    <a:pt x="825" y="1025"/>
                  </a:cubicBezTo>
                  <a:cubicBezTo>
                    <a:pt x="843" y="1168"/>
                    <a:pt x="871" y="1482"/>
                    <a:pt x="873" y="1511"/>
                  </a:cubicBezTo>
                  <a:cubicBezTo>
                    <a:pt x="875" y="1538"/>
                    <a:pt x="860" y="1580"/>
                    <a:pt x="821" y="1553"/>
                  </a:cubicBezTo>
                  <a:cubicBezTo>
                    <a:pt x="782" y="1527"/>
                    <a:pt x="556" y="1280"/>
                    <a:pt x="446" y="1394"/>
                  </a:cubicBezTo>
                  <a:cubicBezTo>
                    <a:pt x="335" y="1508"/>
                    <a:pt x="450" y="1898"/>
                    <a:pt x="462" y="1940"/>
                  </a:cubicBezTo>
                  <a:cubicBezTo>
                    <a:pt x="473" y="1983"/>
                    <a:pt x="465" y="2002"/>
                    <a:pt x="445" y="2012"/>
                  </a:cubicBezTo>
                  <a:cubicBezTo>
                    <a:pt x="425" y="2023"/>
                    <a:pt x="357" y="1933"/>
                    <a:pt x="290" y="1866"/>
                  </a:cubicBezTo>
                  <a:cubicBezTo>
                    <a:pt x="223" y="1798"/>
                    <a:pt x="133" y="1732"/>
                    <a:pt x="75" y="1803"/>
                  </a:cubicBezTo>
                  <a:cubicBezTo>
                    <a:pt x="17" y="1874"/>
                    <a:pt x="0" y="2167"/>
                    <a:pt x="283" y="2640"/>
                  </a:cubicBezTo>
                  <a:lnTo>
                    <a:pt x="428" y="2851"/>
                  </a:lnTo>
                  <a:lnTo>
                    <a:pt x="685" y="2835"/>
                  </a:lnTo>
                  <a:cubicBezTo>
                    <a:pt x="1232" y="2766"/>
                    <a:pt x="1453" y="2573"/>
                    <a:pt x="1473" y="2483"/>
                  </a:cubicBezTo>
                  <a:cubicBezTo>
                    <a:pt x="1493" y="2393"/>
                    <a:pt x="1386" y="2364"/>
                    <a:pt x="1291" y="2353"/>
                  </a:cubicBezTo>
                  <a:cubicBezTo>
                    <a:pt x="1197" y="2341"/>
                    <a:pt x="1084" y="2343"/>
                    <a:pt x="1080" y="2321"/>
                  </a:cubicBezTo>
                  <a:cubicBezTo>
                    <a:pt x="1076" y="2298"/>
                    <a:pt x="1086" y="2280"/>
                    <a:pt x="1127" y="2263"/>
                  </a:cubicBezTo>
                  <a:cubicBezTo>
                    <a:pt x="1168" y="2246"/>
                    <a:pt x="1545" y="2097"/>
                    <a:pt x="1567" y="1940"/>
                  </a:cubicBezTo>
                  <a:cubicBezTo>
                    <a:pt x="1589" y="1782"/>
                    <a:pt x="1256" y="1757"/>
                    <a:pt x="1211" y="1742"/>
                  </a:cubicBezTo>
                  <a:cubicBezTo>
                    <a:pt x="1166" y="1727"/>
                    <a:pt x="1189" y="1690"/>
                    <a:pt x="1212" y="1674"/>
                  </a:cubicBezTo>
                  <a:cubicBezTo>
                    <a:pt x="1236" y="1659"/>
                    <a:pt x="1501" y="1487"/>
                    <a:pt x="1624" y="1413"/>
                  </a:cubicBezTo>
                  <a:cubicBezTo>
                    <a:pt x="1748" y="1340"/>
                    <a:pt x="1807" y="1258"/>
                    <a:pt x="1774" y="1173"/>
                  </a:cubicBezTo>
                  <a:cubicBezTo>
                    <a:pt x="1742" y="1092"/>
                    <a:pt x="1595" y="1120"/>
                    <a:pt x="1527" y="1109"/>
                  </a:cubicBezTo>
                  <a:cubicBezTo>
                    <a:pt x="1460" y="1098"/>
                    <a:pt x="1489" y="1018"/>
                    <a:pt x="1489" y="1018"/>
                  </a:cubicBezTo>
                  <a:cubicBezTo>
                    <a:pt x="1489" y="1018"/>
                    <a:pt x="1606" y="845"/>
                    <a:pt x="1772" y="497"/>
                  </a:cubicBezTo>
                  <a:cubicBezTo>
                    <a:pt x="1937" y="149"/>
                    <a:pt x="1770" y="92"/>
                    <a:pt x="1770" y="92"/>
                  </a:cubicBezTo>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7" name="Freeform 28">
              <a:extLst>
                <a:ext uri="{FF2B5EF4-FFF2-40B4-BE49-F238E27FC236}">
                  <a16:creationId xmlns:a16="http://schemas.microsoft.com/office/drawing/2014/main" xmlns="" id="{018A6222-9761-44F1-8F29-3B1154E91711}"/>
                </a:ext>
              </a:extLst>
            </p:cNvPr>
            <p:cNvSpPr>
              <a:spLocks/>
            </p:cNvSpPr>
            <p:nvPr/>
          </p:nvSpPr>
          <p:spPr bwMode="auto">
            <a:xfrm>
              <a:off x="9498013" y="3675380"/>
              <a:ext cx="1501775" cy="3048000"/>
            </a:xfrm>
            <a:custGeom>
              <a:avLst/>
              <a:gdLst>
                <a:gd name="T0" fmla="*/ 1374 w 1374"/>
                <a:gd name="T1" fmla="*/ 0 h 2811"/>
                <a:gd name="T2" fmla="*/ 1371 w 1374"/>
                <a:gd name="T3" fmla="*/ 8 h 2811"/>
                <a:gd name="T4" fmla="*/ 1361 w 1374"/>
                <a:gd name="T5" fmla="*/ 30 h 2811"/>
                <a:gd name="T6" fmla="*/ 1322 w 1374"/>
                <a:gd name="T7" fmla="*/ 112 h 2811"/>
                <a:gd name="T8" fmla="*/ 1178 w 1374"/>
                <a:gd name="T9" fmla="*/ 415 h 2811"/>
                <a:gd name="T10" fmla="*/ 691 w 1374"/>
                <a:gd name="T11" fmla="*/ 1408 h 2811"/>
                <a:gd name="T12" fmla="*/ 201 w 1374"/>
                <a:gd name="T13" fmla="*/ 2399 h 2811"/>
                <a:gd name="T14" fmla="*/ 55 w 1374"/>
                <a:gd name="T15" fmla="*/ 2701 h 2811"/>
                <a:gd name="T16" fmla="*/ 15 w 1374"/>
                <a:gd name="T17" fmla="*/ 2783 h 2811"/>
                <a:gd name="T18" fmla="*/ 4 w 1374"/>
                <a:gd name="T19" fmla="*/ 2804 h 2811"/>
                <a:gd name="T20" fmla="*/ 0 w 1374"/>
                <a:gd name="T21" fmla="*/ 2811 h 2811"/>
                <a:gd name="T22" fmla="*/ 3 w 1374"/>
                <a:gd name="T23" fmla="*/ 2803 h 2811"/>
                <a:gd name="T24" fmla="*/ 13 w 1374"/>
                <a:gd name="T25" fmla="*/ 2782 h 2811"/>
                <a:gd name="T26" fmla="*/ 52 w 1374"/>
                <a:gd name="T27" fmla="*/ 2699 h 2811"/>
                <a:gd name="T28" fmla="*/ 196 w 1374"/>
                <a:gd name="T29" fmla="*/ 2397 h 2811"/>
                <a:gd name="T30" fmla="*/ 683 w 1374"/>
                <a:gd name="T31" fmla="*/ 1404 h 2811"/>
                <a:gd name="T32" fmla="*/ 1173 w 1374"/>
                <a:gd name="T33" fmla="*/ 412 h 2811"/>
                <a:gd name="T34" fmla="*/ 1319 w 1374"/>
                <a:gd name="T35" fmla="*/ 111 h 2811"/>
                <a:gd name="T36" fmla="*/ 1359 w 1374"/>
                <a:gd name="T37" fmla="*/ 29 h 2811"/>
                <a:gd name="T38" fmla="*/ 1370 w 1374"/>
                <a:gd name="T39" fmla="*/ 8 h 2811"/>
                <a:gd name="T40" fmla="*/ 1374 w 1374"/>
                <a:gd name="T41" fmla="*/ 0 h 2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74" h="2811">
                  <a:moveTo>
                    <a:pt x="1374" y="0"/>
                  </a:moveTo>
                  <a:cubicBezTo>
                    <a:pt x="1374" y="0"/>
                    <a:pt x="1373" y="3"/>
                    <a:pt x="1371" y="8"/>
                  </a:cubicBezTo>
                  <a:cubicBezTo>
                    <a:pt x="1368" y="13"/>
                    <a:pt x="1365" y="20"/>
                    <a:pt x="1361" y="30"/>
                  </a:cubicBezTo>
                  <a:cubicBezTo>
                    <a:pt x="1352" y="49"/>
                    <a:pt x="1339" y="77"/>
                    <a:pt x="1322" y="112"/>
                  </a:cubicBezTo>
                  <a:cubicBezTo>
                    <a:pt x="1289" y="184"/>
                    <a:pt x="1239" y="287"/>
                    <a:pt x="1178" y="415"/>
                  </a:cubicBezTo>
                  <a:cubicBezTo>
                    <a:pt x="1055" y="670"/>
                    <a:pt x="883" y="1021"/>
                    <a:pt x="691" y="1408"/>
                  </a:cubicBezTo>
                  <a:cubicBezTo>
                    <a:pt x="499" y="1795"/>
                    <a:pt x="325" y="2145"/>
                    <a:pt x="201" y="2399"/>
                  </a:cubicBezTo>
                  <a:cubicBezTo>
                    <a:pt x="139" y="2526"/>
                    <a:pt x="89" y="2629"/>
                    <a:pt x="55" y="2701"/>
                  </a:cubicBezTo>
                  <a:cubicBezTo>
                    <a:pt x="37" y="2736"/>
                    <a:pt x="24" y="2763"/>
                    <a:pt x="15" y="2783"/>
                  </a:cubicBezTo>
                  <a:cubicBezTo>
                    <a:pt x="10" y="2792"/>
                    <a:pt x="7" y="2799"/>
                    <a:pt x="4" y="2804"/>
                  </a:cubicBezTo>
                  <a:cubicBezTo>
                    <a:pt x="2" y="2809"/>
                    <a:pt x="0" y="2811"/>
                    <a:pt x="0" y="2811"/>
                  </a:cubicBezTo>
                  <a:cubicBezTo>
                    <a:pt x="0" y="2811"/>
                    <a:pt x="1" y="2808"/>
                    <a:pt x="3" y="2803"/>
                  </a:cubicBezTo>
                  <a:cubicBezTo>
                    <a:pt x="6" y="2798"/>
                    <a:pt x="9" y="2791"/>
                    <a:pt x="13" y="2782"/>
                  </a:cubicBezTo>
                  <a:cubicBezTo>
                    <a:pt x="22" y="2763"/>
                    <a:pt x="35" y="2735"/>
                    <a:pt x="52" y="2699"/>
                  </a:cubicBezTo>
                  <a:cubicBezTo>
                    <a:pt x="85" y="2628"/>
                    <a:pt x="134" y="2524"/>
                    <a:pt x="196" y="2397"/>
                  </a:cubicBezTo>
                  <a:cubicBezTo>
                    <a:pt x="319" y="2142"/>
                    <a:pt x="491" y="1791"/>
                    <a:pt x="683" y="1404"/>
                  </a:cubicBezTo>
                  <a:cubicBezTo>
                    <a:pt x="875" y="1017"/>
                    <a:pt x="1048" y="666"/>
                    <a:pt x="1173" y="412"/>
                  </a:cubicBezTo>
                  <a:cubicBezTo>
                    <a:pt x="1234" y="285"/>
                    <a:pt x="1284" y="182"/>
                    <a:pt x="1319" y="111"/>
                  </a:cubicBezTo>
                  <a:cubicBezTo>
                    <a:pt x="1336" y="75"/>
                    <a:pt x="1350" y="48"/>
                    <a:pt x="1359" y="29"/>
                  </a:cubicBezTo>
                  <a:cubicBezTo>
                    <a:pt x="1364" y="20"/>
                    <a:pt x="1367" y="13"/>
                    <a:pt x="1370" y="8"/>
                  </a:cubicBezTo>
                  <a:cubicBezTo>
                    <a:pt x="1372" y="3"/>
                    <a:pt x="1374" y="0"/>
                    <a:pt x="1374" y="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8" name="Freeform 29">
              <a:extLst>
                <a:ext uri="{FF2B5EF4-FFF2-40B4-BE49-F238E27FC236}">
                  <a16:creationId xmlns:a16="http://schemas.microsoft.com/office/drawing/2014/main" xmlns="" id="{BAAD47DD-5B3D-42B0-95F8-162D113AB1F4}"/>
                </a:ext>
              </a:extLst>
            </p:cNvPr>
            <p:cNvSpPr>
              <a:spLocks/>
            </p:cNvSpPr>
            <p:nvPr/>
          </p:nvSpPr>
          <p:spPr bwMode="auto">
            <a:xfrm>
              <a:off x="10334626" y="4269105"/>
              <a:ext cx="130175" cy="492125"/>
            </a:xfrm>
            <a:custGeom>
              <a:avLst/>
              <a:gdLst>
                <a:gd name="T0" fmla="*/ 1 w 120"/>
                <a:gd name="T1" fmla="*/ 0 h 455"/>
                <a:gd name="T2" fmla="*/ 8 w 120"/>
                <a:gd name="T3" fmla="*/ 17 h 455"/>
                <a:gd name="T4" fmla="*/ 23 w 120"/>
                <a:gd name="T5" fmla="*/ 66 h 455"/>
                <a:gd name="T6" fmla="*/ 65 w 120"/>
                <a:gd name="T7" fmla="*/ 226 h 455"/>
                <a:gd name="T8" fmla="*/ 104 w 120"/>
                <a:gd name="T9" fmla="*/ 388 h 455"/>
                <a:gd name="T10" fmla="*/ 116 w 120"/>
                <a:gd name="T11" fmla="*/ 437 h 455"/>
                <a:gd name="T12" fmla="*/ 120 w 120"/>
                <a:gd name="T13" fmla="*/ 455 h 455"/>
                <a:gd name="T14" fmla="*/ 113 w 120"/>
                <a:gd name="T15" fmla="*/ 437 h 455"/>
                <a:gd name="T16" fmla="*/ 98 w 120"/>
                <a:gd name="T17" fmla="*/ 389 h 455"/>
                <a:gd name="T18" fmla="*/ 57 w 120"/>
                <a:gd name="T19" fmla="*/ 228 h 455"/>
                <a:gd name="T20" fmla="*/ 17 w 120"/>
                <a:gd name="T21" fmla="*/ 67 h 455"/>
                <a:gd name="T22" fmla="*/ 4 w 120"/>
                <a:gd name="T23" fmla="*/ 18 h 455"/>
                <a:gd name="T24" fmla="*/ 1 w 120"/>
                <a:gd name="T25"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455">
                  <a:moveTo>
                    <a:pt x="1" y="0"/>
                  </a:moveTo>
                  <a:cubicBezTo>
                    <a:pt x="2" y="0"/>
                    <a:pt x="4" y="6"/>
                    <a:pt x="8" y="17"/>
                  </a:cubicBezTo>
                  <a:cubicBezTo>
                    <a:pt x="12" y="29"/>
                    <a:pt x="17" y="45"/>
                    <a:pt x="23" y="66"/>
                  </a:cubicBezTo>
                  <a:cubicBezTo>
                    <a:pt x="35" y="106"/>
                    <a:pt x="50" y="163"/>
                    <a:pt x="65" y="226"/>
                  </a:cubicBezTo>
                  <a:cubicBezTo>
                    <a:pt x="80" y="288"/>
                    <a:pt x="94" y="344"/>
                    <a:pt x="104" y="388"/>
                  </a:cubicBezTo>
                  <a:cubicBezTo>
                    <a:pt x="109" y="407"/>
                    <a:pt x="113" y="423"/>
                    <a:pt x="116" y="437"/>
                  </a:cubicBezTo>
                  <a:cubicBezTo>
                    <a:pt x="119" y="448"/>
                    <a:pt x="120" y="455"/>
                    <a:pt x="120" y="455"/>
                  </a:cubicBezTo>
                  <a:cubicBezTo>
                    <a:pt x="119" y="455"/>
                    <a:pt x="117" y="449"/>
                    <a:pt x="113" y="437"/>
                  </a:cubicBezTo>
                  <a:cubicBezTo>
                    <a:pt x="109" y="426"/>
                    <a:pt x="104" y="410"/>
                    <a:pt x="98" y="389"/>
                  </a:cubicBezTo>
                  <a:cubicBezTo>
                    <a:pt x="87" y="348"/>
                    <a:pt x="72" y="291"/>
                    <a:pt x="57" y="228"/>
                  </a:cubicBezTo>
                  <a:cubicBezTo>
                    <a:pt x="41" y="166"/>
                    <a:pt x="28" y="110"/>
                    <a:pt x="17" y="67"/>
                  </a:cubicBezTo>
                  <a:cubicBezTo>
                    <a:pt x="12" y="48"/>
                    <a:pt x="8" y="32"/>
                    <a:pt x="4" y="18"/>
                  </a:cubicBezTo>
                  <a:cubicBezTo>
                    <a:pt x="2" y="7"/>
                    <a:pt x="0" y="0"/>
                    <a:pt x="1" y="0"/>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9" name="Freeform 30">
              <a:extLst>
                <a:ext uri="{FF2B5EF4-FFF2-40B4-BE49-F238E27FC236}">
                  <a16:creationId xmlns:a16="http://schemas.microsoft.com/office/drawing/2014/main" xmlns="" id="{BA88BD2D-90AA-486F-9581-40F1ADB65BA2}"/>
                </a:ext>
              </a:extLst>
            </p:cNvPr>
            <p:cNvSpPr>
              <a:spLocks/>
            </p:cNvSpPr>
            <p:nvPr/>
          </p:nvSpPr>
          <p:spPr bwMode="auto">
            <a:xfrm>
              <a:off x="10490201" y="4597718"/>
              <a:ext cx="569913" cy="171450"/>
            </a:xfrm>
            <a:custGeom>
              <a:avLst/>
              <a:gdLst>
                <a:gd name="T0" fmla="*/ 0 w 521"/>
                <a:gd name="T1" fmla="*/ 156 h 158"/>
                <a:gd name="T2" fmla="*/ 259 w 521"/>
                <a:gd name="T3" fmla="*/ 75 h 158"/>
                <a:gd name="T4" fmla="*/ 520 w 521"/>
                <a:gd name="T5" fmla="*/ 2 h 158"/>
                <a:gd name="T6" fmla="*/ 261 w 521"/>
                <a:gd name="T7" fmla="*/ 83 h 158"/>
                <a:gd name="T8" fmla="*/ 0 w 521"/>
                <a:gd name="T9" fmla="*/ 156 h 158"/>
              </a:gdLst>
              <a:ahLst/>
              <a:cxnLst>
                <a:cxn ang="0">
                  <a:pos x="T0" y="T1"/>
                </a:cxn>
                <a:cxn ang="0">
                  <a:pos x="T2" y="T3"/>
                </a:cxn>
                <a:cxn ang="0">
                  <a:pos x="T4" y="T5"/>
                </a:cxn>
                <a:cxn ang="0">
                  <a:pos x="T6" y="T7"/>
                </a:cxn>
                <a:cxn ang="0">
                  <a:pos x="T8" y="T9"/>
                </a:cxn>
              </a:cxnLst>
              <a:rect l="0" t="0" r="r" b="b"/>
              <a:pathLst>
                <a:path w="521" h="158">
                  <a:moveTo>
                    <a:pt x="0" y="156"/>
                  </a:moveTo>
                  <a:cubicBezTo>
                    <a:pt x="0" y="154"/>
                    <a:pt x="115" y="117"/>
                    <a:pt x="259" y="75"/>
                  </a:cubicBezTo>
                  <a:cubicBezTo>
                    <a:pt x="402" y="32"/>
                    <a:pt x="519" y="0"/>
                    <a:pt x="520" y="2"/>
                  </a:cubicBezTo>
                  <a:cubicBezTo>
                    <a:pt x="521" y="4"/>
                    <a:pt x="405" y="41"/>
                    <a:pt x="261" y="83"/>
                  </a:cubicBezTo>
                  <a:cubicBezTo>
                    <a:pt x="118" y="126"/>
                    <a:pt x="1" y="158"/>
                    <a:pt x="0" y="156"/>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0" name="Freeform 31">
              <a:extLst>
                <a:ext uri="{FF2B5EF4-FFF2-40B4-BE49-F238E27FC236}">
                  <a16:creationId xmlns:a16="http://schemas.microsoft.com/office/drawing/2014/main" xmlns="" id="{47BBE819-2D16-4746-89B9-A40024E30164}"/>
                </a:ext>
              </a:extLst>
            </p:cNvPr>
            <p:cNvSpPr>
              <a:spLocks/>
            </p:cNvSpPr>
            <p:nvPr/>
          </p:nvSpPr>
          <p:spPr bwMode="auto">
            <a:xfrm>
              <a:off x="10139363" y="5370830"/>
              <a:ext cx="523875" cy="31750"/>
            </a:xfrm>
            <a:custGeom>
              <a:avLst/>
              <a:gdLst>
                <a:gd name="T0" fmla="*/ 0 w 479"/>
                <a:gd name="T1" fmla="*/ 23 h 29"/>
                <a:gd name="T2" fmla="*/ 19 w 479"/>
                <a:gd name="T3" fmla="*/ 22 h 29"/>
                <a:gd name="T4" fmla="*/ 70 w 479"/>
                <a:gd name="T5" fmla="*/ 21 h 29"/>
                <a:gd name="T6" fmla="*/ 240 w 479"/>
                <a:gd name="T7" fmla="*/ 17 h 29"/>
                <a:gd name="T8" fmla="*/ 409 w 479"/>
                <a:gd name="T9" fmla="*/ 6 h 29"/>
                <a:gd name="T10" fmla="*/ 460 w 479"/>
                <a:gd name="T11" fmla="*/ 2 h 29"/>
                <a:gd name="T12" fmla="*/ 479 w 479"/>
                <a:gd name="T13" fmla="*/ 1 h 29"/>
                <a:gd name="T14" fmla="*/ 460 w 479"/>
                <a:gd name="T15" fmla="*/ 5 h 29"/>
                <a:gd name="T16" fmla="*/ 409 w 479"/>
                <a:gd name="T17" fmla="*/ 12 h 29"/>
                <a:gd name="T18" fmla="*/ 240 w 479"/>
                <a:gd name="T19" fmla="*/ 26 h 29"/>
                <a:gd name="T20" fmla="*/ 70 w 479"/>
                <a:gd name="T21" fmla="*/ 28 h 29"/>
                <a:gd name="T22" fmla="*/ 19 w 479"/>
                <a:gd name="T23" fmla="*/ 25 h 29"/>
                <a:gd name="T24" fmla="*/ 0 w 479"/>
                <a:gd name="T25"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9" h="29">
                  <a:moveTo>
                    <a:pt x="0" y="23"/>
                  </a:moveTo>
                  <a:cubicBezTo>
                    <a:pt x="0" y="22"/>
                    <a:pt x="7" y="22"/>
                    <a:pt x="19" y="22"/>
                  </a:cubicBezTo>
                  <a:cubicBezTo>
                    <a:pt x="33" y="22"/>
                    <a:pt x="50" y="22"/>
                    <a:pt x="70" y="21"/>
                  </a:cubicBezTo>
                  <a:cubicBezTo>
                    <a:pt x="114" y="21"/>
                    <a:pt x="173" y="20"/>
                    <a:pt x="240" y="17"/>
                  </a:cubicBezTo>
                  <a:cubicBezTo>
                    <a:pt x="306" y="14"/>
                    <a:pt x="365" y="10"/>
                    <a:pt x="409" y="6"/>
                  </a:cubicBezTo>
                  <a:cubicBezTo>
                    <a:pt x="429" y="4"/>
                    <a:pt x="446" y="3"/>
                    <a:pt x="460" y="2"/>
                  </a:cubicBezTo>
                  <a:cubicBezTo>
                    <a:pt x="472" y="1"/>
                    <a:pt x="479" y="0"/>
                    <a:pt x="479" y="1"/>
                  </a:cubicBezTo>
                  <a:cubicBezTo>
                    <a:pt x="479" y="2"/>
                    <a:pt x="472" y="3"/>
                    <a:pt x="460" y="5"/>
                  </a:cubicBezTo>
                  <a:cubicBezTo>
                    <a:pt x="448" y="7"/>
                    <a:pt x="431" y="9"/>
                    <a:pt x="409" y="12"/>
                  </a:cubicBezTo>
                  <a:cubicBezTo>
                    <a:pt x="366" y="17"/>
                    <a:pt x="306" y="23"/>
                    <a:pt x="240" y="26"/>
                  </a:cubicBezTo>
                  <a:cubicBezTo>
                    <a:pt x="174" y="29"/>
                    <a:pt x="114" y="29"/>
                    <a:pt x="70" y="28"/>
                  </a:cubicBezTo>
                  <a:cubicBezTo>
                    <a:pt x="48" y="27"/>
                    <a:pt x="31" y="26"/>
                    <a:pt x="19" y="25"/>
                  </a:cubicBezTo>
                  <a:cubicBezTo>
                    <a:pt x="7" y="24"/>
                    <a:pt x="0" y="24"/>
                    <a:pt x="0" y="23"/>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1" name="Freeform 32">
              <a:extLst>
                <a:ext uri="{FF2B5EF4-FFF2-40B4-BE49-F238E27FC236}">
                  <a16:creationId xmlns:a16="http://schemas.microsoft.com/office/drawing/2014/main" xmlns="" id="{12E1A05E-D894-44E7-8997-E9B409486E6B}"/>
                </a:ext>
              </a:extLst>
            </p:cNvPr>
            <p:cNvSpPr>
              <a:spLocks/>
            </p:cNvSpPr>
            <p:nvPr/>
          </p:nvSpPr>
          <p:spPr bwMode="auto">
            <a:xfrm>
              <a:off x="9898063" y="4977130"/>
              <a:ext cx="246063" cy="414338"/>
            </a:xfrm>
            <a:custGeom>
              <a:avLst/>
              <a:gdLst>
                <a:gd name="T0" fmla="*/ 1 w 225"/>
                <a:gd name="T1" fmla="*/ 0 h 383"/>
                <a:gd name="T2" fmla="*/ 11 w 225"/>
                <a:gd name="T3" fmla="*/ 14 h 383"/>
                <a:gd name="T4" fmla="*/ 36 w 225"/>
                <a:gd name="T5" fmla="*/ 55 h 383"/>
                <a:gd name="T6" fmla="*/ 117 w 225"/>
                <a:gd name="T7" fmla="*/ 189 h 383"/>
                <a:gd name="T8" fmla="*/ 195 w 225"/>
                <a:gd name="T9" fmla="*/ 325 h 383"/>
                <a:gd name="T10" fmla="*/ 218 w 225"/>
                <a:gd name="T11" fmla="*/ 367 h 383"/>
                <a:gd name="T12" fmla="*/ 225 w 225"/>
                <a:gd name="T13" fmla="*/ 383 h 383"/>
                <a:gd name="T14" fmla="*/ 215 w 225"/>
                <a:gd name="T15" fmla="*/ 368 h 383"/>
                <a:gd name="T16" fmla="*/ 189 w 225"/>
                <a:gd name="T17" fmla="*/ 328 h 383"/>
                <a:gd name="T18" fmla="*/ 109 w 225"/>
                <a:gd name="T19" fmla="*/ 194 h 383"/>
                <a:gd name="T20" fmla="*/ 31 w 225"/>
                <a:gd name="T21" fmla="*/ 58 h 383"/>
                <a:gd name="T22" fmla="*/ 8 w 225"/>
                <a:gd name="T23" fmla="*/ 16 h 383"/>
                <a:gd name="T24" fmla="*/ 1 w 225"/>
                <a:gd name="T25"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383">
                  <a:moveTo>
                    <a:pt x="1" y="0"/>
                  </a:moveTo>
                  <a:cubicBezTo>
                    <a:pt x="1" y="0"/>
                    <a:pt x="5" y="5"/>
                    <a:pt x="11" y="14"/>
                  </a:cubicBezTo>
                  <a:cubicBezTo>
                    <a:pt x="17" y="24"/>
                    <a:pt x="26" y="38"/>
                    <a:pt x="36" y="55"/>
                  </a:cubicBezTo>
                  <a:cubicBezTo>
                    <a:pt x="57" y="89"/>
                    <a:pt x="86" y="136"/>
                    <a:pt x="117" y="189"/>
                  </a:cubicBezTo>
                  <a:cubicBezTo>
                    <a:pt x="148" y="242"/>
                    <a:pt x="175" y="290"/>
                    <a:pt x="195" y="325"/>
                  </a:cubicBezTo>
                  <a:cubicBezTo>
                    <a:pt x="205" y="343"/>
                    <a:pt x="212" y="357"/>
                    <a:pt x="218" y="367"/>
                  </a:cubicBezTo>
                  <a:cubicBezTo>
                    <a:pt x="223" y="377"/>
                    <a:pt x="225" y="382"/>
                    <a:pt x="225" y="383"/>
                  </a:cubicBezTo>
                  <a:cubicBezTo>
                    <a:pt x="224" y="383"/>
                    <a:pt x="221" y="378"/>
                    <a:pt x="215" y="368"/>
                  </a:cubicBezTo>
                  <a:cubicBezTo>
                    <a:pt x="209" y="359"/>
                    <a:pt x="200" y="345"/>
                    <a:pt x="189" y="328"/>
                  </a:cubicBezTo>
                  <a:cubicBezTo>
                    <a:pt x="169" y="294"/>
                    <a:pt x="140" y="246"/>
                    <a:pt x="109" y="194"/>
                  </a:cubicBezTo>
                  <a:cubicBezTo>
                    <a:pt x="78" y="141"/>
                    <a:pt x="51" y="93"/>
                    <a:pt x="31" y="58"/>
                  </a:cubicBezTo>
                  <a:cubicBezTo>
                    <a:pt x="21" y="40"/>
                    <a:pt x="13" y="26"/>
                    <a:pt x="8" y="16"/>
                  </a:cubicBezTo>
                  <a:cubicBezTo>
                    <a:pt x="3" y="6"/>
                    <a:pt x="0" y="1"/>
                    <a:pt x="1" y="0"/>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2" name="Freeform 33">
              <a:extLst>
                <a:ext uri="{FF2B5EF4-FFF2-40B4-BE49-F238E27FC236}">
                  <a16:creationId xmlns:a16="http://schemas.microsoft.com/office/drawing/2014/main" xmlns="" id="{24AA05C5-6804-4F8E-9B29-C9F47239F5DC}"/>
                </a:ext>
              </a:extLst>
            </p:cNvPr>
            <p:cNvSpPr>
              <a:spLocks/>
            </p:cNvSpPr>
            <p:nvPr/>
          </p:nvSpPr>
          <p:spPr bwMode="auto">
            <a:xfrm>
              <a:off x="9517063" y="5493068"/>
              <a:ext cx="320675" cy="530225"/>
            </a:xfrm>
            <a:custGeom>
              <a:avLst/>
              <a:gdLst>
                <a:gd name="T0" fmla="*/ 1 w 293"/>
                <a:gd name="T1" fmla="*/ 0 h 488"/>
                <a:gd name="T2" fmla="*/ 14 w 293"/>
                <a:gd name="T3" fmla="*/ 18 h 488"/>
                <a:gd name="T4" fmla="*/ 46 w 293"/>
                <a:gd name="T5" fmla="*/ 70 h 488"/>
                <a:gd name="T6" fmla="*/ 150 w 293"/>
                <a:gd name="T7" fmla="*/ 241 h 488"/>
                <a:gd name="T8" fmla="*/ 253 w 293"/>
                <a:gd name="T9" fmla="*/ 414 h 488"/>
                <a:gd name="T10" fmla="*/ 283 w 293"/>
                <a:gd name="T11" fmla="*/ 467 h 488"/>
                <a:gd name="T12" fmla="*/ 293 w 293"/>
                <a:gd name="T13" fmla="*/ 487 h 488"/>
                <a:gd name="T14" fmla="*/ 280 w 293"/>
                <a:gd name="T15" fmla="*/ 469 h 488"/>
                <a:gd name="T16" fmla="*/ 247 w 293"/>
                <a:gd name="T17" fmla="*/ 418 h 488"/>
                <a:gd name="T18" fmla="*/ 143 w 293"/>
                <a:gd name="T19" fmla="*/ 246 h 488"/>
                <a:gd name="T20" fmla="*/ 41 w 293"/>
                <a:gd name="T21" fmla="*/ 73 h 488"/>
                <a:gd name="T22" fmla="*/ 11 w 293"/>
                <a:gd name="T23" fmla="*/ 20 h 488"/>
                <a:gd name="T24" fmla="*/ 1 w 293"/>
                <a:gd name="T25" fmla="*/ 0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3" h="488">
                  <a:moveTo>
                    <a:pt x="1" y="0"/>
                  </a:moveTo>
                  <a:cubicBezTo>
                    <a:pt x="1" y="0"/>
                    <a:pt x="6" y="6"/>
                    <a:pt x="14" y="18"/>
                  </a:cubicBezTo>
                  <a:cubicBezTo>
                    <a:pt x="22" y="32"/>
                    <a:pt x="33" y="49"/>
                    <a:pt x="46" y="70"/>
                  </a:cubicBezTo>
                  <a:cubicBezTo>
                    <a:pt x="73" y="114"/>
                    <a:pt x="110" y="174"/>
                    <a:pt x="150" y="241"/>
                  </a:cubicBezTo>
                  <a:cubicBezTo>
                    <a:pt x="191" y="309"/>
                    <a:pt x="227" y="370"/>
                    <a:pt x="253" y="414"/>
                  </a:cubicBezTo>
                  <a:cubicBezTo>
                    <a:pt x="265" y="436"/>
                    <a:pt x="275" y="453"/>
                    <a:pt x="283" y="467"/>
                  </a:cubicBezTo>
                  <a:cubicBezTo>
                    <a:pt x="290" y="480"/>
                    <a:pt x="293" y="487"/>
                    <a:pt x="293" y="487"/>
                  </a:cubicBezTo>
                  <a:cubicBezTo>
                    <a:pt x="292" y="488"/>
                    <a:pt x="288" y="481"/>
                    <a:pt x="280" y="469"/>
                  </a:cubicBezTo>
                  <a:cubicBezTo>
                    <a:pt x="271" y="456"/>
                    <a:pt x="260" y="438"/>
                    <a:pt x="247" y="418"/>
                  </a:cubicBezTo>
                  <a:cubicBezTo>
                    <a:pt x="220" y="374"/>
                    <a:pt x="183" y="313"/>
                    <a:pt x="143" y="246"/>
                  </a:cubicBezTo>
                  <a:cubicBezTo>
                    <a:pt x="103" y="179"/>
                    <a:pt x="67" y="117"/>
                    <a:pt x="41" y="73"/>
                  </a:cubicBezTo>
                  <a:cubicBezTo>
                    <a:pt x="29" y="52"/>
                    <a:pt x="19" y="34"/>
                    <a:pt x="11" y="20"/>
                  </a:cubicBezTo>
                  <a:cubicBezTo>
                    <a:pt x="4" y="7"/>
                    <a:pt x="0" y="0"/>
                    <a:pt x="1" y="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3" name="Freeform 34">
              <a:extLst>
                <a:ext uri="{FF2B5EF4-FFF2-40B4-BE49-F238E27FC236}">
                  <a16:creationId xmlns:a16="http://schemas.microsoft.com/office/drawing/2014/main" xmlns="" id="{C2722E5E-3ACA-4E83-A8CD-7E787D0A4853}"/>
                </a:ext>
              </a:extLst>
            </p:cNvPr>
            <p:cNvSpPr>
              <a:spLocks/>
            </p:cNvSpPr>
            <p:nvPr/>
          </p:nvSpPr>
          <p:spPr bwMode="auto">
            <a:xfrm>
              <a:off x="9832976" y="5958205"/>
              <a:ext cx="663575" cy="50800"/>
            </a:xfrm>
            <a:custGeom>
              <a:avLst/>
              <a:gdLst>
                <a:gd name="T0" fmla="*/ 0 w 607"/>
                <a:gd name="T1" fmla="*/ 45 h 46"/>
                <a:gd name="T2" fmla="*/ 24 w 607"/>
                <a:gd name="T3" fmla="*/ 43 h 46"/>
                <a:gd name="T4" fmla="*/ 89 w 607"/>
                <a:gd name="T5" fmla="*/ 40 h 46"/>
                <a:gd name="T6" fmla="*/ 304 w 607"/>
                <a:gd name="T7" fmla="*/ 28 h 46"/>
                <a:gd name="T8" fmla="*/ 518 w 607"/>
                <a:gd name="T9" fmla="*/ 9 h 46"/>
                <a:gd name="T10" fmla="*/ 583 w 607"/>
                <a:gd name="T11" fmla="*/ 2 h 46"/>
                <a:gd name="T12" fmla="*/ 607 w 607"/>
                <a:gd name="T13" fmla="*/ 0 h 46"/>
                <a:gd name="T14" fmla="*/ 583 w 607"/>
                <a:gd name="T15" fmla="*/ 5 h 46"/>
                <a:gd name="T16" fmla="*/ 519 w 607"/>
                <a:gd name="T17" fmla="*/ 15 h 46"/>
                <a:gd name="T18" fmla="*/ 304 w 607"/>
                <a:gd name="T19" fmla="*/ 37 h 46"/>
                <a:gd name="T20" fmla="*/ 89 w 607"/>
                <a:gd name="T21" fmla="*/ 46 h 46"/>
                <a:gd name="T22" fmla="*/ 24 w 607"/>
                <a:gd name="T23" fmla="*/ 46 h 46"/>
                <a:gd name="T24" fmla="*/ 0 w 607"/>
                <a:gd name="T25"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7" h="46">
                  <a:moveTo>
                    <a:pt x="0" y="45"/>
                  </a:moveTo>
                  <a:cubicBezTo>
                    <a:pt x="0" y="44"/>
                    <a:pt x="9" y="44"/>
                    <a:pt x="24" y="43"/>
                  </a:cubicBezTo>
                  <a:cubicBezTo>
                    <a:pt x="41" y="42"/>
                    <a:pt x="63" y="41"/>
                    <a:pt x="89" y="40"/>
                  </a:cubicBezTo>
                  <a:cubicBezTo>
                    <a:pt x="144" y="38"/>
                    <a:pt x="220" y="34"/>
                    <a:pt x="304" y="28"/>
                  </a:cubicBezTo>
                  <a:cubicBezTo>
                    <a:pt x="388" y="22"/>
                    <a:pt x="463" y="14"/>
                    <a:pt x="518" y="9"/>
                  </a:cubicBezTo>
                  <a:cubicBezTo>
                    <a:pt x="544" y="6"/>
                    <a:pt x="566" y="4"/>
                    <a:pt x="583" y="2"/>
                  </a:cubicBezTo>
                  <a:cubicBezTo>
                    <a:pt x="598" y="0"/>
                    <a:pt x="607" y="0"/>
                    <a:pt x="607" y="0"/>
                  </a:cubicBezTo>
                  <a:cubicBezTo>
                    <a:pt x="607" y="1"/>
                    <a:pt x="598" y="3"/>
                    <a:pt x="583" y="5"/>
                  </a:cubicBezTo>
                  <a:cubicBezTo>
                    <a:pt x="568" y="8"/>
                    <a:pt x="546" y="11"/>
                    <a:pt x="519" y="15"/>
                  </a:cubicBezTo>
                  <a:cubicBezTo>
                    <a:pt x="464" y="22"/>
                    <a:pt x="388" y="30"/>
                    <a:pt x="304" y="37"/>
                  </a:cubicBezTo>
                  <a:cubicBezTo>
                    <a:pt x="221" y="43"/>
                    <a:pt x="144" y="45"/>
                    <a:pt x="89" y="46"/>
                  </a:cubicBezTo>
                  <a:cubicBezTo>
                    <a:pt x="62" y="46"/>
                    <a:pt x="39" y="46"/>
                    <a:pt x="24" y="46"/>
                  </a:cubicBezTo>
                  <a:cubicBezTo>
                    <a:pt x="9" y="46"/>
                    <a:pt x="0" y="45"/>
                    <a:pt x="0" y="45"/>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grpSp>
      <p:grpSp>
        <p:nvGrpSpPr>
          <p:cNvPr id="550" name="Group 549">
            <a:extLst>
              <a:ext uri="{FF2B5EF4-FFF2-40B4-BE49-F238E27FC236}">
                <a16:creationId xmlns:a16="http://schemas.microsoft.com/office/drawing/2014/main" xmlns="" id="{67A581BD-C57B-455D-BC7D-7FD14F47B3C4}"/>
              </a:ext>
            </a:extLst>
          </p:cNvPr>
          <p:cNvGrpSpPr/>
          <p:nvPr/>
        </p:nvGrpSpPr>
        <p:grpSpPr>
          <a:xfrm>
            <a:off x="738188" y="3095943"/>
            <a:ext cx="2474913" cy="3167062"/>
            <a:chOff x="738188" y="3095943"/>
            <a:chExt cx="2474913" cy="3167062"/>
          </a:xfrm>
        </p:grpSpPr>
        <p:sp>
          <p:nvSpPr>
            <p:cNvPr id="4" name="Freeform 5">
              <a:extLst>
                <a:ext uri="{FF2B5EF4-FFF2-40B4-BE49-F238E27FC236}">
                  <a16:creationId xmlns:a16="http://schemas.microsoft.com/office/drawing/2014/main" xmlns="" id="{ED102D98-D534-438C-B6C2-A8592DF66E9C}"/>
                </a:ext>
              </a:extLst>
            </p:cNvPr>
            <p:cNvSpPr>
              <a:spLocks/>
            </p:cNvSpPr>
            <p:nvPr/>
          </p:nvSpPr>
          <p:spPr bwMode="auto">
            <a:xfrm>
              <a:off x="738188" y="3095943"/>
              <a:ext cx="2474913" cy="2827338"/>
            </a:xfrm>
            <a:custGeom>
              <a:avLst/>
              <a:gdLst>
                <a:gd name="T0" fmla="*/ 1880 w 2265"/>
                <a:gd name="T1" fmla="*/ 2494 h 2608"/>
                <a:gd name="T2" fmla="*/ 2201 w 2265"/>
                <a:gd name="T3" fmla="*/ 1236 h 2608"/>
                <a:gd name="T4" fmla="*/ 2147 w 2265"/>
                <a:gd name="T5" fmla="*/ 1021 h 2608"/>
                <a:gd name="T6" fmla="*/ 1954 w 2265"/>
                <a:gd name="T7" fmla="*/ 963 h 2608"/>
                <a:gd name="T8" fmla="*/ 1859 w 2265"/>
                <a:gd name="T9" fmla="*/ 1118 h 2608"/>
                <a:gd name="T10" fmla="*/ 1703 w 2265"/>
                <a:gd name="T11" fmla="*/ 1304 h 2608"/>
                <a:gd name="T12" fmla="*/ 1552 w 2265"/>
                <a:gd name="T13" fmla="*/ 1335 h 2608"/>
                <a:gd name="T14" fmla="*/ 1459 w 2265"/>
                <a:gd name="T15" fmla="*/ 1145 h 2608"/>
                <a:gd name="T16" fmla="*/ 1416 w 2265"/>
                <a:gd name="T17" fmla="*/ 731 h 2608"/>
                <a:gd name="T18" fmla="*/ 1369 w 2265"/>
                <a:gd name="T19" fmla="*/ 513 h 2608"/>
                <a:gd name="T20" fmla="*/ 1208 w 2265"/>
                <a:gd name="T21" fmla="*/ 374 h 2608"/>
                <a:gd name="T22" fmla="*/ 1046 w 2265"/>
                <a:gd name="T23" fmla="*/ 486 h 2608"/>
                <a:gd name="T24" fmla="*/ 1054 w 2265"/>
                <a:gd name="T25" fmla="*/ 579 h 2608"/>
                <a:gd name="T26" fmla="*/ 1016 w 2265"/>
                <a:gd name="T27" fmla="*/ 657 h 2608"/>
                <a:gd name="T28" fmla="*/ 932 w 2265"/>
                <a:gd name="T29" fmla="*/ 632 h 2608"/>
                <a:gd name="T30" fmla="*/ 726 w 2265"/>
                <a:gd name="T31" fmla="*/ 385 h 2608"/>
                <a:gd name="T32" fmla="*/ 530 w 2265"/>
                <a:gd name="T33" fmla="*/ 128 h 2608"/>
                <a:gd name="T34" fmla="*/ 243 w 2265"/>
                <a:gd name="T35" fmla="*/ 6 h 2608"/>
                <a:gd name="T36" fmla="*/ 15 w 2265"/>
                <a:gd name="T37" fmla="*/ 196 h 2608"/>
                <a:gd name="T38" fmla="*/ 148 w 2265"/>
                <a:gd name="T39" fmla="*/ 480 h 2608"/>
                <a:gd name="T40" fmla="*/ 528 w 2265"/>
                <a:gd name="T41" fmla="*/ 770 h 2608"/>
                <a:gd name="T42" fmla="*/ 592 w 2265"/>
                <a:gd name="T43" fmla="*/ 825 h 2608"/>
                <a:gd name="T44" fmla="*/ 525 w 2265"/>
                <a:gd name="T45" fmla="*/ 948 h 2608"/>
                <a:gd name="T46" fmla="*/ 355 w 2265"/>
                <a:gd name="T47" fmla="*/ 987 h 2608"/>
                <a:gd name="T48" fmla="*/ 222 w 2265"/>
                <a:gd name="T49" fmla="*/ 1089 h 2608"/>
                <a:gd name="T50" fmla="*/ 340 w 2265"/>
                <a:gd name="T51" fmla="*/ 1286 h 2608"/>
                <a:gd name="T52" fmla="*/ 786 w 2265"/>
                <a:gd name="T53" fmla="*/ 1481 h 2608"/>
                <a:gd name="T54" fmla="*/ 950 w 2265"/>
                <a:gd name="T55" fmla="*/ 1540 h 2608"/>
                <a:gd name="T56" fmla="*/ 1011 w 2265"/>
                <a:gd name="T57" fmla="*/ 1691 h 2608"/>
                <a:gd name="T58" fmla="*/ 866 w 2265"/>
                <a:gd name="T59" fmla="*/ 1766 h 2608"/>
                <a:gd name="T60" fmla="*/ 696 w 2265"/>
                <a:gd name="T61" fmla="*/ 1722 h 2608"/>
                <a:gd name="T62" fmla="*/ 405 w 2265"/>
                <a:gd name="T63" fmla="*/ 1812 h 2608"/>
                <a:gd name="T64" fmla="*/ 402 w 2265"/>
                <a:gd name="T65" fmla="*/ 2021 h 2608"/>
                <a:gd name="T66" fmla="*/ 535 w 2265"/>
                <a:gd name="T67" fmla="*/ 2192 h 2608"/>
                <a:gd name="T68" fmla="*/ 1189 w 2265"/>
                <a:gd name="T69" fmla="*/ 2552 h 2608"/>
                <a:gd name="T70" fmla="*/ 1880 w 2265"/>
                <a:gd name="T71" fmla="*/ 2494 h 2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65" h="2608">
                  <a:moveTo>
                    <a:pt x="1880" y="2494"/>
                  </a:moveTo>
                  <a:cubicBezTo>
                    <a:pt x="2233" y="2185"/>
                    <a:pt x="2265" y="1680"/>
                    <a:pt x="2201" y="1236"/>
                  </a:cubicBezTo>
                  <a:cubicBezTo>
                    <a:pt x="2190" y="1162"/>
                    <a:pt x="2189" y="1082"/>
                    <a:pt x="2147" y="1021"/>
                  </a:cubicBezTo>
                  <a:cubicBezTo>
                    <a:pt x="2104" y="960"/>
                    <a:pt x="2017" y="924"/>
                    <a:pt x="1954" y="963"/>
                  </a:cubicBezTo>
                  <a:cubicBezTo>
                    <a:pt x="1901" y="995"/>
                    <a:pt x="1884" y="1062"/>
                    <a:pt x="1859" y="1118"/>
                  </a:cubicBezTo>
                  <a:cubicBezTo>
                    <a:pt x="1826" y="1193"/>
                    <a:pt x="1771" y="1259"/>
                    <a:pt x="1703" y="1304"/>
                  </a:cubicBezTo>
                  <a:cubicBezTo>
                    <a:pt x="1658" y="1334"/>
                    <a:pt x="1601" y="1355"/>
                    <a:pt x="1552" y="1335"/>
                  </a:cubicBezTo>
                  <a:cubicBezTo>
                    <a:pt x="1484" y="1306"/>
                    <a:pt x="1466" y="1219"/>
                    <a:pt x="1459" y="1145"/>
                  </a:cubicBezTo>
                  <a:cubicBezTo>
                    <a:pt x="1444" y="1007"/>
                    <a:pt x="1430" y="869"/>
                    <a:pt x="1416" y="731"/>
                  </a:cubicBezTo>
                  <a:cubicBezTo>
                    <a:pt x="1408" y="657"/>
                    <a:pt x="1400" y="581"/>
                    <a:pt x="1369" y="513"/>
                  </a:cubicBezTo>
                  <a:cubicBezTo>
                    <a:pt x="1338" y="446"/>
                    <a:pt x="1280" y="386"/>
                    <a:pt x="1208" y="374"/>
                  </a:cubicBezTo>
                  <a:cubicBezTo>
                    <a:pt x="1135" y="362"/>
                    <a:pt x="1053" y="412"/>
                    <a:pt x="1046" y="486"/>
                  </a:cubicBezTo>
                  <a:cubicBezTo>
                    <a:pt x="1043" y="517"/>
                    <a:pt x="1053" y="548"/>
                    <a:pt x="1054" y="579"/>
                  </a:cubicBezTo>
                  <a:cubicBezTo>
                    <a:pt x="1055" y="610"/>
                    <a:pt x="1045" y="645"/>
                    <a:pt x="1016" y="657"/>
                  </a:cubicBezTo>
                  <a:cubicBezTo>
                    <a:pt x="988" y="669"/>
                    <a:pt x="956" y="651"/>
                    <a:pt x="932" y="632"/>
                  </a:cubicBezTo>
                  <a:cubicBezTo>
                    <a:pt x="847" y="566"/>
                    <a:pt x="784" y="475"/>
                    <a:pt x="726" y="385"/>
                  </a:cubicBezTo>
                  <a:cubicBezTo>
                    <a:pt x="667" y="295"/>
                    <a:pt x="609" y="202"/>
                    <a:pt x="530" y="128"/>
                  </a:cubicBezTo>
                  <a:cubicBezTo>
                    <a:pt x="452" y="54"/>
                    <a:pt x="349" y="0"/>
                    <a:pt x="243" y="6"/>
                  </a:cubicBezTo>
                  <a:cubicBezTo>
                    <a:pt x="136" y="12"/>
                    <a:pt x="30" y="89"/>
                    <a:pt x="15" y="196"/>
                  </a:cubicBezTo>
                  <a:cubicBezTo>
                    <a:pt x="0" y="304"/>
                    <a:pt x="72" y="403"/>
                    <a:pt x="148" y="480"/>
                  </a:cubicBezTo>
                  <a:cubicBezTo>
                    <a:pt x="260" y="594"/>
                    <a:pt x="388" y="692"/>
                    <a:pt x="528" y="770"/>
                  </a:cubicBezTo>
                  <a:cubicBezTo>
                    <a:pt x="553" y="784"/>
                    <a:pt x="580" y="799"/>
                    <a:pt x="592" y="825"/>
                  </a:cubicBezTo>
                  <a:cubicBezTo>
                    <a:pt x="614" y="873"/>
                    <a:pt x="572" y="927"/>
                    <a:pt x="525" y="948"/>
                  </a:cubicBezTo>
                  <a:cubicBezTo>
                    <a:pt x="472" y="973"/>
                    <a:pt x="412" y="974"/>
                    <a:pt x="355" y="987"/>
                  </a:cubicBezTo>
                  <a:cubicBezTo>
                    <a:pt x="298" y="1000"/>
                    <a:pt x="238" y="1032"/>
                    <a:pt x="222" y="1089"/>
                  </a:cubicBezTo>
                  <a:cubicBezTo>
                    <a:pt x="200" y="1168"/>
                    <a:pt x="272" y="1241"/>
                    <a:pt x="340" y="1286"/>
                  </a:cubicBezTo>
                  <a:cubicBezTo>
                    <a:pt x="476" y="1376"/>
                    <a:pt x="628" y="1442"/>
                    <a:pt x="786" y="1481"/>
                  </a:cubicBezTo>
                  <a:cubicBezTo>
                    <a:pt x="842" y="1495"/>
                    <a:pt x="901" y="1506"/>
                    <a:pt x="950" y="1540"/>
                  </a:cubicBezTo>
                  <a:cubicBezTo>
                    <a:pt x="998" y="1573"/>
                    <a:pt x="1031" y="1636"/>
                    <a:pt x="1011" y="1691"/>
                  </a:cubicBezTo>
                  <a:cubicBezTo>
                    <a:pt x="990" y="1747"/>
                    <a:pt x="924" y="1771"/>
                    <a:pt x="866" y="1766"/>
                  </a:cubicBezTo>
                  <a:cubicBezTo>
                    <a:pt x="807" y="1762"/>
                    <a:pt x="753" y="1737"/>
                    <a:pt x="696" y="1722"/>
                  </a:cubicBezTo>
                  <a:cubicBezTo>
                    <a:pt x="590" y="1695"/>
                    <a:pt x="460" y="1717"/>
                    <a:pt x="405" y="1812"/>
                  </a:cubicBezTo>
                  <a:cubicBezTo>
                    <a:pt x="368" y="1874"/>
                    <a:pt x="373" y="1955"/>
                    <a:pt x="402" y="2021"/>
                  </a:cubicBezTo>
                  <a:cubicBezTo>
                    <a:pt x="432" y="2088"/>
                    <a:pt x="482" y="2142"/>
                    <a:pt x="535" y="2192"/>
                  </a:cubicBezTo>
                  <a:cubicBezTo>
                    <a:pt x="719" y="2365"/>
                    <a:pt x="944" y="2496"/>
                    <a:pt x="1189" y="2552"/>
                  </a:cubicBezTo>
                  <a:cubicBezTo>
                    <a:pt x="1434" y="2608"/>
                    <a:pt x="1655" y="2606"/>
                    <a:pt x="1880" y="2494"/>
                  </a:cubicBezTo>
                </a:path>
              </a:pathLst>
            </a:custGeom>
            <a:solidFill>
              <a:srgbClr val="E7E8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 name="Freeform 6">
              <a:extLst>
                <a:ext uri="{FF2B5EF4-FFF2-40B4-BE49-F238E27FC236}">
                  <a16:creationId xmlns:a16="http://schemas.microsoft.com/office/drawing/2014/main" xmlns="" id="{B706EB03-3F04-4DE2-B468-888FE706A3AB}"/>
                </a:ext>
              </a:extLst>
            </p:cNvPr>
            <p:cNvSpPr>
              <a:spLocks/>
            </p:cNvSpPr>
            <p:nvPr/>
          </p:nvSpPr>
          <p:spPr bwMode="auto">
            <a:xfrm>
              <a:off x="858838" y="3184843"/>
              <a:ext cx="1979613" cy="2974975"/>
            </a:xfrm>
            <a:custGeom>
              <a:avLst/>
              <a:gdLst>
                <a:gd name="T0" fmla="*/ 1811 w 1811"/>
                <a:gd name="T1" fmla="*/ 2741 h 2743"/>
                <a:gd name="T2" fmla="*/ 1623 w 1811"/>
                <a:gd name="T3" fmla="*/ 2144 h 2743"/>
                <a:gd name="T4" fmla="*/ 1281 w 1811"/>
                <a:gd name="T5" fmla="*/ 1460 h 2743"/>
                <a:gd name="T6" fmla="*/ 1182 w 1811"/>
                <a:gd name="T7" fmla="*/ 1285 h 2743"/>
                <a:gd name="T8" fmla="*/ 1083 w 1811"/>
                <a:gd name="T9" fmla="*/ 1117 h 2743"/>
                <a:gd name="T10" fmla="*/ 864 w 1811"/>
                <a:gd name="T11" fmla="*/ 820 h 2743"/>
                <a:gd name="T12" fmla="*/ 646 w 1811"/>
                <a:gd name="T13" fmla="*/ 568 h 2743"/>
                <a:gd name="T14" fmla="*/ 447 w 1811"/>
                <a:gd name="T15" fmla="*/ 357 h 2743"/>
                <a:gd name="T16" fmla="*/ 127 w 1811"/>
                <a:gd name="T17" fmla="*/ 86 h 2743"/>
                <a:gd name="T18" fmla="*/ 33 w 1811"/>
                <a:gd name="T19" fmla="*/ 21 h 2743"/>
                <a:gd name="T20" fmla="*/ 8 w 1811"/>
                <a:gd name="T21" fmla="*/ 5 h 2743"/>
                <a:gd name="T22" fmla="*/ 0 w 1811"/>
                <a:gd name="T23" fmla="*/ 0 h 2743"/>
                <a:gd name="T24" fmla="*/ 8 w 1811"/>
                <a:gd name="T25" fmla="*/ 6 h 2743"/>
                <a:gd name="T26" fmla="*/ 32 w 1811"/>
                <a:gd name="T27" fmla="*/ 24 h 2743"/>
                <a:gd name="T28" fmla="*/ 124 w 1811"/>
                <a:gd name="T29" fmla="*/ 90 h 2743"/>
                <a:gd name="T30" fmla="*/ 440 w 1811"/>
                <a:gd name="T31" fmla="*/ 364 h 2743"/>
                <a:gd name="T32" fmla="*/ 638 w 1811"/>
                <a:gd name="T33" fmla="*/ 576 h 2743"/>
                <a:gd name="T34" fmla="*/ 854 w 1811"/>
                <a:gd name="T35" fmla="*/ 828 h 2743"/>
                <a:gd name="T36" fmla="*/ 1071 w 1811"/>
                <a:gd name="T37" fmla="*/ 1124 h 2743"/>
                <a:gd name="T38" fmla="*/ 1171 w 1811"/>
                <a:gd name="T39" fmla="*/ 1292 h 2743"/>
                <a:gd name="T40" fmla="*/ 1269 w 1811"/>
                <a:gd name="T41" fmla="*/ 1467 h 2743"/>
                <a:gd name="T42" fmla="*/ 1612 w 1811"/>
                <a:gd name="T43" fmla="*/ 2149 h 2743"/>
                <a:gd name="T44" fmla="*/ 1802 w 1811"/>
                <a:gd name="T45" fmla="*/ 2743 h 2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11" h="2743">
                  <a:moveTo>
                    <a:pt x="1811" y="2741"/>
                  </a:moveTo>
                  <a:cubicBezTo>
                    <a:pt x="1776" y="2566"/>
                    <a:pt x="1714" y="2362"/>
                    <a:pt x="1623" y="2144"/>
                  </a:cubicBezTo>
                  <a:cubicBezTo>
                    <a:pt x="1533" y="1927"/>
                    <a:pt x="1414" y="1696"/>
                    <a:pt x="1281" y="1460"/>
                  </a:cubicBezTo>
                  <a:cubicBezTo>
                    <a:pt x="1248" y="1401"/>
                    <a:pt x="1215" y="1342"/>
                    <a:pt x="1182" y="1285"/>
                  </a:cubicBezTo>
                  <a:cubicBezTo>
                    <a:pt x="1150" y="1228"/>
                    <a:pt x="1118" y="1171"/>
                    <a:pt x="1083" y="1117"/>
                  </a:cubicBezTo>
                  <a:cubicBezTo>
                    <a:pt x="1013" y="1009"/>
                    <a:pt x="938" y="911"/>
                    <a:pt x="864" y="820"/>
                  </a:cubicBezTo>
                  <a:cubicBezTo>
                    <a:pt x="789" y="729"/>
                    <a:pt x="716" y="646"/>
                    <a:pt x="646" y="568"/>
                  </a:cubicBezTo>
                  <a:cubicBezTo>
                    <a:pt x="577" y="490"/>
                    <a:pt x="510" y="419"/>
                    <a:pt x="447" y="357"/>
                  </a:cubicBezTo>
                  <a:cubicBezTo>
                    <a:pt x="321" y="232"/>
                    <a:pt x="207" y="143"/>
                    <a:pt x="127" y="86"/>
                  </a:cubicBezTo>
                  <a:cubicBezTo>
                    <a:pt x="87" y="57"/>
                    <a:pt x="55" y="35"/>
                    <a:pt x="33" y="21"/>
                  </a:cubicBezTo>
                  <a:cubicBezTo>
                    <a:pt x="23" y="14"/>
                    <a:pt x="15" y="9"/>
                    <a:pt x="8" y="5"/>
                  </a:cubicBezTo>
                  <a:cubicBezTo>
                    <a:pt x="3" y="2"/>
                    <a:pt x="0" y="0"/>
                    <a:pt x="0" y="0"/>
                  </a:cubicBezTo>
                  <a:cubicBezTo>
                    <a:pt x="0" y="0"/>
                    <a:pt x="2" y="2"/>
                    <a:pt x="8" y="6"/>
                  </a:cubicBezTo>
                  <a:cubicBezTo>
                    <a:pt x="14" y="11"/>
                    <a:pt x="22" y="16"/>
                    <a:pt x="32" y="24"/>
                  </a:cubicBezTo>
                  <a:cubicBezTo>
                    <a:pt x="53" y="39"/>
                    <a:pt x="84" y="61"/>
                    <a:pt x="124" y="90"/>
                  </a:cubicBezTo>
                  <a:cubicBezTo>
                    <a:pt x="203" y="149"/>
                    <a:pt x="315" y="239"/>
                    <a:pt x="440" y="364"/>
                  </a:cubicBezTo>
                  <a:cubicBezTo>
                    <a:pt x="503" y="427"/>
                    <a:pt x="569" y="498"/>
                    <a:pt x="638" y="576"/>
                  </a:cubicBezTo>
                  <a:cubicBezTo>
                    <a:pt x="707" y="654"/>
                    <a:pt x="780" y="737"/>
                    <a:pt x="854" y="828"/>
                  </a:cubicBezTo>
                  <a:cubicBezTo>
                    <a:pt x="928" y="919"/>
                    <a:pt x="1002" y="1017"/>
                    <a:pt x="1071" y="1124"/>
                  </a:cubicBezTo>
                  <a:cubicBezTo>
                    <a:pt x="1106" y="1178"/>
                    <a:pt x="1138" y="1234"/>
                    <a:pt x="1171" y="1292"/>
                  </a:cubicBezTo>
                  <a:cubicBezTo>
                    <a:pt x="1203" y="1349"/>
                    <a:pt x="1236" y="1408"/>
                    <a:pt x="1269" y="1467"/>
                  </a:cubicBezTo>
                  <a:cubicBezTo>
                    <a:pt x="1402" y="1703"/>
                    <a:pt x="1521" y="1933"/>
                    <a:pt x="1612" y="2149"/>
                  </a:cubicBezTo>
                  <a:cubicBezTo>
                    <a:pt x="1703" y="2366"/>
                    <a:pt x="1765" y="2569"/>
                    <a:pt x="1802" y="2743"/>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6" name="Freeform 7">
              <a:extLst>
                <a:ext uri="{FF2B5EF4-FFF2-40B4-BE49-F238E27FC236}">
                  <a16:creationId xmlns:a16="http://schemas.microsoft.com/office/drawing/2014/main" xmlns="" id="{CCCAB515-080A-40DA-B822-1224C343616A}"/>
                </a:ext>
              </a:extLst>
            </p:cNvPr>
            <p:cNvSpPr>
              <a:spLocks/>
            </p:cNvSpPr>
            <p:nvPr/>
          </p:nvSpPr>
          <p:spPr bwMode="auto">
            <a:xfrm>
              <a:off x="2032001" y="3500755"/>
              <a:ext cx="26988" cy="895350"/>
            </a:xfrm>
            <a:custGeom>
              <a:avLst/>
              <a:gdLst>
                <a:gd name="T0" fmla="*/ 6 w 25"/>
                <a:gd name="T1" fmla="*/ 826 h 826"/>
                <a:gd name="T2" fmla="*/ 9 w 25"/>
                <a:gd name="T3" fmla="*/ 794 h 826"/>
                <a:gd name="T4" fmla="*/ 13 w 25"/>
                <a:gd name="T5" fmla="*/ 705 h 826"/>
                <a:gd name="T6" fmla="*/ 15 w 25"/>
                <a:gd name="T7" fmla="*/ 413 h 826"/>
                <a:gd name="T8" fmla="*/ 19 w 25"/>
                <a:gd name="T9" fmla="*/ 121 h 826"/>
                <a:gd name="T10" fmla="*/ 23 w 25"/>
                <a:gd name="T11" fmla="*/ 33 h 826"/>
                <a:gd name="T12" fmla="*/ 24 w 25"/>
                <a:gd name="T13" fmla="*/ 0 h 826"/>
                <a:gd name="T14" fmla="*/ 18 w 25"/>
                <a:gd name="T15" fmla="*/ 32 h 826"/>
                <a:gd name="T16" fmla="*/ 9 w 25"/>
                <a:gd name="T17" fmla="*/ 120 h 826"/>
                <a:gd name="T18" fmla="*/ 1 w 25"/>
                <a:gd name="T19" fmla="*/ 413 h 826"/>
                <a:gd name="T20" fmla="*/ 4 w 25"/>
                <a:gd name="T21" fmla="*/ 705 h 826"/>
                <a:gd name="T22" fmla="*/ 4 w 25"/>
                <a:gd name="T23" fmla="*/ 793 h 826"/>
                <a:gd name="T24" fmla="*/ 6 w 25"/>
                <a:gd name="T25" fmla="*/ 826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826">
                  <a:moveTo>
                    <a:pt x="6" y="826"/>
                  </a:moveTo>
                  <a:cubicBezTo>
                    <a:pt x="7" y="826"/>
                    <a:pt x="8" y="815"/>
                    <a:pt x="9" y="794"/>
                  </a:cubicBezTo>
                  <a:cubicBezTo>
                    <a:pt x="11" y="773"/>
                    <a:pt x="12" y="742"/>
                    <a:pt x="13" y="705"/>
                  </a:cubicBezTo>
                  <a:cubicBezTo>
                    <a:pt x="16" y="630"/>
                    <a:pt x="16" y="527"/>
                    <a:pt x="15" y="413"/>
                  </a:cubicBezTo>
                  <a:cubicBezTo>
                    <a:pt x="14" y="299"/>
                    <a:pt x="15" y="196"/>
                    <a:pt x="19" y="121"/>
                  </a:cubicBezTo>
                  <a:cubicBezTo>
                    <a:pt x="20" y="84"/>
                    <a:pt x="22" y="54"/>
                    <a:pt x="23" y="33"/>
                  </a:cubicBezTo>
                  <a:cubicBezTo>
                    <a:pt x="25" y="12"/>
                    <a:pt x="25" y="0"/>
                    <a:pt x="24" y="0"/>
                  </a:cubicBezTo>
                  <a:cubicBezTo>
                    <a:pt x="23" y="0"/>
                    <a:pt x="21" y="11"/>
                    <a:pt x="18" y="32"/>
                  </a:cubicBezTo>
                  <a:cubicBezTo>
                    <a:pt x="15" y="53"/>
                    <a:pt x="12" y="83"/>
                    <a:pt x="9" y="120"/>
                  </a:cubicBezTo>
                  <a:cubicBezTo>
                    <a:pt x="3" y="195"/>
                    <a:pt x="0" y="299"/>
                    <a:pt x="1" y="413"/>
                  </a:cubicBezTo>
                  <a:cubicBezTo>
                    <a:pt x="2" y="525"/>
                    <a:pt x="3" y="627"/>
                    <a:pt x="4" y="705"/>
                  </a:cubicBezTo>
                  <a:cubicBezTo>
                    <a:pt x="4" y="740"/>
                    <a:pt x="4" y="770"/>
                    <a:pt x="4" y="793"/>
                  </a:cubicBezTo>
                  <a:cubicBezTo>
                    <a:pt x="4" y="814"/>
                    <a:pt x="5" y="826"/>
                    <a:pt x="6" y="826"/>
                  </a:cubicBezTo>
                  <a:close/>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7" name="Freeform 8">
              <a:extLst>
                <a:ext uri="{FF2B5EF4-FFF2-40B4-BE49-F238E27FC236}">
                  <a16:creationId xmlns:a16="http://schemas.microsoft.com/office/drawing/2014/main" xmlns="" id="{08BC2C2A-8094-4133-ADF2-CF2591C92B9C}"/>
                </a:ext>
              </a:extLst>
            </p:cNvPr>
            <p:cNvSpPr>
              <a:spLocks/>
            </p:cNvSpPr>
            <p:nvPr/>
          </p:nvSpPr>
          <p:spPr bwMode="auto">
            <a:xfrm>
              <a:off x="977901" y="4304030"/>
              <a:ext cx="1060450" cy="93663"/>
            </a:xfrm>
            <a:custGeom>
              <a:avLst/>
              <a:gdLst>
                <a:gd name="T0" fmla="*/ 0 w 971"/>
                <a:gd name="T1" fmla="*/ 13 h 87"/>
                <a:gd name="T2" fmla="*/ 38 w 971"/>
                <a:gd name="T3" fmla="*/ 14 h 87"/>
                <a:gd name="T4" fmla="*/ 143 w 971"/>
                <a:gd name="T5" fmla="*/ 12 h 87"/>
                <a:gd name="T6" fmla="*/ 487 w 971"/>
                <a:gd name="T7" fmla="*/ 26 h 87"/>
                <a:gd name="T8" fmla="*/ 829 w 971"/>
                <a:gd name="T9" fmla="*/ 65 h 87"/>
                <a:gd name="T10" fmla="*/ 932 w 971"/>
                <a:gd name="T11" fmla="*/ 81 h 87"/>
                <a:gd name="T12" fmla="*/ 971 w 971"/>
                <a:gd name="T13" fmla="*/ 86 h 87"/>
                <a:gd name="T14" fmla="*/ 934 w 971"/>
                <a:gd name="T15" fmla="*/ 76 h 87"/>
                <a:gd name="T16" fmla="*/ 831 w 971"/>
                <a:gd name="T17" fmla="*/ 55 h 87"/>
                <a:gd name="T18" fmla="*/ 488 w 971"/>
                <a:gd name="T19" fmla="*/ 12 h 87"/>
                <a:gd name="T20" fmla="*/ 143 w 971"/>
                <a:gd name="T21" fmla="*/ 2 h 87"/>
                <a:gd name="T22" fmla="*/ 38 w 971"/>
                <a:gd name="T23" fmla="*/ 8 h 87"/>
                <a:gd name="T24" fmla="*/ 0 w 971"/>
                <a:gd name="T25" fmla="*/ 1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1" h="87">
                  <a:moveTo>
                    <a:pt x="0" y="13"/>
                  </a:moveTo>
                  <a:cubicBezTo>
                    <a:pt x="0" y="14"/>
                    <a:pt x="14" y="14"/>
                    <a:pt x="38" y="14"/>
                  </a:cubicBezTo>
                  <a:cubicBezTo>
                    <a:pt x="63" y="13"/>
                    <a:pt x="99" y="12"/>
                    <a:pt x="143" y="12"/>
                  </a:cubicBezTo>
                  <a:cubicBezTo>
                    <a:pt x="231" y="12"/>
                    <a:pt x="353" y="16"/>
                    <a:pt x="487" y="26"/>
                  </a:cubicBezTo>
                  <a:cubicBezTo>
                    <a:pt x="621" y="37"/>
                    <a:pt x="742" y="52"/>
                    <a:pt x="829" y="65"/>
                  </a:cubicBezTo>
                  <a:cubicBezTo>
                    <a:pt x="873" y="71"/>
                    <a:pt x="908" y="77"/>
                    <a:pt x="932" y="81"/>
                  </a:cubicBezTo>
                  <a:cubicBezTo>
                    <a:pt x="957" y="85"/>
                    <a:pt x="970" y="87"/>
                    <a:pt x="971" y="86"/>
                  </a:cubicBezTo>
                  <a:cubicBezTo>
                    <a:pt x="971" y="85"/>
                    <a:pt x="958" y="81"/>
                    <a:pt x="934" y="76"/>
                  </a:cubicBezTo>
                  <a:cubicBezTo>
                    <a:pt x="909" y="70"/>
                    <a:pt x="874" y="63"/>
                    <a:pt x="831" y="55"/>
                  </a:cubicBezTo>
                  <a:cubicBezTo>
                    <a:pt x="744" y="39"/>
                    <a:pt x="622" y="23"/>
                    <a:pt x="488" y="12"/>
                  </a:cubicBezTo>
                  <a:cubicBezTo>
                    <a:pt x="353" y="2"/>
                    <a:pt x="231" y="0"/>
                    <a:pt x="143" y="2"/>
                  </a:cubicBezTo>
                  <a:cubicBezTo>
                    <a:pt x="98" y="4"/>
                    <a:pt x="63" y="6"/>
                    <a:pt x="38" y="8"/>
                  </a:cubicBezTo>
                  <a:cubicBezTo>
                    <a:pt x="13" y="10"/>
                    <a:pt x="0" y="12"/>
                    <a:pt x="0" y="13"/>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8" name="Freeform 9">
              <a:extLst>
                <a:ext uri="{FF2B5EF4-FFF2-40B4-BE49-F238E27FC236}">
                  <a16:creationId xmlns:a16="http://schemas.microsoft.com/office/drawing/2014/main" xmlns="" id="{4B7770B9-8A36-4265-82C7-AE1FE6E0B3A6}"/>
                </a:ext>
              </a:extLst>
            </p:cNvPr>
            <p:cNvSpPr>
              <a:spLocks/>
            </p:cNvSpPr>
            <p:nvPr/>
          </p:nvSpPr>
          <p:spPr bwMode="auto">
            <a:xfrm>
              <a:off x="2617788" y="4118293"/>
              <a:ext cx="377825" cy="1374775"/>
            </a:xfrm>
            <a:custGeom>
              <a:avLst/>
              <a:gdLst>
                <a:gd name="T0" fmla="*/ 0 w 346"/>
                <a:gd name="T1" fmla="*/ 1267 h 1267"/>
                <a:gd name="T2" fmla="*/ 6 w 346"/>
                <a:gd name="T3" fmla="*/ 1255 h 1267"/>
                <a:gd name="T4" fmla="*/ 18 w 346"/>
                <a:gd name="T5" fmla="*/ 1219 h 1267"/>
                <a:gd name="T6" fmla="*/ 60 w 346"/>
                <a:gd name="T7" fmla="*/ 1084 h 1267"/>
                <a:gd name="T8" fmla="*/ 180 w 346"/>
                <a:gd name="T9" fmla="*/ 635 h 1267"/>
                <a:gd name="T10" fmla="*/ 295 w 346"/>
                <a:gd name="T11" fmla="*/ 185 h 1267"/>
                <a:gd name="T12" fmla="*/ 333 w 346"/>
                <a:gd name="T13" fmla="*/ 50 h 1267"/>
                <a:gd name="T14" fmla="*/ 343 w 346"/>
                <a:gd name="T15" fmla="*/ 13 h 1267"/>
                <a:gd name="T16" fmla="*/ 345 w 346"/>
                <a:gd name="T17" fmla="*/ 0 h 1267"/>
                <a:gd name="T18" fmla="*/ 340 w 346"/>
                <a:gd name="T19" fmla="*/ 12 h 1267"/>
                <a:gd name="T20" fmla="*/ 328 w 346"/>
                <a:gd name="T21" fmla="*/ 48 h 1267"/>
                <a:gd name="T22" fmla="*/ 286 w 346"/>
                <a:gd name="T23" fmla="*/ 183 h 1267"/>
                <a:gd name="T24" fmla="*/ 166 w 346"/>
                <a:gd name="T25" fmla="*/ 632 h 1267"/>
                <a:gd name="T26" fmla="*/ 51 w 346"/>
                <a:gd name="T27" fmla="*/ 1081 h 1267"/>
                <a:gd name="T28" fmla="*/ 13 w 346"/>
                <a:gd name="T29" fmla="*/ 1217 h 1267"/>
                <a:gd name="T30" fmla="*/ 3 w 346"/>
                <a:gd name="T31" fmla="*/ 1254 h 1267"/>
                <a:gd name="T32" fmla="*/ 0 w 346"/>
                <a:gd name="T33" fmla="*/ 1267 h 1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1267">
                  <a:moveTo>
                    <a:pt x="0" y="1267"/>
                  </a:moveTo>
                  <a:cubicBezTo>
                    <a:pt x="1" y="1267"/>
                    <a:pt x="3" y="1263"/>
                    <a:pt x="6" y="1255"/>
                  </a:cubicBezTo>
                  <a:cubicBezTo>
                    <a:pt x="9" y="1245"/>
                    <a:pt x="13" y="1233"/>
                    <a:pt x="18" y="1219"/>
                  </a:cubicBezTo>
                  <a:cubicBezTo>
                    <a:pt x="29" y="1187"/>
                    <a:pt x="43" y="1141"/>
                    <a:pt x="60" y="1084"/>
                  </a:cubicBezTo>
                  <a:cubicBezTo>
                    <a:pt x="94" y="970"/>
                    <a:pt x="136" y="811"/>
                    <a:pt x="180" y="635"/>
                  </a:cubicBezTo>
                  <a:cubicBezTo>
                    <a:pt x="223" y="459"/>
                    <a:pt x="264" y="300"/>
                    <a:pt x="295" y="185"/>
                  </a:cubicBezTo>
                  <a:cubicBezTo>
                    <a:pt x="311" y="130"/>
                    <a:pt x="323" y="84"/>
                    <a:pt x="333" y="50"/>
                  </a:cubicBezTo>
                  <a:cubicBezTo>
                    <a:pt x="337" y="35"/>
                    <a:pt x="340" y="23"/>
                    <a:pt x="343" y="13"/>
                  </a:cubicBezTo>
                  <a:cubicBezTo>
                    <a:pt x="345" y="4"/>
                    <a:pt x="346" y="0"/>
                    <a:pt x="345" y="0"/>
                  </a:cubicBezTo>
                  <a:cubicBezTo>
                    <a:pt x="345" y="0"/>
                    <a:pt x="343" y="4"/>
                    <a:pt x="340" y="12"/>
                  </a:cubicBezTo>
                  <a:cubicBezTo>
                    <a:pt x="337" y="22"/>
                    <a:pt x="333" y="34"/>
                    <a:pt x="328" y="48"/>
                  </a:cubicBezTo>
                  <a:cubicBezTo>
                    <a:pt x="317" y="80"/>
                    <a:pt x="303" y="126"/>
                    <a:pt x="286" y="183"/>
                  </a:cubicBezTo>
                  <a:cubicBezTo>
                    <a:pt x="252" y="297"/>
                    <a:pt x="210" y="456"/>
                    <a:pt x="166" y="632"/>
                  </a:cubicBezTo>
                  <a:cubicBezTo>
                    <a:pt x="122" y="808"/>
                    <a:pt x="82" y="967"/>
                    <a:pt x="51" y="1081"/>
                  </a:cubicBezTo>
                  <a:cubicBezTo>
                    <a:pt x="35" y="1137"/>
                    <a:pt x="23" y="1183"/>
                    <a:pt x="13" y="1217"/>
                  </a:cubicBezTo>
                  <a:cubicBezTo>
                    <a:pt x="9" y="1232"/>
                    <a:pt x="6" y="1244"/>
                    <a:pt x="3" y="1254"/>
                  </a:cubicBezTo>
                  <a:cubicBezTo>
                    <a:pt x="1" y="1263"/>
                    <a:pt x="0" y="1267"/>
                    <a:pt x="0" y="1267"/>
                  </a:cubicBezTo>
                  <a:close/>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9" name="Freeform 10">
              <a:extLst>
                <a:ext uri="{FF2B5EF4-FFF2-40B4-BE49-F238E27FC236}">
                  <a16:creationId xmlns:a16="http://schemas.microsoft.com/office/drawing/2014/main" xmlns="" id="{565D2786-7804-4254-9182-B7865C12B4C6}"/>
                </a:ext>
              </a:extLst>
            </p:cNvPr>
            <p:cNvSpPr>
              <a:spLocks/>
            </p:cNvSpPr>
            <p:nvPr/>
          </p:nvSpPr>
          <p:spPr bwMode="auto">
            <a:xfrm>
              <a:off x="1189038" y="5202555"/>
              <a:ext cx="1430338" cy="290513"/>
            </a:xfrm>
            <a:custGeom>
              <a:avLst/>
              <a:gdLst>
                <a:gd name="T0" fmla="*/ 0 w 1309"/>
                <a:gd name="T1" fmla="*/ 0 h 269"/>
                <a:gd name="T2" fmla="*/ 13 w 1309"/>
                <a:gd name="T3" fmla="*/ 4 h 269"/>
                <a:gd name="T4" fmla="*/ 51 w 1309"/>
                <a:gd name="T5" fmla="*/ 12 h 269"/>
                <a:gd name="T6" fmla="*/ 191 w 1309"/>
                <a:gd name="T7" fmla="*/ 41 h 269"/>
                <a:gd name="T8" fmla="*/ 653 w 1309"/>
                <a:gd name="T9" fmla="*/ 141 h 269"/>
                <a:gd name="T10" fmla="*/ 1115 w 1309"/>
                <a:gd name="T11" fmla="*/ 237 h 269"/>
                <a:gd name="T12" fmla="*/ 1256 w 1309"/>
                <a:gd name="T13" fmla="*/ 261 h 269"/>
                <a:gd name="T14" fmla="*/ 1295 w 1309"/>
                <a:gd name="T15" fmla="*/ 267 h 269"/>
                <a:gd name="T16" fmla="*/ 1308 w 1309"/>
                <a:gd name="T17" fmla="*/ 268 h 269"/>
                <a:gd name="T18" fmla="*/ 1295 w 1309"/>
                <a:gd name="T19" fmla="*/ 264 h 269"/>
                <a:gd name="T20" fmla="*/ 1257 w 1309"/>
                <a:gd name="T21" fmla="*/ 256 h 269"/>
                <a:gd name="T22" fmla="*/ 1117 w 1309"/>
                <a:gd name="T23" fmla="*/ 227 h 269"/>
                <a:gd name="T24" fmla="*/ 655 w 1309"/>
                <a:gd name="T25" fmla="*/ 127 h 269"/>
                <a:gd name="T26" fmla="*/ 193 w 1309"/>
                <a:gd name="T27" fmla="*/ 32 h 269"/>
                <a:gd name="T28" fmla="*/ 52 w 1309"/>
                <a:gd name="T29" fmla="*/ 7 h 269"/>
                <a:gd name="T30" fmla="*/ 13 w 1309"/>
                <a:gd name="T31" fmla="*/ 1 h 269"/>
                <a:gd name="T32" fmla="*/ 0 w 1309"/>
                <a:gd name="T33"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09" h="269">
                  <a:moveTo>
                    <a:pt x="0" y="0"/>
                  </a:moveTo>
                  <a:cubicBezTo>
                    <a:pt x="0" y="1"/>
                    <a:pt x="4" y="2"/>
                    <a:pt x="13" y="4"/>
                  </a:cubicBezTo>
                  <a:cubicBezTo>
                    <a:pt x="23" y="6"/>
                    <a:pt x="36" y="9"/>
                    <a:pt x="51" y="12"/>
                  </a:cubicBezTo>
                  <a:cubicBezTo>
                    <a:pt x="86" y="20"/>
                    <a:pt x="133" y="29"/>
                    <a:pt x="191" y="41"/>
                  </a:cubicBezTo>
                  <a:cubicBezTo>
                    <a:pt x="309" y="66"/>
                    <a:pt x="472" y="101"/>
                    <a:pt x="653" y="141"/>
                  </a:cubicBezTo>
                  <a:cubicBezTo>
                    <a:pt x="833" y="181"/>
                    <a:pt x="996" y="215"/>
                    <a:pt x="1115" y="237"/>
                  </a:cubicBezTo>
                  <a:cubicBezTo>
                    <a:pt x="1175" y="248"/>
                    <a:pt x="1223" y="256"/>
                    <a:pt x="1256" y="261"/>
                  </a:cubicBezTo>
                  <a:cubicBezTo>
                    <a:pt x="1272" y="264"/>
                    <a:pt x="1285" y="266"/>
                    <a:pt x="1295" y="267"/>
                  </a:cubicBezTo>
                  <a:cubicBezTo>
                    <a:pt x="1304" y="268"/>
                    <a:pt x="1308" y="269"/>
                    <a:pt x="1308" y="268"/>
                  </a:cubicBezTo>
                  <a:cubicBezTo>
                    <a:pt x="1309" y="268"/>
                    <a:pt x="1304" y="266"/>
                    <a:pt x="1295" y="264"/>
                  </a:cubicBezTo>
                  <a:cubicBezTo>
                    <a:pt x="1285" y="262"/>
                    <a:pt x="1273" y="259"/>
                    <a:pt x="1257" y="256"/>
                  </a:cubicBezTo>
                  <a:cubicBezTo>
                    <a:pt x="1222" y="249"/>
                    <a:pt x="1175" y="239"/>
                    <a:pt x="1117" y="227"/>
                  </a:cubicBezTo>
                  <a:cubicBezTo>
                    <a:pt x="999" y="203"/>
                    <a:pt x="836" y="167"/>
                    <a:pt x="655" y="127"/>
                  </a:cubicBezTo>
                  <a:cubicBezTo>
                    <a:pt x="475" y="88"/>
                    <a:pt x="312" y="54"/>
                    <a:pt x="193" y="32"/>
                  </a:cubicBezTo>
                  <a:cubicBezTo>
                    <a:pt x="133" y="21"/>
                    <a:pt x="85" y="12"/>
                    <a:pt x="52" y="7"/>
                  </a:cubicBezTo>
                  <a:cubicBezTo>
                    <a:pt x="36" y="5"/>
                    <a:pt x="24" y="3"/>
                    <a:pt x="13" y="1"/>
                  </a:cubicBezTo>
                  <a:cubicBezTo>
                    <a:pt x="4" y="0"/>
                    <a:pt x="0" y="0"/>
                    <a:pt x="0" y="0"/>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4" name="Freeform 35">
              <a:extLst>
                <a:ext uri="{FF2B5EF4-FFF2-40B4-BE49-F238E27FC236}">
                  <a16:creationId xmlns:a16="http://schemas.microsoft.com/office/drawing/2014/main" xmlns="" id="{B0F5BFDE-133F-4CAA-BF61-9B15B2281D31}"/>
                </a:ext>
              </a:extLst>
            </p:cNvPr>
            <p:cNvSpPr>
              <a:spLocks/>
            </p:cNvSpPr>
            <p:nvPr/>
          </p:nvSpPr>
          <p:spPr bwMode="auto">
            <a:xfrm>
              <a:off x="1706563" y="5801043"/>
              <a:ext cx="501650" cy="355600"/>
            </a:xfrm>
            <a:custGeom>
              <a:avLst/>
              <a:gdLst>
                <a:gd name="T0" fmla="*/ 278 w 459"/>
                <a:gd name="T1" fmla="*/ 11 h 328"/>
                <a:gd name="T2" fmla="*/ 70 w 459"/>
                <a:gd name="T3" fmla="*/ 122 h 328"/>
                <a:gd name="T4" fmla="*/ 5 w 459"/>
                <a:gd name="T5" fmla="*/ 231 h 328"/>
                <a:gd name="T6" fmla="*/ 70 w 459"/>
                <a:gd name="T7" fmla="*/ 326 h 328"/>
                <a:gd name="T8" fmla="*/ 141 w 459"/>
                <a:gd name="T9" fmla="*/ 299 h 328"/>
                <a:gd name="T10" fmla="*/ 303 w 459"/>
                <a:gd name="T11" fmla="*/ 217 h 328"/>
                <a:gd name="T12" fmla="*/ 407 w 459"/>
                <a:gd name="T13" fmla="*/ 225 h 328"/>
                <a:gd name="T14" fmla="*/ 456 w 459"/>
                <a:gd name="T15" fmla="*/ 143 h 328"/>
                <a:gd name="T16" fmla="*/ 407 w 459"/>
                <a:gd name="T17" fmla="*/ 55 h 328"/>
                <a:gd name="T18" fmla="*/ 278 w 459"/>
                <a:gd name="T19" fmla="*/ 1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9" h="328">
                  <a:moveTo>
                    <a:pt x="278" y="11"/>
                  </a:moveTo>
                  <a:cubicBezTo>
                    <a:pt x="198" y="22"/>
                    <a:pt x="127" y="66"/>
                    <a:pt x="70" y="122"/>
                  </a:cubicBezTo>
                  <a:cubicBezTo>
                    <a:pt x="39" y="152"/>
                    <a:pt x="10" y="188"/>
                    <a:pt x="5" y="231"/>
                  </a:cubicBezTo>
                  <a:cubicBezTo>
                    <a:pt x="0" y="273"/>
                    <a:pt x="27" y="322"/>
                    <a:pt x="70" y="326"/>
                  </a:cubicBezTo>
                  <a:cubicBezTo>
                    <a:pt x="96" y="328"/>
                    <a:pt x="120" y="314"/>
                    <a:pt x="141" y="299"/>
                  </a:cubicBezTo>
                  <a:cubicBezTo>
                    <a:pt x="191" y="263"/>
                    <a:pt x="241" y="214"/>
                    <a:pt x="303" y="217"/>
                  </a:cubicBezTo>
                  <a:cubicBezTo>
                    <a:pt x="338" y="218"/>
                    <a:pt x="373" y="236"/>
                    <a:pt x="407" y="225"/>
                  </a:cubicBezTo>
                  <a:cubicBezTo>
                    <a:pt x="440" y="214"/>
                    <a:pt x="459" y="177"/>
                    <a:pt x="456" y="143"/>
                  </a:cubicBezTo>
                  <a:cubicBezTo>
                    <a:pt x="454" y="108"/>
                    <a:pt x="433" y="78"/>
                    <a:pt x="407" y="55"/>
                  </a:cubicBezTo>
                  <a:cubicBezTo>
                    <a:pt x="407" y="55"/>
                    <a:pt x="358" y="0"/>
                    <a:pt x="278" y="11"/>
                  </a:cubicBezTo>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5" name="Freeform 36">
              <a:extLst>
                <a:ext uri="{FF2B5EF4-FFF2-40B4-BE49-F238E27FC236}">
                  <a16:creationId xmlns:a16="http://schemas.microsoft.com/office/drawing/2014/main" xmlns="" id="{C010EAB0-C498-4B03-A3DE-CC8D63B97301}"/>
                </a:ext>
              </a:extLst>
            </p:cNvPr>
            <p:cNvSpPr>
              <a:spLocks/>
            </p:cNvSpPr>
            <p:nvPr/>
          </p:nvSpPr>
          <p:spPr bwMode="auto">
            <a:xfrm>
              <a:off x="1711326" y="5812155"/>
              <a:ext cx="495300" cy="342900"/>
            </a:xfrm>
            <a:custGeom>
              <a:avLst/>
              <a:gdLst>
                <a:gd name="T0" fmla="*/ 71 w 453"/>
                <a:gd name="T1" fmla="*/ 317 h 317"/>
                <a:gd name="T2" fmla="*/ 66 w 453"/>
                <a:gd name="T3" fmla="*/ 317 h 317"/>
                <a:gd name="T4" fmla="*/ 0 w 453"/>
                <a:gd name="T5" fmla="*/ 232 h 317"/>
                <a:gd name="T6" fmla="*/ 1 w 453"/>
                <a:gd name="T7" fmla="*/ 222 h 317"/>
                <a:gd name="T8" fmla="*/ 66 w 453"/>
                <a:gd name="T9" fmla="*/ 113 h 317"/>
                <a:gd name="T10" fmla="*/ 274 w 453"/>
                <a:gd name="T11" fmla="*/ 2 h 317"/>
                <a:gd name="T12" fmla="*/ 295 w 453"/>
                <a:gd name="T13" fmla="*/ 0 h 317"/>
                <a:gd name="T14" fmla="*/ 403 w 453"/>
                <a:gd name="T15" fmla="*/ 46 h 317"/>
                <a:gd name="T16" fmla="*/ 452 w 453"/>
                <a:gd name="T17" fmla="*/ 134 h 317"/>
                <a:gd name="T18" fmla="*/ 453 w 453"/>
                <a:gd name="T19" fmla="*/ 140 h 317"/>
                <a:gd name="T20" fmla="*/ 403 w 453"/>
                <a:gd name="T21" fmla="*/ 216 h 317"/>
                <a:gd name="T22" fmla="*/ 380 w 453"/>
                <a:gd name="T23" fmla="*/ 219 h 317"/>
                <a:gd name="T24" fmla="*/ 299 w 453"/>
                <a:gd name="T25" fmla="*/ 208 h 317"/>
                <a:gd name="T26" fmla="*/ 295 w 453"/>
                <a:gd name="T27" fmla="*/ 208 h 317"/>
                <a:gd name="T28" fmla="*/ 137 w 453"/>
                <a:gd name="T29" fmla="*/ 290 h 317"/>
                <a:gd name="T30" fmla="*/ 71 w 453"/>
                <a:gd name="T31"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3" h="317">
                  <a:moveTo>
                    <a:pt x="71" y="317"/>
                  </a:moveTo>
                  <a:cubicBezTo>
                    <a:pt x="70" y="317"/>
                    <a:pt x="68" y="317"/>
                    <a:pt x="66" y="317"/>
                  </a:cubicBezTo>
                  <a:cubicBezTo>
                    <a:pt x="27" y="314"/>
                    <a:pt x="0" y="272"/>
                    <a:pt x="0" y="232"/>
                  </a:cubicBezTo>
                  <a:cubicBezTo>
                    <a:pt x="0" y="229"/>
                    <a:pt x="1" y="225"/>
                    <a:pt x="1" y="222"/>
                  </a:cubicBezTo>
                  <a:cubicBezTo>
                    <a:pt x="6" y="179"/>
                    <a:pt x="35" y="143"/>
                    <a:pt x="66" y="113"/>
                  </a:cubicBezTo>
                  <a:cubicBezTo>
                    <a:pt x="123" y="57"/>
                    <a:pt x="194" y="13"/>
                    <a:pt x="274" y="2"/>
                  </a:cubicBezTo>
                  <a:cubicBezTo>
                    <a:pt x="281" y="1"/>
                    <a:pt x="288" y="0"/>
                    <a:pt x="295" y="0"/>
                  </a:cubicBezTo>
                  <a:cubicBezTo>
                    <a:pt x="362" y="0"/>
                    <a:pt x="403" y="46"/>
                    <a:pt x="403" y="46"/>
                  </a:cubicBezTo>
                  <a:cubicBezTo>
                    <a:pt x="429" y="69"/>
                    <a:pt x="450" y="99"/>
                    <a:pt x="452" y="134"/>
                  </a:cubicBezTo>
                  <a:cubicBezTo>
                    <a:pt x="453" y="136"/>
                    <a:pt x="453" y="138"/>
                    <a:pt x="453" y="140"/>
                  </a:cubicBezTo>
                  <a:cubicBezTo>
                    <a:pt x="453" y="173"/>
                    <a:pt x="434" y="206"/>
                    <a:pt x="403" y="216"/>
                  </a:cubicBezTo>
                  <a:cubicBezTo>
                    <a:pt x="395" y="219"/>
                    <a:pt x="388" y="219"/>
                    <a:pt x="380" y="219"/>
                  </a:cubicBezTo>
                  <a:cubicBezTo>
                    <a:pt x="353" y="219"/>
                    <a:pt x="326" y="208"/>
                    <a:pt x="299" y="208"/>
                  </a:cubicBezTo>
                  <a:cubicBezTo>
                    <a:pt x="297" y="208"/>
                    <a:pt x="296" y="208"/>
                    <a:pt x="295" y="208"/>
                  </a:cubicBezTo>
                  <a:cubicBezTo>
                    <a:pt x="235" y="208"/>
                    <a:pt x="186" y="255"/>
                    <a:pt x="137" y="290"/>
                  </a:cubicBezTo>
                  <a:cubicBezTo>
                    <a:pt x="117" y="304"/>
                    <a:pt x="95" y="317"/>
                    <a:pt x="71" y="317"/>
                  </a:cubicBezTo>
                  <a:close/>
                </a:path>
              </a:pathLst>
            </a:custGeom>
            <a:solidFill>
              <a:srgbClr val="BA2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6" name="Freeform 37">
              <a:extLst>
                <a:ext uri="{FF2B5EF4-FFF2-40B4-BE49-F238E27FC236}">
                  <a16:creationId xmlns:a16="http://schemas.microsoft.com/office/drawing/2014/main" xmlns="" id="{1AF7AE34-984E-4267-9E3E-8648112D05EC}"/>
                </a:ext>
              </a:extLst>
            </p:cNvPr>
            <p:cNvSpPr>
              <a:spLocks/>
            </p:cNvSpPr>
            <p:nvPr/>
          </p:nvSpPr>
          <p:spPr bwMode="auto">
            <a:xfrm>
              <a:off x="1360488" y="4929505"/>
              <a:ext cx="598488" cy="619125"/>
            </a:xfrm>
            <a:custGeom>
              <a:avLst/>
              <a:gdLst>
                <a:gd name="T0" fmla="*/ 548 w 548"/>
                <a:gd name="T1" fmla="*/ 465 h 572"/>
                <a:gd name="T2" fmla="*/ 413 w 548"/>
                <a:gd name="T3" fmla="*/ 564 h 572"/>
                <a:gd name="T4" fmla="*/ 271 w 548"/>
                <a:gd name="T5" fmla="*/ 485 h 572"/>
                <a:gd name="T6" fmla="*/ 24 w 548"/>
                <a:gd name="T7" fmla="*/ 210 h 572"/>
                <a:gd name="T8" fmla="*/ 5 w 548"/>
                <a:gd name="T9" fmla="*/ 101 h 572"/>
                <a:gd name="T10" fmla="*/ 69 w 548"/>
                <a:gd name="T11" fmla="*/ 15 h 572"/>
                <a:gd name="T12" fmla="*/ 194 w 548"/>
                <a:gd name="T13" fmla="*/ 41 h 572"/>
                <a:gd name="T14" fmla="*/ 481 w 548"/>
                <a:gd name="T15" fmla="*/ 299 h 572"/>
                <a:gd name="T16" fmla="*/ 548 w 548"/>
                <a:gd name="T17" fmla="*/ 465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8" h="572">
                  <a:moveTo>
                    <a:pt x="548" y="465"/>
                  </a:moveTo>
                  <a:cubicBezTo>
                    <a:pt x="548" y="540"/>
                    <a:pt x="467" y="572"/>
                    <a:pt x="413" y="564"/>
                  </a:cubicBezTo>
                  <a:cubicBezTo>
                    <a:pt x="359" y="555"/>
                    <a:pt x="314" y="520"/>
                    <a:pt x="271" y="485"/>
                  </a:cubicBezTo>
                  <a:cubicBezTo>
                    <a:pt x="174" y="407"/>
                    <a:pt x="74" y="324"/>
                    <a:pt x="24" y="210"/>
                  </a:cubicBezTo>
                  <a:cubicBezTo>
                    <a:pt x="10" y="175"/>
                    <a:pt x="0" y="138"/>
                    <a:pt x="5" y="101"/>
                  </a:cubicBezTo>
                  <a:cubicBezTo>
                    <a:pt x="11" y="64"/>
                    <a:pt x="34" y="28"/>
                    <a:pt x="69" y="15"/>
                  </a:cubicBezTo>
                  <a:cubicBezTo>
                    <a:pt x="110" y="0"/>
                    <a:pt x="156" y="19"/>
                    <a:pt x="194" y="41"/>
                  </a:cubicBezTo>
                  <a:cubicBezTo>
                    <a:pt x="308" y="104"/>
                    <a:pt x="406" y="193"/>
                    <a:pt x="481" y="299"/>
                  </a:cubicBezTo>
                  <a:cubicBezTo>
                    <a:pt x="516" y="348"/>
                    <a:pt x="547" y="404"/>
                    <a:pt x="548" y="465"/>
                  </a:cubicBezTo>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7" name="Freeform 38">
              <a:extLst>
                <a:ext uri="{FF2B5EF4-FFF2-40B4-BE49-F238E27FC236}">
                  <a16:creationId xmlns:a16="http://schemas.microsoft.com/office/drawing/2014/main" xmlns="" id="{ABF65190-520B-4013-9738-283C108D69CA}"/>
                </a:ext>
              </a:extLst>
            </p:cNvPr>
            <p:cNvSpPr>
              <a:spLocks/>
            </p:cNvSpPr>
            <p:nvPr/>
          </p:nvSpPr>
          <p:spPr bwMode="auto">
            <a:xfrm>
              <a:off x="1365251" y="4939030"/>
              <a:ext cx="593725" cy="603250"/>
            </a:xfrm>
            <a:custGeom>
              <a:avLst/>
              <a:gdLst>
                <a:gd name="T0" fmla="*/ 426 w 544"/>
                <a:gd name="T1" fmla="*/ 555 h 555"/>
                <a:gd name="T2" fmla="*/ 409 w 544"/>
                <a:gd name="T3" fmla="*/ 554 h 555"/>
                <a:gd name="T4" fmla="*/ 267 w 544"/>
                <a:gd name="T5" fmla="*/ 475 h 555"/>
                <a:gd name="T6" fmla="*/ 20 w 544"/>
                <a:gd name="T7" fmla="*/ 200 h 555"/>
                <a:gd name="T8" fmla="*/ 0 w 544"/>
                <a:gd name="T9" fmla="*/ 112 h 555"/>
                <a:gd name="T10" fmla="*/ 1 w 544"/>
                <a:gd name="T11" fmla="*/ 91 h 555"/>
                <a:gd name="T12" fmla="*/ 65 w 544"/>
                <a:gd name="T13" fmla="*/ 5 h 555"/>
                <a:gd name="T14" fmla="*/ 97 w 544"/>
                <a:gd name="T15" fmla="*/ 0 h 555"/>
                <a:gd name="T16" fmla="*/ 190 w 544"/>
                <a:gd name="T17" fmla="*/ 31 h 555"/>
                <a:gd name="T18" fmla="*/ 477 w 544"/>
                <a:gd name="T19" fmla="*/ 289 h 555"/>
                <a:gd name="T20" fmla="*/ 544 w 544"/>
                <a:gd name="T21" fmla="*/ 455 h 555"/>
                <a:gd name="T22" fmla="*/ 426 w 544"/>
                <a:gd name="T23" fmla="*/ 55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555">
                  <a:moveTo>
                    <a:pt x="426" y="555"/>
                  </a:moveTo>
                  <a:cubicBezTo>
                    <a:pt x="420" y="555"/>
                    <a:pt x="414" y="555"/>
                    <a:pt x="409" y="554"/>
                  </a:cubicBezTo>
                  <a:cubicBezTo>
                    <a:pt x="355" y="545"/>
                    <a:pt x="310" y="510"/>
                    <a:pt x="267" y="475"/>
                  </a:cubicBezTo>
                  <a:cubicBezTo>
                    <a:pt x="170" y="397"/>
                    <a:pt x="70" y="314"/>
                    <a:pt x="20" y="200"/>
                  </a:cubicBezTo>
                  <a:cubicBezTo>
                    <a:pt x="9" y="172"/>
                    <a:pt x="0" y="142"/>
                    <a:pt x="0" y="112"/>
                  </a:cubicBezTo>
                  <a:cubicBezTo>
                    <a:pt x="0" y="105"/>
                    <a:pt x="0" y="98"/>
                    <a:pt x="1" y="91"/>
                  </a:cubicBezTo>
                  <a:cubicBezTo>
                    <a:pt x="7" y="54"/>
                    <a:pt x="30" y="18"/>
                    <a:pt x="65" y="5"/>
                  </a:cubicBezTo>
                  <a:cubicBezTo>
                    <a:pt x="75" y="1"/>
                    <a:pt x="86" y="0"/>
                    <a:pt x="97" y="0"/>
                  </a:cubicBezTo>
                  <a:cubicBezTo>
                    <a:pt x="129" y="0"/>
                    <a:pt x="162" y="14"/>
                    <a:pt x="190" y="31"/>
                  </a:cubicBezTo>
                  <a:cubicBezTo>
                    <a:pt x="304" y="94"/>
                    <a:pt x="402" y="183"/>
                    <a:pt x="477" y="289"/>
                  </a:cubicBezTo>
                  <a:cubicBezTo>
                    <a:pt x="512" y="338"/>
                    <a:pt x="543" y="394"/>
                    <a:pt x="544" y="455"/>
                  </a:cubicBezTo>
                  <a:cubicBezTo>
                    <a:pt x="544" y="522"/>
                    <a:pt x="479" y="555"/>
                    <a:pt x="426" y="555"/>
                  </a:cubicBezTo>
                </a:path>
              </a:pathLst>
            </a:custGeom>
            <a:solidFill>
              <a:srgbClr val="F467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8" name="Freeform 39">
              <a:extLst>
                <a:ext uri="{FF2B5EF4-FFF2-40B4-BE49-F238E27FC236}">
                  <a16:creationId xmlns:a16="http://schemas.microsoft.com/office/drawing/2014/main" xmlns="" id="{936AC371-CF16-4F48-AC7E-FAD0D0D09946}"/>
                </a:ext>
              </a:extLst>
            </p:cNvPr>
            <p:cNvSpPr>
              <a:spLocks/>
            </p:cNvSpPr>
            <p:nvPr/>
          </p:nvSpPr>
          <p:spPr bwMode="auto">
            <a:xfrm>
              <a:off x="1933576" y="4685030"/>
              <a:ext cx="406400" cy="768350"/>
            </a:xfrm>
            <a:custGeom>
              <a:avLst/>
              <a:gdLst>
                <a:gd name="T0" fmla="*/ 172 w 371"/>
                <a:gd name="T1" fmla="*/ 694 h 708"/>
                <a:gd name="T2" fmla="*/ 23 w 371"/>
                <a:gd name="T3" fmla="*/ 544 h 708"/>
                <a:gd name="T4" fmla="*/ 21 w 371"/>
                <a:gd name="T5" fmla="*/ 327 h 708"/>
                <a:gd name="T6" fmla="*/ 127 w 371"/>
                <a:gd name="T7" fmla="*/ 93 h 708"/>
                <a:gd name="T8" fmla="*/ 199 w 371"/>
                <a:gd name="T9" fmla="*/ 22 h 708"/>
                <a:gd name="T10" fmla="*/ 296 w 371"/>
                <a:gd name="T11" fmla="*/ 16 h 708"/>
                <a:gd name="T12" fmla="*/ 359 w 371"/>
                <a:gd name="T13" fmla="*/ 145 h 708"/>
                <a:gd name="T14" fmla="*/ 367 w 371"/>
                <a:gd name="T15" fmla="*/ 409 h 708"/>
                <a:gd name="T16" fmla="*/ 315 w 371"/>
                <a:gd name="T17" fmla="*/ 613 h 708"/>
                <a:gd name="T18" fmla="*/ 162 w 371"/>
                <a:gd name="T19" fmla="*/ 691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708">
                  <a:moveTo>
                    <a:pt x="172" y="694"/>
                  </a:moveTo>
                  <a:cubicBezTo>
                    <a:pt x="101" y="675"/>
                    <a:pt x="46" y="613"/>
                    <a:pt x="23" y="544"/>
                  </a:cubicBezTo>
                  <a:cubicBezTo>
                    <a:pt x="0" y="474"/>
                    <a:pt x="5" y="398"/>
                    <a:pt x="21" y="327"/>
                  </a:cubicBezTo>
                  <a:cubicBezTo>
                    <a:pt x="41" y="243"/>
                    <a:pt x="77" y="163"/>
                    <a:pt x="127" y="93"/>
                  </a:cubicBezTo>
                  <a:cubicBezTo>
                    <a:pt x="147" y="66"/>
                    <a:pt x="169" y="39"/>
                    <a:pt x="199" y="22"/>
                  </a:cubicBezTo>
                  <a:cubicBezTo>
                    <a:pt x="228" y="6"/>
                    <a:pt x="266" y="0"/>
                    <a:pt x="296" y="16"/>
                  </a:cubicBezTo>
                  <a:cubicBezTo>
                    <a:pt x="340" y="39"/>
                    <a:pt x="353" y="96"/>
                    <a:pt x="359" y="145"/>
                  </a:cubicBezTo>
                  <a:cubicBezTo>
                    <a:pt x="368" y="233"/>
                    <a:pt x="371" y="321"/>
                    <a:pt x="367" y="409"/>
                  </a:cubicBezTo>
                  <a:cubicBezTo>
                    <a:pt x="363" y="480"/>
                    <a:pt x="354" y="554"/>
                    <a:pt x="315" y="613"/>
                  </a:cubicBezTo>
                  <a:cubicBezTo>
                    <a:pt x="275" y="671"/>
                    <a:pt x="217" y="708"/>
                    <a:pt x="162" y="691"/>
                  </a:cubicBezTo>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9" name="Freeform 40">
              <a:extLst>
                <a:ext uri="{FF2B5EF4-FFF2-40B4-BE49-F238E27FC236}">
                  <a16:creationId xmlns:a16="http://schemas.microsoft.com/office/drawing/2014/main" xmlns="" id="{C75778CA-9291-4B65-A25D-4DDE60CCEBEF}"/>
                </a:ext>
              </a:extLst>
            </p:cNvPr>
            <p:cNvSpPr>
              <a:spLocks/>
            </p:cNvSpPr>
            <p:nvPr/>
          </p:nvSpPr>
          <p:spPr bwMode="auto">
            <a:xfrm>
              <a:off x="1900238" y="5904230"/>
              <a:ext cx="649288" cy="358775"/>
            </a:xfrm>
            <a:custGeom>
              <a:avLst/>
              <a:gdLst>
                <a:gd name="T0" fmla="*/ 594 w 595"/>
                <a:gd name="T1" fmla="*/ 331 h 332"/>
                <a:gd name="T2" fmla="*/ 575 w 595"/>
                <a:gd name="T3" fmla="*/ 310 h 332"/>
                <a:gd name="T4" fmla="*/ 525 w 595"/>
                <a:gd name="T5" fmla="*/ 252 h 332"/>
                <a:gd name="T6" fmla="*/ 445 w 595"/>
                <a:gd name="T7" fmla="*/ 169 h 332"/>
                <a:gd name="T8" fmla="*/ 335 w 595"/>
                <a:gd name="T9" fmla="*/ 83 h 332"/>
                <a:gd name="T10" fmla="*/ 210 w 595"/>
                <a:gd name="T11" fmla="*/ 24 h 332"/>
                <a:gd name="T12" fmla="*/ 98 w 595"/>
                <a:gd name="T13" fmla="*/ 15 h 332"/>
                <a:gd name="T14" fmla="*/ 26 w 595"/>
                <a:gd name="T15" fmla="*/ 38 h 332"/>
                <a:gd name="T16" fmla="*/ 1 w 595"/>
                <a:gd name="T17" fmla="*/ 51 h 332"/>
                <a:gd name="T18" fmla="*/ 24 w 595"/>
                <a:gd name="T19" fmla="*/ 34 h 332"/>
                <a:gd name="T20" fmla="*/ 97 w 595"/>
                <a:gd name="T21" fmla="*/ 6 h 332"/>
                <a:gd name="T22" fmla="*/ 213 w 595"/>
                <a:gd name="T23" fmla="*/ 13 h 332"/>
                <a:gd name="T24" fmla="*/ 341 w 595"/>
                <a:gd name="T25" fmla="*/ 74 h 332"/>
                <a:gd name="T26" fmla="*/ 453 w 595"/>
                <a:gd name="T27" fmla="*/ 161 h 332"/>
                <a:gd name="T28" fmla="*/ 531 w 595"/>
                <a:gd name="T29" fmla="*/ 246 h 332"/>
                <a:gd name="T30" fmla="*/ 578 w 595"/>
                <a:gd name="T31" fmla="*/ 308 h 332"/>
                <a:gd name="T32" fmla="*/ 594 w 595"/>
                <a:gd name="T33" fmla="*/ 331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5" h="332">
                  <a:moveTo>
                    <a:pt x="594" y="331"/>
                  </a:moveTo>
                  <a:cubicBezTo>
                    <a:pt x="594" y="332"/>
                    <a:pt x="587" y="324"/>
                    <a:pt x="575" y="310"/>
                  </a:cubicBezTo>
                  <a:cubicBezTo>
                    <a:pt x="561" y="295"/>
                    <a:pt x="545" y="275"/>
                    <a:pt x="525" y="252"/>
                  </a:cubicBezTo>
                  <a:cubicBezTo>
                    <a:pt x="503" y="227"/>
                    <a:pt x="477" y="198"/>
                    <a:pt x="445" y="169"/>
                  </a:cubicBezTo>
                  <a:cubicBezTo>
                    <a:pt x="414" y="140"/>
                    <a:pt x="376" y="111"/>
                    <a:pt x="335" y="83"/>
                  </a:cubicBezTo>
                  <a:cubicBezTo>
                    <a:pt x="294" y="57"/>
                    <a:pt x="251" y="36"/>
                    <a:pt x="210" y="24"/>
                  </a:cubicBezTo>
                  <a:cubicBezTo>
                    <a:pt x="169" y="12"/>
                    <a:pt x="130" y="9"/>
                    <a:pt x="98" y="15"/>
                  </a:cubicBezTo>
                  <a:cubicBezTo>
                    <a:pt x="67" y="20"/>
                    <a:pt x="42" y="30"/>
                    <a:pt x="26" y="38"/>
                  </a:cubicBezTo>
                  <a:cubicBezTo>
                    <a:pt x="10" y="47"/>
                    <a:pt x="1" y="51"/>
                    <a:pt x="1" y="51"/>
                  </a:cubicBezTo>
                  <a:cubicBezTo>
                    <a:pt x="0" y="50"/>
                    <a:pt x="8" y="44"/>
                    <a:pt x="24" y="34"/>
                  </a:cubicBezTo>
                  <a:cubicBezTo>
                    <a:pt x="40" y="24"/>
                    <a:pt x="64" y="13"/>
                    <a:pt x="97" y="6"/>
                  </a:cubicBezTo>
                  <a:cubicBezTo>
                    <a:pt x="130" y="0"/>
                    <a:pt x="171" y="1"/>
                    <a:pt x="213" y="13"/>
                  </a:cubicBezTo>
                  <a:cubicBezTo>
                    <a:pt x="255" y="25"/>
                    <a:pt x="299" y="46"/>
                    <a:pt x="341" y="74"/>
                  </a:cubicBezTo>
                  <a:cubicBezTo>
                    <a:pt x="383" y="101"/>
                    <a:pt x="421" y="131"/>
                    <a:pt x="453" y="161"/>
                  </a:cubicBezTo>
                  <a:cubicBezTo>
                    <a:pt x="484" y="191"/>
                    <a:pt x="510" y="221"/>
                    <a:pt x="531" y="246"/>
                  </a:cubicBezTo>
                  <a:cubicBezTo>
                    <a:pt x="552" y="272"/>
                    <a:pt x="568" y="293"/>
                    <a:pt x="578" y="308"/>
                  </a:cubicBezTo>
                  <a:cubicBezTo>
                    <a:pt x="589" y="322"/>
                    <a:pt x="595" y="331"/>
                    <a:pt x="594" y="331"/>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0" name="Freeform 41">
              <a:extLst>
                <a:ext uri="{FF2B5EF4-FFF2-40B4-BE49-F238E27FC236}">
                  <a16:creationId xmlns:a16="http://schemas.microsoft.com/office/drawing/2014/main" xmlns="" id="{0E089A6A-310D-41E1-AAF5-B02E63D20D21}"/>
                </a:ext>
              </a:extLst>
            </p:cNvPr>
            <p:cNvSpPr>
              <a:spLocks/>
            </p:cNvSpPr>
            <p:nvPr/>
          </p:nvSpPr>
          <p:spPr bwMode="auto">
            <a:xfrm>
              <a:off x="1577976" y="5172393"/>
              <a:ext cx="930275" cy="1041400"/>
            </a:xfrm>
            <a:custGeom>
              <a:avLst/>
              <a:gdLst>
                <a:gd name="T0" fmla="*/ 850 w 850"/>
                <a:gd name="T1" fmla="*/ 960 h 960"/>
                <a:gd name="T2" fmla="*/ 842 w 850"/>
                <a:gd name="T3" fmla="*/ 949 h 960"/>
                <a:gd name="T4" fmla="*/ 820 w 850"/>
                <a:gd name="T5" fmla="*/ 919 h 960"/>
                <a:gd name="T6" fmla="*/ 740 w 850"/>
                <a:gd name="T7" fmla="*/ 807 h 960"/>
                <a:gd name="T8" fmla="*/ 453 w 850"/>
                <a:gd name="T9" fmla="*/ 455 h 960"/>
                <a:gd name="T10" fmla="*/ 139 w 850"/>
                <a:gd name="T11" fmla="*/ 127 h 960"/>
                <a:gd name="T12" fmla="*/ 82 w 850"/>
                <a:gd name="T13" fmla="*/ 73 h 960"/>
                <a:gd name="T14" fmla="*/ 38 w 850"/>
                <a:gd name="T15" fmla="*/ 34 h 960"/>
                <a:gd name="T16" fmla="*/ 9 w 850"/>
                <a:gd name="T17" fmla="*/ 9 h 960"/>
                <a:gd name="T18" fmla="*/ 0 w 850"/>
                <a:gd name="T19" fmla="*/ 0 h 960"/>
                <a:gd name="T20" fmla="*/ 11 w 850"/>
                <a:gd name="T21" fmla="*/ 7 h 960"/>
                <a:gd name="T22" fmla="*/ 41 w 850"/>
                <a:gd name="T23" fmla="*/ 30 h 960"/>
                <a:gd name="T24" fmla="*/ 86 w 850"/>
                <a:gd name="T25" fmla="*/ 69 h 960"/>
                <a:gd name="T26" fmla="*/ 145 w 850"/>
                <a:gd name="T27" fmla="*/ 121 h 960"/>
                <a:gd name="T28" fmla="*/ 462 w 850"/>
                <a:gd name="T29" fmla="*/ 447 h 960"/>
                <a:gd name="T30" fmla="*/ 747 w 850"/>
                <a:gd name="T31" fmla="*/ 802 h 960"/>
                <a:gd name="T32" fmla="*/ 824 w 850"/>
                <a:gd name="T33" fmla="*/ 916 h 960"/>
                <a:gd name="T34" fmla="*/ 844 w 850"/>
                <a:gd name="T35" fmla="*/ 948 h 960"/>
                <a:gd name="T36" fmla="*/ 850 w 850"/>
                <a:gd name="T37" fmla="*/ 96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0" h="960">
                  <a:moveTo>
                    <a:pt x="850" y="960"/>
                  </a:moveTo>
                  <a:cubicBezTo>
                    <a:pt x="850" y="960"/>
                    <a:pt x="847" y="956"/>
                    <a:pt x="842" y="949"/>
                  </a:cubicBezTo>
                  <a:cubicBezTo>
                    <a:pt x="836" y="941"/>
                    <a:pt x="829" y="931"/>
                    <a:pt x="820" y="919"/>
                  </a:cubicBezTo>
                  <a:cubicBezTo>
                    <a:pt x="802" y="892"/>
                    <a:pt x="775" y="854"/>
                    <a:pt x="740" y="807"/>
                  </a:cubicBezTo>
                  <a:cubicBezTo>
                    <a:pt x="671" y="714"/>
                    <a:pt x="570" y="588"/>
                    <a:pt x="453" y="455"/>
                  </a:cubicBezTo>
                  <a:cubicBezTo>
                    <a:pt x="336" y="321"/>
                    <a:pt x="224" y="206"/>
                    <a:pt x="139" y="127"/>
                  </a:cubicBezTo>
                  <a:cubicBezTo>
                    <a:pt x="118" y="107"/>
                    <a:pt x="99" y="89"/>
                    <a:pt x="82" y="73"/>
                  </a:cubicBezTo>
                  <a:cubicBezTo>
                    <a:pt x="65" y="58"/>
                    <a:pt x="50" y="44"/>
                    <a:pt x="38" y="34"/>
                  </a:cubicBezTo>
                  <a:cubicBezTo>
                    <a:pt x="26" y="24"/>
                    <a:pt x="17" y="16"/>
                    <a:pt x="9" y="9"/>
                  </a:cubicBezTo>
                  <a:cubicBezTo>
                    <a:pt x="3" y="3"/>
                    <a:pt x="0" y="0"/>
                    <a:pt x="0" y="0"/>
                  </a:cubicBezTo>
                  <a:cubicBezTo>
                    <a:pt x="0" y="0"/>
                    <a:pt x="4" y="2"/>
                    <a:pt x="11" y="7"/>
                  </a:cubicBezTo>
                  <a:cubicBezTo>
                    <a:pt x="19" y="13"/>
                    <a:pt x="28" y="21"/>
                    <a:pt x="41" y="30"/>
                  </a:cubicBezTo>
                  <a:cubicBezTo>
                    <a:pt x="53" y="40"/>
                    <a:pt x="69" y="53"/>
                    <a:pt x="86" y="69"/>
                  </a:cubicBezTo>
                  <a:cubicBezTo>
                    <a:pt x="104" y="83"/>
                    <a:pt x="123" y="101"/>
                    <a:pt x="145" y="121"/>
                  </a:cubicBezTo>
                  <a:cubicBezTo>
                    <a:pt x="231" y="199"/>
                    <a:pt x="345" y="314"/>
                    <a:pt x="462" y="447"/>
                  </a:cubicBezTo>
                  <a:cubicBezTo>
                    <a:pt x="579" y="581"/>
                    <a:pt x="679" y="707"/>
                    <a:pt x="747" y="802"/>
                  </a:cubicBezTo>
                  <a:cubicBezTo>
                    <a:pt x="781" y="849"/>
                    <a:pt x="807" y="889"/>
                    <a:pt x="824" y="916"/>
                  </a:cubicBezTo>
                  <a:cubicBezTo>
                    <a:pt x="832" y="929"/>
                    <a:pt x="839" y="940"/>
                    <a:pt x="844" y="948"/>
                  </a:cubicBezTo>
                  <a:cubicBezTo>
                    <a:pt x="848" y="956"/>
                    <a:pt x="850" y="960"/>
                    <a:pt x="850" y="960"/>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1" name="Freeform 42">
              <a:extLst>
                <a:ext uri="{FF2B5EF4-FFF2-40B4-BE49-F238E27FC236}">
                  <a16:creationId xmlns:a16="http://schemas.microsoft.com/office/drawing/2014/main" xmlns="" id="{FE2CE167-DDED-4555-B68B-8739BFADB824}"/>
                </a:ext>
              </a:extLst>
            </p:cNvPr>
            <p:cNvSpPr>
              <a:spLocks/>
            </p:cNvSpPr>
            <p:nvPr/>
          </p:nvSpPr>
          <p:spPr bwMode="auto">
            <a:xfrm>
              <a:off x="2076451" y="4908868"/>
              <a:ext cx="236538" cy="1030288"/>
            </a:xfrm>
            <a:custGeom>
              <a:avLst/>
              <a:gdLst>
                <a:gd name="T0" fmla="*/ 215 w 216"/>
                <a:gd name="T1" fmla="*/ 950 h 951"/>
                <a:gd name="T2" fmla="*/ 193 w 216"/>
                <a:gd name="T3" fmla="*/ 918 h 951"/>
                <a:gd name="T4" fmla="*/ 142 w 216"/>
                <a:gd name="T5" fmla="*/ 824 h 951"/>
                <a:gd name="T6" fmla="*/ 81 w 216"/>
                <a:gd name="T7" fmla="*/ 678 h 951"/>
                <a:gd name="T8" fmla="*/ 29 w 216"/>
                <a:gd name="T9" fmla="*/ 491 h 951"/>
                <a:gd name="T10" fmla="*/ 15 w 216"/>
                <a:gd name="T11" fmla="*/ 140 h 951"/>
                <a:gd name="T12" fmla="*/ 27 w 216"/>
                <a:gd name="T13" fmla="*/ 81 h 951"/>
                <a:gd name="T14" fmla="*/ 34 w 216"/>
                <a:gd name="T15" fmla="*/ 57 h 951"/>
                <a:gd name="T16" fmla="*/ 41 w 216"/>
                <a:gd name="T17" fmla="*/ 37 h 951"/>
                <a:gd name="T18" fmla="*/ 56 w 216"/>
                <a:gd name="T19" fmla="*/ 1 h 951"/>
                <a:gd name="T20" fmla="*/ 23 w 216"/>
                <a:gd name="T21" fmla="*/ 142 h 951"/>
                <a:gd name="T22" fmla="*/ 41 w 216"/>
                <a:gd name="T23" fmla="*/ 489 h 951"/>
                <a:gd name="T24" fmla="*/ 91 w 216"/>
                <a:gd name="T25" fmla="*/ 674 h 951"/>
                <a:gd name="T26" fmla="*/ 149 w 216"/>
                <a:gd name="T27" fmla="*/ 821 h 951"/>
                <a:gd name="T28" fmla="*/ 197 w 216"/>
                <a:gd name="T29" fmla="*/ 916 h 951"/>
                <a:gd name="T30" fmla="*/ 215 w 216"/>
                <a:gd name="T31" fmla="*/ 950 h 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 h="951">
                  <a:moveTo>
                    <a:pt x="215" y="950"/>
                  </a:moveTo>
                  <a:cubicBezTo>
                    <a:pt x="214" y="951"/>
                    <a:pt x="207" y="939"/>
                    <a:pt x="193" y="918"/>
                  </a:cubicBezTo>
                  <a:cubicBezTo>
                    <a:pt x="180" y="897"/>
                    <a:pt x="161" y="865"/>
                    <a:pt x="142" y="824"/>
                  </a:cubicBezTo>
                  <a:cubicBezTo>
                    <a:pt x="122" y="784"/>
                    <a:pt x="101" y="734"/>
                    <a:pt x="81" y="678"/>
                  </a:cubicBezTo>
                  <a:cubicBezTo>
                    <a:pt x="61" y="622"/>
                    <a:pt x="43" y="559"/>
                    <a:pt x="29" y="491"/>
                  </a:cubicBezTo>
                  <a:cubicBezTo>
                    <a:pt x="0" y="356"/>
                    <a:pt x="0" y="229"/>
                    <a:pt x="15" y="140"/>
                  </a:cubicBezTo>
                  <a:cubicBezTo>
                    <a:pt x="17" y="118"/>
                    <a:pt x="24" y="98"/>
                    <a:pt x="27" y="81"/>
                  </a:cubicBezTo>
                  <a:cubicBezTo>
                    <a:pt x="30" y="72"/>
                    <a:pt x="31" y="64"/>
                    <a:pt x="34" y="57"/>
                  </a:cubicBezTo>
                  <a:cubicBezTo>
                    <a:pt x="36" y="50"/>
                    <a:pt x="39" y="43"/>
                    <a:pt x="41" y="37"/>
                  </a:cubicBezTo>
                  <a:cubicBezTo>
                    <a:pt x="50" y="13"/>
                    <a:pt x="55" y="0"/>
                    <a:pt x="56" y="1"/>
                  </a:cubicBezTo>
                  <a:cubicBezTo>
                    <a:pt x="59" y="2"/>
                    <a:pt x="36" y="53"/>
                    <a:pt x="23" y="142"/>
                  </a:cubicBezTo>
                  <a:cubicBezTo>
                    <a:pt x="10" y="230"/>
                    <a:pt x="12" y="355"/>
                    <a:pt x="41" y="489"/>
                  </a:cubicBezTo>
                  <a:cubicBezTo>
                    <a:pt x="54" y="556"/>
                    <a:pt x="72" y="619"/>
                    <a:pt x="91" y="674"/>
                  </a:cubicBezTo>
                  <a:cubicBezTo>
                    <a:pt x="110" y="731"/>
                    <a:pt x="131" y="780"/>
                    <a:pt x="149" y="821"/>
                  </a:cubicBezTo>
                  <a:cubicBezTo>
                    <a:pt x="168" y="862"/>
                    <a:pt x="185" y="894"/>
                    <a:pt x="197" y="916"/>
                  </a:cubicBezTo>
                  <a:cubicBezTo>
                    <a:pt x="209" y="937"/>
                    <a:pt x="216" y="950"/>
                    <a:pt x="215" y="95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grpSp>
      <p:sp>
        <p:nvSpPr>
          <p:cNvPr id="42" name="Freeform 43">
            <a:extLst>
              <a:ext uri="{FF2B5EF4-FFF2-40B4-BE49-F238E27FC236}">
                <a16:creationId xmlns:a16="http://schemas.microsoft.com/office/drawing/2014/main" xmlns="" id="{7B394213-0D21-4859-B2F5-A57F36A73045}"/>
              </a:ext>
            </a:extLst>
          </p:cNvPr>
          <p:cNvSpPr>
            <a:spLocks/>
          </p:cNvSpPr>
          <p:nvPr/>
        </p:nvSpPr>
        <p:spPr bwMode="auto">
          <a:xfrm>
            <a:off x="2465388" y="1998980"/>
            <a:ext cx="7316788" cy="4800600"/>
          </a:xfrm>
          <a:custGeom>
            <a:avLst/>
            <a:gdLst>
              <a:gd name="T0" fmla="*/ 6453 w 6695"/>
              <a:gd name="T1" fmla="*/ 4428 h 4428"/>
              <a:gd name="T2" fmla="*/ 243 w 6695"/>
              <a:gd name="T3" fmla="*/ 4428 h 4428"/>
              <a:gd name="T4" fmla="*/ 0 w 6695"/>
              <a:gd name="T5" fmla="*/ 4185 h 4428"/>
              <a:gd name="T6" fmla="*/ 0 w 6695"/>
              <a:gd name="T7" fmla="*/ 243 h 4428"/>
              <a:gd name="T8" fmla="*/ 243 w 6695"/>
              <a:gd name="T9" fmla="*/ 0 h 4428"/>
              <a:gd name="T10" fmla="*/ 6453 w 6695"/>
              <a:gd name="T11" fmla="*/ 0 h 4428"/>
              <a:gd name="T12" fmla="*/ 6695 w 6695"/>
              <a:gd name="T13" fmla="*/ 243 h 4428"/>
              <a:gd name="T14" fmla="*/ 6695 w 6695"/>
              <a:gd name="T15" fmla="*/ 4185 h 4428"/>
              <a:gd name="T16" fmla="*/ 6453 w 6695"/>
              <a:gd name="T17" fmla="*/ 4428 h 4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95" h="4428">
                <a:moveTo>
                  <a:pt x="6453" y="4428"/>
                </a:moveTo>
                <a:lnTo>
                  <a:pt x="243" y="4428"/>
                </a:lnTo>
                <a:cubicBezTo>
                  <a:pt x="109" y="4428"/>
                  <a:pt x="0" y="4319"/>
                  <a:pt x="0" y="4185"/>
                </a:cubicBezTo>
                <a:lnTo>
                  <a:pt x="0" y="243"/>
                </a:lnTo>
                <a:cubicBezTo>
                  <a:pt x="0" y="109"/>
                  <a:pt x="109" y="0"/>
                  <a:pt x="243" y="0"/>
                </a:cubicBezTo>
                <a:lnTo>
                  <a:pt x="6453" y="0"/>
                </a:lnTo>
                <a:cubicBezTo>
                  <a:pt x="6587" y="0"/>
                  <a:pt x="6695" y="109"/>
                  <a:pt x="6695" y="243"/>
                </a:cubicBezTo>
                <a:lnTo>
                  <a:pt x="6695" y="4185"/>
                </a:lnTo>
                <a:cubicBezTo>
                  <a:pt x="6695" y="4319"/>
                  <a:pt x="6587" y="4428"/>
                  <a:pt x="6453" y="4428"/>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3" name="Freeform 44">
            <a:extLst>
              <a:ext uri="{FF2B5EF4-FFF2-40B4-BE49-F238E27FC236}">
                <a16:creationId xmlns:a16="http://schemas.microsoft.com/office/drawing/2014/main" xmlns="" id="{39D8C3E8-E855-423F-84AF-BDF3C92C9D7C}"/>
              </a:ext>
            </a:extLst>
          </p:cNvPr>
          <p:cNvSpPr>
            <a:spLocks/>
          </p:cNvSpPr>
          <p:nvPr/>
        </p:nvSpPr>
        <p:spPr bwMode="auto">
          <a:xfrm>
            <a:off x="2159001" y="6443980"/>
            <a:ext cx="7927975" cy="420688"/>
          </a:xfrm>
          <a:custGeom>
            <a:avLst/>
            <a:gdLst>
              <a:gd name="T0" fmla="*/ 6957 w 7254"/>
              <a:gd name="T1" fmla="*/ 388 h 388"/>
              <a:gd name="T2" fmla="*/ 296 w 7254"/>
              <a:gd name="T3" fmla="*/ 388 h 388"/>
              <a:gd name="T4" fmla="*/ 0 w 7254"/>
              <a:gd name="T5" fmla="*/ 91 h 388"/>
              <a:gd name="T6" fmla="*/ 0 w 7254"/>
              <a:gd name="T7" fmla="*/ 0 h 388"/>
              <a:gd name="T8" fmla="*/ 7254 w 7254"/>
              <a:gd name="T9" fmla="*/ 0 h 388"/>
              <a:gd name="T10" fmla="*/ 7254 w 7254"/>
              <a:gd name="T11" fmla="*/ 91 h 388"/>
              <a:gd name="T12" fmla="*/ 6957 w 7254"/>
              <a:gd name="T13" fmla="*/ 388 h 388"/>
            </a:gdLst>
            <a:ahLst/>
            <a:cxnLst>
              <a:cxn ang="0">
                <a:pos x="T0" y="T1"/>
              </a:cxn>
              <a:cxn ang="0">
                <a:pos x="T2" y="T3"/>
              </a:cxn>
              <a:cxn ang="0">
                <a:pos x="T4" y="T5"/>
              </a:cxn>
              <a:cxn ang="0">
                <a:pos x="T6" y="T7"/>
              </a:cxn>
              <a:cxn ang="0">
                <a:pos x="T8" y="T9"/>
              </a:cxn>
              <a:cxn ang="0">
                <a:pos x="T10" y="T11"/>
              </a:cxn>
              <a:cxn ang="0">
                <a:pos x="T12" y="T13"/>
              </a:cxn>
            </a:cxnLst>
            <a:rect l="0" t="0" r="r" b="b"/>
            <a:pathLst>
              <a:path w="7254" h="388">
                <a:moveTo>
                  <a:pt x="6957" y="388"/>
                </a:moveTo>
                <a:lnTo>
                  <a:pt x="296" y="388"/>
                </a:lnTo>
                <a:cubicBezTo>
                  <a:pt x="133" y="388"/>
                  <a:pt x="0" y="255"/>
                  <a:pt x="0" y="91"/>
                </a:cubicBezTo>
                <a:lnTo>
                  <a:pt x="0" y="0"/>
                </a:lnTo>
                <a:lnTo>
                  <a:pt x="7254" y="0"/>
                </a:lnTo>
                <a:lnTo>
                  <a:pt x="7254" y="91"/>
                </a:lnTo>
                <a:cubicBezTo>
                  <a:pt x="7254" y="255"/>
                  <a:pt x="7121" y="388"/>
                  <a:pt x="6957" y="388"/>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4" name="Rectangle 45">
            <a:extLst>
              <a:ext uri="{FF2B5EF4-FFF2-40B4-BE49-F238E27FC236}">
                <a16:creationId xmlns:a16="http://schemas.microsoft.com/office/drawing/2014/main" xmlns="" id="{CC2BE98C-8FBF-4A4C-B2D2-8C4299508B23}"/>
              </a:ext>
            </a:extLst>
          </p:cNvPr>
          <p:cNvSpPr>
            <a:spLocks noChangeArrowheads="1"/>
          </p:cNvSpPr>
          <p:nvPr/>
        </p:nvSpPr>
        <p:spPr bwMode="auto">
          <a:xfrm>
            <a:off x="2662238" y="2191068"/>
            <a:ext cx="6902450" cy="4052888"/>
          </a:xfrm>
          <a:prstGeom prst="rect">
            <a:avLst/>
          </a:prstGeom>
          <a:solidFill>
            <a:srgbClr val="3353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5" name="Freeform 46">
            <a:extLst>
              <a:ext uri="{FF2B5EF4-FFF2-40B4-BE49-F238E27FC236}">
                <a16:creationId xmlns:a16="http://schemas.microsoft.com/office/drawing/2014/main" xmlns="" id="{DF0F5726-2716-42B0-8D74-87355C7E9002}"/>
              </a:ext>
            </a:extLst>
          </p:cNvPr>
          <p:cNvSpPr>
            <a:spLocks/>
          </p:cNvSpPr>
          <p:nvPr/>
        </p:nvSpPr>
        <p:spPr bwMode="auto">
          <a:xfrm>
            <a:off x="5402263" y="6443980"/>
            <a:ext cx="1573213" cy="155575"/>
          </a:xfrm>
          <a:custGeom>
            <a:avLst/>
            <a:gdLst>
              <a:gd name="T0" fmla="*/ 0 w 991"/>
              <a:gd name="T1" fmla="*/ 0 h 98"/>
              <a:gd name="T2" fmla="*/ 62 w 991"/>
              <a:gd name="T3" fmla="*/ 98 h 98"/>
              <a:gd name="T4" fmla="*/ 934 w 991"/>
              <a:gd name="T5" fmla="*/ 98 h 98"/>
              <a:gd name="T6" fmla="*/ 991 w 991"/>
              <a:gd name="T7" fmla="*/ 0 h 98"/>
              <a:gd name="T8" fmla="*/ 0 w 991"/>
              <a:gd name="T9" fmla="*/ 0 h 98"/>
            </a:gdLst>
            <a:ahLst/>
            <a:cxnLst>
              <a:cxn ang="0">
                <a:pos x="T0" y="T1"/>
              </a:cxn>
              <a:cxn ang="0">
                <a:pos x="T2" y="T3"/>
              </a:cxn>
              <a:cxn ang="0">
                <a:pos x="T4" y="T5"/>
              </a:cxn>
              <a:cxn ang="0">
                <a:pos x="T6" y="T7"/>
              </a:cxn>
              <a:cxn ang="0">
                <a:pos x="T8" y="T9"/>
              </a:cxn>
            </a:cxnLst>
            <a:rect l="0" t="0" r="r" b="b"/>
            <a:pathLst>
              <a:path w="991" h="98">
                <a:moveTo>
                  <a:pt x="0" y="0"/>
                </a:moveTo>
                <a:lnTo>
                  <a:pt x="62" y="98"/>
                </a:lnTo>
                <a:lnTo>
                  <a:pt x="934" y="98"/>
                </a:lnTo>
                <a:lnTo>
                  <a:pt x="991" y="0"/>
                </a:lnTo>
                <a:lnTo>
                  <a:pt x="0" y="0"/>
                </a:ln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6" name="Freeform 47">
            <a:extLst>
              <a:ext uri="{FF2B5EF4-FFF2-40B4-BE49-F238E27FC236}">
                <a16:creationId xmlns:a16="http://schemas.microsoft.com/office/drawing/2014/main" xmlns="" id="{F6164989-1234-4049-B746-A8526286D43F}"/>
              </a:ext>
            </a:extLst>
          </p:cNvPr>
          <p:cNvSpPr>
            <a:spLocks/>
          </p:cNvSpPr>
          <p:nvPr/>
        </p:nvSpPr>
        <p:spPr bwMode="auto">
          <a:xfrm>
            <a:off x="2803526" y="2327593"/>
            <a:ext cx="6634163" cy="3903663"/>
          </a:xfrm>
          <a:custGeom>
            <a:avLst/>
            <a:gdLst>
              <a:gd name="T0" fmla="*/ 6015 w 6070"/>
              <a:gd name="T1" fmla="*/ 3601 h 3601"/>
              <a:gd name="T2" fmla="*/ 54 w 6070"/>
              <a:gd name="T3" fmla="*/ 3601 h 3601"/>
              <a:gd name="T4" fmla="*/ 0 w 6070"/>
              <a:gd name="T5" fmla="*/ 3546 h 3601"/>
              <a:gd name="T6" fmla="*/ 0 w 6070"/>
              <a:gd name="T7" fmla="*/ 55 h 3601"/>
              <a:gd name="T8" fmla="*/ 54 w 6070"/>
              <a:gd name="T9" fmla="*/ 0 h 3601"/>
              <a:gd name="T10" fmla="*/ 6015 w 6070"/>
              <a:gd name="T11" fmla="*/ 0 h 3601"/>
              <a:gd name="T12" fmla="*/ 6070 w 6070"/>
              <a:gd name="T13" fmla="*/ 55 h 3601"/>
              <a:gd name="T14" fmla="*/ 6070 w 6070"/>
              <a:gd name="T15" fmla="*/ 3546 h 3601"/>
              <a:gd name="T16" fmla="*/ 6015 w 6070"/>
              <a:gd name="T17" fmla="*/ 3601 h 3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0" h="3601">
                <a:moveTo>
                  <a:pt x="6015" y="3601"/>
                </a:moveTo>
                <a:lnTo>
                  <a:pt x="54" y="3601"/>
                </a:lnTo>
                <a:cubicBezTo>
                  <a:pt x="24" y="3601"/>
                  <a:pt x="0" y="3577"/>
                  <a:pt x="0" y="3546"/>
                </a:cubicBezTo>
                <a:lnTo>
                  <a:pt x="0" y="55"/>
                </a:lnTo>
                <a:cubicBezTo>
                  <a:pt x="0" y="25"/>
                  <a:pt x="24" y="0"/>
                  <a:pt x="54" y="0"/>
                </a:cubicBezTo>
                <a:lnTo>
                  <a:pt x="6015" y="0"/>
                </a:lnTo>
                <a:cubicBezTo>
                  <a:pt x="6045" y="0"/>
                  <a:pt x="6070" y="25"/>
                  <a:pt x="6070" y="55"/>
                </a:cubicBezTo>
                <a:lnTo>
                  <a:pt x="6070" y="3546"/>
                </a:lnTo>
                <a:cubicBezTo>
                  <a:pt x="6070" y="3577"/>
                  <a:pt x="6045" y="3601"/>
                  <a:pt x="6015" y="3601"/>
                </a:cubicBezTo>
                <a:close/>
              </a:path>
            </a:pathLst>
          </a:custGeom>
          <a:solidFill>
            <a:srgbClr val="E7E8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7" name="Rectangle 48">
            <a:extLst>
              <a:ext uri="{FF2B5EF4-FFF2-40B4-BE49-F238E27FC236}">
                <a16:creationId xmlns:a16="http://schemas.microsoft.com/office/drawing/2014/main" xmlns="" id="{864A1F7E-AE9E-429B-8494-3536835216DD}"/>
              </a:ext>
            </a:extLst>
          </p:cNvPr>
          <p:cNvSpPr>
            <a:spLocks noChangeArrowheads="1"/>
          </p:cNvSpPr>
          <p:nvPr/>
        </p:nvSpPr>
        <p:spPr bwMode="auto">
          <a:xfrm>
            <a:off x="2803526" y="2613343"/>
            <a:ext cx="6634163" cy="3617913"/>
          </a:xfrm>
          <a:prstGeom prst="rect">
            <a:avLst/>
          </a:prstGeom>
          <a:solidFill>
            <a:srgbClr val="FAFA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8" name="Oval 49">
            <a:extLst>
              <a:ext uri="{FF2B5EF4-FFF2-40B4-BE49-F238E27FC236}">
                <a16:creationId xmlns:a16="http://schemas.microsoft.com/office/drawing/2014/main" xmlns="" id="{73B4004D-5DE4-4044-BC90-720874919B3B}"/>
              </a:ext>
            </a:extLst>
          </p:cNvPr>
          <p:cNvSpPr>
            <a:spLocks noChangeArrowheads="1"/>
          </p:cNvSpPr>
          <p:nvPr/>
        </p:nvSpPr>
        <p:spPr bwMode="auto">
          <a:xfrm>
            <a:off x="3241676" y="2426018"/>
            <a:ext cx="106363" cy="104775"/>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9" name="Oval 50">
            <a:extLst>
              <a:ext uri="{FF2B5EF4-FFF2-40B4-BE49-F238E27FC236}">
                <a16:creationId xmlns:a16="http://schemas.microsoft.com/office/drawing/2014/main" xmlns="" id="{B36E6ABC-BFAF-4967-BB6F-302AD5C4D8D2}"/>
              </a:ext>
            </a:extLst>
          </p:cNvPr>
          <p:cNvSpPr>
            <a:spLocks noChangeArrowheads="1"/>
          </p:cNvSpPr>
          <p:nvPr/>
        </p:nvSpPr>
        <p:spPr bwMode="auto">
          <a:xfrm>
            <a:off x="2921001" y="2426018"/>
            <a:ext cx="106363" cy="104775"/>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0" name="Oval 51">
            <a:extLst>
              <a:ext uri="{FF2B5EF4-FFF2-40B4-BE49-F238E27FC236}">
                <a16:creationId xmlns:a16="http://schemas.microsoft.com/office/drawing/2014/main" xmlns="" id="{61A5F66C-FB02-4FCC-9CC0-E16AB871904F}"/>
              </a:ext>
            </a:extLst>
          </p:cNvPr>
          <p:cNvSpPr>
            <a:spLocks noChangeArrowheads="1"/>
          </p:cNvSpPr>
          <p:nvPr/>
        </p:nvSpPr>
        <p:spPr bwMode="auto">
          <a:xfrm>
            <a:off x="3074988" y="2426018"/>
            <a:ext cx="106363" cy="104775"/>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1" name="Oval 52">
            <a:extLst>
              <a:ext uri="{FF2B5EF4-FFF2-40B4-BE49-F238E27FC236}">
                <a16:creationId xmlns:a16="http://schemas.microsoft.com/office/drawing/2014/main" xmlns="" id="{A79AA155-5FA4-4FB8-84C2-9F1612A5CB8D}"/>
              </a:ext>
            </a:extLst>
          </p:cNvPr>
          <p:cNvSpPr>
            <a:spLocks noChangeArrowheads="1"/>
          </p:cNvSpPr>
          <p:nvPr/>
        </p:nvSpPr>
        <p:spPr bwMode="auto">
          <a:xfrm>
            <a:off x="2465388" y="6440805"/>
            <a:ext cx="7253288" cy="7938"/>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2" name="Freeform 53">
            <a:extLst>
              <a:ext uri="{FF2B5EF4-FFF2-40B4-BE49-F238E27FC236}">
                <a16:creationId xmlns:a16="http://schemas.microsoft.com/office/drawing/2014/main" xmlns="" id="{3867DDC0-07AD-4331-BCC8-3FD1A530C9CB}"/>
              </a:ext>
            </a:extLst>
          </p:cNvPr>
          <p:cNvSpPr>
            <a:spLocks/>
          </p:cNvSpPr>
          <p:nvPr/>
        </p:nvSpPr>
        <p:spPr bwMode="auto">
          <a:xfrm>
            <a:off x="4108451" y="4683443"/>
            <a:ext cx="23813" cy="263525"/>
          </a:xfrm>
          <a:custGeom>
            <a:avLst/>
            <a:gdLst>
              <a:gd name="T0" fmla="*/ 2 w 21"/>
              <a:gd name="T1" fmla="*/ 243 h 243"/>
              <a:gd name="T2" fmla="*/ 6 w 21"/>
              <a:gd name="T3" fmla="*/ 122 h 243"/>
              <a:gd name="T4" fmla="*/ 19 w 21"/>
              <a:gd name="T5" fmla="*/ 1 h 243"/>
              <a:gd name="T6" fmla="*/ 15 w 21"/>
              <a:gd name="T7" fmla="*/ 122 h 243"/>
              <a:gd name="T8" fmla="*/ 2 w 21"/>
              <a:gd name="T9" fmla="*/ 243 h 243"/>
            </a:gdLst>
            <a:ahLst/>
            <a:cxnLst>
              <a:cxn ang="0">
                <a:pos x="T0" y="T1"/>
              </a:cxn>
              <a:cxn ang="0">
                <a:pos x="T2" y="T3"/>
              </a:cxn>
              <a:cxn ang="0">
                <a:pos x="T4" y="T5"/>
              </a:cxn>
              <a:cxn ang="0">
                <a:pos x="T6" y="T7"/>
              </a:cxn>
              <a:cxn ang="0">
                <a:pos x="T8" y="T9"/>
              </a:cxn>
            </a:cxnLst>
            <a:rect l="0" t="0" r="r" b="b"/>
            <a:pathLst>
              <a:path w="21" h="243">
                <a:moveTo>
                  <a:pt x="2" y="243"/>
                </a:moveTo>
                <a:cubicBezTo>
                  <a:pt x="0" y="243"/>
                  <a:pt x="1" y="189"/>
                  <a:pt x="6" y="122"/>
                </a:cubicBezTo>
                <a:cubicBezTo>
                  <a:pt x="11" y="55"/>
                  <a:pt x="16" y="0"/>
                  <a:pt x="19" y="1"/>
                </a:cubicBezTo>
                <a:cubicBezTo>
                  <a:pt x="21" y="1"/>
                  <a:pt x="19" y="55"/>
                  <a:pt x="15" y="122"/>
                </a:cubicBezTo>
                <a:cubicBezTo>
                  <a:pt x="10" y="189"/>
                  <a:pt x="4" y="243"/>
                  <a:pt x="2" y="243"/>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 name="Freeform 54">
            <a:extLst>
              <a:ext uri="{FF2B5EF4-FFF2-40B4-BE49-F238E27FC236}">
                <a16:creationId xmlns:a16="http://schemas.microsoft.com/office/drawing/2014/main" xmlns="" id="{9B64DC28-0ADB-4AD6-B635-658C1C94AD3A}"/>
              </a:ext>
            </a:extLst>
          </p:cNvPr>
          <p:cNvSpPr>
            <a:spLocks noEditPoints="1"/>
          </p:cNvSpPr>
          <p:nvPr/>
        </p:nvSpPr>
        <p:spPr bwMode="auto">
          <a:xfrm>
            <a:off x="3541713" y="2713355"/>
            <a:ext cx="5640388" cy="3519488"/>
          </a:xfrm>
          <a:custGeom>
            <a:avLst/>
            <a:gdLst>
              <a:gd name="T0" fmla="*/ 3646 w 5160"/>
              <a:gd name="T1" fmla="*/ 2278 h 3246"/>
              <a:gd name="T2" fmla="*/ 3706 w 5160"/>
              <a:gd name="T3" fmla="*/ 1694 h 3246"/>
              <a:gd name="T4" fmla="*/ 4083 w 5160"/>
              <a:gd name="T5" fmla="*/ 2279 h 3246"/>
              <a:gd name="T6" fmla="*/ 3646 w 5160"/>
              <a:gd name="T7" fmla="*/ 2278 h 3246"/>
              <a:gd name="T8" fmla="*/ 1474 w 5160"/>
              <a:gd name="T9" fmla="*/ 1618 h 3246"/>
              <a:gd name="T10" fmla="*/ 1461 w 5160"/>
              <a:gd name="T11" fmla="*/ 2232 h 3246"/>
              <a:gd name="T12" fmla="*/ 1078 w 5160"/>
              <a:gd name="T13" fmla="*/ 2234 h 3246"/>
              <a:gd name="T14" fmla="*/ 1474 w 5160"/>
              <a:gd name="T15" fmla="*/ 1618 h 3246"/>
              <a:gd name="T16" fmla="*/ 4778 w 5160"/>
              <a:gd name="T17" fmla="*/ 1736 h 3246"/>
              <a:gd name="T18" fmla="*/ 4083 w 5160"/>
              <a:gd name="T19" fmla="*/ 617 h 3246"/>
              <a:gd name="T20" fmla="*/ 3041 w 5160"/>
              <a:gd name="T21" fmla="*/ 90 h 3246"/>
              <a:gd name="T22" fmla="*/ 3041 w 5160"/>
              <a:gd name="T23" fmla="*/ 90 h 3246"/>
              <a:gd name="T24" fmla="*/ 2096 w 5160"/>
              <a:gd name="T25" fmla="*/ 86 h 3246"/>
              <a:gd name="T26" fmla="*/ 1079 w 5160"/>
              <a:gd name="T27" fmla="*/ 574 h 3246"/>
              <a:gd name="T28" fmla="*/ 1078 w 5160"/>
              <a:gd name="T29" fmla="*/ 571 h 3246"/>
              <a:gd name="T30" fmla="*/ 382 w 5160"/>
              <a:gd name="T31" fmla="*/ 1690 h 3246"/>
              <a:gd name="T32" fmla="*/ 637 w 5160"/>
              <a:gd name="T33" fmla="*/ 2931 h 3246"/>
              <a:gd name="T34" fmla="*/ 1443 w 5160"/>
              <a:gd name="T35" fmla="*/ 2981 h 3246"/>
              <a:gd name="T36" fmla="*/ 1437 w 5160"/>
              <a:gd name="T37" fmla="*/ 3246 h 3246"/>
              <a:gd name="T38" fmla="*/ 3627 w 5160"/>
              <a:gd name="T39" fmla="*/ 3242 h 3246"/>
              <a:gd name="T40" fmla="*/ 3604 w 5160"/>
              <a:gd name="T41" fmla="*/ 2946 h 3246"/>
              <a:gd name="T42" fmla="*/ 4522 w 5160"/>
              <a:gd name="T43" fmla="*/ 2932 h 3246"/>
              <a:gd name="T44" fmla="*/ 4778 w 5160"/>
              <a:gd name="T45" fmla="*/ 1736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60" h="3246">
                <a:moveTo>
                  <a:pt x="3646" y="2278"/>
                </a:moveTo>
                <a:lnTo>
                  <a:pt x="3706" y="1694"/>
                </a:lnTo>
                <a:lnTo>
                  <a:pt x="4083" y="2279"/>
                </a:lnTo>
                <a:lnTo>
                  <a:pt x="3646" y="2278"/>
                </a:lnTo>
                <a:close/>
                <a:moveTo>
                  <a:pt x="1474" y="1618"/>
                </a:moveTo>
                <a:lnTo>
                  <a:pt x="1461" y="2232"/>
                </a:lnTo>
                <a:lnTo>
                  <a:pt x="1078" y="2234"/>
                </a:lnTo>
                <a:lnTo>
                  <a:pt x="1474" y="1618"/>
                </a:lnTo>
                <a:close/>
                <a:moveTo>
                  <a:pt x="4778" y="1736"/>
                </a:moveTo>
                <a:cubicBezTo>
                  <a:pt x="4437" y="1208"/>
                  <a:pt x="4083" y="617"/>
                  <a:pt x="4083" y="617"/>
                </a:cubicBezTo>
                <a:cubicBezTo>
                  <a:pt x="3775" y="241"/>
                  <a:pt x="3526" y="110"/>
                  <a:pt x="3041" y="90"/>
                </a:cubicBezTo>
                <a:lnTo>
                  <a:pt x="3041" y="90"/>
                </a:lnTo>
                <a:lnTo>
                  <a:pt x="2096" y="86"/>
                </a:lnTo>
                <a:cubicBezTo>
                  <a:pt x="1910" y="96"/>
                  <a:pt x="1479" y="0"/>
                  <a:pt x="1079" y="574"/>
                </a:cubicBezTo>
                <a:lnTo>
                  <a:pt x="1078" y="571"/>
                </a:lnTo>
                <a:cubicBezTo>
                  <a:pt x="1078" y="571"/>
                  <a:pt x="723" y="1163"/>
                  <a:pt x="382" y="1690"/>
                </a:cubicBezTo>
                <a:cubicBezTo>
                  <a:pt x="0" y="2281"/>
                  <a:pt x="229" y="2895"/>
                  <a:pt x="637" y="2931"/>
                </a:cubicBezTo>
                <a:cubicBezTo>
                  <a:pt x="1050" y="2967"/>
                  <a:pt x="1306" y="2978"/>
                  <a:pt x="1443" y="2981"/>
                </a:cubicBezTo>
                <a:lnTo>
                  <a:pt x="1437" y="3246"/>
                </a:lnTo>
                <a:lnTo>
                  <a:pt x="3627" y="3242"/>
                </a:lnTo>
                <a:lnTo>
                  <a:pt x="3604" y="2946"/>
                </a:lnTo>
                <a:cubicBezTo>
                  <a:pt x="3824" y="2946"/>
                  <a:pt x="4432" y="2944"/>
                  <a:pt x="4522" y="2932"/>
                </a:cubicBezTo>
                <a:cubicBezTo>
                  <a:pt x="4929" y="2882"/>
                  <a:pt x="5160" y="2327"/>
                  <a:pt x="4778" y="1736"/>
                </a:cubicBezTo>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 name="Freeform 55">
            <a:extLst>
              <a:ext uri="{FF2B5EF4-FFF2-40B4-BE49-F238E27FC236}">
                <a16:creationId xmlns:a16="http://schemas.microsoft.com/office/drawing/2014/main" xmlns="" id="{6C272836-9A79-4C60-9355-C0D493E262F0}"/>
              </a:ext>
            </a:extLst>
          </p:cNvPr>
          <p:cNvSpPr>
            <a:spLocks/>
          </p:cNvSpPr>
          <p:nvPr/>
        </p:nvSpPr>
        <p:spPr bwMode="auto">
          <a:xfrm>
            <a:off x="5889626" y="2780030"/>
            <a:ext cx="935038" cy="501650"/>
          </a:xfrm>
          <a:custGeom>
            <a:avLst/>
            <a:gdLst>
              <a:gd name="T0" fmla="*/ 856 w 856"/>
              <a:gd name="T1" fmla="*/ 0 h 462"/>
              <a:gd name="T2" fmla="*/ 856 w 856"/>
              <a:gd name="T3" fmla="*/ 14 h 462"/>
              <a:gd name="T4" fmla="*/ 853 w 856"/>
              <a:gd name="T5" fmla="*/ 53 h 462"/>
              <a:gd name="T6" fmla="*/ 841 w 856"/>
              <a:gd name="T7" fmla="*/ 115 h 462"/>
              <a:gd name="T8" fmla="*/ 813 w 856"/>
              <a:gd name="T9" fmla="*/ 192 h 462"/>
              <a:gd name="T10" fmla="*/ 682 w 856"/>
              <a:gd name="T11" fmla="*/ 362 h 462"/>
              <a:gd name="T12" fmla="*/ 438 w 856"/>
              <a:gd name="T13" fmla="*/ 456 h 462"/>
              <a:gd name="T14" fmla="*/ 186 w 856"/>
              <a:gd name="T15" fmla="*/ 389 h 462"/>
              <a:gd name="T16" fmla="*/ 46 w 856"/>
              <a:gd name="T17" fmla="*/ 228 h 462"/>
              <a:gd name="T18" fmla="*/ 3 w 856"/>
              <a:gd name="T19" fmla="*/ 90 h 462"/>
              <a:gd name="T20" fmla="*/ 0 w 856"/>
              <a:gd name="T21" fmla="*/ 50 h 462"/>
              <a:gd name="T22" fmla="*/ 0 w 856"/>
              <a:gd name="T23" fmla="*/ 37 h 462"/>
              <a:gd name="T24" fmla="*/ 2 w 856"/>
              <a:gd name="T25" fmla="*/ 50 h 462"/>
              <a:gd name="T26" fmla="*/ 6 w 856"/>
              <a:gd name="T27" fmla="*/ 89 h 462"/>
              <a:gd name="T28" fmla="*/ 51 w 856"/>
              <a:gd name="T29" fmla="*/ 225 h 462"/>
              <a:gd name="T30" fmla="*/ 191 w 856"/>
              <a:gd name="T31" fmla="*/ 383 h 462"/>
              <a:gd name="T32" fmla="*/ 438 w 856"/>
              <a:gd name="T33" fmla="*/ 447 h 462"/>
              <a:gd name="T34" fmla="*/ 677 w 856"/>
              <a:gd name="T35" fmla="*/ 355 h 462"/>
              <a:gd name="T36" fmla="*/ 807 w 856"/>
              <a:gd name="T37" fmla="*/ 190 h 462"/>
              <a:gd name="T38" fmla="*/ 837 w 856"/>
              <a:gd name="T39" fmla="*/ 113 h 462"/>
              <a:gd name="T40" fmla="*/ 850 w 856"/>
              <a:gd name="T41" fmla="*/ 53 h 462"/>
              <a:gd name="T42" fmla="*/ 854 w 856"/>
              <a:gd name="T43" fmla="*/ 14 h 462"/>
              <a:gd name="T44" fmla="*/ 856 w 856"/>
              <a:gd name="T4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56" h="462">
                <a:moveTo>
                  <a:pt x="856" y="0"/>
                </a:moveTo>
                <a:cubicBezTo>
                  <a:pt x="856" y="0"/>
                  <a:pt x="856" y="5"/>
                  <a:pt x="856" y="14"/>
                </a:cubicBezTo>
                <a:cubicBezTo>
                  <a:pt x="856" y="23"/>
                  <a:pt x="855" y="36"/>
                  <a:pt x="853" y="53"/>
                </a:cubicBezTo>
                <a:cubicBezTo>
                  <a:pt x="851" y="70"/>
                  <a:pt x="847" y="91"/>
                  <a:pt x="841" y="115"/>
                </a:cubicBezTo>
                <a:cubicBezTo>
                  <a:pt x="835" y="138"/>
                  <a:pt x="826" y="165"/>
                  <a:pt x="813" y="192"/>
                </a:cubicBezTo>
                <a:cubicBezTo>
                  <a:pt x="787" y="248"/>
                  <a:pt x="745" y="310"/>
                  <a:pt x="682" y="362"/>
                </a:cubicBezTo>
                <a:cubicBezTo>
                  <a:pt x="619" y="413"/>
                  <a:pt x="532" y="450"/>
                  <a:pt x="438" y="456"/>
                </a:cubicBezTo>
                <a:cubicBezTo>
                  <a:pt x="344" y="462"/>
                  <a:pt x="253" y="436"/>
                  <a:pt x="186" y="389"/>
                </a:cubicBezTo>
                <a:cubicBezTo>
                  <a:pt x="118" y="343"/>
                  <a:pt x="74" y="282"/>
                  <a:pt x="46" y="228"/>
                </a:cubicBezTo>
                <a:cubicBezTo>
                  <a:pt x="19" y="173"/>
                  <a:pt x="7" y="124"/>
                  <a:pt x="3" y="90"/>
                </a:cubicBezTo>
                <a:cubicBezTo>
                  <a:pt x="1" y="73"/>
                  <a:pt x="0" y="60"/>
                  <a:pt x="0" y="50"/>
                </a:cubicBezTo>
                <a:cubicBezTo>
                  <a:pt x="0" y="41"/>
                  <a:pt x="0" y="37"/>
                  <a:pt x="0" y="37"/>
                </a:cubicBezTo>
                <a:cubicBezTo>
                  <a:pt x="0" y="37"/>
                  <a:pt x="1" y="41"/>
                  <a:pt x="2" y="50"/>
                </a:cubicBezTo>
                <a:cubicBezTo>
                  <a:pt x="2" y="59"/>
                  <a:pt x="4" y="72"/>
                  <a:pt x="6" y="89"/>
                </a:cubicBezTo>
                <a:cubicBezTo>
                  <a:pt x="12" y="123"/>
                  <a:pt x="24" y="171"/>
                  <a:pt x="51" y="225"/>
                </a:cubicBezTo>
                <a:cubicBezTo>
                  <a:pt x="79" y="279"/>
                  <a:pt x="124" y="338"/>
                  <a:pt x="191" y="383"/>
                </a:cubicBezTo>
                <a:cubicBezTo>
                  <a:pt x="257" y="428"/>
                  <a:pt x="346" y="453"/>
                  <a:pt x="438" y="447"/>
                </a:cubicBezTo>
                <a:cubicBezTo>
                  <a:pt x="530" y="442"/>
                  <a:pt x="615" y="406"/>
                  <a:pt x="677" y="355"/>
                </a:cubicBezTo>
                <a:cubicBezTo>
                  <a:pt x="739" y="305"/>
                  <a:pt x="781" y="244"/>
                  <a:pt x="807" y="190"/>
                </a:cubicBezTo>
                <a:cubicBezTo>
                  <a:pt x="821" y="163"/>
                  <a:pt x="829" y="136"/>
                  <a:pt x="837" y="113"/>
                </a:cubicBezTo>
                <a:cubicBezTo>
                  <a:pt x="843" y="90"/>
                  <a:pt x="847" y="70"/>
                  <a:pt x="850" y="53"/>
                </a:cubicBezTo>
                <a:cubicBezTo>
                  <a:pt x="852" y="36"/>
                  <a:pt x="854" y="23"/>
                  <a:pt x="854" y="14"/>
                </a:cubicBezTo>
                <a:cubicBezTo>
                  <a:pt x="855" y="5"/>
                  <a:pt x="855" y="0"/>
                  <a:pt x="856" y="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5" name="Freeform 56">
            <a:extLst>
              <a:ext uri="{FF2B5EF4-FFF2-40B4-BE49-F238E27FC236}">
                <a16:creationId xmlns:a16="http://schemas.microsoft.com/office/drawing/2014/main" xmlns="" id="{EB507738-A6CE-4BBD-95DF-89A633169CFA}"/>
              </a:ext>
            </a:extLst>
          </p:cNvPr>
          <p:cNvSpPr>
            <a:spLocks/>
          </p:cNvSpPr>
          <p:nvPr/>
        </p:nvSpPr>
        <p:spPr bwMode="auto">
          <a:xfrm>
            <a:off x="7581901" y="3419793"/>
            <a:ext cx="60325" cy="1220788"/>
          </a:xfrm>
          <a:custGeom>
            <a:avLst/>
            <a:gdLst>
              <a:gd name="T0" fmla="*/ 3 w 55"/>
              <a:gd name="T1" fmla="*/ 1126 h 1126"/>
              <a:gd name="T2" fmla="*/ 23 w 55"/>
              <a:gd name="T3" fmla="*/ 563 h 1126"/>
              <a:gd name="T4" fmla="*/ 52 w 55"/>
              <a:gd name="T5" fmla="*/ 0 h 1126"/>
              <a:gd name="T6" fmla="*/ 32 w 55"/>
              <a:gd name="T7" fmla="*/ 563 h 1126"/>
              <a:gd name="T8" fmla="*/ 3 w 55"/>
              <a:gd name="T9" fmla="*/ 1126 h 1126"/>
            </a:gdLst>
            <a:ahLst/>
            <a:cxnLst>
              <a:cxn ang="0">
                <a:pos x="T0" y="T1"/>
              </a:cxn>
              <a:cxn ang="0">
                <a:pos x="T2" y="T3"/>
              </a:cxn>
              <a:cxn ang="0">
                <a:pos x="T4" y="T5"/>
              </a:cxn>
              <a:cxn ang="0">
                <a:pos x="T6" y="T7"/>
              </a:cxn>
              <a:cxn ang="0">
                <a:pos x="T8" y="T9"/>
              </a:cxn>
            </a:cxnLst>
            <a:rect l="0" t="0" r="r" b="b"/>
            <a:pathLst>
              <a:path w="55" h="1126">
                <a:moveTo>
                  <a:pt x="3" y="1126"/>
                </a:moveTo>
                <a:cubicBezTo>
                  <a:pt x="0" y="1126"/>
                  <a:pt x="9" y="874"/>
                  <a:pt x="23" y="563"/>
                </a:cubicBezTo>
                <a:cubicBezTo>
                  <a:pt x="37" y="252"/>
                  <a:pt x="50" y="0"/>
                  <a:pt x="52" y="0"/>
                </a:cubicBezTo>
                <a:cubicBezTo>
                  <a:pt x="55" y="0"/>
                  <a:pt x="45" y="252"/>
                  <a:pt x="32" y="563"/>
                </a:cubicBezTo>
                <a:cubicBezTo>
                  <a:pt x="18" y="874"/>
                  <a:pt x="5" y="1126"/>
                  <a:pt x="3" y="1126"/>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6" name="Freeform 57">
            <a:extLst>
              <a:ext uri="{FF2B5EF4-FFF2-40B4-BE49-F238E27FC236}">
                <a16:creationId xmlns:a16="http://schemas.microsoft.com/office/drawing/2014/main" xmlns="" id="{C8435234-ABA7-4933-A22E-DA7B1F5FC93E}"/>
              </a:ext>
            </a:extLst>
          </p:cNvPr>
          <p:cNvSpPr>
            <a:spLocks/>
          </p:cNvSpPr>
          <p:nvPr/>
        </p:nvSpPr>
        <p:spPr bwMode="auto">
          <a:xfrm>
            <a:off x="5151438" y="3419793"/>
            <a:ext cx="53975" cy="1071563"/>
          </a:xfrm>
          <a:custGeom>
            <a:avLst/>
            <a:gdLst>
              <a:gd name="T0" fmla="*/ 46 w 49"/>
              <a:gd name="T1" fmla="*/ 0 h 988"/>
              <a:gd name="T2" fmla="*/ 47 w 49"/>
              <a:gd name="T3" fmla="*/ 10 h 988"/>
              <a:gd name="T4" fmla="*/ 48 w 49"/>
              <a:gd name="T5" fmla="*/ 39 h 988"/>
              <a:gd name="T6" fmla="*/ 49 w 49"/>
              <a:gd name="T7" fmla="*/ 145 h 988"/>
              <a:gd name="T8" fmla="*/ 40 w 49"/>
              <a:gd name="T9" fmla="*/ 495 h 988"/>
              <a:gd name="T10" fmla="*/ 16 w 49"/>
              <a:gd name="T11" fmla="*/ 844 h 988"/>
              <a:gd name="T12" fmla="*/ 6 w 49"/>
              <a:gd name="T13" fmla="*/ 950 h 988"/>
              <a:gd name="T14" fmla="*/ 2 w 49"/>
              <a:gd name="T15" fmla="*/ 978 h 988"/>
              <a:gd name="T16" fmla="*/ 0 w 49"/>
              <a:gd name="T17" fmla="*/ 988 h 988"/>
              <a:gd name="T18" fmla="*/ 0 w 49"/>
              <a:gd name="T19" fmla="*/ 978 h 988"/>
              <a:gd name="T20" fmla="*/ 2 w 49"/>
              <a:gd name="T21" fmla="*/ 949 h 988"/>
              <a:gd name="T22" fmla="*/ 10 w 49"/>
              <a:gd name="T23" fmla="*/ 844 h 988"/>
              <a:gd name="T24" fmla="*/ 31 w 49"/>
              <a:gd name="T25" fmla="*/ 495 h 988"/>
              <a:gd name="T26" fmla="*/ 42 w 49"/>
              <a:gd name="T27" fmla="*/ 145 h 988"/>
              <a:gd name="T28" fmla="*/ 44 w 49"/>
              <a:gd name="T29" fmla="*/ 39 h 988"/>
              <a:gd name="T30" fmla="*/ 45 w 49"/>
              <a:gd name="T31" fmla="*/ 10 h 988"/>
              <a:gd name="T32" fmla="*/ 46 w 49"/>
              <a:gd name="T33" fmla="*/ 0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988">
                <a:moveTo>
                  <a:pt x="46" y="0"/>
                </a:moveTo>
                <a:cubicBezTo>
                  <a:pt x="46" y="0"/>
                  <a:pt x="47" y="4"/>
                  <a:pt x="47" y="10"/>
                </a:cubicBezTo>
                <a:cubicBezTo>
                  <a:pt x="47" y="18"/>
                  <a:pt x="47" y="27"/>
                  <a:pt x="48" y="39"/>
                </a:cubicBezTo>
                <a:cubicBezTo>
                  <a:pt x="48" y="64"/>
                  <a:pt x="49" y="100"/>
                  <a:pt x="49" y="145"/>
                </a:cubicBezTo>
                <a:cubicBezTo>
                  <a:pt x="48" y="235"/>
                  <a:pt x="46" y="358"/>
                  <a:pt x="40" y="495"/>
                </a:cubicBezTo>
                <a:cubicBezTo>
                  <a:pt x="33" y="632"/>
                  <a:pt x="24" y="755"/>
                  <a:pt x="16" y="844"/>
                </a:cubicBezTo>
                <a:cubicBezTo>
                  <a:pt x="12" y="889"/>
                  <a:pt x="8" y="925"/>
                  <a:pt x="6" y="950"/>
                </a:cubicBezTo>
                <a:cubicBezTo>
                  <a:pt x="4" y="961"/>
                  <a:pt x="3" y="971"/>
                  <a:pt x="2" y="978"/>
                </a:cubicBezTo>
                <a:cubicBezTo>
                  <a:pt x="1" y="985"/>
                  <a:pt x="1" y="988"/>
                  <a:pt x="0" y="988"/>
                </a:cubicBezTo>
                <a:cubicBezTo>
                  <a:pt x="0" y="988"/>
                  <a:pt x="0" y="985"/>
                  <a:pt x="0" y="978"/>
                </a:cubicBezTo>
                <a:cubicBezTo>
                  <a:pt x="1" y="971"/>
                  <a:pt x="1" y="961"/>
                  <a:pt x="2" y="949"/>
                </a:cubicBezTo>
                <a:cubicBezTo>
                  <a:pt x="4" y="923"/>
                  <a:pt x="7" y="887"/>
                  <a:pt x="10" y="844"/>
                </a:cubicBezTo>
                <a:cubicBezTo>
                  <a:pt x="17" y="754"/>
                  <a:pt x="25" y="631"/>
                  <a:pt x="31" y="495"/>
                </a:cubicBezTo>
                <a:cubicBezTo>
                  <a:pt x="37" y="358"/>
                  <a:pt x="41" y="235"/>
                  <a:pt x="42" y="145"/>
                </a:cubicBezTo>
                <a:cubicBezTo>
                  <a:pt x="43" y="101"/>
                  <a:pt x="44" y="65"/>
                  <a:pt x="44" y="39"/>
                </a:cubicBezTo>
                <a:cubicBezTo>
                  <a:pt x="45" y="27"/>
                  <a:pt x="45" y="18"/>
                  <a:pt x="45" y="10"/>
                </a:cubicBezTo>
                <a:cubicBezTo>
                  <a:pt x="45" y="4"/>
                  <a:pt x="46" y="0"/>
                  <a:pt x="46" y="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7" name="Freeform 58">
            <a:extLst>
              <a:ext uri="{FF2B5EF4-FFF2-40B4-BE49-F238E27FC236}">
                <a16:creationId xmlns:a16="http://schemas.microsoft.com/office/drawing/2014/main" xmlns="" id="{F13B7388-8124-44BA-8D41-04746F62BB38}"/>
              </a:ext>
            </a:extLst>
          </p:cNvPr>
          <p:cNvSpPr>
            <a:spLocks/>
          </p:cNvSpPr>
          <p:nvPr/>
        </p:nvSpPr>
        <p:spPr bwMode="auto">
          <a:xfrm>
            <a:off x="7334251" y="5178743"/>
            <a:ext cx="1184275" cy="704850"/>
          </a:xfrm>
          <a:custGeom>
            <a:avLst/>
            <a:gdLst>
              <a:gd name="T0" fmla="*/ 53 w 1083"/>
              <a:gd name="T1" fmla="*/ 650 h 650"/>
              <a:gd name="T2" fmla="*/ 52 w 1083"/>
              <a:gd name="T3" fmla="*/ 638 h 650"/>
              <a:gd name="T4" fmla="*/ 48 w 1083"/>
              <a:gd name="T5" fmla="*/ 602 h 650"/>
              <a:gd name="T6" fmla="*/ 37 w 1083"/>
              <a:gd name="T7" fmla="*/ 467 h 650"/>
              <a:gd name="T8" fmla="*/ 1 w 1083"/>
              <a:gd name="T9" fmla="*/ 5 h 650"/>
              <a:gd name="T10" fmla="*/ 0 w 1083"/>
              <a:gd name="T11" fmla="*/ 0 h 650"/>
              <a:gd name="T12" fmla="*/ 5 w 1083"/>
              <a:gd name="T13" fmla="*/ 0 h 650"/>
              <a:gd name="T14" fmla="*/ 220 w 1083"/>
              <a:gd name="T15" fmla="*/ 4 h 650"/>
              <a:gd name="T16" fmla="*/ 831 w 1083"/>
              <a:gd name="T17" fmla="*/ 15 h 650"/>
              <a:gd name="T18" fmla="*/ 1015 w 1083"/>
              <a:gd name="T19" fmla="*/ 19 h 650"/>
              <a:gd name="T20" fmla="*/ 1066 w 1083"/>
              <a:gd name="T21" fmla="*/ 21 h 650"/>
              <a:gd name="T22" fmla="*/ 1079 w 1083"/>
              <a:gd name="T23" fmla="*/ 22 h 650"/>
              <a:gd name="T24" fmla="*/ 1083 w 1083"/>
              <a:gd name="T25" fmla="*/ 22 h 650"/>
              <a:gd name="T26" fmla="*/ 1079 w 1083"/>
              <a:gd name="T27" fmla="*/ 22 h 650"/>
              <a:gd name="T28" fmla="*/ 1066 w 1083"/>
              <a:gd name="T29" fmla="*/ 23 h 650"/>
              <a:gd name="T30" fmla="*/ 1015 w 1083"/>
              <a:gd name="T31" fmla="*/ 23 h 650"/>
              <a:gd name="T32" fmla="*/ 830 w 1083"/>
              <a:gd name="T33" fmla="*/ 21 h 650"/>
              <a:gd name="T34" fmla="*/ 220 w 1083"/>
              <a:gd name="T35" fmla="*/ 12 h 650"/>
              <a:gd name="T36" fmla="*/ 5 w 1083"/>
              <a:gd name="T37" fmla="*/ 9 h 650"/>
              <a:gd name="T38" fmla="*/ 9 w 1083"/>
              <a:gd name="T39" fmla="*/ 4 h 650"/>
              <a:gd name="T40" fmla="*/ 42 w 1083"/>
              <a:gd name="T41" fmla="*/ 467 h 650"/>
              <a:gd name="T42" fmla="*/ 51 w 1083"/>
              <a:gd name="T43" fmla="*/ 602 h 650"/>
              <a:gd name="T44" fmla="*/ 53 w 1083"/>
              <a:gd name="T45" fmla="*/ 638 h 650"/>
              <a:gd name="T46" fmla="*/ 53 w 1083"/>
              <a:gd name="T47" fmla="*/ 65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83" h="650">
                <a:moveTo>
                  <a:pt x="53" y="650"/>
                </a:moveTo>
                <a:cubicBezTo>
                  <a:pt x="53" y="650"/>
                  <a:pt x="53" y="646"/>
                  <a:pt x="52" y="638"/>
                </a:cubicBezTo>
                <a:cubicBezTo>
                  <a:pt x="51" y="629"/>
                  <a:pt x="50" y="617"/>
                  <a:pt x="48" y="602"/>
                </a:cubicBezTo>
                <a:cubicBezTo>
                  <a:pt x="46" y="570"/>
                  <a:pt x="42" y="524"/>
                  <a:pt x="37" y="467"/>
                </a:cubicBezTo>
                <a:cubicBezTo>
                  <a:pt x="28" y="352"/>
                  <a:pt x="15" y="190"/>
                  <a:pt x="1" y="5"/>
                </a:cubicBezTo>
                <a:lnTo>
                  <a:pt x="0" y="0"/>
                </a:lnTo>
                <a:lnTo>
                  <a:pt x="5" y="0"/>
                </a:lnTo>
                <a:cubicBezTo>
                  <a:pt x="73" y="1"/>
                  <a:pt x="145" y="2"/>
                  <a:pt x="220" y="4"/>
                </a:cubicBezTo>
                <a:cubicBezTo>
                  <a:pt x="458" y="8"/>
                  <a:pt x="674" y="12"/>
                  <a:pt x="831" y="15"/>
                </a:cubicBezTo>
                <a:cubicBezTo>
                  <a:pt x="908" y="17"/>
                  <a:pt x="971" y="18"/>
                  <a:pt x="1015" y="19"/>
                </a:cubicBezTo>
                <a:cubicBezTo>
                  <a:pt x="1037" y="20"/>
                  <a:pt x="1054" y="21"/>
                  <a:pt x="1066" y="21"/>
                </a:cubicBezTo>
                <a:cubicBezTo>
                  <a:pt x="1071" y="21"/>
                  <a:pt x="1075" y="21"/>
                  <a:pt x="1079" y="22"/>
                </a:cubicBezTo>
                <a:cubicBezTo>
                  <a:pt x="1082" y="22"/>
                  <a:pt x="1083" y="22"/>
                  <a:pt x="1083" y="22"/>
                </a:cubicBezTo>
                <a:cubicBezTo>
                  <a:pt x="1083" y="22"/>
                  <a:pt x="1082" y="22"/>
                  <a:pt x="1079" y="22"/>
                </a:cubicBezTo>
                <a:cubicBezTo>
                  <a:pt x="1075" y="23"/>
                  <a:pt x="1071" y="23"/>
                  <a:pt x="1066" y="23"/>
                </a:cubicBezTo>
                <a:lnTo>
                  <a:pt x="1015" y="23"/>
                </a:lnTo>
                <a:cubicBezTo>
                  <a:pt x="971" y="22"/>
                  <a:pt x="908" y="22"/>
                  <a:pt x="830" y="21"/>
                </a:cubicBezTo>
                <a:cubicBezTo>
                  <a:pt x="674" y="19"/>
                  <a:pt x="458" y="16"/>
                  <a:pt x="220" y="12"/>
                </a:cubicBezTo>
                <a:cubicBezTo>
                  <a:pt x="145" y="11"/>
                  <a:pt x="73" y="10"/>
                  <a:pt x="5" y="9"/>
                </a:cubicBezTo>
                <a:lnTo>
                  <a:pt x="9" y="4"/>
                </a:lnTo>
                <a:cubicBezTo>
                  <a:pt x="22" y="190"/>
                  <a:pt x="34" y="351"/>
                  <a:pt x="42" y="467"/>
                </a:cubicBezTo>
                <a:cubicBezTo>
                  <a:pt x="46" y="524"/>
                  <a:pt x="49" y="569"/>
                  <a:pt x="51" y="602"/>
                </a:cubicBezTo>
                <a:cubicBezTo>
                  <a:pt x="52" y="617"/>
                  <a:pt x="53" y="629"/>
                  <a:pt x="53" y="638"/>
                </a:cubicBezTo>
                <a:cubicBezTo>
                  <a:pt x="54" y="646"/>
                  <a:pt x="54" y="650"/>
                  <a:pt x="53" y="65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8" name="Freeform 59">
            <a:extLst>
              <a:ext uri="{FF2B5EF4-FFF2-40B4-BE49-F238E27FC236}">
                <a16:creationId xmlns:a16="http://schemas.microsoft.com/office/drawing/2014/main" xmlns="" id="{751E421A-20B2-4DD9-A6D9-A3AF9BD99527}"/>
              </a:ext>
            </a:extLst>
          </p:cNvPr>
          <p:cNvSpPr>
            <a:spLocks/>
          </p:cNvSpPr>
          <p:nvPr/>
        </p:nvSpPr>
        <p:spPr bwMode="auto">
          <a:xfrm>
            <a:off x="7996238" y="5059680"/>
            <a:ext cx="431800" cy="136525"/>
          </a:xfrm>
          <a:custGeom>
            <a:avLst/>
            <a:gdLst>
              <a:gd name="T0" fmla="*/ 394 w 394"/>
              <a:gd name="T1" fmla="*/ 5 h 126"/>
              <a:gd name="T2" fmla="*/ 332 w 394"/>
              <a:gd name="T3" fmla="*/ 7 h 126"/>
              <a:gd name="T4" fmla="*/ 187 w 394"/>
              <a:gd name="T5" fmla="*/ 32 h 126"/>
              <a:gd name="T6" fmla="*/ 53 w 394"/>
              <a:gd name="T7" fmla="*/ 92 h 126"/>
              <a:gd name="T8" fmla="*/ 1 w 394"/>
              <a:gd name="T9" fmla="*/ 124 h 126"/>
              <a:gd name="T10" fmla="*/ 13 w 394"/>
              <a:gd name="T11" fmla="*/ 113 h 126"/>
              <a:gd name="T12" fmla="*/ 50 w 394"/>
              <a:gd name="T13" fmla="*/ 87 h 126"/>
              <a:gd name="T14" fmla="*/ 185 w 394"/>
              <a:gd name="T15" fmla="*/ 24 h 126"/>
              <a:gd name="T16" fmla="*/ 332 w 394"/>
              <a:gd name="T17" fmla="*/ 1 h 126"/>
              <a:gd name="T18" fmla="*/ 377 w 394"/>
              <a:gd name="T19" fmla="*/ 2 h 126"/>
              <a:gd name="T20" fmla="*/ 394 w 394"/>
              <a:gd name="T21"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4" h="126">
                <a:moveTo>
                  <a:pt x="394" y="5"/>
                </a:moveTo>
                <a:cubicBezTo>
                  <a:pt x="394" y="6"/>
                  <a:pt x="370" y="5"/>
                  <a:pt x="332" y="7"/>
                </a:cubicBezTo>
                <a:cubicBezTo>
                  <a:pt x="295" y="9"/>
                  <a:pt x="243" y="16"/>
                  <a:pt x="187" y="32"/>
                </a:cubicBezTo>
                <a:cubicBezTo>
                  <a:pt x="132" y="49"/>
                  <a:pt x="85" y="73"/>
                  <a:pt x="53" y="92"/>
                </a:cubicBezTo>
                <a:cubicBezTo>
                  <a:pt x="20" y="111"/>
                  <a:pt x="2" y="126"/>
                  <a:pt x="1" y="124"/>
                </a:cubicBezTo>
                <a:cubicBezTo>
                  <a:pt x="0" y="124"/>
                  <a:pt x="5" y="120"/>
                  <a:pt x="13" y="113"/>
                </a:cubicBezTo>
                <a:cubicBezTo>
                  <a:pt x="21" y="106"/>
                  <a:pt x="34" y="97"/>
                  <a:pt x="50" y="87"/>
                </a:cubicBezTo>
                <a:cubicBezTo>
                  <a:pt x="82" y="66"/>
                  <a:pt x="129" y="41"/>
                  <a:pt x="185" y="24"/>
                </a:cubicBezTo>
                <a:cubicBezTo>
                  <a:pt x="241" y="7"/>
                  <a:pt x="294" y="1"/>
                  <a:pt x="332" y="1"/>
                </a:cubicBezTo>
                <a:cubicBezTo>
                  <a:pt x="351" y="0"/>
                  <a:pt x="367" y="1"/>
                  <a:pt x="377" y="2"/>
                </a:cubicBezTo>
                <a:cubicBezTo>
                  <a:pt x="388" y="3"/>
                  <a:pt x="394" y="4"/>
                  <a:pt x="394" y="5"/>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9" name="Freeform 60">
            <a:extLst>
              <a:ext uri="{FF2B5EF4-FFF2-40B4-BE49-F238E27FC236}">
                <a16:creationId xmlns:a16="http://schemas.microsoft.com/office/drawing/2014/main" xmlns="" id="{BE9EEF53-BE44-4908-8952-254AF410358B}"/>
              </a:ext>
            </a:extLst>
          </p:cNvPr>
          <p:cNvSpPr>
            <a:spLocks/>
          </p:cNvSpPr>
          <p:nvPr/>
        </p:nvSpPr>
        <p:spPr bwMode="auto">
          <a:xfrm>
            <a:off x="4289426" y="5127943"/>
            <a:ext cx="1090613" cy="822325"/>
          </a:xfrm>
          <a:custGeom>
            <a:avLst/>
            <a:gdLst>
              <a:gd name="T0" fmla="*/ 886 w 998"/>
              <a:gd name="T1" fmla="*/ 759 h 759"/>
              <a:gd name="T2" fmla="*/ 886 w 998"/>
              <a:gd name="T3" fmla="*/ 756 h 759"/>
              <a:gd name="T4" fmla="*/ 887 w 998"/>
              <a:gd name="T5" fmla="*/ 744 h 759"/>
              <a:gd name="T6" fmla="*/ 892 w 998"/>
              <a:gd name="T7" fmla="*/ 701 h 759"/>
              <a:gd name="T8" fmla="*/ 914 w 998"/>
              <a:gd name="T9" fmla="*/ 542 h 759"/>
              <a:gd name="T10" fmla="*/ 989 w 998"/>
              <a:gd name="T11" fmla="*/ 7 h 759"/>
              <a:gd name="T12" fmla="*/ 993 w 998"/>
              <a:gd name="T13" fmla="*/ 12 h 759"/>
              <a:gd name="T14" fmla="*/ 877 w 998"/>
              <a:gd name="T15" fmla="*/ 10 h 759"/>
              <a:gd name="T16" fmla="*/ 257 w 998"/>
              <a:gd name="T17" fmla="*/ 12 h 759"/>
              <a:gd name="T18" fmla="*/ 69 w 998"/>
              <a:gd name="T19" fmla="*/ 10 h 759"/>
              <a:gd name="T20" fmla="*/ 18 w 998"/>
              <a:gd name="T21" fmla="*/ 8 h 759"/>
              <a:gd name="T22" fmla="*/ 5 w 998"/>
              <a:gd name="T23" fmla="*/ 8 h 759"/>
              <a:gd name="T24" fmla="*/ 0 w 998"/>
              <a:gd name="T25" fmla="*/ 7 h 759"/>
              <a:gd name="T26" fmla="*/ 5 w 998"/>
              <a:gd name="T27" fmla="*/ 7 h 759"/>
              <a:gd name="T28" fmla="*/ 18 w 998"/>
              <a:gd name="T29" fmla="*/ 7 h 759"/>
              <a:gd name="T30" fmla="*/ 69 w 998"/>
              <a:gd name="T31" fmla="*/ 7 h 759"/>
              <a:gd name="T32" fmla="*/ 257 w 998"/>
              <a:gd name="T33" fmla="*/ 6 h 759"/>
              <a:gd name="T34" fmla="*/ 877 w 998"/>
              <a:gd name="T35" fmla="*/ 2 h 759"/>
              <a:gd name="T36" fmla="*/ 994 w 998"/>
              <a:gd name="T37" fmla="*/ 3 h 759"/>
              <a:gd name="T38" fmla="*/ 998 w 998"/>
              <a:gd name="T39" fmla="*/ 3 h 759"/>
              <a:gd name="T40" fmla="*/ 998 w 998"/>
              <a:gd name="T41" fmla="*/ 8 h 759"/>
              <a:gd name="T42" fmla="*/ 920 w 998"/>
              <a:gd name="T43" fmla="*/ 543 h 759"/>
              <a:gd name="T44" fmla="*/ 895 w 998"/>
              <a:gd name="T45" fmla="*/ 702 h 759"/>
              <a:gd name="T46" fmla="*/ 889 w 998"/>
              <a:gd name="T47" fmla="*/ 745 h 759"/>
              <a:gd name="T48" fmla="*/ 887 w 998"/>
              <a:gd name="T49" fmla="*/ 756 h 759"/>
              <a:gd name="T50" fmla="*/ 886 w 998"/>
              <a:gd name="T51" fmla="*/ 759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8" h="759">
                <a:moveTo>
                  <a:pt x="886" y="759"/>
                </a:moveTo>
                <a:cubicBezTo>
                  <a:pt x="885" y="759"/>
                  <a:pt x="886" y="758"/>
                  <a:pt x="886" y="756"/>
                </a:cubicBezTo>
                <a:cubicBezTo>
                  <a:pt x="886" y="753"/>
                  <a:pt x="886" y="749"/>
                  <a:pt x="887" y="744"/>
                </a:cubicBezTo>
                <a:cubicBezTo>
                  <a:pt x="888" y="734"/>
                  <a:pt x="890" y="720"/>
                  <a:pt x="892" y="701"/>
                </a:cubicBezTo>
                <a:cubicBezTo>
                  <a:pt x="897" y="663"/>
                  <a:pt x="905" y="609"/>
                  <a:pt x="914" y="542"/>
                </a:cubicBezTo>
                <a:cubicBezTo>
                  <a:pt x="933" y="407"/>
                  <a:pt x="959" y="219"/>
                  <a:pt x="989" y="7"/>
                </a:cubicBezTo>
                <a:lnTo>
                  <a:pt x="993" y="12"/>
                </a:lnTo>
                <a:cubicBezTo>
                  <a:pt x="956" y="11"/>
                  <a:pt x="917" y="11"/>
                  <a:pt x="877" y="10"/>
                </a:cubicBezTo>
                <a:cubicBezTo>
                  <a:pt x="635" y="9"/>
                  <a:pt x="416" y="13"/>
                  <a:pt x="257" y="12"/>
                </a:cubicBezTo>
                <a:cubicBezTo>
                  <a:pt x="178" y="12"/>
                  <a:pt x="113" y="11"/>
                  <a:pt x="69" y="10"/>
                </a:cubicBezTo>
                <a:cubicBezTo>
                  <a:pt x="48" y="9"/>
                  <a:pt x="30" y="9"/>
                  <a:pt x="18" y="8"/>
                </a:cubicBezTo>
                <a:cubicBezTo>
                  <a:pt x="13" y="8"/>
                  <a:pt x="8" y="8"/>
                  <a:pt x="5" y="8"/>
                </a:cubicBezTo>
                <a:cubicBezTo>
                  <a:pt x="2" y="7"/>
                  <a:pt x="0" y="7"/>
                  <a:pt x="0" y="7"/>
                </a:cubicBezTo>
                <a:cubicBezTo>
                  <a:pt x="0" y="7"/>
                  <a:pt x="2" y="7"/>
                  <a:pt x="5" y="7"/>
                </a:cubicBezTo>
                <a:cubicBezTo>
                  <a:pt x="8" y="7"/>
                  <a:pt x="13" y="7"/>
                  <a:pt x="18" y="7"/>
                </a:cubicBezTo>
                <a:cubicBezTo>
                  <a:pt x="30" y="7"/>
                  <a:pt x="48" y="7"/>
                  <a:pt x="69" y="7"/>
                </a:cubicBezTo>
                <a:cubicBezTo>
                  <a:pt x="114" y="6"/>
                  <a:pt x="178" y="6"/>
                  <a:pt x="257" y="6"/>
                </a:cubicBezTo>
                <a:cubicBezTo>
                  <a:pt x="416" y="5"/>
                  <a:pt x="635" y="0"/>
                  <a:pt x="877" y="2"/>
                </a:cubicBezTo>
                <a:cubicBezTo>
                  <a:pt x="917" y="2"/>
                  <a:pt x="956" y="3"/>
                  <a:pt x="994" y="3"/>
                </a:cubicBezTo>
                <a:lnTo>
                  <a:pt x="998" y="3"/>
                </a:lnTo>
                <a:lnTo>
                  <a:pt x="998" y="8"/>
                </a:lnTo>
                <a:cubicBezTo>
                  <a:pt x="967" y="220"/>
                  <a:pt x="939" y="408"/>
                  <a:pt x="920" y="543"/>
                </a:cubicBezTo>
                <a:cubicBezTo>
                  <a:pt x="909" y="610"/>
                  <a:pt x="901" y="664"/>
                  <a:pt x="895" y="702"/>
                </a:cubicBezTo>
                <a:cubicBezTo>
                  <a:pt x="893" y="720"/>
                  <a:pt x="890" y="734"/>
                  <a:pt x="889" y="745"/>
                </a:cubicBezTo>
                <a:cubicBezTo>
                  <a:pt x="888" y="749"/>
                  <a:pt x="887" y="753"/>
                  <a:pt x="887" y="756"/>
                </a:cubicBezTo>
                <a:cubicBezTo>
                  <a:pt x="886" y="758"/>
                  <a:pt x="886" y="759"/>
                  <a:pt x="886" y="759"/>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60" name="Freeform 61">
            <a:extLst>
              <a:ext uri="{FF2B5EF4-FFF2-40B4-BE49-F238E27FC236}">
                <a16:creationId xmlns:a16="http://schemas.microsoft.com/office/drawing/2014/main" xmlns="" id="{69D80111-7EAA-4968-ADC5-D60A6EC3042F}"/>
              </a:ext>
            </a:extLst>
          </p:cNvPr>
          <p:cNvSpPr>
            <a:spLocks/>
          </p:cNvSpPr>
          <p:nvPr/>
        </p:nvSpPr>
        <p:spPr bwMode="auto">
          <a:xfrm>
            <a:off x="4495801" y="4894580"/>
            <a:ext cx="214313" cy="249238"/>
          </a:xfrm>
          <a:custGeom>
            <a:avLst/>
            <a:gdLst>
              <a:gd name="T0" fmla="*/ 195 w 196"/>
              <a:gd name="T1" fmla="*/ 229 h 230"/>
              <a:gd name="T2" fmla="*/ 161 w 196"/>
              <a:gd name="T3" fmla="*/ 201 h 230"/>
              <a:gd name="T4" fmla="*/ 88 w 196"/>
              <a:gd name="T5" fmla="*/ 123 h 230"/>
              <a:gd name="T6" fmla="*/ 24 w 196"/>
              <a:gd name="T7" fmla="*/ 39 h 230"/>
              <a:gd name="T8" fmla="*/ 1 w 196"/>
              <a:gd name="T9" fmla="*/ 1 h 230"/>
              <a:gd name="T10" fmla="*/ 29 w 196"/>
              <a:gd name="T11" fmla="*/ 35 h 230"/>
              <a:gd name="T12" fmla="*/ 95 w 196"/>
              <a:gd name="T13" fmla="*/ 118 h 230"/>
              <a:gd name="T14" fmla="*/ 166 w 196"/>
              <a:gd name="T15" fmla="*/ 196 h 230"/>
              <a:gd name="T16" fmla="*/ 195 w 196"/>
              <a:gd name="T17" fmla="*/ 229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230">
                <a:moveTo>
                  <a:pt x="195" y="229"/>
                </a:moveTo>
                <a:cubicBezTo>
                  <a:pt x="194" y="230"/>
                  <a:pt x="181" y="220"/>
                  <a:pt x="161" y="201"/>
                </a:cubicBezTo>
                <a:cubicBezTo>
                  <a:pt x="142" y="182"/>
                  <a:pt x="115" y="155"/>
                  <a:pt x="88" y="123"/>
                </a:cubicBezTo>
                <a:cubicBezTo>
                  <a:pt x="62" y="91"/>
                  <a:pt x="39" y="61"/>
                  <a:pt x="24" y="39"/>
                </a:cubicBezTo>
                <a:cubicBezTo>
                  <a:pt x="8" y="16"/>
                  <a:pt x="0" y="2"/>
                  <a:pt x="1" y="1"/>
                </a:cubicBezTo>
                <a:cubicBezTo>
                  <a:pt x="2" y="0"/>
                  <a:pt x="12" y="14"/>
                  <a:pt x="29" y="35"/>
                </a:cubicBezTo>
                <a:cubicBezTo>
                  <a:pt x="45" y="57"/>
                  <a:pt x="68" y="86"/>
                  <a:pt x="95" y="118"/>
                </a:cubicBezTo>
                <a:cubicBezTo>
                  <a:pt x="122" y="149"/>
                  <a:pt x="147" y="177"/>
                  <a:pt x="166" y="196"/>
                </a:cubicBezTo>
                <a:cubicBezTo>
                  <a:pt x="184" y="216"/>
                  <a:pt x="196" y="229"/>
                  <a:pt x="195" y="229"/>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61" name="Freeform 62">
            <a:extLst>
              <a:ext uri="{FF2B5EF4-FFF2-40B4-BE49-F238E27FC236}">
                <a16:creationId xmlns:a16="http://schemas.microsoft.com/office/drawing/2014/main" xmlns="" id="{D7FCE50C-1C60-41EF-9186-B811542C74D2}"/>
              </a:ext>
            </a:extLst>
          </p:cNvPr>
          <p:cNvSpPr>
            <a:spLocks/>
          </p:cNvSpPr>
          <p:nvPr/>
        </p:nvSpPr>
        <p:spPr bwMode="auto">
          <a:xfrm>
            <a:off x="5635626" y="3318193"/>
            <a:ext cx="146050" cy="280988"/>
          </a:xfrm>
          <a:custGeom>
            <a:avLst/>
            <a:gdLst>
              <a:gd name="T0" fmla="*/ 132 w 134"/>
              <a:gd name="T1" fmla="*/ 258 h 259"/>
              <a:gd name="T2" fmla="*/ 63 w 134"/>
              <a:gd name="T3" fmla="*/ 132 h 259"/>
              <a:gd name="T4" fmla="*/ 3 w 134"/>
              <a:gd name="T5" fmla="*/ 1 h 259"/>
              <a:gd name="T6" fmla="*/ 71 w 134"/>
              <a:gd name="T7" fmla="*/ 128 h 259"/>
              <a:gd name="T8" fmla="*/ 132 w 134"/>
              <a:gd name="T9" fmla="*/ 258 h 259"/>
            </a:gdLst>
            <a:ahLst/>
            <a:cxnLst>
              <a:cxn ang="0">
                <a:pos x="T0" y="T1"/>
              </a:cxn>
              <a:cxn ang="0">
                <a:pos x="T2" y="T3"/>
              </a:cxn>
              <a:cxn ang="0">
                <a:pos x="T4" y="T5"/>
              </a:cxn>
              <a:cxn ang="0">
                <a:pos x="T6" y="T7"/>
              </a:cxn>
              <a:cxn ang="0">
                <a:pos x="T8" y="T9"/>
              </a:cxn>
            </a:cxnLst>
            <a:rect l="0" t="0" r="r" b="b"/>
            <a:pathLst>
              <a:path w="134" h="259">
                <a:moveTo>
                  <a:pt x="132" y="258"/>
                </a:moveTo>
                <a:cubicBezTo>
                  <a:pt x="130" y="259"/>
                  <a:pt x="99" y="203"/>
                  <a:pt x="63" y="132"/>
                </a:cubicBezTo>
                <a:cubicBezTo>
                  <a:pt x="28" y="61"/>
                  <a:pt x="0" y="2"/>
                  <a:pt x="3" y="1"/>
                </a:cubicBezTo>
                <a:cubicBezTo>
                  <a:pt x="5" y="0"/>
                  <a:pt x="35" y="57"/>
                  <a:pt x="71" y="128"/>
                </a:cubicBezTo>
                <a:cubicBezTo>
                  <a:pt x="107" y="199"/>
                  <a:pt x="134" y="257"/>
                  <a:pt x="132" y="258"/>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62" name="Freeform 63">
            <a:extLst>
              <a:ext uri="{FF2B5EF4-FFF2-40B4-BE49-F238E27FC236}">
                <a16:creationId xmlns:a16="http://schemas.microsoft.com/office/drawing/2014/main" xmlns="" id="{FA9A59B8-8FDE-4063-A76D-214AE88C72BE}"/>
              </a:ext>
            </a:extLst>
          </p:cNvPr>
          <p:cNvSpPr>
            <a:spLocks/>
          </p:cNvSpPr>
          <p:nvPr/>
        </p:nvSpPr>
        <p:spPr bwMode="auto">
          <a:xfrm>
            <a:off x="6516688" y="3584893"/>
            <a:ext cx="288925" cy="209550"/>
          </a:xfrm>
          <a:custGeom>
            <a:avLst/>
            <a:gdLst>
              <a:gd name="T0" fmla="*/ 263 w 264"/>
              <a:gd name="T1" fmla="*/ 1 h 194"/>
              <a:gd name="T2" fmla="*/ 230 w 264"/>
              <a:gd name="T3" fmla="*/ 36 h 194"/>
              <a:gd name="T4" fmla="*/ 141 w 264"/>
              <a:gd name="T5" fmla="*/ 109 h 194"/>
              <a:gd name="T6" fmla="*/ 43 w 264"/>
              <a:gd name="T7" fmla="*/ 172 h 194"/>
              <a:gd name="T8" fmla="*/ 0 w 264"/>
              <a:gd name="T9" fmla="*/ 193 h 194"/>
              <a:gd name="T10" fmla="*/ 40 w 264"/>
              <a:gd name="T11" fmla="*/ 167 h 194"/>
              <a:gd name="T12" fmla="*/ 136 w 264"/>
              <a:gd name="T13" fmla="*/ 102 h 194"/>
              <a:gd name="T14" fmla="*/ 226 w 264"/>
              <a:gd name="T15" fmla="*/ 31 h 194"/>
              <a:gd name="T16" fmla="*/ 263 w 264"/>
              <a:gd name="T17" fmla="*/ 1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 h="194">
                <a:moveTo>
                  <a:pt x="263" y="1"/>
                </a:moveTo>
                <a:cubicBezTo>
                  <a:pt x="264" y="2"/>
                  <a:pt x="252" y="15"/>
                  <a:pt x="230" y="36"/>
                </a:cubicBezTo>
                <a:cubicBezTo>
                  <a:pt x="208" y="56"/>
                  <a:pt x="177" y="83"/>
                  <a:pt x="141" y="109"/>
                </a:cubicBezTo>
                <a:cubicBezTo>
                  <a:pt x="104" y="136"/>
                  <a:pt x="69" y="158"/>
                  <a:pt x="43" y="172"/>
                </a:cubicBezTo>
                <a:cubicBezTo>
                  <a:pt x="17" y="186"/>
                  <a:pt x="1" y="194"/>
                  <a:pt x="0" y="193"/>
                </a:cubicBezTo>
                <a:cubicBezTo>
                  <a:pt x="0" y="192"/>
                  <a:pt x="15" y="182"/>
                  <a:pt x="40" y="167"/>
                </a:cubicBezTo>
                <a:cubicBezTo>
                  <a:pt x="65" y="151"/>
                  <a:pt x="99" y="129"/>
                  <a:pt x="136" y="102"/>
                </a:cubicBezTo>
                <a:cubicBezTo>
                  <a:pt x="172" y="76"/>
                  <a:pt x="203" y="50"/>
                  <a:pt x="226" y="31"/>
                </a:cubicBezTo>
                <a:cubicBezTo>
                  <a:pt x="248" y="12"/>
                  <a:pt x="262" y="0"/>
                  <a:pt x="263" y="1"/>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63" name="Freeform 64">
            <a:extLst>
              <a:ext uri="{FF2B5EF4-FFF2-40B4-BE49-F238E27FC236}">
                <a16:creationId xmlns:a16="http://schemas.microsoft.com/office/drawing/2014/main" xmlns="" id="{DC51DDCE-176E-433B-8C63-B513C60A496B}"/>
              </a:ext>
            </a:extLst>
          </p:cNvPr>
          <p:cNvSpPr>
            <a:spLocks/>
          </p:cNvSpPr>
          <p:nvPr/>
        </p:nvSpPr>
        <p:spPr bwMode="auto">
          <a:xfrm>
            <a:off x="7094538" y="3232468"/>
            <a:ext cx="204788" cy="266700"/>
          </a:xfrm>
          <a:custGeom>
            <a:avLst/>
            <a:gdLst>
              <a:gd name="T0" fmla="*/ 186 w 188"/>
              <a:gd name="T1" fmla="*/ 244 h 246"/>
              <a:gd name="T2" fmla="*/ 90 w 188"/>
              <a:gd name="T3" fmla="*/ 126 h 246"/>
              <a:gd name="T4" fmla="*/ 2 w 188"/>
              <a:gd name="T5" fmla="*/ 2 h 246"/>
              <a:gd name="T6" fmla="*/ 97 w 188"/>
              <a:gd name="T7" fmla="*/ 120 h 246"/>
              <a:gd name="T8" fmla="*/ 186 w 188"/>
              <a:gd name="T9" fmla="*/ 244 h 246"/>
            </a:gdLst>
            <a:ahLst/>
            <a:cxnLst>
              <a:cxn ang="0">
                <a:pos x="T0" y="T1"/>
              </a:cxn>
              <a:cxn ang="0">
                <a:pos x="T2" y="T3"/>
              </a:cxn>
              <a:cxn ang="0">
                <a:pos x="T4" y="T5"/>
              </a:cxn>
              <a:cxn ang="0">
                <a:pos x="T6" y="T7"/>
              </a:cxn>
              <a:cxn ang="0">
                <a:pos x="T8" y="T9"/>
              </a:cxn>
            </a:cxnLst>
            <a:rect l="0" t="0" r="r" b="b"/>
            <a:pathLst>
              <a:path w="188" h="246">
                <a:moveTo>
                  <a:pt x="186" y="244"/>
                </a:moveTo>
                <a:cubicBezTo>
                  <a:pt x="184" y="246"/>
                  <a:pt x="141" y="193"/>
                  <a:pt x="90" y="126"/>
                </a:cubicBezTo>
                <a:cubicBezTo>
                  <a:pt x="40" y="59"/>
                  <a:pt x="0" y="3"/>
                  <a:pt x="2" y="2"/>
                </a:cubicBezTo>
                <a:cubicBezTo>
                  <a:pt x="4" y="0"/>
                  <a:pt x="47" y="53"/>
                  <a:pt x="97" y="120"/>
                </a:cubicBezTo>
                <a:cubicBezTo>
                  <a:pt x="148" y="187"/>
                  <a:pt x="188" y="243"/>
                  <a:pt x="186" y="244"/>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896" name="Freeform 65">
            <a:extLst>
              <a:ext uri="{FF2B5EF4-FFF2-40B4-BE49-F238E27FC236}">
                <a16:creationId xmlns:a16="http://schemas.microsoft.com/office/drawing/2014/main" xmlns="" id="{F6BB86F1-BE2D-4F4B-A53F-3B1084C17F7B}"/>
              </a:ext>
            </a:extLst>
          </p:cNvPr>
          <p:cNvSpPr>
            <a:spLocks/>
          </p:cNvSpPr>
          <p:nvPr/>
        </p:nvSpPr>
        <p:spPr bwMode="auto">
          <a:xfrm>
            <a:off x="7042151" y="4129405"/>
            <a:ext cx="222250" cy="122238"/>
          </a:xfrm>
          <a:custGeom>
            <a:avLst/>
            <a:gdLst>
              <a:gd name="T0" fmla="*/ 202 w 203"/>
              <a:gd name="T1" fmla="*/ 2 h 113"/>
              <a:gd name="T2" fmla="*/ 104 w 203"/>
              <a:gd name="T3" fmla="*/ 60 h 113"/>
              <a:gd name="T4" fmla="*/ 1 w 203"/>
              <a:gd name="T5" fmla="*/ 111 h 113"/>
              <a:gd name="T6" fmla="*/ 100 w 203"/>
              <a:gd name="T7" fmla="*/ 53 h 113"/>
              <a:gd name="T8" fmla="*/ 202 w 203"/>
              <a:gd name="T9" fmla="*/ 2 h 113"/>
            </a:gdLst>
            <a:ahLst/>
            <a:cxnLst>
              <a:cxn ang="0">
                <a:pos x="T0" y="T1"/>
              </a:cxn>
              <a:cxn ang="0">
                <a:pos x="T2" y="T3"/>
              </a:cxn>
              <a:cxn ang="0">
                <a:pos x="T4" y="T5"/>
              </a:cxn>
              <a:cxn ang="0">
                <a:pos x="T6" y="T7"/>
              </a:cxn>
              <a:cxn ang="0">
                <a:pos x="T8" y="T9"/>
              </a:cxn>
            </a:cxnLst>
            <a:rect l="0" t="0" r="r" b="b"/>
            <a:pathLst>
              <a:path w="203" h="113">
                <a:moveTo>
                  <a:pt x="202" y="2"/>
                </a:moveTo>
                <a:cubicBezTo>
                  <a:pt x="203" y="4"/>
                  <a:pt x="159" y="30"/>
                  <a:pt x="104" y="60"/>
                </a:cubicBezTo>
                <a:cubicBezTo>
                  <a:pt x="48" y="91"/>
                  <a:pt x="3" y="113"/>
                  <a:pt x="1" y="111"/>
                </a:cubicBezTo>
                <a:cubicBezTo>
                  <a:pt x="0" y="109"/>
                  <a:pt x="44" y="83"/>
                  <a:pt x="100" y="53"/>
                </a:cubicBezTo>
                <a:cubicBezTo>
                  <a:pt x="155" y="23"/>
                  <a:pt x="201" y="0"/>
                  <a:pt x="202" y="2"/>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0" name="Freeform 66">
            <a:extLst>
              <a:ext uri="{FF2B5EF4-FFF2-40B4-BE49-F238E27FC236}">
                <a16:creationId xmlns:a16="http://schemas.microsoft.com/office/drawing/2014/main" xmlns="" id="{4B9395B8-6D4B-4483-80C0-7A2ABB22566C}"/>
              </a:ext>
            </a:extLst>
          </p:cNvPr>
          <p:cNvSpPr>
            <a:spLocks/>
          </p:cNvSpPr>
          <p:nvPr/>
        </p:nvSpPr>
        <p:spPr bwMode="auto">
          <a:xfrm>
            <a:off x="7970838" y="3840480"/>
            <a:ext cx="12700" cy="344488"/>
          </a:xfrm>
          <a:custGeom>
            <a:avLst/>
            <a:gdLst>
              <a:gd name="T0" fmla="*/ 3 w 12"/>
              <a:gd name="T1" fmla="*/ 318 h 318"/>
              <a:gd name="T2" fmla="*/ 2 w 12"/>
              <a:gd name="T3" fmla="*/ 159 h 318"/>
              <a:gd name="T4" fmla="*/ 9 w 12"/>
              <a:gd name="T5" fmla="*/ 0 h 318"/>
              <a:gd name="T6" fmla="*/ 10 w 12"/>
              <a:gd name="T7" fmla="*/ 159 h 318"/>
              <a:gd name="T8" fmla="*/ 3 w 12"/>
              <a:gd name="T9" fmla="*/ 318 h 318"/>
            </a:gdLst>
            <a:ahLst/>
            <a:cxnLst>
              <a:cxn ang="0">
                <a:pos x="T0" y="T1"/>
              </a:cxn>
              <a:cxn ang="0">
                <a:pos x="T2" y="T3"/>
              </a:cxn>
              <a:cxn ang="0">
                <a:pos x="T4" y="T5"/>
              </a:cxn>
              <a:cxn ang="0">
                <a:pos x="T6" y="T7"/>
              </a:cxn>
              <a:cxn ang="0">
                <a:pos x="T8" y="T9"/>
              </a:cxn>
            </a:cxnLst>
            <a:rect l="0" t="0" r="r" b="b"/>
            <a:pathLst>
              <a:path w="12" h="318">
                <a:moveTo>
                  <a:pt x="3" y="318"/>
                </a:moveTo>
                <a:cubicBezTo>
                  <a:pt x="0" y="318"/>
                  <a:pt x="0" y="246"/>
                  <a:pt x="2" y="159"/>
                </a:cubicBezTo>
                <a:cubicBezTo>
                  <a:pt x="3" y="71"/>
                  <a:pt x="7" y="0"/>
                  <a:pt x="9" y="0"/>
                </a:cubicBezTo>
                <a:cubicBezTo>
                  <a:pt x="12" y="0"/>
                  <a:pt x="12" y="71"/>
                  <a:pt x="10" y="159"/>
                </a:cubicBezTo>
                <a:cubicBezTo>
                  <a:pt x="9" y="246"/>
                  <a:pt x="5" y="318"/>
                  <a:pt x="3" y="318"/>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1" name="Freeform 67">
            <a:extLst>
              <a:ext uri="{FF2B5EF4-FFF2-40B4-BE49-F238E27FC236}">
                <a16:creationId xmlns:a16="http://schemas.microsoft.com/office/drawing/2014/main" xmlns="" id="{DEA2A1B8-3549-467C-9490-178AF842DE97}"/>
              </a:ext>
            </a:extLst>
          </p:cNvPr>
          <p:cNvSpPr>
            <a:spLocks/>
          </p:cNvSpPr>
          <p:nvPr/>
        </p:nvSpPr>
        <p:spPr bwMode="auto">
          <a:xfrm>
            <a:off x="7893051" y="4675505"/>
            <a:ext cx="374650" cy="26988"/>
          </a:xfrm>
          <a:custGeom>
            <a:avLst/>
            <a:gdLst>
              <a:gd name="T0" fmla="*/ 343 w 343"/>
              <a:gd name="T1" fmla="*/ 2 h 25"/>
              <a:gd name="T2" fmla="*/ 172 w 343"/>
              <a:gd name="T3" fmla="*/ 17 h 25"/>
              <a:gd name="T4" fmla="*/ 0 w 343"/>
              <a:gd name="T5" fmla="*/ 23 h 25"/>
              <a:gd name="T6" fmla="*/ 171 w 343"/>
              <a:gd name="T7" fmla="*/ 8 h 25"/>
              <a:gd name="T8" fmla="*/ 343 w 343"/>
              <a:gd name="T9" fmla="*/ 2 h 25"/>
            </a:gdLst>
            <a:ahLst/>
            <a:cxnLst>
              <a:cxn ang="0">
                <a:pos x="T0" y="T1"/>
              </a:cxn>
              <a:cxn ang="0">
                <a:pos x="T2" y="T3"/>
              </a:cxn>
              <a:cxn ang="0">
                <a:pos x="T4" y="T5"/>
              </a:cxn>
              <a:cxn ang="0">
                <a:pos x="T6" y="T7"/>
              </a:cxn>
              <a:cxn ang="0">
                <a:pos x="T8" y="T9"/>
              </a:cxn>
            </a:cxnLst>
            <a:rect l="0" t="0" r="r" b="b"/>
            <a:pathLst>
              <a:path w="343" h="25">
                <a:moveTo>
                  <a:pt x="343" y="2"/>
                </a:moveTo>
                <a:cubicBezTo>
                  <a:pt x="343" y="5"/>
                  <a:pt x="267" y="11"/>
                  <a:pt x="172" y="17"/>
                </a:cubicBezTo>
                <a:cubicBezTo>
                  <a:pt x="77" y="23"/>
                  <a:pt x="0" y="25"/>
                  <a:pt x="0" y="23"/>
                </a:cubicBezTo>
                <a:cubicBezTo>
                  <a:pt x="0" y="21"/>
                  <a:pt x="76" y="14"/>
                  <a:pt x="171" y="8"/>
                </a:cubicBezTo>
                <a:cubicBezTo>
                  <a:pt x="266" y="3"/>
                  <a:pt x="343" y="0"/>
                  <a:pt x="343" y="2"/>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2" name="Freeform 68">
            <a:extLst>
              <a:ext uri="{FF2B5EF4-FFF2-40B4-BE49-F238E27FC236}">
                <a16:creationId xmlns:a16="http://schemas.microsoft.com/office/drawing/2014/main" xmlns="" id="{894D744B-CD43-49ED-A118-D6D05C880022}"/>
              </a:ext>
            </a:extLst>
          </p:cNvPr>
          <p:cNvSpPr>
            <a:spLocks/>
          </p:cNvSpPr>
          <p:nvPr/>
        </p:nvSpPr>
        <p:spPr bwMode="auto">
          <a:xfrm>
            <a:off x="8718551" y="4688205"/>
            <a:ext cx="28575" cy="355600"/>
          </a:xfrm>
          <a:custGeom>
            <a:avLst/>
            <a:gdLst>
              <a:gd name="T0" fmla="*/ 23 w 26"/>
              <a:gd name="T1" fmla="*/ 328 h 328"/>
              <a:gd name="T2" fmla="*/ 8 w 26"/>
              <a:gd name="T3" fmla="*/ 164 h 328"/>
              <a:gd name="T4" fmla="*/ 2 w 26"/>
              <a:gd name="T5" fmla="*/ 1 h 328"/>
              <a:gd name="T6" fmla="*/ 17 w 26"/>
              <a:gd name="T7" fmla="*/ 164 h 328"/>
              <a:gd name="T8" fmla="*/ 23 w 26"/>
              <a:gd name="T9" fmla="*/ 328 h 328"/>
            </a:gdLst>
            <a:ahLst/>
            <a:cxnLst>
              <a:cxn ang="0">
                <a:pos x="T0" y="T1"/>
              </a:cxn>
              <a:cxn ang="0">
                <a:pos x="T2" y="T3"/>
              </a:cxn>
              <a:cxn ang="0">
                <a:pos x="T4" y="T5"/>
              </a:cxn>
              <a:cxn ang="0">
                <a:pos x="T6" y="T7"/>
              </a:cxn>
              <a:cxn ang="0">
                <a:pos x="T8" y="T9"/>
              </a:cxn>
            </a:cxnLst>
            <a:rect l="0" t="0" r="r" b="b"/>
            <a:pathLst>
              <a:path w="26" h="328">
                <a:moveTo>
                  <a:pt x="23" y="328"/>
                </a:moveTo>
                <a:cubicBezTo>
                  <a:pt x="21" y="328"/>
                  <a:pt x="14" y="255"/>
                  <a:pt x="8" y="164"/>
                </a:cubicBezTo>
                <a:cubicBezTo>
                  <a:pt x="2" y="74"/>
                  <a:pt x="0" y="1"/>
                  <a:pt x="2" y="1"/>
                </a:cubicBezTo>
                <a:cubicBezTo>
                  <a:pt x="4" y="0"/>
                  <a:pt x="11" y="74"/>
                  <a:pt x="17" y="164"/>
                </a:cubicBezTo>
                <a:cubicBezTo>
                  <a:pt x="23" y="254"/>
                  <a:pt x="26" y="327"/>
                  <a:pt x="23" y="328"/>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3" name="Freeform 69">
            <a:extLst>
              <a:ext uri="{FF2B5EF4-FFF2-40B4-BE49-F238E27FC236}">
                <a16:creationId xmlns:a16="http://schemas.microsoft.com/office/drawing/2014/main" xmlns="" id="{8A9202B7-E37A-4CBE-B533-F53EF9963D21}"/>
              </a:ext>
            </a:extLst>
          </p:cNvPr>
          <p:cNvSpPr>
            <a:spLocks/>
          </p:cNvSpPr>
          <p:nvPr/>
        </p:nvSpPr>
        <p:spPr bwMode="auto">
          <a:xfrm>
            <a:off x="8269288" y="5501005"/>
            <a:ext cx="276225" cy="260350"/>
          </a:xfrm>
          <a:custGeom>
            <a:avLst/>
            <a:gdLst>
              <a:gd name="T0" fmla="*/ 250 w 252"/>
              <a:gd name="T1" fmla="*/ 2 h 241"/>
              <a:gd name="T2" fmla="*/ 129 w 252"/>
              <a:gd name="T3" fmla="*/ 124 h 241"/>
              <a:gd name="T4" fmla="*/ 2 w 252"/>
              <a:gd name="T5" fmla="*/ 240 h 241"/>
              <a:gd name="T6" fmla="*/ 123 w 252"/>
              <a:gd name="T7" fmla="*/ 118 h 241"/>
              <a:gd name="T8" fmla="*/ 250 w 252"/>
              <a:gd name="T9" fmla="*/ 2 h 241"/>
            </a:gdLst>
            <a:ahLst/>
            <a:cxnLst>
              <a:cxn ang="0">
                <a:pos x="T0" y="T1"/>
              </a:cxn>
              <a:cxn ang="0">
                <a:pos x="T2" y="T3"/>
              </a:cxn>
              <a:cxn ang="0">
                <a:pos x="T4" y="T5"/>
              </a:cxn>
              <a:cxn ang="0">
                <a:pos x="T6" y="T7"/>
              </a:cxn>
              <a:cxn ang="0">
                <a:pos x="T8" y="T9"/>
              </a:cxn>
            </a:cxnLst>
            <a:rect l="0" t="0" r="r" b="b"/>
            <a:pathLst>
              <a:path w="252" h="241">
                <a:moveTo>
                  <a:pt x="250" y="2"/>
                </a:moveTo>
                <a:cubicBezTo>
                  <a:pt x="252" y="4"/>
                  <a:pt x="198" y="58"/>
                  <a:pt x="129" y="124"/>
                </a:cubicBezTo>
                <a:cubicBezTo>
                  <a:pt x="60" y="190"/>
                  <a:pt x="3" y="241"/>
                  <a:pt x="2" y="240"/>
                </a:cubicBezTo>
                <a:cubicBezTo>
                  <a:pt x="0" y="238"/>
                  <a:pt x="54" y="183"/>
                  <a:pt x="123" y="118"/>
                </a:cubicBezTo>
                <a:cubicBezTo>
                  <a:pt x="192" y="52"/>
                  <a:pt x="249" y="0"/>
                  <a:pt x="250" y="2"/>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4" name="Freeform 70">
            <a:extLst>
              <a:ext uri="{FF2B5EF4-FFF2-40B4-BE49-F238E27FC236}">
                <a16:creationId xmlns:a16="http://schemas.microsoft.com/office/drawing/2014/main" xmlns="" id="{63F0C044-7609-4481-ACFE-15A2A89387E3}"/>
              </a:ext>
            </a:extLst>
          </p:cNvPr>
          <p:cNvSpPr>
            <a:spLocks/>
          </p:cNvSpPr>
          <p:nvPr/>
        </p:nvSpPr>
        <p:spPr bwMode="auto">
          <a:xfrm>
            <a:off x="7569201" y="5483543"/>
            <a:ext cx="182563" cy="166688"/>
          </a:xfrm>
          <a:custGeom>
            <a:avLst/>
            <a:gdLst>
              <a:gd name="T0" fmla="*/ 167 w 168"/>
              <a:gd name="T1" fmla="*/ 154 h 155"/>
              <a:gd name="T2" fmla="*/ 136 w 168"/>
              <a:gd name="T3" fmla="*/ 140 h 155"/>
              <a:gd name="T4" fmla="*/ 70 w 168"/>
              <a:gd name="T5" fmla="*/ 92 h 155"/>
              <a:gd name="T6" fmla="*/ 17 w 168"/>
              <a:gd name="T7" fmla="*/ 31 h 155"/>
              <a:gd name="T8" fmla="*/ 0 w 168"/>
              <a:gd name="T9" fmla="*/ 1 h 155"/>
              <a:gd name="T10" fmla="*/ 76 w 168"/>
              <a:gd name="T11" fmla="*/ 86 h 155"/>
              <a:gd name="T12" fmla="*/ 167 w 168"/>
              <a:gd name="T13" fmla="*/ 154 h 155"/>
            </a:gdLst>
            <a:ahLst/>
            <a:cxnLst>
              <a:cxn ang="0">
                <a:pos x="T0" y="T1"/>
              </a:cxn>
              <a:cxn ang="0">
                <a:pos x="T2" y="T3"/>
              </a:cxn>
              <a:cxn ang="0">
                <a:pos x="T4" y="T5"/>
              </a:cxn>
              <a:cxn ang="0">
                <a:pos x="T6" y="T7"/>
              </a:cxn>
              <a:cxn ang="0">
                <a:pos x="T8" y="T9"/>
              </a:cxn>
              <a:cxn ang="0">
                <a:pos x="T10" y="T11"/>
              </a:cxn>
              <a:cxn ang="0">
                <a:pos x="T12" y="T13"/>
              </a:cxn>
            </a:cxnLst>
            <a:rect l="0" t="0" r="r" b="b"/>
            <a:pathLst>
              <a:path w="168" h="155">
                <a:moveTo>
                  <a:pt x="167" y="154"/>
                </a:moveTo>
                <a:cubicBezTo>
                  <a:pt x="167" y="155"/>
                  <a:pt x="154" y="150"/>
                  <a:pt x="136" y="140"/>
                </a:cubicBezTo>
                <a:cubicBezTo>
                  <a:pt x="118" y="130"/>
                  <a:pt x="94" y="114"/>
                  <a:pt x="70" y="92"/>
                </a:cubicBezTo>
                <a:cubicBezTo>
                  <a:pt x="46" y="71"/>
                  <a:pt x="28" y="48"/>
                  <a:pt x="17" y="31"/>
                </a:cubicBezTo>
                <a:cubicBezTo>
                  <a:pt x="5" y="13"/>
                  <a:pt x="0" y="2"/>
                  <a:pt x="0" y="1"/>
                </a:cubicBezTo>
                <a:cubicBezTo>
                  <a:pt x="3" y="0"/>
                  <a:pt x="29" y="44"/>
                  <a:pt x="76" y="86"/>
                </a:cubicBezTo>
                <a:cubicBezTo>
                  <a:pt x="122" y="129"/>
                  <a:pt x="168" y="151"/>
                  <a:pt x="167" y="154"/>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5" name="Freeform 71">
            <a:extLst>
              <a:ext uri="{FF2B5EF4-FFF2-40B4-BE49-F238E27FC236}">
                <a16:creationId xmlns:a16="http://schemas.microsoft.com/office/drawing/2014/main" xmlns="" id="{B3C955C7-7CBF-4003-B0B3-8DAA4C95353B}"/>
              </a:ext>
            </a:extLst>
          </p:cNvPr>
          <p:cNvSpPr>
            <a:spLocks/>
          </p:cNvSpPr>
          <p:nvPr/>
        </p:nvSpPr>
        <p:spPr bwMode="auto">
          <a:xfrm>
            <a:off x="5422901" y="4008755"/>
            <a:ext cx="249238" cy="212725"/>
          </a:xfrm>
          <a:custGeom>
            <a:avLst/>
            <a:gdLst>
              <a:gd name="T0" fmla="*/ 227 w 229"/>
              <a:gd name="T1" fmla="*/ 2 h 196"/>
              <a:gd name="T2" fmla="*/ 117 w 229"/>
              <a:gd name="T3" fmla="*/ 101 h 196"/>
              <a:gd name="T4" fmla="*/ 2 w 229"/>
              <a:gd name="T5" fmla="*/ 194 h 196"/>
              <a:gd name="T6" fmla="*/ 111 w 229"/>
              <a:gd name="T7" fmla="*/ 95 h 196"/>
              <a:gd name="T8" fmla="*/ 227 w 229"/>
              <a:gd name="T9" fmla="*/ 2 h 196"/>
            </a:gdLst>
            <a:ahLst/>
            <a:cxnLst>
              <a:cxn ang="0">
                <a:pos x="T0" y="T1"/>
              </a:cxn>
              <a:cxn ang="0">
                <a:pos x="T2" y="T3"/>
              </a:cxn>
              <a:cxn ang="0">
                <a:pos x="T4" y="T5"/>
              </a:cxn>
              <a:cxn ang="0">
                <a:pos x="T6" y="T7"/>
              </a:cxn>
              <a:cxn ang="0">
                <a:pos x="T8" y="T9"/>
              </a:cxn>
            </a:cxnLst>
            <a:rect l="0" t="0" r="r" b="b"/>
            <a:pathLst>
              <a:path w="229" h="196">
                <a:moveTo>
                  <a:pt x="227" y="2"/>
                </a:moveTo>
                <a:cubicBezTo>
                  <a:pt x="229" y="3"/>
                  <a:pt x="179" y="48"/>
                  <a:pt x="117" y="101"/>
                </a:cubicBezTo>
                <a:cubicBezTo>
                  <a:pt x="55" y="154"/>
                  <a:pt x="3" y="196"/>
                  <a:pt x="2" y="194"/>
                </a:cubicBezTo>
                <a:cubicBezTo>
                  <a:pt x="0" y="192"/>
                  <a:pt x="49" y="148"/>
                  <a:pt x="111" y="95"/>
                </a:cubicBezTo>
                <a:cubicBezTo>
                  <a:pt x="174" y="41"/>
                  <a:pt x="225" y="0"/>
                  <a:pt x="227" y="2"/>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6" name="Freeform 72">
            <a:extLst>
              <a:ext uri="{FF2B5EF4-FFF2-40B4-BE49-F238E27FC236}">
                <a16:creationId xmlns:a16="http://schemas.microsoft.com/office/drawing/2014/main" xmlns="" id="{4E33439E-B90B-4D2E-8E0E-BA22DA61F3C1}"/>
              </a:ext>
            </a:extLst>
          </p:cNvPr>
          <p:cNvSpPr>
            <a:spLocks/>
          </p:cNvSpPr>
          <p:nvPr/>
        </p:nvSpPr>
        <p:spPr bwMode="auto">
          <a:xfrm>
            <a:off x="6099176" y="4092893"/>
            <a:ext cx="77788" cy="166688"/>
          </a:xfrm>
          <a:custGeom>
            <a:avLst/>
            <a:gdLst>
              <a:gd name="T0" fmla="*/ 69 w 71"/>
              <a:gd name="T1" fmla="*/ 151 h 153"/>
              <a:gd name="T2" fmla="*/ 24 w 71"/>
              <a:gd name="T3" fmla="*/ 81 h 153"/>
              <a:gd name="T4" fmla="*/ 2 w 71"/>
              <a:gd name="T5" fmla="*/ 1 h 153"/>
              <a:gd name="T6" fmla="*/ 32 w 71"/>
              <a:gd name="T7" fmla="*/ 78 h 153"/>
              <a:gd name="T8" fmla="*/ 69 w 71"/>
              <a:gd name="T9" fmla="*/ 151 h 153"/>
            </a:gdLst>
            <a:ahLst/>
            <a:cxnLst>
              <a:cxn ang="0">
                <a:pos x="T0" y="T1"/>
              </a:cxn>
              <a:cxn ang="0">
                <a:pos x="T2" y="T3"/>
              </a:cxn>
              <a:cxn ang="0">
                <a:pos x="T4" y="T5"/>
              </a:cxn>
              <a:cxn ang="0">
                <a:pos x="T6" y="T7"/>
              </a:cxn>
              <a:cxn ang="0">
                <a:pos x="T8" y="T9"/>
              </a:cxn>
            </a:cxnLst>
            <a:rect l="0" t="0" r="r" b="b"/>
            <a:pathLst>
              <a:path w="71" h="153">
                <a:moveTo>
                  <a:pt x="69" y="151"/>
                </a:moveTo>
                <a:cubicBezTo>
                  <a:pt x="67" y="153"/>
                  <a:pt x="43" y="124"/>
                  <a:pt x="24" y="81"/>
                </a:cubicBezTo>
                <a:cubicBezTo>
                  <a:pt x="5" y="39"/>
                  <a:pt x="0" y="1"/>
                  <a:pt x="2" y="1"/>
                </a:cubicBezTo>
                <a:cubicBezTo>
                  <a:pt x="4" y="0"/>
                  <a:pt x="13" y="36"/>
                  <a:pt x="32" y="78"/>
                </a:cubicBezTo>
                <a:cubicBezTo>
                  <a:pt x="50" y="119"/>
                  <a:pt x="71" y="150"/>
                  <a:pt x="69" y="151"/>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7" name="Freeform 73">
            <a:extLst>
              <a:ext uri="{FF2B5EF4-FFF2-40B4-BE49-F238E27FC236}">
                <a16:creationId xmlns:a16="http://schemas.microsoft.com/office/drawing/2014/main" xmlns="" id="{471AC2CD-DEAE-4C7B-8684-1DB59BD0681C}"/>
              </a:ext>
            </a:extLst>
          </p:cNvPr>
          <p:cNvSpPr>
            <a:spLocks/>
          </p:cNvSpPr>
          <p:nvPr/>
        </p:nvSpPr>
        <p:spPr bwMode="auto">
          <a:xfrm>
            <a:off x="4979988" y="3005455"/>
            <a:ext cx="312738" cy="252413"/>
          </a:xfrm>
          <a:custGeom>
            <a:avLst/>
            <a:gdLst>
              <a:gd name="T0" fmla="*/ 284 w 286"/>
              <a:gd name="T1" fmla="*/ 2 h 232"/>
              <a:gd name="T2" fmla="*/ 146 w 286"/>
              <a:gd name="T3" fmla="*/ 120 h 232"/>
              <a:gd name="T4" fmla="*/ 1 w 286"/>
              <a:gd name="T5" fmla="*/ 230 h 232"/>
              <a:gd name="T6" fmla="*/ 140 w 286"/>
              <a:gd name="T7" fmla="*/ 113 h 232"/>
              <a:gd name="T8" fmla="*/ 284 w 286"/>
              <a:gd name="T9" fmla="*/ 2 h 232"/>
            </a:gdLst>
            <a:ahLst/>
            <a:cxnLst>
              <a:cxn ang="0">
                <a:pos x="T0" y="T1"/>
              </a:cxn>
              <a:cxn ang="0">
                <a:pos x="T2" y="T3"/>
              </a:cxn>
              <a:cxn ang="0">
                <a:pos x="T4" y="T5"/>
              </a:cxn>
              <a:cxn ang="0">
                <a:pos x="T6" y="T7"/>
              </a:cxn>
              <a:cxn ang="0">
                <a:pos x="T8" y="T9"/>
              </a:cxn>
            </a:cxnLst>
            <a:rect l="0" t="0" r="r" b="b"/>
            <a:pathLst>
              <a:path w="286" h="232">
                <a:moveTo>
                  <a:pt x="284" y="2"/>
                </a:moveTo>
                <a:cubicBezTo>
                  <a:pt x="286" y="4"/>
                  <a:pt x="224" y="57"/>
                  <a:pt x="146" y="120"/>
                </a:cubicBezTo>
                <a:cubicBezTo>
                  <a:pt x="67" y="183"/>
                  <a:pt x="3" y="232"/>
                  <a:pt x="1" y="230"/>
                </a:cubicBezTo>
                <a:cubicBezTo>
                  <a:pt x="0" y="228"/>
                  <a:pt x="62" y="176"/>
                  <a:pt x="140" y="113"/>
                </a:cubicBezTo>
                <a:cubicBezTo>
                  <a:pt x="218" y="50"/>
                  <a:pt x="283" y="0"/>
                  <a:pt x="284" y="2"/>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8" name="Freeform 74">
            <a:extLst>
              <a:ext uri="{FF2B5EF4-FFF2-40B4-BE49-F238E27FC236}">
                <a16:creationId xmlns:a16="http://schemas.microsoft.com/office/drawing/2014/main" xmlns="" id="{7901409B-F5B2-48B4-A59D-CCCCB24814CF}"/>
              </a:ext>
            </a:extLst>
          </p:cNvPr>
          <p:cNvSpPr>
            <a:spLocks/>
          </p:cNvSpPr>
          <p:nvPr/>
        </p:nvSpPr>
        <p:spPr bwMode="auto">
          <a:xfrm>
            <a:off x="4811713" y="3702368"/>
            <a:ext cx="130175" cy="257175"/>
          </a:xfrm>
          <a:custGeom>
            <a:avLst/>
            <a:gdLst>
              <a:gd name="T0" fmla="*/ 118 w 119"/>
              <a:gd name="T1" fmla="*/ 236 h 237"/>
              <a:gd name="T2" fmla="*/ 64 w 119"/>
              <a:gd name="T3" fmla="*/ 116 h 237"/>
              <a:gd name="T4" fmla="*/ 3 w 119"/>
              <a:gd name="T5" fmla="*/ 1 h 237"/>
              <a:gd name="T6" fmla="*/ 26 w 119"/>
              <a:gd name="T7" fmla="*/ 31 h 237"/>
              <a:gd name="T8" fmla="*/ 72 w 119"/>
              <a:gd name="T9" fmla="*/ 112 h 237"/>
              <a:gd name="T10" fmla="*/ 108 w 119"/>
              <a:gd name="T11" fmla="*/ 199 h 237"/>
              <a:gd name="T12" fmla="*/ 118 w 119"/>
              <a:gd name="T13" fmla="*/ 236 h 237"/>
            </a:gdLst>
            <a:ahLst/>
            <a:cxnLst>
              <a:cxn ang="0">
                <a:pos x="T0" y="T1"/>
              </a:cxn>
              <a:cxn ang="0">
                <a:pos x="T2" y="T3"/>
              </a:cxn>
              <a:cxn ang="0">
                <a:pos x="T4" y="T5"/>
              </a:cxn>
              <a:cxn ang="0">
                <a:pos x="T6" y="T7"/>
              </a:cxn>
              <a:cxn ang="0">
                <a:pos x="T8" y="T9"/>
              </a:cxn>
              <a:cxn ang="0">
                <a:pos x="T10" y="T11"/>
              </a:cxn>
              <a:cxn ang="0">
                <a:pos x="T12" y="T13"/>
              </a:cxn>
            </a:cxnLst>
            <a:rect l="0" t="0" r="r" b="b"/>
            <a:pathLst>
              <a:path w="119" h="237">
                <a:moveTo>
                  <a:pt x="118" y="236"/>
                </a:moveTo>
                <a:cubicBezTo>
                  <a:pt x="115" y="237"/>
                  <a:pt x="96" y="181"/>
                  <a:pt x="64" y="116"/>
                </a:cubicBezTo>
                <a:cubicBezTo>
                  <a:pt x="33" y="51"/>
                  <a:pt x="0" y="2"/>
                  <a:pt x="3" y="1"/>
                </a:cubicBezTo>
                <a:cubicBezTo>
                  <a:pt x="4" y="0"/>
                  <a:pt x="13" y="12"/>
                  <a:pt x="26" y="31"/>
                </a:cubicBezTo>
                <a:cubicBezTo>
                  <a:pt x="39" y="51"/>
                  <a:pt x="56" y="80"/>
                  <a:pt x="72" y="112"/>
                </a:cubicBezTo>
                <a:cubicBezTo>
                  <a:pt x="88" y="145"/>
                  <a:pt x="100" y="176"/>
                  <a:pt x="108" y="199"/>
                </a:cubicBezTo>
                <a:cubicBezTo>
                  <a:pt x="115" y="221"/>
                  <a:pt x="119" y="236"/>
                  <a:pt x="118" y="236"/>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9" name="Freeform 75">
            <a:extLst>
              <a:ext uri="{FF2B5EF4-FFF2-40B4-BE49-F238E27FC236}">
                <a16:creationId xmlns:a16="http://schemas.microsoft.com/office/drawing/2014/main" xmlns="" id="{B3939CE5-4AEB-452A-932A-CA01848F89C8}"/>
              </a:ext>
            </a:extLst>
          </p:cNvPr>
          <p:cNvSpPr>
            <a:spLocks/>
          </p:cNvSpPr>
          <p:nvPr/>
        </p:nvSpPr>
        <p:spPr bwMode="auto">
          <a:xfrm>
            <a:off x="4465638" y="4354830"/>
            <a:ext cx="328613" cy="60325"/>
          </a:xfrm>
          <a:custGeom>
            <a:avLst/>
            <a:gdLst>
              <a:gd name="T0" fmla="*/ 301 w 301"/>
              <a:gd name="T1" fmla="*/ 2 h 55"/>
              <a:gd name="T2" fmla="*/ 259 w 301"/>
              <a:gd name="T3" fmla="*/ 19 h 55"/>
              <a:gd name="T4" fmla="*/ 154 w 301"/>
              <a:gd name="T5" fmla="*/ 46 h 55"/>
              <a:gd name="T6" fmla="*/ 45 w 301"/>
              <a:gd name="T7" fmla="*/ 55 h 55"/>
              <a:gd name="T8" fmla="*/ 0 w 301"/>
              <a:gd name="T9" fmla="*/ 52 h 55"/>
              <a:gd name="T10" fmla="*/ 45 w 301"/>
              <a:gd name="T11" fmla="*/ 49 h 55"/>
              <a:gd name="T12" fmla="*/ 152 w 301"/>
              <a:gd name="T13" fmla="*/ 37 h 55"/>
              <a:gd name="T14" fmla="*/ 258 w 301"/>
              <a:gd name="T15" fmla="*/ 13 h 55"/>
              <a:gd name="T16" fmla="*/ 301 w 301"/>
              <a:gd name="T17"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 h="55">
                <a:moveTo>
                  <a:pt x="301" y="2"/>
                </a:moveTo>
                <a:cubicBezTo>
                  <a:pt x="301" y="3"/>
                  <a:pt x="286" y="10"/>
                  <a:pt x="259" y="19"/>
                </a:cubicBezTo>
                <a:cubicBezTo>
                  <a:pt x="233" y="28"/>
                  <a:pt x="196" y="38"/>
                  <a:pt x="154" y="46"/>
                </a:cubicBezTo>
                <a:cubicBezTo>
                  <a:pt x="112" y="52"/>
                  <a:pt x="73" y="55"/>
                  <a:pt x="45" y="55"/>
                </a:cubicBezTo>
                <a:cubicBezTo>
                  <a:pt x="17" y="55"/>
                  <a:pt x="0" y="53"/>
                  <a:pt x="0" y="52"/>
                </a:cubicBezTo>
                <a:cubicBezTo>
                  <a:pt x="0" y="50"/>
                  <a:pt x="17" y="50"/>
                  <a:pt x="45" y="49"/>
                </a:cubicBezTo>
                <a:cubicBezTo>
                  <a:pt x="72" y="47"/>
                  <a:pt x="111" y="44"/>
                  <a:pt x="152" y="37"/>
                </a:cubicBezTo>
                <a:cubicBezTo>
                  <a:pt x="194" y="30"/>
                  <a:pt x="231" y="21"/>
                  <a:pt x="258" y="13"/>
                </a:cubicBezTo>
                <a:cubicBezTo>
                  <a:pt x="284" y="6"/>
                  <a:pt x="301" y="0"/>
                  <a:pt x="301" y="2"/>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0" name="Freeform 76">
            <a:extLst>
              <a:ext uri="{FF2B5EF4-FFF2-40B4-BE49-F238E27FC236}">
                <a16:creationId xmlns:a16="http://schemas.microsoft.com/office/drawing/2014/main" xmlns="" id="{41CCB8E9-4E3E-4D58-91B2-0E8592A3651D}"/>
              </a:ext>
            </a:extLst>
          </p:cNvPr>
          <p:cNvSpPr>
            <a:spLocks/>
          </p:cNvSpPr>
          <p:nvPr/>
        </p:nvSpPr>
        <p:spPr bwMode="auto">
          <a:xfrm>
            <a:off x="4089401" y="5359718"/>
            <a:ext cx="322263" cy="204788"/>
          </a:xfrm>
          <a:custGeom>
            <a:avLst/>
            <a:gdLst>
              <a:gd name="T0" fmla="*/ 293 w 295"/>
              <a:gd name="T1" fmla="*/ 2 h 188"/>
              <a:gd name="T2" fmla="*/ 149 w 295"/>
              <a:gd name="T3" fmla="*/ 98 h 188"/>
              <a:gd name="T4" fmla="*/ 1 w 295"/>
              <a:gd name="T5" fmla="*/ 186 h 188"/>
              <a:gd name="T6" fmla="*/ 145 w 295"/>
              <a:gd name="T7" fmla="*/ 91 h 188"/>
              <a:gd name="T8" fmla="*/ 293 w 295"/>
              <a:gd name="T9" fmla="*/ 2 h 188"/>
            </a:gdLst>
            <a:ahLst/>
            <a:cxnLst>
              <a:cxn ang="0">
                <a:pos x="T0" y="T1"/>
              </a:cxn>
              <a:cxn ang="0">
                <a:pos x="T2" y="T3"/>
              </a:cxn>
              <a:cxn ang="0">
                <a:pos x="T4" y="T5"/>
              </a:cxn>
              <a:cxn ang="0">
                <a:pos x="T6" y="T7"/>
              </a:cxn>
              <a:cxn ang="0">
                <a:pos x="T8" y="T9"/>
              </a:cxn>
            </a:cxnLst>
            <a:rect l="0" t="0" r="r" b="b"/>
            <a:pathLst>
              <a:path w="295" h="188">
                <a:moveTo>
                  <a:pt x="293" y="2"/>
                </a:moveTo>
                <a:cubicBezTo>
                  <a:pt x="295" y="4"/>
                  <a:pt x="230" y="47"/>
                  <a:pt x="149" y="98"/>
                </a:cubicBezTo>
                <a:cubicBezTo>
                  <a:pt x="69" y="149"/>
                  <a:pt x="2" y="188"/>
                  <a:pt x="1" y="186"/>
                </a:cubicBezTo>
                <a:cubicBezTo>
                  <a:pt x="0" y="184"/>
                  <a:pt x="64" y="141"/>
                  <a:pt x="145" y="91"/>
                </a:cubicBezTo>
                <a:cubicBezTo>
                  <a:pt x="226" y="40"/>
                  <a:pt x="292" y="0"/>
                  <a:pt x="293" y="2"/>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1" name="Freeform 77">
            <a:extLst>
              <a:ext uri="{FF2B5EF4-FFF2-40B4-BE49-F238E27FC236}">
                <a16:creationId xmlns:a16="http://schemas.microsoft.com/office/drawing/2014/main" xmlns="" id="{2FEC2B3A-7119-4A5E-AAFF-8D4F05C9A499}"/>
              </a:ext>
            </a:extLst>
          </p:cNvPr>
          <p:cNvSpPr>
            <a:spLocks/>
          </p:cNvSpPr>
          <p:nvPr/>
        </p:nvSpPr>
        <p:spPr bwMode="auto">
          <a:xfrm>
            <a:off x="4751388" y="5300980"/>
            <a:ext cx="160338" cy="428625"/>
          </a:xfrm>
          <a:custGeom>
            <a:avLst/>
            <a:gdLst>
              <a:gd name="T0" fmla="*/ 145 w 147"/>
              <a:gd name="T1" fmla="*/ 394 h 395"/>
              <a:gd name="T2" fmla="*/ 69 w 147"/>
              <a:gd name="T3" fmla="*/ 199 h 395"/>
              <a:gd name="T4" fmla="*/ 2 w 147"/>
              <a:gd name="T5" fmla="*/ 1 h 395"/>
              <a:gd name="T6" fmla="*/ 78 w 147"/>
              <a:gd name="T7" fmla="*/ 196 h 395"/>
              <a:gd name="T8" fmla="*/ 145 w 147"/>
              <a:gd name="T9" fmla="*/ 394 h 395"/>
            </a:gdLst>
            <a:ahLst/>
            <a:cxnLst>
              <a:cxn ang="0">
                <a:pos x="T0" y="T1"/>
              </a:cxn>
              <a:cxn ang="0">
                <a:pos x="T2" y="T3"/>
              </a:cxn>
              <a:cxn ang="0">
                <a:pos x="T4" y="T5"/>
              </a:cxn>
              <a:cxn ang="0">
                <a:pos x="T6" y="T7"/>
              </a:cxn>
              <a:cxn ang="0">
                <a:pos x="T8" y="T9"/>
              </a:cxn>
            </a:cxnLst>
            <a:rect l="0" t="0" r="r" b="b"/>
            <a:pathLst>
              <a:path w="147" h="395">
                <a:moveTo>
                  <a:pt x="145" y="394"/>
                </a:moveTo>
                <a:cubicBezTo>
                  <a:pt x="142" y="395"/>
                  <a:pt x="109" y="307"/>
                  <a:pt x="69" y="199"/>
                </a:cubicBezTo>
                <a:cubicBezTo>
                  <a:pt x="30" y="90"/>
                  <a:pt x="0" y="2"/>
                  <a:pt x="2" y="1"/>
                </a:cubicBezTo>
                <a:cubicBezTo>
                  <a:pt x="5" y="0"/>
                  <a:pt x="38" y="87"/>
                  <a:pt x="78" y="196"/>
                </a:cubicBezTo>
                <a:cubicBezTo>
                  <a:pt x="117" y="304"/>
                  <a:pt x="147" y="393"/>
                  <a:pt x="145" y="394"/>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2" name="Freeform 78">
            <a:extLst>
              <a:ext uri="{FF2B5EF4-FFF2-40B4-BE49-F238E27FC236}">
                <a16:creationId xmlns:a16="http://schemas.microsoft.com/office/drawing/2014/main" xmlns="" id="{990355D8-6977-4FCF-A7FA-ADA8BAC91F9F}"/>
              </a:ext>
            </a:extLst>
          </p:cNvPr>
          <p:cNvSpPr>
            <a:spLocks/>
          </p:cNvSpPr>
          <p:nvPr/>
        </p:nvSpPr>
        <p:spPr bwMode="auto">
          <a:xfrm>
            <a:off x="5334001" y="4731068"/>
            <a:ext cx="114300" cy="239713"/>
          </a:xfrm>
          <a:custGeom>
            <a:avLst/>
            <a:gdLst>
              <a:gd name="T0" fmla="*/ 102 w 105"/>
              <a:gd name="T1" fmla="*/ 219 h 220"/>
              <a:gd name="T2" fmla="*/ 48 w 105"/>
              <a:gd name="T3" fmla="*/ 112 h 220"/>
              <a:gd name="T4" fmla="*/ 2 w 105"/>
              <a:gd name="T5" fmla="*/ 1 h 220"/>
              <a:gd name="T6" fmla="*/ 56 w 105"/>
              <a:gd name="T7" fmla="*/ 108 h 220"/>
              <a:gd name="T8" fmla="*/ 102 w 105"/>
              <a:gd name="T9" fmla="*/ 219 h 220"/>
            </a:gdLst>
            <a:ahLst/>
            <a:cxnLst>
              <a:cxn ang="0">
                <a:pos x="T0" y="T1"/>
              </a:cxn>
              <a:cxn ang="0">
                <a:pos x="T2" y="T3"/>
              </a:cxn>
              <a:cxn ang="0">
                <a:pos x="T4" y="T5"/>
              </a:cxn>
              <a:cxn ang="0">
                <a:pos x="T6" y="T7"/>
              </a:cxn>
              <a:cxn ang="0">
                <a:pos x="T8" y="T9"/>
              </a:cxn>
            </a:cxnLst>
            <a:rect l="0" t="0" r="r" b="b"/>
            <a:pathLst>
              <a:path w="105" h="220">
                <a:moveTo>
                  <a:pt x="102" y="219"/>
                </a:moveTo>
                <a:cubicBezTo>
                  <a:pt x="100" y="220"/>
                  <a:pt x="76" y="172"/>
                  <a:pt x="48" y="112"/>
                </a:cubicBezTo>
                <a:cubicBezTo>
                  <a:pt x="20" y="52"/>
                  <a:pt x="0" y="2"/>
                  <a:pt x="2" y="1"/>
                </a:cubicBezTo>
                <a:cubicBezTo>
                  <a:pt x="4" y="0"/>
                  <a:pt x="28" y="48"/>
                  <a:pt x="56" y="108"/>
                </a:cubicBezTo>
                <a:cubicBezTo>
                  <a:pt x="84" y="168"/>
                  <a:pt x="105" y="218"/>
                  <a:pt x="102" y="219"/>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3" name="Freeform 79">
            <a:extLst>
              <a:ext uri="{FF2B5EF4-FFF2-40B4-BE49-F238E27FC236}">
                <a16:creationId xmlns:a16="http://schemas.microsoft.com/office/drawing/2014/main" xmlns="" id="{0576E293-3FB3-4671-807E-451473F9FCED}"/>
              </a:ext>
            </a:extLst>
          </p:cNvPr>
          <p:cNvSpPr>
            <a:spLocks/>
          </p:cNvSpPr>
          <p:nvPr/>
        </p:nvSpPr>
        <p:spPr bwMode="auto">
          <a:xfrm>
            <a:off x="7364413" y="4640580"/>
            <a:ext cx="109538" cy="274638"/>
          </a:xfrm>
          <a:custGeom>
            <a:avLst/>
            <a:gdLst>
              <a:gd name="T0" fmla="*/ 99 w 100"/>
              <a:gd name="T1" fmla="*/ 0 h 254"/>
              <a:gd name="T2" fmla="*/ 85 w 100"/>
              <a:gd name="T3" fmla="*/ 38 h 254"/>
              <a:gd name="T4" fmla="*/ 49 w 100"/>
              <a:gd name="T5" fmla="*/ 127 h 254"/>
              <a:gd name="T6" fmla="*/ 16 w 100"/>
              <a:gd name="T7" fmla="*/ 217 h 254"/>
              <a:gd name="T8" fmla="*/ 1 w 100"/>
              <a:gd name="T9" fmla="*/ 254 h 254"/>
              <a:gd name="T10" fmla="*/ 10 w 100"/>
              <a:gd name="T11" fmla="*/ 215 h 254"/>
              <a:gd name="T12" fmla="*/ 41 w 100"/>
              <a:gd name="T13" fmla="*/ 124 h 254"/>
              <a:gd name="T14" fmla="*/ 80 w 100"/>
              <a:gd name="T15" fmla="*/ 35 h 254"/>
              <a:gd name="T16" fmla="*/ 99 w 100"/>
              <a:gd name="T1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254">
                <a:moveTo>
                  <a:pt x="99" y="0"/>
                </a:moveTo>
                <a:cubicBezTo>
                  <a:pt x="100" y="1"/>
                  <a:pt x="95" y="15"/>
                  <a:pt x="85" y="38"/>
                </a:cubicBezTo>
                <a:cubicBezTo>
                  <a:pt x="76" y="60"/>
                  <a:pt x="63" y="92"/>
                  <a:pt x="49" y="127"/>
                </a:cubicBezTo>
                <a:cubicBezTo>
                  <a:pt x="36" y="162"/>
                  <a:pt x="24" y="194"/>
                  <a:pt x="16" y="217"/>
                </a:cubicBezTo>
                <a:cubicBezTo>
                  <a:pt x="7" y="240"/>
                  <a:pt x="2" y="254"/>
                  <a:pt x="1" y="254"/>
                </a:cubicBezTo>
                <a:cubicBezTo>
                  <a:pt x="0" y="254"/>
                  <a:pt x="3" y="239"/>
                  <a:pt x="10" y="215"/>
                </a:cubicBezTo>
                <a:cubicBezTo>
                  <a:pt x="17" y="191"/>
                  <a:pt x="28" y="159"/>
                  <a:pt x="41" y="124"/>
                </a:cubicBezTo>
                <a:cubicBezTo>
                  <a:pt x="55" y="89"/>
                  <a:pt x="69" y="57"/>
                  <a:pt x="80" y="35"/>
                </a:cubicBezTo>
                <a:cubicBezTo>
                  <a:pt x="90" y="13"/>
                  <a:pt x="98" y="0"/>
                  <a:pt x="99" y="0"/>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4" name="Freeform 80">
            <a:extLst>
              <a:ext uri="{FF2B5EF4-FFF2-40B4-BE49-F238E27FC236}">
                <a16:creationId xmlns:a16="http://schemas.microsoft.com/office/drawing/2014/main" xmlns="" id="{7BEDB0FA-07B4-4A54-8152-50A5E0E6549C}"/>
              </a:ext>
            </a:extLst>
          </p:cNvPr>
          <p:cNvSpPr>
            <a:spLocks/>
          </p:cNvSpPr>
          <p:nvPr/>
        </p:nvSpPr>
        <p:spPr bwMode="auto">
          <a:xfrm>
            <a:off x="5429251" y="6099493"/>
            <a:ext cx="339725" cy="47625"/>
          </a:xfrm>
          <a:custGeom>
            <a:avLst/>
            <a:gdLst>
              <a:gd name="T0" fmla="*/ 311 w 311"/>
              <a:gd name="T1" fmla="*/ 8 h 43"/>
              <a:gd name="T2" fmla="*/ 265 w 311"/>
              <a:gd name="T3" fmla="*/ 9 h 43"/>
              <a:gd name="T4" fmla="*/ 154 w 311"/>
              <a:gd name="T5" fmla="*/ 14 h 43"/>
              <a:gd name="T6" fmla="*/ 46 w 311"/>
              <a:gd name="T7" fmla="*/ 32 h 43"/>
              <a:gd name="T8" fmla="*/ 1 w 311"/>
              <a:gd name="T9" fmla="*/ 42 h 43"/>
              <a:gd name="T10" fmla="*/ 44 w 311"/>
              <a:gd name="T11" fmla="*/ 26 h 43"/>
              <a:gd name="T12" fmla="*/ 154 w 311"/>
              <a:gd name="T13" fmla="*/ 5 h 43"/>
              <a:gd name="T14" fmla="*/ 265 w 311"/>
              <a:gd name="T15" fmla="*/ 2 h 43"/>
              <a:gd name="T16" fmla="*/ 311 w 311"/>
              <a:gd name="T17"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1" h="43">
                <a:moveTo>
                  <a:pt x="311" y="8"/>
                </a:moveTo>
                <a:cubicBezTo>
                  <a:pt x="310" y="10"/>
                  <a:pt x="293" y="9"/>
                  <a:pt x="265" y="9"/>
                </a:cubicBezTo>
                <a:cubicBezTo>
                  <a:pt x="236" y="8"/>
                  <a:pt x="197" y="9"/>
                  <a:pt x="154" y="14"/>
                </a:cubicBezTo>
                <a:cubicBezTo>
                  <a:pt x="112" y="18"/>
                  <a:pt x="73" y="26"/>
                  <a:pt x="46" y="32"/>
                </a:cubicBezTo>
                <a:cubicBezTo>
                  <a:pt x="18" y="38"/>
                  <a:pt x="1" y="43"/>
                  <a:pt x="1" y="42"/>
                </a:cubicBezTo>
                <a:cubicBezTo>
                  <a:pt x="0" y="40"/>
                  <a:pt x="17" y="34"/>
                  <a:pt x="44" y="26"/>
                </a:cubicBezTo>
                <a:cubicBezTo>
                  <a:pt x="72" y="18"/>
                  <a:pt x="110" y="10"/>
                  <a:pt x="154" y="5"/>
                </a:cubicBezTo>
                <a:cubicBezTo>
                  <a:pt x="197" y="0"/>
                  <a:pt x="236" y="1"/>
                  <a:pt x="265" y="2"/>
                </a:cubicBezTo>
                <a:cubicBezTo>
                  <a:pt x="293" y="4"/>
                  <a:pt x="311" y="7"/>
                  <a:pt x="311" y="8"/>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5" name="Freeform 81">
            <a:extLst>
              <a:ext uri="{FF2B5EF4-FFF2-40B4-BE49-F238E27FC236}">
                <a16:creationId xmlns:a16="http://schemas.microsoft.com/office/drawing/2014/main" xmlns="" id="{D92032B7-517A-4B19-86BF-811389CF9FBE}"/>
              </a:ext>
            </a:extLst>
          </p:cNvPr>
          <p:cNvSpPr>
            <a:spLocks/>
          </p:cNvSpPr>
          <p:nvPr/>
        </p:nvSpPr>
        <p:spPr bwMode="auto">
          <a:xfrm>
            <a:off x="6088063" y="5950268"/>
            <a:ext cx="173038" cy="195263"/>
          </a:xfrm>
          <a:custGeom>
            <a:avLst/>
            <a:gdLst>
              <a:gd name="T0" fmla="*/ 157 w 158"/>
              <a:gd name="T1" fmla="*/ 179 h 180"/>
              <a:gd name="T2" fmla="*/ 86 w 158"/>
              <a:gd name="T3" fmla="*/ 84 h 180"/>
              <a:gd name="T4" fmla="*/ 2 w 158"/>
              <a:gd name="T5" fmla="*/ 0 h 180"/>
              <a:gd name="T6" fmla="*/ 31 w 158"/>
              <a:gd name="T7" fmla="*/ 20 h 180"/>
              <a:gd name="T8" fmla="*/ 92 w 158"/>
              <a:gd name="T9" fmla="*/ 78 h 180"/>
              <a:gd name="T10" fmla="*/ 142 w 158"/>
              <a:gd name="T11" fmla="*/ 147 h 180"/>
              <a:gd name="T12" fmla="*/ 157 w 158"/>
              <a:gd name="T13" fmla="*/ 179 h 180"/>
            </a:gdLst>
            <a:ahLst/>
            <a:cxnLst>
              <a:cxn ang="0">
                <a:pos x="T0" y="T1"/>
              </a:cxn>
              <a:cxn ang="0">
                <a:pos x="T2" y="T3"/>
              </a:cxn>
              <a:cxn ang="0">
                <a:pos x="T4" y="T5"/>
              </a:cxn>
              <a:cxn ang="0">
                <a:pos x="T6" y="T7"/>
              </a:cxn>
              <a:cxn ang="0">
                <a:pos x="T8" y="T9"/>
              </a:cxn>
              <a:cxn ang="0">
                <a:pos x="T10" y="T11"/>
              </a:cxn>
              <a:cxn ang="0">
                <a:pos x="T12" y="T13"/>
              </a:cxn>
            </a:cxnLst>
            <a:rect l="0" t="0" r="r" b="b"/>
            <a:pathLst>
              <a:path w="158" h="180">
                <a:moveTo>
                  <a:pt x="157" y="179"/>
                </a:moveTo>
                <a:cubicBezTo>
                  <a:pt x="155" y="180"/>
                  <a:pt x="129" y="133"/>
                  <a:pt x="86" y="84"/>
                </a:cubicBezTo>
                <a:cubicBezTo>
                  <a:pt x="43" y="35"/>
                  <a:pt x="0" y="3"/>
                  <a:pt x="2" y="0"/>
                </a:cubicBezTo>
                <a:cubicBezTo>
                  <a:pt x="3" y="0"/>
                  <a:pt x="14" y="6"/>
                  <a:pt x="31" y="20"/>
                </a:cubicBezTo>
                <a:cubicBezTo>
                  <a:pt x="48" y="33"/>
                  <a:pt x="71" y="53"/>
                  <a:pt x="92" y="78"/>
                </a:cubicBezTo>
                <a:cubicBezTo>
                  <a:pt x="114" y="103"/>
                  <a:pt x="131" y="128"/>
                  <a:pt x="142" y="147"/>
                </a:cubicBezTo>
                <a:cubicBezTo>
                  <a:pt x="153" y="166"/>
                  <a:pt x="158" y="178"/>
                  <a:pt x="157" y="179"/>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6" name="Freeform 82">
            <a:extLst>
              <a:ext uri="{FF2B5EF4-FFF2-40B4-BE49-F238E27FC236}">
                <a16:creationId xmlns:a16="http://schemas.microsoft.com/office/drawing/2014/main" xmlns="" id="{97D79E62-24D6-4F5A-82CB-1839FA394986}"/>
              </a:ext>
            </a:extLst>
          </p:cNvPr>
          <p:cNvSpPr>
            <a:spLocks/>
          </p:cNvSpPr>
          <p:nvPr/>
        </p:nvSpPr>
        <p:spPr bwMode="auto">
          <a:xfrm>
            <a:off x="6573838" y="5999480"/>
            <a:ext cx="230188" cy="141288"/>
          </a:xfrm>
          <a:custGeom>
            <a:avLst/>
            <a:gdLst>
              <a:gd name="T0" fmla="*/ 209 w 211"/>
              <a:gd name="T1" fmla="*/ 2 h 129"/>
              <a:gd name="T2" fmla="*/ 107 w 211"/>
              <a:gd name="T3" fmla="*/ 68 h 129"/>
              <a:gd name="T4" fmla="*/ 1 w 211"/>
              <a:gd name="T5" fmla="*/ 127 h 129"/>
              <a:gd name="T6" fmla="*/ 103 w 211"/>
              <a:gd name="T7" fmla="*/ 61 h 129"/>
              <a:gd name="T8" fmla="*/ 209 w 211"/>
              <a:gd name="T9" fmla="*/ 2 h 129"/>
            </a:gdLst>
            <a:ahLst/>
            <a:cxnLst>
              <a:cxn ang="0">
                <a:pos x="T0" y="T1"/>
              </a:cxn>
              <a:cxn ang="0">
                <a:pos x="T2" y="T3"/>
              </a:cxn>
              <a:cxn ang="0">
                <a:pos x="T4" y="T5"/>
              </a:cxn>
              <a:cxn ang="0">
                <a:pos x="T6" y="T7"/>
              </a:cxn>
              <a:cxn ang="0">
                <a:pos x="T8" y="T9"/>
              </a:cxn>
            </a:cxnLst>
            <a:rect l="0" t="0" r="r" b="b"/>
            <a:pathLst>
              <a:path w="211" h="129">
                <a:moveTo>
                  <a:pt x="209" y="2"/>
                </a:moveTo>
                <a:cubicBezTo>
                  <a:pt x="211" y="4"/>
                  <a:pt x="165" y="33"/>
                  <a:pt x="107" y="68"/>
                </a:cubicBezTo>
                <a:cubicBezTo>
                  <a:pt x="50" y="103"/>
                  <a:pt x="2" y="129"/>
                  <a:pt x="1" y="127"/>
                </a:cubicBezTo>
                <a:cubicBezTo>
                  <a:pt x="0" y="125"/>
                  <a:pt x="45" y="95"/>
                  <a:pt x="103" y="61"/>
                </a:cubicBezTo>
                <a:cubicBezTo>
                  <a:pt x="160" y="26"/>
                  <a:pt x="208" y="0"/>
                  <a:pt x="209" y="2"/>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7" name="Freeform 83">
            <a:extLst>
              <a:ext uri="{FF2B5EF4-FFF2-40B4-BE49-F238E27FC236}">
                <a16:creationId xmlns:a16="http://schemas.microsoft.com/office/drawing/2014/main" xmlns="" id="{D5E909E6-EB99-4893-AF80-C4C192532040}"/>
              </a:ext>
            </a:extLst>
          </p:cNvPr>
          <p:cNvSpPr>
            <a:spLocks/>
          </p:cNvSpPr>
          <p:nvPr/>
        </p:nvSpPr>
        <p:spPr bwMode="auto">
          <a:xfrm>
            <a:off x="7216776" y="6099493"/>
            <a:ext cx="161925" cy="22225"/>
          </a:xfrm>
          <a:custGeom>
            <a:avLst/>
            <a:gdLst>
              <a:gd name="T0" fmla="*/ 148 w 148"/>
              <a:gd name="T1" fmla="*/ 18 h 21"/>
              <a:gd name="T2" fmla="*/ 74 w 148"/>
              <a:gd name="T3" fmla="*/ 15 h 21"/>
              <a:gd name="T4" fmla="*/ 1 w 148"/>
              <a:gd name="T5" fmla="*/ 3 h 21"/>
              <a:gd name="T6" fmla="*/ 75 w 148"/>
              <a:gd name="T7" fmla="*/ 6 h 21"/>
              <a:gd name="T8" fmla="*/ 148 w 148"/>
              <a:gd name="T9" fmla="*/ 18 h 21"/>
            </a:gdLst>
            <a:ahLst/>
            <a:cxnLst>
              <a:cxn ang="0">
                <a:pos x="T0" y="T1"/>
              </a:cxn>
              <a:cxn ang="0">
                <a:pos x="T2" y="T3"/>
              </a:cxn>
              <a:cxn ang="0">
                <a:pos x="T4" y="T5"/>
              </a:cxn>
              <a:cxn ang="0">
                <a:pos x="T6" y="T7"/>
              </a:cxn>
              <a:cxn ang="0">
                <a:pos x="T8" y="T9"/>
              </a:cxn>
            </a:cxnLst>
            <a:rect l="0" t="0" r="r" b="b"/>
            <a:pathLst>
              <a:path w="148" h="21">
                <a:moveTo>
                  <a:pt x="148" y="18"/>
                </a:moveTo>
                <a:cubicBezTo>
                  <a:pt x="148" y="21"/>
                  <a:pt x="114" y="19"/>
                  <a:pt x="74" y="15"/>
                </a:cubicBezTo>
                <a:cubicBezTo>
                  <a:pt x="33" y="11"/>
                  <a:pt x="0" y="5"/>
                  <a:pt x="1" y="3"/>
                </a:cubicBezTo>
                <a:cubicBezTo>
                  <a:pt x="1" y="0"/>
                  <a:pt x="34" y="2"/>
                  <a:pt x="75" y="6"/>
                </a:cubicBezTo>
                <a:cubicBezTo>
                  <a:pt x="115" y="10"/>
                  <a:pt x="148" y="16"/>
                  <a:pt x="148" y="18"/>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8" name="Freeform 84">
            <a:extLst>
              <a:ext uri="{FF2B5EF4-FFF2-40B4-BE49-F238E27FC236}">
                <a16:creationId xmlns:a16="http://schemas.microsoft.com/office/drawing/2014/main" xmlns="" id="{A42F03A2-FC04-4CAD-966A-1DF13363D21C}"/>
              </a:ext>
            </a:extLst>
          </p:cNvPr>
          <p:cNvSpPr>
            <a:spLocks/>
          </p:cNvSpPr>
          <p:nvPr/>
        </p:nvSpPr>
        <p:spPr bwMode="auto">
          <a:xfrm>
            <a:off x="5183188" y="446405"/>
            <a:ext cx="1806575" cy="1203325"/>
          </a:xfrm>
          <a:custGeom>
            <a:avLst/>
            <a:gdLst>
              <a:gd name="T0" fmla="*/ 1371 w 1652"/>
              <a:gd name="T1" fmla="*/ 1016 h 1111"/>
              <a:gd name="T2" fmla="*/ 1399 w 1652"/>
              <a:gd name="T3" fmla="*/ 1092 h 1111"/>
              <a:gd name="T4" fmla="*/ 1480 w 1652"/>
              <a:gd name="T5" fmla="*/ 1097 h 1111"/>
              <a:gd name="T6" fmla="*/ 1517 w 1652"/>
              <a:gd name="T7" fmla="*/ 949 h 1111"/>
              <a:gd name="T8" fmla="*/ 1503 w 1652"/>
              <a:gd name="T9" fmla="*/ 788 h 1111"/>
              <a:gd name="T10" fmla="*/ 1581 w 1652"/>
              <a:gd name="T11" fmla="*/ 692 h 1111"/>
              <a:gd name="T12" fmla="*/ 1635 w 1652"/>
              <a:gd name="T13" fmla="*/ 488 h 1111"/>
              <a:gd name="T14" fmla="*/ 1490 w 1652"/>
              <a:gd name="T15" fmla="*/ 340 h 1111"/>
              <a:gd name="T16" fmla="*/ 1275 w 1652"/>
              <a:gd name="T17" fmla="*/ 302 h 1111"/>
              <a:gd name="T18" fmla="*/ 1196 w 1652"/>
              <a:gd name="T19" fmla="*/ 162 h 1111"/>
              <a:gd name="T20" fmla="*/ 965 w 1652"/>
              <a:gd name="T21" fmla="*/ 106 h 1111"/>
              <a:gd name="T22" fmla="*/ 718 w 1652"/>
              <a:gd name="T23" fmla="*/ 138 h 1111"/>
              <a:gd name="T24" fmla="*/ 526 w 1652"/>
              <a:gd name="T25" fmla="*/ 55 h 1111"/>
              <a:gd name="T26" fmla="*/ 113 w 1652"/>
              <a:gd name="T27" fmla="*/ 160 h 1111"/>
              <a:gd name="T28" fmla="*/ 78 w 1652"/>
              <a:gd name="T29" fmla="*/ 584 h 1111"/>
              <a:gd name="T30" fmla="*/ 198 w 1652"/>
              <a:gd name="T31" fmla="*/ 69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52" h="1111">
                <a:moveTo>
                  <a:pt x="1371" y="1016"/>
                </a:moveTo>
                <a:cubicBezTo>
                  <a:pt x="1365" y="1043"/>
                  <a:pt x="1376" y="1075"/>
                  <a:pt x="1399" y="1092"/>
                </a:cubicBezTo>
                <a:cubicBezTo>
                  <a:pt x="1422" y="1109"/>
                  <a:pt x="1455" y="1111"/>
                  <a:pt x="1480" y="1097"/>
                </a:cubicBezTo>
                <a:cubicBezTo>
                  <a:pt x="1528" y="1069"/>
                  <a:pt x="1530" y="1002"/>
                  <a:pt x="1517" y="949"/>
                </a:cubicBezTo>
                <a:cubicBezTo>
                  <a:pt x="1505" y="896"/>
                  <a:pt x="1483" y="839"/>
                  <a:pt x="1503" y="788"/>
                </a:cubicBezTo>
                <a:cubicBezTo>
                  <a:pt x="1518" y="749"/>
                  <a:pt x="1554" y="723"/>
                  <a:pt x="1581" y="692"/>
                </a:cubicBezTo>
                <a:cubicBezTo>
                  <a:pt x="1629" y="636"/>
                  <a:pt x="1652" y="559"/>
                  <a:pt x="1635" y="488"/>
                </a:cubicBezTo>
                <a:cubicBezTo>
                  <a:pt x="1619" y="417"/>
                  <a:pt x="1562" y="356"/>
                  <a:pt x="1490" y="340"/>
                </a:cubicBezTo>
                <a:cubicBezTo>
                  <a:pt x="1418" y="324"/>
                  <a:pt x="1331" y="351"/>
                  <a:pt x="1275" y="302"/>
                </a:cubicBezTo>
                <a:cubicBezTo>
                  <a:pt x="1234" y="267"/>
                  <a:pt x="1228" y="206"/>
                  <a:pt x="1196" y="162"/>
                </a:cubicBezTo>
                <a:cubicBezTo>
                  <a:pt x="1146" y="96"/>
                  <a:pt x="1047" y="90"/>
                  <a:pt x="965" y="106"/>
                </a:cubicBezTo>
                <a:cubicBezTo>
                  <a:pt x="883" y="122"/>
                  <a:pt x="800" y="153"/>
                  <a:pt x="718" y="138"/>
                </a:cubicBezTo>
                <a:cubicBezTo>
                  <a:pt x="649" y="125"/>
                  <a:pt x="591" y="81"/>
                  <a:pt x="526" y="55"/>
                </a:cubicBezTo>
                <a:cubicBezTo>
                  <a:pt x="384" y="0"/>
                  <a:pt x="210" y="44"/>
                  <a:pt x="113" y="160"/>
                </a:cubicBezTo>
                <a:cubicBezTo>
                  <a:pt x="15" y="276"/>
                  <a:pt x="0" y="454"/>
                  <a:pt x="78" y="584"/>
                </a:cubicBezTo>
                <a:cubicBezTo>
                  <a:pt x="106" y="631"/>
                  <a:pt x="146" y="673"/>
                  <a:pt x="198" y="69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9" name="Freeform 85">
            <a:extLst>
              <a:ext uri="{FF2B5EF4-FFF2-40B4-BE49-F238E27FC236}">
                <a16:creationId xmlns:a16="http://schemas.microsoft.com/office/drawing/2014/main" xmlns="" id="{6FCEAA52-EA23-4B9F-8511-C8B75A032949}"/>
              </a:ext>
            </a:extLst>
          </p:cNvPr>
          <p:cNvSpPr>
            <a:spLocks/>
          </p:cNvSpPr>
          <p:nvPr/>
        </p:nvSpPr>
        <p:spPr bwMode="auto">
          <a:xfrm>
            <a:off x="5443538" y="775018"/>
            <a:ext cx="1357313" cy="2471738"/>
          </a:xfrm>
          <a:custGeom>
            <a:avLst/>
            <a:gdLst>
              <a:gd name="T0" fmla="*/ 858 w 1242"/>
              <a:gd name="T1" fmla="*/ 2260 h 2279"/>
              <a:gd name="T2" fmla="*/ 858 w 1242"/>
              <a:gd name="T3" fmla="*/ 2260 h 2279"/>
              <a:gd name="T4" fmla="*/ 409 w 1242"/>
              <a:gd name="T5" fmla="*/ 1881 h 2279"/>
              <a:gd name="T6" fmla="*/ 389 w 1242"/>
              <a:gd name="T7" fmla="*/ 1641 h 2279"/>
              <a:gd name="T8" fmla="*/ 28 w 1242"/>
              <a:gd name="T9" fmla="*/ 1283 h 2279"/>
              <a:gd name="T10" fmla="*/ 4 w 1242"/>
              <a:gd name="T11" fmla="*/ 235 h 2279"/>
              <a:gd name="T12" fmla="*/ 4 w 1242"/>
              <a:gd name="T13" fmla="*/ 191 h 2279"/>
              <a:gd name="T14" fmla="*/ 1169 w 1242"/>
              <a:gd name="T15" fmla="*/ 291 h 2279"/>
              <a:gd name="T16" fmla="*/ 1174 w 1242"/>
              <a:gd name="T17" fmla="*/ 359 h 2279"/>
              <a:gd name="T18" fmla="*/ 1240 w 1242"/>
              <a:gd name="T19" fmla="*/ 1840 h 2279"/>
              <a:gd name="T20" fmla="*/ 858 w 1242"/>
              <a:gd name="T21" fmla="*/ 226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2" h="2279">
                <a:moveTo>
                  <a:pt x="858" y="2260"/>
                </a:moveTo>
                <a:lnTo>
                  <a:pt x="858" y="2260"/>
                </a:lnTo>
                <a:cubicBezTo>
                  <a:pt x="629" y="2279"/>
                  <a:pt x="429" y="2110"/>
                  <a:pt x="409" y="1881"/>
                </a:cubicBezTo>
                <a:cubicBezTo>
                  <a:pt x="398" y="1751"/>
                  <a:pt x="389" y="1641"/>
                  <a:pt x="389" y="1641"/>
                </a:cubicBezTo>
                <a:cubicBezTo>
                  <a:pt x="389" y="1641"/>
                  <a:pt x="55" y="1612"/>
                  <a:pt x="28" y="1283"/>
                </a:cubicBezTo>
                <a:cubicBezTo>
                  <a:pt x="0" y="953"/>
                  <a:pt x="4" y="235"/>
                  <a:pt x="4" y="235"/>
                </a:cubicBezTo>
                <a:lnTo>
                  <a:pt x="4" y="191"/>
                </a:lnTo>
                <a:cubicBezTo>
                  <a:pt x="375" y="0"/>
                  <a:pt x="822" y="61"/>
                  <a:pt x="1169" y="291"/>
                </a:cubicBezTo>
                <a:lnTo>
                  <a:pt x="1174" y="359"/>
                </a:lnTo>
                <a:lnTo>
                  <a:pt x="1240" y="1840"/>
                </a:lnTo>
                <a:cubicBezTo>
                  <a:pt x="1242" y="2059"/>
                  <a:pt x="1076" y="2243"/>
                  <a:pt x="858" y="2260"/>
                </a:cubicBezTo>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0" name="Freeform 86">
            <a:extLst>
              <a:ext uri="{FF2B5EF4-FFF2-40B4-BE49-F238E27FC236}">
                <a16:creationId xmlns:a16="http://schemas.microsoft.com/office/drawing/2014/main" xmlns="" id="{D0A68585-12D1-4F11-B76F-D6A2A53497BA}"/>
              </a:ext>
            </a:extLst>
          </p:cNvPr>
          <p:cNvSpPr>
            <a:spLocks/>
          </p:cNvSpPr>
          <p:nvPr/>
        </p:nvSpPr>
        <p:spPr bwMode="auto">
          <a:xfrm>
            <a:off x="5538788" y="1486218"/>
            <a:ext cx="128588" cy="107950"/>
          </a:xfrm>
          <a:custGeom>
            <a:avLst/>
            <a:gdLst>
              <a:gd name="T0" fmla="*/ 78 w 118"/>
              <a:gd name="T1" fmla="*/ 95 h 100"/>
              <a:gd name="T2" fmla="*/ 75 w 118"/>
              <a:gd name="T3" fmla="*/ 5 h 100"/>
              <a:gd name="T4" fmla="*/ 41 w 118"/>
              <a:gd name="T5" fmla="*/ 6 h 100"/>
              <a:gd name="T6" fmla="*/ 44 w 118"/>
              <a:gd name="T7" fmla="*/ 96 h 100"/>
              <a:gd name="T8" fmla="*/ 78 w 118"/>
              <a:gd name="T9" fmla="*/ 95 h 100"/>
            </a:gdLst>
            <a:ahLst/>
            <a:cxnLst>
              <a:cxn ang="0">
                <a:pos x="T0" y="T1"/>
              </a:cxn>
              <a:cxn ang="0">
                <a:pos x="T2" y="T3"/>
              </a:cxn>
              <a:cxn ang="0">
                <a:pos x="T4" y="T5"/>
              </a:cxn>
              <a:cxn ang="0">
                <a:pos x="T6" y="T7"/>
              </a:cxn>
              <a:cxn ang="0">
                <a:pos x="T8" y="T9"/>
              </a:cxn>
            </a:cxnLst>
            <a:rect l="0" t="0" r="r" b="b"/>
            <a:pathLst>
              <a:path w="118" h="100">
                <a:moveTo>
                  <a:pt x="78" y="95"/>
                </a:moveTo>
                <a:cubicBezTo>
                  <a:pt x="118" y="76"/>
                  <a:pt x="117" y="21"/>
                  <a:pt x="75" y="5"/>
                </a:cubicBezTo>
                <a:cubicBezTo>
                  <a:pt x="64" y="0"/>
                  <a:pt x="51" y="1"/>
                  <a:pt x="41" y="6"/>
                </a:cubicBezTo>
                <a:cubicBezTo>
                  <a:pt x="0" y="24"/>
                  <a:pt x="2" y="80"/>
                  <a:pt x="44" y="96"/>
                </a:cubicBezTo>
                <a:cubicBezTo>
                  <a:pt x="54" y="100"/>
                  <a:pt x="67" y="100"/>
                  <a:pt x="78" y="95"/>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1" name="Freeform 87">
            <a:extLst>
              <a:ext uri="{FF2B5EF4-FFF2-40B4-BE49-F238E27FC236}">
                <a16:creationId xmlns:a16="http://schemas.microsoft.com/office/drawing/2014/main" xmlns="" id="{52E1A117-693F-4E20-8936-9F3E3820FF35}"/>
              </a:ext>
            </a:extLst>
          </p:cNvPr>
          <p:cNvSpPr>
            <a:spLocks/>
          </p:cNvSpPr>
          <p:nvPr/>
        </p:nvSpPr>
        <p:spPr bwMode="auto">
          <a:xfrm>
            <a:off x="5491163" y="1454468"/>
            <a:ext cx="187325" cy="65088"/>
          </a:xfrm>
          <a:custGeom>
            <a:avLst/>
            <a:gdLst>
              <a:gd name="T0" fmla="*/ 3 w 172"/>
              <a:gd name="T1" fmla="*/ 55 h 60"/>
              <a:gd name="T2" fmla="*/ 85 w 172"/>
              <a:gd name="T3" fmla="*/ 30 h 60"/>
              <a:gd name="T4" fmla="*/ 169 w 172"/>
              <a:gd name="T5" fmla="*/ 41 h 60"/>
              <a:gd name="T6" fmla="*/ 151 w 172"/>
              <a:gd name="T7" fmla="*/ 19 h 60"/>
              <a:gd name="T8" fmla="*/ 83 w 172"/>
              <a:gd name="T9" fmla="*/ 2 h 60"/>
              <a:gd name="T10" fmla="*/ 18 w 172"/>
              <a:gd name="T11" fmla="*/ 30 h 60"/>
              <a:gd name="T12" fmla="*/ 3 w 172"/>
              <a:gd name="T13" fmla="*/ 55 h 60"/>
            </a:gdLst>
            <a:ahLst/>
            <a:cxnLst>
              <a:cxn ang="0">
                <a:pos x="T0" y="T1"/>
              </a:cxn>
              <a:cxn ang="0">
                <a:pos x="T2" y="T3"/>
              </a:cxn>
              <a:cxn ang="0">
                <a:pos x="T4" y="T5"/>
              </a:cxn>
              <a:cxn ang="0">
                <a:pos x="T6" y="T7"/>
              </a:cxn>
              <a:cxn ang="0">
                <a:pos x="T8" y="T9"/>
              </a:cxn>
              <a:cxn ang="0">
                <a:pos x="T10" y="T11"/>
              </a:cxn>
              <a:cxn ang="0">
                <a:pos x="T12" y="T13"/>
              </a:cxn>
            </a:cxnLst>
            <a:rect l="0" t="0" r="r" b="b"/>
            <a:pathLst>
              <a:path w="172" h="60">
                <a:moveTo>
                  <a:pt x="3" y="55"/>
                </a:moveTo>
                <a:cubicBezTo>
                  <a:pt x="9" y="60"/>
                  <a:pt x="39" y="33"/>
                  <a:pt x="85" y="30"/>
                </a:cubicBezTo>
                <a:cubicBezTo>
                  <a:pt x="130" y="26"/>
                  <a:pt x="165" y="47"/>
                  <a:pt x="169" y="41"/>
                </a:cubicBezTo>
                <a:cubicBezTo>
                  <a:pt x="172" y="38"/>
                  <a:pt x="166" y="29"/>
                  <a:pt x="151" y="19"/>
                </a:cubicBezTo>
                <a:cubicBezTo>
                  <a:pt x="136" y="9"/>
                  <a:pt x="111" y="0"/>
                  <a:pt x="83" y="2"/>
                </a:cubicBezTo>
                <a:cubicBezTo>
                  <a:pt x="54" y="5"/>
                  <a:pt x="31" y="17"/>
                  <a:pt x="18" y="30"/>
                </a:cubicBezTo>
                <a:cubicBezTo>
                  <a:pt x="5" y="42"/>
                  <a:pt x="0" y="53"/>
                  <a:pt x="3" y="55"/>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2" name="Freeform 88">
            <a:extLst>
              <a:ext uri="{FF2B5EF4-FFF2-40B4-BE49-F238E27FC236}">
                <a16:creationId xmlns:a16="http://schemas.microsoft.com/office/drawing/2014/main" xmlns="" id="{52BBEC87-BD2F-411B-819B-C07D79646F94}"/>
              </a:ext>
            </a:extLst>
          </p:cNvPr>
          <p:cNvSpPr>
            <a:spLocks/>
          </p:cNvSpPr>
          <p:nvPr/>
        </p:nvSpPr>
        <p:spPr bwMode="auto">
          <a:xfrm>
            <a:off x="6064251" y="1486218"/>
            <a:ext cx="119063" cy="119063"/>
          </a:xfrm>
          <a:custGeom>
            <a:avLst/>
            <a:gdLst>
              <a:gd name="T0" fmla="*/ 27 w 109"/>
              <a:gd name="T1" fmla="*/ 16 h 109"/>
              <a:gd name="T2" fmla="*/ 16 w 109"/>
              <a:gd name="T3" fmla="*/ 83 h 109"/>
              <a:gd name="T4" fmla="*/ 83 w 109"/>
              <a:gd name="T5" fmla="*/ 94 h 109"/>
              <a:gd name="T6" fmla="*/ 94 w 109"/>
              <a:gd name="T7" fmla="*/ 27 h 109"/>
              <a:gd name="T8" fmla="*/ 27 w 109"/>
              <a:gd name="T9" fmla="*/ 16 h 109"/>
            </a:gdLst>
            <a:ahLst/>
            <a:cxnLst>
              <a:cxn ang="0">
                <a:pos x="T0" y="T1"/>
              </a:cxn>
              <a:cxn ang="0">
                <a:pos x="T2" y="T3"/>
              </a:cxn>
              <a:cxn ang="0">
                <a:pos x="T4" y="T5"/>
              </a:cxn>
              <a:cxn ang="0">
                <a:pos x="T6" y="T7"/>
              </a:cxn>
              <a:cxn ang="0">
                <a:pos x="T8" y="T9"/>
              </a:cxn>
            </a:cxnLst>
            <a:rect l="0" t="0" r="r" b="b"/>
            <a:pathLst>
              <a:path w="109" h="109">
                <a:moveTo>
                  <a:pt x="27" y="16"/>
                </a:moveTo>
                <a:cubicBezTo>
                  <a:pt x="5" y="31"/>
                  <a:pt x="0" y="61"/>
                  <a:pt x="16" y="83"/>
                </a:cubicBezTo>
                <a:cubicBezTo>
                  <a:pt x="31" y="104"/>
                  <a:pt x="61" y="109"/>
                  <a:pt x="83" y="94"/>
                </a:cubicBezTo>
                <a:cubicBezTo>
                  <a:pt x="104" y="78"/>
                  <a:pt x="109" y="48"/>
                  <a:pt x="94" y="27"/>
                </a:cubicBezTo>
                <a:cubicBezTo>
                  <a:pt x="78" y="5"/>
                  <a:pt x="48" y="0"/>
                  <a:pt x="27" y="16"/>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3" name="Freeform 89">
            <a:extLst>
              <a:ext uri="{FF2B5EF4-FFF2-40B4-BE49-F238E27FC236}">
                <a16:creationId xmlns:a16="http://schemas.microsoft.com/office/drawing/2014/main" xmlns="" id="{015A5222-88B9-420E-A93F-9FA840886CA6}"/>
              </a:ext>
            </a:extLst>
          </p:cNvPr>
          <p:cNvSpPr>
            <a:spLocks/>
          </p:cNvSpPr>
          <p:nvPr/>
        </p:nvSpPr>
        <p:spPr bwMode="auto">
          <a:xfrm>
            <a:off x="6021388" y="1462405"/>
            <a:ext cx="185738" cy="65088"/>
          </a:xfrm>
          <a:custGeom>
            <a:avLst/>
            <a:gdLst>
              <a:gd name="T0" fmla="*/ 2 w 171"/>
              <a:gd name="T1" fmla="*/ 55 h 60"/>
              <a:gd name="T2" fmla="*/ 84 w 171"/>
              <a:gd name="T3" fmla="*/ 29 h 60"/>
              <a:gd name="T4" fmla="*/ 169 w 171"/>
              <a:gd name="T5" fmla="*/ 41 h 60"/>
              <a:gd name="T6" fmla="*/ 150 w 171"/>
              <a:gd name="T7" fmla="*/ 18 h 60"/>
              <a:gd name="T8" fmla="*/ 82 w 171"/>
              <a:gd name="T9" fmla="*/ 2 h 60"/>
              <a:gd name="T10" fmla="*/ 17 w 171"/>
              <a:gd name="T11" fmla="*/ 29 h 60"/>
              <a:gd name="T12" fmla="*/ 2 w 171"/>
              <a:gd name="T13" fmla="*/ 55 h 60"/>
            </a:gdLst>
            <a:ahLst/>
            <a:cxnLst>
              <a:cxn ang="0">
                <a:pos x="T0" y="T1"/>
              </a:cxn>
              <a:cxn ang="0">
                <a:pos x="T2" y="T3"/>
              </a:cxn>
              <a:cxn ang="0">
                <a:pos x="T4" y="T5"/>
              </a:cxn>
              <a:cxn ang="0">
                <a:pos x="T6" y="T7"/>
              </a:cxn>
              <a:cxn ang="0">
                <a:pos x="T8" y="T9"/>
              </a:cxn>
              <a:cxn ang="0">
                <a:pos x="T10" y="T11"/>
              </a:cxn>
              <a:cxn ang="0">
                <a:pos x="T12" y="T13"/>
              </a:cxn>
            </a:cxnLst>
            <a:rect l="0" t="0" r="r" b="b"/>
            <a:pathLst>
              <a:path w="171" h="60">
                <a:moveTo>
                  <a:pt x="2" y="55"/>
                </a:moveTo>
                <a:cubicBezTo>
                  <a:pt x="8" y="60"/>
                  <a:pt x="39" y="33"/>
                  <a:pt x="84" y="29"/>
                </a:cubicBezTo>
                <a:cubicBezTo>
                  <a:pt x="129" y="25"/>
                  <a:pt x="164" y="47"/>
                  <a:pt x="169" y="41"/>
                </a:cubicBezTo>
                <a:cubicBezTo>
                  <a:pt x="171" y="38"/>
                  <a:pt x="165" y="28"/>
                  <a:pt x="150" y="18"/>
                </a:cubicBezTo>
                <a:cubicBezTo>
                  <a:pt x="135" y="8"/>
                  <a:pt x="110" y="0"/>
                  <a:pt x="82" y="2"/>
                </a:cubicBezTo>
                <a:cubicBezTo>
                  <a:pt x="54" y="4"/>
                  <a:pt x="30" y="17"/>
                  <a:pt x="17" y="29"/>
                </a:cubicBezTo>
                <a:cubicBezTo>
                  <a:pt x="4" y="41"/>
                  <a:pt x="0" y="52"/>
                  <a:pt x="2" y="55"/>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4" name="Freeform 90">
            <a:extLst>
              <a:ext uri="{FF2B5EF4-FFF2-40B4-BE49-F238E27FC236}">
                <a16:creationId xmlns:a16="http://schemas.microsoft.com/office/drawing/2014/main" xmlns="" id="{E66E9C3D-13DB-45DE-BDF6-1CF9EA66A368}"/>
              </a:ext>
            </a:extLst>
          </p:cNvPr>
          <p:cNvSpPr>
            <a:spLocks/>
          </p:cNvSpPr>
          <p:nvPr/>
        </p:nvSpPr>
        <p:spPr bwMode="auto">
          <a:xfrm>
            <a:off x="5716588" y="1510030"/>
            <a:ext cx="142875" cy="441325"/>
          </a:xfrm>
          <a:custGeom>
            <a:avLst/>
            <a:gdLst>
              <a:gd name="T0" fmla="*/ 124 w 130"/>
              <a:gd name="T1" fmla="*/ 399 h 407"/>
              <a:gd name="T2" fmla="*/ 50 w 130"/>
              <a:gd name="T3" fmla="*/ 389 h 407"/>
              <a:gd name="T4" fmla="*/ 26 w 130"/>
              <a:gd name="T5" fmla="*/ 380 h 407"/>
              <a:gd name="T6" fmla="*/ 33 w 130"/>
              <a:gd name="T7" fmla="*/ 345 h 407"/>
              <a:gd name="T8" fmla="*/ 62 w 130"/>
              <a:gd name="T9" fmla="*/ 250 h 407"/>
              <a:gd name="T10" fmla="*/ 123 w 130"/>
              <a:gd name="T11" fmla="*/ 2 h 407"/>
              <a:gd name="T12" fmla="*/ 38 w 130"/>
              <a:gd name="T13" fmla="*/ 243 h 407"/>
              <a:gd name="T14" fmla="*/ 11 w 130"/>
              <a:gd name="T15" fmla="*/ 339 h 407"/>
              <a:gd name="T16" fmla="*/ 8 w 130"/>
              <a:gd name="T17" fmla="*/ 388 h 407"/>
              <a:gd name="T18" fmla="*/ 29 w 130"/>
              <a:gd name="T19" fmla="*/ 406 h 407"/>
              <a:gd name="T20" fmla="*/ 50 w 130"/>
              <a:gd name="T21" fmla="*/ 407 h 407"/>
              <a:gd name="T22" fmla="*/ 124 w 130"/>
              <a:gd name="T23" fmla="*/ 399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 h="407">
                <a:moveTo>
                  <a:pt x="124" y="399"/>
                </a:moveTo>
                <a:cubicBezTo>
                  <a:pt x="125" y="396"/>
                  <a:pt x="96" y="392"/>
                  <a:pt x="50" y="389"/>
                </a:cubicBezTo>
                <a:cubicBezTo>
                  <a:pt x="38" y="389"/>
                  <a:pt x="28" y="387"/>
                  <a:pt x="26" y="380"/>
                </a:cubicBezTo>
                <a:cubicBezTo>
                  <a:pt x="24" y="373"/>
                  <a:pt x="28" y="360"/>
                  <a:pt x="33" y="345"/>
                </a:cubicBezTo>
                <a:cubicBezTo>
                  <a:pt x="42" y="315"/>
                  <a:pt x="52" y="283"/>
                  <a:pt x="62" y="250"/>
                </a:cubicBezTo>
                <a:cubicBezTo>
                  <a:pt x="102" y="115"/>
                  <a:pt x="130" y="4"/>
                  <a:pt x="123" y="2"/>
                </a:cubicBezTo>
                <a:cubicBezTo>
                  <a:pt x="117" y="0"/>
                  <a:pt x="79" y="108"/>
                  <a:pt x="38" y="243"/>
                </a:cubicBezTo>
                <a:cubicBezTo>
                  <a:pt x="29" y="276"/>
                  <a:pt x="20" y="308"/>
                  <a:pt x="11" y="339"/>
                </a:cubicBezTo>
                <a:cubicBezTo>
                  <a:pt x="7" y="353"/>
                  <a:pt x="0" y="369"/>
                  <a:pt x="8" y="388"/>
                </a:cubicBezTo>
                <a:cubicBezTo>
                  <a:pt x="12" y="398"/>
                  <a:pt x="21" y="404"/>
                  <a:pt x="29" y="406"/>
                </a:cubicBezTo>
                <a:cubicBezTo>
                  <a:pt x="37" y="407"/>
                  <a:pt x="44" y="407"/>
                  <a:pt x="50" y="407"/>
                </a:cubicBezTo>
                <a:cubicBezTo>
                  <a:pt x="96" y="405"/>
                  <a:pt x="124" y="403"/>
                  <a:pt x="124" y="399"/>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5" name="Freeform 91">
            <a:extLst>
              <a:ext uri="{FF2B5EF4-FFF2-40B4-BE49-F238E27FC236}">
                <a16:creationId xmlns:a16="http://schemas.microsoft.com/office/drawing/2014/main" xmlns="" id="{469E697B-5332-4FE1-B52F-3AD7AF5D1978}"/>
              </a:ext>
            </a:extLst>
          </p:cNvPr>
          <p:cNvSpPr>
            <a:spLocks/>
          </p:cNvSpPr>
          <p:nvPr/>
        </p:nvSpPr>
        <p:spPr bwMode="auto">
          <a:xfrm>
            <a:off x="5780088" y="1951355"/>
            <a:ext cx="287338" cy="209550"/>
          </a:xfrm>
          <a:custGeom>
            <a:avLst/>
            <a:gdLst>
              <a:gd name="T0" fmla="*/ 219 w 264"/>
              <a:gd name="T1" fmla="*/ 31 h 193"/>
              <a:gd name="T2" fmla="*/ 0 w 264"/>
              <a:gd name="T3" fmla="*/ 112 h 193"/>
              <a:gd name="T4" fmla="*/ 152 w 264"/>
              <a:gd name="T5" fmla="*/ 151 h 193"/>
              <a:gd name="T6" fmla="*/ 219 w 264"/>
              <a:gd name="T7" fmla="*/ 31 h 193"/>
            </a:gdLst>
            <a:ahLst/>
            <a:cxnLst>
              <a:cxn ang="0">
                <a:pos x="T0" y="T1"/>
              </a:cxn>
              <a:cxn ang="0">
                <a:pos x="T2" y="T3"/>
              </a:cxn>
              <a:cxn ang="0">
                <a:pos x="T4" y="T5"/>
              </a:cxn>
              <a:cxn ang="0">
                <a:pos x="T6" y="T7"/>
              </a:cxn>
            </a:cxnLst>
            <a:rect l="0" t="0" r="r" b="b"/>
            <a:pathLst>
              <a:path w="264" h="193">
                <a:moveTo>
                  <a:pt x="219" y="31"/>
                </a:moveTo>
                <a:cubicBezTo>
                  <a:pt x="264" y="0"/>
                  <a:pt x="93" y="110"/>
                  <a:pt x="0" y="112"/>
                </a:cubicBezTo>
                <a:cubicBezTo>
                  <a:pt x="0" y="112"/>
                  <a:pt x="59" y="193"/>
                  <a:pt x="152" y="151"/>
                </a:cubicBezTo>
                <a:cubicBezTo>
                  <a:pt x="248" y="108"/>
                  <a:pt x="219" y="31"/>
                  <a:pt x="219" y="3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6" name="Freeform 92">
            <a:extLst>
              <a:ext uri="{FF2B5EF4-FFF2-40B4-BE49-F238E27FC236}">
                <a16:creationId xmlns:a16="http://schemas.microsoft.com/office/drawing/2014/main" xmlns="" id="{800B18D2-1A8F-4144-ADB3-8DDF10FDB8CB}"/>
              </a:ext>
            </a:extLst>
          </p:cNvPr>
          <p:cNvSpPr>
            <a:spLocks/>
          </p:cNvSpPr>
          <p:nvPr/>
        </p:nvSpPr>
        <p:spPr bwMode="auto">
          <a:xfrm>
            <a:off x="5867401" y="2383155"/>
            <a:ext cx="460375" cy="265113"/>
          </a:xfrm>
          <a:custGeom>
            <a:avLst/>
            <a:gdLst>
              <a:gd name="T0" fmla="*/ 0 w 421"/>
              <a:gd name="T1" fmla="*/ 153 h 245"/>
              <a:gd name="T2" fmla="*/ 421 w 421"/>
              <a:gd name="T3" fmla="*/ 0 h 245"/>
              <a:gd name="T4" fmla="*/ 5 w 421"/>
              <a:gd name="T5" fmla="*/ 238 h 245"/>
              <a:gd name="T6" fmla="*/ 0 w 421"/>
              <a:gd name="T7" fmla="*/ 153 h 245"/>
            </a:gdLst>
            <a:ahLst/>
            <a:cxnLst>
              <a:cxn ang="0">
                <a:pos x="T0" y="T1"/>
              </a:cxn>
              <a:cxn ang="0">
                <a:pos x="T2" y="T3"/>
              </a:cxn>
              <a:cxn ang="0">
                <a:pos x="T4" y="T5"/>
              </a:cxn>
              <a:cxn ang="0">
                <a:pos x="T6" y="T7"/>
              </a:cxn>
            </a:cxnLst>
            <a:rect l="0" t="0" r="r" b="b"/>
            <a:pathLst>
              <a:path w="421" h="245">
                <a:moveTo>
                  <a:pt x="0" y="153"/>
                </a:moveTo>
                <a:cubicBezTo>
                  <a:pt x="0" y="153"/>
                  <a:pt x="209" y="155"/>
                  <a:pt x="421" y="0"/>
                </a:cubicBezTo>
                <a:cubicBezTo>
                  <a:pt x="421" y="0"/>
                  <a:pt x="336" y="245"/>
                  <a:pt x="5" y="238"/>
                </a:cubicBezTo>
                <a:lnTo>
                  <a:pt x="0" y="153"/>
                </a:lnTo>
                <a:close/>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7" name="Freeform 93">
            <a:extLst>
              <a:ext uri="{FF2B5EF4-FFF2-40B4-BE49-F238E27FC236}">
                <a16:creationId xmlns:a16="http://schemas.microsoft.com/office/drawing/2014/main" xmlns="" id="{8C95FE2C-F1BB-4A8A-A388-0933C632BA30}"/>
              </a:ext>
            </a:extLst>
          </p:cNvPr>
          <p:cNvSpPr>
            <a:spLocks/>
          </p:cNvSpPr>
          <p:nvPr/>
        </p:nvSpPr>
        <p:spPr bwMode="auto">
          <a:xfrm>
            <a:off x="6640513" y="1365568"/>
            <a:ext cx="346075" cy="609600"/>
          </a:xfrm>
          <a:custGeom>
            <a:avLst/>
            <a:gdLst>
              <a:gd name="T0" fmla="*/ 73 w 317"/>
              <a:gd name="T1" fmla="*/ 36 h 562"/>
              <a:gd name="T2" fmla="*/ 297 w 317"/>
              <a:gd name="T3" fmla="*/ 281 h 562"/>
              <a:gd name="T4" fmla="*/ 0 w 317"/>
              <a:gd name="T5" fmla="*/ 441 h 562"/>
              <a:gd name="T6" fmla="*/ 73 w 317"/>
              <a:gd name="T7" fmla="*/ 36 h 562"/>
            </a:gdLst>
            <a:ahLst/>
            <a:cxnLst>
              <a:cxn ang="0">
                <a:pos x="T0" y="T1"/>
              </a:cxn>
              <a:cxn ang="0">
                <a:pos x="T2" y="T3"/>
              </a:cxn>
              <a:cxn ang="0">
                <a:pos x="T4" y="T5"/>
              </a:cxn>
              <a:cxn ang="0">
                <a:pos x="T6" y="T7"/>
              </a:cxn>
            </a:cxnLst>
            <a:rect l="0" t="0" r="r" b="b"/>
            <a:pathLst>
              <a:path w="317" h="562">
                <a:moveTo>
                  <a:pt x="73" y="36"/>
                </a:moveTo>
                <a:cubicBezTo>
                  <a:pt x="80" y="33"/>
                  <a:pt x="317" y="0"/>
                  <a:pt x="297" y="281"/>
                </a:cubicBezTo>
                <a:cubicBezTo>
                  <a:pt x="277" y="562"/>
                  <a:pt x="0" y="449"/>
                  <a:pt x="0" y="441"/>
                </a:cubicBezTo>
                <a:cubicBezTo>
                  <a:pt x="0" y="432"/>
                  <a:pt x="73" y="36"/>
                  <a:pt x="73" y="36"/>
                </a:cubicBezTo>
                <a:close/>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8" name="Freeform 94">
            <a:extLst>
              <a:ext uri="{FF2B5EF4-FFF2-40B4-BE49-F238E27FC236}">
                <a16:creationId xmlns:a16="http://schemas.microsoft.com/office/drawing/2014/main" xmlns="" id="{6468EDDD-DD30-401C-A132-F712FE880C7F}"/>
              </a:ext>
            </a:extLst>
          </p:cNvPr>
          <p:cNvSpPr>
            <a:spLocks/>
          </p:cNvSpPr>
          <p:nvPr/>
        </p:nvSpPr>
        <p:spPr bwMode="auto">
          <a:xfrm>
            <a:off x="6740526" y="1503680"/>
            <a:ext cx="150813" cy="269875"/>
          </a:xfrm>
          <a:custGeom>
            <a:avLst/>
            <a:gdLst>
              <a:gd name="T0" fmla="*/ 1 w 137"/>
              <a:gd name="T1" fmla="*/ 220 h 249"/>
              <a:gd name="T2" fmla="*/ 14 w 137"/>
              <a:gd name="T3" fmla="*/ 228 h 249"/>
              <a:gd name="T4" fmla="*/ 50 w 137"/>
              <a:gd name="T5" fmla="*/ 232 h 249"/>
              <a:gd name="T6" fmla="*/ 114 w 137"/>
              <a:gd name="T7" fmla="*/ 127 h 249"/>
              <a:gd name="T8" fmla="*/ 106 w 137"/>
              <a:gd name="T9" fmla="*/ 56 h 249"/>
              <a:gd name="T10" fmla="*/ 71 w 137"/>
              <a:gd name="T11" fmla="*/ 16 h 249"/>
              <a:gd name="T12" fmla="*/ 42 w 137"/>
              <a:gd name="T13" fmla="*/ 27 h 249"/>
              <a:gd name="T14" fmla="*/ 37 w 137"/>
              <a:gd name="T15" fmla="*/ 41 h 249"/>
              <a:gd name="T16" fmla="*/ 34 w 137"/>
              <a:gd name="T17" fmla="*/ 24 h 249"/>
              <a:gd name="T18" fmla="*/ 47 w 137"/>
              <a:gd name="T19" fmla="*/ 7 h 249"/>
              <a:gd name="T20" fmla="*/ 74 w 137"/>
              <a:gd name="T21" fmla="*/ 2 h 249"/>
              <a:gd name="T22" fmla="*/ 122 w 137"/>
              <a:gd name="T23" fmla="*/ 49 h 249"/>
              <a:gd name="T24" fmla="*/ 134 w 137"/>
              <a:gd name="T25" fmla="*/ 129 h 249"/>
              <a:gd name="T26" fmla="*/ 54 w 137"/>
              <a:gd name="T27" fmla="*/ 245 h 249"/>
              <a:gd name="T28" fmla="*/ 9 w 137"/>
              <a:gd name="T29" fmla="*/ 234 h 249"/>
              <a:gd name="T30" fmla="*/ 1 w 137"/>
              <a:gd name="T31" fmla="*/ 22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249">
                <a:moveTo>
                  <a:pt x="1" y="220"/>
                </a:moveTo>
                <a:cubicBezTo>
                  <a:pt x="3" y="219"/>
                  <a:pt x="6" y="224"/>
                  <a:pt x="14" y="228"/>
                </a:cubicBezTo>
                <a:cubicBezTo>
                  <a:pt x="22" y="232"/>
                  <a:pt x="35" y="236"/>
                  <a:pt x="50" y="232"/>
                </a:cubicBezTo>
                <a:cubicBezTo>
                  <a:pt x="81" y="223"/>
                  <a:pt x="109" y="177"/>
                  <a:pt x="114" y="127"/>
                </a:cubicBezTo>
                <a:cubicBezTo>
                  <a:pt x="117" y="101"/>
                  <a:pt x="113" y="77"/>
                  <a:pt x="106" y="56"/>
                </a:cubicBezTo>
                <a:cubicBezTo>
                  <a:pt x="98" y="35"/>
                  <a:pt x="86" y="19"/>
                  <a:pt x="71" y="16"/>
                </a:cubicBezTo>
                <a:cubicBezTo>
                  <a:pt x="57" y="11"/>
                  <a:pt x="46" y="19"/>
                  <a:pt x="42" y="27"/>
                </a:cubicBezTo>
                <a:cubicBezTo>
                  <a:pt x="37" y="35"/>
                  <a:pt x="39" y="40"/>
                  <a:pt x="37" y="41"/>
                </a:cubicBezTo>
                <a:cubicBezTo>
                  <a:pt x="36" y="41"/>
                  <a:pt x="31" y="36"/>
                  <a:pt x="34" y="24"/>
                </a:cubicBezTo>
                <a:cubicBezTo>
                  <a:pt x="36" y="19"/>
                  <a:pt x="40" y="12"/>
                  <a:pt x="47" y="7"/>
                </a:cubicBezTo>
                <a:cubicBezTo>
                  <a:pt x="54" y="2"/>
                  <a:pt x="64" y="0"/>
                  <a:pt x="74" y="2"/>
                </a:cubicBezTo>
                <a:cubicBezTo>
                  <a:pt x="96" y="5"/>
                  <a:pt x="114" y="26"/>
                  <a:pt x="122" y="49"/>
                </a:cubicBezTo>
                <a:cubicBezTo>
                  <a:pt x="132" y="72"/>
                  <a:pt x="137" y="100"/>
                  <a:pt x="134" y="129"/>
                </a:cubicBezTo>
                <a:cubicBezTo>
                  <a:pt x="128" y="185"/>
                  <a:pt x="95" y="236"/>
                  <a:pt x="54" y="245"/>
                </a:cubicBezTo>
                <a:cubicBezTo>
                  <a:pt x="34" y="249"/>
                  <a:pt x="17" y="242"/>
                  <a:pt x="9" y="234"/>
                </a:cubicBezTo>
                <a:cubicBezTo>
                  <a:pt x="1" y="227"/>
                  <a:pt x="0" y="221"/>
                  <a:pt x="1" y="220"/>
                </a:cubicBezTo>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9" name="Freeform 95">
            <a:extLst>
              <a:ext uri="{FF2B5EF4-FFF2-40B4-BE49-F238E27FC236}">
                <a16:creationId xmlns:a16="http://schemas.microsoft.com/office/drawing/2014/main" xmlns="" id="{EBF59626-2DC5-4389-926B-A1C654FA841E}"/>
              </a:ext>
            </a:extLst>
          </p:cNvPr>
          <p:cNvSpPr>
            <a:spLocks/>
          </p:cNvSpPr>
          <p:nvPr/>
        </p:nvSpPr>
        <p:spPr bwMode="auto">
          <a:xfrm>
            <a:off x="5964238" y="1267143"/>
            <a:ext cx="273050" cy="73025"/>
          </a:xfrm>
          <a:custGeom>
            <a:avLst/>
            <a:gdLst>
              <a:gd name="T0" fmla="*/ 246 w 250"/>
              <a:gd name="T1" fmla="*/ 58 h 68"/>
              <a:gd name="T2" fmla="*/ 125 w 250"/>
              <a:gd name="T3" fmla="*/ 44 h 68"/>
              <a:gd name="T4" fmla="*/ 3 w 250"/>
              <a:gd name="T5" fmla="*/ 56 h 68"/>
              <a:gd name="T6" fmla="*/ 31 w 250"/>
              <a:gd name="T7" fmla="*/ 25 h 68"/>
              <a:gd name="T8" fmla="*/ 125 w 250"/>
              <a:gd name="T9" fmla="*/ 0 h 68"/>
              <a:gd name="T10" fmla="*/ 219 w 250"/>
              <a:gd name="T11" fmla="*/ 26 h 68"/>
              <a:gd name="T12" fmla="*/ 246 w 250"/>
              <a:gd name="T13" fmla="*/ 58 h 68"/>
            </a:gdLst>
            <a:ahLst/>
            <a:cxnLst>
              <a:cxn ang="0">
                <a:pos x="T0" y="T1"/>
              </a:cxn>
              <a:cxn ang="0">
                <a:pos x="T2" y="T3"/>
              </a:cxn>
              <a:cxn ang="0">
                <a:pos x="T4" y="T5"/>
              </a:cxn>
              <a:cxn ang="0">
                <a:pos x="T6" y="T7"/>
              </a:cxn>
              <a:cxn ang="0">
                <a:pos x="T8" y="T9"/>
              </a:cxn>
              <a:cxn ang="0">
                <a:pos x="T10" y="T11"/>
              </a:cxn>
              <a:cxn ang="0">
                <a:pos x="T12" y="T13"/>
              </a:cxn>
            </a:cxnLst>
            <a:rect l="0" t="0" r="r" b="b"/>
            <a:pathLst>
              <a:path w="250" h="68">
                <a:moveTo>
                  <a:pt x="246" y="58"/>
                </a:moveTo>
                <a:cubicBezTo>
                  <a:pt x="239" y="68"/>
                  <a:pt x="190" y="43"/>
                  <a:pt x="125" y="44"/>
                </a:cubicBezTo>
                <a:cubicBezTo>
                  <a:pt x="60" y="42"/>
                  <a:pt x="10" y="67"/>
                  <a:pt x="3" y="56"/>
                </a:cubicBezTo>
                <a:cubicBezTo>
                  <a:pt x="0" y="52"/>
                  <a:pt x="9" y="38"/>
                  <a:pt x="31" y="25"/>
                </a:cubicBezTo>
                <a:cubicBezTo>
                  <a:pt x="52" y="12"/>
                  <a:pt x="86" y="0"/>
                  <a:pt x="125" y="0"/>
                </a:cubicBezTo>
                <a:cubicBezTo>
                  <a:pt x="164" y="1"/>
                  <a:pt x="198" y="12"/>
                  <a:pt x="219" y="26"/>
                </a:cubicBezTo>
                <a:cubicBezTo>
                  <a:pt x="241" y="40"/>
                  <a:pt x="250" y="53"/>
                  <a:pt x="246" y="58"/>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00" name="Freeform 96">
            <a:extLst>
              <a:ext uri="{FF2B5EF4-FFF2-40B4-BE49-F238E27FC236}">
                <a16:creationId xmlns:a16="http://schemas.microsoft.com/office/drawing/2014/main" xmlns="" id="{1EA8824F-D224-4D27-AFE5-2ABEDA0229B9}"/>
              </a:ext>
            </a:extLst>
          </p:cNvPr>
          <p:cNvSpPr>
            <a:spLocks/>
          </p:cNvSpPr>
          <p:nvPr/>
        </p:nvSpPr>
        <p:spPr bwMode="auto">
          <a:xfrm>
            <a:off x="5489576" y="1317943"/>
            <a:ext cx="180975" cy="49213"/>
          </a:xfrm>
          <a:custGeom>
            <a:avLst/>
            <a:gdLst>
              <a:gd name="T0" fmla="*/ 163 w 166"/>
              <a:gd name="T1" fmla="*/ 30 h 46"/>
              <a:gd name="T2" fmla="*/ 84 w 166"/>
              <a:gd name="T3" fmla="*/ 45 h 46"/>
              <a:gd name="T4" fmla="*/ 3 w 166"/>
              <a:gd name="T5" fmla="*/ 34 h 46"/>
              <a:gd name="T6" fmla="*/ 82 w 166"/>
              <a:gd name="T7" fmla="*/ 2 h 46"/>
              <a:gd name="T8" fmla="*/ 163 w 166"/>
              <a:gd name="T9" fmla="*/ 30 h 46"/>
            </a:gdLst>
            <a:ahLst/>
            <a:cxnLst>
              <a:cxn ang="0">
                <a:pos x="T0" y="T1"/>
              </a:cxn>
              <a:cxn ang="0">
                <a:pos x="T2" y="T3"/>
              </a:cxn>
              <a:cxn ang="0">
                <a:pos x="T4" y="T5"/>
              </a:cxn>
              <a:cxn ang="0">
                <a:pos x="T6" y="T7"/>
              </a:cxn>
              <a:cxn ang="0">
                <a:pos x="T8" y="T9"/>
              </a:cxn>
            </a:cxnLst>
            <a:rect l="0" t="0" r="r" b="b"/>
            <a:pathLst>
              <a:path w="166" h="46">
                <a:moveTo>
                  <a:pt x="163" y="30"/>
                </a:moveTo>
                <a:cubicBezTo>
                  <a:pt x="160" y="42"/>
                  <a:pt x="125" y="44"/>
                  <a:pt x="84" y="45"/>
                </a:cubicBezTo>
                <a:cubicBezTo>
                  <a:pt x="42" y="46"/>
                  <a:pt x="7" y="46"/>
                  <a:pt x="3" y="34"/>
                </a:cubicBezTo>
                <a:cubicBezTo>
                  <a:pt x="0" y="23"/>
                  <a:pt x="35" y="3"/>
                  <a:pt x="82" y="2"/>
                </a:cubicBezTo>
                <a:cubicBezTo>
                  <a:pt x="130" y="0"/>
                  <a:pt x="166" y="19"/>
                  <a:pt x="163" y="3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01" name="Freeform 97">
            <a:extLst>
              <a:ext uri="{FF2B5EF4-FFF2-40B4-BE49-F238E27FC236}">
                <a16:creationId xmlns:a16="http://schemas.microsoft.com/office/drawing/2014/main" xmlns="" id="{E14B0FD9-648B-41B5-9C49-C227D23A23B4}"/>
              </a:ext>
            </a:extLst>
          </p:cNvPr>
          <p:cNvSpPr>
            <a:spLocks/>
          </p:cNvSpPr>
          <p:nvPr/>
        </p:nvSpPr>
        <p:spPr bwMode="auto">
          <a:xfrm>
            <a:off x="5348288" y="767080"/>
            <a:ext cx="1514475" cy="881063"/>
          </a:xfrm>
          <a:custGeom>
            <a:avLst/>
            <a:gdLst>
              <a:gd name="T0" fmla="*/ 20 w 1385"/>
              <a:gd name="T1" fmla="*/ 382 h 812"/>
              <a:gd name="T2" fmla="*/ 477 w 1385"/>
              <a:gd name="T3" fmla="*/ 331 h 812"/>
              <a:gd name="T4" fmla="*/ 887 w 1385"/>
              <a:gd name="T5" fmla="*/ 224 h 812"/>
              <a:gd name="T6" fmla="*/ 1118 w 1385"/>
              <a:gd name="T7" fmla="*/ 476 h 812"/>
              <a:gd name="T8" fmla="*/ 1252 w 1385"/>
              <a:gd name="T9" fmla="*/ 795 h 812"/>
              <a:gd name="T10" fmla="*/ 1282 w 1385"/>
              <a:gd name="T11" fmla="*/ 262 h 812"/>
              <a:gd name="T12" fmla="*/ 968 w 1385"/>
              <a:gd name="T13" fmla="*/ 54 h 812"/>
              <a:gd name="T14" fmla="*/ 610 w 1385"/>
              <a:gd name="T15" fmla="*/ 0 h 812"/>
              <a:gd name="T16" fmla="*/ 218 w 1385"/>
              <a:gd name="T17" fmla="*/ 58 h 812"/>
              <a:gd name="T18" fmla="*/ 0 w 1385"/>
              <a:gd name="T19" fmla="*/ 202 h 812"/>
              <a:gd name="T20" fmla="*/ 20 w 1385"/>
              <a:gd name="T21" fmla="*/ 382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85" h="812">
                <a:moveTo>
                  <a:pt x="20" y="382"/>
                </a:moveTo>
                <a:cubicBezTo>
                  <a:pt x="20" y="382"/>
                  <a:pt x="223" y="471"/>
                  <a:pt x="477" y="331"/>
                </a:cubicBezTo>
                <a:cubicBezTo>
                  <a:pt x="645" y="240"/>
                  <a:pt x="842" y="191"/>
                  <a:pt x="887" y="224"/>
                </a:cubicBezTo>
                <a:cubicBezTo>
                  <a:pt x="932" y="256"/>
                  <a:pt x="947" y="432"/>
                  <a:pt x="1118" y="476"/>
                </a:cubicBezTo>
                <a:cubicBezTo>
                  <a:pt x="1118" y="476"/>
                  <a:pt x="1119" y="812"/>
                  <a:pt x="1252" y="795"/>
                </a:cubicBezTo>
                <a:cubicBezTo>
                  <a:pt x="1385" y="778"/>
                  <a:pt x="1282" y="262"/>
                  <a:pt x="1282" y="262"/>
                </a:cubicBezTo>
                <a:lnTo>
                  <a:pt x="968" y="54"/>
                </a:lnTo>
                <a:lnTo>
                  <a:pt x="610" y="0"/>
                </a:lnTo>
                <a:lnTo>
                  <a:pt x="218" y="58"/>
                </a:lnTo>
                <a:lnTo>
                  <a:pt x="0" y="202"/>
                </a:lnTo>
                <a:lnTo>
                  <a:pt x="20" y="382"/>
                </a:ln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02" name="Freeform 98">
            <a:extLst>
              <a:ext uri="{FF2B5EF4-FFF2-40B4-BE49-F238E27FC236}">
                <a16:creationId xmlns:a16="http://schemas.microsoft.com/office/drawing/2014/main" xmlns="" id="{2BBB7A7A-5BFE-4055-81F0-ABBD3EB0D417}"/>
              </a:ext>
            </a:extLst>
          </p:cNvPr>
          <p:cNvSpPr>
            <a:spLocks/>
          </p:cNvSpPr>
          <p:nvPr/>
        </p:nvSpPr>
        <p:spPr bwMode="auto">
          <a:xfrm>
            <a:off x="6615113" y="743268"/>
            <a:ext cx="150813" cy="71438"/>
          </a:xfrm>
          <a:custGeom>
            <a:avLst/>
            <a:gdLst>
              <a:gd name="T0" fmla="*/ 137 w 137"/>
              <a:gd name="T1" fmla="*/ 3 h 65"/>
              <a:gd name="T2" fmla="*/ 63 w 137"/>
              <a:gd name="T3" fmla="*/ 20 h 65"/>
              <a:gd name="T4" fmla="*/ 1 w 137"/>
              <a:gd name="T5" fmla="*/ 63 h 65"/>
              <a:gd name="T6" fmla="*/ 14 w 137"/>
              <a:gd name="T7" fmla="*/ 44 h 65"/>
              <a:gd name="T8" fmla="*/ 60 w 137"/>
              <a:gd name="T9" fmla="*/ 12 h 65"/>
              <a:gd name="T10" fmla="*/ 114 w 137"/>
              <a:gd name="T11" fmla="*/ 0 h 65"/>
              <a:gd name="T12" fmla="*/ 137 w 137"/>
              <a:gd name="T13" fmla="*/ 3 h 65"/>
            </a:gdLst>
            <a:ahLst/>
            <a:cxnLst>
              <a:cxn ang="0">
                <a:pos x="T0" y="T1"/>
              </a:cxn>
              <a:cxn ang="0">
                <a:pos x="T2" y="T3"/>
              </a:cxn>
              <a:cxn ang="0">
                <a:pos x="T4" y="T5"/>
              </a:cxn>
              <a:cxn ang="0">
                <a:pos x="T6" y="T7"/>
              </a:cxn>
              <a:cxn ang="0">
                <a:pos x="T8" y="T9"/>
              </a:cxn>
              <a:cxn ang="0">
                <a:pos x="T10" y="T11"/>
              </a:cxn>
              <a:cxn ang="0">
                <a:pos x="T12" y="T13"/>
              </a:cxn>
            </a:cxnLst>
            <a:rect l="0" t="0" r="r" b="b"/>
            <a:pathLst>
              <a:path w="137" h="65">
                <a:moveTo>
                  <a:pt x="137" y="3"/>
                </a:moveTo>
                <a:cubicBezTo>
                  <a:pt x="137" y="6"/>
                  <a:pt x="101" y="2"/>
                  <a:pt x="63" y="20"/>
                </a:cubicBezTo>
                <a:cubicBezTo>
                  <a:pt x="25" y="36"/>
                  <a:pt x="3" y="65"/>
                  <a:pt x="1" y="63"/>
                </a:cubicBezTo>
                <a:cubicBezTo>
                  <a:pt x="0" y="62"/>
                  <a:pt x="5" y="54"/>
                  <a:pt x="14" y="44"/>
                </a:cubicBezTo>
                <a:cubicBezTo>
                  <a:pt x="24" y="33"/>
                  <a:pt x="40" y="21"/>
                  <a:pt x="60" y="12"/>
                </a:cubicBezTo>
                <a:cubicBezTo>
                  <a:pt x="80" y="3"/>
                  <a:pt x="100" y="0"/>
                  <a:pt x="114" y="0"/>
                </a:cubicBezTo>
                <a:cubicBezTo>
                  <a:pt x="128" y="0"/>
                  <a:pt x="137" y="2"/>
                  <a:pt x="137" y="3"/>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03" name="Freeform 99">
            <a:extLst>
              <a:ext uri="{FF2B5EF4-FFF2-40B4-BE49-F238E27FC236}">
                <a16:creationId xmlns:a16="http://schemas.microsoft.com/office/drawing/2014/main" xmlns="" id="{C7D2930D-9F50-43A3-B7A6-F8D627F28627}"/>
              </a:ext>
            </a:extLst>
          </p:cNvPr>
          <p:cNvSpPr>
            <a:spLocks/>
          </p:cNvSpPr>
          <p:nvPr/>
        </p:nvSpPr>
        <p:spPr bwMode="auto">
          <a:xfrm>
            <a:off x="6580188" y="609918"/>
            <a:ext cx="42863" cy="220663"/>
          </a:xfrm>
          <a:custGeom>
            <a:avLst/>
            <a:gdLst>
              <a:gd name="T0" fmla="*/ 26 w 39"/>
              <a:gd name="T1" fmla="*/ 0 h 203"/>
              <a:gd name="T2" fmla="*/ 34 w 39"/>
              <a:gd name="T3" fmla="*/ 30 h 203"/>
              <a:gd name="T4" fmla="*/ 36 w 39"/>
              <a:gd name="T5" fmla="*/ 104 h 203"/>
              <a:gd name="T6" fmla="*/ 17 w 39"/>
              <a:gd name="T7" fmla="*/ 177 h 203"/>
              <a:gd name="T8" fmla="*/ 1 w 39"/>
              <a:gd name="T9" fmla="*/ 203 h 203"/>
              <a:gd name="T10" fmla="*/ 12 w 39"/>
              <a:gd name="T11" fmla="*/ 174 h 203"/>
              <a:gd name="T12" fmla="*/ 28 w 39"/>
              <a:gd name="T13" fmla="*/ 104 h 203"/>
              <a:gd name="T14" fmla="*/ 28 w 39"/>
              <a:gd name="T15" fmla="*/ 31 h 203"/>
              <a:gd name="T16" fmla="*/ 26 w 39"/>
              <a:gd name="T1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03">
                <a:moveTo>
                  <a:pt x="26" y="0"/>
                </a:moveTo>
                <a:cubicBezTo>
                  <a:pt x="27" y="0"/>
                  <a:pt x="31" y="11"/>
                  <a:pt x="34" y="30"/>
                </a:cubicBezTo>
                <a:cubicBezTo>
                  <a:pt x="37" y="49"/>
                  <a:pt x="39" y="75"/>
                  <a:pt x="36" y="104"/>
                </a:cubicBezTo>
                <a:cubicBezTo>
                  <a:pt x="34" y="134"/>
                  <a:pt x="26" y="159"/>
                  <a:pt x="17" y="177"/>
                </a:cubicBezTo>
                <a:cubicBezTo>
                  <a:pt x="9" y="194"/>
                  <a:pt x="2" y="203"/>
                  <a:pt x="1" y="203"/>
                </a:cubicBezTo>
                <a:cubicBezTo>
                  <a:pt x="0" y="202"/>
                  <a:pt x="5" y="192"/>
                  <a:pt x="12" y="174"/>
                </a:cubicBezTo>
                <a:cubicBezTo>
                  <a:pt x="18" y="157"/>
                  <a:pt x="25" y="132"/>
                  <a:pt x="28" y="104"/>
                </a:cubicBezTo>
                <a:cubicBezTo>
                  <a:pt x="30" y="75"/>
                  <a:pt x="29" y="49"/>
                  <a:pt x="28" y="31"/>
                </a:cubicBezTo>
                <a:cubicBezTo>
                  <a:pt x="26" y="12"/>
                  <a:pt x="25" y="0"/>
                  <a:pt x="26" y="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04" name="Freeform 100">
            <a:extLst>
              <a:ext uri="{FF2B5EF4-FFF2-40B4-BE49-F238E27FC236}">
                <a16:creationId xmlns:a16="http://schemas.microsoft.com/office/drawing/2014/main" xmlns="" id="{C4065CD1-B9CE-42EA-90A7-598B3D499139}"/>
              </a:ext>
            </a:extLst>
          </p:cNvPr>
          <p:cNvSpPr>
            <a:spLocks/>
          </p:cNvSpPr>
          <p:nvPr/>
        </p:nvSpPr>
        <p:spPr bwMode="auto">
          <a:xfrm>
            <a:off x="5257801" y="609918"/>
            <a:ext cx="1336675" cy="400050"/>
          </a:xfrm>
          <a:custGeom>
            <a:avLst/>
            <a:gdLst>
              <a:gd name="T0" fmla="*/ 1222 w 1224"/>
              <a:gd name="T1" fmla="*/ 152 h 369"/>
              <a:gd name="T2" fmla="*/ 1147 w 1224"/>
              <a:gd name="T3" fmla="*/ 257 h 369"/>
              <a:gd name="T4" fmla="*/ 990 w 1224"/>
              <a:gd name="T5" fmla="*/ 291 h 369"/>
              <a:gd name="T6" fmla="*/ 837 w 1224"/>
              <a:gd name="T7" fmla="*/ 148 h 369"/>
              <a:gd name="T8" fmla="*/ 863 w 1224"/>
              <a:gd name="T9" fmla="*/ 27 h 369"/>
              <a:gd name="T10" fmla="*/ 987 w 1224"/>
              <a:gd name="T11" fmla="*/ 37 h 369"/>
              <a:gd name="T12" fmla="*/ 978 w 1224"/>
              <a:gd name="T13" fmla="*/ 178 h 369"/>
              <a:gd name="T14" fmla="*/ 690 w 1224"/>
              <a:gd name="T15" fmla="*/ 290 h 369"/>
              <a:gd name="T16" fmla="*/ 469 w 1224"/>
              <a:gd name="T17" fmla="*/ 167 h 369"/>
              <a:gd name="T18" fmla="*/ 456 w 1224"/>
              <a:gd name="T19" fmla="*/ 78 h 369"/>
              <a:gd name="T20" fmla="*/ 515 w 1224"/>
              <a:gd name="T21" fmla="*/ 10 h 369"/>
              <a:gd name="T22" fmla="*/ 663 w 1224"/>
              <a:gd name="T23" fmla="*/ 100 h 369"/>
              <a:gd name="T24" fmla="*/ 570 w 1224"/>
              <a:gd name="T25" fmla="*/ 332 h 369"/>
              <a:gd name="T26" fmla="*/ 252 w 1224"/>
              <a:gd name="T27" fmla="*/ 295 h 369"/>
              <a:gd name="T28" fmla="*/ 193 w 1224"/>
              <a:gd name="T29" fmla="*/ 154 h 369"/>
              <a:gd name="T30" fmla="*/ 296 w 1224"/>
              <a:gd name="T31" fmla="*/ 64 h 369"/>
              <a:gd name="T32" fmla="*/ 372 w 1224"/>
              <a:gd name="T33" fmla="*/ 169 h 369"/>
              <a:gd name="T34" fmla="*/ 195 w 1224"/>
              <a:gd name="T35" fmla="*/ 300 h 369"/>
              <a:gd name="T36" fmla="*/ 4 w 1224"/>
              <a:gd name="T37" fmla="*/ 140 h 369"/>
              <a:gd name="T38" fmla="*/ 52 w 1224"/>
              <a:gd name="T39" fmla="*/ 24 h 369"/>
              <a:gd name="T40" fmla="*/ 33 w 1224"/>
              <a:gd name="T41" fmla="*/ 43 h 369"/>
              <a:gd name="T42" fmla="*/ 100 w 1224"/>
              <a:gd name="T43" fmla="*/ 265 h 369"/>
              <a:gd name="T44" fmla="*/ 304 w 1224"/>
              <a:gd name="T45" fmla="*/ 270 h 369"/>
              <a:gd name="T46" fmla="*/ 349 w 1224"/>
              <a:gd name="T47" fmla="*/ 107 h 369"/>
              <a:gd name="T48" fmla="*/ 232 w 1224"/>
              <a:gd name="T49" fmla="*/ 93 h 369"/>
              <a:gd name="T50" fmla="*/ 211 w 1224"/>
              <a:gd name="T51" fmla="*/ 228 h 369"/>
              <a:gd name="T52" fmla="*/ 404 w 1224"/>
              <a:gd name="T53" fmla="*/ 352 h 369"/>
              <a:gd name="T54" fmla="*/ 664 w 1224"/>
              <a:gd name="T55" fmla="*/ 189 h 369"/>
              <a:gd name="T56" fmla="*/ 601 w 1224"/>
              <a:gd name="T57" fmla="*/ 34 h 369"/>
              <a:gd name="T58" fmla="*/ 483 w 1224"/>
              <a:gd name="T59" fmla="*/ 42 h 369"/>
              <a:gd name="T60" fmla="*/ 462 w 1224"/>
              <a:gd name="T61" fmla="*/ 123 h 369"/>
              <a:gd name="T62" fmla="*/ 534 w 1224"/>
              <a:gd name="T63" fmla="*/ 225 h 369"/>
              <a:gd name="T64" fmla="*/ 849 w 1224"/>
              <a:gd name="T65" fmla="*/ 261 h 369"/>
              <a:gd name="T66" fmla="*/ 999 w 1224"/>
              <a:gd name="T67" fmla="*/ 107 h 369"/>
              <a:gd name="T68" fmla="*/ 926 w 1224"/>
              <a:gd name="T69" fmla="*/ 9 h 369"/>
              <a:gd name="T70" fmla="*/ 840 w 1224"/>
              <a:gd name="T71" fmla="*/ 86 h 369"/>
              <a:gd name="T72" fmla="*/ 902 w 1224"/>
              <a:gd name="T73" fmla="*/ 240 h 369"/>
              <a:gd name="T74" fmla="*/ 1078 w 1224"/>
              <a:gd name="T75" fmla="*/ 285 h 369"/>
              <a:gd name="T76" fmla="*/ 1211 w 1224"/>
              <a:gd name="T77" fmla="*/ 177 h 369"/>
              <a:gd name="T78" fmla="*/ 1224 w 1224"/>
              <a:gd name="T79" fmla="*/ 14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24" h="369">
                <a:moveTo>
                  <a:pt x="1224" y="143"/>
                </a:moveTo>
                <a:cubicBezTo>
                  <a:pt x="1224" y="143"/>
                  <a:pt x="1224" y="146"/>
                  <a:pt x="1222" y="152"/>
                </a:cubicBezTo>
                <a:cubicBezTo>
                  <a:pt x="1221" y="158"/>
                  <a:pt x="1218" y="167"/>
                  <a:pt x="1213" y="177"/>
                </a:cubicBezTo>
                <a:cubicBezTo>
                  <a:pt x="1203" y="199"/>
                  <a:pt x="1184" y="230"/>
                  <a:pt x="1147" y="257"/>
                </a:cubicBezTo>
                <a:cubicBezTo>
                  <a:pt x="1129" y="270"/>
                  <a:pt x="1106" y="282"/>
                  <a:pt x="1079" y="289"/>
                </a:cubicBezTo>
                <a:cubicBezTo>
                  <a:pt x="1053" y="297"/>
                  <a:pt x="1022" y="298"/>
                  <a:pt x="990" y="291"/>
                </a:cubicBezTo>
                <a:cubicBezTo>
                  <a:pt x="959" y="284"/>
                  <a:pt x="926" y="269"/>
                  <a:pt x="899" y="244"/>
                </a:cubicBezTo>
                <a:cubicBezTo>
                  <a:pt x="871" y="220"/>
                  <a:pt x="848" y="187"/>
                  <a:pt x="837" y="148"/>
                </a:cubicBezTo>
                <a:cubicBezTo>
                  <a:pt x="832" y="128"/>
                  <a:pt x="830" y="107"/>
                  <a:pt x="833" y="85"/>
                </a:cubicBezTo>
                <a:cubicBezTo>
                  <a:pt x="837" y="64"/>
                  <a:pt x="847" y="43"/>
                  <a:pt x="863" y="27"/>
                </a:cubicBezTo>
                <a:cubicBezTo>
                  <a:pt x="879" y="11"/>
                  <a:pt x="902" y="0"/>
                  <a:pt x="926" y="2"/>
                </a:cubicBezTo>
                <a:cubicBezTo>
                  <a:pt x="951" y="3"/>
                  <a:pt x="973" y="17"/>
                  <a:pt x="987" y="37"/>
                </a:cubicBezTo>
                <a:cubicBezTo>
                  <a:pt x="1001" y="57"/>
                  <a:pt x="1009" y="82"/>
                  <a:pt x="1007" y="108"/>
                </a:cubicBezTo>
                <a:cubicBezTo>
                  <a:pt x="1004" y="133"/>
                  <a:pt x="994" y="157"/>
                  <a:pt x="978" y="178"/>
                </a:cubicBezTo>
                <a:cubicBezTo>
                  <a:pt x="948" y="219"/>
                  <a:pt x="902" y="249"/>
                  <a:pt x="852" y="268"/>
                </a:cubicBezTo>
                <a:cubicBezTo>
                  <a:pt x="802" y="288"/>
                  <a:pt x="746" y="295"/>
                  <a:pt x="690" y="290"/>
                </a:cubicBezTo>
                <a:cubicBezTo>
                  <a:pt x="634" y="284"/>
                  <a:pt x="577" y="266"/>
                  <a:pt x="529" y="232"/>
                </a:cubicBezTo>
                <a:cubicBezTo>
                  <a:pt x="505" y="215"/>
                  <a:pt x="483" y="194"/>
                  <a:pt x="469" y="167"/>
                </a:cubicBezTo>
                <a:cubicBezTo>
                  <a:pt x="462" y="154"/>
                  <a:pt x="456" y="140"/>
                  <a:pt x="454" y="124"/>
                </a:cubicBezTo>
                <a:cubicBezTo>
                  <a:pt x="451" y="109"/>
                  <a:pt x="452" y="93"/>
                  <a:pt x="456" y="78"/>
                </a:cubicBezTo>
                <a:cubicBezTo>
                  <a:pt x="460" y="63"/>
                  <a:pt x="467" y="49"/>
                  <a:pt x="477" y="37"/>
                </a:cubicBezTo>
                <a:cubicBezTo>
                  <a:pt x="487" y="25"/>
                  <a:pt x="500" y="15"/>
                  <a:pt x="515" y="10"/>
                </a:cubicBezTo>
                <a:cubicBezTo>
                  <a:pt x="546" y="0"/>
                  <a:pt x="580" y="9"/>
                  <a:pt x="606" y="27"/>
                </a:cubicBezTo>
                <a:cubicBezTo>
                  <a:pt x="632" y="45"/>
                  <a:pt x="652" y="71"/>
                  <a:pt x="663" y="100"/>
                </a:cubicBezTo>
                <a:cubicBezTo>
                  <a:pt x="674" y="129"/>
                  <a:pt x="677" y="160"/>
                  <a:pt x="672" y="191"/>
                </a:cubicBezTo>
                <a:cubicBezTo>
                  <a:pt x="663" y="252"/>
                  <a:pt x="621" y="303"/>
                  <a:pt x="570" y="332"/>
                </a:cubicBezTo>
                <a:cubicBezTo>
                  <a:pt x="519" y="362"/>
                  <a:pt x="458" y="369"/>
                  <a:pt x="402" y="360"/>
                </a:cubicBezTo>
                <a:cubicBezTo>
                  <a:pt x="347" y="351"/>
                  <a:pt x="294" y="330"/>
                  <a:pt x="252" y="295"/>
                </a:cubicBezTo>
                <a:cubicBezTo>
                  <a:pt x="232" y="277"/>
                  <a:pt x="215" y="256"/>
                  <a:pt x="204" y="231"/>
                </a:cubicBezTo>
                <a:cubicBezTo>
                  <a:pt x="194" y="207"/>
                  <a:pt x="189" y="180"/>
                  <a:pt x="193" y="154"/>
                </a:cubicBezTo>
                <a:cubicBezTo>
                  <a:pt x="196" y="129"/>
                  <a:pt x="208" y="104"/>
                  <a:pt x="227" y="87"/>
                </a:cubicBezTo>
                <a:cubicBezTo>
                  <a:pt x="246" y="70"/>
                  <a:pt x="271" y="60"/>
                  <a:pt x="296" y="64"/>
                </a:cubicBezTo>
                <a:cubicBezTo>
                  <a:pt x="321" y="67"/>
                  <a:pt x="342" y="83"/>
                  <a:pt x="355" y="103"/>
                </a:cubicBezTo>
                <a:cubicBezTo>
                  <a:pt x="368" y="123"/>
                  <a:pt x="373" y="146"/>
                  <a:pt x="372" y="169"/>
                </a:cubicBezTo>
                <a:cubicBezTo>
                  <a:pt x="368" y="214"/>
                  <a:pt x="343" y="254"/>
                  <a:pt x="307" y="276"/>
                </a:cubicBezTo>
                <a:cubicBezTo>
                  <a:pt x="272" y="297"/>
                  <a:pt x="232" y="302"/>
                  <a:pt x="195" y="300"/>
                </a:cubicBezTo>
                <a:cubicBezTo>
                  <a:pt x="159" y="296"/>
                  <a:pt x="125" y="285"/>
                  <a:pt x="97" y="269"/>
                </a:cubicBezTo>
                <a:cubicBezTo>
                  <a:pt x="41" y="238"/>
                  <a:pt x="7" y="186"/>
                  <a:pt x="4" y="140"/>
                </a:cubicBezTo>
                <a:cubicBezTo>
                  <a:pt x="0" y="94"/>
                  <a:pt x="17" y="60"/>
                  <a:pt x="32" y="42"/>
                </a:cubicBezTo>
                <a:cubicBezTo>
                  <a:pt x="39" y="33"/>
                  <a:pt x="47" y="27"/>
                  <a:pt x="52" y="24"/>
                </a:cubicBezTo>
                <a:cubicBezTo>
                  <a:pt x="57" y="20"/>
                  <a:pt x="59" y="19"/>
                  <a:pt x="59" y="19"/>
                </a:cubicBezTo>
                <a:cubicBezTo>
                  <a:pt x="60" y="19"/>
                  <a:pt x="48" y="25"/>
                  <a:pt x="33" y="43"/>
                </a:cubicBezTo>
                <a:cubicBezTo>
                  <a:pt x="19" y="61"/>
                  <a:pt x="3" y="95"/>
                  <a:pt x="7" y="140"/>
                </a:cubicBezTo>
                <a:cubicBezTo>
                  <a:pt x="11" y="184"/>
                  <a:pt x="44" y="234"/>
                  <a:pt x="100" y="265"/>
                </a:cubicBezTo>
                <a:cubicBezTo>
                  <a:pt x="127" y="280"/>
                  <a:pt x="160" y="291"/>
                  <a:pt x="196" y="294"/>
                </a:cubicBezTo>
                <a:cubicBezTo>
                  <a:pt x="231" y="297"/>
                  <a:pt x="271" y="291"/>
                  <a:pt x="304" y="270"/>
                </a:cubicBezTo>
                <a:cubicBezTo>
                  <a:pt x="338" y="250"/>
                  <a:pt x="362" y="211"/>
                  <a:pt x="365" y="168"/>
                </a:cubicBezTo>
                <a:cubicBezTo>
                  <a:pt x="366" y="147"/>
                  <a:pt x="361" y="125"/>
                  <a:pt x="349" y="107"/>
                </a:cubicBezTo>
                <a:cubicBezTo>
                  <a:pt x="337" y="88"/>
                  <a:pt x="317" y="74"/>
                  <a:pt x="295" y="71"/>
                </a:cubicBezTo>
                <a:cubicBezTo>
                  <a:pt x="273" y="68"/>
                  <a:pt x="249" y="77"/>
                  <a:pt x="232" y="93"/>
                </a:cubicBezTo>
                <a:cubicBezTo>
                  <a:pt x="214" y="108"/>
                  <a:pt x="203" y="131"/>
                  <a:pt x="200" y="155"/>
                </a:cubicBezTo>
                <a:cubicBezTo>
                  <a:pt x="197" y="180"/>
                  <a:pt x="201" y="205"/>
                  <a:pt x="211" y="228"/>
                </a:cubicBezTo>
                <a:cubicBezTo>
                  <a:pt x="221" y="251"/>
                  <a:pt x="238" y="272"/>
                  <a:pt x="258" y="289"/>
                </a:cubicBezTo>
                <a:cubicBezTo>
                  <a:pt x="298" y="322"/>
                  <a:pt x="350" y="344"/>
                  <a:pt x="404" y="352"/>
                </a:cubicBezTo>
                <a:cubicBezTo>
                  <a:pt x="458" y="360"/>
                  <a:pt x="516" y="353"/>
                  <a:pt x="566" y="325"/>
                </a:cubicBezTo>
                <a:cubicBezTo>
                  <a:pt x="615" y="297"/>
                  <a:pt x="655" y="248"/>
                  <a:pt x="664" y="189"/>
                </a:cubicBezTo>
                <a:cubicBezTo>
                  <a:pt x="668" y="161"/>
                  <a:pt x="665" y="131"/>
                  <a:pt x="654" y="103"/>
                </a:cubicBezTo>
                <a:cubicBezTo>
                  <a:pt x="644" y="75"/>
                  <a:pt x="625" y="51"/>
                  <a:pt x="601" y="34"/>
                </a:cubicBezTo>
                <a:cubicBezTo>
                  <a:pt x="577" y="17"/>
                  <a:pt x="545" y="9"/>
                  <a:pt x="518" y="18"/>
                </a:cubicBezTo>
                <a:cubicBezTo>
                  <a:pt x="504" y="23"/>
                  <a:pt x="492" y="31"/>
                  <a:pt x="483" y="42"/>
                </a:cubicBezTo>
                <a:cubicBezTo>
                  <a:pt x="474" y="53"/>
                  <a:pt x="468" y="67"/>
                  <a:pt x="464" y="81"/>
                </a:cubicBezTo>
                <a:cubicBezTo>
                  <a:pt x="461" y="94"/>
                  <a:pt x="460" y="109"/>
                  <a:pt x="462" y="123"/>
                </a:cubicBezTo>
                <a:cubicBezTo>
                  <a:pt x="464" y="137"/>
                  <a:pt x="469" y="151"/>
                  <a:pt x="476" y="163"/>
                </a:cubicBezTo>
                <a:cubicBezTo>
                  <a:pt x="490" y="188"/>
                  <a:pt x="511" y="209"/>
                  <a:pt x="534" y="225"/>
                </a:cubicBezTo>
                <a:cubicBezTo>
                  <a:pt x="581" y="258"/>
                  <a:pt x="636" y="276"/>
                  <a:pt x="690" y="282"/>
                </a:cubicBezTo>
                <a:cubicBezTo>
                  <a:pt x="745" y="287"/>
                  <a:pt x="800" y="280"/>
                  <a:pt x="849" y="261"/>
                </a:cubicBezTo>
                <a:cubicBezTo>
                  <a:pt x="898" y="242"/>
                  <a:pt x="943" y="213"/>
                  <a:pt x="972" y="173"/>
                </a:cubicBezTo>
                <a:cubicBezTo>
                  <a:pt x="987" y="154"/>
                  <a:pt x="997" y="131"/>
                  <a:pt x="999" y="107"/>
                </a:cubicBezTo>
                <a:cubicBezTo>
                  <a:pt x="1001" y="84"/>
                  <a:pt x="994" y="60"/>
                  <a:pt x="981" y="41"/>
                </a:cubicBezTo>
                <a:cubicBezTo>
                  <a:pt x="968" y="23"/>
                  <a:pt x="948" y="10"/>
                  <a:pt x="926" y="9"/>
                </a:cubicBezTo>
                <a:cubicBezTo>
                  <a:pt x="904" y="7"/>
                  <a:pt x="883" y="17"/>
                  <a:pt x="868" y="32"/>
                </a:cubicBezTo>
                <a:cubicBezTo>
                  <a:pt x="852" y="46"/>
                  <a:pt x="843" y="66"/>
                  <a:pt x="840" y="86"/>
                </a:cubicBezTo>
                <a:cubicBezTo>
                  <a:pt x="836" y="107"/>
                  <a:pt x="838" y="127"/>
                  <a:pt x="843" y="146"/>
                </a:cubicBezTo>
                <a:cubicBezTo>
                  <a:pt x="853" y="185"/>
                  <a:pt x="876" y="217"/>
                  <a:pt x="902" y="240"/>
                </a:cubicBezTo>
                <a:cubicBezTo>
                  <a:pt x="929" y="264"/>
                  <a:pt x="961" y="279"/>
                  <a:pt x="991" y="286"/>
                </a:cubicBezTo>
                <a:cubicBezTo>
                  <a:pt x="1022" y="293"/>
                  <a:pt x="1052" y="292"/>
                  <a:pt x="1078" y="285"/>
                </a:cubicBezTo>
                <a:cubicBezTo>
                  <a:pt x="1104" y="279"/>
                  <a:pt x="1127" y="267"/>
                  <a:pt x="1145" y="254"/>
                </a:cubicBezTo>
                <a:cubicBezTo>
                  <a:pt x="1182" y="228"/>
                  <a:pt x="1201" y="198"/>
                  <a:pt x="1211" y="177"/>
                </a:cubicBezTo>
                <a:cubicBezTo>
                  <a:pt x="1216" y="166"/>
                  <a:pt x="1219" y="158"/>
                  <a:pt x="1221" y="152"/>
                </a:cubicBezTo>
                <a:cubicBezTo>
                  <a:pt x="1223" y="146"/>
                  <a:pt x="1224" y="143"/>
                  <a:pt x="1224" y="143"/>
                </a:cubicBez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05" name="Freeform 101">
            <a:extLst>
              <a:ext uri="{FF2B5EF4-FFF2-40B4-BE49-F238E27FC236}">
                <a16:creationId xmlns:a16="http://schemas.microsoft.com/office/drawing/2014/main" xmlns="" id="{8183B1BD-6DAA-40A9-8283-E055C5D25399}"/>
              </a:ext>
            </a:extLst>
          </p:cNvPr>
          <p:cNvSpPr>
            <a:spLocks/>
          </p:cNvSpPr>
          <p:nvPr/>
        </p:nvSpPr>
        <p:spPr bwMode="auto">
          <a:xfrm>
            <a:off x="6403976" y="962343"/>
            <a:ext cx="547688" cy="244475"/>
          </a:xfrm>
          <a:custGeom>
            <a:avLst/>
            <a:gdLst>
              <a:gd name="T0" fmla="*/ 502 w 502"/>
              <a:gd name="T1" fmla="*/ 149 h 226"/>
              <a:gd name="T2" fmla="*/ 500 w 502"/>
              <a:gd name="T3" fmla="*/ 151 h 226"/>
              <a:gd name="T4" fmla="*/ 492 w 502"/>
              <a:gd name="T5" fmla="*/ 157 h 226"/>
              <a:gd name="T6" fmla="*/ 460 w 502"/>
              <a:gd name="T7" fmla="*/ 175 h 226"/>
              <a:gd name="T8" fmla="*/ 403 w 502"/>
              <a:gd name="T9" fmla="*/ 185 h 226"/>
              <a:gd name="T10" fmla="*/ 330 w 502"/>
              <a:gd name="T11" fmla="*/ 161 h 226"/>
              <a:gd name="T12" fmla="*/ 274 w 502"/>
              <a:gd name="T13" fmla="*/ 86 h 226"/>
              <a:gd name="T14" fmla="*/ 270 w 502"/>
              <a:gd name="T15" fmla="*/ 33 h 226"/>
              <a:gd name="T16" fmla="*/ 285 w 502"/>
              <a:gd name="T17" fmla="*/ 8 h 226"/>
              <a:gd name="T18" fmla="*/ 315 w 502"/>
              <a:gd name="T19" fmla="*/ 5 h 226"/>
              <a:gd name="T20" fmla="*/ 336 w 502"/>
              <a:gd name="T21" fmla="*/ 27 h 226"/>
              <a:gd name="T22" fmla="*/ 343 w 502"/>
              <a:gd name="T23" fmla="*/ 57 h 226"/>
              <a:gd name="T24" fmla="*/ 330 w 502"/>
              <a:gd name="T25" fmla="*/ 117 h 226"/>
              <a:gd name="T26" fmla="*/ 229 w 502"/>
              <a:gd name="T27" fmla="*/ 190 h 226"/>
              <a:gd name="T28" fmla="*/ 111 w 502"/>
              <a:gd name="T29" fmla="*/ 147 h 226"/>
              <a:gd name="T30" fmla="*/ 94 w 502"/>
              <a:gd name="T31" fmla="*/ 88 h 226"/>
              <a:gd name="T32" fmla="*/ 135 w 502"/>
              <a:gd name="T33" fmla="*/ 46 h 226"/>
              <a:gd name="T34" fmla="*/ 187 w 502"/>
              <a:gd name="T35" fmla="*/ 68 h 226"/>
              <a:gd name="T36" fmla="*/ 203 w 502"/>
              <a:gd name="T37" fmla="*/ 118 h 226"/>
              <a:gd name="T38" fmla="*/ 160 w 502"/>
              <a:gd name="T39" fmla="*/ 201 h 226"/>
              <a:gd name="T40" fmla="*/ 87 w 502"/>
              <a:gd name="T41" fmla="*/ 224 h 226"/>
              <a:gd name="T42" fmla="*/ 32 w 502"/>
              <a:gd name="T43" fmla="*/ 204 h 226"/>
              <a:gd name="T44" fmla="*/ 6 w 502"/>
              <a:gd name="T45" fmla="*/ 179 h 226"/>
              <a:gd name="T46" fmla="*/ 0 w 502"/>
              <a:gd name="T47" fmla="*/ 167 h 226"/>
              <a:gd name="T48" fmla="*/ 34 w 502"/>
              <a:gd name="T49" fmla="*/ 202 h 226"/>
              <a:gd name="T50" fmla="*/ 87 w 502"/>
              <a:gd name="T51" fmla="*/ 219 h 226"/>
              <a:gd name="T52" fmla="*/ 156 w 502"/>
              <a:gd name="T53" fmla="*/ 196 h 226"/>
              <a:gd name="T54" fmla="*/ 195 w 502"/>
              <a:gd name="T55" fmla="*/ 118 h 226"/>
              <a:gd name="T56" fmla="*/ 181 w 502"/>
              <a:gd name="T57" fmla="*/ 72 h 226"/>
              <a:gd name="T58" fmla="*/ 136 w 502"/>
              <a:gd name="T59" fmla="*/ 54 h 226"/>
              <a:gd name="T60" fmla="*/ 102 w 502"/>
              <a:gd name="T61" fmla="*/ 90 h 226"/>
              <a:gd name="T62" fmla="*/ 117 w 502"/>
              <a:gd name="T63" fmla="*/ 142 h 226"/>
              <a:gd name="T64" fmla="*/ 227 w 502"/>
              <a:gd name="T65" fmla="*/ 182 h 226"/>
              <a:gd name="T66" fmla="*/ 322 w 502"/>
              <a:gd name="T67" fmla="*/ 113 h 226"/>
              <a:gd name="T68" fmla="*/ 335 w 502"/>
              <a:gd name="T69" fmla="*/ 57 h 226"/>
              <a:gd name="T70" fmla="*/ 312 w 502"/>
              <a:gd name="T71" fmla="*/ 12 h 226"/>
              <a:gd name="T72" fmla="*/ 290 w 502"/>
              <a:gd name="T73" fmla="*/ 15 h 226"/>
              <a:gd name="T74" fmla="*/ 277 w 502"/>
              <a:gd name="T75" fmla="*/ 35 h 226"/>
              <a:gd name="T76" fmla="*/ 281 w 502"/>
              <a:gd name="T77" fmla="*/ 84 h 226"/>
              <a:gd name="T78" fmla="*/ 333 w 502"/>
              <a:gd name="T79" fmla="*/ 156 h 226"/>
              <a:gd name="T80" fmla="*/ 403 w 502"/>
              <a:gd name="T81" fmla="*/ 180 h 226"/>
              <a:gd name="T82" fmla="*/ 459 w 502"/>
              <a:gd name="T83" fmla="*/ 172 h 226"/>
              <a:gd name="T84" fmla="*/ 502 w 502"/>
              <a:gd name="T85" fmla="*/ 149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02" h="226">
                <a:moveTo>
                  <a:pt x="502" y="149"/>
                </a:moveTo>
                <a:cubicBezTo>
                  <a:pt x="502" y="149"/>
                  <a:pt x="501" y="150"/>
                  <a:pt x="500" y="151"/>
                </a:cubicBezTo>
                <a:cubicBezTo>
                  <a:pt x="498" y="152"/>
                  <a:pt x="496" y="155"/>
                  <a:pt x="492" y="157"/>
                </a:cubicBezTo>
                <a:cubicBezTo>
                  <a:pt x="486" y="162"/>
                  <a:pt x="475" y="169"/>
                  <a:pt x="460" y="175"/>
                </a:cubicBezTo>
                <a:cubicBezTo>
                  <a:pt x="445" y="181"/>
                  <a:pt x="426" y="186"/>
                  <a:pt x="403" y="185"/>
                </a:cubicBezTo>
                <a:cubicBezTo>
                  <a:pt x="380" y="184"/>
                  <a:pt x="354" y="177"/>
                  <a:pt x="330" y="161"/>
                </a:cubicBezTo>
                <a:cubicBezTo>
                  <a:pt x="306" y="144"/>
                  <a:pt x="285" y="119"/>
                  <a:pt x="274" y="86"/>
                </a:cubicBezTo>
                <a:cubicBezTo>
                  <a:pt x="269" y="70"/>
                  <a:pt x="265" y="52"/>
                  <a:pt x="270" y="33"/>
                </a:cubicBezTo>
                <a:cubicBezTo>
                  <a:pt x="272" y="24"/>
                  <a:pt x="276" y="15"/>
                  <a:pt x="285" y="8"/>
                </a:cubicBezTo>
                <a:cubicBezTo>
                  <a:pt x="293" y="2"/>
                  <a:pt x="305" y="0"/>
                  <a:pt x="315" y="5"/>
                </a:cubicBezTo>
                <a:cubicBezTo>
                  <a:pt x="325" y="9"/>
                  <a:pt x="332" y="18"/>
                  <a:pt x="336" y="27"/>
                </a:cubicBezTo>
                <a:cubicBezTo>
                  <a:pt x="341" y="36"/>
                  <a:pt x="343" y="46"/>
                  <a:pt x="343" y="57"/>
                </a:cubicBezTo>
                <a:cubicBezTo>
                  <a:pt x="344" y="77"/>
                  <a:pt x="339" y="98"/>
                  <a:pt x="330" y="117"/>
                </a:cubicBezTo>
                <a:cubicBezTo>
                  <a:pt x="312" y="154"/>
                  <a:pt x="274" y="185"/>
                  <a:pt x="229" y="190"/>
                </a:cubicBezTo>
                <a:cubicBezTo>
                  <a:pt x="184" y="196"/>
                  <a:pt x="138" y="180"/>
                  <a:pt x="111" y="147"/>
                </a:cubicBezTo>
                <a:cubicBezTo>
                  <a:pt x="97" y="131"/>
                  <a:pt x="89" y="109"/>
                  <a:pt x="94" y="88"/>
                </a:cubicBezTo>
                <a:cubicBezTo>
                  <a:pt x="97" y="68"/>
                  <a:pt x="113" y="49"/>
                  <a:pt x="135" y="46"/>
                </a:cubicBezTo>
                <a:cubicBezTo>
                  <a:pt x="155" y="43"/>
                  <a:pt x="175" y="53"/>
                  <a:pt x="187" y="68"/>
                </a:cubicBezTo>
                <a:cubicBezTo>
                  <a:pt x="199" y="82"/>
                  <a:pt x="203" y="101"/>
                  <a:pt x="203" y="118"/>
                </a:cubicBezTo>
                <a:cubicBezTo>
                  <a:pt x="202" y="153"/>
                  <a:pt x="183" y="183"/>
                  <a:pt x="160" y="201"/>
                </a:cubicBezTo>
                <a:cubicBezTo>
                  <a:pt x="138" y="219"/>
                  <a:pt x="110" y="226"/>
                  <a:pt x="87" y="224"/>
                </a:cubicBezTo>
                <a:cubicBezTo>
                  <a:pt x="64" y="222"/>
                  <a:pt x="46" y="213"/>
                  <a:pt x="32" y="204"/>
                </a:cubicBezTo>
                <a:cubicBezTo>
                  <a:pt x="19" y="195"/>
                  <a:pt x="11" y="186"/>
                  <a:pt x="6" y="179"/>
                </a:cubicBezTo>
                <a:cubicBezTo>
                  <a:pt x="1" y="172"/>
                  <a:pt x="0" y="167"/>
                  <a:pt x="0" y="167"/>
                </a:cubicBezTo>
                <a:cubicBezTo>
                  <a:pt x="1" y="167"/>
                  <a:pt x="8" y="184"/>
                  <a:pt x="34" y="202"/>
                </a:cubicBezTo>
                <a:cubicBezTo>
                  <a:pt x="47" y="210"/>
                  <a:pt x="65" y="218"/>
                  <a:pt x="87" y="219"/>
                </a:cubicBezTo>
                <a:cubicBezTo>
                  <a:pt x="109" y="220"/>
                  <a:pt x="135" y="214"/>
                  <a:pt x="156" y="196"/>
                </a:cubicBezTo>
                <a:cubicBezTo>
                  <a:pt x="178" y="179"/>
                  <a:pt x="195" y="151"/>
                  <a:pt x="195" y="118"/>
                </a:cubicBezTo>
                <a:cubicBezTo>
                  <a:pt x="196" y="102"/>
                  <a:pt x="191" y="85"/>
                  <a:pt x="181" y="72"/>
                </a:cubicBezTo>
                <a:cubicBezTo>
                  <a:pt x="170" y="60"/>
                  <a:pt x="153" y="52"/>
                  <a:pt x="136" y="54"/>
                </a:cubicBezTo>
                <a:cubicBezTo>
                  <a:pt x="118" y="56"/>
                  <a:pt x="105" y="72"/>
                  <a:pt x="102" y="90"/>
                </a:cubicBezTo>
                <a:cubicBezTo>
                  <a:pt x="98" y="108"/>
                  <a:pt x="105" y="127"/>
                  <a:pt x="117" y="142"/>
                </a:cubicBezTo>
                <a:cubicBezTo>
                  <a:pt x="143" y="172"/>
                  <a:pt x="186" y="187"/>
                  <a:pt x="227" y="182"/>
                </a:cubicBezTo>
                <a:cubicBezTo>
                  <a:pt x="269" y="177"/>
                  <a:pt x="305" y="148"/>
                  <a:pt x="322" y="113"/>
                </a:cubicBezTo>
                <a:cubicBezTo>
                  <a:pt x="331" y="95"/>
                  <a:pt x="335" y="76"/>
                  <a:pt x="335" y="57"/>
                </a:cubicBezTo>
                <a:cubicBezTo>
                  <a:pt x="335" y="39"/>
                  <a:pt x="327" y="19"/>
                  <a:pt x="312" y="12"/>
                </a:cubicBezTo>
                <a:cubicBezTo>
                  <a:pt x="305" y="9"/>
                  <a:pt x="296" y="10"/>
                  <a:pt x="290" y="15"/>
                </a:cubicBezTo>
                <a:cubicBezTo>
                  <a:pt x="283" y="19"/>
                  <a:pt x="279" y="27"/>
                  <a:pt x="277" y="35"/>
                </a:cubicBezTo>
                <a:cubicBezTo>
                  <a:pt x="273" y="51"/>
                  <a:pt x="276" y="68"/>
                  <a:pt x="281" y="84"/>
                </a:cubicBezTo>
                <a:cubicBezTo>
                  <a:pt x="291" y="115"/>
                  <a:pt x="311" y="140"/>
                  <a:pt x="333" y="156"/>
                </a:cubicBezTo>
                <a:cubicBezTo>
                  <a:pt x="356" y="172"/>
                  <a:pt x="381" y="179"/>
                  <a:pt x="403" y="180"/>
                </a:cubicBezTo>
                <a:cubicBezTo>
                  <a:pt x="425" y="181"/>
                  <a:pt x="444" y="177"/>
                  <a:pt x="459" y="172"/>
                </a:cubicBezTo>
                <a:cubicBezTo>
                  <a:pt x="489" y="161"/>
                  <a:pt x="501" y="148"/>
                  <a:pt x="502" y="149"/>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06" name="Freeform 102">
            <a:extLst>
              <a:ext uri="{FF2B5EF4-FFF2-40B4-BE49-F238E27FC236}">
                <a16:creationId xmlns:a16="http://schemas.microsoft.com/office/drawing/2014/main" xmlns="" id="{72214614-CB16-4798-8855-EB6AD13E98A9}"/>
              </a:ext>
            </a:extLst>
          </p:cNvPr>
          <p:cNvSpPr>
            <a:spLocks/>
          </p:cNvSpPr>
          <p:nvPr/>
        </p:nvSpPr>
        <p:spPr bwMode="auto">
          <a:xfrm>
            <a:off x="5565776" y="4753293"/>
            <a:ext cx="1585913" cy="1060450"/>
          </a:xfrm>
          <a:custGeom>
            <a:avLst/>
            <a:gdLst>
              <a:gd name="T0" fmla="*/ 23 w 999"/>
              <a:gd name="T1" fmla="*/ 0 h 668"/>
              <a:gd name="T2" fmla="*/ 988 w 999"/>
              <a:gd name="T3" fmla="*/ 17 h 668"/>
              <a:gd name="T4" fmla="*/ 999 w 999"/>
              <a:gd name="T5" fmla="*/ 668 h 668"/>
              <a:gd name="T6" fmla="*/ 0 w 999"/>
              <a:gd name="T7" fmla="*/ 634 h 668"/>
              <a:gd name="T8" fmla="*/ 23 w 999"/>
              <a:gd name="T9" fmla="*/ 0 h 668"/>
            </a:gdLst>
            <a:ahLst/>
            <a:cxnLst>
              <a:cxn ang="0">
                <a:pos x="T0" y="T1"/>
              </a:cxn>
              <a:cxn ang="0">
                <a:pos x="T2" y="T3"/>
              </a:cxn>
              <a:cxn ang="0">
                <a:pos x="T4" y="T5"/>
              </a:cxn>
              <a:cxn ang="0">
                <a:pos x="T6" y="T7"/>
              </a:cxn>
              <a:cxn ang="0">
                <a:pos x="T8" y="T9"/>
              </a:cxn>
            </a:cxnLst>
            <a:rect l="0" t="0" r="r" b="b"/>
            <a:pathLst>
              <a:path w="999" h="668">
                <a:moveTo>
                  <a:pt x="23" y="0"/>
                </a:moveTo>
                <a:lnTo>
                  <a:pt x="988" y="17"/>
                </a:lnTo>
                <a:lnTo>
                  <a:pt x="999" y="668"/>
                </a:lnTo>
                <a:lnTo>
                  <a:pt x="0" y="634"/>
                </a:lnTo>
                <a:lnTo>
                  <a:pt x="23" y="0"/>
                </a:ln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07" name="Freeform 103">
            <a:extLst>
              <a:ext uri="{FF2B5EF4-FFF2-40B4-BE49-F238E27FC236}">
                <a16:creationId xmlns:a16="http://schemas.microsoft.com/office/drawing/2014/main" xmlns="" id="{E62EE744-D7CF-44E7-B7BB-AF65FA5880E5}"/>
              </a:ext>
            </a:extLst>
          </p:cNvPr>
          <p:cNvSpPr>
            <a:spLocks/>
          </p:cNvSpPr>
          <p:nvPr/>
        </p:nvSpPr>
        <p:spPr bwMode="auto">
          <a:xfrm>
            <a:off x="5602288" y="4148455"/>
            <a:ext cx="1531938" cy="631825"/>
          </a:xfrm>
          <a:custGeom>
            <a:avLst/>
            <a:gdLst>
              <a:gd name="T0" fmla="*/ 0 w 1401"/>
              <a:gd name="T1" fmla="*/ 558 h 583"/>
              <a:gd name="T2" fmla="*/ 725 w 1401"/>
              <a:gd name="T3" fmla="*/ 0 h 583"/>
              <a:gd name="T4" fmla="*/ 1401 w 1401"/>
              <a:gd name="T5" fmla="*/ 583 h 583"/>
            </a:gdLst>
            <a:ahLst/>
            <a:cxnLst>
              <a:cxn ang="0">
                <a:pos x="T0" y="T1"/>
              </a:cxn>
              <a:cxn ang="0">
                <a:pos x="T2" y="T3"/>
              </a:cxn>
              <a:cxn ang="0">
                <a:pos x="T4" y="T5"/>
              </a:cxn>
            </a:cxnLst>
            <a:rect l="0" t="0" r="r" b="b"/>
            <a:pathLst>
              <a:path w="1401" h="583">
                <a:moveTo>
                  <a:pt x="0" y="558"/>
                </a:moveTo>
                <a:lnTo>
                  <a:pt x="725" y="0"/>
                </a:lnTo>
                <a:lnTo>
                  <a:pt x="1401" y="583"/>
                </a:ln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12" name="Freeform 104">
            <a:extLst>
              <a:ext uri="{FF2B5EF4-FFF2-40B4-BE49-F238E27FC236}">
                <a16:creationId xmlns:a16="http://schemas.microsoft.com/office/drawing/2014/main" xmlns="" id="{C7234C16-9BED-4EC6-8B44-1F5D3B85F9C1}"/>
              </a:ext>
            </a:extLst>
          </p:cNvPr>
          <p:cNvSpPr>
            <a:spLocks/>
          </p:cNvSpPr>
          <p:nvPr/>
        </p:nvSpPr>
        <p:spPr bwMode="auto">
          <a:xfrm>
            <a:off x="5564188" y="5186680"/>
            <a:ext cx="573088" cy="576263"/>
          </a:xfrm>
          <a:custGeom>
            <a:avLst/>
            <a:gdLst>
              <a:gd name="T0" fmla="*/ 1 w 524"/>
              <a:gd name="T1" fmla="*/ 530 h 532"/>
              <a:gd name="T2" fmla="*/ 259 w 524"/>
              <a:gd name="T3" fmla="*/ 263 h 532"/>
              <a:gd name="T4" fmla="*/ 522 w 524"/>
              <a:gd name="T5" fmla="*/ 1 h 532"/>
              <a:gd name="T6" fmla="*/ 265 w 524"/>
              <a:gd name="T7" fmla="*/ 269 h 532"/>
              <a:gd name="T8" fmla="*/ 1 w 524"/>
              <a:gd name="T9" fmla="*/ 530 h 532"/>
            </a:gdLst>
            <a:ahLst/>
            <a:cxnLst>
              <a:cxn ang="0">
                <a:pos x="T0" y="T1"/>
              </a:cxn>
              <a:cxn ang="0">
                <a:pos x="T2" y="T3"/>
              </a:cxn>
              <a:cxn ang="0">
                <a:pos x="T4" y="T5"/>
              </a:cxn>
              <a:cxn ang="0">
                <a:pos x="T6" y="T7"/>
              </a:cxn>
              <a:cxn ang="0">
                <a:pos x="T8" y="T9"/>
              </a:cxn>
            </a:cxnLst>
            <a:rect l="0" t="0" r="r" b="b"/>
            <a:pathLst>
              <a:path w="524" h="532">
                <a:moveTo>
                  <a:pt x="1" y="530"/>
                </a:moveTo>
                <a:cubicBezTo>
                  <a:pt x="0" y="528"/>
                  <a:pt x="115" y="409"/>
                  <a:pt x="259" y="263"/>
                </a:cubicBezTo>
                <a:cubicBezTo>
                  <a:pt x="402" y="117"/>
                  <a:pt x="520" y="0"/>
                  <a:pt x="522" y="1"/>
                </a:cubicBezTo>
                <a:cubicBezTo>
                  <a:pt x="524" y="3"/>
                  <a:pt x="409" y="123"/>
                  <a:pt x="265" y="269"/>
                </a:cubicBezTo>
                <a:cubicBezTo>
                  <a:pt x="121" y="415"/>
                  <a:pt x="3" y="532"/>
                  <a:pt x="1" y="530"/>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13" name="Freeform 105">
            <a:extLst>
              <a:ext uri="{FF2B5EF4-FFF2-40B4-BE49-F238E27FC236}">
                <a16:creationId xmlns:a16="http://schemas.microsoft.com/office/drawing/2014/main" xmlns="" id="{29B0299C-B549-4772-8D2A-69C408EC2D17}"/>
              </a:ext>
            </a:extLst>
          </p:cNvPr>
          <p:cNvSpPr>
            <a:spLocks/>
          </p:cNvSpPr>
          <p:nvPr/>
        </p:nvSpPr>
        <p:spPr bwMode="auto">
          <a:xfrm>
            <a:off x="6637338" y="5212080"/>
            <a:ext cx="515938" cy="603250"/>
          </a:xfrm>
          <a:custGeom>
            <a:avLst/>
            <a:gdLst>
              <a:gd name="T0" fmla="*/ 470 w 472"/>
              <a:gd name="T1" fmla="*/ 555 h 557"/>
              <a:gd name="T2" fmla="*/ 233 w 472"/>
              <a:gd name="T3" fmla="*/ 281 h 557"/>
              <a:gd name="T4" fmla="*/ 2 w 472"/>
              <a:gd name="T5" fmla="*/ 2 h 557"/>
              <a:gd name="T6" fmla="*/ 239 w 472"/>
              <a:gd name="T7" fmla="*/ 276 h 557"/>
              <a:gd name="T8" fmla="*/ 470 w 472"/>
              <a:gd name="T9" fmla="*/ 555 h 557"/>
            </a:gdLst>
            <a:ahLst/>
            <a:cxnLst>
              <a:cxn ang="0">
                <a:pos x="T0" y="T1"/>
              </a:cxn>
              <a:cxn ang="0">
                <a:pos x="T2" y="T3"/>
              </a:cxn>
              <a:cxn ang="0">
                <a:pos x="T4" y="T5"/>
              </a:cxn>
              <a:cxn ang="0">
                <a:pos x="T6" y="T7"/>
              </a:cxn>
              <a:cxn ang="0">
                <a:pos x="T8" y="T9"/>
              </a:cxn>
            </a:cxnLst>
            <a:rect l="0" t="0" r="r" b="b"/>
            <a:pathLst>
              <a:path w="472" h="557">
                <a:moveTo>
                  <a:pt x="470" y="555"/>
                </a:moveTo>
                <a:cubicBezTo>
                  <a:pt x="468" y="557"/>
                  <a:pt x="362" y="434"/>
                  <a:pt x="233" y="281"/>
                </a:cubicBezTo>
                <a:cubicBezTo>
                  <a:pt x="103" y="128"/>
                  <a:pt x="0" y="3"/>
                  <a:pt x="2" y="2"/>
                </a:cubicBezTo>
                <a:cubicBezTo>
                  <a:pt x="4" y="0"/>
                  <a:pt x="110" y="123"/>
                  <a:pt x="239" y="276"/>
                </a:cubicBezTo>
                <a:cubicBezTo>
                  <a:pt x="368" y="428"/>
                  <a:pt x="472" y="554"/>
                  <a:pt x="470" y="555"/>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14" name="Freeform 106">
            <a:extLst>
              <a:ext uri="{FF2B5EF4-FFF2-40B4-BE49-F238E27FC236}">
                <a16:creationId xmlns:a16="http://schemas.microsoft.com/office/drawing/2014/main" xmlns="" id="{1D6B6755-E919-46A0-AAD1-8DD862B84DEF}"/>
              </a:ext>
            </a:extLst>
          </p:cNvPr>
          <p:cNvSpPr>
            <a:spLocks/>
          </p:cNvSpPr>
          <p:nvPr/>
        </p:nvSpPr>
        <p:spPr bwMode="auto">
          <a:xfrm>
            <a:off x="5602288" y="4753293"/>
            <a:ext cx="1531938" cy="617538"/>
          </a:xfrm>
          <a:custGeom>
            <a:avLst/>
            <a:gdLst>
              <a:gd name="T0" fmla="*/ 1401 w 1401"/>
              <a:gd name="T1" fmla="*/ 25 h 569"/>
              <a:gd name="T2" fmla="*/ 684 w 1401"/>
              <a:gd name="T3" fmla="*/ 569 h 569"/>
              <a:gd name="T4" fmla="*/ 0 w 1401"/>
              <a:gd name="T5" fmla="*/ 0 h 569"/>
            </a:gdLst>
            <a:ahLst/>
            <a:cxnLst>
              <a:cxn ang="0">
                <a:pos x="T0" y="T1"/>
              </a:cxn>
              <a:cxn ang="0">
                <a:pos x="T2" y="T3"/>
              </a:cxn>
              <a:cxn ang="0">
                <a:pos x="T4" y="T5"/>
              </a:cxn>
            </a:cxnLst>
            <a:rect l="0" t="0" r="r" b="b"/>
            <a:pathLst>
              <a:path w="1401" h="569">
                <a:moveTo>
                  <a:pt x="1401" y="25"/>
                </a:moveTo>
                <a:lnTo>
                  <a:pt x="684" y="569"/>
                </a:lnTo>
                <a:lnTo>
                  <a:pt x="0" y="0"/>
                </a:ln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15" name="Freeform 107">
            <a:extLst>
              <a:ext uri="{FF2B5EF4-FFF2-40B4-BE49-F238E27FC236}">
                <a16:creationId xmlns:a16="http://schemas.microsoft.com/office/drawing/2014/main" xmlns="" id="{52764288-DF05-4030-B4F4-7AF7897E23DA}"/>
              </a:ext>
            </a:extLst>
          </p:cNvPr>
          <p:cNvSpPr>
            <a:spLocks/>
          </p:cNvSpPr>
          <p:nvPr/>
        </p:nvSpPr>
        <p:spPr bwMode="auto">
          <a:xfrm>
            <a:off x="5678488" y="4392136"/>
            <a:ext cx="1352550" cy="977900"/>
          </a:xfrm>
          <a:custGeom>
            <a:avLst/>
            <a:gdLst>
              <a:gd name="T0" fmla="*/ 0 w 852"/>
              <a:gd name="T1" fmla="*/ 278 h 625"/>
              <a:gd name="T2" fmla="*/ 5 w 852"/>
              <a:gd name="T3" fmla="*/ 0 h 625"/>
              <a:gd name="T4" fmla="*/ 850 w 852"/>
              <a:gd name="T5" fmla="*/ 0 h 625"/>
              <a:gd name="T6" fmla="*/ 852 w 852"/>
              <a:gd name="T7" fmla="*/ 305 h 625"/>
              <a:gd name="T8" fmla="*/ 423 w 852"/>
              <a:gd name="T9" fmla="*/ 625 h 625"/>
              <a:gd name="T10" fmla="*/ 0 w 852"/>
              <a:gd name="T11" fmla="*/ 278 h 625"/>
            </a:gdLst>
            <a:ahLst/>
            <a:cxnLst>
              <a:cxn ang="0">
                <a:pos x="T0" y="T1"/>
              </a:cxn>
              <a:cxn ang="0">
                <a:pos x="T2" y="T3"/>
              </a:cxn>
              <a:cxn ang="0">
                <a:pos x="T4" y="T5"/>
              </a:cxn>
              <a:cxn ang="0">
                <a:pos x="T6" y="T7"/>
              </a:cxn>
              <a:cxn ang="0">
                <a:pos x="T8" y="T9"/>
              </a:cxn>
              <a:cxn ang="0">
                <a:pos x="T10" y="T11"/>
              </a:cxn>
            </a:cxnLst>
            <a:rect l="0" t="0" r="r" b="b"/>
            <a:pathLst>
              <a:path w="852" h="625">
                <a:moveTo>
                  <a:pt x="0" y="278"/>
                </a:moveTo>
                <a:lnTo>
                  <a:pt x="5" y="0"/>
                </a:lnTo>
                <a:lnTo>
                  <a:pt x="850" y="0"/>
                </a:lnTo>
                <a:lnTo>
                  <a:pt x="852" y="305"/>
                </a:lnTo>
                <a:lnTo>
                  <a:pt x="423" y="625"/>
                </a:lnTo>
                <a:lnTo>
                  <a:pt x="0" y="278"/>
                </a:lnTo>
                <a:close/>
              </a:path>
            </a:pathLst>
          </a:custGeom>
          <a:solidFill>
            <a:srgbClr val="E7E8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23" name="Freeform 114">
            <a:extLst>
              <a:ext uri="{FF2B5EF4-FFF2-40B4-BE49-F238E27FC236}">
                <a16:creationId xmlns:a16="http://schemas.microsoft.com/office/drawing/2014/main" xmlns="" id="{58DD6836-3A24-4942-BD31-958A7A7657D0}"/>
              </a:ext>
            </a:extLst>
          </p:cNvPr>
          <p:cNvSpPr>
            <a:spLocks/>
          </p:cNvSpPr>
          <p:nvPr/>
        </p:nvSpPr>
        <p:spPr bwMode="auto">
          <a:xfrm>
            <a:off x="5272088" y="5126355"/>
            <a:ext cx="876300" cy="808038"/>
          </a:xfrm>
          <a:custGeom>
            <a:avLst/>
            <a:gdLst>
              <a:gd name="T0" fmla="*/ 290 w 802"/>
              <a:gd name="T1" fmla="*/ 0 h 746"/>
              <a:gd name="T2" fmla="*/ 321 w 802"/>
              <a:gd name="T3" fmla="*/ 211 h 746"/>
              <a:gd name="T4" fmla="*/ 778 w 802"/>
              <a:gd name="T5" fmla="*/ 187 h 746"/>
              <a:gd name="T6" fmla="*/ 690 w 802"/>
              <a:gd name="T7" fmla="*/ 315 h 746"/>
              <a:gd name="T8" fmla="*/ 746 w 802"/>
              <a:gd name="T9" fmla="*/ 393 h 746"/>
              <a:gd name="T10" fmla="*/ 389 w 802"/>
              <a:gd name="T11" fmla="*/ 737 h 746"/>
              <a:gd name="T12" fmla="*/ 0 w 802"/>
              <a:gd name="T13" fmla="*/ 688 h 746"/>
              <a:gd name="T14" fmla="*/ 89 w 802"/>
              <a:gd name="T15" fmla="*/ 68 h 746"/>
              <a:gd name="T16" fmla="*/ 290 w 802"/>
              <a:gd name="T17" fmla="*/ 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2" h="746">
                <a:moveTo>
                  <a:pt x="290" y="0"/>
                </a:moveTo>
                <a:cubicBezTo>
                  <a:pt x="290" y="0"/>
                  <a:pt x="269" y="212"/>
                  <a:pt x="321" y="211"/>
                </a:cubicBezTo>
                <a:cubicBezTo>
                  <a:pt x="410" y="209"/>
                  <a:pt x="754" y="121"/>
                  <a:pt x="778" y="187"/>
                </a:cubicBezTo>
                <a:cubicBezTo>
                  <a:pt x="802" y="253"/>
                  <a:pt x="690" y="315"/>
                  <a:pt x="690" y="315"/>
                </a:cubicBezTo>
                <a:cubicBezTo>
                  <a:pt x="690" y="315"/>
                  <a:pt x="800" y="336"/>
                  <a:pt x="746" y="393"/>
                </a:cubicBezTo>
                <a:cubicBezTo>
                  <a:pt x="692" y="450"/>
                  <a:pt x="508" y="732"/>
                  <a:pt x="389" y="737"/>
                </a:cubicBezTo>
                <a:cubicBezTo>
                  <a:pt x="219" y="746"/>
                  <a:pt x="0" y="688"/>
                  <a:pt x="0" y="688"/>
                </a:cubicBezTo>
                <a:lnTo>
                  <a:pt x="89" y="68"/>
                </a:lnTo>
                <a:lnTo>
                  <a:pt x="290" y="0"/>
                </a:lnTo>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24" name="Freeform 115">
            <a:extLst>
              <a:ext uri="{FF2B5EF4-FFF2-40B4-BE49-F238E27FC236}">
                <a16:creationId xmlns:a16="http://schemas.microsoft.com/office/drawing/2014/main" xmlns="" id="{CF0FBF5D-C546-4365-8807-2E6D68F051A6}"/>
              </a:ext>
            </a:extLst>
          </p:cNvPr>
          <p:cNvSpPr>
            <a:spLocks/>
          </p:cNvSpPr>
          <p:nvPr/>
        </p:nvSpPr>
        <p:spPr bwMode="auto">
          <a:xfrm>
            <a:off x="5608638" y="5432743"/>
            <a:ext cx="461963" cy="165100"/>
          </a:xfrm>
          <a:custGeom>
            <a:avLst/>
            <a:gdLst>
              <a:gd name="T0" fmla="*/ 424 w 424"/>
              <a:gd name="T1" fmla="*/ 1 h 152"/>
              <a:gd name="T2" fmla="*/ 409 w 424"/>
              <a:gd name="T3" fmla="*/ 11 h 152"/>
              <a:gd name="T4" fmla="*/ 367 w 424"/>
              <a:gd name="T5" fmla="*/ 36 h 152"/>
              <a:gd name="T6" fmla="*/ 221 w 424"/>
              <a:gd name="T7" fmla="*/ 101 h 152"/>
              <a:gd name="T8" fmla="*/ 66 w 424"/>
              <a:gd name="T9" fmla="*/ 143 h 152"/>
              <a:gd name="T10" fmla="*/ 18 w 424"/>
              <a:gd name="T11" fmla="*/ 150 h 152"/>
              <a:gd name="T12" fmla="*/ 0 w 424"/>
              <a:gd name="T13" fmla="*/ 151 h 152"/>
              <a:gd name="T14" fmla="*/ 65 w 424"/>
              <a:gd name="T15" fmla="*/ 137 h 152"/>
              <a:gd name="T16" fmla="*/ 218 w 424"/>
              <a:gd name="T17" fmla="*/ 92 h 152"/>
              <a:gd name="T18" fmla="*/ 365 w 424"/>
              <a:gd name="T19" fmla="*/ 30 h 152"/>
              <a:gd name="T20" fmla="*/ 424 w 424"/>
              <a:gd name="T21" fmla="*/ 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4" h="152">
                <a:moveTo>
                  <a:pt x="424" y="1"/>
                </a:moveTo>
                <a:cubicBezTo>
                  <a:pt x="424" y="1"/>
                  <a:pt x="419" y="5"/>
                  <a:pt x="409" y="11"/>
                </a:cubicBezTo>
                <a:cubicBezTo>
                  <a:pt x="400" y="17"/>
                  <a:pt x="386" y="26"/>
                  <a:pt x="367" y="36"/>
                </a:cubicBezTo>
                <a:cubicBezTo>
                  <a:pt x="331" y="55"/>
                  <a:pt x="280" y="80"/>
                  <a:pt x="221" y="101"/>
                </a:cubicBezTo>
                <a:cubicBezTo>
                  <a:pt x="162" y="122"/>
                  <a:pt x="106" y="135"/>
                  <a:pt x="66" y="143"/>
                </a:cubicBezTo>
                <a:cubicBezTo>
                  <a:pt x="46" y="146"/>
                  <a:pt x="29" y="149"/>
                  <a:pt x="18" y="150"/>
                </a:cubicBezTo>
                <a:cubicBezTo>
                  <a:pt x="6" y="151"/>
                  <a:pt x="0" y="152"/>
                  <a:pt x="0" y="151"/>
                </a:cubicBezTo>
                <a:cubicBezTo>
                  <a:pt x="0" y="150"/>
                  <a:pt x="25" y="146"/>
                  <a:pt x="65" y="137"/>
                </a:cubicBezTo>
                <a:cubicBezTo>
                  <a:pt x="104" y="128"/>
                  <a:pt x="159" y="113"/>
                  <a:pt x="218" y="92"/>
                </a:cubicBezTo>
                <a:cubicBezTo>
                  <a:pt x="277" y="72"/>
                  <a:pt x="328" y="48"/>
                  <a:pt x="365" y="30"/>
                </a:cubicBezTo>
                <a:cubicBezTo>
                  <a:pt x="401" y="12"/>
                  <a:pt x="423" y="0"/>
                  <a:pt x="424" y="1"/>
                </a:cubicBezTo>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25" name="Freeform 116">
            <a:extLst>
              <a:ext uri="{FF2B5EF4-FFF2-40B4-BE49-F238E27FC236}">
                <a16:creationId xmlns:a16="http://schemas.microsoft.com/office/drawing/2014/main" xmlns="" id="{74012F6F-D389-4036-9926-C8C7FD33A707}"/>
              </a:ext>
            </a:extLst>
          </p:cNvPr>
          <p:cNvSpPr>
            <a:spLocks/>
          </p:cNvSpPr>
          <p:nvPr/>
        </p:nvSpPr>
        <p:spPr bwMode="auto">
          <a:xfrm>
            <a:off x="5614988" y="5594668"/>
            <a:ext cx="446088" cy="190500"/>
          </a:xfrm>
          <a:custGeom>
            <a:avLst/>
            <a:gdLst>
              <a:gd name="T0" fmla="*/ 408 w 408"/>
              <a:gd name="T1" fmla="*/ 1 h 176"/>
              <a:gd name="T2" fmla="*/ 396 w 408"/>
              <a:gd name="T3" fmla="*/ 14 h 176"/>
              <a:gd name="T4" fmla="*/ 359 w 408"/>
              <a:gd name="T5" fmla="*/ 46 h 176"/>
              <a:gd name="T6" fmla="*/ 221 w 408"/>
              <a:gd name="T7" fmla="*/ 128 h 176"/>
              <a:gd name="T8" fmla="*/ 66 w 408"/>
              <a:gd name="T9" fmla="*/ 171 h 176"/>
              <a:gd name="T10" fmla="*/ 18 w 408"/>
              <a:gd name="T11" fmla="*/ 176 h 176"/>
              <a:gd name="T12" fmla="*/ 0 w 408"/>
              <a:gd name="T13" fmla="*/ 176 h 176"/>
              <a:gd name="T14" fmla="*/ 65 w 408"/>
              <a:gd name="T15" fmla="*/ 165 h 176"/>
              <a:gd name="T16" fmla="*/ 217 w 408"/>
              <a:gd name="T17" fmla="*/ 120 h 176"/>
              <a:gd name="T18" fmla="*/ 355 w 408"/>
              <a:gd name="T19" fmla="*/ 41 h 176"/>
              <a:gd name="T20" fmla="*/ 408 w 408"/>
              <a:gd name="T21" fmla="*/ 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176">
                <a:moveTo>
                  <a:pt x="408" y="1"/>
                </a:moveTo>
                <a:cubicBezTo>
                  <a:pt x="408" y="2"/>
                  <a:pt x="404" y="6"/>
                  <a:pt x="396" y="14"/>
                </a:cubicBezTo>
                <a:cubicBezTo>
                  <a:pt x="387" y="22"/>
                  <a:pt x="375" y="33"/>
                  <a:pt x="359" y="46"/>
                </a:cubicBezTo>
                <a:cubicBezTo>
                  <a:pt x="327" y="72"/>
                  <a:pt x="278" y="103"/>
                  <a:pt x="221" y="128"/>
                </a:cubicBezTo>
                <a:cubicBezTo>
                  <a:pt x="163" y="152"/>
                  <a:pt x="107" y="165"/>
                  <a:pt x="66" y="171"/>
                </a:cubicBezTo>
                <a:cubicBezTo>
                  <a:pt x="46" y="174"/>
                  <a:pt x="29" y="175"/>
                  <a:pt x="18" y="176"/>
                </a:cubicBezTo>
                <a:cubicBezTo>
                  <a:pt x="6" y="176"/>
                  <a:pt x="0" y="176"/>
                  <a:pt x="0" y="176"/>
                </a:cubicBezTo>
                <a:cubicBezTo>
                  <a:pt x="0" y="174"/>
                  <a:pt x="25" y="172"/>
                  <a:pt x="65" y="165"/>
                </a:cubicBezTo>
                <a:cubicBezTo>
                  <a:pt x="105" y="158"/>
                  <a:pt x="160" y="144"/>
                  <a:pt x="217" y="120"/>
                </a:cubicBezTo>
                <a:cubicBezTo>
                  <a:pt x="274" y="95"/>
                  <a:pt x="322" y="65"/>
                  <a:pt x="355" y="41"/>
                </a:cubicBezTo>
                <a:cubicBezTo>
                  <a:pt x="388" y="17"/>
                  <a:pt x="407" y="0"/>
                  <a:pt x="408" y="1"/>
                </a:cubicBezTo>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26" name="Freeform 117">
            <a:extLst>
              <a:ext uri="{FF2B5EF4-FFF2-40B4-BE49-F238E27FC236}">
                <a16:creationId xmlns:a16="http://schemas.microsoft.com/office/drawing/2014/main" xmlns="" id="{1604C9DF-F628-49F9-B765-0A3BCBA7BBC6}"/>
              </a:ext>
            </a:extLst>
          </p:cNvPr>
          <p:cNvSpPr>
            <a:spLocks/>
          </p:cNvSpPr>
          <p:nvPr/>
        </p:nvSpPr>
        <p:spPr bwMode="auto">
          <a:xfrm>
            <a:off x="6561138" y="5121593"/>
            <a:ext cx="831850" cy="796925"/>
          </a:xfrm>
          <a:custGeom>
            <a:avLst/>
            <a:gdLst>
              <a:gd name="T0" fmla="*/ 529 w 761"/>
              <a:gd name="T1" fmla="*/ 0 h 736"/>
              <a:gd name="T2" fmla="*/ 481 w 761"/>
              <a:gd name="T3" fmla="*/ 200 h 736"/>
              <a:gd name="T4" fmla="*/ 24 w 761"/>
              <a:gd name="T5" fmla="*/ 177 h 736"/>
              <a:gd name="T6" fmla="*/ 112 w 761"/>
              <a:gd name="T7" fmla="*/ 305 h 736"/>
              <a:gd name="T8" fmla="*/ 56 w 761"/>
              <a:gd name="T9" fmla="*/ 383 h 736"/>
              <a:gd name="T10" fmla="*/ 413 w 761"/>
              <a:gd name="T11" fmla="*/ 727 h 736"/>
              <a:gd name="T12" fmla="*/ 761 w 761"/>
              <a:gd name="T13" fmla="*/ 703 h 736"/>
              <a:gd name="T14" fmla="*/ 713 w 761"/>
              <a:gd name="T15" fmla="*/ 57 h 736"/>
              <a:gd name="T16" fmla="*/ 529 w 761"/>
              <a:gd name="T17"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1" h="736">
                <a:moveTo>
                  <a:pt x="529" y="0"/>
                </a:moveTo>
                <a:cubicBezTo>
                  <a:pt x="529" y="0"/>
                  <a:pt x="548" y="177"/>
                  <a:pt x="481" y="200"/>
                </a:cubicBezTo>
                <a:cubicBezTo>
                  <a:pt x="397" y="230"/>
                  <a:pt x="48" y="111"/>
                  <a:pt x="24" y="177"/>
                </a:cubicBezTo>
                <a:cubicBezTo>
                  <a:pt x="0" y="243"/>
                  <a:pt x="112" y="305"/>
                  <a:pt x="112" y="305"/>
                </a:cubicBezTo>
                <a:cubicBezTo>
                  <a:pt x="112" y="305"/>
                  <a:pt x="2" y="326"/>
                  <a:pt x="56" y="383"/>
                </a:cubicBezTo>
                <a:cubicBezTo>
                  <a:pt x="110" y="440"/>
                  <a:pt x="294" y="721"/>
                  <a:pt x="413" y="727"/>
                </a:cubicBezTo>
                <a:cubicBezTo>
                  <a:pt x="583" y="736"/>
                  <a:pt x="761" y="703"/>
                  <a:pt x="761" y="703"/>
                </a:cubicBezTo>
                <a:lnTo>
                  <a:pt x="713" y="57"/>
                </a:lnTo>
                <a:lnTo>
                  <a:pt x="529" y="0"/>
                </a:lnTo>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27" name="Freeform 118">
            <a:extLst>
              <a:ext uri="{FF2B5EF4-FFF2-40B4-BE49-F238E27FC236}">
                <a16:creationId xmlns:a16="http://schemas.microsoft.com/office/drawing/2014/main" xmlns="" id="{97147B8A-298B-4E1F-B6E8-961FECE88789}"/>
              </a:ext>
            </a:extLst>
          </p:cNvPr>
          <p:cNvSpPr>
            <a:spLocks/>
          </p:cNvSpPr>
          <p:nvPr/>
        </p:nvSpPr>
        <p:spPr bwMode="auto">
          <a:xfrm>
            <a:off x="6637338" y="5415280"/>
            <a:ext cx="463550" cy="166688"/>
          </a:xfrm>
          <a:custGeom>
            <a:avLst/>
            <a:gdLst>
              <a:gd name="T0" fmla="*/ 0 w 424"/>
              <a:gd name="T1" fmla="*/ 2 h 153"/>
              <a:gd name="T2" fmla="*/ 59 w 424"/>
              <a:gd name="T3" fmla="*/ 31 h 153"/>
              <a:gd name="T4" fmla="*/ 206 w 424"/>
              <a:gd name="T5" fmla="*/ 93 h 153"/>
              <a:gd name="T6" fmla="*/ 359 w 424"/>
              <a:gd name="T7" fmla="*/ 137 h 153"/>
              <a:gd name="T8" fmla="*/ 424 w 424"/>
              <a:gd name="T9" fmla="*/ 152 h 153"/>
              <a:gd name="T10" fmla="*/ 406 w 424"/>
              <a:gd name="T11" fmla="*/ 151 h 153"/>
              <a:gd name="T12" fmla="*/ 358 w 424"/>
              <a:gd name="T13" fmla="*/ 143 h 153"/>
              <a:gd name="T14" fmla="*/ 203 w 424"/>
              <a:gd name="T15" fmla="*/ 101 h 153"/>
              <a:gd name="T16" fmla="*/ 57 w 424"/>
              <a:gd name="T17" fmla="*/ 36 h 153"/>
              <a:gd name="T18" fmla="*/ 14 w 424"/>
              <a:gd name="T19" fmla="*/ 12 h 153"/>
              <a:gd name="T20" fmla="*/ 0 w 424"/>
              <a:gd name="T21" fmla="*/ 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4" h="153">
                <a:moveTo>
                  <a:pt x="0" y="2"/>
                </a:moveTo>
                <a:cubicBezTo>
                  <a:pt x="1" y="0"/>
                  <a:pt x="23" y="13"/>
                  <a:pt x="59" y="31"/>
                </a:cubicBezTo>
                <a:cubicBezTo>
                  <a:pt x="96" y="49"/>
                  <a:pt x="147" y="72"/>
                  <a:pt x="206" y="93"/>
                </a:cubicBezTo>
                <a:cubicBezTo>
                  <a:pt x="265" y="114"/>
                  <a:pt x="320" y="128"/>
                  <a:pt x="359" y="137"/>
                </a:cubicBezTo>
                <a:cubicBezTo>
                  <a:pt x="399" y="146"/>
                  <a:pt x="424" y="151"/>
                  <a:pt x="424" y="152"/>
                </a:cubicBezTo>
                <a:cubicBezTo>
                  <a:pt x="424" y="153"/>
                  <a:pt x="418" y="152"/>
                  <a:pt x="406" y="151"/>
                </a:cubicBezTo>
                <a:cubicBezTo>
                  <a:pt x="395" y="150"/>
                  <a:pt x="378" y="147"/>
                  <a:pt x="358" y="143"/>
                </a:cubicBezTo>
                <a:cubicBezTo>
                  <a:pt x="318" y="136"/>
                  <a:pt x="262" y="122"/>
                  <a:pt x="203" y="101"/>
                </a:cubicBezTo>
                <a:cubicBezTo>
                  <a:pt x="144" y="80"/>
                  <a:pt x="93" y="56"/>
                  <a:pt x="57" y="36"/>
                </a:cubicBezTo>
                <a:cubicBezTo>
                  <a:pt x="38" y="27"/>
                  <a:pt x="24" y="18"/>
                  <a:pt x="14" y="12"/>
                </a:cubicBezTo>
                <a:cubicBezTo>
                  <a:pt x="5" y="6"/>
                  <a:pt x="0" y="2"/>
                  <a:pt x="0" y="2"/>
                </a:cubicBezTo>
                <a:close/>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28" name="Freeform 119">
            <a:extLst>
              <a:ext uri="{FF2B5EF4-FFF2-40B4-BE49-F238E27FC236}">
                <a16:creationId xmlns:a16="http://schemas.microsoft.com/office/drawing/2014/main" xmlns="" id="{DDE7D193-0B2E-4A63-9A66-F8E0453E4C0D}"/>
              </a:ext>
            </a:extLst>
          </p:cNvPr>
          <p:cNvSpPr>
            <a:spLocks/>
          </p:cNvSpPr>
          <p:nvPr/>
        </p:nvSpPr>
        <p:spPr bwMode="auto">
          <a:xfrm>
            <a:off x="6657976" y="5578793"/>
            <a:ext cx="434975" cy="190500"/>
          </a:xfrm>
          <a:custGeom>
            <a:avLst/>
            <a:gdLst>
              <a:gd name="T0" fmla="*/ 0 w 398"/>
              <a:gd name="T1" fmla="*/ 1 h 176"/>
              <a:gd name="T2" fmla="*/ 52 w 398"/>
              <a:gd name="T3" fmla="*/ 40 h 176"/>
              <a:gd name="T4" fmla="*/ 185 w 398"/>
              <a:gd name="T5" fmla="*/ 119 h 176"/>
              <a:gd name="T6" fmla="*/ 334 w 398"/>
              <a:gd name="T7" fmla="*/ 165 h 176"/>
              <a:gd name="T8" fmla="*/ 398 w 398"/>
              <a:gd name="T9" fmla="*/ 175 h 176"/>
              <a:gd name="T10" fmla="*/ 380 w 398"/>
              <a:gd name="T11" fmla="*/ 176 h 176"/>
              <a:gd name="T12" fmla="*/ 333 w 398"/>
              <a:gd name="T13" fmla="*/ 171 h 176"/>
              <a:gd name="T14" fmla="*/ 182 w 398"/>
              <a:gd name="T15" fmla="*/ 127 h 176"/>
              <a:gd name="T16" fmla="*/ 48 w 398"/>
              <a:gd name="T17" fmla="*/ 45 h 176"/>
              <a:gd name="T18" fmla="*/ 12 w 398"/>
              <a:gd name="T19" fmla="*/ 14 h 176"/>
              <a:gd name="T20" fmla="*/ 0 w 398"/>
              <a:gd name="T21" fmla="*/ 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8" h="176">
                <a:moveTo>
                  <a:pt x="0" y="1"/>
                </a:moveTo>
                <a:cubicBezTo>
                  <a:pt x="1" y="0"/>
                  <a:pt x="20" y="17"/>
                  <a:pt x="52" y="40"/>
                </a:cubicBezTo>
                <a:cubicBezTo>
                  <a:pt x="83" y="64"/>
                  <a:pt x="130" y="95"/>
                  <a:pt x="185" y="119"/>
                </a:cubicBezTo>
                <a:cubicBezTo>
                  <a:pt x="241" y="144"/>
                  <a:pt x="295" y="158"/>
                  <a:pt x="334" y="165"/>
                </a:cubicBezTo>
                <a:cubicBezTo>
                  <a:pt x="373" y="172"/>
                  <a:pt x="398" y="174"/>
                  <a:pt x="398" y="175"/>
                </a:cubicBezTo>
                <a:cubicBezTo>
                  <a:pt x="398" y="176"/>
                  <a:pt x="392" y="176"/>
                  <a:pt x="380" y="176"/>
                </a:cubicBezTo>
                <a:cubicBezTo>
                  <a:pt x="369" y="175"/>
                  <a:pt x="353" y="174"/>
                  <a:pt x="333" y="171"/>
                </a:cubicBezTo>
                <a:cubicBezTo>
                  <a:pt x="293" y="165"/>
                  <a:pt x="238" y="152"/>
                  <a:pt x="182" y="127"/>
                </a:cubicBezTo>
                <a:cubicBezTo>
                  <a:pt x="126" y="102"/>
                  <a:pt x="79" y="71"/>
                  <a:pt x="48" y="45"/>
                </a:cubicBezTo>
                <a:cubicBezTo>
                  <a:pt x="32" y="33"/>
                  <a:pt x="20" y="22"/>
                  <a:pt x="12" y="14"/>
                </a:cubicBezTo>
                <a:cubicBezTo>
                  <a:pt x="4" y="6"/>
                  <a:pt x="0" y="1"/>
                  <a:pt x="0" y="1"/>
                </a:cubicBezTo>
                <a:close/>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29" name="Oval 120">
            <a:extLst>
              <a:ext uri="{FF2B5EF4-FFF2-40B4-BE49-F238E27FC236}">
                <a16:creationId xmlns:a16="http://schemas.microsoft.com/office/drawing/2014/main" xmlns="" id="{F273D32B-4246-4331-B1DB-2E6531E00121}"/>
              </a:ext>
            </a:extLst>
          </p:cNvPr>
          <p:cNvSpPr>
            <a:spLocks noChangeArrowheads="1"/>
          </p:cNvSpPr>
          <p:nvPr/>
        </p:nvSpPr>
        <p:spPr bwMode="auto">
          <a:xfrm>
            <a:off x="3154363" y="4237355"/>
            <a:ext cx="158750" cy="9525"/>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0" name="Oval 121">
            <a:extLst>
              <a:ext uri="{FF2B5EF4-FFF2-40B4-BE49-F238E27FC236}">
                <a16:creationId xmlns:a16="http://schemas.microsoft.com/office/drawing/2014/main" xmlns="" id="{67240AA8-4816-4CF2-A53E-7E77CB4B8477}"/>
              </a:ext>
            </a:extLst>
          </p:cNvPr>
          <p:cNvSpPr>
            <a:spLocks noChangeArrowheads="1"/>
          </p:cNvSpPr>
          <p:nvPr/>
        </p:nvSpPr>
        <p:spPr bwMode="auto">
          <a:xfrm>
            <a:off x="3390901" y="3992880"/>
            <a:ext cx="11113" cy="185738"/>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1" name="Oval 122">
            <a:extLst>
              <a:ext uri="{FF2B5EF4-FFF2-40B4-BE49-F238E27FC236}">
                <a16:creationId xmlns:a16="http://schemas.microsoft.com/office/drawing/2014/main" xmlns="" id="{FD13DE4B-D37F-4F33-8920-0AEE3C91A7E4}"/>
              </a:ext>
            </a:extLst>
          </p:cNvPr>
          <p:cNvSpPr>
            <a:spLocks noChangeArrowheads="1"/>
          </p:cNvSpPr>
          <p:nvPr/>
        </p:nvSpPr>
        <p:spPr bwMode="auto">
          <a:xfrm>
            <a:off x="3486151" y="4231005"/>
            <a:ext cx="158750" cy="9525"/>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2" name="Oval 123">
            <a:extLst>
              <a:ext uri="{FF2B5EF4-FFF2-40B4-BE49-F238E27FC236}">
                <a16:creationId xmlns:a16="http://schemas.microsoft.com/office/drawing/2014/main" xmlns="" id="{500A82D2-97C4-4BE1-A17C-5E47D186EB3A}"/>
              </a:ext>
            </a:extLst>
          </p:cNvPr>
          <p:cNvSpPr>
            <a:spLocks noChangeArrowheads="1"/>
          </p:cNvSpPr>
          <p:nvPr/>
        </p:nvSpPr>
        <p:spPr bwMode="auto">
          <a:xfrm>
            <a:off x="3397251" y="4299268"/>
            <a:ext cx="9525" cy="185738"/>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3" name="Freeform 124">
            <a:extLst>
              <a:ext uri="{FF2B5EF4-FFF2-40B4-BE49-F238E27FC236}">
                <a16:creationId xmlns:a16="http://schemas.microsoft.com/office/drawing/2014/main" xmlns="" id="{23072848-BE95-4BBE-BB20-3FF0D8A7B091}"/>
              </a:ext>
            </a:extLst>
          </p:cNvPr>
          <p:cNvSpPr>
            <a:spLocks/>
          </p:cNvSpPr>
          <p:nvPr/>
        </p:nvSpPr>
        <p:spPr bwMode="auto">
          <a:xfrm>
            <a:off x="3471863" y="4299268"/>
            <a:ext cx="60325" cy="79375"/>
          </a:xfrm>
          <a:custGeom>
            <a:avLst/>
            <a:gdLst>
              <a:gd name="T0" fmla="*/ 53 w 55"/>
              <a:gd name="T1" fmla="*/ 73 h 74"/>
              <a:gd name="T2" fmla="*/ 24 w 55"/>
              <a:gd name="T3" fmla="*/ 40 h 74"/>
              <a:gd name="T4" fmla="*/ 2 w 55"/>
              <a:gd name="T5" fmla="*/ 1 h 74"/>
              <a:gd name="T6" fmla="*/ 31 w 55"/>
              <a:gd name="T7" fmla="*/ 35 h 74"/>
              <a:gd name="T8" fmla="*/ 53 w 55"/>
              <a:gd name="T9" fmla="*/ 73 h 74"/>
            </a:gdLst>
            <a:ahLst/>
            <a:cxnLst>
              <a:cxn ang="0">
                <a:pos x="T0" y="T1"/>
              </a:cxn>
              <a:cxn ang="0">
                <a:pos x="T2" y="T3"/>
              </a:cxn>
              <a:cxn ang="0">
                <a:pos x="T4" y="T5"/>
              </a:cxn>
              <a:cxn ang="0">
                <a:pos x="T6" y="T7"/>
              </a:cxn>
              <a:cxn ang="0">
                <a:pos x="T8" y="T9"/>
              </a:cxn>
            </a:cxnLst>
            <a:rect l="0" t="0" r="r" b="b"/>
            <a:pathLst>
              <a:path w="55" h="74">
                <a:moveTo>
                  <a:pt x="53" y="73"/>
                </a:moveTo>
                <a:cubicBezTo>
                  <a:pt x="51" y="74"/>
                  <a:pt x="38" y="59"/>
                  <a:pt x="24" y="40"/>
                </a:cubicBezTo>
                <a:cubicBezTo>
                  <a:pt x="10" y="20"/>
                  <a:pt x="0" y="2"/>
                  <a:pt x="2" y="1"/>
                </a:cubicBezTo>
                <a:cubicBezTo>
                  <a:pt x="4" y="0"/>
                  <a:pt x="17" y="15"/>
                  <a:pt x="31" y="35"/>
                </a:cubicBezTo>
                <a:cubicBezTo>
                  <a:pt x="45" y="54"/>
                  <a:pt x="55" y="72"/>
                  <a:pt x="53" y="73"/>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4" name="Freeform 125">
            <a:extLst>
              <a:ext uri="{FF2B5EF4-FFF2-40B4-BE49-F238E27FC236}">
                <a16:creationId xmlns:a16="http://schemas.microsoft.com/office/drawing/2014/main" xmlns="" id="{DA3AB8D5-272A-428E-854C-78C1FB34BB0A}"/>
              </a:ext>
            </a:extLst>
          </p:cNvPr>
          <p:cNvSpPr>
            <a:spLocks/>
          </p:cNvSpPr>
          <p:nvPr/>
        </p:nvSpPr>
        <p:spPr bwMode="auto">
          <a:xfrm>
            <a:off x="3462338" y="4094480"/>
            <a:ext cx="61913" cy="71438"/>
          </a:xfrm>
          <a:custGeom>
            <a:avLst/>
            <a:gdLst>
              <a:gd name="T0" fmla="*/ 55 w 57"/>
              <a:gd name="T1" fmla="*/ 1 h 66"/>
              <a:gd name="T2" fmla="*/ 32 w 57"/>
              <a:gd name="T3" fmla="*/ 36 h 66"/>
              <a:gd name="T4" fmla="*/ 2 w 57"/>
              <a:gd name="T5" fmla="*/ 64 h 66"/>
              <a:gd name="T6" fmla="*/ 25 w 57"/>
              <a:gd name="T7" fmla="*/ 30 h 66"/>
              <a:gd name="T8" fmla="*/ 55 w 57"/>
              <a:gd name="T9" fmla="*/ 1 h 66"/>
            </a:gdLst>
            <a:ahLst/>
            <a:cxnLst>
              <a:cxn ang="0">
                <a:pos x="T0" y="T1"/>
              </a:cxn>
              <a:cxn ang="0">
                <a:pos x="T2" y="T3"/>
              </a:cxn>
              <a:cxn ang="0">
                <a:pos x="T4" y="T5"/>
              </a:cxn>
              <a:cxn ang="0">
                <a:pos x="T6" y="T7"/>
              </a:cxn>
              <a:cxn ang="0">
                <a:pos x="T8" y="T9"/>
              </a:cxn>
            </a:cxnLst>
            <a:rect l="0" t="0" r="r" b="b"/>
            <a:pathLst>
              <a:path w="57" h="66">
                <a:moveTo>
                  <a:pt x="55" y="1"/>
                </a:moveTo>
                <a:cubicBezTo>
                  <a:pt x="57" y="3"/>
                  <a:pt x="47" y="18"/>
                  <a:pt x="32" y="36"/>
                </a:cubicBezTo>
                <a:cubicBezTo>
                  <a:pt x="17" y="53"/>
                  <a:pt x="4" y="66"/>
                  <a:pt x="2" y="64"/>
                </a:cubicBezTo>
                <a:cubicBezTo>
                  <a:pt x="0" y="63"/>
                  <a:pt x="11" y="47"/>
                  <a:pt x="25" y="30"/>
                </a:cubicBezTo>
                <a:cubicBezTo>
                  <a:pt x="40" y="13"/>
                  <a:pt x="54" y="0"/>
                  <a:pt x="55" y="1"/>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5" name="Freeform 126">
            <a:extLst>
              <a:ext uri="{FF2B5EF4-FFF2-40B4-BE49-F238E27FC236}">
                <a16:creationId xmlns:a16="http://schemas.microsoft.com/office/drawing/2014/main" xmlns="" id="{1ED77DF0-F6B0-46F5-B63A-845BDAE12C2B}"/>
              </a:ext>
            </a:extLst>
          </p:cNvPr>
          <p:cNvSpPr>
            <a:spLocks/>
          </p:cNvSpPr>
          <p:nvPr/>
        </p:nvSpPr>
        <p:spPr bwMode="auto">
          <a:xfrm>
            <a:off x="3282951" y="4111943"/>
            <a:ext cx="60325" cy="57150"/>
          </a:xfrm>
          <a:custGeom>
            <a:avLst/>
            <a:gdLst>
              <a:gd name="T0" fmla="*/ 53 w 54"/>
              <a:gd name="T1" fmla="*/ 51 h 52"/>
              <a:gd name="T2" fmla="*/ 24 w 54"/>
              <a:gd name="T3" fmla="*/ 29 h 52"/>
              <a:gd name="T4" fmla="*/ 2 w 54"/>
              <a:gd name="T5" fmla="*/ 1 h 52"/>
              <a:gd name="T6" fmla="*/ 30 w 54"/>
              <a:gd name="T7" fmla="*/ 23 h 52"/>
              <a:gd name="T8" fmla="*/ 53 w 54"/>
              <a:gd name="T9" fmla="*/ 51 h 52"/>
            </a:gdLst>
            <a:ahLst/>
            <a:cxnLst>
              <a:cxn ang="0">
                <a:pos x="T0" y="T1"/>
              </a:cxn>
              <a:cxn ang="0">
                <a:pos x="T2" y="T3"/>
              </a:cxn>
              <a:cxn ang="0">
                <a:pos x="T4" y="T5"/>
              </a:cxn>
              <a:cxn ang="0">
                <a:pos x="T6" y="T7"/>
              </a:cxn>
              <a:cxn ang="0">
                <a:pos x="T8" y="T9"/>
              </a:cxn>
            </a:cxnLst>
            <a:rect l="0" t="0" r="r" b="b"/>
            <a:pathLst>
              <a:path w="54" h="52">
                <a:moveTo>
                  <a:pt x="53" y="51"/>
                </a:moveTo>
                <a:cubicBezTo>
                  <a:pt x="51" y="52"/>
                  <a:pt x="38" y="43"/>
                  <a:pt x="24" y="29"/>
                </a:cubicBezTo>
                <a:cubicBezTo>
                  <a:pt x="10" y="15"/>
                  <a:pt x="0" y="3"/>
                  <a:pt x="2" y="1"/>
                </a:cubicBezTo>
                <a:cubicBezTo>
                  <a:pt x="4" y="0"/>
                  <a:pt x="16" y="9"/>
                  <a:pt x="30" y="23"/>
                </a:cubicBezTo>
                <a:cubicBezTo>
                  <a:pt x="44" y="36"/>
                  <a:pt x="54" y="49"/>
                  <a:pt x="53" y="51"/>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6" name="Freeform 127">
            <a:extLst>
              <a:ext uri="{FF2B5EF4-FFF2-40B4-BE49-F238E27FC236}">
                <a16:creationId xmlns:a16="http://schemas.microsoft.com/office/drawing/2014/main" xmlns="" id="{EBD74AAA-3165-45BB-8DE2-22714E569192}"/>
              </a:ext>
            </a:extLst>
          </p:cNvPr>
          <p:cNvSpPr>
            <a:spLocks/>
          </p:cNvSpPr>
          <p:nvPr/>
        </p:nvSpPr>
        <p:spPr bwMode="auto">
          <a:xfrm>
            <a:off x="3279776" y="4289743"/>
            <a:ext cx="55563" cy="71438"/>
          </a:xfrm>
          <a:custGeom>
            <a:avLst/>
            <a:gdLst>
              <a:gd name="T0" fmla="*/ 50 w 52"/>
              <a:gd name="T1" fmla="*/ 2 h 65"/>
              <a:gd name="T2" fmla="*/ 29 w 52"/>
              <a:gd name="T3" fmla="*/ 35 h 65"/>
              <a:gd name="T4" fmla="*/ 2 w 52"/>
              <a:gd name="T5" fmla="*/ 64 h 65"/>
              <a:gd name="T6" fmla="*/ 23 w 52"/>
              <a:gd name="T7" fmla="*/ 30 h 65"/>
              <a:gd name="T8" fmla="*/ 50 w 52"/>
              <a:gd name="T9" fmla="*/ 2 h 65"/>
            </a:gdLst>
            <a:ahLst/>
            <a:cxnLst>
              <a:cxn ang="0">
                <a:pos x="T0" y="T1"/>
              </a:cxn>
              <a:cxn ang="0">
                <a:pos x="T2" y="T3"/>
              </a:cxn>
              <a:cxn ang="0">
                <a:pos x="T4" y="T5"/>
              </a:cxn>
              <a:cxn ang="0">
                <a:pos x="T6" y="T7"/>
              </a:cxn>
              <a:cxn ang="0">
                <a:pos x="T8" y="T9"/>
              </a:cxn>
            </a:cxnLst>
            <a:rect l="0" t="0" r="r" b="b"/>
            <a:pathLst>
              <a:path w="52" h="65">
                <a:moveTo>
                  <a:pt x="50" y="2"/>
                </a:moveTo>
                <a:cubicBezTo>
                  <a:pt x="52" y="3"/>
                  <a:pt x="43" y="18"/>
                  <a:pt x="29" y="35"/>
                </a:cubicBezTo>
                <a:cubicBezTo>
                  <a:pt x="16" y="53"/>
                  <a:pt x="4" y="65"/>
                  <a:pt x="2" y="64"/>
                </a:cubicBezTo>
                <a:cubicBezTo>
                  <a:pt x="0" y="62"/>
                  <a:pt x="9" y="47"/>
                  <a:pt x="23" y="30"/>
                </a:cubicBezTo>
                <a:cubicBezTo>
                  <a:pt x="36" y="13"/>
                  <a:pt x="48" y="0"/>
                  <a:pt x="50" y="2"/>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7" name="Oval 128">
            <a:extLst>
              <a:ext uri="{FF2B5EF4-FFF2-40B4-BE49-F238E27FC236}">
                <a16:creationId xmlns:a16="http://schemas.microsoft.com/office/drawing/2014/main" xmlns="" id="{2C92F4D1-32F8-45D5-BC93-EE784B248D88}"/>
              </a:ext>
            </a:extLst>
          </p:cNvPr>
          <p:cNvSpPr>
            <a:spLocks noChangeArrowheads="1"/>
          </p:cNvSpPr>
          <p:nvPr/>
        </p:nvSpPr>
        <p:spPr bwMode="auto">
          <a:xfrm>
            <a:off x="8337551" y="3351530"/>
            <a:ext cx="106363" cy="9525"/>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8" name="Oval 129">
            <a:extLst>
              <a:ext uri="{FF2B5EF4-FFF2-40B4-BE49-F238E27FC236}">
                <a16:creationId xmlns:a16="http://schemas.microsoft.com/office/drawing/2014/main" xmlns="" id="{31C02AEF-66AC-444F-8017-C4681C530765}"/>
              </a:ext>
            </a:extLst>
          </p:cNvPr>
          <p:cNvSpPr>
            <a:spLocks noChangeArrowheads="1"/>
          </p:cNvSpPr>
          <p:nvPr/>
        </p:nvSpPr>
        <p:spPr bwMode="auto">
          <a:xfrm>
            <a:off x="8494713" y="3213418"/>
            <a:ext cx="9525" cy="106363"/>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9" name="Oval 130">
            <a:extLst>
              <a:ext uri="{FF2B5EF4-FFF2-40B4-BE49-F238E27FC236}">
                <a16:creationId xmlns:a16="http://schemas.microsoft.com/office/drawing/2014/main" xmlns="" id="{E715CC85-3CF6-4BED-A0B6-322E2AC3F2AF}"/>
              </a:ext>
            </a:extLst>
          </p:cNvPr>
          <p:cNvSpPr>
            <a:spLocks noChangeArrowheads="1"/>
          </p:cNvSpPr>
          <p:nvPr/>
        </p:nvSpPr>
        <p:spPr bwMode="auto">
          <a:xfrm>
            <a:off x="8559801" y="3348355"/>
            <a:ext cx="106363" cy="9525"/>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0" name="Oval 131">
            <a:extLst>
              <a:ext uri="{FF2B5EF4-FFF2-40B4-BE49-F238E27FC236}">
                <a16:creationId xmlns:a16="http://schemas.microsoft.com/office/drawing/2014/main" xmlns="" id="{88483939-01B4-42D1-9C8F-ED98E74E25A9}"/>
              </a:ext>
            </a:extLst>
          </p:cNvPr>
          <p:cNvSpPr>
            <a:spLocks noChangeArrowheads="1"/>
          </p:cNvSpPr>
          <p:nvPr/>
        </p:nvSpPr>
        <p:spPr bwMode="auto">
          <a:xfrm>
            <a:off x="8497888" y="3389630"/>
            <a:ext cx="11113" cy="106363"/>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1" name="Freeform 132">
            <a:extLst>
              <a:ext uri="{FF2B5EF4-FFF2-40B4-BE49-F238E27FC236}">
                <a16:creationId xmlns:a16="http://schemas.microsoft.com/office/drawing/2014/main" xmlns="" id="{CB046055-0382-41A8-B218-3E087B559A4B}"/>
              </a:ext>
            </a:extLst>
          </p:cNvPr>
          <p:cNvSpPr>
            <a:spLocks/>
          </p:cNvSpPr>
          <p:nvPr/>
        </p:nvSpPr>
        <p:spPr bwMode="auto">
          <a:xfrm>
            <a:off x="8550276" y="3388043"/>
            <a:ext cx="41275" cy="47625"/>
          </a:xfrm>
          <a:custGeom>
            <a:avLst/>
            <a:gdLst>
              <a:gd name="T0" fmla="*/ 36 w 38"/>
              <a:gd name="T1" fmla="*/ 42 h 44"/>
              <a:gd name="T2" fmla="*/ 15 w 38"/>
              <a:gd name="T3" fmla="*/ 25 h 44"/>
              <a:gd name="T4" fmla="*/ 1 w 38"/>
              <a:gd name="T5" fmla="*/ 1 h 44"/>
              <a:gd name="T6" fmla="*/ 22 w 38"/>
              <a:gd name="T7" fmla="*/ 19 h 44"/>
              <a:gd name="T8" fmla="*/ 36 w 38"/>
              <a:gd name="T9" fmla="*/ 42 h 44"/>
            </a:gdLst>
            <a:ahLst/>
            <a:cxnLst>
              <a:cxn ang="0">
                <a:pos x="T0" y="T1"/>
              </a:cxn>
              <a:cxn ang="0">
                <a:pos x="T2" y="T3"/>
              </a:cxn>
              <a:cxn ang="0">
                <a:pos x="T4" y="T5"/>
              </a:cxn>
              <a:cxn ang="0">
                <a:pos x="T6" y="T7"/>
              </a:cxn>
              <a:cxn ang="0">
                <a:pos x="T8" y="T9"/>
              </a:cxn>
            </a:cxnLst>
            <a:rect l="0" t="0" r="r" b="b"/>
            <a:pathLst>
              <a:path w="38" h="44">
                <a:moveTo>
                  <a:pt x="36" y="42"/>
                </a:moveTo>
                <a:cubicBezTo>
                  <a:pt x="34" y="44"/>
                  <a:pt x="25" y="36"/>
                  <a:pt x="15" y="25"/>
                </a:cubicBezTo>
                <a:cubicBezTo>
                  <a:pt x="6" y="13"/>
                  <a:pt x="0" y="3"/>
                  <a:pt x="1" y="1"/>
                </a:cubicBezTo>
                <a:cubicBezTo>
                  <a:pt x="3" y="0"/>
                  <a:pt x="12" y="8"/>
                  <a:pt x="22" y="19"/>
                </a:cubicBezTo>
                <a:cubicBezTo>
                  <a:pt x="31" y="30"/>
                  <a:pt x="38" y="41"/>
                  <a:pt x="36" y="42"/>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2" name="Freeform 133">
            <a:extLst>
              <a:ext uri="{FF2B5EF4-FFF2-40B4-BE49-F238E27FC236}">
                <a16:creationId xmlns:a16="http://schemas.microsoft.com/office/drawing/2014/main" xmlns="" id="{7F115145-A44C-45B7-B432-6DF1B92CA1B5}"/>
              </a:ext>
            </a:extLst>
          </p:cNvPr>
          <p:cNvSpPr>
            <a:spLocks/>
          </p:cNvSpPr>
          <p:nvPr/>
        </p:nvSpPr>
        <p:spPr bwMode="auto">
          <a:xfrm>
            <a:off x="8543926" y="3270568"/>
            <a:ext cx="41275" cy="42863"/>
          </a:xfrm>
          <a:custGeom>
            <a:avLst/>
            <a:gdLst>
              <a:gd name="T0" fmla="*/ 37 w 39"/>
              <a:gd name="T1" fmla="*/ 2 h 40"/>
              <a:gd name="T2" fmla="*/ 23 w 39"/>
              <a:gd name="T3" fmla="*/ 23 h 40"/>
              <a:gd name="T4" fmla="*/ 2 w 39"/>
              <a:gd name="T5" fmla="*/ 38 h 40"/>
              <a:gd name="T6" fmla="*/ 16 w 39"/>
              <a:gd name="T7" fmla="*/ 17 h 40"/>
              <a:gd name="T8" fmla="*/ 37 w 39"/>
              <a:gd name="T9" fmla="*/ 2 h 40"/>
            </a:gdLst>
            <a:ahLst/>
            <a:cxnLst>
              <a:cxn ang="0">
                <a:pos x="T0" y="T1"/>
              </a:cxn>
              <a:cxn ang="0">
                <a:pos x="T2" y="T3"/>
              </a:cxn>
              <a:cxn ang="0">
                <a:pos x="T4" y="T5"/>
              </a:cxn>
              <a:cxn ang="0">
                <a:pos x="T6" y="T7"/>
              </a:cxn>
              <a:cxn ang="0">
                <a:pos x="T8" y="T9"/>
              </a:cxn>
            </a:cxnLst>
            <a:rect l="0" t="0" r="r" b="b"/>
            <a:pathLst>
              <a:path w="39" h="40">
                <a:moveTo>
                  <a:pt x="37" y="2"/>
                </a:moveTo>
                <a:cubicBezTo>
                  <a:pt x="39" y="4"/>
                  <a:pt x="32" y="13"/>
                  <a:pt x="23" y="23"/>
                </a:cubicBezTo>
                <a:cubicBezTo>
                  <a:pt x="13" y="33"/>
                  <a:pt x="3" y="40"/>
                  <a:pt x="2" y="38"/>
                </a:cubicBezTo>
                <a:cubicBezTo>
                  <a:pt x="0" y="36"/>
                  <a:pt x="6" y="27"/>
                  <a:pt x="16" y="17"/>
                </a:cubicBezTo>
                <a:cubicBezTo>
                  <a:pt x="26" y="7"/>
                  <a:pt x="36" y="0"/>
                  <a:pt x="37" y="2"/>
                </a:cubicBez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3" name="Freeform 134">
            <a:extLst>
              <a:ext uri="{FF2B5EF4-FFF2-40B4-BE49-F238E27FC236}">
                <a16:creationId xmlns:a16="http://schemas.microsoft.com/office/drawing/2014/main" xmlns="" id="{182C0C34-CC9D-4AC8-BA0D-A55353A44AD9}"/>
              </a:ext>
            </a:extLst>
          </p:cNvPr>
          <p:cNvSpPr>
            <a:spLocks/>
          </p:cNvSpPr>
          <p:nvPr/>
        </p:nvSpPr>
        <p:spPr bwMode="auto">
          <a:xfrm>
            <a:off x="8424863" y="3281680"/>
            <a:ext cx="39688" cy="33338"/>
          </a:xfrm>
          <a:custGeom>
            <a:avLst/>
            <a:gdLst>
              <a:gd name="T0" fmla="*/ 35 w 37"/>
              <a:gd name="T1" fmla="*/ 30 h 32"/>
              <a:gd name="T2" fmla="*/ 16 w 37"/>
              <a:gd name="T3" fmla="*/ 19 h 32"/>
              <a:gd name="T4" fmla="*/ 1 w 37"/>
              <a:gd name="T5" fmla="*/ 2 h 32"/>
              <a:gd name="T6" fmla="*/ 21 w 37"/>
              <a:gd name="T7" fmla="*/ 13 h 32"/>
              <a:gd name="T8" fmla="*/ 35 w 37"/>
              <a:gd name="T9" fmla="*/ 30 h 32"/>
            </a:gdLst>
            <a:ahLst/>
            <a:cxnLst>
              <a:cxn ang="0">
                <a:pos x="T0" y="T1"/>
              </a:cxn>
              <a:cxn ang="0">
                <a:pos x="T2" y="T3"/>
              </a:cxn>
              <a:cxn ang="0">
                <a:pos x="T4" y="T5"/>
              </a:cxn>
              <a:cxn ang="0">
                <a:pos x="T6" y="T7"/>
              </a:cxn>
              <a:cxn ang="0">
                <a:pos x="T8" y="T9"/>
              </a:cxn>
            </a:cxnLst>
            <a:rect l="0" t="0" r="r" b="b"/>
            <a:pathLst>
              <a:path w="37" h="32">
                <a:moveTo>
                  <a:pt x="35" y="30"/>
                </a:moveTo>
                <a:cubicBezTo>
                  <a:pt x="34" y="32"/>
                  <a:pt x="25" y="27"/>
                  <a:pt x="16" y="19"/>
                </a:cubicBezTo>
                <a:cubicBezTo>
                  <a:pt x="6" y="12"/>
                  <a:pt x="0" y="4"/>
                  <a:pt x="1" y="2"/>
                </a:cubicBezTo>
                <a:cubicBezTo>
                  <a:pt x="3" y="0"/>
                  <a:pt x="12" y="5"/>
                  <a:pt x="21" y="13"/>
                </a:cubicBezTo>
                <a:cubicBezTo>
                  <a:pt x="31" y="20"/>
                  <a:pt x="37" y="28"/>
                  <a:pt x="35" y="30"/>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4" name="Freeform 135">
            <a:extLst>
              <a:ext uri="{FF2B5EF4-FFF2-40B4-BE49-F238E27FC236}">
                <a16:creationId xmlns:a16="http://schemas.microsoft.com/office/drawing/2014/main" xmlns="" id="{9BB16048-62A3-4B75-94F9-022809D69ED9}"/>
              </a:ext>
            </a:extLst>
          </p:cNvPr>
          <p:cNvSpPr>
            <a:spLocks/>
          </p:cNvSpPr>
          <p:nvPr/>
        </p:nvSpPr>
        <p:spPr bwMode="auto">
          <a:xfrm>
            <a:off x="8420101" y="3383280"/>
            <a:ext cx="39688" cy="41275"/>
          </a:xfrm>
          <a:custGeom>
            <a:avLst/>
            <a:gdLst>
              <a:gd name="T0" fmla="*/ 34 w 36"/>
              <a:gd name="T1" fmla="*/ 2 h 39"/>
              <a:gd name="T2" fmla="*/ 21 w 36"/>
              <a:gd name="T3" fmla="*/ 23 h 39"/>
              <a:gd name="T4" fmla="*/ 2 w 36"/>
              <a:gd name="T5" fmla="*/ 38 h 39"/>
              <a:gd name="T6" fmla="*/ 15 w 36"/>
              <a:gd name="T7" fmla="*/ 17 h 39"/>
              <a:gd name="T8" fmla="*/ 34 w 36"/>
              <a:gd name="T9" fmla="*/ 2 h 39"/>
            </a:gdLst>
            <a:ahLst/>
            <a:cxnLst>
              <a:cxn ang="0">
                <a:pos x="T0" y="T1"/>
              </a:cxn>
              <a:cxn ang="0">
                <a:pos x="T2" y="T3"/>
              </a:cxn>
              <a:cxn ang="0">
                <a:pos x="T4" y="T5"/>
              </a:cxn>
              <a:cxn ang="0">
                <a:pos x="T6" y="T7"/>
              </a:cxn>
              <a:cxn ang="0">
                <a:pos x="T8" y="T9"/>
              </a:cxn>
            </a:cxnLst>
            <a:rect l="0" t="0" r="r" b="b"/>
            <a:pathLst>
              <a:path w="36" h="39">
                <a:moveTo>
                  <a:pt x="34" y="2"/>
                </a:moveTo>
                <a:cubicBezTo>
                  <a:pt x="36" y="4"/>
                  <a:pt x="30" y="13"/>
                  <a:pt x="21" y="23"/>
                </a:cubicBezTo>
                <a:cubicBezTo>
                  <a:pt x="12" y="32"/>
                  <a:pt x="3" y="39"/>
                  <a:pt x="2" y="38"/>
                </a:cubicBezTo>
                <a:cubicBezTo>
                  <a:pt x="0" y="36"/>
                  <a:pt x="6" y="27"/>
                  <a:pt x="15" y="17"/>
                </a:cubicBezTo>
                <a:cubicBezTo>
                  <a:pt x="24" y="7"/>
                  <a:pt x="32" y="0"/>
                  <a:pt x="34" y="2"/>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5" name="Freeform 136">
            <a:extLst>
              <a:ext uri="{FF2B5EF4-FFF2-40B4-BE49-F238E27FC236}">
                <a16:creationId xmlns:a16="http://schemas.microsoft.com/office/drawing/2014/main" xmlns="" id="{D6B78309-670E-415B-BF50-AF48DD3610E6}"/>
              </a:ext>
            </a:extLst>
          </p:cNvPr>
          <p:cNvSpPr>
            <a:spLocks/>
          </p:cNvSpPr>
          <p:nvPr/>
        </p:nvSpPr>
        <p:spPr bwMode="auto">
          <a:xfrm>
            <a:off x="9124951" y="3234055"/>
            <a:ext cx="133350" cy="128588"/>
          </a:xfrm>
          <a:custGeom>
            <a:avLst/>
            <a:gdLst>
              <a:gd name="T0" fmla="*/ 59 w 121"/>
              <a:gd name="T1" fmla="*/ 0 h 118"/>
              <a:gd name="T2" fmla="*/ 64 w 121"/>
              <a:gd name="T3" fmla="*/ 11 h 118"/>
              <a:gd name="T4" fmla="*/ 108 w 121"/>
              <a:gd name="T5" fmla="*/ 55 h 118"/>
              <a:gd name="T6" fmla="*/ 121 w 121"/>
              <a:gd name="T7" fmla="*/ 60 h 118"/>
              <a:gd name="T8" fmla="*/ 109 w 121"/>
              <a:gd name="T9" fmla="*/ 65 h 118"/>
              <a:gd name="T10" fmla="*/ 64 w 121"/>
              <a:gd name="T11" fmla="*/ 110 h 118"/>
              <a:gd name="T12" fmla="*/ 61 w 121"/>
              <a:gd name="T13" fmla="*/ 118 h 118"/>
              <a:gd name="T14" fmla="*/ 56 w 121"/>
              <a:gd name="T15" fmla="*/ 108 h 118"/>
              <a:gd name="T16" fmla="*/ 11 w 121"/>
              <a:gd name="T17" fmla="*/ 67 h 118"/>
              <a:gd name="T18" fmla="*/ 0 w 121"/>
              <a:gd name="T19" fmla="*/ 63 h 118"/>
              <a:gd name="T20" fmla="*/ 14 w 121"/>
              <a:gd name="T21" fmla="*/ 56 h 118"/>
              <a:gd name="T22" fmla="*/ 53 w 121"/>
              <a:gd name="T23" fmla="*/ 14 h 118"/>
              <a:gd name="T24" fmla="*/ 59 w 12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8">
                <a:moveTo>
                  <a:pt x="59" y="0"/>
                </a:moveTo>
                <a:lnTo>
                  <a:pt x="64" y="11"/>
                </a:lnTo>
                <a:cubicBezTo>
                  <a:pt x="72" y="31"/>
                  <a:pt x="88" y="47"/>
                  <a:pt x="108" y="55"/>
                </a:cubicBezTo>
                <a:lnTo>
                  <a:pt x="121" y="60"/>
                </a:lnTo>
                <a:lnTo>
                  <a:pt x="109" y="65"/>
                </a:lnTo>
                <a:cubicBezTo>
                  <a:pt x="88" y="73"/>
                  <a:pt x="72" y="89"/>
                  <a:pt x="64" y="110"/>
                </a:cubicBezTo>
                <a:lnTo>
                  <a:pt x="61" y="118"/>
                </a:lnTo>
                <a:lnTo>
                  <a:pt x="56" y="108"/>
                </a:lnTo>
                <a:cubicBezTo>
                  <a:pt x="47" y="89"/>
                  <a:pt x="30" y="74"/>
                  <a:pt x="11" y="67"/>
                </a:cubicBezTo>
                <a:lnTo>
                  <a:pt x="0" y="63"/>
                </a:lnTo>
                <a:lnTo>
                  <a:pt x="14" y="56"/>
                </a:lnTo>
                <a:cubicBezTo>
                  <a:pt x="32" y="47"/>
                  <a:pt x="46" y="32"/>
                  <a:pt x="53" y="14"/>
                </a:cubicBezTo>
                <a:lnTo>
                  <a:pt x="59" y="0"/>
                </a:ln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6" name="Freeform 137">
            <a:extLst>
              <a:ext uri="{FF2B5EF4-FFF2-40B4-BE49-F238E27FC236}">
                <a16:creationId xmlns:a16="http://schemas.microsoft.com/office/drawing/2014/main" xmlns="" id="{F9F92992-5582-436A-8CDC-F5813538190C}"/>
              </a:ext>
            </a:extLst>
          </p:cNvPr>
          <p:cNvSpPr>
            <a:spLocks/>
          </p:cNvSpPr>
          <p:nvPr/>
        </p:nvSpPr>
        <p:spPr bwMode="auto">
          <a:xfrm>
            <a:off x="4043363" y="3462655"/>
            <a:ext cx="131763" cy="127000"/>
          </a:xfrm>
          <a:custGeom>
            <a:avLst/>
            <a:gdLst>
              <a:gd name="T0" fmla="*/ 60 w 121"/>
              <a:gd name="T1" fmla="*/ 0 h 118"/>
              <a:gd name="T2" fmla="*/ 64 w 121"/>
              <a:gd name="T3" fmla="*/ 11 h 118"/>
              <a:gd name="T4" fmla="*/ 109 w 121"/>
              <a:gd name="T5" fmla="*/ 55 h 118"/>
              <a:gd name="T6" fmla="*/ 121 w 121"/>
              <a:gd name="T7" fmla="*/ 60 h 118"/>
              <a:gd name="T8" fmla="*/ 109 w 121"/>
              <a:gd name="T9" fmla="*/ 65 h 118"/>
              <a:gd name="T10" fmla="*/ 65 w 121"/>
              <a:gd name="T11" fmla="*/ 109 h 118"/>
              <a:gd name="T12" fmla="*/ 61 w 121"/>
              <a:gd name="T13" fmla="*/ 118 h 118"/>
              <a:gd name="T14" fmla="*/ 56 w 121"/>
              <a:gd name="T15" fmla="*/ 107 h 118"/>
              <a:gd name="T16" fmla="*/ 11 w 121"/>
              <a:gd name="T17" fmla="*/ 66 h 118"/>
              <a:gd name="T18" fmla="*/ 0 w 121"/>
              <a:gd name="T19" fmla="*/ 62 h 118"/>
              <a:gd name="T20" fmla="*/ 14 w 121"/>
              <a:gd name="T21" fmla="*/ 56 h 118"/>
              <a:gd name="T22" fmla="*/ 54 w 121"/>
              <a:gd name="T23" fmla="*/ 14 h 118"/>
              <a:gd name="T24" fmla="*/ 60 w 12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8">
                <a:moveTo>
                  <a:pt x="60" y="0"/>
                </a:moveTo>
                <a:lnTo>
                  <a:pt x="64" y="11"/>
                </a:lnTo>
                <a:cubicBezTo>
                  <a:pt x="73" y="31"/>
                  <a:pt x="89" y="47"/>
                  <a:pt x="109" y="55"/>
                </a:cubicBezTo>
                <a:lnTo>
                  <a:pt x="121" y="60"/>
                </a:lnTo>
                <a:lnTo>
                  <a:pt x="109" y="65"/>
                </a:lnTo>
                <a:cubicBezTo>
                  <a:pt x="89" y="73"/>
                  <a:pt x="73" y="89"/>
                  <a:pt x="65" y="109"/>
                </a:cubicBezTo>
                <a:lnTo>
                  <a:pt x="61" y="118"/>
                </a:lnTo>
                <a:lnTo>
                  <a:pt x="56" y="107"/>
                </a:lnTo>
                <a:cubicBezTo>
                  <a:pt x="47" y="88"/>
                  <a:pt x="31" y="74"/>
                  <a:pt x="11" y="66"/>
                </a:cubicBezTo>
                <a:lnTo>
                  <a:pt x="0" y="62"/>
                </a:lnTo>
                <a:lnTo>
                  <a:pt x="14" y="56"/>
                </a:lnTo>
                <a:cubicBezTo>
                  <a:pt x="32" y="47"/>
                  <a:pt x="46" y="32"/>
                  <a:pt x="54" y="14"/>
                </a:cubicBezTo>
                <a:lnTo>
                  <a:pt x="60" y="0"/>
                </a:ln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7" name="Freeform 138">
            <a:extLst>
              <a:ext uri="{FF2B5EF4-FFF2-40B4-BE49-F238E27FC236}">
                <a16:creationId xmlns:a16="http://schemas.microsoft.com/office/drawing/2014/main" xmlns="" id="{E819F202-870B-4790-97F7-76732A73C810}"/>
              </a:ext>
            </a:extLst>
          </p:cNvPr>
          <p:cNvSpPr>
            <a:spLocks/>
          </p:cNvSpPr>
          <p:nvPr/>
        </p:nvSpPr>
        <p:spPr bwMode="auto">
          <a:xfrm>
            <a:off x="3430588" y="5189855"/>
            <a:ext cx="66675" cy="65088"/>
          </a:xfrm>
          <a:custGeom>
            <a:avLst/>
            <a:gdLst>
              <a:gd name="T0" fmla="*/ 30 w 60"/>
              <a:gd name="T1" fmla="*/ 0 h 59"/>
              <a:gd name="T2" fmla="*/ 32 w 60"/>
              <a:gd name="T3" fmla="*/ 5 h 59"/>
              <a:gd name="T4" fmla="*/ 54 w 60"/>
              <a:gd name="T5" fmla="*/ 27 h 59"/>
              <a:gd name="T6" fmla="*/ 60 w 60"/>
              <a:gd name="T7" fmla="*/ 30 h 59"/>
              <a:gd name="T8" fmla="*/ 54 w 60"/>
              <a:gd name="T9" fmla="*/ 32 h 59"/>
              <a:gd name="T10" fmla="*/ 32 w 60"/>
              <a:gd name="T11" fmla="*/ 55 h 59"/>
              <a:gd name="T12" fmla="*/ 30 w 60"/>
              <a:gd name="T13" fmla="*/ 59 h 59"/>
              <a:gd name="T14" fmla="*/ 28 w 60"/>
              <a:gd name="T15" fmla="*/ 54 h 59"/>
              <a:gd name="T16" fmla="*/ 5 w 60"/>
              <a:gd name="T17" fmla="*/ 33 h 59"/>
              <a:gd name="T18" fmla="*/ 0 w 60"/>
              <a:gd name="T19" fmla="*/ 31 h 59"/>
              <a:gd name="T20" fmla="*/ 7 w 60"/>
              <a:gd name="T21" fmla="*/ 28 h 59"/>
              <a:gd name="T22" fmla="*/ 27 w 60"/>
              <a:gd name="T23" fmla="*/ 7 h 59"/>
              <a:gd name="T24" fmla="*/ 30 w 60"/>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59">
                <a:moveTo>
                  <a:pt x="30" y="0"/>
                </a:moveTo>
                <a:lnTo>
                  <a:pt x="32" y="5"/>
                </a:lnTo>
                <a:cubicBezTo>
                  <a:pt x="36" y="15"/>
                  <a:pt x="44" y="23"/>
                  <a:pt x="54" y="27"/>
                </a:cubicBezTo>
                <a:lnTo>
                  <a:pt x="60" y="30"/>
                </a:lnTo>
                <a:lnTo>
                  <a:pt x="54" y="32"/>
                </a:lnTo>
                <a:cubicBezTo>
                  <a:pt x="44" y="36"/>
                  <a:pt x="36" y="44"/>
                  <a:pt x="32" y="55"/>
                </a:cubicBezTo>
                <a:lnTo>
                  <a:pt x="30" y="59"/>
                </a:lnTo>
                <a:lnTo>
                  <a:pt x="28" y="54"/>
                </a:lnTo>
                <a:cubicBezTo>
                  <a:pt x="23" y="44"/>
                  <a:pt x="15" y="37"/>
                  <a:pt x="5" y="33"/>
                </a:cubicBezTo>
                <a:lnTo>
                  <a:pt x="0" y="31"/>
                </a:lnTo>
                <a:lnTo>
                  <a:pt x="7" y="28"/>
                </a:lnTo>
                <a:cubicBezTo>
                  <a:pt x="16" y="23"/>
                  <a:pt x="23" y="16"/>
                  <a:pt x="27" y="7"/>
                </a:cubicBezTo>
                <a:lnTo>
                  <a:pt x="30" y="0"/>
                </a:ln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8" name="Freeform 139">
            <a:extLst>
              <a:ext uri="{FF2B5EF4-FFF2-40B4-BE49-F238E27FC236}">
                <a16:creationId xmlns:a16="http://schemas.microsoft.com/office/drawing/2014/main" xmlns="" id="{B80D3973-A20E-4332-A5C9-311F4633D123}"/>
              </a:ext>
            </a:extLst>
          </p:cNvPr>
          <p:cNvSpPr>
            <a:spLocks/>
          </p:cNvSpPr>
          <p:nvPr/>
        </p:nvSpPr>
        <p:spPr bwMode="auto">
          <a:xfrm>
            <a:off x="7813676" y="2699068"/>
            <a:ext cx="131763" cy="127000"/>
          </a:xfrm>
          <a:custGeom>
            <a:avLst/>
            <a:gdLst>
              <a:gd name="T0" fmla="*/ 59 w 120"/>
              <a:gd name="T1" fmla="*/ 0 h 118"/>
              <a:gd name="T2" fmla="*/ 64 w 120"/>
              <a:gd name="T3" fmla="*/ 12 h 118"/>
              <a:gd name="T4" fmla="*/ 108 w 120"/>
              <a:gd name="T5" fmla="*/ 56 h 118"/>
              <a:gd name="T6" fmla="*/ 120 w 120"/>
              <a:gd name="T7" fmla="*/ 61 h 118"/>
              <a:gd name="T8" fmla="*/ 109 w 120"/>
              <a:gd name="T9" fmla="*/ 65 h 118"/>
              <a:gd name="T10" fmla="*/ 64 w 120"/>
              <a:gd name="T11" fmla="*/ 110 h 118"/>
              <a:gd name="T12" fmla="*/ 61 w 120"/>
              <a:gd name="T13" fmla="*/ 118 h 118"/>
              <a:gd name="T14" fmla="*/ 56 w 120"/>
              <a:gd name="T15" fmla="*/ 108 h 118"/>
              <a:gd name="T16" fmla="*/ 10 w 120"/>
              <a:gd name="T17" fmla="*/ 67 h 118"/>
              <a:gd name="T18" fmla="*/ 0 w 120"/>
              <a:gd name="T19" fmla="*/ 63 h 118"/>
              <a:gd name="T20" fmla="*/ 14 w 120"/>
              <a:gd name="T21" fmla="*/ 56 h 118"/>
              <a:gd name="T22" fmla="*/ 53 w 120"/>
              <a:gd name="T23" fmla="*/ 15 h 118"/>
              <a:gd name="T24" fmla="*/ 59 w 120"/>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18">
                <a:moveTo>
                  <a:pt x="59" y="0"/>
                </a:moveTo>
                <a:lnTo>
                  <a:pt x="64" y="12"/>
                </a:lnTo>
                <a:cubicBezTo>
                  <a:pt x="72" y="32"/>
                  <a:pt x="88" y="47"/>
                  <a:pt x="108" y="56"/>
                </a:cubicBezTo>
                <a:lnTo>
                  <a:pt x="120" y="61"/>
                </a:lnTo>
                <a:lnTo>
                  <a:pt x="109" y="65"/>
                </a:lnTo>
                <a:cubicBezTo>
                  <a:pt x="88" y="74"/>
                  <a:pt x="72" y="90"/>
                  <a:pt x="64" y="110"/>
                </a:cubicBezTo>
                <a:lnTo>
                  <a:pt x="61" y="118"/>
                </a:lnTo>
                <a:lnTo>
                  <a:pt x="56" y="108"/>
                </a:lnTo>
                <a:cubicBezTo>
                  <a:pt x="46" y="89"/>
                  <a:pt x="30" y="74"/>
                  <a:pt x="10" y="67"/>
                </a:cubicBezTo>
                <a:lnTo>
                  <a:pt x="0" y="63"/>
                </a:lnTo>
                <a:lnTo>
                  <a:pt x="14" y="56"/>
                </a:lnTo>
                <a:cubicBezTo>
                  <a:pt x="32" y="48"/>
                  <a:pt x="46" y="33"/>
                  <a:pt x="53" y="15"/>
                </a:cubicBezTo>
                <a:lnTo>
                  <a:pt x="59" y="0"/>
                </a:ln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9" name="TextBox 548">
            <a:extLst>
              <a:ext uri="{FF2B5EF4-FFF2-40B4-BE49-F238E27FC236}">
                <a16:creationId xmlns:a16="http://schemas.microsoft.com/office/drawing/2014/main" xmlns="" id="{A8948188-0002-4921-9467-DA118DCAD6EF}"/>
              </a:ext>
            </a:extLst>
          </p:cNvPr>
          <p:cNvSpPr txBox="1"/>
          <p:nvPr/>
        </p:nvSpPr>
        <p:spPr>
          <a:xfrm>
            <a:off x="5839757" y="4523990"/>
            <a:ext cx="357188" cy="523220"/>
          </a:xfrm>
          <a:prstGeom prst="rect">
            <a:avLst/>
          </a:prstGeom>
          <a:noFill/>
        </p:spPr>
        <p:txBody>
          <a:bodyPr wrap="square" rtlCol="0">
            <a:spAutoFit/>
          </a:bodyPr>
          <a:lstStyle/>
          <a:p>
            <a:pPr algn="ctr"/>
            <a:r>
              <a:rPr lang="en-US" sz="2800" b="1" dirty="0">
                <a:solidFill>
                  <a:srgbClr val="1F5063"/>
                </a:solidFill>
                <a:latin typeface="DAGGERSQUARE" pitchFamily="50" charset="0"/>
              </a:rPr>
              <a:t>H</a:t>
            </a:r>
          </a:p>
        </p:txBody>
      </p:sp>
      <p:sp>
        <p:nvSpPr>
          <p:cNvPr id="655" name="TextBox 654">
            <a:extLst>
              <a:ext uri="{FF2B5EF4-FFF2-40B4-BE49-F238E27FC236}">
                <a16:creationId xmlns:a16="http://schemas.microsoft.com/office/drawing/2014/main" xmlns="" id="{B55106BB-2275-4B5D-A765-DDDD345AEC31}"/>
              </a:ext>
            </a:extLst>
          </p:cNvPr>
          <p:cNvSpPr txBox="1"/>
          <p:nvPr/>
        </p:nvSpPr>
        <p:spPr>
          <a:xfrm>
            <a:off x="6085565" y="4523990"/>
            <a:ext cx="357188" cy="523220"/>
          </a:xfrm>
          <a:prstGeom prst="rect">
            <a:avLst/>
          </a:prstGeom>
          <a:noFill/>
        </p:spPr>
        <p:txBody>
          <a:bodyPr wrap="square" rtlCol="0">
            <a:spAutoFit/>
          </a:bodyPr>
          <a:lstStyle/>
          <a:p>
            <a:pPr algn="ctr"/>
            <a:r>
              <a:rPr lang="en-US" sz="2800" b="1" dirty="0">
                <a:solidFill>
                  <a:srgbClr val="1F5063"/>
                </a:solidFill>
                <a:latin typeface="DAGGERSQUARE" pitchFamily="50" charset="0"/>
              </a:rPr>
              <a:t>O</a:t>
            </a:r>
          </a:p>
        </p:txBody>
      </p:sp>
      <p:sp>
        <p:nvSpPr>
          <p:cNvPr id="656" name="TextBox 655">
            <a:extLst>
              <a:ext uri="{FF2B5EF4-FFF2-40B4-BE49-F238E27FC236}">
                <a16:creationId xmlns:a16="http://schemas.microsoft.com/office/drawing/2014/main" xmlns="" id="{0F75AD96-02A4-4E33-9F3A-845E6A88063B}"/>
              </a:ext>
            </a:extLst>
          </p:cNvPr>
          <p:cNvSpPr txBox="1"/>
          <p:nvPr/>
        </p:nvSpPr>
        <p:spPr>
          <a:xfrm>
            <a:off x="6345763" y="4523990"/>
            <a:ext cx="357188" cy="523220"/>
          </a:xfrm>
          <a:prstGeom prst="rect">
            <a:avLst/>
          </a:prstGeom>
          <a:noFill/>
        </p:spPr>
        <p:txBody>
          <a:bodyPr wrap="square" rtlCol="0">
            <a:spAutoFit/>
          </a:bodyPr>
          <a:lstStyle/>
          <a:p>
            <a:pPr algn="ctr"/>
            <a:r>
              <a:rPr lang="en-US" sz="2800" b="1" dirty="0">
                <a:solidFill>
                  <a:srgbClr val="1F5063"/>
                </a:solidFill>
                <a:latin typeface="DAGGERSQUARE" pitchFamily="50" charset="0"/>
              </a:rPr>
              <a:t>P</a:t>
            </a:r>
          </a:p>
        </p:txBody>
      </p:sp>
      <p:sp>
        <p:nvSpPr>
          <p:cNvPr id="657" name="TextBox 656">
            <a:extLst>
              <a:ext uri="{FF2B5EF4-FFF2-40B4-BE49-F238E27FC236}">
                <a16:creationId xmlns:a16="http://schemas.microsoft.com/office/drawing/2014/main" xmlns="" id="{A8DA0F5F-133D-4208-A008-4F09EE747B07}"/>
              </a:ext>
            </a:extLst>
          </p:cNvPr>
          <p:cNvSpPr txBox="1"/>
          <p:nvPr/>
        </p:nvSpPr>
        <p:spPr>
          <a:xfrm>
            <a:off x="6571357" y="4523990"/>
            <a:ext cx="357188" cy="523220"/>
          </a:xfrm>
          <a:prstGeom prst="rect">
            <a:avLst/>
          </a:prstGeom>
          <a:noFill/>
        </p:spPr>
        <p:txBody>
          <a:bodyPr wrap="square" rtlCol="0">
            <a:spAutoFit/>
          </a:bodyPr>
          <a:lstStyle/>
          <a:p>
            <a:pPr algn="ctr"/>
            <a:r>
              <a:rPr lang="en-US" sz="2800" b="1" dirty="0">
                <a:solidFill>
                  <a:srgbClr val="1F5063"/>
                </a:solidFill>
                <a:latin typeface="DAGGERSQUARE" pitchFamily="50" charset="0"/>
              </a:rPr>
              <a:t>E</a:t>
            </a:r>
          </a:p>
        </p:txBody>
      </p:sp>
    </p:spTree>
    <p:extLst>
      <p:ext uri="{BB962C8B-B14F-4D97-AF65-F5344CB8AC3E}">
        <p14:creationId xmlns:p14="http://schemas.microsoft.com/office/powerpoint/2010/main" val="25838091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4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5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250"/>
                                  </p:stCondLst>
                                  <p:childTnLst>
                                    <p:set>
                                      <p:cBhvr>
                                        <p:cTn id="12" dur="1" fill="hold">
                                          <p:stCondLst>
                                            <p:cond delay="0"/>
                                          </p:stCondLst>
                                        </p:cTn>
                                        <p:tgtEl>
                                          <p:spTgt spid="656"/>
                                        </p:tgtEl>
                                        <p:attrNameLst>
                                          <p:attrName>style.visibility</p:attrName>
                                        </p:attrNameLst>
                                      </p:cBhvr>
                                      <p:to>
                                        <p:strVal val="visible"/>
                                      </p:to>
                                    </p:set>
                                  </p:childTnLst>
                                </p:cTn>
                              </p:par>
                            </p:childTnLst>
                          </p:cTn>
                        </p:par>
                        <p:par>
                          <p:cTn id="13" fill="hold">
                            <p:stCondLst>
                              <p:cond delay="250"/>
                            </p:stCondLst>
                            <p:childTnLst>
                              <p:par>
                                <p:cTn id="14" presetID="1" presetClass="entr" presetSubtype="0" fill="hold" grpId="0" nodeType="afterEffect">
                                  <p:stCondLst>
                                    <p:cond delay="250"/>
                                  </p:stCondLst>
                                  <p:childTnLst>
                                    <p:set>
                                      <p:cBhvr>
                                        <p:cTn id="15" dur="1" fill="hold">
                                          <p:stCondLst>
                                            <p:cond delay="0"/>
                                          </p:stCondLst>
                                        </p:cTn>
                                        <p:tgtEl>
                                          <p:spTgt spid="6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 grpId="0"/>
      <p:bldP spid="655" grpId="0"/>
      <p:bldP spid="656" grpId="0"/>
      <p:bldP spid="65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xmlns="" id="{ED0909F2-974A-4966-A586-8F92DD00C701}"/>
              </a:ext>
            </a:extLst>
          </p:cNvPr>
          <p:cNvSpPr>
            <a:spLocks/>
          </p:cNvSpPr>
          <p:nvPr/>
        </p:nvSpPr>
        <p:spPr bwMode="auto">
          <a:xfrm>
            <a:off x="2497138" y="-150495"/>
            <a:ext cx="1568450" cy="1443038"/>
          </a:xfrm>
          <a:custGeom>
            <a:avLst/>
            <a:gdLst>
              <a:gd name="T0" fmla="*/ 298 w 988"/>
              <a:gd name="T1" fmla="*/ 0 h 909"/>
              <a:gd name="T2" fmla="*/ 988 w 988"/>
              <a:gd name="T3" fmla="*/ 434 h 909"/>
              <a:gd name="T4" fmla="*/ 706 w 988"/>
              <a:gd name="T5" fmla="*/ 909 h 909"/>
              <a:gd name="T6" fmla="*/ 0 w 988"/>
              <a:gd name="T7" fmla="*/ 448 h 909"/>
              <a:gd name="T8" fmla="*/ 298 w 988"/>
              <a:gd name="T9" fmla="*/ 0 h 909"/>
            </a:gdLst>
            <a:ahLst/>
            <a:cxnLst>
              <a:cxn ang="0">
                <a:pos x="T0" y="T1"/>
              </a:cxn>
              <a:cxn ang="0">
                <a:pos x="T2" y="T3"/>
              </a:cxn>
              <a:cxn ang="0">
                <a:pos x="T4" y="T5"/>
              </a:cxn>
              <a:cxn ang="0">
                <a:pos x="T6" y="T7"/>
              </a:cxn>
              <a:cxn ang="0">
                <a:pos x="T8" y="T9"/>
              </a:cxn>
            </a:cxnLst>
            <a:rect l="0" t="0" r="r" b="b"/>
            <a:pathLst>
              <a:path w="988" h="909">
                <a:moveTo>
                  <a:pt x="298" y="0"/>
                </a:moveTo>
                <a:lnTo>
                  <a:pt x="988" y="434"/>
                </a:lnTo>
                <a:lnTo>
                  <a:pt x="706" y="909"/>
                </a:lnTo>
                <a:lnTo>
                  <a:pt x="0" y="448"/>
                </a:lnTo>
                <a:lnTo>
                  <a:pt x="298" y="0"/>
                </a:lnTo>
                <a:close/>
              </a:path>
            </a:pathLst>
          </a:custGeom>
          <a:solidFill>
            <a:srgbClr val="E7E8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1" name="Freeform 12">
            <a:extLst>
              <a:ext uri="{FF2B5EF4-FFF2-40B4-BE49-F238E27FC236}">
                <a16:creationId xmlns:a16="http://schemas.microsoft.com/office/drawing/2014/main" xmlns="" id="{15F52306-7B76-4069-B766-6D7B05EF2139}"/>
              </a:ext>
            </a:extLst>
          </p:cNvPr>
          <p:cNvSpPr>
            <a:spLocks/>
          </p:cNvSpPr>
          <p:nvPr/>
        </p:nvSpPr>
        <p:spPr bwMode="auto">
          <a:xfrm>
            <a:off x="2970213" y="-150495"/>
            <a:ext cx="1095375" cy="822325"/>
          </a:xfrm>
          <a:custGeom>
            <a:avLst/>
            <a:gdLst>
              <a:gd name="T0" fmla="*/ 1001 w 1001"/>
              <a:gd name="T1" fmla="*/ 635 h 759"/>
              <a:gd name="T2" fmla="*/ 997 w 1001"/>
              <a:gd name="T3" fmla="*/ 636 h 759"/>
              <a:gd name="T4" fmla="*/ 986 w 1001"/>
              <a:gd name="T5" fmla="*/ 638 h 759"/>
              <a:gd name="T6" fmla="*/ 944 w 1001"/>
              <a:gd name="T7" fmla="*/ 646 h 759"/>
              <a:gd name="T8" fmla="*/ 786 w 1001"/>
              <a:gd name="T9" fmla="*/ 673 h 759"/>
              <a:gd name="T10" fmla="*/ 263 w 1001"/>
              <a:gd name="T11" fmla="*/ 759 h 759"/>
              <a:gd name="T12" fmla="*/ 260 w 1001"/>
              <a:gd name="T13" fmla="*/ 759 h 759"/>
              <a:gd name="T14" fmla="*/ 259 w 1001"/>
              <a:gd name="T15" fmla="*/ 756 h 759"/>
              <a:gd name="T16" fmla="*/ 250 w 1001"/>
              <a:gd name="T17" fmla="*/ 732 h 759"/>
              <a:gd name="T18" fmla="*/ 72 w 1001"/>
              <a:gd name="T19" fmla="*/ 215 h 759"/>
              <a:gd name="T20" fmla="*/ 18 w 1001"/>
              <a:gd name="T21" fmla="*/ 58 h 759"/>
              <a:gd name="T22" fmla="*/ 4 w 1001"/>
              <a:gd name="T23" fmla="*/ 15 h 759"/>
              <a:gd name="T24" fmla="*/ 1 w 1001"/>
              <a:gd name="T25" fmla="*/ 4 h 759"/>
              <a:gd name="T26" fmla="*/ 0 w 1001"/>
              <a:gd name="T27" fmla="*/ 0 h 759"/>
              <a:gd name="T28" fmla="*/ 2 w 1001"/>
              <a:gd name="T29" fmla="*/ 4 h 759"/>
              <a:gd name="T30" fmla="*/ 6 w 1001"/>
              <a:gd name="T31" fmla="*/ 15 h 759"/>
              <a:gd name="T32" fmla="*/ 21 w 1001"/>
              <a:gd name="T33" fmla="*/ 57 h 759"/>
              <a:gd name="T34" fmla="*/ 77 w 1001"/>
              <a:gd name="T35" fmla="*/ 213 h 759"/>
              <a:gd name="T36" fmla="*/ 258 w 1001"/>
              <a:gd name="T37" fmla="*/ 729 h 759"/>
              <a:gd name="T38" fmla="*/ 267 w 1001"/>
              <a:gd name="T39" fmla="*/ 753 h 759"/>
              <a:gd name="T40" fmla="*/ 262 w 1001"/>
              <a:gd name="T41" fmla="*/ 750 h 759"/>
              <a:gd name="T42" fmla="*/ 785 w 1001"/>
              <a:gd name="T43" fmla="*/ 667 h 759"/>
              <a:gd name="T44" fmla="*/ 943 w 1001"/>
              <a:gd name="T45" fmla="*/ 643 h 759"/>
              <a:gd name="T46" fmla="*/ 986 w 1001"/>
              <a:gd name="T47" fmla="*/ 637 h 759"/>
              <a:gd name="T48" fmla="*/ 997 w 1001"/>
              <a:gd name="T49" fmla="*/ 635 h 759"/>
              <a:gd name="T50" fmla="*/ 1001 w 1001"/>
              <a:gd name="T51" fmla="*/ 635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01" h="759">
                <a:moveTo>
                  <a:pt x="1001" y="635"/>
                </a:moveTo>
                <a:cubicBezTo>
                  <a:pt x="1001" y="635"/>
                  <a:pt x="1000" y="636"/>
                  <a:pt x="997" y="636"/>
                </a:cubicBezTo>
                <a:cubicBezTo>
                  <a:pt x="994" y="637"/>
                  <a:pt x="991" y="638"/>
                  <a:pt x="986" y="638"/>
                </a:cubicBezTo>
                <a:cubicBezTo>
                  <a:pt x="976" y="640"/>
                  <a:pt x="962" y="643"/>
                  <a:pt x="944" y="646"/>
                </a:cubicBezTo>
                <a:cubicBezTo>
                  <a:pt x="906" y="653"/>
                  <a:pt x="852" y="662"/>
                  <a:pt x="786" y="673"/>
                </a:cubicBezTo>
                <a:cubicBezTo>
                  <a:pt x="652" y="695"/>
                  <a:pt x="468" y="725"/>
                  <a:pt x="263" y="759"/>
                </a:cubicBezTo>
                <a:lnTo>
                  <a:pt x="260" y="759"/>
                </a:lnTo>
                <a:lnTo>
                  <a:pt x="259" y="756"/>
                </a:lnTo>
                <a:cubicBezTo>
                  <a:pt x="256" y="748"/>
                  <a:pt x="253" y="740"/>
                  <a:pt x="250" y="732"/>
                </a:cubicBezTo>
                <a:cubicBezTo>
                  <a:pt x="181" y="530"/>
                  <a:pt x="117" y="348"/>
                  <a:pt x="72" y="215"/>
                </a:cubicBezTo>
                <a:cubicBezTo>
                  <a:pt x="49" y="149"/>
                  <a:pt x="31" y="96"/>
                  <a:pt x="18" y="58"/>
                </a:cubicBezTo>
                <a:cubicBezTo>
                  <a:pt x="12" y="40"/>
                  <a:pt x="8" y="26"/>
                  <a:pt x="4" y="15"/>
                </a:cubicBezTo>
                <a:cubicBezTo>
                  <a:pt x="3" y="11"/>
                  <a:pt x="2" y="7"/>
                  <a:pt x="1" y="4"/>
                </a:cubicBezTo>
                <a:cubicBezTo>
                  <a:pt x="0" y="1"/>
                  <a:pt x="0" y="0"/>
                  <a:pt x="0" y="0"/>
                </a:cubicBezTo>
                <a:cubicBezTo>
                  <a:pt x="0" y="0"/>
                  <a:pt x="1" y="1"/>
                  <a:pt x="2" y="4"/>
                </a:cubicBezTo>
                <a:cubicBezTo>
                  <a:pt x="3" y="7"/>
                  <a:pt x="4" y="10"/>
                  <a:pt x="6" y="15"/>
                </a:cubicBezTo>
                <a:cubicBezTo>
                  <a:pt x="10" y="25"/>
                  <a:pt x="15" y="39"/>
                  <a:pt x="21" y="57"/>
                </a:cubicBezTo>
                <a:cubicBezTo>
                  <a:pt x="35" y="94"/>
                  <a:pt x="54" y="148"/>
                  <a:pt x="77" y="213"/>
                </a:cubicBezTo>
                <a:cubicBezTo>
                  <a:pt x="124" y="346"/>
                  <a:pt x="188" y="528"/>
                  <a:pt x="258" y="729"/>
                </a:cubicBezTo>
                <a:cubicBezTo>
                  <a:pt x="261" y="737"/>
                  <a:pt x="264" y="745"/>
                  <a:pt x="267" y="753"/>
                </a:cubicBezTo>
                <a:lnTo>
                  <a:pt x="262" y="750"/>
                </a:lnTo>
                <a:cubicBezTo>
                  <a:pt x="467" y="718"/>
                  <a:pt x="651" y="688"/>
                  <a:pt x="785" y="667"/>
                </a:cubicBezTo>
                <a:cubicBezTo>
                  <a:pt x="851" y="657"/>
                  <a:pt x="905" y="649"/>
                  <a:pt x="943" y="643"/>
                </a:cubicBezTo>
                <a:cubicBezTo>
                  <a:pt x="961" y="640"/>
                  <a:pt x="975" y="638"/>
                  <a:pt x="986" y="637"/>
                </a:cubicBezTo>
                <a:cubicBezTo>
                  <a:pt x="990" y="636"/>
                  <a:pt x="994" y="636"/>
                  <a:pt x="997" y="635"/>
                </a:cubicBezTo>
                <a:cubicBezTo>
                  <a:pt x="1000" y="635"/>
                  <a:pt x="1001" y="635"/>
                  <a:pt x="1001" y="635"/>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2" name="Freeform 13">
            <a:extLst>
              <a:ext uri="{FF2B5EF4-FFF2-40B4-BE49-F238E27FC236}">
                <a16:creationId xmlns:a16="http://schemas.microsoft.com/office/drawing/2014/main" xmlns="" id="{7A72B599-DDAE-4D7F-A8C5-C0CA5CAA0643}"/>
              </a:ext>
            </a:extLst>
          </p:cNvPr>
          <p:cNvSpPr>
            <a:spLocks/>
          </p:cNvSpPr>
          <p:nvPr/>
        </p:nvSpPr>
        <p:spPr bwMode="auto">
          <a:xfrm>
            <a:off x="2497138" y="392430"/>
            <a:ext cx="666750" cy="169863"/>
          </a:xfrm>
          <a:custGeom>
            <a:avLst/>
            <a:gdLst>
              <a:gd name="T0" fmla="*/ 0 w 610"/>
              <a:gd name="T1" fmla="*/ 155 h 157"/>
              <a:gd name="T2" fmla="*/ 304 w 610"/>
              <a:gd name="T3" fmla="*/ 74 h 157"/>
              <a:gd name="T4" fmla="*/ 609 w 610"/>
              <a:gd name="T5" fmla="*/ 3 h 157"/>
              <a:gd name="T6" fmla="*/ 306 w 610"/>
              <a:gd name="T7" fmla="*/ 83 h 157"/>
              <a:gd name="T8" fmla="*/ 0 w 610"/>
              <a:gd name="T9" fmla="*/ 155 h 157"/>
            </a:gdLst>
            <a:ahLst/>
            <a:cxnLst>
              <a:cxn ang="0">
                <a:pos x="T0" y="T1"/>
              </a:cxn>
              <a:cxn ang="0">
                <a:pos x="T2" y="T3"/>
              </a:cxn>
              <a:cxn ang="0">
                <a:pos x="T4" y="T5"/>
              </a:cxn>
              <a:cxn ang="0">
                <a:pos x="T6" y="T7"/>
              </a:cxn>
              <a:cxn ang="0">
                <a:pos x="T8" y="T9"/>
              </a:cxn>
            </a:cxnLst>
            <a:rect l="0" t="0" r="r" b="b"/>
            <a:pathLst>
              <a:path w="610" h="157">
                <a:moveTo>
                  <a:pt x="0" y="155"/>
                </a:moveTo>
                <a:cubicBezTo>
                  <a:pt x="0" y="152"/>
                  <a:pt x="136" y="117"/>
                  <a:pt x="304" y="74"/>
                </a:cubicBezTo>
                <a:cubicBezTo>
                  <a:pt x="472" y="32"/>
                  <a:pt x="609" y="0"/>
                  <a:pt x="609" y="3"/>
                </a:cubicBezTo>
                <a:cubicBezTo>
                  <a:pt x="610" y="5"/>
                  <a:pt x="474" y="41"/>
                  <a:pt x="306" y="83"/>
                </a:cubicBezTo>
                <a:cubicBezTo>
                  <a:pt x="138" y="125"/>
                  <a:pt x="1" y="157"/>
                  <a:pt x="0" y="155"/>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 name="Freeform 14">
            <a:extLst>
              <a:ext uri="{FF2B5EF4-FFF2-40B4-BE49-F238E27FC236}">
                <a16:creationId xmlns:a16="http://schemas.microsoft.com/office/drawing/2014/main" xmlns="" id="{CF7B61AE-B566-4154-9D95-31BA24683F65}"/>
              </a:ext>
            </a:extLst>
          </p:cNvPr>
          <p:cNvSpPr>
            <a:spLocks/>
          </p:cNvSpPr>
          <p:nvPr/>
        </p:nvSpPr>
        <p:spPr bwMode="auto">
          <a:xfrm>
            <a:off x="3513138" y="633730"/>
            <a:ext cx="106363" cy="658813"/>
          </a:xfrm>
          <a:custGeom>
            <a:avLst/>
            <a:gdLst>
              <a:gd name="T0" fmla="*/ 96 w 98"/>
              <a:gd name="T1" fmla="*/ 607 h 607"/>
              <a:gd name="T2" fmla="*/ 45 w 98"/>
              <a:gd name="T3" fmla="*/ 304 h 607"/>
              <a:gd name="T4" fmla="*/ 2 w 98"/>
              <a:gd name="T5" fmla="*/ 1 h 607"/>
              <a:gd name="T6" fmla="*/ 53 w 98"/>
              <a:gd name="T7" fmla="*/ 303 h 607"/>
              <a:gd name="T8" fmla="*/ 96 w 98"/>
              <a:gd name="T9" fmla="*/ 607 h 607"/>
            </a:gdLst>
            <a:ahLst/>
            <a:cxnLst>
              <a:cxn ang="0">
                <a:pos x="T0" y="T1"/>
              </a:cxn>
              <a:cxn ang="0">
                <a:pos x="T2" y="T3"/>
              </a:cxn>
              <a:cxn ang="0">
                <a:pos x="T4" y="T5"/>
              </a:cxn>
              <a:cxn ang="0">
                <a:pos x="T6" y="T7"/>
              </a:cxn>
              <a:cxn ang="0">
                <a:pos x="T8" y="T9"/>
              </a:cxn>
            </a:cxnLst>
            <a:rect l="0" t="0" r="r" b="b"/>
            <a:pathLst>
              <a:path w="98" h="607">
                <a:moveTo>
                  <a:pt x="96" y="607"/>
                </a:moveTo>
                <a:cubicBezTo>
                  <a:pt x="94" y="607"/>
                  <a:pt x="71" y="472"/>
                  <a:pt x="45" y="304"/>
                </a:cubicBezTo>
                <a:cubicBezTo>
                  <a:pt x="19" y="137"/>
                  <a:pt x="0" y="1"/>
                  <a:pt x="2" y="1"/>
                </a:cubicBezTo>
                <a:cubicBezTo>
                  <a:pt x="4" y="0"/>
                  <a:pt x="27" y="136"/>
                  <a:pt x="53" y="303"/>
                </a:cubicBezTo>
                <a:cubicBezTo>
                  <a:pt x="79" y="470"/>
                  <a:pt x="98" y="606"/>
                  <a:pt x="96" y="607"/>
                </a:cubicBezTo>
                <a:close/>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 name="Freeform 15">
            <a:extLst>
              <a:ext uri="{FF2B5EF4-FFF2-40B4-BE49-F238E27FC236}">
                <a16:creationId xmlns:a16="http://schemas.microsoft.com/office/drawing/2014/main" xmlns="" id="{58EE5C63-8A52-4D65-8863-F0BE5207B7AC}"/>
              </a:ext>
            </a:extLst>
          </p:cNvPr>
          <p:cNvSpPr>
            <a:spLocks/>
          </p:cNvSpPr>
          <p:nvPr/>
        </p:nvSpPr>
        <p:spPr bwMode="auto">
          <a:xfrm>
            <a:off x="10226676" y="1743393"/>
            <a:ext cx="1185863" cy="860425"/>
          </a:xfrm>
          <a:custGeom>
            <a:avLst/>
            <a:gdLst>
              <a:gd name="T0" fmla="*/ 0 w 747"/>
              <a:gd name="T1" fmla="*/ 106 h 542"/>
              <a:gd name="T2" fmla="*/ 659 w 747"/>
              <a:gd name="T3" fmla="*/ 0 h 542"/>
              <a:gd name="T4" fmla="*/ 747 w 747"/>
              <a:gd name="T5" fmla="*/ 443 h 542"/>
              <a:gd name="T6" fmla="*/ 62 w 747"/>
              <a:gd name="T7" fmla="*/ 542 h 542"/>
              <a:gd name="T8" fmla="*/ 0 w 747"/>
              <a:gd name="T9" fmla="*/ 106 h 542"/>
            </a:gdLst>
            <a:ahLst/>
            <a:cxnLst>
              <a:cxn ang="0">
                <a:pos x="T0" y="T1"/>
              </a:cxn>
              <a:cxn ang="0">
                <a:pos x="T2" y="T3"/>
              </a:cxn>
              <a:cxn ang="0">
                <a:pos x="T4" y="T5"/>
              </a:cxn>
              <a:cxn ang="0">
                <a:pos x="T6" y="T7"/>
              </a:cxn>
              <a:cxn ang="0">
                <a:pos x="T8" y="T9"/>
              </a:cxn>
            </a:cxnLst>
            <a:rect l="0" t="0" r="r" b="b"/>
            <a:pathLst>
              <a:path w="747" h="542">
                <a:moveTo>
                  <a:pt x="0" y="106"/>
                </a:moveTo>
                <a:lnTo>
                  <a:pt x="659" y="0"/>
                </a:lnTo>
                <a:lnTo>
                  <a:pt x="747" y="443"/>
                </a:lnTo>
                <a:lnTo>
                  <a:pt x="62" y="542"/>
                </a:lnTo>
                <a:lnTo>
                  <a:pt x="0" y="106"/>
                </a:lnTo>
                <a:close/>
              </a:path>
            </a:pathLst>
          </a:custGeom>
          <a:solidFill>
            <a:srgbClr val="F3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5" name="Freeform 16">
            <a:extLst>
              <a:ext uri="{FF2B5EF4-FFF2-40B4-BE49-F238E27FC236}">
                <a16:creationId xmlns:a16="http://schemas.microsoft.com/office/drawing/2014/main" xmlns="" id="{022296BE-2E49-4794-BCEA-D98173C74D34}"/>
              </a:ext>
            </a:extLst>
          </p:cNvPr>
          <p:cNvSpPr>
            <a:spLocks/>
          </p:cNvSpPr>
          <p:nvPr/>
        </p:nvSpPr>
        <p:spPr bwMode="auto">
          <a:xfrm>
            <a:off x="10226676" y="1741805"/>
            <a:ext cx="1047750" cy="522288"/>
          </a:xfrm>
          <a:custGeom>
            <a:avLst/>
            <a:gdLst>
              <a:gd name="T0" fmla="*/ 958 w 959"/>
              <a:gd name="T1" fmla="*/ 1 h 481"/>
              <a:gd name="T2" fmla="*/ 951 w 959"/>
              <a:gd name="T3" fmla="*/ 11 h 481"/>
              <a:gd name="T4" fmla="*/ 929 w 959"/>
              <a:gd name="T5" fmla="*/ 39 h 481"/>
              <a:gd name="T6" fmla="*/ 848 w 959"/>
              <a:gd name="T7" fmla="*/ 141 h 481"/>
              <a:gd name="T8" fmla="*/ 575 w 959"/>
              <a:gd name="T9" fmla="*/ 478 h 481"/>
              <a:gd name="T10" fmla="*/ 572 w 959"/>
              <a:gd name="T11" fmla="*/ 481 h 481"/>
              <a:gd name="T12" fmla="*/ 569 w 959"/>
              <a:gd name="T13" fmla="*/ 479 h 481"/>
              <a:gd name="T14" fmla="*/ 551 w 959"/>
              <a:gd name="T15" fmla="*/ 469 h 481"/>
              <a:gd name="T16" fmla="*/ 160 w 959"/>
              <a:gd name="T17" fmla="*/ 250 h 481"/>
              <a:gd name="T18" fmla="*/ 42 w 959"/>
              <a:gd name="T19" fmla="*/ 182 h 481"/>
              <a:gd name="T20" fmla="*/ 11 w 959"/>
              <a:gd name="T21" fmla="*/ 164 h 481"/>
              <a:gd name="T22" fmla="*/ 0 w 959"/>
              <a:gd name="T23" fmla="*/ 156 h 481"/>
              <a:gd name="T24" fmla="*/ 11 w 959"/>
              <a:gd name="T25" fmla="*/ 162 h 481"/>
              <a:gd name="T26" fmla="*/ 44 w 959"/>
              <a:gd name="T27" fmla="*/ 179 h 481"/>
              <a:gd name="T28" fmla="*/ 163 w 959"/>
              <a:gd name="T29" fmla="*/ 244 h 481"/>
              <a:gd name="T30" fmla="*/ 555 w 959"/>
              <a:gd name="T31" fmla="*/ 461 h 481"/>
              <a:gd name="T32" fmla="*/ 573 w 959"/>
              <a:gd name="T33" fmla="*/ 472 h 481"/>
              <a:gd name="T34" fmla="*/ 568 w 959"/>
              <a:gd name="T35" fmla="*/ 473 h 481"/>
              <a:gd name="T36" fmla="*/ 843 w 959"/>
              <a:gd name="T37" fmla="*/ 137 h 481"/>
              <a:gd name="T38" fmla="*/ 927 w 959"/>
              <a:gd name="T39" fmla="*/ 37 h 481"/>
              <a:gd name="T40" fmla="*/ 950 w 959"/>
              <a:gd name="T41" fmla="*/ 10 h 481"/>
              <a:gd name="T42" fmla="*/ 958 w 959"/>
              <a:gd name="T43" fmla="*/ 1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9" h="481">
                <a:moveTo>
                  <a:pt x="958" y="1"/>
                </a:moveTo>
                <a:cubicBezTo>
                  <a:pt x="959" y="1"/>
                  <a:pt x="956" y="4"/>
                  <a:pt x="951" y="11"/>
                </a:cubicBezTo>
                <a:cubicBezTo>
                  <a:pt x="946" y="18"/>
                  <a:pt x="938" y="27"/>
                  <a:pt x="929" y="39"/>
                </a:cubicBezTo>
                <a:cubicBezTo>
                  <a:pt x="910" y="64"/>
                  <a:pt x="882" y="98"/>
                  <a:pt x="848" y="141"/>
                </a:cubicBezTo>
                <a:cubicBezTo>
                  <a:pt x="778" y="228"/>
                  <a:pt x="681" y="346"/>
                  <a:pt x="575" y="478"/>
                </a:cubicBezTo>
                <a:lnTo>
                  <a:pt x="572" y="481"/>
                </a:lnTo>
                <a:lnTo>
                  <a:pt x="569" y="479"/>
                </a:lnTo>
                <a:cubicBezTo>
                  <a:pt x="563" y="476"/>
                  <a:pt x="557" y="472"/>
                  <a:pt x="551" y="469"/>
                </a:cubicBezTo>
                <a:cubicBezTo>
                  <a:pt x="399" y="384"/>
                  <a:pt x="261" y="306"/>
                  <a:pt x="160" y="250"/>
                </a:cubicBezTo>
                <a:cubicBezTo>
                  <a:pt x="111" y="221"/>
                  <a:pt x="71" y="199"/>
                  <a:pt x="42" y="182"/>
                </a:cubicBezTo>
                <a:cubicBezTo>
                  <a:pt x="29" y="174"/>
                  <a:pt x="19" y="168"/>
                  <a:pt x="11" y="164"/>
                </a:cubicBezTo>
                <a:cubicBezTo>
                  <a:pt x="3" y="159"/>
                  <a:pt x="0" y="157"/>
                  <a:pt x="0" y="156"/>
                </a:cubicBezTo>
                <a:cubicBezTo>
                  <a:pt x="0" y="156"/>
                  <a:pt x="4" y="158"/>
                  <a:pt x="11" y="162"/>
                </a:cubicBezTo>
                <a:cubicBezTo>
                  <a:pt x="20" y="166"/>
                  <a:pt x="30" y="172"/>
                  <a:pt x="44" y="179"/>
                </a:cubicBezTo>
                <a:cubicBezTo>
                  <a:pt x="73" y="195"/>
                  <a:pt x="114" y="217"/>
                  <a:pt x="163" y="244"/>
                </a:cubicBezTo>
                <a:cubicBezTo>
                  <a:pt x="264" y="300"/>
                  <a:pt x="402" y="377"/>
                  <a:pt x="555" y="461"/>
                </a:cubicBezTo>
                <a:cubicBezTo>
                  <a:pt x="561" y="465"/>
                  <a:pt x="568" y="468"/>
                  <a:pt x="573" y="472"/>
                </a:cubicBezTo>
                <a:lnTo>
                  <a:pt x="568" y="473"/>
                </a:lnTo>
                <a:cubicBezTo>
                  <a:pt x="676" y="341"/>
                  <a:pt x="772" y="223"/>
                  <a:pt x="843" y="137"/>
                </a:cubicBezTo>
                <a:cubicBezTo>
                  <a:pt x="878" y="95"/>
                  <a:pt x="906" y="61"/>
                  <a:pt x="927" y="37"/>
                </a:cubicBezTo>
                <a:cubicBezTo>
                  <a:pt x="936" y="25"/>
                  <a:pt x="944" y="16"/>
                  <a:pt x="950" y="10"/>
                </a:cubicBezTo>
                <a:cubicBezTo>
                  <a:pt x="955" y="4"/>
                  <a:pt x="958" y="0"/>
                  <a:pt x="958" y="1"/>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6" name="Freeform 17">
            <a:extLst>
              <a:ext uri="{FF2B5EF4-FFF2-40B4-BE49-F238E27FC236}">
                <a16:creationId xmlns:a16="http://schemas.microsoft.com/office/drawing/2014/main" xmlns="" id="{B385DB81-08BE-428D-AEED-EBA397DA1E4B}"/>
              </a:ext>
            </a:extLst>
          </p:cNvPr>
          <p:cNvSpPr>
            <a:spLocks/>
          </p:cNvSpPr>
          <p:nvPr/>
        </p:nvSpPr>
        <p:spPr bwMode="auto">
          <a:xfrm>
            <a:off x="10323513" y="2141855"/>
            <a:ext cx="320675" cy="461963"/>
          </a:xfrm>
          <a:custGeom>
            <a:avLst/>
            <a:gdLst>
              <a:gd name="T0" fmla="*/ 2 w 294"/>
              <a:gd name="T1" fmla="*/ 426 h 427"/>
              <a:gd name="T2" fmla="*/ 144 w 294"/>
              <a:gd name="T3" fmla="*/ 211 h 427"/>
              <a:gd name="T4" fmla="*/ 292 w 294"/>
              <a:gd name="T5" fmla="*/ 1 h 427"/>
              <a:gd name="T6" fmla="*/ 151 w 294"/>
              <a:gd name="T7" fmla="*/ 216 h 427"/>
              <a:gd name="T8" fmla="*/ 2 w 294"/>
              <a:gd name="T9" fmla="*/ 426 h 427"/>
            </a:gdLst>
            <a:ahLst/>
            <a:cxnLst>
              <a:cxn ang="0">
                <a:pos x="T0" y="T1"/>
              </a:cxn>
              <a:cxn ang="0">
                <a:pos x="T2" y="T3"/>
              </a:cxn>
              <a:cxn ang="0">
                <a:pos x="T4" y="T5"/>
              </a:cxn>
              <a:cxn ang="0">
                <a:pos x="T6" y="T7"/>
              </a:cxn>
              <a:cxn ang="0">
                <a:pos x="T8" y="T9"/>
              </a:cxn>
            </a:cxnLst>
            <a:rect l="0" t="0" r="r" b="b"/>
            <a:pathLst>
              <a:path w="294" h="427">
                <a:moveTo>
                  <a:pt x="2" y="426"/>
                </a:moveTo>
                <a:cubicBezTo>
                  <a:pt x="0" y="425"/>
                  <a:pt x="64" y="328"/>
                  <a:pt x="144" y="211"/>
                </a:cubicBezTo>
                <a:cubicBezTo>
                  <a:pt x="224" y="94"/>
                  <a:pt x="290" y="0"/>
                  <a:pt x="292" y="1"/>
                </a:cubicBezTo>
                <a:cubicBezTo>
                  <a:pt x="294" y="3"/>
                  <a:pt x="231" y="99"/>
                  <a:pt x="151" y="216"/>
                </a:cubicBezTo>
                <a:cubicBezTo>
                  <a:pt x="71" y="333"/>
                  <a:pt x="4" y="427"/>
                  <a:pt x="2" y="426"/>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7" name="Freeform 18">
            <a:extLst>
              <a:ext uri="{FF2B5EF4-FFF2-40B4-BE49-F238E27FC236}">
                <a16:creationId xmlns:a16="http://schemas.microsoft.com/office/drawing/2014/main" xmlns="" id="{45773434-9AB8-4341-BB58-FFAA0247FA26}"/>
              </a:ext>
            </a:extLst>
          </p:cNvPr>
          <p:cNvSpPr>
            <a:spLocks/>
          </p:cNvSpPr>
          <p:nvPr/>
        </p:nvSpPr>
        <p:spPr bwMode="auto">
          <a:xfrm>
            <a:off x="10988676" y="2097405"/>
            <a:ext cx="427038" cy="350838"/>
          </a:xfrm>
          <a:custGeom>
            <a:avLst/>
            <a:gdLst>
              <a:gd name="T0" fmla="*/ 389 w 391"/>
              <a:gd name="T1" fmla="*/ 322 h 324"/>
              <a:gd name="T2" fmla="*/ 193 w 391"/>
              <a:gd name="T3" fmla="*/ 165 h 324"/>
              <a:gd name="T4" fmla="*/ 2 w 391"/>
              <a:gd name="T5" fmla="*/ 2 h 324"/>
              <a:gd name="T6" fmla="*/ 198 w 391"/>
              <a:gd name="T7" fmla="*/ 159 h 324"/>
              <a:gd name="T8" fmla="*/ 389 w 391"/>
              <a:gd name="T9" fmla="*/ 322 h 324"/>
            </a:gdLst>
            <a:ahLst/>
            <a:cxnLst>
              <a:cxn ang="0">
                <a:pos x="T0" y="T1"/>
              </a:cxn>
              <a:cxn ang="0">
                <a:pos x="T2" y="T3"/>
              </a:cxn>
              <a:cxn ang="0">
                <a:pos x="T4" y="T5"/>
              </a:cxn>
              <a:cxn ang="0">
                <a:pos x="T6" y="T7"/>
              </a:cxn>
              <a:cxn ang="0">
                <a:pos x="T8" y="T9"/>
              </a:cxn>
            </a:cxnLst>
            <a:rect l="0" t="0" r="r" b="b"/>
            <a:pathLst>
              <a:path w="391" h="324">
                <a:moveTo>
                  <a:pt x="389" y="322"/>
                </a:moveTo>
                <a:cubicBezTo>
                  <a:pt x="388" y="324"/>
                  <a:pt x="300" y="254"/>
                  <a:pt x="193" y="165"/>
                </a:cubicBezTo>
                <a:cubicBezTo>
                  <a:pt x="86" y="77"/>
                  <a:pt x="0" y="4"/>
                  <a:pt x="2" y="2"/>
                </a:cubicBezTo>
                <a:cubicBezTo>
                  <a:pt x="4" y="0"/>
                  <a:pt x="91" y="70"/>
                  <a:pt x="198" y="159"/>
                </a:cubicBezTo>
                <a:cubicBezTo>
                  <a:pt x="305" y="247"/>
                  <a:pt x="391" y="320"/>
                  <a:pt x="389" y="322"/>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8" name="Freeform 19">
            <a:extLst>
              <a:ext uri="{FF2B5EF4-FFF2-40B4-BE49-F238E27FC236}">
                <a16:creationId xmlns:a16="http://schemas.microsoft.com/office/drawing/2014/main" xmlns="" id="{BC2A2316-729A-4713-8A69-707F545A9EB0}"/>
              </a:ext>
            </a:extLst>
          </p:cNvPr>
          <p:cNvSpPr>
            <a:spLocks/>
          </p:cNvSpPr>
          <p:nvPr/>
        </p:nvSpPr>
        <p:spPr bwMode="auto">
          <a:xfrm>
            <a:off x="7312026" y="570230"/>
            <a:ext cx="2157413" cy="1660525"/>
          </a:xfrm>
          <a:custGeom>
            <a:avLst/>
            <a:gdLst>
              <a:gd name="T0" fmla="*/ 0 w 1359"/>
              <a:gd name="T1" fmla="*/ 301 h 1046"/>
              <a:gd name="T2" fmla="*/ 1128 w 1359"/>
              <a:gd name="T3" fmla="*/ 0 h 1046"/>
              <a:gd name="T4" fmla="*/ 1359 w 1359"/>
              <a:gd name="T5" fmla="*/ 755 h 1046"/>
              <a:gd name="T6" fmla="*/ 186 w 1359"/>
              <a:gd name="T7" fmla="*/ 1046 h 1046"/>
              <a:gd name="T8" fmla="*/ 0 w 1359"/>
              <a:gd name="T9" fmla="*/ 301 h 1046"/>
            </a:gdLst>
            <a:ahLst/>
            <a:cxnLst>
              <a:cxn ang="0">
                <a:pos x="T0" y="T1"/>
              </a:cxn>
              <a:cxn ang="0">
                <a:pos x="T2" y="T3"/>
              </a:cxn>
              <a:cxn ang="0">
                <a:pos x="T4" y="T5"/>
              </a:cxn>
              <a:cxn ang="0">
                <a:pos x="T6" y="T7"/>
              </a:cxn>
              <a:cxn ang="0">
                <a:pos x="T8" y="T9"/>
              </a:cxn>
            </a:cxnLst>
            <a:rect l="0" t="0" r="r" b="b"/>
            <a:pathLst>
              <a:path w="1359" h="1046">
                <a:moveTo>
                  <a:pt x="0" y="301"/>
                </a:moveTo>
                <a:lnTo>
                  <a:pt x="1128" y="0"/>
                </a:lnTo>
                <a:lnTo>
                  <a:pt x="1359" y="755"/>
                </a:lnTo>
                <a:lnTo>
                  <a:pt x="186" y="1046"/>
                </a:lnTo>
                <a:lnTo>
                  <a:pt x="0" y="301"/>
                </a:ln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9" name="Freeform 20">
            <a:extLst>
              <a:ext uri="{FF2B5EF4-FFF2-40B4-BE49-F238E27FC236}">
                <a16:creationId xmlns:a16="http://schemas.microsoft.com/office/drawing/2014/main" xmlns="" id="{A24EE37E-1917-4B58-9EBF-CB8F73CEC4BA}"/>
              </a:ext>
            </a:extLst>
          </p:cNvPr>
          <p:cNvSpPr>
            <a:spLocks/>
          </p:cNvSpPr>
          <p:nvPr/>
        </p:nvSpPr>
        <p:spPr bwMode="auto">
          <a:xfrm>
            <a:off x="7605713" y="1411605"/>
            <a:ext cx="452438" cy="820738"/>
          </a:xfrm>
          <a:custGeom>
            <a:avLst/>
            <a:gdLst>
              <a:gd name="T0" fmla="*/ 2 w 414"/>
              <a:gd name="T1" fmla="*/ 756 h 757"/>
              <a:gd name="T2" fmla="*/ 203 w 414"/>
              <a:gd name="T3" fmla="*/ 377 h 757"/>
              <a:gd name="T4" fmla="*/ 412 w 414"/>
              <a:gd name="T5" fmla="*/ 2 h 757"/>
              <a:gd name="T6" fmla="*/ 211 w 414"/>
              <a:gd name="T7" fmla="*/ 381 h 757"/>
              <a:gd name="T8" fmla="*/ 2 w 414"/>
              <a:gd name="T9" fmla="*/ 756 h 757"/>
            </a:gdLst>
            <a:ahLst/>
            <a:cxnLst>
              <a:cxn ang="0">
                <a:pos x="T0" y="T1"/>
              </a:cxn>
              <a:cxn ang="0">
                <a:pos x="T2" y="T3"/>
              </a:cxn>
              <a:cxn ang="0">
                <a:pos x="T4" y="T5"/>
              </a:cxn>
              <a:cxn ang="0">
                <a:pos x="T6" y="T7"/>
              </a:cxn>
              <a:cxn ang="0">
                <a:pos x="T8" y="T9"/>
              </a:cxn>
            </a:cxnLst>
            <a:rect l="0" t="0" r="r" b="b"/>
            <a:pathLst>
              <a:path w="414" h="757">
                <a:moveTo>
                  <a:pt x="2" y="756"/>
                </a:moveTo>
                <a:cubicBezTo>
                  <a:pt x="0" y="755"/>
                  <a:pt x="90" y="585"/>
                  <a:pt x="203" y="377"/>
                </a:cubicBezTo>
                <a:cubicBezTo>
                  <a:pt x="317" y="168"/>
                  <a:pt x="410" y="0"/>
                  <a:pt x="412" y="2"/>
                </a:cubicBezTo>
                <a:cubicBezTo>
                  <a:pt x="414" y="3"/>
                  <a:pt x="324" y="172"/>
                  <a:pt x="211" y="381"/>
                </a:cubicBezTo>
                <a:cubicBezTo>
                  <a:pt x="97" y="589"/>
                  <a:pt x="4" y="757"/>
                  <a:pt x="2" y="756"/>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0" name="Freeform 21">
            <a:extLst>
              <a:ext uri="{FF2B5EF4-FFF2-40B4-BE49-F238E27FC236}">
                <a16:creationId xmlns:a16="http://schemas.microsoft.com/office/drawing/2014/main" xmlns="" id="{D97B1C1A-7ADD-4E7B-9E8F-AD45777AE335}"/>
              </a:ext>
            </a:extLst>
          </p:cNvPr>
          <p:cNvSpPr>
            <a:spLocks/>
          </p:cNvSpPr>
          <p:nvPr/>
        </p:nvSpPr>
        <p:spPr bwMode="auto">
          <a:xfrm>
            <a:off x="8669338" y="1235393"/>
            <a:ext cx="803275" cy="534988"/>
          </a:xfrm>
          <a:custGeom>
            <a:avLst/>
            <a:gdLst>
              <a:gd name="T0" fmla="*/ 733 w 735"/>
              <a:gd name="T1" fmla="*/ 492 h 494"/>
              <a:gd name="T2" fmla="*/ 365 w 735"/>
              <a:gd name="T3" fmla="*/ 251 h 494"/>
              <a:gd name="T4" fmla="*/ 2 w 735"/>
              <a:gd name="T5" fmla="*/ 2 h 494"/>
              <a:gd name="T6" fmla="*/ 370 w 735"/>
              <a:gd name="T7" fmla="*/ 244 h 494"/>
              <a:gd name="T8" fmla="*/ 733 w 735"/>
              <a:gd name="T9" fmla="*/ 492 h 494"/>
            </a:gdLst>
            <a:ahLst/>
            <a:cxnLst>
              <a:cxn ang="0">
                <a:pos x="T0" y="T1"/>
              </a:cxn>
              <a:cxn ang="0">
                <a:pos x="T2" y="T3"/>
              </a:cxn>
              <a:cxn ang="0">
                <a:pos x="T4" y="T5"/>
              </a:cxn>
              <a:cxn ang="0">
                <a:pos x="T6" y="T7"/>
              </a:cxn>
              <a:cxn ang="0">
                <a:pos x="T8" y="T9"/>
              </a:cxn>
            </a:cxnLst>
            <a:rect l="0" t="0" r="r" b="b"/>
            <a:pathLst>
              <a:path w="735" h="494">
                <a:moveTo>
                  <a:pt x="733" y="492"/>
                </a:moveTo>
                <a:cubicBezTo>
                  <a:pt x="732" y="494"/>
                  <a:pt x="567" y="386"/>
                  <a:pt x="365" y="251"/>
                </a:cubicBezTo>
                <a:cubicBezTo>
                  <a:pt x="163" y="116"/>
                  <a:pt x="0" y="4"/>
                  <a:pt x="2" y="2"/>
                </a:cubicBezTo>
                <a:cubicBezTo>
                  <a:pt x="3" y="0"/>
                  <a:pt x="168" y="108"/>
                  <a:pt x="370" y="244"/>
                </a:cubicBezTo>
                <a:cubicBezTo>
                  <a:pt x="572" y="379"/>
                  <a:pt x="735" y="490"/>
                  <a:pt x="733" y="492"/>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1" name="Freeform 22">
            <a:extLst>
              <a:ext uri="{FF2B5EF4-FFF2-40B4-BE49-F238E27FC236}">
                <a16:creationId xmlns:a16="http://schemas.microsoft.com/office/drawing/2014/main" xmlns="" id="{FF5D7756-695D-4D65-A8DB-57E62C75E047}"/>
              </a:ext>
            </a:extLst>
          </p:cNvPr>
          <p:cNvSpPr>
            <a:spLocks/>
          </p:cNvSpPr>
          <p:nvPr/>
        </p:nvSpPr>
        <p:spPr bwMode="auto">
          <a:xfrm>
            <a:off x="7312026" y="570230"/>
            <a:ext cx="1790700" cy="1036638"/>
          </a:xfrm>
          <a:custGeom>
            <a:avLst/>
            <a:gdLst>
              <a:gd name="T0" fmla="*/ 0 w 1639"/>
              <a:gd name="T1" fmla="*/ 440 h 956"/>
              <a:gd name="T2" fmla="*/ 5 w 1639"/>
              <a:gd name="T3" fmla="*/ 442 h 956"/>
              <a:gd name="T4" fmla="*/ 21 w 1639"/>
              <a:gd name="T5" fmla="*/ 449 h 956"/>
              <a:gd name="T6" fmla="*/ 81 w 1639"/>
              <a:gd name="T7" fmla="*/ 478 h 956"/>
              <a:gd name="T8" fmla="*/ 300 w 1639"/>
              <a:gd name="T9" fmla="*/ 585 h 956"/>
              <a:gd name="T10" fmla="*/ 1022 w 1639"/>
              <a:gd name="T11" fmla="*/ 942 h 956"/>
              <a:gd name="T12" fmla="*/ 1030 w 1639"/>
              <a:gd name="T13" fmla="*/ 946 h 956"/>
              <a:gd name="T14" fmla="*/ 1025 w 1639"/>
              <a:gd name="T15" fmla="*/ 948 h 956"/>
              <a:gd name="T16" fmla="*/ 1458 w 1639"/>
              <a:gd name="T17" fmla="*/ 276 h 956"/>
              <a:gd name="T18" fmla="*/ 1590 w 1639"/>
              <a:gd name="T19" fmla="*/ 74 h 956"/>
              <a:gd name="T20" fmla="*/ 1626 w 1639"/>
              <a:gd name="T21" fmla="*/ 19 h 956"/>
              <a:gd name="T22" fmla="*/ 1635 w 1639"/>
              <a:gd name="T23" fmla="*/ 5 h 956"/>
              <a:gd name="T24" fmla="*/ 1639 w 1639"/>
              <a:gd name="T25" fmla="*/ 0 h 956"/>
              <a:gd name="T26" fmla="*/ 1636 w 1639"/>
              <a:gd name="T27" fmla="*/ 5 h 956"/>
              <a:gd name="T28" fmla="*/ 1627 w 1639"/>
              <a:gd name="T29" fmla="*/ 20 h 956"/>
              <a:gd name="T30" fmla="*/ 1592 w 1639"/>
              <a:gd name="T31" fmla="*/ 76 h 956"/>
              <a:gd name="T32" fmla="*/ 1463 w 1639"/>
              <a:gd name="T33" fmla="*/ 280 h 956"/>
              <a:gd name="T34" fmla="*/ 1032 w 1639"/>
              <a:gd name="T35" fmla="*/ 952 h 956"/>
              <a:gd name="T36" fmla="*/ 1030 w 1639"/>
              <a:gd name="T37" fmla="*/ 956 h 956"/>
              <a:gd name="T38" fmla="*/ 1027 w 1639"/>
              <a:gd name="T39" fmla="*/ 954 h 956"/>
              <a:gd name="T40" fmla="*/ 1018 w 1639"/>
              <a:gd name="T41" fmla="*/ 949 h 956"/>
              <a:gd name="T42" fmla="*/ 297 w 1639"/>
              <a:gd name="T43" fmla="*/ 591 h 956"/>
              <a:gd name="T44" fmla="*/ 79 w 1639"/>
              <a:gd name="T45" fmla="*/ 481 h 956"/>
              <a:gd name="T46" fmla="*/ 20 w 1639"/>
              <a:gd name="T47" fmla="*/ 451 h 956"/>
              <a:gd name="T48" fmla="*/ 5 w 1639"/>
              <a:gd name="T49" fmla="*/ 443 h 956"/>
              <a:gd name="T50" fmla="*/ 0 w 1639"/>
              <a:gd name="T51" fmla="*/ 440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9" h="956">
                <a:moveTo>
                  <a:pt x="0" y="440"/>
                </a:moveTo>
                <a:cubicBezTo>
                  <a:pt x="0" y="439"/>
                  <a:pt x="2" y="440"/>
                  <a:pt x="5" y="442"/>
                </a:cubicBezTo>
                <a:cubicBezTo>
                  <a:pt x="9" y="444"/>
                  <a:pt x="14" y="446"/>
                  <a:pt x="21" y="449"/>
                </a:cubicBezTo>
                <a:cubicBezTo>
                  <a:pt x="35" y="456"/>
                  <a:pt x="55" y="466"/>
                  <a:pt x="81" y="478"/>
                </a:cubicBezTo>
                <a:cubicBezTo>
                  <a:pt x="133" y="503"/>
                  <a:pt x="208" y="540"/>
                  <a:pt x="300" y="585"/>
                </a:cubicBezTo>
                <a:cubicBezTo>
                  <a:pt x="485" y="677"/>
                  <a:pt x="740" y="803"/>
                  <a:pt x="1022" y="942"/>
                </a:cubicBezTo>
                <a:cubicBezTo>
                  <a:pt x="1025" y="943"/>
                  <a:pt x="1028" y="945"/>
                  <a:pt x="1030" y="946"/>
                </a:cubicBezTo>
                <a:lnTo>
                  <a:pt x="1025" y="948"/>
                </a:lnTo>
                <a:cubicBezTo>
                  <a:pt x="1194" y="685"/>
                  <a:pt x="1347" y="448"/>
                  <a:pt x="1458" y="276"/>
                </a:cubicBezTo>
                <a:cubicBezTo>
                  <a:pt x="1513" y="191"/>
                  <a:pt x="1558" y="122"/>
                  <a:pt x="1590" y="74"/>
                </a:cubicBezTo>
                <a:cubicBezTo>
                  <a:pt x="1605" y="50"/>
                  <a:pt x="1617" y="32"/>
                  <a:pt x="1626" y="19"/>
                </a:cubicBezTo>
                <a:cubicBezTo>
                  <a:pt x="1630" y="13"/>
                  <a:pt x="1633" y="9"/>
                  <a:pt x="1635" y="5"/>
                </a:cubicBezTo>
                <a:cubicBezTo>
                  <a:pt x="1638" y="2"/>
                  <a:pt x="1639" y="0"/>
                  <a:pt x="1639" y="0"/>
                </a:cubicBezTo>
                <a:cubicBezTo>
                  <a:pt x="1639" y="0"/>
                  <a:pt x="1638" y="2"/>
                  <a:pt x="1636" y="5"/>
                </a:cubicBezTo>
                <a:cubicBezTo>
                  <a:pt x="1634" y="9"/>
                  <a:pt x="1631" y="14"/>
                  <a:pt x="1627" y="20"/>
                </a:cubicBezTo>
                <a:cubicBezTo>
                  <a:pt x="1619" y="33"/>
                  <a:pt x="1607" y="52"/>
                  <a:pt x="1592" y="76"/>
                </a:cubicBezTo>
                <a:cubicBezTo>
                  <a:pt x="1562" y="124"/>
                  <a:pt x="1517" y="194"/>
                  <a:pt x="1463" y="280"/>
                </a:cubicBezTo>
                <a:cubicBezTo>
                  <a:pt x="1353" y="452"/>
                  <a:pt x="1200" y="689"/>
                  <a:pt x="1032" y="952"/>
                </a:cubicBezTo>
                <a:lnTo>
                  <a:pt x="1030" y="956"/>
                </a:lnTo>
                <a:lnTo>
                  <a:pt x="1027" y="954"/>
                </a:lnTo>
                <a:cubicBezTo>
                  <a:pt x="1024" y="952"/>
                  <a:pt x="1021" y="951"/>
                  <a:pt x="1018" y="949"/>
                </a:cubicBezTo>
                <a:cubicBezTo>
                  <a:pt x="737" y="809"/>
                  <a:pt x="482" y="683"/>
                  <a:pt x="297" y="591"/>
                </a:cubicBezTo>
                <a:cubicBezTo>
                  <a:pt x="206" y="544"/>
                  <a:pt x="131" y="507"/>
                  <a:pt x="79" y="481"/>
                </a:cubicBezTo>
                <a:cubicBezTo>
                  <a:pt x="54" y="468"/>
                  <a:pt x="34" y="458"/>
                  <a:pt x="20" y="451"/>
                </a:cubicBezTo>
                <a:cubicBezTo>
                  <a:pt x="14" y="447"/>
                  <a:pt x="9" y="445"/>
                  <a:pt x="5" y="443"/>
                </a:cubicBezTo>
                <a:cubicBezTo>
                  <a:pt x="1" y="441"/>
                  <a:pt x="0" y="440"/>
                  <a:pt x="0" y="44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2" name="Freeform 23">
            <a:extLst>
              <a:ext uri="{FF2B5EF4-FFF2-40B4-BE49-F238E27FC236}">
                <a16:creationId xmlns:a16="http://schemas.microsoft.com/office/drawing/2014/main" xmlns="" id="{30E4E7CC-8D6A-460D-B2BB-78557BD95018}"/>
              </a:ext>
            </a:extLst>
          </p:cNvPr>
          <p:cNvSpPr>
            <a:spLocks/>
          </p:cNvSpPr>
          <p:nvPr/>
        </p:nvSpPr>
        <p:spPr bwMode="auto">
          <a:xfrm>
            <a:off x="993776" y="1549718"/>
            <a:ext cx="1897063" cy="1363663"/>
          </a:xfrm>
          <a:custGeom>
            <a:avLst/>
            <a:gdLst>
              <a:gd name="T0" fmla="*/ 87 w 1195"/>
              <a:gd name="T1" fmla="*/ 0 h 859"/>
              <a:gd name="T2" fmla="*/ 1195 w 1195"/>
              <a:gd name="T3" fmla="*/ 109 h 859"/>
              <a:gd name="T4" fmla="*/ 1144 w 1195"/>
              <a:gd name="T5" fmla="*/ 859 h 859"/>
              <a:gd name="T6" fmla="*/ 0 w 1195"/>
              <a:gd name="T7" fmla="*/ 727 h 859"/>
              <a:gd name="T8" fmla="*/ 87 w 1195"/>
              <a:gd name="T9" fmla="*/ 0 h 859"/>
            </a:gdLst>
            <a:ahLst/>
            <a:cxnLst>
              <a:cxn ang="0">
                <a:pos x="T0" y="T1"/>
              </a:cxn>
              <a:cxn ang="0">
                <a:pos x="T2" y="T3"/>
              </a:cxn>
              <a:cxn ang="0">
                <a:pos x="T4" y="T5"/>
              </a:cxn>
              <a:cxn ang="0">
                <a:pos x="T6" y="T7"/>
              </a:cxn>
              <a:cxn ang="0">
                <a:pos x="T8" y="T9"/>
              </a:cxn>
            </a:cxnLst>
            <a:rect l="0" t="0" r="r" b="b"/>
            <a:pathLst>
              <a:path w="1195" h="859">
                <a:moveTo>
                  <a:pt x="87" y="0"/>
                </a:moveTo>
                <a:lnTo>
                  <a:pt x="1195" y="109"/>
                </a:lnTo>
                <a:lnTo>
                  <a:pt x="1144" y="859"/>
                </a:lnTo>
                <a:lnTo>
                  <a:pt x="0" y="727"/>
                </a:lnTo>
                <a:lnTo>
                  <a:pt x="87" y="0"/>
                </a:ln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3" name="Freeform 24">
            <a:extLst>
              <a:ext uri="{FF2B5EF4-FFF2-40B4-BE49-F238E27FC236}">
                <a16:creationId xmlns:a16="http://schemas.microsoft.com/office/drawing/2014/main" xmlns="" id="{CF1FD8AC-6F3C-4DA5-ADE7-9A76AFD2CFE3}"/>
              </a:ext>
            </a:extLst>
          </p:cNvPr>
          <p:cNvSpPr>
            <a:spLocks/>
          </p:cNvSpPr>
          <p:nvPr/>
        </p:nvSpPr>
        <p:spPr bwMode="auto">
          <a:xfrm>
            <a:off x="992188" y="2122805"/>
            <a:ext cx="681038" cy="582613"/>
          </a:xfrm>
          <a:custGeom>
            <a:avLst/>
            <a:gdLst>
              <a:gd name="T0" fmla="*/ 2 w 623"/>
              <a:gd name="T1" fmla="*/ 535 h 537"/>
              <a:gd name="T2" fmla="*/ 309 w 623"/>
              <a:gd name="T3" fmla="*/ 265 h 537"/>
              <a:gd name="T4" fmla="*/ 622 w 623"/>
              <a:gd name="T5" fmla="*/ 1 h 537"/>
              <a:gd name="T6" fmla="*/ 315 w 623"/>
              <a:gd name="T7" fmla="*/ 271 h 537"/>
              <a:gd name="T8" fmla="*/ 2 w 623"/>
              <a:gd name="T9" fmla="*/ 535 h 537"/>
            </a:gdLst>
            <a:ahLst/>
            <a:cxnLst>
              <a:cxn ang="0">
                <a:pos x="T0" y="T1"/>
              </a:cxn>
              <a:cxn ang="0">
                <a:pos x="T2" y="T3"/>
              </a:cxn>
              <a:cxn ang="0">
                <a:pos x="T4" y="T5"/>
              </a:cxn>
              <a:cxn ang="0">
                <a:pos x="T6" y="T7"/>
              </a:cxn>
              <a:cxn ang="0">
                <a:pos x="T8" y="T9"/>
              </a:cxn>
            </a:cxnLst>
            <a:rect l="0" t="0" r="r" b="b"/>
            <a:pathLst>
              <a:path w="623" h="537">
                <a:moveTo>
                  <a:pt x="2" y="535"/>
                </a:moveTo>
                <a:cubicBezTo>
                  <a:pt x="0" y="533"/>
                  <a:pt x="138" y="412"/>
                  <a:pt x="309" y="265"/>
                </a:cubicBezTo>
                <a:cubicBezTo>
                  <a:pt x="480" y="118"/>
                  <a:pt x="620" y="0"/>
                  <a:pt x="622" y="1"/>
                </a:cubicBezTo>
                <a:cubicBezTo>
                  <a:pt x="623" y="3"/>
                  <a:pt x="486" y="124"/>
                  <a:pt x="315" y="271"/>
                </a:cubicBezTo>
                <a:cubicBezTo>
                  <a:pt x="143" y="419"/>
                  <a:pt x="3" y="537"/>
                  <a:pt x="2" y="535"/>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4" name="Freeform 25">
            <a:extLst>
              <a:ext uri="{FF2B5EF4-FFF2-40B4-BE49-F238E27FC236}">
                <a16:creationId xmlns:a16="http://schemas.microsoft.com/office/drawing/2014/main" xmlns="" id="{15D563D8-7B74-4DBE-A854-063992039774}"/>
              </a:ext>
            </a:extLst>
          </p:cNvPr>
          <p:cNvSpPr>
            <a:spLocks/>
          </p:cNvSpPr>
          <p:nvPr/>
        </p:nvSpPr>
        <p:spPr bwMode="auto">
          <a:xfrm>
            <a:off x="2276476" y="2172018"/>
            <a:ext cx="536575" cy="742950"/>
          </a:xfrm>
          <a:custGeom>
            <a:avLst/>
            <a:gdLst>
              <a:gd name="T0" fmla="*/ 489 w 491"/>
              <a:gd name="T1" fmla="*/ 684 h 685"/>
              <a:gd name="T2" fmla="*/ 242 w 491"/>
              <a:gd name="T3" fmla="*/ 345 h 685"/>
              <a:gd name="T4" fmla="*/ 2 w 491"/>
              <a:gd name="T5" fmla="*/ 1 h 685"/>
              <a:gd name="T6" fmla="*/ 249 w 491"/>
              <a:gd name="T7" fmla="*/ 340 h 685"/>
              <a:gd name="T8" fmla="*/ 489 w 491"/>
              <a:gd name="T9" fmla="*/ 684 h 685"/>
            </a:gdLst>
            <a:ahLst/>
            <a:cxnLst>
              <a:cxn ang="0">
                <a:pos x="T0" y="T1"/>
              </a:cxn>
              <a:cxn ang="0">
                <a:pos x="T2" y="T3"/>
              </a:cxn>
              <a:cxn ang="0">
                <a:pos x="T4" y="T5"/>
              </a:cxn>
              <a:cxn ang="0">
                <a:pos x="T6" y="T7"/>
              </a:cxn>
              <a:cxn ang="0">
                <a:pos x="T8" y="T9"/>
              </a:cxn>
            </a:cxnLst>
            <a:rect l="0" t="0" r="r" b="b"/>
            <a:pathLst>
              <a:path w="491" h="685">
                <a:moveTo>
                  <a:pt x="489" y="684"/>
                </a:moveTo>
                <a:cubicBezTo>
                  <a:pt x="487" y="685"/>
                  <a:pt x="377" y="534"/>
                  <a:pt x="242" y="345"/>
                </a:cubicBezTo>
                <a:cubicBezTo>
                  <a:pt x="108" y="157"/>
                  <a:pt x="0" y="3"/>
                  <a:pt x="2" y="1"/>
                </a:cubicBezTo>
                <a:cubicBezTo>
                  <a:pt x="4" y="0"/>
                  <a:pt x="115" y="152"/>
                  <a:pt x="249" y="340"/>
                </a:cubicBezTo>
                <a:cubicBezTo>
                  <a:pt x="384" y="529"/>
                  <a:pt x="491" y="683"/>
                  <a:pt x="489" y="684"/>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5" name="Freeform 26">
            <a:extLst>
              <a:ext uri="{FF2B5EF4-FFF2-40B4-BE49-F238E27FC236}">
                <a16:creationId xmlns:a16="http://schemas.microsoft.com/office/drawing/2014/main" xmlns="" id="{AFEE441E-18C2-481E-B783-44A39EE9F9F4}"/>
              </a:ext>
            </a:extLst>
          </p:cNvPr>
          <p:cNvSpPr>
            <a:spLocks/>
          </p:cNvSpPr>
          <p:nvPr/>
        </p:nvSpPr>
        <p:spPr bwMode="auto">
          <a:xfrm>
            <a:off x="1131888" y="1548130"/>
            <a:ext cx="1758950" cy="876300"/>
          </a:xfrm>
          <a:custGeom>
            <a:avLst/>
            <a:gdLst>
              <a:gd name="T0" fmla="*/ 0 w 1609"/>
              <a:gd name="T1" fmla="*/ 1 h 808"/>
              <a:gd name="T2" fmla="*/ 4 w 1609"/>
              <a:gd name="T3" fmla="*/ 4 h 808"/>
              <a:gd name="T4" fmla="*/ 16 w 1609"/>
              <a:gd name="T5" fmla="*/ 16 h 808"/>
              <a:gd name="T6" fmla="*/ 60 w 1609"/>
              <a:gd name="T7" fmla="*/ 62 h 808"/>
              <a:gd name="T8" fmla="*/ 219 w 1609"/>
              <a:gd name="T9" fmla="*/ 231 h 808"/>
              <a:gd name="T10" fmla="*/ 742 w 1609"/>
              <a:gd name="T11" fmla="*/ 792 h 808"/>
              <a:gd name="T12" fmla="*/ 748 w 1609"/>
              <a:gd name="T13" fmla="*/ 799 h 808"/>
              <a:gd name="T14" fmla="*/ 742 w 1609"/>
              <a:gd name="T15" fmla="*/ 798 h 808"/>
              <a:gd name="T16" fmla="*/ 1354 w 1609"/>
              <a:gd name="T17" fmla="*/ 346 h 808"/>
              <a:gd name="T18" fmla="*/ 1540 w 1609"/>
              <a:gd name="T19" fmla="*/ 210 h 808"/>
              <a:gd name="T20" fmla="*/ 1591 w 1609"/>
              <a:gd name="T21" fmla="*/ 174 h 808"/>
              <a:gd name="T22" fmla="*/ 1604 w 1609"/>
              <a:gd name="T23" fmla="*/ 164 h 808"/>
              <a:gd name="T24" fmla="*/ 1609 w 1609"/>
              <a:gd name="T25" fmla="*/ 161 h 808"/>
              <a:gd name="T26" fmla="*/ 1605 w 1609"/>
              <a:gd name="T27" fmla="*/ 165 h 808"/>
              <a:gd name="T28" fmla="*/ 1592 w 1609"/>
              <a:gd name="T29" fmla="*/ 175 h 808"/>
              <a:gd name="T30" fmla="*/ 1542 w 1609"/>
              <a:gd name="T31" fmla="*/ 213 h 808"/>
              <a:gd name="T32" fmla="*/ 1358 w 1609"/>
              <a:gd name="T33" fmla="*/ 351 h 808"/>
              <a:gd name="T34" fmla="*/ 748 w 1609"/>
              <a:gd name="T35" fmla="*/ 805 h 808"/>
              <a:gd name="T36" fmla="*/ 744 w 1609"/>
              <a:gd name="T37" fmla="*/ 808 h 808"/>
              <a:gd name="T38" fmla="*/ 742 w 1609"/>
              <a:gd name="T39" fmla="*/ 805 h 808"/>
              <a:gd name="T40" fmla="*/ 736 w 1609"/>
              <a:gd name="T41" fmla="*/ 798 h 808"/>
              <a:gd name="T42" fmla="*/ 214 w 1609"/>
              <a:gd name="T43" fmla="*/ 235 h 808"/>
              <a:gd name="T44" fmla="*/ 57 w 1609"/>
              <a:gd name="T45" fmla="*/ 64 h 808"/>
              <a:gd name="T46" fmla="*/ 15 w 1609"/>
              <a:gd name="T47" fmla="*/ 17 h 808"/>
              <a:gd name="T48" fmla="*/ 4 w 1609"/>
              <a:gd name="T49" fmla="*/ 5 h 808"/>
              <a:gd name="T50" fmla="*/ 0 w 1609"/>
              <a:gd name="T51" fmla="*/ 1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09" h="808">
                <a:moveTo>
                  <a:pt x="0" y="1"/>
                </a:moveTo>
                <a:cubicBezTo>
                  <a:pt x="0" y="0"/>
                  <a:pt x="2" y="2"/>
                  <a:pt x="4" y="4"/>
                </a:cubicBezTo>
                <a:cubicBezTo>
                  <a:pt x="7" y="7"/>
                  <a:pt x="11" y="11"/>
                  <a:pt x="16" y="16"/>
                </a:cubicBezTo>
                <a:cubicBezTo>
                  <a:pt x="26" y="27"/>
                  <a:pt x="41" y="42"/>
                  <a:pt x="60" y="62"/>
                </a:cubicBezTo>
                <a:cubicBezTo>
                  <a:pt x="98" y="102"/>
                  <a:pt x="152" y="160"/>
                  <a:pt x="219" y="231"/>
                </a:cubicBezTo>
                <a:cubicBezTo>
                  <a:pt x="353" y="375"/>
                  <a:pt x="538" y="573"/>
                  <a:pt x="742" y="792"/>
                </a:cubicBezTo>
                <a:cubicBezTo>
                  <a:pt x="744" y="794"/>
                  <a:pt x="746" y="797"/>
                  <a:pt x="748" y="799"/>
                </a:cubicBezTo>
                <a:lnTo>
                  <a:pt x="742" y="798"/>
                </a:lnTo>
                <a:cubicBezTo>
                  <a:pt x="982" y="622"/>
                  <a:pt x="1198" y="462"/>
                  <a:pt x="1354" y="346"/>
                </a:cubicBezTo>
                <a:cubicBezTo>
                  <a:pt x="1432" y="289"/>
                  <a:pt x="1496" y="243"/>
                  <a:pt x="1540" y="210"/>
                </a:cubicBezTo>
                <a:cubicBezTo>
                  <a:pt x="1562" y="195"/>
                  <a:pt x="1579" y="182"/>
                  <a:pt x="1591" y="174"/>
                </a:cubicBezTo>
                <a:cubicBezTo>
                  <a:pt x="1596" y="170"/>
                  <a:pt x="1601" y="167"/>
                  <a:pt x="1604" y="164"/>
                </a:cubicBezTo>
                <a:cubicBezTo>
                  <a:pt x="1607" y="162"/>
                  <a:pt x="1609" y="161"/>
                  <a:pt x="1609" y="161"/>
                </a:cubicBezTo>
                <a:cubicBezTo>
                  <a:pt x="1609" y="162"/>
                  <a:pt x="1608" y="163"/>
                  <a:pt x="1605" y="165"/>
                </a:cubicBezTo>
                <a:cubicBezTo>
                  <a:pt x="1601" y="168"/>
                  <a:pt x="1597" y="171"/>
                  <a:pt x="1592" y="175"/>
                </a:cubicBezTo>
                <a:cubicBezTo>
                  <a:pt x="1580" y="184"/>
                  <a:pt x="1563" y="197"/>
                  <a:pt x="1542" y="213"/>
                </a:cubicBezTo>
                <a:cubicBezTo>
                  <a:pt x="1498" y="246"/>
                  <a:pt x="1435" y="293"/>
                  <a:pt x="1358" y="351"/>
                </a:cubicBezTo>
                <a:cubicBezTo>
                  <a:pt x="1202" y="468"/>
                  <a:pt x="986" y="628"/>
                  <a:pt x="748" y="805"/>
                </a:cubicBezTo>
                <a:lnTo>
                  <a:pt x="744" y="808"/>
                </a:lnTo>
                <a:lnTo>
                  <a:pt x="742" y="805"/>
                </a:lnTo>
                <a:cubicBezTo>
                  <a:pt x="740" y="803"/>
                  <a:pt x="738" y="800"/>
                  <a:pt x="736" y="798"/>
                </a:cubicBezTo>
                <a:cubicBezTo>
                  <a:pt x="532" y="579"/>
                  <a:pt x="348" y="380"/>
                  <a:pt x="214" y="235"/>
                </a:cubicBezTo>
                <a:cubicBezTo>
                  <a:pt x="148" y="163"/>
                  <a:pt x="95" y="105"/>
                  <a:pt x="57" y="64"/>
                </a:cubicBezTo>
                <a:cubicBezTo>
                  <a:pt x="39" y="44"/>
                  <a:pt x="25" y="28"/>
                  <a:pt x="15" y="17"/>
                </a:cubicBezTo>
                <a:cubicBezTo>
                  <a:pt x="10" y="12"/>
                  <a:pt x="7" y="8"/>
                  <a:pt x="4" y="5"/>
                </a:cubicBezTo>
                <a:cubicBezTo>
                  <a:pt x="1" y="2"/>
                  <a:pt x="0" y="1"/>
                  <a:pt x="0" y="1"/>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grpSp>
        <p:nvGrpSpPr>
          <p:cNvPr id="2" name="Group 1">
            <a:extLst>
              <a:ext uri="{FF2B5EF4-FFF2-40B4-BE49-F238E27FC236}">
                <a16:creationId xmlns:a16="http://schemas.microsoft.com/office/drawing/2014/main" xmlns="" id="{5A1A484C-2E12-4645-85AB-297607EBC0B1}"/>
              </a:ext>
            </a:extLst>
          </p:cNvPr>
          <p:cNvGrpSpPr/>
          <p:nvPr/>
        </p:nvGrpSpPr>
        <p:grpSpPr>
          <a:xfrm>
            <a:off x="9231313" y="3240405"/>
            <a:ext cx="2116138" cy="3482975"/>
            <a:chOff x="9231313" y="3240405"/>
            <a:chExt cx="2116138" cy="3482975"/>
          </a:xfrm>
        </p:grpSpPr>
        <p:sp>
          <p:nvSpPr>
            <p:cNvPr id="26" name="Freeform 27">
              <a:extLst>
                <a:ext uri="{FF2B5EF4-FFF2-40B4-BE49-F238E27FC236}">
                  <a16:creationId xmlns:a16="http://schemas.microsoft.com/office/drawing/2014/main" xmlns="" id="{8B8FF148-4C19-4C57-AF41-9CA88F894072}"/>
                </a:ext>
              </a:extLst>
            </p:cNvPr>
            <p:cNvSpPr>
              <a:spLocks/>
            </p:cNvSpPr>
            <p:nvPr/>
          </p:nvSpPr>
          <p:spPr bwMode="auto">
            <a:xfrm>
              <a:off x="9231313" y="3240405"/>
              <a:ext cx="2116138" cy="3090863"/>
            </a:xfrm>
            <a:custGeom>
              <a:avLst/>
              <a:gdLst>
                <a:gd name="T0" fmla="*/ 1773 w 1937"/>
                <a:gd name="T1" fmla="*/ 94 h 2851"/>
                <a:gd name="T2" fmla="*/ 1457 w 1937"/>
                <a:gd name="T3" fmla="*/ 345 h 2851"/>
                <a:gd name="T4" fmla="*/ 1220 w 1937"/>
                <a:gd name="T5" fmla="*/ 888 h 2851"/>
                <a:gd name="T6" fmla="*/ 1125 w 1937"/>
                <a:gd name="T7" fmla="*/ 914 h 2851"/>
                <a:gd name="T8" fmla="*/ 922 w 1937"/>
                <a:gd name="T9" fmla="*/ 759 h 2851"/>
                <a:gd name="T10" fmla="*/ 825 w 1937"/>
                <a:gd name="T11" fmla="*/ 1025 h 2851"/>
                <a:gd name="T12" fmla="*/ 873 w 1937"/>
                <a:gd name="T13" fmla="*/ 1511 h 2851"/>
                <a:gd name="T14" fmla="*/ 821 w 1937"/>
                <a:gd name="T15" fmla="*/ 1553 h 2851"/>
                <a:gd name="T16" fmla="*/ 446 w 1937"/>
                <a:gd name="T17" fmla="*/ 1394 h 2851"/>
                <a:gd name="T18" fmla="*/ 462 w 1937"/>
                <a:gd name="T19" fmla="*/ 1940 h 2851"/>
                <a:gd name="T20" fmla="*/ 445 w 1937"/>
                <a:gd name="T21" fmla="*/ 2012 h 2851"/>
                <a:gd name="T22" fmla="*/ 290 w 1937"/>
                <a:gd name="T23" fmla="*/ 1866 h 2851"/>
                <a:gd name="T24" fmla="*/ 75 w 1937"/>
                <a:gd name="T25" fmla="*/ 1803 h 2851"/>
                <a:gd name="T26" fmla="*/ 283 w 1937"/>
                <a:gd name="T27" fmla="*/ 2640 h 2851"/>
                <a:gd name="T28" fmla="*/ 428 w 1937"/>
                <a:gd name="T29" fmla="*/ 2851 h 2851"/>
                <a:gd name="T30" fmla="*/ 685 w 1937"/>
                <a:gd name="T31" fmla="*/ 2835 h 2851"/>
                <a:gd name="T32" fmla="*/ 1473 w 1937"/>
                <a:gd name="T33" fmla="*/ 2483 h 2851"/>
                <a:gd name="T34" fmla="*/ 1291 w 1937"/>
                <a:gd name="T35" fmla="*/ 2353 h 2851"/>
                <a:gd name="T36" fmla="*/ 1080 w 1937"/>
                <a:gd name="T37" fmla="*/ 2321 h 2851"/>
                <a:gd name="T38" fmla="*/ 1127 w 1937"/>
                <a:gd name="T39" fmla="*/ 2263 h 2851"/>
                <a:gd name="T40" fmla="*/ 1567 w 1937"/>
                <a:gd name="T41" fmla="*/ 1940 h 2851"/>
                <a:gd name="T42" fmla="*/ 1211 w 1937"/>
                <a:gd name="T43" fmla="*/ 1742 h 2851"/>
                <a:gd name="T44" fmla="*/ 1212 w 1937"/>
                <a:gd name="T45" fmla="*/ 1674 h 2851"/>
                <a:gd name="T46" fmla="*/ 1624 w 1937"/>
                <a:gd name="T47" fmla="*/ 1413 h 2851"/>
                <a:gd name="T48" fmla="*/ 1774 w 1937"/>
                <a:gd name="T49" fmla="*/ 1173 h 2851"/>
                <a:gd name="T50" fmla="*/ 1527 w 1937"/>
                <a:gd name="T51" fmla="*/ 1109 h 2851"/>
                <a:gd name="T52" fmla="*/ 1489 w 1937"/>
                <a:gd name="T53" fmla="*/ 1018 h 2851"/>
                <a:gd name="T54" fmla="*/ 1772 w 1937"/>
                <a:gd name="T55" fmla="*/ 497 h 2851"/>
                <a:gd name="T56" fmla="*/ 1770 w 1937"/>
                <a:gd name="T57" fmla="*/ 92 h 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37" h="2851">
                  <a:moveTo>
                    <a:pt x="1773" y="94"/>
                  </a:moveTo>
                  <a:cubicBezTo>
                    <a:pt x="1773" y="94"/>
                    <a:pt x="1629" y="0"/>
                    <a:pt x="1457" y="345"/>
                  </a:cubicBezTo>
                  <a:cubicBezTo>
                    <a:pt x="1285" y="690"/>
                    <a:pt x="1220" y="888"/>
                    <a:pt x="1220" y="888"/>
                  </a:cubicBezTo>
                  <a:cubicBezTo>
                    <a:pt x="1220" y="888"/>
                    <a:pt x="1174" y="961"/>
                    <a:pt x="1125" y="914"/>
                  </a:cubicBezTo>
                  <a:cubicBezTo>
                    <a:pt x="1075" y="868"/>
                    <a:pt x="1006" y="735"/>
                    <a:pt x="922" y="759"/>
                  </a:cubicBezTo>
                  <a:cubicBezTo>
                    <a:pt x="835" y="785"/>
                    <a:pt x="807" y="883"/>
                    <a:pt x="825" y="1025"/>
                  </a:cubicBezTo>
                  <a:cubicBezTo>
                    <a:pt x="843" y="1168"/>
                    <a:pt x="871" y="1482"/>
                    <a:pt x="873" y="1511"/>
                  </a:cubicBezTo>
                  <a:cubicBezTo>
                    <a:pt x="875" y="1538"/>
                    <a:pt x="860" y="1580"/>
                    <a:pt x="821" y="1553"/>
                  </a:cubicBezTo>
                  <a:cubicBezTo>
                    <a:pt x="782" y="1527"/>
                    <a:pt x="556" y="1280"/>
                    <a:pt x="446" y="1394"/>
                  </a:cubicBezTo>
                  <a:cubicBezTo>
                    <a:pt x="335" y="1508"/>
                    <a:pt x="450" y="1898"/>
                    <a:pt x="462" y="1940"/>
                  </a:cubicBezTo>
                  <a:cubicBezTo>
                    <a:pt x="473" y="1983"/>
                    <a:pt x="465" y="2002"/>
                    <a:pt x="445" y="2012"/>
                  </a:cubicBezTo>
                  <a:cubicBezTo>
                    <a:pt x="425" y="2023"/>
                    <a:pt x="357" y="1933"/>
                    <a:pt x="290" y="1866"/>
                  </a:cubicBezTo>
                  <a:cubicBezTo>
                    <a:pt x="223" y="1798"/>
                    <a:pt x="133" y="1732"/>
                    <a:pt x="75" y="1803"/>
                  </a:cubicBezTo>
                  <a:cubicBezTo>
                    <a:pt x="17" y="1874"/>
                    <a:pt x="0" y="2167"/>
                    <a:pt x="283" y="2640"/>
                  </a:cubicBezTo>
                  <a:lnTo>
                    <a:pt x="428" y="2851"/>
                  </a:lnTo>
                  <a:lnTo>
                    <a:pt x="685" y="2835"/>
                  </a:lnTo>
                  <a:cubicBezTo>
                    <a:pt x="1232" y="2766"/>
                    <a:pt x="1453" y="2573"/>
                    <a:pt x="1473" y="2483"/>
                  </a:cubicBezTo>
                  <a:cubicBezTo>
                    <a:pt x="1493" y="2393"/>
                    <a:pt x="1386" y="2364"/>
                    <a:pt x="1291" y="2353"/>
                  </a:cubicBezTo>
                  <a:cubicBezTo>
                    <a:pt x="1197" y="2341"/>
                    <a:pt x="1084" y="2343"/>
                    <a:pt x="1080" y="2321"/>
                  </a:cubicBezTo>
                  <a:cubicBezTo>
                    <a:pt x="1076" y="2298"/>
                    <a:pt x="1086" y="2280"/>
                    <a:pt x="1127" y="2263"/>
                  </a:cubicBezTo>
                  <a:cubicBezTo>
                    <a:pt x="1168" y="2246"/>
                    <a:pt x="1545" y="2097"/>
                    <a:pt x="1567" y="1940"/>
                  </a:cubicBezTo>
                  <a:cubicBezTo>
                    <a:pt x="1589" y="1782"/>
                    <a:pt x="1256" y="1757"/>
                    <a:pt x="1211" y="1742"/>
                  </a:cubicBezTo>
                  <a:cubicBezTo>
                    <a:pt x="1166" y="1727"/>
                    <a:pt x="1189" y="1690"/>
                    <a:pt x="1212" y="1674"/>
                  </a:cubicBezTo>
                  <a:cubicBezTo>
                    <a:pt x="1236" y="1659"/>
                    <a:pt x="1501" y="1487"/>
                    <a:pt x="1624" y="1413"/>
                  </a:cubicBezTo>
                  <a:cubicBezTo>
                    <a:pt x="1748" y="1340"/>
                    <a:pt x="1807" y="1258"/>
                    <a:pt x="1774" y="1173"/>
                  </a:cubicBezTo>
                  <a:cubicBezTo>
                    <a:pt x="1742" y="1092"/>
                    <a:pt x="1595" y="1120"/>
                    <a:pt x="1527" y="1109"/>
                  </a:cubicBezTo>
                  <a:cubicBezTo>
                    <a:pt x="1460" y="1098"/>
                    <a:pt x="1489" y="1018"/>
                    <a:pt x="1489" y="1018"/>
                  </a:cubicBezTo>
                  <a:cubicBezTo>
                    <a:pt x="1489" y="1018"/>
                    <a:pt x="1606" y="845"/>
                    <a:pt x="1772" y="497"/>
                  </a:cubicBezTo>
                  <a:cubicBezTo>
                    <a:pt x="1937" y="149"/>
                    <a:pt x="1770" y="92"/>
                    <a:pt x="1770" y="92"/>
                  </a:cubicBezTo>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7" name="Freeform 28">
              <a:extLst>
                <a:ext uri="{FF2B5EF4-FFF2-40B4-BE49-F238E27FC236}">
                  <a16:creationId xmlns:a16="http://schemas.microsoft.com/office/drawing/2014/main" xmlns="" id="{018A6222-9761-44F1-8F29-3B1154E91711}"/>
                </a:ext>
              </a:extLst>
            </p:cNvPr>
            <p:cNvSpPr>
              <a:spLocks/>
            </p:cNvSpPr>
            <p:nvPr/>
          </p:nvSpPr>
          <p:spPr bwMode="auto">
            <a:xfrm>
              <a:off x="9498013" y="3675380"/>
              <a:ext cx="1501775" cy="3048000"/>
            </a:xfrm>
            <a:custGeom>
              <a:avLst/>
              <a:gdLst>
                <a:gd name="T0" fmla="*/ 1374 w 1374"/>
                <a:gd name="T1" fmla="*/ 0 h 2811"/>
                <a:gd name="T2" fmla="*/ 1371 w 1374"/>
                <a:gd name="T3" fmla="*/ 8 h 2811"/>
                <a:gd name="T4" fmla="*/ 1361 w 1374"/>
                <a:gd name="T5" fmla="*/ 30 h 2811"/>
                <a:gd name="T6" fmla="*/ 1322 w 1374"/>
                <a:gd name="T7" fmla="*/ 112 h 2811"/>
                <a:gd name="T8" fmla="*/ 1178 w 1374"/>
                <a:gd name="T9" fmla="*/ 415 h 2811"/>
                <a:gd name="T10" fmla="*/ 691 w 1374"/>
                <a:gd name="T11" fmla="*/ 1408 h 2811"/>
                <a:gd name="T12" fmla="*/ 201 w 1374"/>
                <a:gd name="T13" fmla="*/ 2399 h 2811"/>
                <a:gd name="T14" fmla="*/ 55 w 1374"/>
                <a:gd name="T15" fmla="*/ 2701 h 2811"/>
                <a:gd name="T16" fmla="*/ 15 w 1374"/>
                <a:gd name="T17" fmla="*/ 2783 h 2811"/>
                <a:gd name="T18" fmla="*/ 4 w 1374"/>
                <a:gd name="T19" fmla="*/ 2804 h 2811"/>
                <a:gd name="T20" fmla="*/ 0 w 1374"/>
                <a:gd name="T21" fmla="*/ 2811 h 2811"/>
                <a:gd name="T22" fmla="*/ 3 w 1374"/>
                <a:gd name="T23" fmla="*/ 2803 h 2811"/>
                <a:gd name="T24" fmla="*/ 13 w 1374"/>
                <a:gd name="T25" fmla="*/ 2782 h 2811"/>
                <a:gd name="T26" fmla="*/ 52 w 1374"/>
                <a:gd name="T27" fmla="*/ 2699 h 2811"/>
                <a:gd name="T28" fmla="*/ 196 w 1374"/>
                <a:gd name="T29" fmla="*/ 2397 h 2811"/>
                <a:gd name="T30" fmla="*/ 683 w 1374"/>
                <a:gd name="T31" fmla="*/ 1404 h 2811"/>
                <a:gd name="T32" fmla="*/ 1173 w 1374"/>
                <a:gd name="T33" fmla="*/ 412 h 2811"/>
                <a:gd name="T34" fmla="*/ 1319 w 1374"/>
                <a:gd name="T35" fmla="*/ 111 h 2811"/>
                <a:gd name="T36" fmla="*/ 1359 w 1374"/>
                <a:gd name="T37" fmla="*/ 29 h 2811"/>
                <a:gd name="T38" fmla="*/ 1370 w 1374"/>
                <a:gd name="T39" fmla="*/ 8 h 2811"/>
                <a:gd name="T40" fmla="*/ 1374 w 1374"/>
                <a:gd name="T41" fmla="*/ 0 h 2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74" h="2811">
                  <a:moveTo>
                    <a:pt x="1374" y="0"/>
                  </a:moveTo>
                  <a:cubicBezTo>
                    <a:pt x="1374" y="0"/>
                    <a:pt x="1373" y="3"/>
                    <a:pt x="1371" y="8"/>
                  </a:cubicBezTo>
                  <a:cubicBezTo>
                    <a:pt x="1368" y="13"/>
                    <a:pt x="1365" y="20"/>
                    <a:pt x="1361" y="30"/>
                  </a:cubicBezTo>
                  <a:cubicBezTo>
                    <a:pt x="1352" y="49"/>
                    <a:pt x="1339" y="77"/>
                    <a:pt x="1322" y="112"/>
                  </a:cubicBezTo>
                  <a:cubicBezTo>
                    <a:pt x="1289" y="184"/>
                    <a:pt x="1239" y="287"/>
                    <a:pt x="1178" y="415"/>
                  </a:cubicBezTo>
                  <a:cubicBezTo>
                    <a:pt x="1055" y="670"/>
                    <a:pt x="883" y="1021"/>
                    <a:pt x="691" y="1408"/>
                  </a:cubicBezTo>
                  <a:cubicBezTo>
                    <a:pt x="499" y="1795"/>
                    <a:pt x="325" y="2145"/>
                    <a:pt x="201" y="2399"/>
                  </a:cubicBezTo>
                  <a:cubicBezTo>
                    <a:pt x="139" y="2526"/>
                    <a:pt x="89" y="2629"/>
                    <a:pt x="55" y="2701"/>
                  </a:cubicBezTo>
                  <a:cubicBezTo>
                    <a:pt x="37" y="2736"/>
                    <a:pt x="24" y="2763"/>
                    <a:pt x="15" y="2783"/>
                  </a:cubicBezTo>
                  <a:cubicBezTo>
                    <a:pt x="10" y="2792"/>
                    <a:pt x="7" y="2799"/>
                    <a:pt x="4" y="2804"/>
                  </a:cubicBezTo>
                  <a:cubicBezTo>
                    <a:pt x="2" y="2809"/>
                    <a:pt x="0" y="2811"/>
                    <a:pt x="0" y="2811"/>
                  </a:cubicBezTo>
                  <a:cubicBezTo>
                    <a:pt x="0" y="2811"/>
                    <a:pt x="1" y="2808"/>
                    <a:pt x="3" y="2803"/>
                  </a:cubicBezTo>
                  <a:cubicBezTo>
                    <a:pt x="6" y="2798"/>
                    <a:pt x="9" y="2791"/>
                    <a:pt x="13" y="2782"/>
                  </a:cubicBezTo>
                  <a:cubicBezTo>
                    <a:pt x="22" y="2763"/>
                    <a:pt x="35" y="2735"/>
                    <a:pt x="52" y="2699"/>
                  </a:cubicBezTo>
                  <a:cubicBezTo>
                    <a:pt x="85" y="2628"/>
                    <a:pt x="134" y="2524"/>
                    <a:pt x="196" y="2397"/>
                  </a:cubicBezTo>
                  <a:cubicBezTo>
                    <a:pt x="319" y="2142"/>
                    <a:pt x="491" y="1791"/>
                    <a:pt x="683" y="1404"/>
                  </a:cubicBezTo>
                  <a:cubicBezTo>
                    <a:pt x="875" y="1017"/>
                    <a:pt x="1048" y="666"/>
                    <a:pt x="1173" y="412"/>
                  </a:cubicBezTo>
                  <a:cubicBezTo>
                    <a:pt x="1234" y="285"/>
                    <a:pt x="1284" y="182"/>
                    <a:pt x="1319" y="111"/>
                  </a:cubicBezTo>
                  <a:cubicBezTo>
                    <a:pt x="1336" y="75"/>
                    <a:pt x="1350" y="48"/>
                    <a:pt x="1359" y="29"/>
                  </a:cubicBezTo>
                  <a:cubicBezTo>
                    <a:pt x="1364" y="20"/>
                    <a:pt x="1367" y="13"/>
                    <a:pt x="1370" y="8"/>
                  </a:cubicBezTo>
                  <a:cubicBezTo>
                    <a:pt x="1372" y="3"/>
                    <a:pt x="1374" y="0"/>
                    <a:pt x="1374" y="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8" name="Freeform 29">
              <a:extLst>
                <a:ext uri="{FF2B5EF4-FFF2-40B4-BE49-F238E27FC236}">
                  <a16:creationId xmlns:a16="http://schemas.microsoft.com/office/drawing/2014/main" xmlns="" id="{BAAD47DD-5B3D-42B0-95F8-162D113AB1F4}"/>
                </a:ext>
              </a:extLst>
            </p:cNvPr>
            <p:cNvSpPr>
              <a:spLocks/>
            </p:cNvSpPr>
            <p:nvPr/>
          </p:nvSpPr>
          <p:spPr bwMode="auto">
            <a:xfrm>
              <a:off x="10334626" y="4269105"/>
              <a:ext cx="130175" cy="492125"/>
            </a:xfrm>
            <a:custGeom>
              <a:avLst/>
              <a:gdLst>
                <a:gd name="T0" fmla="*/ 1 w 120"/>
                <a:gd name="T1" fmla="*/ 0 h 455"/>
                <a:gd name="T2" fmla="*/ 8 w 120"/>
                <a:gd name="T3" fmla="*/ 17 h 455"/>
                <a:gd name="T4" fmla="*/ 23 w 120"/>
                <a:gd name="T5" fmla="*/ 66 h 455"/>
                <a:gd name="T6" fmla="*/ 65 w 120"/>
                <a:gd name="T7" fmla="*/ 226 h 455"/>
                <a:gd name="T8" fmla="*/ 104 w 120"/>
                <a:gd name="T9" fmla="*/ 388 h 455"/>
                <a:gd name="T10" fmla="*/ 116 w 120"/>
                <a:gd name="T11" fmla="*/ 437 h 455"/>
                <a:gd name="T12" fmla="*/ 120 w 120"/>
                <a:gd name="T13" fmla="*/ 455 h 455"/>
                <a:gd name="T14" fmla="*/ 113 w 120"/>
                <a:gd name="T15" fmla="*/ 437 h 455"/>
                <a:gd name="T16" fmla="*/ 98 w 120"/>
                <a:gd name="T17" fmla="*/ 389 h 455"/>
                <a:gd name="T18" fmla="*/ 57 w 120"/>
                <a:gd name="T19" fmla="*/ 228 h 455"/>
                <a:gd name="T20" fmla="*/ 17 w 120"/>
                <a:gd name="T21" fmla="*/ 67 h 455"/>
                <a:gd name="T22" fmla="*/ 4 w 120"/>
                <a:gd name="T23" fmla="*/ 18 h 455"/>
                <a:gd name="T24" fmla="*/ 1 w 120"/>
                <a:gd name="T25"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455">
                  <a:moveTo>
                    <a:pt x="1" y="0"/>
                  </a:moveTo>
                  <a:cubicBezTo>
                    <a:pt x="2" y="0"/>
                    <a:pt x="4" y="6"/>
                    <a:pt x="8" y="17"/>
                  </a:cubicBezTo>
                  <a:cubicBezTo>
                    <a:pt x="12" y="29"/>
                    <a:pt x="17" y="45"/>
                    <a:pt x="23" y="66"/>
                  </a:cubicBezTo>
                  <a:cubicBezTo>
                    <a:pt x="35" y="106"/>
                    <a:pt x="50" y="163"/>
                    <a:pt x="65" y="226"/>
                  </a:cubicBezTo>
                  <a:cubicBezTo>
                    <a:pt x="80" y="288"/>
                    <a:pt x="94" y="344"/>
                    <a:pt x="104" y="388"/>
                  </a:cubicBezTo>
                  <a:cubicBezTo>
                    <a:pt x="109" y="407"/>
                    <a:pt x="113" y="423"/>
                    <a:pt x="116" y="437"/>
                  </a:cubicBezTo>
                  <a:cubicBezTo>
                    <a:pt x="119" y="448"/>
                    <a:pt x="120" y="455"/>
                    <a:pt x="120" y="455"/>
                  </a:cubicBezTo>
                  <a:cubicBezTo>
                    <a:pt x="119" y="455"/>
                    <a:pt x="117" y="449"/>
                    <a:pt x="113" y="437"/>
                  </a:cubicBezTo>
                  <a:cubicBezTo>
                    <a:pt x="109" y="426"/>
                    <a:pt x="104" y="410"/>
                    <a:pt x="98" y="389"/>
                  </a:cubicBezTo>
                  <a:cubicBezTo>
                    <a:pt x="87" y="348"/>
                    <a:pt x="72" y="291"/>
                    <a:pt x="57" y="228"/>
                  </a:cubicBezTo>
                  <a:cubicBezTo>
                    <a:pt x="41" y="166"/>
                    <a:pt x="28" y="110"/>
                    <a:pt x="17" y="67"/>
                  </a:cubicBezTo>
                  <a:cubicBezTo>
                    <a:pt x="12" y="48"/>
                    <a:pt x="8" y="32"/>
                    <a:pt x="4" y="18"/>
                  </a:cubicBezTo>
                  <a:cubicBezTo>
                    <a:pt x="2" y="7"/>
                    <a:pt x="0" y="0"/>
                    <a:pt x="1" y="0"/>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9" name="Freeform 30">
              <a:extLst>
                <a:ext uri="{FF2B5EF4-FFF2-40B4-BE49-F238E27FC236}">
                  <a16:creationId xmlns:a16="http://schemas.microsoft.com/office/drawing/2014/main" xmlns="" id="{BA88BD2D-90AA-486F-9581-40F1ADB65BA2}"/>
                </a:ext>
              </a:extLst>
            </p:cNvPr>
            <p:cNvSpPr>
              <a:spLocks/>
            </p:cNvSpPr>
            <p:nvPr/>
          </p:nvSpPr>
          <p:spPr bwMode="auto">
            <a:xfrm>
              <a:off x="10490201" y="4597718"/>
              <a:ext cx="569913" cy="171450"/>
            </a:xfrm>
            <a:custGeom>
              <a:avLst/>
              <a:gdLst>
                <a:gd name="T0" fmla="*/ 0 w 521"/>
                <a:gd name="T1" fmla="*/ 156 h 158"/>
                <a:gd name="T2" fmla="*/ 259 w 521"/>
                <a:gd name="T3" fmla="*/ 75 h 158"/>
                <a:gd name="T4" fmla="*/ 520 w 521"/>
                <a:gd name="T5" fmla="*/ 2 h 158"/>
                <a:gd name="T6" fmla="*/ 261 w 521"/>
                <a:gd name="T7" fmla="*/ 83 h 158"/>
                <a:gd name="T8" fmla="*/ 0 w 521"/>
                <a:gd name="T9" fmla="*/ 156 h 158"/>
              </a:gdLst>
              <a:ahLst/>
              <a:cxnLst>
                <a:cxn ang="0">
                  <a:pos x="T0" y="T1"/>
                </a:cxn>
                <a:cxn ang="0">
                  <a:pos x="T2" y="T3"/>
                </a:cxn>
                <a:cxn ang="0">
                  <a:pos x="T4" y="T5"/>
                </a:cxn>
                <a:cxn ang="0">
                  <a:pos x="T6" y="T7"/>
                </a:cxn>
                <a:cxn ang="0">
                  <a:pos x="T8" y="T9"/>
                </a:cxn>
              </a:cxnLst>
              <a:rect l="0" t="0" r="r" b="b"/>
              <a:pathLst>
                <a:path w="521" h="158">
                  <a:moveTo>
                    <a:pt x="0" y="156"/>
                  </a:moveTo>
                  <a:cubicBezTo>
                    <a:pt x="0" y="154"/>
                    <a:pt x="115" y="117"/>
                    <a:pt x="259" y="75"/>
                  </a:cubicBezTo>
                  <a:cubicBezTo>
                    <a:pt x="402" y="32"/>
                    <a:pt x="519" y="0"/>
                    <a:pt x="520" y="2"/>
                  </a:cubicBezTo>
                  <a:cubicBezTo>
                    <a:pt x="521" y="4"/>
                    <a:pt x="405" y="41"/>
                    <a:pt x="261" y="83"/>
                  </a:cubicBezTo>
                  <a:cubicBezTo>
                    <a:pt x="118" y="126"/>
                    <a:pt x="1" y="158"/>
                    <a:pt x="0" y="156"/>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0" name="Freeform 31">
              <a:extLst>
                <a:ext uri="{FF2B5EF4-FFF2-40B4-BE49-F238E27FC236}">
                  <a16:creationId xmlns:a16="http://schemas.microsoft.com/office/drawing/2014/main" xmlns="" id="{47BBE819-2D16-4746-89B9-A40024E30164}"/>
                </a:ext>
              </a:extLst>
            </p:cNvPr>
            <p:cNvSpPr>
              <a:spLocks/>
            </p:cNvSpPr>
            <p:nvPr/>
          </p:nvSpPr>
          <p:spPr bwMode="auto">
            <a:xfrm>
              <a:off x="10139363" y="5370830"/>
              <a:ext cx="523875" cy="31750"/>
            </a:xfrm>
            <a:custGeom>
              <a:avLst/>
              <a:gdLst>
                <a:gd name="T0" fmla="*/ 0 w 479"/>
                <a:gd name="T1" fmla="*/ 23 h 29"/>
                <a:gd name="T2" fmla="*/ 19 w 479"/>
                <a:gd name="T3" fmla="*/ 22 h 29"/>
                <a:gd name="T4" fmla="*/ 70 w 479"/>
                <a:gd name="T5" fmla="*/ 21 h 29"/>
                <a:gd name="T6" fmla="*/ 240 w 479"/>
                <a:gd name="T7" fmla="*/ 17 h 29"/>
                <a:gd name="T8" fmla="*/ 409 w 479"/>
                <a:gd name="T9" fmla="*/ 6 h 29"/>
                <a:gd name="T10" fmla="*/ 460 w 479"/>
                <a:gd name="T11" fmla="*/ 2 h 29"/>
                <a:gd name="T12" fmla="*/ 479 w 479"/>
                <a:gd name="T13" fmla="*/ 1 h 29"/>
                <a:gd name="T14" fmla="*/ 460 w 479"/>
                <a:gd name="T15" fmla="*/ 5 h 29"/>
                <a:gd name="T16" fmla="*/ 409 w 479"/>
                <a:gd name="T17" fmla="*/ 12 h 29"/>
                <a:gd name="T18" fmla="*/ 240 w 479"/>
                <a:gd name="T19" fmla="*/ 26 h 29"/>
                <a:gd name="T20" fmla="*/ 70 w 479"/>
                <a:gd name="T21" fmla="*/ 28 h 29"/>
                <a:gd name="T22" fmla="*/ 19 w 479"/>
                <a:gd name="T23" fmla="*/ 25 h 29"/>
                <a:gd name="T24" fmla="*/ 0 w 479"/>
                <a:gd name="T25"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9" h="29">
                  <a:moveTo>
                    <a:pt x="0" y="23"/>
                  </a:moveTo>
                  <a:cubicBezTo>
                    <a:pt x="0" y="22"/>
                    <a:pt x="7" y="22"/>
                    <a:pt x="19" y="22"/>
                  </a:cubicBezTo>
                  <a:cubicBezTo>
                    <a:pt x="33" y="22"/>
                    <a:pt x="50" y="22"/>
                    <a:pt x="70" y="21"/>
                  </a:cubicBezTo>
                  <a:cubicBezTo>
                    <a:pt x="114" y="21"/>
                    <a:pt x="173" y="20"/>
                    <a:pt x="240" y="17"/>
                  </a:cubicBezTo>
                  <a:cubicBezTo>
                    <a:pt x="306" y="14"/>
                    <a:pt x="365" y="10"/>
                    <a:pt x="409" y="6"/>
                  </a:cubicBezTo>
                  <a:cubicBezTo>
                    <a:pt x="429" y="4"/>
                    <a:pt x="446" y="3"/>
                    <a:pt x="460" y="2"/>
                  </a:cubicBezTo>
                  <a:cubicBezTo>
                    <a:pt x="472" y="1"/>
                    <a:pt x="479" y="0"/>
                    <a:pt x="479" y="1"/>
                  </a:cubicBezTo>
                  <a:cubicBezTo>
                    <a:pt x="479" y="2"/>
                    <a:pt x="472" y="3"/>
                    <a:pt x="460" y="5"/>
                  </a:cubicBezTo>
                  <a:cubicBezTo>
                    <a:pt x="448" y="7"/>
                    <a:pt x="431" y="9"/>
                    <a:pt x="409" y="12"/>
                  </a:cubicBezTo>
                  <a:cubicBezTo>
                    <a:pt x="366" y="17"/>
                    <a:pt x="306" y="23"/>
                    <a:pt x="240" y="26"/>
                  </a:cubicBezTo>
                  <a:cubicBezTo>
                    <a:pt x="174" y="29"/>
                    <a:pt x="114" y="29"/>
                    <a:pt x="70" y="28"/>
                  </a:cubicBezTo>
                  <a:cubicBezTo>
                    <a:pt x="48" y="27"/>
                    <a:pt x="31" y="26"/>
                    <a:pt x="19" y="25"/>
                  </a:cubicBezTo>
                  <a:cubicBezTo>
                    <a:pt x="7" y="24"/>
                    <a:pt x="0" y="24"/>
                    <a:pt x="0" y="23"/>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1" name="Freeform 32">
              <a:extLst>
                <a:ext uri="{FF2B5EF4-FFF2-40B4-BE49-F238E27FC236}">
                  <a16:creationId xmlns:a16="http://schemas.microsoft.com/office/drawing/2014/main" xmlns="" id="{12E1A05E-D894-44E7-8997-E9B409486E6B}"/>
                </a:ext>
              </a:extLst>
            </p:cNvPr>
            <p:cNvSpPr>
              <a:spLocks/>
            </p:cNvSpPr>
            <p:nvPr/>
          </p:nvSpPr>
          <p:spPr bwMode="auto">
            <a:xfrm>
              <a:off x="9898063" y="4977130"/>
              <a:ext cx="246063" cy="414338"/>
            </a:xfrm>
            <a:custGeom>
              <a:avLst/>
              <a:gdLst>
                <a:gd name="T0" fmla="*/ 1 w 225"/>
                <a:gd name="T1" fmla="*/ 0 h 383"/>
                <a:gd name="T2" fmla="*/ 11 w 225"/>
                <a:gd name="T3" fmla="*/ 14 h 383"/>
                <a:gd name="T4" fmla="*/ 36 w 225"/>
                <a:gd name="T5" fmla="*/ 55 h 383"/>
                <a:gd name="T6" fmla="*/ 117 w 225"/>
                <a:gd name="T7" fmla="*/ 189 h 383"/>
                <a:gd name="T8" fmla="*/ 195 w 225"/>
                <a:gd name="T9" fmla="*/ 325 h 383"/>
                <a:gd name="T10" fmla="*/ 218 w 225"/>
                <a:gd name="T11" fmla="*/ 367 h 383"/>
                <a:gd name="T12" fmla="*/ 225 w 225"/>
                <a:gd name="T13" fmla="*/ 383 h 383"/>
                <a:gd name="T14" fmla="*/ 215 w 225"/>
                <a:gd name="T15" fmla="*/ 368 h 383"/>
                <a:gd name="T16" fmla="*/ 189 w 225"/>
                <a:gd name="T17" fmla="*/ 328 h 383"/>
                <a:gd name="T18" fmla="*/ 109 w 225"/>
                <a:gd name="T19" fmla="*/ 194 h 383"/>
                <a:gd name="T20" fmla="*/ 31 w 225"/>
                <a:gd name="T21" fmla="*/ 58 h 383"/>
                <a:gd name="T22" fmla="*/ 8 w 225"/>
                <a:gd name="T23" fmla="*/ 16 h 383"/>
                <a:gd name="T24" fmla="*/ 1 w 225"/>
                <a:gd name="T25"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383">
                  <a:moveTo>
                    <a:pt x="1" y="0"/>
                  </a:moveTo>
                  <a:cubicBezTo>
                    <a:pt x="1" y="0"/>
                    <a:pt x="5" y="5"/>
                    <a:pt x="11" y="14"/>
                  </a:cubicBezTo>
                  <a:cubicBezTo>
                    <a:pt x="17" y="24"/>
                    <a:pt x="26" y="38"/>
                    <a:pt x="36" y="55"/>
                  </a:cubicBezTo>
                  <a:cubicBezTo>
                    <a:pt x="57" y="89"/>
                    <a:pt x="86" y="136"/>
                    <a:pt x="117" y="189"/>
                  </a:cubicBezTo>
                  <a:cubicBezTo>
                    <a:pt x="148" y="242"/>
                    <a:pt x="175" y="290"/>
                    <a:pt x="195" y="325"/>
                  </a:cubicBezTo>
                  <a:cubicBezTo>
                    <a:pt x="205" y="343"/>
                    <a:pt x="212" y="357"/>
                    <a:pt x="218" y="367"/>
                  </a:cubicBezTo>
                  <a:cubicBezTo>
                    <a:pt x="223" y="377"/>
                    <a:pt x="225" y="382"/>
                    <a:pt x="225" y="383"/>
                  </a:cubicBezTo>
                  <a:cubicBezTo>
                    <a:pt x="224" y="383"/>
                    <a:pt x="221" y="378"/>
                    <a:pt x="215" y="368"/>
                  </a:cubicBezTo>
                  <a:cubicBezTo>
                    <a:pt x="209" y="359"/>
                    <a:pt x="200" y="345"/>
                    <a:pt x="189" y="328"/>
                  </a:cubicBezTo>
                  <a:cubicBezTo>
                    <a:pt x="169" y="294"/>
                    <a:pt x="140" y="246"/>
                    <a:pt x="109" y="194"/>
                  </a:cubicBezTo>
                  <a:cubicBezTo>
                    <a:pt x="78" y="141"/>
                    <a:pt x="51" y="93"/>
                    <a:pt x="31" y="58"/>
                  </a:cubicBezTo>
                  <a:cubicBezTo>
                    <a:pt x="21" y="40"/>
                    <a:pt x="13" y="26"/>
                    <a:pt x="8" y="16"/>
                  </a:cubicBezTo>
                  <a:cubicBezTo>
                    <a:pt x="3" y="6"/>
                    <a:pt x="0" y="1"/>
                    <a:pt x="1" y="0"/>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2" name="Freeform 33">
              <a:extLst>
                <a:ext uri="{FF2B5EF4-FFF2-40B4-BE49-F238E27FC236}">
                  <a16:creationId xmlns:a16="http://schemas.microsoft.com/office/drawing/2014/main" xmlns="" id="{24AA05C5-6804-4F8E-9B29-C9F47239F5DC}"/>
                </a:ext>
              </a:extLst>
            </p:cNvPr>
            <p:cNvSpPr>
              <a:spLocks/>
            </p:cNvSpPr>
            <p:nvPr/>
          </p:nvSpPr>
          <p:spPr bwMode="auto">
            <a:xfrm>
              <a:off x="9517063" y="5493068"/>
              <a:ext cx="320675" cy="530225"/>
            </a:xfrm>
            <a:custGeom>
              <a:avLst/>
              <a:gdLst>
                <a:gd name="T0" fmla="*/ 1 w 293"/>
                <a:gd name="T1" fmla="*/ 0 h 488"/>
                <a:gd name="T2" fmla="*/ 14 w 293"/>
                <a:gd name="T3" fmla="*/ 18 h 488"/>
                <a:gd name="T4" fmla="*/ 46 w 293"/>
                <a:gd name="T5" fmla="*/ 70 h 488"/>
                <a:gd name="T6" fmla="*/ 150 w 293"/>
                <a:gd name="T7" fmla="*/ 241 h 488"/>
                <a:gd name="T8" fmla="*/ 253 w 293"/>
                <a:gd name="T9" fmla="*/ 414 h 488"/>
                <a:gd name="T10" fmla="*/ 283 w 293"/>
                <a:gd name="T11" fmla="*/ 467 h 488"/>
                <a:gd name="T12" fmla="*/ 293 w 293"/>
                <a:gd name="T13" fmla="*/ 487 h 488"/>
                <a:gd name="T14" fmla="*/ 280 w 293"/>
                <a:gd name="T15" fmla="*/ 469 h 488"/>
                <a:gd name="T16" fmla="*/ 247 w 293"/>
                <a:gd name="T17" fmla="*/ 418 h 488"/>
                <a:gd name="T18" fmla="*/ 143 w 293"/>
                <a:gd name="T19" fmla="*/ 246 h 488"/>
                <a:gd name="T20" fmla="*/ 41 w 293"/>
                <a:gd name="T21" fmla="*/ 73 h 488"/>
                <a:gd name="T22" fmla="*/ 11 w 293"/>
                <a:gd name="T23" fmla="*/ 20 h 488"/>
                <a:gd name="T24" fmla="*/ 1 w 293"/>
                <a:gd name="T25" fmla="*/ 0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3" h="488">
                  <a:moveTo>
                    <a:pt x="1" y="0"/>
                  </a:moveTo>
                  <a:cubicBezTo>
                    <a:pt x="1" y="0"/>
                    <a:pt x="6" y="6"/>
                    <a:pt x="14" y="18"/>
                  </a:cubicBezTo>
                  <a:cubicBezTo>
                    <a:pt x="22" y="32"/>
                    <a:pt x="33" y="49"/>
                    <a:pt x="46" y="70"/>
                  </a:cubicBezTo>
                  <a:cubicBezTo>
                    <a:pt x="73" y="114"/>
                    <a:pt x="110" y="174"/>
                    <a:pt x="150" y="241"/>
                  </a:cubicBezTo>
                  <a:cubicBezTo>
                    <a:pt x="191" y="309"/>
                    <a:pt x="227" y="370"/>
                    <a:pt x="253" y="414"/>
                  </a:cubicBezTo>
                  <a:cubicBezTo>
                    <a:pt x="265" y="436"/>
                    <a:pt x="275" y="453"/>
                    <a:pt x="283" y="467"/>
                  </a:cubicBezTo>
                  <a:cubicBezTo>
                    <a:pt x="290" y="480"/>
                    <a:pt x="293" y="487"/>
                    <a:pt x="293" y="487"/>
                  </a:cubicBezTo>
                  <a:cubicBezTo>
                    <a:pt x="292" y="488"/>
                    <a:pt x="288" y="481"/>
                    <a:pt x="280" y="469"/>
                  </a:cubicBezTo>
                  <a:cubicBezTo>
                    <a:pt x="271" y="456"/>
                    <a:pt x="260" y="438"/>
                    <a:pt x="247" y="418"/>
                  </a:cubicBezTo>
                  <a:cubicBezTo>
                    <a:pt x="220" y="374"/>
                    <a:pt x="183" y="313"/>
                    <a:pt x="143" y="246"/>
                  </a:cubicBezTo>
                  <a:cubicBezTo>
                    <a:pt x="103" y="179"/>
                    <a:pt x="67" y="117"/>
                    <a:pt x="41" y="73"/>
                  </a:cubicBezTo>
                  <a:cubicBezTo>
                    <a:pt x="29" y="52"/>
                    <a:pt x="19" y="34"/>
                    <a:pt x="11" y="20"/>
                  </a:cubicBezTo>
                  <a:cubicBezTo>
                    <a:pt x="4" y="7"/>
                    <a:pt x="0" y="0"/>
                    <a:pt x="1" y="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3" name="Freeform 34">
              <a:extLst>
                <a:ext uri="{FF2B5EF4-FFF2-40B4-BE49-F238E27FC236}">
                  <a16:creationId xmlns:a16="http://schemas.microsoft.com/office/drawing/2014/main" xmlns="" id="{C2722E5E-3ACA-4E83-A8CD-7E787D0A4853}"/>
                </a:ext>
              </a:extLst>
            </p:cNvPr>
            <p:cNvSpPr>
              <a:spLocks/>
            </p:cNvSpPr>
            <p:nvPr/>
          </p:nvSpPr>
          <p:spPr bwMode="auto">
            <a:xfrm>
              <a:off x="9832976" y="5958205"/>
              <a:ext cx="663575" cy="50800"/>
            </a:xfrm>
            <a:custGeom>
              <a:avLst/>
              <a:gdLst>
                <a:gd name="T0" fmla="*/ 0 w 607"/>
                <a:gd name="T1" fmla="*/ 45 h 46"/>
                <a:gd name="T2" fmla="*/ 24 w 607"/>
                <a:gd name="T3" fmla="*/ 43 h 46"/>
                <a:gd name="T4" fmla="*/ 89 w 607"/>
                <a:gd name="T5" fmla="*/ 40 h 46"/>
                <a:gd name="T6" fmla="*/ 304 w 607"/>
                <a:gd name="T7" fmla="*/ 28 h 46"/>
                <a:gd name="T8" fmla="*/ 518 w 607"/>
                <a:gd name="T9" fmla="*/ 9 h 46"/>
                <a:gd name="T10" fmla="*/ 583 w 607"/>
                <a:gd name="T11" fmla="*/ 2 h 46"/>
                <a:gd name="T12" fmla="*/ 607 w 607"/>
                <a:gd name="T13" fmla="*/ 0 h 46"/>
                <a:gd name="T14" fmla="*/ 583 w 607"/>
                <a:gd name="T15" fmla="*/ 5 h 46"/>
                <a:gd name="T16" fmla="*/ 519 w 607"/>
                <a:gd name="T17" fmla="*/ 15 h 46"/>
                <a:gd name="T18" fmla="*/ 304 w 607"/>
                <a:gd name="T19" fmla="*/ 37 h 46"/>
                <a:gd name="T20" fmla="*/ 89 w 607"/>
                <a:gd name="T21" fmla="*/ 46 h 46"/>
                <a:gd name="T22" fmla="*/ 24 w 607"/>
                <a:gd name="T23" fmla="*/ 46 h 46"/>
                <a:gd name="T24" fmla="*/ 0 w 607"/>
                <a:gd name="T25"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7" h="46">
                  <a:moveTo>
                    <a:pt x="0" y="45"/>
                  </a:moveTo>
                  <a:cubicBezTo>
                    <a:pt x="0" y="44"/>
                    <a:pt x="9" y="44"/>
                    <a:pt x="24" y="43"/>
                  </a:cubicBezTo>
                  <a:cubicBezTo>
                    <a:pt x="41" y="42"/>
                    <a:pt x="63" y="41"/>
                    <a:pt x="89" y="40"/>
                  </a:cubicBezTo>
                  <a:cubicBezTo>
                    <a:pt x="144" y="38"/>
                    <a:pt x="220" y="34"/>
                    <a:pt x="304" y="28"/>
                  </a:cubicBezTo>
                  <a:cubicBezTo>
                    <a:pt x="388" y="22"/>
                    <a:pt x="463" y="14"/>
                    <a:pt x="518" y="9"/>
                  </a:cubicBezTo>
                  <a:cubicBezTo>
                    <a:pt x="544" y="6"/>
                    <a:pt x="566" y="4"/>
                    <a:pt x="583" y="2"/>
                  </a:cubicBezTo>
                  <a:cubicBezTo>
                    <a:pt x="598" y="0"/>
                    <a:pt x="607" y="0"/>
                    <a:pt x="607" y="0"/>
                  </a:cubicBezTo>
                  <a:cubicBezTo>
                    <a:pt x="607" y="1"/>
                    <a:pt x="598" y="3"/>
                    <a:pt x="583" y="5"/>
                  </a:cubicBezTo>
                  <a:cubicBezTo>
                    <a:pt x="568" y="8"/>
                    <a:pt x="546" y="11"/>
                    <a:pt x="519" y="15"/>
                  </a:cubicBezTo>
                  <a:cubicBezTo>
                    <a:pt x="464" y="22"/>
                    <a:pt x="388" y="30"/>
                    <a:pt x="304" y="37"/>
                  </a:cubicBezTo>
                  <a:cubicBezTo>
                    <a:pt x="221" y="43"/>
                    <a:pt x="144" y="45"/>
                    <a:pt x="89" y="46"/>
                  </a:cubicBezTo>
                  <a:cubicBezTo>
                    <a:pt x="62" y="46"/>
                    <a:pt x="39" y="46"/>
                    <a:pt x="24" y="46"/>
                  </a:cubicBezTo>
                  <a:cubicBezTo>
                    <a:pt x="9" y="46"/>
                    <a:pt x="0" y="45"/>
                    <a:pt x="0" y="45"/>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grpSp>
      <p:grpSp>
        <p:nvGrpSpPr>
          <p:cNvPr id="3" name="Group 2">
            <a:extLst>
              <a:ext uri="{FF2B5EF4-FFF2-40B4-BE49-F238E27FC236}">
                <a16:creationId xmlns:a16="http://schemas.microsoft.com/office/drawing/2014/main" xmlns="" id="{2F47968F-B5CD-4F7E-A1A4-24BB0DD9A30D}"/>
              </a:ext>
            </a:extLst>
          </p:cNvPr>
          <p:cNvGrpSpPr/>
          <p:nvPr/>
        </p:nvGrpSpPr>
        <p:grpSpPr>
          <a:xfrm>
            <a:off x="738188" y="3095943"/>
            <a:ext cx="2474913" cy="3167062"/>
            <a:chOff x="738188" y="3095943"/>
            <a:chExt cx="2474913" cy="3167062"/>
          </a:xfrm>
        </p:grpSpPr>
        <p:sp>
          <p:nvSpPr>
            <p:cNvPr id="4" name="Freeform 5">
              <a:extLst>
                <a:ext uri="{FF2B5EF4-FFF2-40B4-BE49-F238E27FC236}">
                  <a16:creationId xmlns:a16="http://schemas.microsoft.com/office/drawing/2014/main" xmlns="" id="{ED102D98-D534-438C-B6C2-A8592DF66E9C}"/>
                </a:ext>
              </a:extLst>
            </p:cNvPr>
            <p:cNvSpPr>
              <a:spLocks/>
            </p:cNvSpPr>
            <p:nvPr/>
          </p:nvSpPr>
          <p:spPr bwMode="auto">
            <a:xfrm>
              <a:off x="738188" y="3095943"/>
              <a:ext cx="2474913" cy="2827338"/>
            </a:xfrm>
            <a:custGeom>
              <a:avLst/>
              <a:gdLst>
                <a:gd name="T0" fmla="*/ 1880 w 2265"/>
                <a:gd name="T1" fmla="*/ 2494 h 2608"/>
                <a:gd name="T2" fmla="*/ 2201 w 2265"/>
                <a:gd name="T3" fmla="*/ 1236 h 2608"/>
                <a:gd name="T4" fmla="*/ 2147 w 2265"/>
                <a:gd name="T5" fmla="*/ 1021 h 2608"/>
                <a:gd name="T6" fmla="*/ 1954 w 2265"/>
                <a:gd name="T7" fmla="*/ 963 h 2608"/>
                <a:gd name="T8" fmla="*/ 1859 w 2265"/>
                <a:gd name="T9" fmla="*/ 1118 h 2608"/>
                <a:gd name="T10" fmla="*/ 1703 w 2265"/>
                <a:gd name="T11" fmla="*/ 1304 h 2608"/>
                <a:gd name="T12" fmla="*/ 1552 w 2265"/>
                <a:gd name="T13" fmla="*/ 1335 h 2608"/>
                <a:gd name="T14" fmla="*/ 1459 w 2265"/>
                <a:gd name="T15" fmla="*/ 1145 h 2608"/>
                <a:gd name="T16" fmla="*/ 1416 w 2265"/>
                <a:gd name="T17" fmla="*/ 731 h 2608"/>
                <a:gd name="T18" fmla="*/ 1369 w 2265"/>
                <a:gd name="T19" fmla="*/ 513 h 2608"/>
                <a:gd name="T20" fmla="*/ 1208 w 2265"/>
                <a:gd name="T21" fmla="*/ 374 h 2608"/>
                <a:gd name="T22" fmla="*/ 1046 w 2265"/>
                <a:gd name="T23" fmla="*/ 486 h 2608"/>
                <a:gd name="T24" fmla="*/ 1054 w 2265"/>
                <a:gd name="T25" fmla="*/ 579 h 2608"/>
                <a:gd name="T26" fmla="*/ 1016 w 2265"/>
                <a:gd name="T27" fmla="*/ 657 h 2608"/>
                <a:gd name="T28" fmla="*/ 932 w 2265"/>
                <a:gd name="T29" fmla="*/ 632 h 2608"/>
                <a:gd name="T30" fmla="*/ 726 w 2265"/>
                <a:gd name="T31" fmla="*/ 385 h 2608"/>
                <a:gd name="T32" fmla="*/ 530 w 2265"/>
                <a:gd name="T33" fmla="*/ 128 h 2608"/>
                <a:gd name="T34" fmla="*/ 243 w 2265"/>
                <a:gd name="T35" fmla="*/ 6 h 2608"/>
                <a:gd name="T36" fmla="*/ 15 w 2265"/>
                <a:gd name="T37" fmla="*/ 196 h 2608"/>
                <a:gd name="T38" fmla="*/ 148 w 2265"/>
                <a:gd name="T39" fmla="*/ 480 h 2608"/>
                <a:gd name="T40" fmla="*/ 528 w 2265"/>
                <a:gd name="T41" fmla="*/ 770 h 2608"/>
                <a:gd name="T42" fmla="*/ 592 w 2265"/>
                <a:gd name="T43" fmla="*/ 825 h 2608"/>
                <a:gd name="T44" fmla="*/ 525 w 2265"/>
                <a:gd name="T45" fmla="*/ 948 h 2608"/>
                <a:gd name="T46" fmla="*/ 355 w 2265"/>
                <a:gd name="T47" fmla="*/ 987 h 2608"/>
                <a:gd name="T48" fmla="*/ 222 w 2265"/>
                <a:gd name="T49" fmla="*/ 1089 h 2608"/>
                <a:gd name="T50" fmla="*/ 340 w 2265"/>
                <a:gd name="T51" fmla="*/ 1286 h 2608"/>
                <a:gd name="T52" fmla="*/ 786 w 2265"/>
                <a:gd name="T53" fmla="*/ 1481 h 2608"/>
                <a:gd name="T54" fmla="*/ 950 w 2265"/>
                <a:gd name="T55" fmla="*/ 1540 h 2608"/>
                <a:gd name="T56" fmla="*/ 1011 w 2265"/>
                <a:gd name="T57" fmla="*/ 1691 h 2608"/>
                <a:gd name="T58" fmla="*/ 866 w 2265"/>
                <a:gd name="T59" fmla="*/ 1766 h 2608"/>
                <a:gd name="T60" fmla="*/ 696 w 2265"/>
                <a:gd name="T61" fmla="*/ 1722 h 2608"/>
                <a:gd name="T62" fmla="*/ 405 w 2265"/>
                <a:gd name="T63" fmla="*/ 1812 h 2608"/>
                <a:gd name="T64" fmla="*/ 402 w 2265"/>
                <a:gd name="T65" fmla="*/ 2021 h 2608"/>
                <a:gd name="T66" fmla="*/ 535 w 2265"/>
                <a:gd name="T67" fmla="*/ 2192 h 2608"/>
                <a:gd name="T68" fmla="*/ 1189 w 2265"/>
                <a:gd name="T69" fmla="*/ 2552 h 2608"/>
                <a:gd name="T70" fmla="*/ 1880 w 2265"/>
                <a:gd name="T71" fmla="*/ 2494 h 2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65" h="2608">
                  <a:moveTo>
                    <a:pt x="1880" y="2494"/>
                  </a:moveTo>
                  <a:cubicBezTo>
                    <a:pt x="2233" y="2185"/>
                    <a:pt x="2265" y="1680"/>
                    <a:pt x="2201" y="1236"/>
                  </a:cubicBezTo>
                  <a:cubicBezTo>
                    <a:pt x="2190" y="1162"/>
                    <a:pt x="2189" y="1082"/>
                    <a:pt x="2147" y="1021"/>
                  </a:cubicBezTo>
                  <a:cubicBezTo>
                    <a:pt x="2104" y="960"/>
                    <a:pt x="2017" y="924"/>
                    <a:pt x="1954" y="963"/>
                  </a:cubicBezTo>
                  <a:cubicBezTo>
                    <a:pt x="1901" y="995"/>
                    <a:pt x="1884" y="1062"/>
                    <a:pt x="1859" y="1118"/>
                  </a:cubicBezTo>
                  <a:cubicBezTo>
                    <a:pt x="1826" y="1193"/>
                    <a:pt x="1771" y="1259"/>
                    <a:pt x="1703" y="1304"/>
                  </a:cubicBezTo>
                  <a:cubicBezTo>
                    <a:pt x="1658" y="1334"/>
                    <a:pt x="1601" y="1355"/>
                    <a:pt x="1552" y="1335"/>
                  </a:cubicBezTo>
                  <a:cubicBezTo>
                    <a:pt x="1484" y="1306"/>
                    <a:pt x="1466" y="1219"/>
                    <a:pt x="1459" y="1145"/>
                  </a:cubicBezTo>
                  <a:cubicBezTo>
                    <a:pt x="1444" y="1007"/>
                    <a:pt x="1430" y="869"/>
                    <a:pt x="1416" y="731"/>
                  </a:cubicBezTo>
                  <a:cubicBezTo>
                    <a:pt x="1408" y="657"/>
                    <a:pt x="1400" y="581"/>
                    <a:pt x="1369" y="513"/>
                  </a:cubicBezTo>
                  <a:cubicBezTo>
                    <a:pt x="1338" y="446"/>
                    <a:pt x="1280" y="386"/>
                    <a:pt x="1208" y="374"/>
                  </a:cubicBezTo>
                  <a:cubicBezTo>
                    <a:pt x="1135" y="362"/>
                    <a:pt x="1053" y="412"/>
                    <a:pt x="1046" y="486"/>
                  </a:cubicBezTo>
                  <a:cubicBezTo>
                    <a:pt x="1043" y="517"/>
                    <a:pt x="1053" y="548"/>
                    <a:pt x="1054" y="579"/>
                  </a:cubicBezTo>
                  <a:cubicBezTo>
                    <a:pt x="1055" y="610"/>
                    <a:pt x="1045" y="645"/>
                    <a:pt x="1016" y="657"/>
                  </a:cubicBezTo>
                  <a:cubicBezTo>
                    <a:pt x="988" y="669"/>
                    <a:pt x="956" y="651"/>
                    <a:pt x="932" y="632"/>
                  </a:cubicBezTo>
                  <a:cubicBezTo>
                    <a:pt x="847" y="566"/>
                    <a:pt x="784" y="475"/>
                    <a:pt x="726" y="385"/>
                  </a:cubicBezTo>
                  <a:cubicBezTo>
                    <a:pt x="667" y="295"/>
                    <a:pt x="609" y="202"/>
                    <a:pt x="530" y="128"/>
                  </a:cubicBezTo>
                  <a:cubicBezTo>
                    <a:pt x="452" y="54"/>
                    <a:pt x="349" y="0"/>
                    <a:pt x="243" y="6"/>
                  </a:cubicBezTo>
                  <a:cubicBezTo>
                    <a:pt x="136" y="12"/>
                    <a:pt x="30" y="89"/>
                    <a:pt x="15" y="196"/>
                  </a:cubicBezTo>
                  <a:cubicBezTo>
                    <a:pt x="0" y="304"/>
                    <a:pt x="72" y="403"/>
                    <a:pt x="148" y="480"/>
                  </a:cubicBezTo>
                  <a:cubicBezTo>
                    <a:pt x="260" y="594"/>
                    <a:pt x="388" y="692"/>
                    <a:pt x="528" y="770"/>
                  </a:cubicBezTo>
                  <a:cubicBezTo>
                    <a:pt x="553" y="784"/>
                    <a:pt x="580" y="799"/>
                    <a:pt x="592" y="825"/>
                  </a:cubicBezTo>
                  <a:cubicBezTo>
                    <a:pt x="614" y="873"/>
                    <a:pt x="572" y="927"/>
                    <a:pt x="525" y="948"/>
                  </a:cubicBezTo>
                  <a:cubicBezTo>
                    <a:pt x="472" y="973"/>
                    <a:pt x="412" y="974"/>
                    <a:pt x="355" y="987"/>
                  </a:cubicBezTo>
                  <a:cubicBezTo>
                    <a:pt x="298" y="1000"/>
                    <a:pt x="238" y="1032"/>
                    <a:pt x="222" y="1089"/>
                  </a:cubicBezTo>
                  <a:cubicBezTo>
                    <a:pt x="200" y="1168"/>
                    <a:pt x="272" y="1241"/>
                    <a:pt x="340" y="1286"/>
                  </a:cubicBezTo>
                  <a:cubicBezTo>
                    <a:pt x="476" y="1376"/>
                    <a:pt x="628" y="1442"/>
                    <a:pt x="786" y="1481"/>
                  </a:cubicBezTo>
                  <a:cubicBezTo>
                    <a:pt x="842" y="1495"/>
                    <a:pt x="901" y="1506"/>
                    <a:pt x="950" y="1540"/>
                  </a:cubicBezTo>
                  <a:cubicBezTo>
                    <a:pt x="998" y="1573"/>
                    <a:pt x="1031" y="1636"/>
                    <a:pt x="1011" y="1691"/>
                  </a:cubicBezTo>
                  <a:cubicBezTo>
                    <a:pt x="990" y="1747"/>
                    <a:pt x="924" y="1771"/>
                    <a:pt x="866" y="1766"/>
                  </a:cubicBezTo>
                  <a:cubicBezTo>
                    <a:pt x="807" y="1762"/>
                    <a:pt x="753" y="1737"/>
                    <a:pt x="696" y="1722"/>
                  </a:cubicBezTo>
                  <a:cubicBezTo>
                    <a:pt x="590" y="1695"/>
                    <a:pt x="460" y="1717"/>
                    <a:pt x="405" y="1812"/>
                  </a:cubicBezTo>
                  <a:cubicBezTo>
                    <a:pt x="368" y="1874"/>
                    <a:pt x="373" y="1955"/>
                    <a:pt x="402" y="2021"/>
                  </a:cubicBezTo>
                  <a:cubicBezTo>
                    <a:pt x="432" y="2088"/>
                    <a:pt x="482" y="2142"/>
                    <a:pt x="535" y="2192"/>
                  </a:cubicBezTo>
                  <a:cubicBezTo>
                    <a:pt x="719" y="2365"/>
                    <a:pt x="944" y="2496"/>
                    <a:pt x="1189" y="2552"/>
                  </a:cubicBezTo>
                  <a:cubicBezTo>
                    <a:pt x="1434" y="2608"/>
                    <a:pt x="1655" y="2606"/>
                    <a:pt x="1880" y="2494"/>
                  </a:cubicBezTo>
                </a:path>
              </a:pathLst>
            </a:custGeom>
            <a:solidFill>
              <a:srgbClr val="E7E8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 name="Freeform 6">
              <a:extLst>
                <a:ext uri="{FF2B5EF4-FFF2-40B4-BE49-F238E27FC236}">
                  <a16:creationId xmlns:a16="http://schemas.microsoft.com/office/drawing/2014/main" xmlns="" id="{B706EB03-3F04-4DE2-B468-888FE706A3AB}"/>
                </a:ext>
              </a:extLst>
            </p:cNvPr>
            <p:cNvSpPr>
              <a:spLocks/>
            </p:cNvSpPr>
            <p:nvPr/>
          </p:nvSpPr>
          <p:spPr bwMode="auto">
            <a:xfrm>
              <a:off x="858838" y="3184843"/>
              <a:ext cx="1979613" cy="2974975"/>
            </a:xfrm>
            <a:custGeom>
              <a:avLst/>
              <a:gdLst>
                <a:gd name="T0" fmla="*/ 1811 w 1811"/>
                <a:gd name="T1" fmla="*/ 2741 h 2743"/>
                <a:gd name="T2" fmla="*/ 1623 w 1811"/>
                <a:gd name="T3" fmla="*/ 2144 h 2743"/>
                <a:gd name="T4" fmla="*/ 1281 w 1811"/>
                <a:gd name="T5" fmla="*/ 1460 h 2743"/>
                <a:gd name="T6" fmla="*/ 1182 w 1811"/>
                <a:gd name="T7" fmla="*/ 1285 h 2743"/>
                <a:gd name="T8" fmla="*/ 1083 w 1811"/>
                <a:gd name="T9" fmla="*/ 1117 h 2743"/>
                <a:gd name="T10" fmla="*/ 864 w 1811"/>
                <a:gd name="T11" fmla="*/ 820 h 2743"/>
                <a:gd name="T12" fmla="*/ 646 w 1811"/>
                <a:gd name="T13" fmla="*/ 568 h 2743"/>
                <a:gd name="T14" fmla="*/ 447 w 1811"/>
                <a:gd name="T15" fmla="*/ 357 h 2743"/>
                <a:gd name="T16" fmla="*/ 127 w 1811"/>
                <a:gd name="T17" fmla="*/ 86 h 2743"/>
                <a:gd name="T18" fmla="*/ 33 w 1811"/>
                <a:gd name="T19" fmla="*/ 21 h 2743"/>
                <a:gd name="T20" fmla="*/ 8 w 1811"/>
                <a:gd name="T21" fmla="*/ 5 h 2743"/>
                <a:gd name="T22" fmla="*/ 0 w 1811"/>
                <a:gd name="T23" fmla="*/ 0 h 2743"/>
                <a:gd name="T24" fmla="*/ 8 w 1811"/>
                <a:gd name="T25" fmla="*/ 6 h 2743"/>
                <a:gd name="T26" fmla="*/ 32 w 1811"/>
                <a:gd name="T27" fmla="*/ 24 h 2743"/>
                <a:gd name="T28" fmla="*/ 124 w 1811"/>
                <a:gd name="T29" fmla="*/ 90 h 2743"/>
                <a:gd name="T30" fmla="*/ 440 w 1811"/>
                <a:gd name="T31" fmla="*/ 364 h 2743"/>
                <a:gd name="T32" fmla="*/ 638 w 1811"/>
                <a:gd name="T33" fmla="*/ 576 h 2743"/>
                <a:gd name="T34" fmla="*/ 854 w 1811"/>
                <a:gd name="T35" fmla="*/ 828 h 2743"/>
                <a:gd name="T36" fmla="*/ 1071 w 1811"/>
                <a:gd name="T37" fmla="*/ 1124 h 2743"/>
                <a:gd name="T38" fmla="*/ 1171 w 1811"/>
                <a:gd name="T39" fmla="*/ 1292 h 2743"/>
                <a:gd name="T40" fmla="*/ 1269 w 1811"/>
                <a:gd name="T41" fmla="*/ 1467 h 2743"/>
                <a:gd name="T42" fmla="*/ 1612 w 1811"/>
                <a:gd name="T43" fmla="*/ 2149 h 2743"/>
                <a:gd name="T44" fmla="*/ 1802 w 1811"/>
                <a:gd name="T45" fmla="*/ 2743 h 2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11" h="2743">
                  <a:moveTo>
                    <a:pt x="1811" y="2741"/>
                  </a:moveTo>
                  <a:cubicBezTo>
                    <a:pt x="1776" y="2566"/>
                    <a:pt x="1714" y="2362"/>
                    <a:pt x="1623" y="2144"/>
                  </a:cubicBezTo>
                  <a:cubicBezTo>
                    <a:pt x="1533" y="1927"/>
                    <a:pt x="1414" y="1696"/>
                    <a:pt x="1281" y="1460"/>
                  </a:cubicBezTo>
                  <a:cubicBezTo>
                    <a:pt x="1248" y="1401"/>
                    <a:pt x="1215" y="1342"/>
                    <a:pt x="1182" y="1285"/>
                  </a:cubicBezTo>
                  <a:cubicBezTo>
                    <a:pt x="1150" y="1228"/>
                    <a:pt x="1118" y="1171"/>
                    <a:pt x="1083" y="1117"/>
                  </a:cubicBezTo>
                  <a:cubicBezTo>
                    <a:pt x="1013" y="1009"/>
                    <a:pt x="938" y="911"/>
                    <a:pt x="864" y="820"/>
                  </a:cubicBezTo>
                  <a:cubicBezTo>
                    <a:pt x="789" y="729"/>
                    <a:pt x="716" y="646"/>
                    <a:pt x="646" y="568"/>
                  </a:cubicBezTo>
                  <a:cubicBezTo>
                    <a:pt x="577" y="490"/>
                    <a:pt x="510" y="419"/>
                    <a:pt x="447" y="357"/>
                  </a:cubicBezTo>
                  <a:cubicBezTo>
                    <a:pt x="321" y="232"/>
                    <a:pt x="207" y="143"/>
                    <a:pt x="127" y="86"/>
                  </a:cubicBezTo>
                  <a:cubicBezTo>
                    <a:pt x="87" y="57"/>
                    <a:pt x="55" y="35"/>
                    <a:pt x="33" y="21"/>
                  </a:cubicBezTo>
                  <a:cubicBezTo>
                    <a:pt x="23" y="14"/>
                    <a:pt x="15" y="9"/>
                    <a:pt x="8" y="5"/>
                  </a:cubicBezTo>
                  <a:cubicBezTo>
                    <a:pt x="3" y="2"/>
                    <a:pt x="0" y="0"/>
                    <a:pt x="0" y="0"/>
                  </a:cubicBezTo>
                  <a:cubicBezTo>
                    <a:pt x="0" y="0"/>
                    <a:pt x="2" y="2"/>
                    <a:pt x="8" y="6"/>
                  </a:cubicBezTo>
                  <a:cubicBezTo>
                    <a:pt x="14" y="11"/>
                    <a:pt x="22" y="16"/>
                    <a:pt x="32" y="24"/>
                  </a:cubicBezTo>
                  <a:cubicBezTo>
                    <a:pt x="53" y="39"/>
                    <a:pt x="84" y="61"/>
                    <a:pt x="124" y="90"/>
                  </a:cubicBezTo>
                  <a:cubicBezTo>
                    <a:pt x="203" y="149"/>
                    <a:pt x="315" y="239"/>
                    <a:pt x="440" y="364"/>
                  </a:cubicBezTo>
                  <a:cubicBezTo>
                    <a:pt x="503" y="427"/>
                    <a:pt x="569" y="498"/>
                    <a:pt x="638" y="576"/>
                  </a:cubicBezTo>
                  <a:cubicBezTo>
                    <a:pt x="707" y="654"/>
                    <a:pt x="780" y="737"/>
                    <a:pt x="854" y="828"/>
                  </a:cubicBezTo>
                  <a:cubicBezTo>
                    <a:pt x="928" y="919"/>
                    <a:pt x="1002" y="1017"/>
                    <a:pt x="1071" y="1124"/>
                  </a:cubicBezTo>
                  <a:cubicBezTo>
                    <a:pt x="1106" y="1178"/>
                    <a:pt x="1138" y="1234"/>
                    <a:pt x="1171" y="1292"/>
                  </a:cubicBezTo>
                  <a:cubicBezTo>
                    <a:pt x="1203" y="1349"/>
                    <a:pt x="1236" y="1408"/>
                    <a:pt x="1269" y="1467"/>
                  </a:cubicBezTo>
                  <a:cubicBezTo>
                    <a:pt x="1402" y="1703"/>
                    <a:pt x="1521" y="1933"/>
                    <a:pt x="1612" y="2149"/>
                  </a:cubicBezTo>
                  <a:cubicBezTo>
                    <a:pt x="1703" y="2366"/>
                    <a:pt x="1765" y="2569"/>
                    <a:pt x="1802" y="2743"/>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6" name="Freeform 7">
              <a:extLst>
                <a:ext uri="{FF2B5EF4-FFF2-40B4-BE49-F238E27FC236}">
                  <a16:creationId xmlns:a16="http://schemas.microsoft.com/office/drawing/2014/main" xmlns="" id="{CCCAB515-080A-40DA-B822-1224C343616A}"/>
                </a:ext>
              </a:extLst>
            </p:cNvPr>
            <p:cNvSpPr>
              <a:spLocks/>
            </p:cNvSpPr>
            <p:nvPr/>
          </p:nvSpPr>
          <p:spPr bwMode="auto">
            <a:xfrm>
              <a:off x="2032001" y="3500755"/>
              <a:ext cx="26988" cy="895350"/>
            </a:xfrm>
            <a:custGeom>
              <a:avLst/>
              <a:gdLst>
                <a:gd name="T0" fmla="*/ 6 w 25"/>
                <a:gd name="T1" fmla="*/ 826 h 826"/>
                <a:gd name="T2" fmla="*/ 9 w 25"/>
                <a:gd name="T3" fmla="*/ 794 h 826"/>
                <a:gd name="T4" fmla="*/ 13 w 25"/>
                <a:gd name="T5" fmla="*/ 705 h 826"/>
                <a:gd name="T6" fmla="*/ 15 w 25"/>
                <a:gd name="T7" fmla="*/ 413 h 826"/>
                <a:gd name="T8" fmla="*/ 19 w 25"/>
                <a:gd name="T9" fmla="*/ 121 h 826"/>
                <a:gd name="T10" fmla="*/ 23 w 25"/>
                <a:gd name="T11" fmla="*/ 33 h 826"/>
                <a:gd name="T12" fmla="*/ 24 w 25"/>
                <a:gd name="T13" fmla="*/ 0 h 826"/>
                <a:gd name="T14" fmla="*/ 18 w 25"/>
                <a:gd name="T15" fmla="*/ 32 h 826"/>
                <a:gd name="T16" fmla="*/ 9 w 25"/>
                <a:gd name="T17" fmla="*/ 120 h 826"/>
                <a:gd name="T18" fmla="*/ 1 w 25"/>
                <a:gd name="T19" fmla="*/ 413 h 826"/>
                <a:gd name="T20" fmla="*/ 4 w 25"/>
                <a:gd name="T21" fmla="*/ 705 h 826"/>
                <a:gd name="T22" fmla="*/ 4 w 25"/>
                <a:gd name="T23" fmla="*/ 793 h 826"/>
                <a:gd name="T24" fmla="*/ 6 w 25"/>
                <a:gd name="T25" fmla="*/ 826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826">
                  <a:moveTo>
                    <a:pt x="6" y="826"/>
                  </a:moveTo>
                  <a:cubicBezTo>
                    <a:pt x="7" y="826"/>
                    <a:pt x="8" y="815"/>
                    <a:pt x="9" y="794"/>
                  </a:cubicBezTo>
                  <a:cubicBezTo>
                    <a:pt x="11" y="773"/>
                    <a:pt x="12" y="742"/>
                    <a:pt x="13" y="705"/>
                  </a:cubicBezTo>
                  <a:cubicBezTo>
                    <a:pt x="16" y="630"/>
                    <a:pt x="16" y="527"/>
                    <a:pt x="15" y="413"/>
                  </a:cubicBezTo>
                  <a:cubicBezTo>
                    <a:pt x="14" y="299"/>
                    <a:pt x="15" y="196"/>
                    <a:pt x="19" y="121"/>
                  </a:cubicBezTo>
                  <a:cubicBezTo>
                    <a:pt x="20" y="84"/>
                    <a:pt x="22" y="54"/>
                    <a:pt x="23" y="33"/>
                  </a:cubicBezTo>
                  <a:cubicBezTo>
                    <a:pt x="25" y="12"/>
                    <a:pt x="25" y="0"/>
                    <a:pt x="24" y="0"/>
                  </a:cubicBezTo>
                  <a:cubicBezTo>
                    <a:pt x="23" y="0"/>
                    <a:pt x="21" y="11"/>
                    <a:pt x="18" y="32"/>
                  </a:cubicBezTo>
                  <a:cubicBezTo>
                    <a:pt x="15" y="53"/>
                    <a:pt x="12" y="83"/>
                    <a:pt x="9" y="120"/>
                  </a:cubicBezTo>
                  <a:cubicBezTo>
                    <a:pt x="3" y="195"/>
                    <a:pt x="0" y="299"/>
                    <a:pt x="1" y="413"/>
                  </a:cubicBezTo>
                  <a:cubicBezTo>
                    <a:pt x="2" y="525"/>
                    <a:pt x="3" y="627"/>
                    <a:pt x="4" y="705"/>
                  </a:cubicBezTo>
                  <a:cubicBezTo>
                    <a:pt x="4" y="740"/>
                    <a:pt x="4" y="770"/>
                    <a:pt x="4" y="793"/>
                  </a:cubicBezTo>
                  <a:cubicBezTo>
                    <a:pt x="4" y="814"/>
                    <a:pt x="5" y="826"/>
                    <a:pt x="6" y="826"/>
                  </a:cubicBezTo>
                  <a:close/>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7" name="Freeform 8">
              <a:extLst>
                <a:ext uri="{FF2B5EF4-FFF2-40B4-BE49-F238E27FC236}">
                  <a16:creationId xmlns:a16="http://schemas.microsoft.com/office/drawing/2014/main" xmlns="" id="{08BC2C2A-8094-4133-ADF2-CF2591C92B9C}"/>
                </a:ext>
              </a:extLst>
            </p:cNvPr>
            <p:cNvSpPr>
              <a:spLocks/>
            </p:cNvSpPr>
            <p:nvPr/>
          </p:nvSpPr>
          <p:spPr bwMode="auto">
            <a:xfrm>
              <a:off x="977901" y="4304030"/>
              <a:ext cx="1060450" cy="93663"/>
            </a:xfrm>
            <a:custGeom>
              <a:avLst/>
              <a:gdLst>
                <a:gd name="T0" fmla="*/ 0 w 971"/>
                <a:gd name="T1" fmla="*/ 13 h 87"/>
                <a:gd name="T2" fmla="*/ 38 w 971"/>
                <a:gd name="T3" fmla="*/ 14 h 87"/>
                <a:gd name="T4" fmla="*/ 143 w 971"/>
                <a:gd name="T5" fmla="*/ 12 h 87"/>
                <a:gd name="T6" fmla="*/ 487 w 971"/>
                <a:gd name="T7" fmla="*/ 26 h 87"/>
                <a:gd name="T8" fmla="*/ 829 w 971"/>
                <a:gd name="T9" fmla="*/ 65 h 87"/>
                <a:gd name="T10" fmla="*/ 932 w 971"/>
                <a:gd name="T11" fmla="*/ 81 h 87"/>
                <a:gd name="T12" fmla="*/ 971 w 971"/>
                <a:gd name="T13" fmla="*/ 86 h 87"/>
                <a:gd name="T14" fmla="*/ 934 w 971"/>
                <a:gd name="T15" fmla="*/ 76 h 87"/>
                <a:gd name="T16" fmla="*/ 831 w 971"/>
                <a:gd name="T17" fmla="*/ 55 h 87"/>
                <a:gd name="T18" fmla="*/ 488 w 971"/>
                <a:gd name="T19" fmla="*/ 12 h 87"/>
                <a:gd name="T20" fmla="*/ 143 w 971"/>
                <a:gd name="T21" fmla="*/ 2 h 87"/>
                <a:gd name="T22" fmla="*/ 38 w 971"/>
                <a:gd name="T23" fmla="*/ 8 h 87"/>
                <a:gd name="T24" fmla="*/ 0 w 971"/>
                <a:gd name="T25" fmla="*/ 1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1" h="87">
                  <a:moveTo>
                    <a:pt x="0" y="13"/>
                  </a:moveTo>
                  <a:cubicBezTo>
                    <a:pt x="0" y="14"/>
                    <a:pt x="14" y="14"/>
                    <a:pt x="38" y="14"/>
                  </a:cubicBezTo>
                  <a:cubicBezTo>
                    <a:pt x="63" y="13"/>
                    <a:pt x="99" y="12"/>
                    <a:pt x="143" y="12"/>
                  </a:cubicBezTo>
                  <a:cubicBezTo>
                    <a:pt x="231" y="12"/>
                    <a:pt x="353" y="16"/>
                    <a:pt x="487" y="26"/>
                  </a:cubicBezTo>
                  <a:cubicBezTo>
                    <a:pt x="621" y="37"/>
                    <a:pt x="742" y="52"/>
                    <a:pt x="829" y="65"/>
                  </a:cubicBezTo>
                  <a:cubicBezTo>
                    <a:pt x="873" y="71"/>
                    <a:pt x="908" y="77"/>
                    <a:pt x="932" y="81"/>
                  </a:cubicBezTo>
                  <a:cubicBezTo>
                    <a:pt x="957" y="85"/>
                    <a:pt x="970" y="87"/>
                    <a:pt x="971" y="86"/>
                  </a:cubicBezTo>
                  <a:cubicBezTo>
                    <a:pt x="971" y="85"/>
                    <a:pt x="958" y="81"/>
                    <a:pt x="934" y="76"/>
                  </a:cubicBezTo>
                  <a:cubicBezTo>
                    <a:pt x="909" y="70"/>
                    <a:pt x="874" y="63"/>
                    <a:pt x="831" y="55"/>
                  </a:cubicBezTo>
                  <a:cubicBezTo>
                    <a:pt x="744" y="39"/>
                    <a:pt x="622" y="23"/>
                    <a:pt x="488" y="12"/>
                  </a:cubicBezTo>
                  <a:cubicBezTo>
                    <a:pt x="353" y="2"/>
                    <a:pt x="231" y="0"/>
                    <a:pt x="143" y="2"/>
                  </a:cubicBezTo>
                  <a:cubicBezTo>
                    <a:pt x="98" y="4"/>
                    <a:pt x="63" y="6"/>
                    <a:pt x="38" y="8"/>
                  </a:cubicBezTo>
                  <a:cubicBezTo>
                    <a:pt x="13" y="10"/>
                    <a:pt x="0" y="12"/>
                    <a:pt x="0" y="13"/>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8" name="Freeform 9">
              <a:extLst>
                <a:ext uri="{FF2B5EF4-FFF2-40B4-BE49-F238E27FC236}">
                  <a16:creationId xmlns:a16="http://schemas.microsoft.com/office/drawing/2014/main" xmlns="" id="{4B7770B9-8A36-4265-82C7-AE1FE6E0B3A6}"/>
                </a:ext>
              </a:extLst>
            </p:cNvPr>
            <p:cNvSpPr>
              <a:spLocks/>
            </p:cNvSpPr>
            <p:nvPr/>
          </p:nvSpPr>
          <p:spPr bwMode="auto">
            <a:xfrm>
              <a:off x="2617788" y="4118293"/>
              <a:ext cx="377825" cy="1374775"/>
            </a:xfrm>
            <a:custGeom>
              <a:avLst/>
              <a:gdLst>
                <a:gd name="T0" fmla="*/ 0 w 346"/>
                <a:gd name="T1" fmla="*/ 1267 h 1267"/>
                <a:gd name="T2" fmla="*/ 6 w 346"/>
                <a:gd name="T3" fmla="*/ 1255 h 1267"/>
                <a:gd name="T4" fmla="*/ 18 w 346"/>
                <a:gd name="T5" fmla="*/ 1219 h 1267"/>
                <a:gd name="T6" fmla="*/ 60 w 346"/>
                <a:gd name="T7" fmla="*/ 1084 h 1267"/>
                <a:gd name="T8" fmla="*/ 180 w 346"/>
                <a:gd name="T9" fmla="*/ 635 h 1267"/>
                <a:gd name="T10" fmla="*/ 295 w 346"/>
                <a:gd name="T11" fmla="*/ 185 h 1267"/>
                <a:gd name="T12" fmla="*/ 333 w 346"/>
                <a:gd name="T13" fmla="*/ 50 h 1267"/>
                <a:gd name="T14" fmla="*/ 343 w 346"/>
                <a:gd name="T15" fmla="*/ 13 h 1267"/>
                <a:gd name="T16" fmla="*/ 345 w 346"/>
                <a:gd name="T17" fmla="*/ 0 h 1267"/>
                <a:gd name="T18" fmla="*/ 340 w 346"/>
                <a:gd name="T19" fmla="*/ 12 h 1267"/>
                <a:gd name="T20" fmla="*/ 328 w 346"/>
                <a:gd name="T21" fmla="*/ 48 h 1267"/>
                <a:gd name="T22" fmla="*/ 286 w 346"/>
                <a:gd name="T23" fmla="*/ 183 h 1267"/>
                <a:gd name="T24" fmla="*/ 166 w 346"/>
                <a:gd name="T25" fmla="*/ 632 h 1267"/>
                <a:gd name="T26" fmla="*/ 51 w 346"/>
                <a:gd name="T27" fmla="*/ 1081 h 1267"/>
                <a:gd name="T28" fmla="*/ 13 w 346"/>
                <a:gd name="T29" fmla="*/ 1217 h 1267"/>
                <a:gd name="T30" fmla="*/ 3 w 346"/>
                <a:gd name="T31" fmla="*/ 1254 h 1267"/>
                <a:gd name="T32" fmla="*/ 0 w 346"/>
                <a:gd name="T33" fmla="*/ 1267 h 1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1267">
                  <a:moveTo>
                    <a:pt x="0" y="1267"/>
                  </a:moveTo>
                  <a:cubicBezTo>
                    <a:pt x="1" y="1267"/>
                    <a:pt x="3" y="1263"/>
                    <a:pt x="6" y="1255"/>
                  </a:cubicBezTo>
                  <a:cubicBezTo>
                    <a:pt x="9" y="1245"/>
                    <a:pt x="13" y="1233"/>
                    <a:pt x="18" y="1219"/>
                  </a:cubicBezTo>
                  <a:cubicBezTo>
                    <a:pt x="29" y="1187"/>
                    <a:pt x="43" y="1141"/>
                    <a:pt x="60" y="1084"/>
                  </a:cubicBezTo>
                  <a:cubicBezTo>
                    <a:pt x="94" y="970"/>
                    <a:pt x="136" y="811"/>
                    <a:pt x="180" y="635"/>
                  </a:cubicBezTo>
                  <a:cubicBezTo>
                    <a:pt x="223" y="459"/>
                    <a:pt x="264" y="300"/>
                    <a:pt x="295" y="185"/>
                  </a:cubicBezTo>
                  <a:cubicBezTo>
                    <a:pt x="311" y="130"/>
                    <a:pt x="323" y="84"/>
                    <a:pt x="333" y="50"/>
                  </a:cubicBezTo>
                  <a:cubicBezTo>
                    <a:pt x="337" y="35"/>
                    <a:pt x="340" y="23"/>
                    <a:pt x="343" y="13"/>
                  </a:cubicBezTo>
                  <a:cubicBezTo>
                    <a:pt x="345" y="4"/>
                    <a:pt x="346" y="0"/>
                    <a:pt x="345" y="0"/>
                  </a:cubicBezTo>
                  <a:cubicBezTo>
                    <a:pt x="345" y="0"/>
                    <a:pt x="343" y="4"/>
                    <a:pt x="340" y="12"/>
                  </a:cubicBezTo>
                  <a:cubicBezTo>
                    <a:pt x="337" y="22"/>
                    <a:pt x="333" y="34"/>
                    <a:pt x="328" y="48"/>
                  </a:cubicBezTo>
                  <a:cubicBezTo>
                    <a:pt x="317" y="80"/>
                    <a:pt x="303" y="126"/>
                    <a:pt x="286" y="183"/>
                  </a:cubicBezTo>
                  <a:cubicBezTo>
                    <a:pt x="252" y="297"/>
                    <a:pt x="210" y="456"/>
                    <a:pt x="166" y="632"/>
                  </a:cubicBezTo>
                  <a:cubicBezTo>
                    <a:pt x="122" y="808"/>
                    <a:pt x="82" y="967"/>
                    <a:pt x="51" y="1081"/>
                  </a:cubicBezTo>
                  <a:cubicBezTo>
                    <a:pt x="35" y="1137"/>
                    <a:pt x="23" y="1183"/>
                    <a:pt x="13" y="1217"/>
                  </a:cubicBezTo>
                  <a:cubicBezTo>
                    <a:pt x="9" y="1232"/>
                    <a:pt x="6" y="1244"/>
                    <a:pt x="3" y="1254"/>
                  </a:cubicBezTo>
                  <a:cubicBezTo>
                    <a:pt x="1" y="1263"/>
                    <a:pt x="0" y="1267"/>
                    <a:pt x="0" y="1267"/>
                  </a:cubicBezTo>
                  <a:close/>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9" name="Freeform 10">
              <a:extLst>
                <a:ext uri="{FF2B5EF4-FFF2-40B4-BE49-F238E27FC236}">
                  <a16:creationId xmlns:a16="http://schemas.microsoft.com/office/drawing/2014/main" xmlns="" id="{565D2786-7804-4254-9182-B7865C12B4C6}"/>
                </a:ext>
              </a:extLst>
            </p:cNvPr>
            <p:cNvSpPr>
              <a:spLocks/>
            </p:cNvSpPr>
            <p:nvPr/>
          </p:nvSpPr>
          <p:spPr bwMode="auto">
            <a:xfrm>
              <a:off x="1189038" y="5202555"/>
              <a:ext cx="1430338" cy="290513"/>
            </a:xfrm>
            <a:custGeom>
              <a:avLst/>
              <a:gdLst>
                <a:gd name="T0" fmla="*/ 0 w 1309"/>
                <a:gd name="T1" fmla="*/ 0 h 269"/>
                <a:gd name="T2" fmla="*/ 13 w 1309"/>
                <a:gd name="T3" fmla="*/ 4 h 269"/>
                <a:gd name="T4" fmla="*/ 51 w 1309"/>
                <a:gd name="T5" fmla="*/ 12 h 269"/>
                <a:gd name="T6" fmla="*/ 191 w 1309"/>
                <a:gd name="T7" fmla="*/ 41 h 269"/>
                <a:gd name="T8" fmla="*/ 653 w 1309"/>
                <a:gd name="T9" fmla="*/ 141 h 269"/>
                <a:gd name="T10" fmla="*/ 1115 w 1309"/>
                <a:gd name="T11" fmla="*/ 237 h 269"/>
                <a:gd name="T12" fmla="*/ 1256 w 1309"/>
                <a:gd name="T13" fmla="*/ 261 h 269"/>
                <a:gd name="T14" fmla="*/ 1295 w 1309"/>
                <a:gd name="T15" fmla="*/ 267 h 269"/>
                <a:gd name="T16" fmla="*/ 1308 w 1309"/>
                <a:gd name="T17" fmla="*/ 268 h 269"/>
                <a:gd name="T18" fmla="*/ 1295 w 1309"/>
                <a:gd name="T19" fmla="*/ 264 h 269"/>
                <a:gd name="T20" fmla="*/ 1257 w 1309"/>
                <a:gd name="T21" fmla="*/ 256 h 269"/>
                <a:gd name="T22" fmla="*/ 1117 w 1309"/>
                <a:gd name="T23" fmla="*/ 227 h 269"/>
                <a:gd name="T24" fmla="*/ 655 w 1309"/>
                <a:gd name="T25" fmla="*/ 127 h 269"/>
                <a:gd name="T26" fmla="*/ 193 w 1309"/>
                <a:gd name="T27" fmla="*/ 32 h 269"/>
                <a:gd name="T28" fmla="*/ 52 w 1309"/>
                <a:gd name="T29" fmla="*/ 7 h 269"/>
                <a:gd name="T30" fmla="*/ 13 w 1309"/>
                <a:gd name="T31" fmla="*/ 1 h 269"/>
                <a:gd name="T32" fmla="*/ 0 w 1309"/>
                <a:gd name="T33"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09" h="269">
                  <a:moveTo>
                    <a:pt x="0" y="0"/>
                  </a:moveTo>
                  <a:cubicBezTo>
                    <a:pt x="0" y="1"/>
                    <a:pt x="4" y="2"/>
                    <a:pt x="13" y="4"/>
                  </a:cubicBezTo>
                  <a:cubicBezTo>
                    <a:pt x="23" y="6"/>
                    <a:pt x="36" y="9"/>
                    <a:pt x="51" y="12"/>
                  </a:cubicBezTo>
                  <a:cubicBezTo>
                    <a:pt x="86" y="20"/>
                    <a:pt x="133" y="29"/>
                    <a:pt x="191" y="41"/>
                  </a:cubicBezTo>
                  <a:cubicBezTo>
                    <a:pt x="309" y="66"/>
                    <a:pt x="472" y="101"/>
                    <a:pt x="653" y="141"/>
                  </a:cubicBezTo>
                  <a:cubicBezTo>
                    <a:pt x="833" y="181"/>
                    <a:pt x="996" y="215"/>
                    <a:pt x="1115" y="237"/>
                  </a:cubicBezTo>
                  <a:cubicBezTo>
                    <a:pt x="1175" y="248"/>
                    <a:pt x="1223" y="256"/>
                    <a:pt x="1256" y="261"/>
                  </a:cubicBezTo>
                  <a:cubicBezTo>
                    <a:pt x="1272" y="264"/>
                    <a:pt x="1285" y="266"/>
                    <a:pt x="1295" y="267"/>
                  </a:cubicBezTo>
                  <a:cubicBezTo>
                    <a:pt x="1304" y="268"/>
                    <a:pt x="1308" y="269"/>
                    <a:pt x="1308" y="268"/>
                  </a:cubicBezTo>
                  <a:cubicBezTo>
                    <a:pt x="1309" y="268"/>
                    <a:pt x="1304" y="266"/>
                    <a:pt x="1295" y="264"/>
                  </a:cubicBezTo>
                  <a:cubicBezTo>
                    <a:pt x="1285" y="262"/>
                    <a:pt x="1273" y="259"/>
                    <a:pt x="1257" y="256"/>
                  </a:cubicBezTo>
                  <a:cubicBezTo>
                    <a:pt x="1222" y="249"/>
                    <a:pt x="1175" y="239"/>
                    <a:pt x="1117" y="227"/>
                  </a:cubicBezTo>
                  <a:cubicBezTo>
                    <a:pt x="999" y="203"/>
                    <a:pt x="836" y="167"/>
                    <a:pt x="655" y="127"/>
                  </a:cubicBezTo>
                  <a:cubicBezTo>
                    <a:pt x="475" y="88"/>
                    <a:pt x="312" y="54"/>
                    <a:pt x="193" y="32"/>
                  </a:cubicBezTo>
                  <a:cubicBezTo>
                    <a:pt x="133" y="21"/>
                    <a:pt x="85" y="12"/>
                    <a:pt x="52" y="7"/>
                  </a:cubicBezTo>
                  <a:cubicBezTo>
                    <a:pt x="36" y="5"/>
                    <a:pt x="24" y="3"/>
                    <a:pt x="13" y="1"/>
                  </a:cubicBezTo>
                  <a:cubicBezTo>
                    <a:pt x="4" y="0"/>
                    <a:pt x="0" y="0"/>
                    <a:pt x="0" y="0"/>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4" name="Freeform 35">
              <a:extLst>
                <a:ext uri="{FF2B5EF4-FFF2-40B4-BE49-F238E27FC236}">
                  <a16:creationId xmlns:a16="http://schemas.microsoft.com/office/drawing/2014/main" xmlns="" id="{B0F5BFDE-133F-4CAA-BF61-9B15B2281D31}"/>
                </a:ext>
              </a:extLst>
            </p:cNvPr>
            <p:cNvSpPr>
              <a:spLocks/>
            </p:cNvSpPr>
            <p:nvPr/>
          </p:nvSpPr>
          <p:spPr bwMode="auto">
            <a:xfrm>
              <a:off x="1706563" y="5801043"/>
              <a:ext cx="501650" cy="355600"/>
            </a:xfrm>
            <a:custGeom>
              <a:avLst/>
              <a:gdLst>
                <a:gd name="T0" fmla="*/ 278 w 459"/>
                <a:gd name="T1" fmla="*/ 11 h 328"/>
                <a:gd name="T2" fmla="*/ 70 w 459"/>
                <a:gd name="T3" fmla="*/ 122 h 328"/>
                <a:gd name="T4" fmla="*/ 5 w 459"/>
                <a:gd name="T5" fmla="*/ 231 h 328"/>
                <a:gd name="T6" fmla="*/ 70 w 459"/>
                <a:gd name="T7" fmla="*/ 326 h 328"/>
                <a:gd name="T8" fmla="*/ 141 w 459"/>
                <a:gd name="T9" fmla="*/ 299 h 328"/>
                <a:gd name="T10" fmla="*/ 303 w 459"/>
                <a:gd name="T11" fmla="*/ 217 h 328"/>
                <a:gd name="T12" fmla="*/ 407 w 459"/>
                <a:gd name="T13" fmla="*/ 225 h 328"/>
                <a:gd name="T14" fmla="*/ 456 w 459"/>
                <a:gd name="T15" fmla="*/ 143 h 328"/>
                <a:gd name="T16" fmla="*/ 407 w 459"/>
                <a:gd name="T17" fmla="*/ 55 h 328"/>
                <a:gd name="T18" fmla="*/ 278 w 459"/>
                <a:gd name="T19" fmla="*/ 1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9" h="328">
                  <a:moveTo>
                    <a:pt x="278" y="11"/>
                  </a:moveTo>
                  <a:cubicBezTo>
                    <a:pt x="198" y="22"/>
                    <a:pt x="127" y="66"/>
                    <a:pt x="70" y="122"/>
                  </a:cubicBezTo>
                  <a:cubicBezTo>
                    <a:pt x="39" y="152"/>
                    <a:pt x="10" y="188"/>
                    <a:pt x="5" y="231"/>
                  </a:cubicBezTo>
                  <a:cubicBezTo>
                    <a:pt x="0" y="273"/>
                    <a:pt x="27" y="322"/>
                    <a:pt x="70" y="326"/>
                  </a:cubicBezTo>
                  <a:cubicBezTo>
                    <a:pt x="96" y="328"/>
                    <a:pt x="120" y="314"/>
                    <a:pt x="141" y="299"/>
                  </a:cubicBezTo>
                  <a:cubicBezTo>
                    <a:pt x="191" y="263"/>
                    <a:pt x="241" y="214"/>
                    <a:pt x="303" y="217"/>
                  </a:cubicBezTo>
                  <a:cubicBezTo>
                    <a:pt x="338" y="218"/>
                    <a:pt x="373" y="236"/>
                    <a:pt x="407" y="225"/>
                  </a:cubicBezTo>
                  <a:cubicBezTo>
                    <a:pt x="440" y="214"/>
                    <a:pt x="459" y="177"/>
                    <a:pt x="456" y="143"/>
                  </a:cubicBezTo>
                  <a:cubicBezTo>
                    <a:pt x="454" y="108"/>
                    <a:pt x="433" y="78"/>
                    <a:pt x="407" y="55"/>
                  </a:cubicBezTo>
                  <a:cubicBezTo>
                    <a:pt x="407" y="55"/>
                    <a:pt x="358" y="0"/>
                    <a:pt x="278" y="11"/>
                  </a:cubicBezTo>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5" name="Freeform 36">
              <a:extLst>
                <a:ext uri="{FF2B5EF4-FFF2-40B4-BE49-F238E27FC236}">
                  <a16:creationId xmlns:a16="http://schemas.microsoft.com/office/drawing/2014/main" xmlns="" id="{C010EAB0-C498-4B03-A3DE-CC8D63B97301}"/>
                </a:ext>
              </a:extLst>
            </p:cNvPr>
            <p:cNvSpPr>
              <a:spLocks/>
            </p:cNvSpPr>
            <p:nvPr/>
          </p:nvSpPr>
          <p:spPr bwMode="auto">
            <a:xfrm>
              <a:off x="1711326" y="5812155"/>
              <a:ext cx="495300" cy="342900"/>
            </a:xfrm>
            <a:custGeom>
              <a:avLst/>
              <a:gdLst>
                <a:gd name="T0" fmla="*/ 71 w 453"/>
                <a:gd name="T1" fmla="*/ 317 h 317"/>
                <a:gd name="T2" fmla="*/ 66 w 453"/>
                <a:gd name="T3" fmla="*/ 317 h 317"/>
                <a:gd name="T4" fmla="*/ 0 w 453"/>
                <a:gd name="T5" fmla="*/ 232 h 317"/>
                <a:gd name="T6" fmla="*/ 1 w 453"/>
                <a:gd name="T7" fmla="*/ 222 h 317"/>
                <a:gd name="T8" fmla="*/ 66 w 453"/>
                <a:gd name="T9" fmla="*/ 113 h 317"/>
                <a:gd name="T10" fmla="*/ 274 w 453"/>
                <a:gd name="T11" fmla="*/ 2 h 317"/>
                <a:gd name="T12" fmla="*/ 295 w 453"/>
                <a:gd name="T13" fmla="*/ 0 h 317"/>
                <a:gd name="T14" fmla="*/ 403 w 453"/>
                <a:gd name="T15" fmla="*/ 46 h 317"/>
                <a:gd name="T16" fmla="*/ 452 w 453"/>
                <a:gd name="T17" fmla="*/ 134 h 317"/>
                <a:gd name="T18" fmla="*/ 453 w 453"/>
                <a:gd name="T19" fmla="*/ 140 h 317"/>
                <a:gd name="T20" fmla="*/ 403 w 453"/>
                <a:gd name="T21" fmla="*/ 216 h 317"/>
                <a:gd name="T22" fmla="*/ 380 w 453"/>
                <a:gd name="T23" fmla="*/ 219 h 317"/>
                <a:gd name="T24" fmla="*/ 299 w 453"/>
                <a:gd name="T25" fmla="*/ 208 h 317"/>
                <a:gd name="T26" fmla="*/ 295 w 453"/>
                <a:gd name="T27" fmla="*/ 208 h 317"/>
                <a:gd name="T28" fmla="*/ 137 w 453"/>
                <a:gd name="T29" fmla="*/ 290 h 317"/>
                <a:gd name="T30" fmla="*/ 71 w 453"/>
                <a:gd name="T31"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3" h="317">
                  <a:moveTo>
                    <a:pt x="71" y="317"/>
                  </a:moveTo>
                  <a:cubicBezTo>
                    <a:pt x="70" y="317"/>
                    <a:pt x="68" y="317"/>
                    <a:pt x="66" y="317"/>
                  </a:cubicBezTo>
                  <a:cubicBezTo>
                    <a:pt x="27" y="314"/>
                    <a:pt x="0" y="272"/>
                    <a:pt x="0" y="232"/>
                  </a:cubicBezTo>
                  <a:cubicBezTo>
                    <a:pt x="0" y="229"/>
                    <a:pt x="1" y="225"/>
                    <a:pt x="1" y="222"/>
                  </a:cubicBezTo>
                  <a:cubicBezTo>
                    <a:pt x="6" y="179"/>
                    <a:pt x="35" y="143"/>
                    <a:pt x="66" y="113"/>
                  </a:cubicBezTo>
                  <a:cubicBezTo>
                    <a:pt x="123" y="57"/>
                    <a:pt x="194" y="13"/>
                    <a:pt x="274" y="2"/>
                  </a:cubicBezTo>
                  <a:cubicBezTo>
                    <a:pt x="281" y="1"/>
                    <a:pt x="288" y="0"/>
                    <a:pt x="295" y="0"/>
                  </a:cubicBezTo>
                  <a:cubicBezTo>
                    <a:pt x="362" y="0"/>
                    <a:pt x="403" y="46"/>
                    <a:pt x="403" y="46"/>
                  </a:cubicBezTo>
                  <a:cubicBezTo>
                    <a:pt x="429" y="69"/>
                    <a:pt x="450" y="99"/>
                    <a:pt x="452" y="134"/>
                  </a:cubicBezTo>
                  <a:cubicBezTo>
                    <a:pt x="453" y="136"/>
                    <a:pt x="453" y="138"/>
                    <a:pt x="453" y="140"/>
                  </a:cubicBezTo>
                  <a:cubicBezTo>
                    <a:pt x="453" y="173"/>
                    <a:pt x="434" y="206"/>
                    <a:pt x="403" y="216"/>
                  </a:cubicBezTo>
                  <a:cubicBezTo>
                    <a:pt x="395" y="219"/>
                    <a:pt x="388" y="219"/>
                    <a:pt x="380" y="219"/>
                  </a:cubicBezTo>
                  <a:cubicBezTo>
                    <a:pt x="353" y="219"/>
                    <a:pt x="326" y="208"/>
                    <a:pt x="299" y="208"/>
                  </a:cubicBezTo>
                  <a:cubicBezTo>
                    <a:pt x="297" y="208"/>
                    <a:pt x="296" y="208"/>
                    <a:pt x="295" y="208"/>
                  </a:cubicBezTo>
                  <a:cubicBezTo>
                    <a:pt x="235" y="208"/>
                    <a:pt x="186" y="255"/>
                    <a:pt x="137" y="290"/>
                  </a:cubicBezTo>
                  <a:cubicBezTo>
                    <a:pt x="117" y="304"/>
                    <a:pt x="95" y="317"/>
                    <a:pt x="71" y="317"/>
                  </a:cubicBezTo>
                  <a:close/>
                </a:path>
              </a:pathLst>
            </a:custGeom>
            <a:solidFill>
              <a:srgbClr val="BA2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6" name="Freeform 37">
              <a:extLst>
                <a:ext uri="{FF2B5EF4-FFF2-40B4-BE49-F238E27FC236}">
                  <a16:creationId xmlns:a16="http://schemas.microsoft.com/office/drawing/2014/main" xmlns="" id="{1AF7AE34-984E-4267-9E3E-8648112D05EC}"/>
                </a:ext>
              </a:extLst>
            </p:cNvPr>
            <p:cNvSpPr>
              <a:spLocks/>
            </p:cNvSpPr>
            <p:nvPr/>
          </p:nvSpPr>
          <p:spPr bwMode="auto">
            <a:xfrm>
              <a:off x="1360488" y="4929505"/>
              <a:ext cx="598488" cy="619125"/>
            </a:xfrm>
            <a:custGeom>
              <a:avLst/>
              <a:gdLst>
                <a:gd name="T0" fmla="*/ 548 w 548"/>
                <a:gd name="T1" fmla="*/ 465 h 572"/>
                <a:gd name="T2" fmla="*/ 413 w 548"/>
                <a:gd name="T3" fmla="*/ 564 h 572"/>
                <a:gd name="T4" fmla="*/ 271 w 548"/>
                <a:gd name="T5" fmla="*/ 485 h 572"/>
                <a:gd name="T6" fmla="*/ 24 w 548"/>
                <a:gd name="T7" fmla="*/ 210 h 572"/>
                <a:gd name="T8" fmla="*/ 5 w 548"/>
                <a:gd name="T9" fmla="*/ 101 h 572"/>
                <a:gd name="T10" fmla="*/ 69 w 548"/>
                <a:gd name="T11" fmla="*/ 15 h 572"/>
                <a:gd name="T12" fmla="*/ 194 w 548"/>
                <a:gd name="T13" fmla="*/ 41 h 572"/>
                <a:gd name="T14" fmla="*/ 481 w 548"/>
                <a:gd name="T15" fmla="*/ 299 h 572"/>
                <a:gd name="T16" fmla="*/ 548 w 548"/>
                <a:gd name="T17" fmla="*/ 465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8" h="572">
                  <a:moveTo>
                    <a:pt x="548" y="465"/>
                  </a:moveTo>
                  <a:cubicBezTo>
                    <a:pt x="548" y="540"/>
                    <a:pt x="467" y="572"/>
                    <a:pt x="413" y="564"/>
                  </a:cubicBezTo>
                  <a:cubicBezTo>
                    <a:pt x="359" y="555"/>
                    <a:pt x="314" y="520"/>
                    <a:pt x="271" y="485"/>
                  </a:cubicBezTo>
                  <a:cubicBezTo>
                    <a:pt x="174" y="407"/>
                    <a:pt x="74" y="324"/>
                    <a:pt x="24" y="210"/>
                  </a:cubicBezTo>
                  <a:cubicBezTo>
                    <a:pt x="10" y="175"/>
                    <a:pt x="0" y="138"/>
                    <a:pt x="5" y="101"/>
                  </a:cubicBezTo>
                  <a:cubicBezTo>
                    <a:pt x="11" y="64"/>
                    <a:pt x="34" y="28"/>
                    <a:pt x="69" y="15"/>
                  </a:cubicBezTo>
                  <a:cubicBezTo>
                    <a:pt x="110" y="0"/>
                    <a:pt x="156" y="19"/>
                    <a:pt x="194" y="41"/>
                  </a:cubicBezTo>
                  <a:cubicBezTo>
                    <a:pt x="308" y="104"/>
                    <a:pt x="406" y="193"/>
                    <a:pt x="481" y="299"/>
                  </a:cubicBezTo>
                  <a:cubicBezTo>
                    <a:pt x="516" y="348"/>
                    <a:pt x="547" y="404"/>
                    <a:pt x="548" y="465"/>
                  </a:cubicBezTo>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7" name="Freeform 38">
              <a:extLst>
                <a:ext uri="{FF2B5EF4-FFF2-40B4-BE49-F238E27FC236}">
                  <a16:creationId xmlns:a16="http://schemas.microsoft.com/office/drawing/2014/main" xmlns="" id="{ABF65190-520B-4013-9738-283C108D69CA}"/>
                </a:ext>
              </a:extLst>
            </p:cNvPr>
            <p:cNvSpPr>
              <a:spLocks/>
            </p:cNvSpPr>
            <p:nvPr/>
          </p:nvSpPr>
          <p:spPr bwMode="auto">
            <a:xfrm>
              <a:off x="1365251" y="4939030"/>
              <a:ext cx="593725" cy="603250"/>
            </a:xfrm>
            <a:custGeom>
              <a:avLst/>
              <a:gdLst>
                <a:gd name="T0" fmla="*/ 426 w 544"/>
                <a:gd name="T1" fmla="*/ 555 h 555"/>
                <a:gd name="T2" fmla="*/ 409 w 544"/>
                <a:gd name="T3" fmla="*/ 554 h 555"/>
                <a:gd name="T4" fmla="*/ 267 w 544"/>
                <a:gd name="T5" fmla="*/ 475 h 555"/>
                <a:gd name="T6" fmla="*/ 20 w 544"/>
                <a:gd name="T7" fmla="*/ 200 h 555"/>
                <a:gd name="T8" fmla="*/ 0 w 544"/>
                <a:gd name="T9" fmla="*/ 112 h 555"/>
                <a:gd name="T10" fmla="*/ 1 w 544"/>
                <a:gd name="T11" fmla="*/ 91 h 555"/>
                <a:gd name="T12" fmla="*/ 65 w 544"/>
                <a:gd name="T13" fmla="*/ 5 h 555"/>
                <a:gd name="T14" fmla="*/ 97 w 544"/>
                <a:gd name="T15" fmla="*/ 0 h 555"/>
                <a:gd name="T16" fmla="*/ 190 w 544"/>
                <a:gd name="T17" fmla="*/ 31 h 555"/>
                <a:gd name="T18" fmla="*/ 477 w 544"/>
                <a:gd name="T19" fmla="*/ 289 h 555"/>
                <a:gd name="T20" fmla="*/ 544 w 544"/>
                <a:gd name="T21" fmla="*/ 455 h 555"/>
                <a:gd name="T22" fmla="*/ 426 w 544"/>
                <a:gd name="T23" fmla="*/ 55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555">
                  <a:moveTo>
                    <a:pt x="426" y="555"/>
                  </a:moveTo>
                  <a:cubicBezTo>
                    <a:pt x="420" y="555"/>
                    <a:pt x="414" y="555"/>
                    <a:pt x="409" y="554"/>
                  </a:cubicBezTo>
                  <a:cubicBezTo>
                    <a:pt x="355" y="545"/>
                    <a:pt x="310" y="510"/>
                    <a:pt x="267" y="475"/>
                  </a:cubicBezTo>
                  <a:cubicBezTo>
                    <a:pt x="170" y="397"/>
                    <a:pt x="70" y="314"/>
                    <a:pt x="20" y="200"/>
                  </a:cubicBezTo>
                  <a:cubicBezTo>
                    <a:pt x="9" y="172"/>
                    <a:pt x="0" y="142"/>
                    <a:pt x="0" y="112"/>
                  </a:cubicBezTo>
                  <a:cubicBezTo>
                    <a:pt x="0" y="105"/>
                    <a:pt x="0" y="98"/>
                    <a:pt x="1" y="91"/>
                  </a:cubicBezTo>
                  <a:cubicBezTo>
                    <a:pt x="7" y="54"/>
                    <a:pt x="30" y="18"/>
                    <a:pt x="65" y="5"/>
                  </a:cubicBezTo>
                  <a:cubicBezTo>
                    <a:pt x="75" y="1"/>
                    <a:pt x="86" y="0"/>
                    <a:pt x="97" y="0"/>
                  </a:cubicBezTo>
                  <a:cubicBezTo>
                    <a:pt x="129" y="0"/>
                    <a:pt x="162" y="14"/>
                    <a:pt x="190" y="31"/>
                  </a:cubicBezTo>
                  <a:cubicBezTo>
                    <a:pt x="304" y="94"/>
                    <a:pt x="402" y="183"/>
                    <a:pt x="477" y="289"/>
                  </a:cubicBezTo>
                  <a:cubicBezTo>
                    <a:pt x="512" y="338"/>
                    <a:pt x="543" y="394"/>
                    <a:pt x="544" y="455"/>
                  </a:cubicBezTo>
                  <a:cubicBezTo>
                    <a:pt x="544" y="522"/>
                    <a:pt x="479" y="555"/>
                    <a:pt x="426" y="555"/>
                  </a:cubicBezTo>
                </a:path>
              </a:pathLst>
            </a:custGeom>
            <a:solidFill>
              <a:srgbClr val="F467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8" name="Freeform 39">
              <a:extLst>
                <a:ext uri="{FF2B5EF4-FFF2-40B4-BE49-F238E27FC236}">
                  <a16:creationId xmlns:a16="http://schemas.microsoft.com/office/drawing/2014/main" xmlns="" id="{936AC371-CF16-4F48-AC7E-FAD0D0D09946}"/>
                </a:ext>
              </a:extLst>
            </p:cNvPr>
            <p:cNvSpPr>
              <a:spLocks/>
            </p:cNvSpPr>
            <p:nvPr/>
          </p:nvSpPr>
          <p:spPr bwMode="auto">
            <a:xfrm>
              <a:off x="1933576" y="4685030"/>
              <a:ext cx="406400" cy="768350"/>
            </a:xfrm>
            <a:custGeom>
              <a:avLst/>
              <a:gdLst>
                <a:gd name="T0" fmla="*/ 172 w 371"/>
                <a:gd name="T1" fmla="*/ 694 h 708"/>
                <a:gd name="T2" fmla="*/ 23 w 371"/>
                <a:gd name="T3" fmla="*/ 544 h 708"/>
                <a:gd name="T4" fmla="*/ 21 w 371"/>
                <a:gd name="T5" fmla="*/ 327 h 708"/>
                <a:gd name="T6" fmla="*/ 127 w 371"/>
                <a:gd name="T7" fmla="*/ 93 h 708"/>
                <a:gd name="T8" fmla="*/ 199 w 371"/>
                <a:gd name="T9" fmla="*/ 22 h 708"/>
                <a:gd name="T10" fmla="*/ 296 w 371"/>
                <a:gd name="T11" fmla="*/ 16 h 708"/>
                <a:gd name="T12" fmla="*/ 359 w 371"/>
                <a:gd name="T13" fmla="*/ 145 h 708"/>
                <a:gd name="T14" fmla="*/ 367 w 371"/>
                <a:gd name="T15" fmla="*/ 409 h 708"/>
                <a:gd name="T16" fmla="*/ 315 w 371"/>
                <a:gd name="T17" fmla="*/ 613 h 708"/>
                <a:gd name="T18" fmla="*/ 162 w 371"/>
                <a:gd name="T19" fmla="*/ 691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708">
                  <a:moveTo>
                    <a:pt x="172" y="694"/>
                  </a:moveTo>
                  <a:cubicBezTo>
                    <a:pt x="101" y="675"/>
                    <a:pt x="46" y="613"/>
                    <a:pt x="23" y="544"/>
                  </a:cubicBezTo>
                  <a:cubicBezTo>
                    <a:pt x="0" y="474"/>
                    <a:pt x="5" y="398"/>
                    <a:pt x="21" y="327"/>
                  </a:cubicBezTo>
                  <a:cubicBezTo>
                    <a:pt x="41" y="243"/>
                    <a:pt x="77" y="163"/>
                    <a:pt x="127" y="93"/>
                  </a:cubicBezTo>
                  <a:cubicBezTo>
                    <a:pt x="147" y="66"/>
                    <a:pt x="169" y="39"/>
                    <a:pt x="199" y="22"/>
                  </a:cubicBezTo>
                  <a:cubicBezTo>
                    <a:pt x="228" y="6"/>
                    <a:pt x="266" y="0"/>
                    <a:pt x="296" y="16"/>
                  </a:cubicBezTo>
                  <a:cubicBezTo>
                    <a:pt x="340" y="39"/>
                    <a:pt x="353" y="96"/>
                    <a:pt x="359" y="145"/>
                  </a:cubicBezTo>
                  <a:cubicBezTo>
                    <a:pt x="368" y="233"/>
                    <a:pt x="371" y="321"/>
                    <a:pt x="367" y="409"/>
                  </a:cubicBezTo>
                  <a:cubicBezTo>
                    <a:pt x="363" y="480"/>
                    <a:pt x="354" y="554"/>
                    <a:pt x="315" y="613"/>
                  </a:cubicBezTo>
                  <a:cubicBezTo>
                    <a:pt x="275" y="671"/>
                    <a:pt x="217" y="708"/>
                    <a:pt x="162" y="691"/>
                  </a:cubicBezTo>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9" name="Freeform 40">
              <a:extLst>
                <a:ext uri="{FF2B5EF4-FFF2-40B4-BE49-F238E27FC236}">
                  <a16:creationId xmlns:a16="http://schemas.microsoft.com/office/drawing/2014/main" xmlns="" id="{C75778CA-9291-4B65-A25D-4DDE60CCEBEF}"/>
                </a:ext>
              </a:extLst>
            </p:cNvPr>
            <p:cNvSpPr>
              <a:spLocks/>
            </p:cNvSpPr>
            <p:nvPr/>
          </p:nvSpPr>
          <p:spPr bwMode="auto">
            <a:xfrm>
              <a:off x="1900238" y="5904230"/>
              <a:ext cx="649288" cy="358775"/>
            </a:xfrm>
            <a:custGeom>
              <a:avLst/>
              <a:gdLst>
                <a:gd name="T0" fmla="*/ 594 w 595"/>
                <a:gd name="T1" fmla="*/ 331 h 332"/>
                <a:gd name="T2" fmla="*/ 575 w 595"/>
                <a:gd name="T3" fmla="*/ 310 h 332"/>
                <a:gd name="T4" fmla="*/ 525 w 595"/>
                <a:gd name="T5" fmla="*/ 252 h 332"/>
                <a:gd name="T6" fmla="*/ 445 w 595"/>
                <a:gd name="T7" fmla="*/ 169 h 332"/>
                <a:gd name="T8" fmla="*/ 335 w 595"/>
                <a:gd name="T9" fmla="*/ 83 h 332"/>
                <a:gd name="T10" fmla="*/ 210 w 595"/>
                <a:gd name="T11" fmla="*/ 24 h 332"/>
                <a:gd name="T12" fmla="*/ 98 w 595"/>
                <a:gd name="T13" fmla="*/ 15 h 332"/>
                <a:gd name="T14" fmla="*/ 26 w 595"/>
                <a:gd name="T15" fmla="*/ 38 h 332"/>
                <a:gd name="T16" fmla="*/ 1 w 595"/>
                <a:gd name="T17" fmla="*/ 51 h 332"/>
                <a:gd name="T18" fmla="*/ 24 w 595"/>
                <a:gd name="T19" fmla="*/ 34 h 332"/>
                <a:gd name="T20" fmla="*/ 97 w 595"/>
                <a:gd name="T21" fmla="*/ 6 h 332"/>
                <a:gd name="T22" fmla="*/ 213 w 595"/>
                <a:gd name="T23" fmla="*/ 13 h 332"/>
                <a:gd name="T24" fmla="*/ 341 w 595"/>
                <a:gd name="T25" fmla="*/ 74 h 332"/>
                <a:gd name="T26" fmla="*/ 453 w 595"/>
                <a:gd name="T27" fmla="*/ 161 h 332"/>
                <a:gd name="T28" fmla="*/ 531 w 595"/>
                <a:gd name="T29" fmla="*/ 246 h 332"/>
                <a:gd name="T30" fmla="*/ 578 w 595"/>
                <a:gd name="T31" fmla="*/ 308 h 332"/>
                <a:gd name="T32" fmla="*/ 594 w 595"/>
                <a:gd name="T33" fmla="*/ 331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5" h="332">
                  <a:moveTo>
                    <a:pt x="594" y="331"/>
                  </a:moveTo>
                  <a:cubicBezTo>
                    <a:pt x="594" y="332"/>
                    <a:pt x="587" y="324"/>
                    <a:pt x="575" y="310"/>
                  </a:cubicBezTo>
                  <a:cubicBezTo>
                    <a:pt x="561" y="295"/>
                    <a:pt x="545" y="275"/>
                    <a:pt x="525" y="252"/>
                  </a:cubicBezTo>
                  <a:cubicBezTo>
                    <a:pt x="503" y="227"/>
                    <a:pt x="477" y="198"/>
                    <a:pt x="445" y="169"/>
                  </a:cubicBezTo>
                  <a:cubicBezTo>
                    <a:pt x="414" y="140"/>
                    <a:pt x="376" y="111"/>
                    <a:pt x="335" y="83"/>
                  </a:cubicBezTo>
                  <a:cubicBezTo>
                    <a:pt x="294" y="57"/>
                    <a:pt x="251" y="36"/>
                    <a:pt x="210" y="24"/>
                  </a:cubicBezTo>
                  <a:cubicBezTo>
                    <a:pt x="169" y="12"/>
                    <a:pt x="130" y="9"/>
                    <a:pt x="98" y="15"/>
                  </a:cubicBezTo>
                  <a:cubicBezTo>
                    <a:pt x="67" y="20"/>
                    <a:pt x="42" y="30"/>
                    <a:pt x="26" y="38"/>
                  </a:cubicBezTo>
                  <a:cubicBezTo>
                    <a:pt x="10" y="47"/>
                    <a:pt x="1" y="51"/>
                    <a:pt x="1" y="51"/>
                  </a:cubicBezTo>
                  <a:cubicBezTo>
                    <a:pt x="0" y="50"/>
                    <a:pt x="8" y="44"/>
                    <a:pt x="24" y="34"/>
                  </a:cubicBezTo>
                  <a:cubicBezTo>
                    <a:pt x="40" y="24"/>
                    <a:pt x="64" y="13"/>
                    <a:pt x="97" y="6"/>
                  </a:cubicBezTo>
                  <a:cubicBezTo>
                    <a:pt x="130" y="0"/>
                    <a:pt x="171" y="1"/>
                    <a:pt x="213" y="13"/>
                  </a:cubicBezTo>
                  <a:cubicBezTo>
                    <a:pt x="255" y="25"/>
                    <a:pt x="299" y="46"/>
                    <a:pt x="341" y="74"/>
                  </a:cubicBezTo>
                  <a:cubicBezTo>
                    <a:pt x="383" y="101"/>
                    <a:pt x="421" y="131"/>
                    <a:pt x="453" y="161"/>
                  </a:cubicBezTo>
                  <a:cubicBezTo>
                    <a:pt x="484" y="191"/>
                    <a:pt x="510" y="221"/>
                    <a:pt x="531" y="246"/>
                  </a:cubicBezTo>
                  <a:cubicBezTo>
                    <a:pt x="552" y="272"/>
                    <a:pt x="568" y="293"/>
                    <a:pt x="578" y="308"/>
                  </a:cubicBezTo>
                  <a:cubicBezTo>
                    <a:pt x="589" y="322"/>
                    <a:pt x="595" y="331"/>
                    <a:pt x="594" y="331"/>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0" name="Freeform 41">
              <a:extLst>
                <a:ext uri="{FF2B5EF4-FFF2-40B4-BE49-F238E27FC236}">
                  <a16:creationId xmlns:a16="http://schemas.microsoft.com/office/drawing/2014/main" xmlns="" id="{0E089A6A-310D-41E1-AAF5-B02E63D20D21}"/>
                </a:ext>
              </a:extLst>
            </p:cNvPr>
            <p:cNvSpPr>
              <a:spLocks/>
            </p:cNvSpPr>
            <p:nvPr/>
          </p:nvSpPr>
          <p:spPr bwMode="auto">
            <a:xfrm>
              <a:off x="1577976" y="5172393"/>
              <a:ext cx="930275" cy="1041400"/>
            </a:xfrm>
            <a:custGeom>
              <a:avLst/>
              <a:gdLst>
                <a:gd name="T0" fmla="*/ 850 w 850"/>
                <a:gd name="T1" fmla="*/ 960 h 960"/>
                <a:gd name="T2" fmla="*/ 842 w 850"/>
                <a:gd name="T3" fmla="*/ 949 h 960"/>
                <a:gd name="T4" fmla="*/ 820 w 850"/>
                <a:gd name="T5" fmla="*/ 919 h 960"/>
                <a:gd name="T6" fmla="*/ 740 w 850"/>
                <a:gd name="T7" fmla="*/ 807 h 960"/>
                <a:gd name="T8" fmla="*/ 453 w 850"/>
                <a:gd name="T9" fmla="*/ 455 h 960"/>
                <a:gd name="T10" fmla="*/ 139 w 850"/>
                <a:gd name="T11" fmla="*/ 127 h 960"/>
                <a:gd name="T12" fmla="*/ 82 w 850"/>
                <a:gd name="T13" fmla="*/ 73 h 960"/>
                <a:gd name="T14" fmla="*/ 38 w 850"/>
                <a:gd name="T15" fmla="*/ 34 h 960"/>
                <a:gd name="T16" fmla="*/ 9 w 850"/>
                <a:gd name="T17" fmla="*/ 9 h 960"/>
                <a:gd name="T18" fmla="*/ 0 w 850"/>
                <a:gd name="T19" fmla="*/ 0 h 960"/>
                <a:gd name="T20" fmla="*/ 11 w 850"/>
                <a:gd name="T21" fmla="*/ 7 h 960"/>
                <a:gd name="T22" fmla="*/ 41 w 850"/>
                <a:gd name="T23" fmla="*/ 30 h 960"/>
                <a:gd name="T24" fmla="*/ 86 w 850"/>
                <a:gd name="T25" fmla="*/ 69 h 960"/>
                <a:gd name="T26" fmla="*/ 145 w 850"/>
                <a:gd name="T27" fmla="*/ 121 h 960"/>
                <a:gd name="T28" fmla="*/ 462 w 850"/>
                <a:gd name="T29" fmla="*/ 447 h 960"/>
                <a:gd name="T30" fmla="*/ 747 w 850"/>
                <a:gd name="T31" fmla="*/ 802 h 960"/>
                <a:gd name="T32" fmla="*/ 824 w 850"/>
                <a:gd name="T33" fmla="*/ 916 h 960"/>
                <a:gd name="T34" fmla="*/ 844 w 850"/>
                <a:gd name="T35" fmla="*/ 948 h 960"/>
                <a:gd name="T36" fmla="*/ 850 w 850"/>
                <a:gd name="T37" fmla="*/ 96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0" h="960">
                  <a:moveTo>
                    <a:pt x="850" y="960"/>
                  </a:moveTo>
                  <a:cubicBezTo>
                    <a:pt x="850" y="960"/>
                    <a:pt x="847" y="956"/>
                    <a:pt x="842" y="949"/>
                  </a:cubicBezTo>
                  <a:cubicBezTo>
                    <a:pt x="836" y="941"/>
                    <a:pt x="829" y="931"/>
                    <a:pt x="820" y="919"/>
                  </a:cubicBezTo>
                  <a:cubicBezTo>
                    <a:pt x="802" y="892"/>
                    <a:pt x="775" y="854"/>
                    <a:pt x="740" y="807"/>
                  </a:cubicBezTo>
                  <a:cubicBezTo>
                    <a:pt x="671" y="714"/>
                    <a:pt x="570" y="588"/>
                    <a:pt x="453" y="455"/>
                  </a:cubicBezTo>
                  <a:cubicBezTo>
                    <a:pt x="336" y="321"/>
                    <a:pt x="224" y="206"/>
                    <a:pt x="139" y="127"/>
                  </a:cubicBezTo>
                  <a:cubicBezTo>
                    <a:pt x="118" y="107"/>
                    <a:pt x="99" y="89"/>
                    <a:pt x="82" y="73"/>
                  </a:cubicBezTo>
                  <a:cubicBezTo>
                    <a:pt x="65" y="58"/>
                    <a:pt x="50" y="44"/>
                    <a:pt x="38" y="34"/>
                  </a:cubicBezTo>
                  <a:cubicBezTo>
                    <a:pt x="26" y="24"/>
                    <a:pt x="17" y="16"/>
                    <a:pt x="9" y="9"/>
                  </a:cubicBezTo>
                  <a:cubicBezTo>
                    <a:pt x="3" y="3"/>
                    <a:pt x="0" y="0"/>
                    <a:pt x="0" y="0"/>
                  </a:cubicBezTo>
                  <a:cubicBezTo>
                    <a:pt x="0" y="0"/>
                    <a:pt x="4" y="2"/>
                    <a:pt x="11" y="7"/>
                  </a:cubicBezTo>
                  <a:cubicBezTo>
                    <a:pt x="19" y="13"/>
                    <a:pt x="28" y="21"/>
                    <a:pt x="41" y="30"/>
                  </a:cubicBezTo>
                  <a:cubicBezTo>
                    <a:pt x="53" y="40"/>
                    <a:pt x="69" y="53"/>
                    <a:pt x="86" y="69"/>
                  </a:cubicBezTo>
                  <a:cubicBezTo>
                    <a:pt x="104" y="83"/>
                    <a:pt x="123" y="101"/>
                    <a:pt x="145" y="121"/>
                  </a:cubicBezTo>
                  <a:cubicBezTo>
                    <a:pt x="231" y="199"/>
                    <a:pt x="345" y="314"/>
                    <a:pt x="462" y="447"/>
                  </a:cubicBezTo>
                  <a:cubicBezTo>
                    <a:pt x="579" y="581"/>
                    <a:pt x="679" y="707"/>
                    <a:pt x="747" y="802"/>
                  </a:cubicBezTo>
                  <a:cubicBezTo>
                    <a:pt x="781" y="849"/>
                    <a:pt x="807" y="889"/>
                    <a:pt x="824" y="916"/>
                  </a:cubicBezTo>
                  <a:cubicBezTo>
                    <a:pt x="832" y="929"/>
                    <a:pt x="839" y="940"/>
                    <a:pt x="844" y="948"/>
                  </a:cubicBezTo>
                  <a:cubicBezTo>
                    <a:pt x="848" y="956"/>
                    <a:pt x="850" y="960"/>
                    <a:pt x="850" y="960"/>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1" name="Freeform 42">
              <a:extLst>
                <a:ext uri="{FF2B5EF4-FFF2-40B4-BE49-F238E27FC236}">
                  <a16:creationId xmlns:a16="http://schemas.microsoft.com/office/drawing/2014/main" xmlns="" id="{FE2CE167-DDED-4555-B68B-8739BFADB824}"/>
                </a:ext>
              </a:extLst>
            </p:cNvPr>
            <p:cNvSpPr>
              <a:spLocks/>
            </p:cNvSpPr>
            <p:nvPr/>
          </p:nvSpPr>
          <p:spPr bwMode="auto">
            <a:xfrm>
              <a:off x="2076451" y="4908868"/>
              <a:ext cx="236538" cy="1030288"/>
            </a:xfrm>
            <a:custGeom>
              <a:avLst/>
              <a:gdLst>
                <a:gd name="T0" fmla="*/ 215 w 216"/>
                <a:gd name="T1" fmla="*/ 950 h 951"/>
                <a:gd name="T2" fmla="*/ 193 w 216"/>
                <a:gd name="T3" fmla="*/ 918 h 951"/>
                <a:gd name="T4" fmla="*/ 142 w 216"/>
                <a:gd name="T5" fmla="*/ 824 h 951"/>
                <a:gd name="T6" fmla="*/ 81 w 216"/>
                <a:gd name="T7" fmla="*/ 678 h 951"/>
                <a:gd name="T8" fmla="*/ 29 w 216"/>
                <a:gd name="T9" fmla="*/ 491 h 951"/>
                <a:gd name="T10" fmla="*/ 15 w 216"/>
                <a:gd name="T11" fmla="*/ 140 h 951"/>
                <a:gd name="T12" fmla="*/ 27 w 216"/>
                <a:gd name="T13" fmla="*/ 81 h 951"/>
                <a:gd name="T14" fmla="*/ 34 w 216"/>
                <a:gd name="T15" fmla="*/ 57 h 951"/>
                <a:gd name="T16" fmla="*/ 41 w 216"/>
                <a:gd name="T17" fmla="*/ 37 h 951"/>
                <a:gd name="T18" fmla="*/ 56 w 216"/>
                <a:gd name="T19" fmla="*/ 1 h 951"/>
                <a:gd name="T20" fmla="*/ 23 w 216"/>
                <a:gd name="T21" fmla="*/ 142 h 951"/>
                <a:gd name="T22" fmla="*/ 41 w 216"/>
                <a:gd name="T23" fmla="*/ 489 h 951"/>
                <a:gd name="T24" fmla="*/ 91 w 216"/>
                <a:gd name="T25" fmla="*/ 674 h 951"/>
                <a:gd name="T26" fmla="*/ 149 w 216"/>
                <a:gd name="T27" fmla="*/ 821 h 951"/>
                <a:gd name="T28" fmla="*/ 197 w 216"/>
                <a:gd name="T29" fmla="*/ 916 h 951"/>
                <a:gd name="T30" fmla="*/ 215 w 216"/>
                <a:gd name="T31" fmla="*/ 950 h 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 h="951">
                  <a:moveTo>
                    <a:pt x="215" y="950"/>
                  </a:moveTo>
                  <a:cubicBezTo>
                    <a:pt x="214" y="951"/>
                    <a:pt x="207" y="939"/>
                    <a:pt x="193" y="918"/>
                  </a:cubicBezTo>
                  <a:cubicBezTo>
                    <a:pt x="180" y="897"/>
                    <a:pt x="161" y="865"/>
                    <a:pt x="142" y="824"/>
                  </a:cubicBezTo>
                  <a:cubicBezTo>
                    <a:pt x="122" y="784"/>
                    <a:pt x="101" y="734"/>
                    <a:pt x="81" y="678"/>
                  </a:cubicBezTo>
                  <a:cubicBezTo>
                    <a:pt x="61" y="622"/>
                    <a:pt x="43" y="559"/>
                    <a:pt x="29" y="491"/>
                  </a:cubicBezTo>
                  <a:cubicBezTo>
                    <a:pt x="0" y="356"/>
                    <a:pt x="0" y="229"/>
                    <a:pt x="15" y="140"/>
                  </a:cubicBezTo>
                  <a:cubicBezTo>
                    <a:pt x="17" y="118"/>
                    <a:pt x="24" y="98"/>
                    <a:pt x="27" y="81"/>
                  </a:cubicBezTo>
                  <a:cubicBezTo>
                    <a:pt x="30" y="72"/>
                    <a:pt x="31" y="64"/>
                    <a:pt x="34" y="57"/>
                  </a:cubicBezTo>
                  <a:cubicBezTo>
                    <a:pt x="36" y="50"/>
                    <a:pt x="39" y="43"/>
                    <a:pt x="41" y="37"/>
                  </a:cubicBezTo>
                  <a:cubicBezTo>
                    <a:pt x="50" y="13"/>
                    <a:pt x="55" y="0"/>
                    <a:pt x="56" y="1"/>
                  </a:cubicBezTo>
                  <a:cubicBezTo>
                    <a:pt x="59" y="2"/>
                    <a:pt x="36" y="53"/>
                    <a:pt x="23" y="142"/>
                  </a:cubicBezTo>
                  <a:cubicBezTo>
                    <a:pt x="10" y="230"/>
                    <a:pt x="12" y="355"/>
                    <a:pt x="41" y="489"/>
                  </a:cubicBezTo>
                  <a:cubicBezTo>
                    <a:pt x="54" y="556"/>
                    <a:pt x="72" y="619"/>
                    <a:pt x="91" y="674"/>
                  </a:cubicBezTo>
                  <a:cubicBezTo>
                    <a:pt x="110" y="731"/>
                    <a:pt x="131" y="780"/>
                    <a:pt x="149" y="821"/>
                  </a:cubicBezTo>
                  <a:cubicBezTo>
                    <a:pt x="168" y="862"/>
                    <a:pt x="185" y="894"/>
                    <a:pt x="197" y="916"/>
                  </a:cubicBezTo>
                  <a:cubicBezTo>
                    <a:pt x="209" y="937"/>
                    <a:pt x="216" y="950"/>
                    <a:pt x="215" y="95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grpSp>
      <p:sp>
        <p:nvSpPr>
          <p:cNvPr id="42" name="Freeform 43">
            <a:extLst>
              <a:ext uri="{FF2B5EF4-FFF2-40B4-BE49-F238E27FC236}">
                <a16:creationId xmlns:a16="http://schemas.microsoft.com/office/drawing/2014/main" xmlns="" id="{7B394213-0D21-4859-B2F5-A57F36A73045}"/>
              </a:ext>
            </a:extLst>
          </p:cNvPr>
          <p:cNvSpPr>
            <a:spLocks/>
          </p:cNvSpPr>
          <p:nvPr/>
        </p:nvSpPr>
        <p:spPr bwMode="auto">
          <a:xfrm>
            <a:off x="2465388" y="1998980"/>
            <a:ext cx="7316788" cy="4800600"/>
          </a:xfrm>
          <a:custGeom>
            <a:avLst/>
            <a:gdLst>
              <a:gd name="T0" fmla="*/ 6453 w 6695"/>
              <a:gd name="T1" fmla="*/ 4428 h 4428"/>
              <a:gd name="T2" fmla="*/ 243 w 6695"/>
              <a:gd name="T3" fmla="*/ 4428 h 4428"/>
              <a:gd name="T4" fmla="*/ 0 w 6695"/>
              <a:gd name="T5" fmla="*/ 4185 h 4428"/>
              <a:gd name="T6" fmla="*/ 0 w 6695"/>
              <a:gd name="T7" fmla="*/ 243 h 4428"/>
              <a:gd name="T8" fmla="*/ 243 w 6695"/>
              <a:gd name="T9" fmla="*/ 0 h 4428"/>
              <a:gd name="T10" fmla="*/ 6453 w 6695"/>
              <a:gd name="T11" fmla="*/ 0 h 4428"/>
              <a:gd name="T12" fmla="*/ 6695 w 6695"/>
              <a:gd name="T13" fmla="*/ 243 h 4428"/>
              <a:gd name="T14" fmla="*/ 6695 w 6695"/>
              <a:gd name="T15" fmla="*/ 4185 h 4428"/>
              <a:gd name="T16" fmla="*/ 6453 w 6695"/>
              <a:gd name="T17" fmla="*/ 4428 h 4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95" h="4428">
                <a:moveTo>
                  <a:pt x="6453" y="4428"/>
                </a:moveTo>
                <a:lnTo>
                  <a:pt x="243" y="4428"/>
                </a:lnTo>
                <a:cubicBezTo>
                  <a:pt x="109" y="4428"/>
                  <a:pt x="0" y="4319"/>
                  <a:pt x="0" y="4185"/>
                </a:cubicBezTo>
                <a:lnTo>
                  <a:pt x="0" y="243"/>
                </a:lnTo>
                <a:cubicBezTo>
                  <a:pt x="0" y="109"/>
                  <a:pt x="109" y="0"/>
                  <a:pt x="243" y="0"/>
                </a:cubicBezTo>
                <a:lnTo>
                  <a:pt x="6453" y="0"/>
                </a:lnTo>
                <a:cubicBezTo>
                  <a:pt x="6587" y="0"/>
                  <a:pt x="6695" y="109"/>
                  <a:pt x="6695" y="243"/>
                </a:cubicBezTo>
                <a:lnTo>
                  <a:pt x="6695" y="4185"/>
                </a:lnTo>
                <a:cubicBezTo>
                  <a:pt x="6695" y="4319"/>
                  <a:pt x="6587" y="4428"/>
                  <a:pt x="6453" y="4428"/>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3" name="Freeform 44">
            <a:extLst>
              <a:ext uri="{FF2B5EF4-FFF2-40B4-BE49-F238E27FC236}">
                <a16:creationId xmlns:a16="http://schemas.microsoft.com/office/drawing/2014/main" xmlns="" id="{39D8C3E8-E855-423F-84AF-BDF3C92C9D7C}"/>
              </a:ext>
            </a:extLst>
          </p:cNvPr>
          <p:cNvSpPr>
            <a:spLocks/>
          </p:cNvSpPr>
          <p:nvPr/>
        </p:nvSpPr>
        <p:spPr bwMode="auto">
          <a:xfrm>
            <a:off x="2159001" y="6443980"/>
            <a:ext cx="7927975" cy="420688"/>
          </a:xfrm>
          <a:custGeom>
            <a:avLst/>
            <a:gdLst>
              <a:gd name="T0" fmla="*/ 6957 w 7254"/>
              <a:gd name="T1" fmla="*/ 388 h 388"/>
              <a:gd name="T2" fmla="*/ 296 w 7254"/>
              <a:gd name="T3" fmla="*/ 388 h 388"/>
              <a:gd name="T4" fmla="*/ 0 w 7254"/>
              <a:gd name="T5" fmla="*/ 91 h 388"/>
              <a:gd name="T6" fmla="*/ 0 w 7254"/>
              <a:gd name="T7" fmla="*/ 0 h 388"/>
              <a:gd name="T8" fmla="*/ 7254 w 7254"/>
              <a:gd name="T9" fmla="*/ 0 h 388"/>
              <a:gd name="T10" fmla="*/ 7254 w 7254"/>
              <a:gd name="T11" fmla="*/ 91 h 388"/>
              <a:gd name="T12" fmla="*/ 6957 w 7254"/>
              <a:gd name="T13" fmla="*/ 388 h 388"/>
            </a:gdLst>
            <a:ahLst/>
            <a:cxnLst>
              <a:cxn ang="0">
                <a:pos x="T0" y="T1"/>
              </a:cxn>
              <a:cxn ang="0">
                <a:pos x="T2" y="T3"/>
              </a:cxn>
              <a:cxn ang="0">
                <a:pos x="T4" y="T5"/>
              </a:cxn>
              <a:cxn ang="0">
                <a:pos x="T6" y="T7"/>
              </a:cxn>
              <a:cxn ang="0">
                <a:pos x="T8" y="T9"/>
              </a:cxn>
              <a:cxn ang="0">
                <a:pos x="T10" y="T11"/>
              </a:cxn>
              <a:cxn ang="0">
                <a:pos x="T12" y="T13"/>
              </a:cxn>
            </a:cxnLst>
            <a:rect l="0" t="0" r="r" b="b"/>
            <a:pathLst>
              <a:path w="7254" h="388">
                <a:moveTo>
                  <a:pt x="6957" y="388"/>
                </a:moveTo>
                <a:lnTo>
                  <a:pt x="296" y="388"/>
                </a:lnTo>
                <a:cubicBezTo>
                  <a:pt x="133" y="388"/>
                  <a:pt x="0" y="255"/>
                  <a:pt x="0" y="91"/>
                </a:cubicBezTo>
                <a:lnTo>
                  <a:pt x="0" y="0"/>
                </a:lnTo>
                <a:lnTo>
                  <a:pt x="7254" y="0"/>
                </a:lnTo>
                <a:lnTo>
                  <a:pt x="7254" y="91"/>
                </a:lnTo>
                <a:cubicBezTo>
                  <a:pt x="7254" y="255"/>
                  <a:pt x="7121" y="388"/>
                  <a:pt x="6957" y="388"/>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4" name="Rectangle 45">
            <a:extLst>
              <a:ext uri="{FF2B5EF4-FFF2-40B4-BE49-F238E27FC236}">
                <a16:creationId xmlns:a16="http://schemas.microsoft.com/office/drawing/2014/main" xmlns="" id="{CC2BE98C-8FBF-4A4C-B2D2-8C4299508B23}"/>
              </a:ext>
            </a:extLst>
          </p:cNvPr>
          <p:cNvSpPr>
            <a:spLocks noChangeArrowheads="1"/>
          </p:cNvSpPr>
          <p:nvPr/>
        </p:nvSpPr>
        <p:spPr bwMode="auto">
          <a:xfrm>
            <a:off x="2662238" y="2191068"/>
            <a:ext cx="6902450" cy="4052888"/>
          </a:xfrm>
          <a:prstGeom prst="rect">
            <a:avLst/>
          </a:prstGeom>
          <a:solidFill>
            <a:srgbClr val="3353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5" name="Freeform 46">
            <a:extLst>
              <a:ext uri="{FF2B5EF4-FFF2-40B4-BE49-F238E27FC236}">
                <a16:creationId xmlns:a16="http://schemas.microsoft.com/office/drawing/2014/main" xmlns="" id="{DF0F5726-2716-42B0-8D74-87355C7E9002}"/>
              </a:ext>
            </a:extLst>
          </p:cNvPr>
          <p:cNvSpPr>
            <a:spLocks/>
          </p:cNvSpPr>
          <p:nvPr/>
        </p:nvSpPr>
        <p:spPr bwMode="auto">
          <a:xfrm>
            <a:off x="5402263" y="6443980"/>
            <a:ext cx="1573213" cy="155575"/>
          </a:xfrm>
          <a:custGeom>
            <a:avLst/>
            <a:gdLst>
              <a:gd name="T0" fmla="*/ 0 w 991"/>
              <a:gd name="T1" fmla="*/ 0 h 98"/>
              <a:gd name="T2" fmla="*/ 62 w 991"/>
              <a:gd name="T3" fmla="*/ 98 h 98"/>
              <a:gd name="T4" fmla="*/ 934 w 991"/>
              <a:gd name="T5" fmla="*/ 98 h 98"/>
              <a:gd name="T6" fmla="*/ 991 w 991"/>
              <a:gd name="T7" fmla="*/ 0 h 98"/>
              <a:gd name="T8" fmla="*/ 0 w 991"/>
              <a:gd name="T9" fmla="*/ 0 h 98"/>
            </a:gdLst>
            <a:ahLst/>
            <a:cxnLst>
              <a:cxn ang="0">
                <a:pos x="T0" y="T1"/>
              </a:cxn>
              <a:cxn ang="0">
                <a:pos x="T2" y="T3"/>
              </a:cxn>
              <a:cxn ang="0">
                <a:pos x="T4" y="T5"/>
              </a:cxn>
              <a:cxn ang="0">
                <a:pos x="T6" y="T7"/>
              </a:cxn>
              <a:cxn ang="0">
                <a:pos x="T8" y="T9"/>
              </a:cxn>
            </a:cxnLst>
            <a:rect l="0" t="0" r="r" b="b"/>
            <a:pathLst>
              <a:path w="991" h="98">
                <a:moveTo>
                  <a:pt x="0" y="0"/>
                </a:moveTo>
                <a:lnTo>
                  <a:pt x="62" y="98"/>
                </a:lnTo>
                <a:lnTo>
                  <a:pt x="934" y="98"/>
                </a:lnTo>
                <a:lnTo>
                  <a:pt x="991" y="0"/>
                </a:lnTo>
                <a:lnTo>
                  <a:pt x="0" y="0"/>
                </a:ln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6" name="Freeform 47">
            <a:extLst>
              <a:ext uri="{FF2B5EF4-FFF2-40B4-BE49-F238E27FC236}">
                <a16:creationId xmlns:a16="http://schemas.microsoft.com/office/drawing/2014/main" xmlns="" id="{F6164989-1234-4049-B746-A8526286D43F}"/>
              </a:ext>
            </a:extLst>
          </p:cNvPr>
          <p:cNvSpPr>
            <a:spLocks/>
          </p:cNvSpPr>
          <p:nvPr/>
        </p:nvSpPr>
        <p:spPr bwMode="auto">
          <a:xfrm>
            <a:off x="2803526" y="2327593"/>
            <a:ext cx="6634163" cy="3903663"/>
          </a:xfrm>
          <a:custGeom>
            <a:avLst/>
            <a:gdLst>
              <a:gd name="T0" fmla="*/ 6015 w 6070"/>
              <a:gd name="T1" fmla="*/ 3601 h 3601"/>
              <a:gd name="T2" fmla="*/ 54 w 6070"/>
              <a:gd name="T3" fmla="*/ 3601 h 3601"/>
              <a:gd name="T4" fmla="*/ 0 w 6070"/>
              <a:gd name="T5" fmla="*/ 3546 h 3601"/>
              <a:gd name="T6" fmla="*/ 0 w 6070"/>
              <a:gd name="T7" fmla="*/ 55 h 3601"/>
              <a:gd name="T8" fmla="*/ 54 w 6070"/>
              <a:gd name="T9" fmla="*/ 0 h 3601"/>
              <a:gd name="T10" fmla="*/ 6015 w 6070"/>
              <a:gd name="T11" fmla="*/ 0 h 3601"/>
              <a:gd name="T12" fmla="*/ 6070 w 6070"/>
              <a:gd name="T13" fmla="*/ 55 h 3601"/>
              <a:gd name="T14" fmla="*/ 6070 w 6070"/>
              <a:gd name="T15" fmla="*/ 3546 h 3601"/>
              <a:gd name="T16" fmla="*/ 6015 w 6070"/>
              <a:gd name="T17" fmla="*/ 3601 h 3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0" h="3601">
                <a:moveTo>
                  <a:pt x="6015" y="3601"/>
                </a:moveTo>
                <a:lnTo>
                  <a:pt x="54" y="3601"/>
                </a:lnTo>
                <a:cubicBezTo>
                  <a:pt x="24" y="3601"/>
                  <a:pt x="0" y="3577"/>
                  <a:pt x="0" y="3546"/>
                </a:cubicBezTo>
                <a:lnTo>
                  <a:pt x="0" y="55"/>
                </a:lnTo>
                <a:cubicBezTo>
                  <a:pt x="0" y="25"/>
                  <a:pt x="24" y="0"/>
                  <a:pt x="54" y="0"/>
                </a:cubicBezTo>
                <a:lnTo>
                  <a:pt x="6015" y="0"/>
                </a:lnTo>
                <a:cubicBezTo>
                  <a:pt x="6045" y="0"/>
                  <a:pt x="6070" y="25"/>
                  <a:pt x="6070" y="55"/>
                </a:cubicBezTo>
                <a:lnTo>
                  <a:pt x="6070" y="3546"/>
                </a:lnTo>
                <a:cubicBezTo>
                  <a:pt x="6070" y="3577"/>
                  <a:pt x="6045" y="3601"/>
                  <a:pt x="6015" y="3601"/>
                </a:cubicBezTo>
                <a:close/>
              </a:path>
            </a:pathLst>
          </a:custGeom>
          <a:solidFill>
            <a:srgbClr val="E7E8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7" name="Rectangle 48">
            <a:extLst>
              <a:ext uri="{FF2B5EF4-FFF2-40B4-BE49-F238E27FC236}">
                <a16:creationId xmlns:a16="http://schemas.microsoft.com/office/drawing/2014/main" xmlns="" id="{864A1F7E-AE9E-429B-8494-3536835216DD}"/>
              </a:ext>
            </a:extLst>
          </p:cNvPr>
          <p:cNvSpPr>
            <a:spLocks noChangeArrowheads="1"/>
          </p:cNvSpPr>
          <p:nvPr/>
        </p:nvSpPr>
        <p:spPr bwMode="auto">
          <a:xfrm>
            <a:off x="2803526" y="2613343"/>
            <a:ext cx="6634163" cy="3617913"/>
          </a:xfrm>
          <a:prstGeom prst="rect">
            <a:avLst/>
          </a:prstGeom>
          <a:solidFill>
            <a:srgbClr val="FAFA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8" name="Oval 49">
            <a:extLst>
              <a:ext uri="{FF2B5EF4-FFF2-40B4-BE49-F238E27FC236}">
                <a16:creationId xmlns:a16="http://schemas.microsoft.com/office/drawing/2014/main" xmlns="" id="{73B4004D-5DE4-4044-BC90-720874919B3B}"/>
              </a:ext>
            </a:extLst>
          </p:cNvPr>
          <p:cNvSpPr>
            <a:spLocks noChangeArrowheads="1"/>
          </p:cNvSpPr>
          <p:nvPr/>
        </p:nvSpPr>
        <p:spPr bwMode="auto">
          <a:xfrm>
            <a:off x="3241676" y="2426018"/>
            <a:ext cx="106363" cy="104775"/>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9" name="Oval 50">
            <a:extLst>
              <a:ext uri="{FF2B5EF4-FFF2-40B4-BE49-F238E27FC236}">
                <a16:creationId xmlns:a16="http://schemas.microsoft.com/office/drawing/2014/main" xmlns="" id="{B36E6ABC-BFAF-4967-BB6F-302AD5C4D8D2}"/>
              </a:ext>
            </a:extLst>
          </p:cNvPr>
          <p:cNvSpPr>
            <a:spLocks noChangeArrowheads="1"/>
          </p:cNvSpPr>
          <p:nvPr/>
        </p:nvSpPr>
        <p:spPr bwMode="auto">
          <a:xfrm>
            <a:off x="2921001" y="2426018"/>
            <a:ext cx="106363" cy="104775"/>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0" name="Oval 51">
            <a:extLst>
              <a:ext uri="{FF2B5EF4-FFF2-40B4-BE49-F238E27FC236}">
                <a16:creationId xmlns:a16="http://schemas.microsoft.com/office/drawing/2014/main" xmlns="" id="{61A5F66C-FB02-4FCC-9CC0-E16AB871904F}"/>
              </a:ext>
            </a:extLst>
          </p:cNvPr>
          <p:cNvSpPr>
            <a:spLocks noChangeArrowheads="1"/>
          </p:cNvSpPr>
          <p:nvPr/>
        </p:nvSpPr>
        <p:spPr bwMode="auto">
          <a:xfrm>
            <a:off x="3074988" y="2426018"/>
            <a:ext cx="106363" cy="104775"/>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1" name="Oval 52">
            <a:extLst>
              <a:ext uri="{FF2B5EF4-FFF2-40B4-BE49-F238E27FC236}">
                <a16:creationId xmlns:a16="http://schemas.microsoft.com/office/drawing/2014/main" xmlns="" id="{A79AA155-5FA4-4FB8-84C2-9F1612A5CB8D}"/>
              </a:ext>
            </a:extLst>
          </p:cNvPr>
          <p:cNvSpPr>
            <a:spLocks noChangeArrowheads="1"/>
          </p:cNvSpPr>
          <p:nvPr/>
        </p:nvSpPr>
        <p:spPr bwMode="auto">
          <a:xfrm>
            <a:off x="2465388" y="6440805"/>
            <a:ext cx="7253288" cy="7938"/>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2" name="Freeform 53">
            <a:extLst>
              <a:ext uri="{FF2B5EF4-FFF2-40B4-BE49-F238E27FC236}">
                <a16:creationId xmlns:a16="http://schemas.microsoft.com/office/drawing/2014/main" xmlns="" id="{3867DDC0-07AD-4331-BCC8-3FD1A530C9CB}"/>
              </a:ext>
            </a:extLst>
          </p:cNvPr>
          <p:cNvSpPr>
            <a:spLocks/>
          </p:cNvSpPr>
          <p:nvPr/>
        </p:nvSpPr>
        <p:spPr bwMode="auto">
          <a:xfrm>
            <a:off x="4108451" y="4683443"/>
            <a:ext cx="23813" cy="263525"/>
          </a:xfrm>
          <a:custGeom>
            <a:avLst/>
            <a:gdLst>
              <a:gd name="T0" fmla="*/ 2 w 21"/>
              <a:gd name="T1" fmla="*/ 243 h 243"/>
              <a:gd name="T2" fmla="*/ 6 w 21"/>
              <a:gd name="T3" fmla="*/ 122 h 243"/>
              <a:gd name="T4" fmla="*/ 19 w 21"/>
              <a:gd name="T5" fmla="*/ 1 h 243"/>
              <a:gd name="T6" fmla="*/ 15 w 21"/>
              <a:gd name="T7" fmla="*/ 122 h 243"/>
              <a:gd name="T8" fmla="*/ 2 w 21"/>
              <a:gd name="T9" fmla="*/ 243 h 243"/>
            </a:gdLst>
            <a:ahLst/>
            <a:cxnLst>
              <a:cxn ang="0">
                <a:pos x="T0" y="T1"/>
              </a:cxn>
              <a:cxn ang="0">
                <a:pos x="T2" y="T3"/>
              </a:cxn>
              <a:cxn ang="0">
                <a:pos x="T4" y="T5"/>
              </a:cxn>
              <a:cxn ang="0">
                <a:pos x="T6" y="T7"/>
              </a:cxn>
              <a:cxn ang="0">
                <a:pos x="T8" y="T9"/>
              </a:cxn>
            </a:cxnLst>
            <a:rect l="0" t="0" r="r" b="b"/>
            <a:pathLst>
              <a:path w="21" h="243">
                <a:moveTo>
                  <a:pt x="2" y="243"/>
                </a:moveTo>
                <a:cubicBezTo>
                  <a:pt x="0" y="243"/>
                  <a:pt x="1" y="189"/>
                  <a:pt x="6" y="122"/>
                </a:cubicBezTo>
                <a:cubicBezTo>
                  <a:pt x="11" y="55"/>
                  <a:pt x="16" y="0"/>
                  <a:pt x="19" y="1"/>
                </a:cubicBezTo>
                <a:cubicBezTo>
                  <a:pt x="21" y="1"/>
                  <a:pt x="19" y="55"/>
                  <a:pt x="15" y="122"/>
                </a:cubicBezTo>
                <a:cubicBezTo>
                  <a:pt x="10" y="189"/>
                  <a:pt x="4" y="243"/>
                  <a:pt x="2" y="243"/>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 name="Freeform 54">
            <a:extLst>
              <a:ext uri="{FF2B5EF4-FFF2-40B4-BE49-F238E27FC236}">
                <a16:creationId xmlns:a16="http://schemas.microsoft.com/office/drawing/2014/main" xmlns="" id="{9B64DC28-0ADB-4AD6-B635-658C1C94AD3A}"/>
              </a:ext>
            </a:extLst>
          </p:cNvPr>
          <p:cNvSpPr>
            <a:spLocks noEditPoints="1"/>
          </p:cNvSpPr>
          <p:nvPr/>
        </p:nvSpPr>
        <p:spPr bwMode="auto">
          <a:xfrm>
            <a:off x="3541713" y="2713355"/>
            <a:ext cx="5640388" cy="3519488"/>
          </a:xfrm>
          <a:custGeom>
            <a:avLst/>
            <a:gdLst>
              <a:gd name="T0" fmla="*/ 3646 w 5160"/>
              <a:gd name="T1" fmla="*/ 2278 h 3246"/>
              <a:gd name="T2" fmla="*/ 3706 w 5160"/>
              <a:gd name="T3" fmla="*/ 1694 h 3246"/>
              <a:gd name="T4" fmla="*/ 4083 w 5160"/>
              <a:gd name="T5" fmla="*/ 2279 h 3246"/>
              <a:gd name="T6" fmla="*/ 3646 w 5160"/>
              <a:gd name="T7" fmla="*/ 2278 h 3246"/>
              <a:gd name="T8" fmla="*/ 1474 w 5160"/>
              <a:gd name="T9" fmla="*/ 1618 h 3246"/>
              <a:gd name="T10" fmla="*/ 1461 w 5160"/>
              <a:gd name="T11" fmla="*/ 2232 h 3246"/>
              <a:gd name="T12" fmla="*/ 1078 w 5160"/>
              <a:gd name="T13" fmla="*/ 2234 h 3246"/>
              <a:gd name="T14" fmla="*/ 1474 w 5160"/>
              <a:gd name="T15" fmla="*/ 1618 h 3246"/>
              <a:gd name="T16" fmla="*/ 4778 w 5160"/>
              <a:gd name="T17" fmla="*/ 1736 h 3246"/>
              <a:gd name="T18" fmla="*/ 4083 w 5160"/>
              <a:gd name="T19" fmla="*/ 617 h 3246"/>
              <a:gd name="T20" fmla="*/ 3041 w 5160"/>
              <a:gd name="T21" fmla="*/ 90 h 3246"/>
              <a:gd name="T22" fmla="*/ 3041 w 5160"/>
              <a:gd name="T23" fmla="*/ 90 h 3246"/>
              <a:gd name="T24" fmla="*/ 2096 w 5160"/>
              <a:gd name="T25" fmla="*/ 86 h 3246"/>
              <a:gd name="T26" fmla="*/ 1079 w 5160"/>
              <a:gd name="T27" fmla="*/ 574 h 3246"/>
              <a:gd name="T28" fmla="*/ 1078 w 5160"/>
              <a:gd name="T29" fmla="*/ 571 h 3246"/>
              <a:gd name="T30" fmla="*/ 382 w 5160"/>
              <a:gd name="T31" fmla="*/ 1690 h 3246"/>
              <a:gd name="T32" fmla="*/ 637 w 5160"/>
              <a:gd name="T33" fmla="*/ 2931 h 3246"/>
              <a:gd name="T34" fmla="*/ 1443 w 5160"/>
              <a:gd name="T35" fmla="*/ 2981 h 3246"/>
              <a:gd name="T36" fmla="*/ 1437 w 5160"/>
              <a:gd name="T37" fmla="*/ 3246 h 3246"/>
              <a:gd name="T38" fmla="*/ 3627 w 5160"/>
              <a:gd name="T39" fmla="*/ 3242 h 3246"/>
              <a:gd name="T40" fmla="*/ 3604 w 5160"/>
              <a:gd name="T41" fmla="*/ 2946 h 3246"/>
              <a:gd name="T42" fmla="*/ 4522 w 5160"/>
              <a:gd name="T43" fmla="*/ 2932 h 3246"/>
              <a:gd name="T44" fmla="*/ 4778 w 5160"/>
              <a:gd name="T45" fmla="*/ 1736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60" h="3246">
                <a:moveTo>
                  <a:pt x="3646" y="2278"/>
                </a:moveTo>
                <a:lnTo>
                  <a:pt x="3706" y="1694"/>
                </a:lnTo>
                <a:lnTo>
                  <a:pt x="4083" y="2279"/>
                </a:lnTo>
                <a:lnTo>
                  <a:pt x="3646" y="2278"/>
                </a:lnTo>
                <a:close/>
                <a:moveTo>
                  <a:pt x="1474" y="1618"/>
                </a:moveTo>
                <a:lnTo>
                  <a:pt x="1461" y="2232"/>
                </a:lnTo>
                <a:lnTo>
                  <a:pt x="1078" y="2234"/>
                </a:lnTo>
                <a:lnTo>
                  <a:pt x="1474" y="1618"/>
                </a:lnTo>
                <a:close/>
                <a:moveTo>
                  <a:pt x="4778" y="1736"/>
                </a:moveTo>
                <a:cubicBezTo>
                  <a:pt x="4437" y="1208"/>
                  <a:pt x="4083" y="617"/>
                  <a:pt x="4083" y="617"/>
                </a:cubicBezTo>
                <a:cubicBezTo>
                  <a:pt x="3775" y="241"/>
                  <a:pt x="3526" y="110"/>
                  <a:pt x="3041" y="90"/>
                </a:cubicBezTo>
                <a:lnTo>
                  <a:pt x="3041" y="90"/>
                </a:lnTo>
                <a:lnTo>
                  <a:pt x="2096" y="86"/>
                </a:lnTo>
                <a:cubicBezTo>
                  <a:pt x="1910" y="96"/>
                  <a:pt x="1479" y="0"/>
                  <a:pt x="1079" y="574"/>
                </a:cubicBezTo>
                <a:lnTo>
                  <a:pt x="1078" y="571"/>
                </a:lnTo>
                <a:cubicBezTo>
                  <a:pt x="1078" y="571"/>
                  <a:pt x="723" y="1163"/>
                  <a:pt x="382" y="1690"/>
                </a:cubicBezTo>
                <a:cubicBezTo>
                  <a:pt x="0" y="2281"/>
                  <a:pt x="229" y="2895"/>
                  <a:pt x="637" y="2931"/>
                </a:cubicBezTo>
                <a:cubicBezTo>
                  <a:pt x="1050" y="2967"/>
                  <a:pt x="1306" y="2978"/>
                  <a:pt x="1443" y="2981"/>
                </a:cubicBezTo>
                <a:lnTo>
                  <a:pt x="1437" y="3246"/>
                </a:lnTo>
                <a:lnTo>
                  <a:pt x="3627" y="3242"/>
                </a:lnTo>
                <a:lnTo>
                  <a:pt x="3604" y="2946"/>
                </a:lnTo>
                <a:cubicBezTo>
                  <a:pt x="3824" y="2946"/>
                  <a:pt x="4432" y="2944"/>
                  <a:pt x="4522" y="2932"/>
                </a:cubicBezTo>
                <a:cubicBezTo>
                  <a:pt x="4929" y="2882"/>
                  <a:pt x="5160" y="2327"/>
                  <a:pt x="4778" y="1736"/>
                </a:cubicBezTo>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 name="Freeform 55">
            <a:extLst>
              <a:ext uri="{FF2B5EF4-FFF2-40B4-BE49-F238E27FC236}">
                <a16:creationId xmlns:a16="http://schemas.microsoft.com/office/drawing/2014/main" xmlns="" id="{6C272836-9A79-4C60-9355-C0D493E262F0}"/>
              </a:ext>
            </a:extLst>
          </p:cNvPr>
          <p:cNvSpPr>
            <a:spLocks/>
          </p:cNvSpPr>
          <p:nvPr/>
        </p:nvSpPr>
        <p:spPr bwMode="auto">
          <a:xfrm>
            <a:off x="5889626" y="2780030"/>
            <a:ext cx="935038" cy="501650"/>
          </a:xfrm>
          <a:custGeom>
            <a:avLst/>
            <a:gdLst>
              <a:gd name="T0" fmla="*/ 856 w 856"/>
              <a:gd name="T1" fmla="*/ 0 h 462"/>
              <a:gd name="T2" fmla="*/ 856 w 856"/>
              <a:gd name="T3" fmla="*/ 14 h 462"/>
              <a:gd name="T4" fmla="*/ 853 w 856"/>
              <a:gd name="T5" fmla="*/ 53 h 462"/>
              <a:gd name="T6" fmla="*/ 841 w 856"/>
              <a:gd name="T7" fmla="*/ 115 h 462"/>
              <a:gd name="T8" fmla="*/ 813 w 856"/>
              <a:gd name="T9" fmla="*/ 192 h 462"/>
              <a:gd name="T10" fmla="*/ 682 w 856"/>
              <a:gd name="T11" fmla="*/ 362 h 462"/>
              <a:gd name="T12" fmla="*/ 438 w 856"/>
              <a:gd name="T13" fmla="*/ 456 h 462"/>
              <a:gd name="T14" fmla="*/ 186 w 856"/>
              <a:gd name="T15" fmla="*/ 389 h 462"/>
              <a:gd name="T16" fmla="*/ 46 w 856"/>
              <a:gd name="T17" fmla="*/ 228 h 462"/>
              <a:gd name="T18" fmla="*/ 3 w 856"/>
              <a:gd name="T19" fmla="*/ 90 h 462"/>
              <a:gd name="T20" fmla="*/ 0 w 856"/>
              <a:gd name="T21" fmla="*/ 50 h 462"/>
              <a:gd name="T22" fmla="*/ 0 w 856"/>
              <a:gd name="T23" fmla="*/ 37 h 462"/>
              <a:gd name="T24" fmla="*/ 2 w 856"/>
              <a:gd name="T25" fmla="*/ 50 h 462"/>
              <a:gd name="T26" fmla="*/ 6 w 856"/>
              <a:gd name="T27" fmla="*/ 89 h 462"/>
              <a:gd name="T28" fmla="*/ 51 w 856"/>
              <a:gd name="T29" fmla="*/ 225 h 462"/>
              <a:gd name="T30" fmla="*/ 191 w 856"/>
              <a:gd name="T31" fmla="*/ 383 h 462"/>
              <a:gd name="T32" fmla="*/ 438 w 856"/>
              <a:gd name="T33" fmla="*/ 447 h 462"/>
              <a:gd name="T34" fmla="*/ 677 w 856"/>
              <a:gd name="T35" fmla="*/ 355 h 462"/>
              <a:gd name="T36" fmla="*/ 807 w 856"/>
              <a:gd name="T37" fmla="*/ 190 h 462"/>
              <a:gd name="T38" fmla="*/ 837 w 856"/>
              <a:gd name="T39" fmla="*/ 113 h 462"/>
              <a:gd name="T40" fmla="*/ 850 w 856"/>
              <a:gd name="T41" fmla="*/ 53 h 462"/>
              <a:gd name="T42" fmla="*/ 854 w 856"/>
              <a:gd name="T43" fmla="*/ 14 h 462"/>
              <a:gd name="T44" fmla="*/ 856 w 856"/>
              <a:gd name="T4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56" h="462">
                <a:moveTo>
                  <a:pt x="856" y="0"/>
                </a:moveTo>
                <a:cubicBezTo>
                  <a:pt x="856" y="0"/>
                  <a:pt x="856" y="5"/>
                  <a:pt x="856" y="14"/>
                </a:cubicBezTo>
                <a:cubicBezTo>
                  <a:pt x="856" y="23"/>
                  <a:pt x="855" y="36"/>
                  <a:pt x="853" y="53"/>
                </a:cubicBezTo>
                <a:cubicBezTo>
                  <a:pt x="851" y="70"/>
                  <a:pt x="847" y="91"/>
                  <a:pt x="841" y="115"/>
                </a:cubicBezTo>
                <a:cubicBezTo>
                  <a:pt x="835" y="138"/>
                  <a:pt x="826" y="165"/>
                  <a:pt x="813" y="192"/>
                </a:cubicBezTo>
                <a:cubicBezTo>
                  <a:pt x="787" y="248"/>
                  <a:pt x="745" y="310"/>
                  <a:pt x="682" y="362"/>
                </a:cubicBezTo>
                <a:cubicBezTo>
                  <a:pt x="619" y="413"/>
                  <a:pt x="532" y="450"/>
                  <a:pt x="438" y="456"/>
                </a:cubicBezTo>
                <a:cubicBezTo>
                  <a:pt x="344" y="462"/>
                  <a:pt x="253" y="436"/>
                  <a:pt x="186" y="389"/>
                </a:cubicBezTo>
                <a:cubicBezTo>
                  <a:pt x="118" y="343"/>
                  <a:pt x="74" y="282"/>
                  <a:pt x="46" y="228"/>
                </a:cubicBezTo>
                <a:cubicBezTo>
                  <a:pt x="19" y="173"/>
                  <a:pt x="7" y="124"/>
                  <a:pt x="3" y="90"/>
                </a:cubicBezTo>
                <a:cubicBezTo>
                  <a:pt x="1" y="73"/>
                  <a:pt x="0" y="60"/>
                  <a:pt x="0" y="50"/>
                </a:cubicBezTo>
                <a:cubicBezTo>
                  <a:pt x="0" y="41"/>
                  <a:pt x="0" y="37"/>
                  <a:pt x="0" y="37"/>
                </a:cubicBezTo>
                <a:cubicBezTo>
                  <a:pt x="0" y="37"/>
                  <a:pt x="1" y="41"/>
                  <a:pt x="2" y="50"/>
                </a:cubicBezTo>
                <a:cubicBezTo>
                  <a:pt x="2" y="59"/>
                  <a:pt x="4" y="72"/>
                  <a:pt x="6" y="89"/>
                </a:cubicBezTo>
                <a:cubicBezTo>
                  <a:pt x="12" y="123"/>
                  <a:pt x="24" y="171"/>
                  <a:pt x="51" y="225"/>
                </a:cubicBezTo>
                <a:cubicBezTo>
                  <a:pt x="79" y="279"/>
                  <a:pt x="124" y="338"/>
                  <a:pt x="191" y="383"/>
                </a:cubicBezTo>
                <a:cubicBezTo>
                  <a:pt x="257" y="428"/>
                  <a:pt x="346" y="453"/>
                  <a:pt x="438" y="447"/>
                </a:cubicBezTo>
                <a:cubicBezTo>
                  <a:pt x="530" y="442"/>
                  <a:pt x="615" y="406"/>
                  <a:pt x="677" y="355"/>
                </a:cubicBezTo>
                <a:cubicBezTo>
                  <a:pt x="739" y="305"/>
                  <a:pt x="781" y="244"/>
                  <a:pt x="807" y="190"/>
                </a:cubicBezTo>
                <a:cubicBezTo>
                  <a:pt x="821" y="163"/>
                  <a:pt x="829" y="136"/>
                  <a:pt x="837" y="113"/>
                </a:cubicBezTo>
                <a:cubicBezTo>
                  <a:pt x="843" y="90"/>
                  <a:pt x="847" y="70"/>
                  <a:pt x="850" y="53"/>
                </a:cubicBezTo>
                <a:cubicBezTo>
                  <a:pt x="852" y="36"/>
                  <a:pt x="854" y="23"/>
                  <a:pt x="854" y="14"/>
                </a:cubicBezTo>
                <a:cubicBezTo>
                  <a:pt x="855" y="5"/>
                  <a:pt x="855" y="0"/>
                  <a:pt x="856" y="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5" name="Freeform 56">
            <a:extLst>
              <a:ext uri="{FF2B5EF4-FFF2-40B4-BE49-F238E27FC236}">
                <a16:creationId xmlns:a16="http://schemas.microsoft.com/office/drawing/2014/main" xmlns="" id="{EB507738-A6CE-4BBD-95DF-89A633169CFA}"/>
              </a:ext>
            </a:extLst>
          </p:cNvPr>
          <p:cNvSpPr>
            <a:spLocks/>
          </p:cNvSpPr>
          <p:nvPr/>
        </p:nvSpPr>
        <p:spPr bwMode="auto">
          <a:xfrm>
            <a:off x="7581901" y="3419793"/>
            <a:ext cx="60325" cy="1220788"/>
          </a:xfrm>
          <a:custGeom>
            <a:avLst/>
            <a:gdLst>
              <a:gd name="T0" fmla="*/ 3 w 55"/>
              <a:gd name="T1" fmla="*/ 1126 h 1126"/>
              <a:gd name="T2" fmla="*/ 23 w 55"/>
              <a:gd name="T3" fmla="*/ 563 h 1126"/>
              <a:gd name="T4" fmla="*/ 52 w 55"/>
              <a:gd name="T5" fmla="*/ 0 h 1126"/>
              <a:gd name="T6" fmla="*/ 32 w 55"/>
              <a:gd name="T7" fmla="*/ 563 h 1126"/>
              <a:gd name="T8" fmla="*/ 3 w 55"/>
              <a:gd name="T9" fmla="*/ 1126 h 1126"/>
            </a:gdLst>
            <a:ahLst/>
            <a:cxnLst>
              <a:cxn ang="0">
                <a:pos x="T0" y="T1"/>
              </a:cxn>
              <a:cxn ang="0">
                <a:pos x="T2" y="T3"/>
              </a:cxn>
              <a:cxn ang="0">
                <a:pos x="T4" y="T5"/>
              </a:cxn>
              <a:cxn ang="0">
                <a:pos x="T6" y="T7"/>
              </a:cxn>
              <a:cxn ang="0">
                <a:pos x="T8" y="T9"/>
              </a:cxn>
            </a:cxnLst>
            <a:rect l="0" t="0" r="r" b="b"/>
            <a:pathLst>
              <a:path w="55" h="1126">
                <a:moveTo>
                  <a:pt x="3" y="1126"/>
                </a:moveTo>
                <a:cubicBezTo>
                  <a:pt x="0" y="1126"/>
                  <a:pt x="9" y="874"/>
                  <a:pt x="23" y="563"/>
                </a:cubicBezTo>
                <a:cubicBezTo>
                  <a:pt x="37" y="252"/>
                  <a:pt x="50" y="0"/>
                  <a:pt x="52" y="0"/>
                </a:cubicBezTo>
                <a:cubicBezTo>
                  <a:pt x="55" y="0"/>
                  <a:pt x="45" y="252"/>
                  <a:pt x="32" y="563"/>
                </a:cubicBezTo>
                <a:cubicBezTo>
                  <a:pt x="18" y="874"/>
                  <a:pt x="5" y="1126"/>
                  <a:pt x="3" y="1126"/>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6" name="Freeform 57">
            <a:extLst>
              <a:ext uri="{FF2B5EF4-FFF2-40B4-BE49-F238E27FC236}">
                <a16:creationId xmlns:a16="http://schemas.microsoft.com/office/drawing/2014/main" xmlns="" id="{C8435234-ABA7-4933-A22E-DA7B1F5FC93E}"/>
              </a:ext>
            </a:extLst>
          </p:cNvPr>
          <p:cNvSpPr>
            <a:spLocks/>
          </p:cNvSpPr>
          <p:nvPr/>
        </p:nvSpPr>
        <p:spPr bwMode="auto">
          <a:xfrm>
            <a:off x="5151438" y="3419793"/>
            <a:ext cx="53975" cy="1071563"/>
          </a:xfrm>
          <a:custGeom>
            <a:avLst/>
            <a:gdLst>
              <a:gd name="T0" fmla="*/ 46 w 49"/>
              <a:gd name="T1" fmla="*/ 0 h 988"/>
              <a:gd name="T2" fmla="*/ 47 w 49"/>
              <a:gd name="T3" fmla="*/ 10 h 988"/>
              <a:gd name="T4" fmla="*/ 48 w 49"/>
              <a:gd name="T5" fmla="*/ 39 h 988"/>
              <a:gd name="T6" fmla="*/ 49 w 49"/>
              <a:gd name="T7" fmla="*/ 145 h 988"/>
              <a:gd name="T8" fmla="*/ 40 w 49"/>
              <a:gd name="T9" fmla="*/ 495 h 988"/>
              <a:gd name="T10" fmla="*/ 16 w 49"/>
              <a:gd name="T11" fmla="*/ 844 h 988"/>
              <a:gd name="T12" fmla="*/ 6 w 49"/>
              <a:gd name="T13" fmla="*/ 950 h 988"/>
              <a:gd name="T14" fmla="*/ 2 w 49"/>
              <a:gd name="T15" fmla="*/ 978 h 988"/>
              <a:gd name="T16" fmla="*/ 0 w 49"/>
              <a:gd name="T17" fmla="*/ 988 h 988"/>
              <a:gd name="T18" fmla="*/ 0 w 49"/>
              <a:gd name="T19" fmla="*/ 978 h 988"/>
              <a:gd name="T20" fmla="*/ 2 w 49"/>
              <a:gd name="T21" fmla="*/ 949 h 988"/>
              <a:gd name="T22" fmla="*/ 10 w 49"/>
              <a:gd name="T23" fmla="*/ 844 h 988"/>
              <a:gd name="T24" fmla="*/ 31 w 49"/>
              <a:gd name="T25" fmla="*/ 495 h 988"/>
              <a:gd name="T26" fmla="*/ 42 w 49"/>
              <a:gd name="T27" fmla="*/ 145 h 988"/>
              <a:gd name="T28" fmla="*/ 44 w 49"/>
              <a:gd name="T29" fmla="*/ 39 h 988"/>
              <a:gd name="T30" fmla="*/ 45 w 49"/>
              <a:gd name="T31" fmla="*/ 10 h 988"/>
              <a:gd name="T32" fmla="*/ 46 w 49"/>
              <a:gd name="T33" fmla="*/ 0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988">
                <a:moveTo>
                  <a:pt x="46" y="0"/>
                </a:moveTo>
                <a:cubicBezTo>
                  <a:pt x="46" y="0"/>
                  <a:pt x="47" y="4"/>
                  <a:pt x="47" y="10"/>
                </a:cubicBezTo>
                <a:cubicBezTo>
                  <a:pt x="47" y="18"/>
                  <a:pt x="47" y="27"/>
                  <a:pt x="48" y="39"/>
                </a:cubicBezTo>
                <a:cubicBezTo>
                  <a:pt x="48" y="64"/>
                  <a:pt x="49" y="100"/>
                  <a:pt x="49" y="145"/>
                </a:cubicBezTo>
                <a:cubicBezTo>
                  <a:pt x="48" y="235"/>
                  <a:pt x="46" y="358"/>
                  <a:pt x="40" y="495"/>
                </a:cubicBezTo>
                <a:cubicBezTo>
                  <a:pt x="33" y="632"/>
                  <a:pt x="24" y="755"/>
                  <a:pt x="16" y="844"/>
                </a:cubicBezTo>
                <a:cubicBezTo>
                  <a:pt x="12" y="889"/>
                  <a:pt x="8" y="925"/>
                  <a:pt x="6" y="950"/>
                </a:cubicBezTo>
                <a:cubicBezTo>
                  <a:pt x="4" y="961"/>
                  <a:pt x="3" y="971"/>
                  <a:pt x="2" y="978"/>
                </a:cubicBezTo>
                <a:cubicBezTo>
                  <a:pt x="1" y="985"/>
                  <a:pt x="1" y="988"/>
                  <a:pt x="0" y="988"/>
                </a:cubicBezTo>
                <a:cubicBezTo>
                  <a:pt x="0" y="988"/>
                  <a:pt x="0" y="985"/>
                  <a:pt x="0" y="978"/>
                </a:cubicBezTo>
                <a:cubicBezTo>
                  <a:pt x="1" y="971"/>
                  <a:pt x="1" y="961"/>
                  <a:pt x="2" y="949"/>
                </a:cubicBezTo>
                <a:cubicBezTo>
                  <a:pt x="4" y="923"/>
                  <a:pt x="7" y="887"/>
                  <a:pt x="10" y="844"/>
                </a:cubicBezTo>
                <a:cubicBezTo>
                  <a:pt x="17" y="754"/>
                  <a:pt x="25" y="631"/>
                  <a:pt x="31" y="495"/>
                </a:cubicBezTo>
                <a:cubicBezTo>
                  <a:pt x="37" y="358"/>
                  <a:pt x="41" y="235"/>
                  <a:pt x="42" y="145"/>
                </a:cubicBezTo>
                <a:cubicBezTo>
                  <a:pt x="43" y="101"/>
                  <a:pt x="44" y="65"/>
                  <a:pt x="44" y="39"/>
                </a:cubicBezTo>
                <a:cubicBezTo>
                  <a:pt x="45" y="27"/>
                  <a:pt x="45" y="18"/>
                  <a:pt x="45" y="10"/>
                </a:cubicBezTo>
                <a:cubicBezTo>
                  <a:pt x="45" y="4"/>
                  <a:pt x="46" y="0"/>
                  <a:pt x="46" y="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7" name="Freeform 58">
            <a:extLst>
              <a:ext uri="{FF2B5EF4-FFF2-40B4-BE49-F238E27FC236}">
                <a16:creationId xmlns:a16="http://schemas.microsoft.com/office/drawing/2014/main" xmlns="" id="{F13B7388-8124-44BA-8D41-04746F62BB38}"/>
              </a:ext>
            </a:extLst>
          </p:cNvPr>
          <p:cNvSpPr>
            <a:spLocks/>
          </p:cNvSpPr>
          <p:nvPr/>
        </p:nvSpPr>
        <p:spPr bwMode="auto">
          <a:xfrm>
            <a:off x="7334251" y="5178743"/>
            <a:ext cx="1184275" cy="704850"/>
          </a:xfrm>
          <a:custGeom>
            <a:avLst/>
            <a:gdLst>
              <a:gd name="T0" fmla="*/ 53 w 1083"/>
              <a:gd name="T1" fmla="*/ 650 h 650"/>
              <a:gd name="T2" fmla="*/ 52 w 1083"/>
              <a:gd name="T3" fmla="*/ 638 h 650"/>
              <a:gd name="T4" fmla="*/ 48 w 1083"/>
              <a:gd name="T5" fmla="*/ 602 h 650"/>
              <a:gd name="T6" fmla="*/ 37 w 1083"/>
              <a:gd name="T7" fmla="*/ 467 h 650"/>
              <a:gd name="T8" fmla="*/ 1 w 1083"/>
              <a:gd name="T9" fmla="*/ 5 h 650"/>
              <a:gd name="T10" fmla="*/ 0 w 1083"/>
              <a:gd name="T11" fmla="*/ 0 h 650"/>
              <a:gd name="T12" fmla="*/ 5 w 1083"/>
              <a:gd name="T13" fmla="*/ 0 h 650"/>
              <a:gd name="T14" fmla="*/ 220 w 1083"/>
              <a:gd name="T15" fmla="*/ 4 h 650"/>
              <a:gd name="T16" fmla="*/ 831 w 1083"/>
              <a:gd name="T17" fmla="*/ 15 h 650"/>
              <a:gd name="T18" fmla="*/ 1015 w 1083"/>
              <a:gd name="T19" fmla="*/ 19 h 650"/>
              <a:gd name="T20" fmla="*/ 1066 w 1083"/>
              <a:gd name="T21" fmla="*/ 21 h 650"/>
              <a:gd name="T22" fmla="*/ 1079 w 1083"/>
              <a:gd name="T23" fmla="*/ 22 h 650"/>
              <a:gd name="T24" fmla="*/ 1083 w 1083"/>
              <a:gd name="T25" fmla="*/ 22 h 650"/>
              <a:gd name="T26" fmla="*/ 1079 w 1083"/>
              <a:gd name="T27" fmla="*/ 22 h 650"/>
              <a:gd name="T28" fmla="*/ 1066 w 1083"/>
              <a:gd name="T29" fmla="*/ 23 h 650"/>
              <a:gd name="T30" fmla="*/ 1015 w 1083"/>
              <a:gd name="T31" fmla="*/ 23 h 650"/>
              <a:gd name="T32" fmla="*/ 830 w 1083"/>
              <a:gd name="T33" fmla="*/ 21 h 650"/>
              <a:gd name="T34" fmla="*/ 220 w 1083"/>
              <a:gd name="T35" fmla="*/ 12 h 650"/>
              <a:gd name="T36" fmla="*/ 5 w 1083"/>
              <a:gd name="T37" fmla="*/ 9 h 650"/>
              <a:gd name="T38" fmla="*/ 9 w 1083"/>
              <a:gd name="T39" fmla="*/ 4 h 650"/>
              <a:gd name="T40" fmla="*/ 42 w 1083"/>
              <a:gd name="T41" fmla="*/ 467 h 650"/>
              <a:gd name="T42" fmla="*/ 51 w 1083"/>
              <a:gd name="T43" fmla="*/ 602 h 650"/>
              <a:gd name="T44" fmla="*/ 53 w 1083"/>
              <a:gd name="T45" fmla="*/ 638 h 650"/>
              <a:gd name="T46" fmla="*/ 53 w 1083"/>
              <a:gd name="T47" fmla="*/ 65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83" h="650">
                <a:moveTo>
                  <a:pt x="53" y="650"/>
                </a:moveTo>
                <a:cubicBezTo>
                  <a:pt x="53" y="650"/>
                  <a:pt x="53" y="646"/>
                  <a:pt x="52" y="638"/>
                </a:cubicBezTo>
                <a:cubicBezTo>
                  <a:pt x="51" y="629"/>
                  <a:pt x="50" y="617"/>
                  <a:pt x="48" y="602"/>
                </a:cubicBezTo>
                <a:cubicBezTo>
                  <a:pt x="46" y="570"/>
                  <a:pt x="42" y="524"/>
                  <a:pt x="37" y="467"/>
                </a:cubicBezTo>
                <a:cubicBezTo>
                  <a:pt x="28" y="352"/>
                  <a:pt x="15" y="190"/>
                  <a:pt x="1" y="5"/>
                </a:cubicBezTo>
                <a:lnTo>
                  <a:pt x="0" y="0"/>
                </a:lnTo>
                <a:lnTo>
                  <a:pt x="5" y="0"/>
                </a:lnTo>
                <a:cubicBezTo>
                  <a:pt x="73" y="1"/>
                  <a:pt x="145" y="2"/>
                  <a:pt x="220" y="4"/>
                </a:cubicBezTo>
                <a:cubicBezTo>
                  <a:pt x="458" y="8"/>
                  <a:pt x="674" y="12"/>
                  <a:pt x="831" y="15"/>
                </a:cubicBezTo>
                <a:cubicBezTo>
                  <a:pt x="908" y="17"/>
                  <a:pt x="971" y="18"/>
                  <a:pt x="1015" y="19"/>
                </a:cubicBezTo>
                <a:cubicBezTo>
                  <a:pt x="1037" y="20"/>
                  <a:pt x="1054" y="21"/>
                  <a:pt x="1066" y="21"/>
                </a:cubicBezTo>
                <a:cubicBezTo>
                  <a:pt x="1071" y="21"/>
                  <a:pt x="1075" y="21"/>
                  <a:pt x="1079" y="22"/>
                </a:cubicBezTo>
                <a:cubicBezTo>
                  <a:pt x="1082" y="22"/>
                  <a:pt x="1083" y="22"/>
                  <a:pt x="1083" y="22"/>
                </a:cubicBezTo>
                <a:cubicBezTo>
                  <a:pt x="1083" y="22"/>
                  <a:pt x="1082" y="22"/>
                  <a:pt x="1079" y="22"/>
                </a:cubicBezTo>
                <a:cubicBezTo>
                  <a:pt x="1075" y="23"/>
                  <a:pt x="1071" y="23"/>
                  <a:pt x="1066" y="23"/>
                </a:cubicBezTo>
                <a:lnTo>
                  <a:pt x="1015" y="23"/>
                </a:lnTo>
                <a:cubicBezTo>
                  <a:pt x="971" y="22"/>
                  <a:pt x="908" y="22"/>
                  <a:pt x="830" y="21"/>
                </a:cubicBezTo>
                <a:cubicBezTo>
                  <a:pt x="674" y="19"/>
                  <a:pt x="458" y="16"/>
                  <a:pt x="220" y="12"/>
                </a:cubicBezTo>
                <a:cubicBezTo>
                  <a:pt x="145" y="11"/>
                  <a:pt x="73" y="10"/>
                  <a:pt x="5" y="9"/>
                </a:cubicBezTo>
                <a:lnTo>
                  <a:pt x="9" y="4"/>
                </a:lnTo>
                <a:cubicBezTo>
                  <a:pt x="22" y="190"/>
                  <a:pt x="34" y="351"/>
                  <a:pt x="42" y="467"/>
                </a:cubicBezTo>
                <a:cubicBezTo>
                  <a:pt x="46" y="524"/>
                  <a:pt x="49" y="569"/>
                  <a:pt x="51" y="602"/>
                </a:cubicBezTo>
                <a:cubicBezTo>
                  <a:pt x="52" y="617"/>
                  <a:pt x="53" y="629"/>
                  <a:pt x="53" y="638"/>
                </a:cubicBezTo>
                <a:cubicBezTo>
                  <a:pt x="54" y="646"/>
                  <a:pt x="54" y="650"/>
                  <a:pt x="53" y="65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8" name="Freeform 59">
            <a:extLst>
              <a:ext uri="{FF2B5EF4-FFF2-40B4-BE49-F238E27FC236}">
                <a16:creationId xmlns:a16="http://schemas.microsoft.com/office/drawing/2014/main" xmlns="" id="{751E421A-20B2-4DD9-A6D9-A3AF9BD99527}"/>
              </a:ext>
            </a:extLst>
          </p:cNvPr>
          <p:cNvSpPr>
            <a:spLocks/>
          </p:cNvSpPr>
          <p:nvPr/>
        </p:nvSpPr>
        <p:spPr bwMode="auto">
          <a:xfrm>
            <a:off x="7996238" y="5059680"/>
            <a:ext cx="431800" cy="136525"/>
          </a:xfrm>
          <a:custGeom>
            <a:avLst/>
            <a:gdLst>
              <a:gd name="T0" fmla="*/ 394 w 394"/>
              <a:gd name="T1" fmla="*/ 5 h 126"/>
              <a:gd name="T2" fmla="*/ 332 w 394"/>
              <a:gd name="T3" fmla="*/ 7 h 126"/>
              <a:gd name="T4" fmla="*/ 187 w 394"/>
              <a:gd name="T5" fmla="*/ 32 h 126"/>
              <a:gd name="T6" fmla="*/ 53 w 394"/>
              <a:gd name="T7" fmla="*/ 92 h 126"/>
              <a:gd name="T8" fmla="*/ 1 w 394"/>
              <a:gd name="T9" fmla="*/ 124 h 126"/>
              <a:gd name="T10" fmla="*/ 13 w 394"/>
              <a:gd name="T11" fmla="*/ 113 h 126"/>
              <a:gd name="T12" fmla="*/ 50 w 394"/>
              <a:gd name="T13" fmla="*/ 87 h 126"/>
              <a:gd name="T14" fmla="*/ 185 w 394"/>
              <a:gd name="T15" fmla="*/ 24 h 126"/>
              <a:gd name="T16" fmla="*/ 332 w 394"/>
              <a:gd name="T17" fmla="*/ 1 h 126"/>
              <a:gd name="T18" fmla="*/ 377 w 394"/>
              <a:gd name="T19" fmla="*/ 2 h 126"/>
              <a:gd name="T20" fmla="*/ 394 w 394"/>
              <a:gd name="T21"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4" h="126">
                <a:moveTo>
                  <a:pt x="394" y="5"/>
                </a:moveTo>
                <a:cubicBezTo>
                  <a:pt x="394" y="6"/>
                  <a:pt x="370" y="5"/>
                  <a:pt x="332" y="7"/>
                </a:cubicBezTo>
                <a:cubicBezTo>
                  <a:pt x="295" y="9"/>
                  <a:pt x="243" y="16"/>
                  <a:pt x="187" y="32"/>
                </a:cubicBezTo>
                <a:cubicBezTo>
                  <a:pt x="132" y="49"/>
                  <a:pt x="85" y="73"/>
                  <a:pt x="53" y="92"/>
                </a:cubicBezTo>
                <a:cubicBezTo>
                  <a:pt x="20" y="111"/>
                  <a:pt x="2" y="126"/>
                  <a:pt x="1" y="124"/>
                </a:cubicBezTo>
                <a:cubicBezTo>
                  <a:pt x="0" y="124"/>
                  <a:pt x="5" y="120"/>
                  <a:pt x="13" y="113"/>
                </a:cubicBezTo>
                <a:cubicBezTo>
                  <a:pt x="21" y="106"/>
                  <a:pt x="34" y="97"/>
                  <a:pt x="50" y="87"/>
                </a:cubicBezTo>
                <a:cubicBezTo>
                  <a:pt x="82" y="66"/>
                  <a:pt x="129" y="41"/>
                  <a:pt x="185" y="24"/>
                </a:cubicBezTo>
                <a:cubicBezTo>
                  <a:pt x="241" y="7"/>
                  <a:pt x="294" y="1"/>
                  <a:pt x="332" y="1"/>
                </a:cubicBezTo>
                <a:cubicBezTo>
                  <a:pt x="351" y="0"/>
                  <a:pt x="367" y="1"/>
                  <a:pt x="377" y="2"/>
                </a:cubicBezTo>
                <a:cubicBezTo>
                  <a:pt x="388" y="3"/>
                  <a:pt x="394" y="4"/>
                  <a:pt x="394" y="5"/>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9" name="Freeform 60">
            <a:extLst>
              <a:ext uri="{FF2B5EF4-FFF2-40B4-BE49-F238E27FC236}">
                <a16:creationId xmlns:a16="http://schemas.microsoft.com/office/drawing/2014/main" xmlns="" id="{BE9EEF53-BE44-4908-8952-254AF410358B}"/>
              </a:ext>
            </a:extLst>
          </p:cNvPr>
          <p:cNvSpPr>
            <a:spLocks/>
          </p:cNvSpPr>
          <p:nvPr/>
        </p:nvSpPr>
        <p:spPr bwMode="auto">
          <a:xfrm>
            <a:off x="4289426" y="5127943"/>
            <a:ext cx="1090613" cy="822325"/>
          </a:xfrm>
          <a:custGeom>
            <a:avLst/>
            <a:gdLst>
              <a:gd name="T0" fmla="*/ 886 w 998"/>
              <a:gd name="T1" fmla="*/ 759 h 759"/>
              <a:gd name="T2" fmla="*/ 886 w 998"/>
              <a:gd name="T3" fmla="*/ 756 h 759"/>
              <a:gd name="T4" fmla="*/ 887 w 998"/>
              <a:gd name="T5" fmla="*/ 744 h 759"/>
              <a:gd name="T6" fmla="*/ 892 w 998"/>
              <a:gd name="T7" fmla="*/ 701 h 759"/>
              <a:gd name="T8" fmla="*/ 914 w 998"/>
              <a:gd name="T9" fmla="*/ 542 h 759"/>
              <a:gd name="T10" fmla="*/ 989 w 998"/>
              <a:gd name="T11" fmla="*/ 7 h 759"/>
              <a:gd name="T12" fmla="*/ 993 w 998"/>
              <a:gd name="T13" fmla="*/ 12 h 759"/>
              <a:gd name="T14" fmla="*/ 877 w 998"/>
              <a:gd name="T15" fmla="*/ 10 h 759"/>
              <a:gd name="T16" fmla="*/ 257 w 998"/>
              <a:gd name="T17" fmla="*/ 12 h 759"/>
              <a:gd name="T18" fmla="*/ 69 w 998"/>
              <a:gd name="T19" fmla="*/ 10 h 759"/>
              <a:gd name="T20" fmla="*/ 18 w 998"/>
              <a:gd name="T21" fmla="*/ 8 h 759"/>
              <a:gd name="T22" fmla="*/ 5 w 998"/>
              <a:gd name="T23" fmla="*/ 8 h 759"/>
              <a:gd name="T24" fmla="*/ 0 w 998"/>
              <a:gd name="T25" fmla="*/ 7 h 759"/>
              <a:gd name="T26" fmla="*/ 5 w 998"/>
              <a:gd name="T27" fmla="*/ 7 h 759"/>
              <a:gd name="T28" fmla="*/ 18 w 998"/>
              <a:gd name="T29" fmla="*/ 7 h 759"/>
              <a:gd name="T30" fmla="*/ 69 w 998"/>
              <a:gd name="T31" fmla="*/ 7 h 759"/>
              <a:gd name="T32" fmla="*/ 257 w 998"/>
              <a:gd name="T33" fmla="*/ 6 h 759"/>
              <a:gd name="T34" fmla="*/ 877 w 998"/>
              <a:gd name="T35" fmla="*/ 2 h 759"/>
              <a:gd name="T36" fmla="*/ 994 w 998"/>
              <a:gd name="T37" fmla="*/ 3 h 759"/>
              <a:gd name="T38" fmla="*/ 998 w 998"/>
              <a:gd name="T39" fmla="*/ 3 h 759"/>
              <a:gd name="T40" fmla="*/ 998 w 998"/>
              <a:gd name="T41" fmla="*/ 8 h 759"/>
              <a:gd name="T42" fmla="*/ 920 w 998"/>
              <a:gd name="T43" fmla="*/ 543 h 759"/>
              <a:gd name="T44" fmla="*/ 895 w 998"/>
              <a:gd name="T45" fmla="*/ 702 h 759"/>
              <a:gd name="T46" fmla="*/ 889 w 998"/>
              <a:gd name="T47" fmla="*/ 745 h 759"/>
              <a:gd name="T48" fmla="*/ 887 w 998"/>
              <a:gd name="T49" fmla="*/ 756 h 759"/>
              <a:gd name="T50" fmla="*/ 886 w 998"/>
              <a:gd name="T51" fmla="*/ 759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8" h="759">
                <a:moveTo>
                  <a:pt x="886" y="759"/>
                </a:moveTo>
                <a:cubicBezTo>
                  <a:pt x="885" y="759"/>
                  <a:pt x="886" y="758"/>
                  <a:pt x="886" y="756"/>
                </a:cubicBezTo>
                <a:cubicBezTo>
                  <a:pt x="886" y="753"/>
                  <a:pt x="886" y="749"/>
                  <a:pt x="887" y="744"/>
                </a:cubicBezTo>
                <a:cubicBezTo>
                  <a:pt x="888" y="734"/>
                  <a:pt x="890" y="720"/>
                  <a:pt x="892" y="701"/>
                </a:cubicBezTo>
                <a:cubicBezTo>
                  <a:pt x="897" y="663"/>
                  <a:pt x="905" y="609"/>
                  <a:pt x="914" y="542"/>
                </a:cubicBezTo>
                <a:cubicBezTo>
                  <a:pt x="933" y="407"/>
                  <a:pt x="959" y="219"/>
                  <a:pt x="989" y="7"/>
                </a:cubicBezTo>
                <a:lnTo>
                  <a:pt x="993" y="12"/>
                </a:lnTo>
                <a:cubicBezTo>
                  <a:pt x="956" y="11"/>
                  <a:pt x="917" y="11"/>
                  <a:pt x="877" y="10"/>
                </a:cubicBezTo>
                <a:cubicBezTo>
                  <a:pt x="635" y="9"/>
                  <a:pt x="416" y="13"/>
                  <a:pt x="257" y="12"/>
                </a:cubicBezTo>
                <a:cubicBezTo>
                  <a:pt x="178" y="12"/>
                  <a:pt x="113" y="11"/>
                  <a:pt x="69" y="10"/>
                </a:cubicBezTo>
                <a:cubicBezTo>
                  <a:pt x="48" y="9"/>
                  <a:pt x="30" y="9"/>
                  <a:pt x="18" y="8"/>
                </a:cubicBezTo>
                <a:cubicBezTo>
                  <a:pt x="13" y="8"/>
                  <a:pt x="8" y="8"/>
                  <a:pt x="5" y="8"/>
                </a:cubicBezTo>
                <a:cubicBezTo>
                  <a:pt x="2" y="7"/>
                  <a:pt x="0" y="7"/>
                  <a:pt x="0" y="7"/>
                </a:cubicBezTo>
                <a:cubicBezTo>
                  <a:pt x="0" y="7"/>
                  <a:pt x="2" y="7"/>
                  <a:pt x="5" y="7"/>
                </a:cubicBezTo>
                <a:cubicBezTo>
                  <a:pt x="8" y="7"/>
                  <a:pt x="13" y="7"/>
                  <a:pt x="18" y="7"/>
                </a:cubicBezTo>
                <a:cubicBezTo>
                  <a:pt x="30" y="7"/>
                  <a:pt x="48" y="7"/>
                  <a:pt x="69" y="7"/>
                </a:cubicBezTo>
                <a:cubicBezTo>
                  <a:pt x="114" y="6"/>
                  <a:pt x="178" y="6"/>
                  <a:pt x="257" y="6"/>
                </a:cubicBezTo>
                <a:cubicBezTo>
                  <a:pt x="416" y="5"/>
                  <a:pt x="635" y="0"/>
                  <a:pt x="877" y="2"/>
                </a:cubicBezTo>
                <a:cubicBezTo>
                  <a:pt x="917" y="2"/>
                  <a:pt x="956" y="3"/>
                  <a:pt x="994" y="3"/>
                </a:cubicBezTo>
                <a:lnTo>
                  <a:pt x="998" y="3"/>
                </a:lnTo>
                <a:lnTo>
                  <a:pt x="998" y="8"/>
                </a:lnTo>
                <a:cubicBezTo>
                  <a:pt x="967" y="220"/>
                  <a:pt x="939" y="408"/>
                  <a:pt x="920" y="543"/>
                </a:cubicBezTo>
                <a:cubicBezTo>
                  <a:pt x="909" y="610"/>
                  <a:pt x="901" y="664"/>
                  <a:pt x="895" y="702"/>
                </a:cubicBezTo>
                <a:cubicBezTo>
                  <a:pt x="893" y="720"/>
                  <a:pt x="890" y="734"/>
                  <a:pt x="889" y="745"/>
                </a:cubicBezTo>
                <a:cubicBezTo>
                  <a:pt x="888" y="749"/>
                  <a:pt x="887" y="753"/>
                  <a:pt x="887" y="756"/>
                </a:cubicBezTo>
                <a:cubicBezTo>
                  <a:pt x="886" y="758"/>
                  <a:pt x="886" y="759"/>
                  <a:pt x="886" y="759"/>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60" name="Freeform 61">
            <a:extLst>
              <a:ext uri="{FF2B5EF4-FFF2-40B4-BE49-F238E27FC236}">
                <a16:creationId xmlns:a16="http://schemas.microsoft.com/office/drawing/2014/main" xmlns="" id="{69D80111-7EAA-4968-ADC5-D60A6EC3042F}"/>
              </a:ext>
            </a:extLst>
          </p:cNvPr>
          <p:cNvSpPr>
            <a:spLocks/>
          </p:cNvSpPr>
          <p:nvPr/>
        </p:nvSpPr>
        <p:spPr bwMode="auto">
          <a:xfrm>
            <a:off x="4495801" y="4894580"/>
            <a:ext cx="214313" cy="249238"/>
          </a:xfrm>
          <a:custGeom>
            <a:avLst/>
            <a:gdLst>
              <a:gd name="T0" fmla="*/ 195 w 196"/>
              <a:gd name="T1" fmla="*/ 229 h 230"/>
              <a:gd name="T2" fmla="*/ 161 w 196"/>
              <a:gd name="T3" fmla="*/ 201 h 230"/>
              <a:gd name="T4" fmla="*/ 88 w 196"/>
              <a:gd name="T5" fmla="*/ 123 h 230"/>
              <a:gd name="T6" fmla="*/ 24 w 196"/>
              <a:gd name="T7" fmla="*/ 39 h 230"/>
              <a:gd name="T8" fmla="*/ 1 w 196"/>
              <a:gd name="T9" fmla="*/ 1 h 230"/>
              <a:gd name="T10" fmla="*/ 29 w 196"/>
              <a:gd name="T11" fmla="*/ 35 h 230"/>
              <a:gd name="T12" fmla="*/ 95 w 196"/>
              <a:gd name="T13" fmla="*/ 118 h 230"/>
              <a:gd name="T14" fmla="*/ 166 w 196"/>
              <a:gd name="T15" fmla="*/ 196 h 230"/>
              <a:gd name="T16" fmla="*/ 195 w 196"/>
              <a:gd name="T17" fmla="*/ 229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230">
                <a:moveTo>
                  <a:pt x="195" y="229"/>
                </a:moveTo>
                <a:cubicBezTo>
                  <a:pt x="194" y="230"/>
                  <a:pt x="181" y="220"/>
                  <a:pt x="161" y="201"/>
                </a:cubicBezTo>
                <a:cubicBezTo>
                  <a:pt x="142" y="182"/>
                  <a:pt x="115" y="155"/>
                  <a:pt x="88" y="123"/>
                </a:cubicBezTo>
                <a:cubicBezTo>
                  <a:pt x="62" y="91"/>
                  <a:pt x="39" y="61"/>
                  <a:pt x="24" y="39"/>
                </a:cubicBezTo>
                <a:cubicBezTo>
                  <a:pt x="8" y="16"/>
                  <a:pt x="0" y="2"/>
                  <a:pt x="1" y="1"/>
                </a:cubicBezTo>
                <a:cubicBezTo>
                  <a:pt x="2" y="0"/>
                  <a:pt x="12" y="14"/>
                  <a:pt x="29" y="35"/>
                </a:cubicBezTo>
                <a:cubicBezTo>
                  <a:pt x="45" y="57"/>
                  <a:pt x="68" y="86"/>
                  <a:pt x="95" y="118"/>
                </a:cubicBezTo>
                <a:cubicBezTo>
                  <a:pt x="122" y="149"/>
                  <a:pt x="147" y="177"/>
                  <a:pt x="166" y="196"/>
                </a:cubicBezTo>
                <a:cubicBezTo>
                  <a:pt x="184" y="216"/>
                  <a:pt x="196" y="229"/>
                  <a:pt x="195" y="229"/>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61" name="Freeform 62">
            <a:extLst>
              <a:ext uri="{FF2B5EF4-FFF2-40B4-BE49-F238E27FC236}">
                <a16:creationId xmlns:a16="http://schemas.microsoft.com/office/drawing/2014/main" xmlns="" id="{D7FCE50C-1C60-41EF-9186-B811542C74D2}"/>
              </a:ext>
            </a:extLst>
          </p:cNvPr>
          <p:cNvSpPr>
            <a:spLocks/>
          </p:cNvSpPr>
          <p:nvPr/>
        </p:nvSpPr>
        <p:spPr bwMode="auto">
          <a:xfrm>
            <a:off x="5635626" y="3318193"/>
            <a:ext cx="146050" cy="280988"/>
          </a:xfrm>
          <a:custGeom>
            <a:avLst/>
            <a:gdLst>
              <a:gd name="T0" fmla="*/ 132 w 134"/>
              <a:gd name="T1" fmla="*/ 258 h 259"/>
              <a:gd name="T2" fmla="*/ 63 w 134"/>
              <a:gd name="T3" fmla="*/ 132 h 259"/>
              <a:gd name="T4" fmla="*/ 3 w 134"/>
              <a:gd name="T5" fmla="*/ 1 h 259"/>
              <a:gd name="T6" fmla="*/ 71 w 134"/>
              <a:gd name="T7" fmla="*/ 128 h 259"/>
              <a:gd name="T8" fmla="*/ 132 w 134"/>
              <a:gd name="T9" fmla="*/ 258 h 259"/>
            </a:gdLst>
            <a:ahLst/>
            <a:cxnLst>
              <a:cxn ang="0">
                <a:pos x="T0" y="T1"/>
              </a:cxn>
              <a:cxn ang="0">
                <a:pos x="T2" y="T3"/>
              </a:cxn>
              <a:cxn ang="0">
                <a:pos x="T4" y="T5"/>
              </a:cxn>
              <a:cxn ang="0">
                <a:pos x="T6" y="T7"/>
              </a:cxn>
              <a:cxn ang="0">
                <a:pos x="T8" y="T9"/>
              </a:cxn>
            </a:cxnLst>
            <a:rect l="0" t="0" r="r" b="b"/>
            <a:pathLst>
              <a:path w="134" h="259">
                <a:moveTo>
                  <a:pt x="132" y="258"/>
                </a:moveTo>
                <a:cubicBezTo>
                  <a:pt x="130" y="259"/>
                  <a:pt x="99" y="203"/>
                  <a:pt x="63" y="132"/>
                </a:cubicBezTo>
                <a:cubicBezTo>
                  <a:pt x="28" y="61"/>
                  <a:pt x="0" y="2"/>
                  <a:pt x="3" y="1"/>
                </a:cubicBezTo>
                <a:cubicBezTo>
                  <a:pt x="5" y="0"/>
                  <a:pt x="35" y="57"/>
                  <a:pt x="71" y="128"/>
                </a:cubicBezTo>
                <a:cubicBezTo>
                  <a:pt x="107" y="199"/>
                  <a:pt x="134" y="257"/>
                  <a:pt x="132" y="258"/>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62" name="Freeform 63">
            <a:extLst>
              <a:ext uri="{FF2B5EF4-FFF2-40B4-BE49-F238E27FC236}">
                <a16:creationId xmlns:a16="http://schemas.microsoft.com/office/drawing/2014/main" xmlns="" id="{FA9A59B8-8FDE-4063-A76D-214AE88C72BE}"/>
              </a:ext>
            </a:extLst>
          </p:cNvPr>
          <p:cNvSpPr>
            <a:spLocks/>
          </p:cNvSpPr>
          <p:nvPr/>
        </p:nvSpPr>
        <p:spPr bwMode="auto">
          <a:xfrm>
            <a:off x="6516688" y="3584893"/>
            <a:ext cx="288925" cy="209550"/>
          </a:xfrm>
          <a:custGeom>
            <a:avLst/>
            <a:gdLst>
              <a:gd name="T0" fmla="*/ 263 w 264"/>
              <a:gd name="T1" fmla="*/ 1 h 194"/>
              <a:gd name="T2" fmla="*/ 230 w 264"/>
              <a:gd name="T3" fmla="*/ 36 h 194"/>
              <a:gd name="T4" fmla="*/ 141 w 264"/>
              <a:gd name="T5" fmla="*/ 109 h 194"/>
              <a:gd name="T6" fmla="*/ 43 w 264"/>
              <a:gd name="T7" fmla="*/ 172 h 194"/>
              <a:gd name="T8" fmla="*/ 0 w 264"/>
              <a:gd name="T9" fmla="*/ 193 h 194"/>
              <a:gd name="T10" fmla="*/ 40 w 264"/>
              <a:gd name="T11" fmla="*/ 167 h 194"/>
              <a:gd name="T12" fmla="*/ 136 w 264"/>
              <a:gd name="T13" fmla="*/ 102 h 194"/>
              <a:gd name="T14" fmla="*/ 226 w 264"/>
              <a:gd name="T15" fmla="*/ 31 h 194"/>
              <a:gd name="T16" fmla="*/ 263 w 264"/>
              <a:gd name="T17" fmla="*/ 1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 h="194">
                <a:moveTo>
                  <a:pt x="263" y="1"/>
                </a:moveTo>
                <a:cubicBezTo>
                  <a:pt x="264" y="2"/>
                  <a:pt x="252" y="15"/>
                  <a:pt x="230" y="36"/>
                </a:cubicBezTo>
                <a:cubicBezTo>
                  <a:pt x="208" y="56"/>
                  <a:pt x="177" y="83"/>
                  <a:pt x="141" y="109"/>
                </a:cubicBezTo>
                <a:cubicBezTo>
                  <a:pt x="104" y="136"/>
                  <a:pt x="69" y="158"/>
                  <a:pt x="43" y="172"/>
                </a:cubicBezTo>
                <a:cubicBezTo>
                  <a:pt x="17" y="186"/>
                  <a:pt x="1" y="194"/>
                  <a:pt x="0" y="193"/>
                </a:cubicBezTo>
                <a:cubicBezTo>
                  <a:pt x="0" y="192"/>
                  <a:pt x="15" y="182"/>
                  <a:pt x="40" y="167"/>
                </a:cubicBezTo>
                <a:cubicBezTo>
                  <a:pt x="65" y="151"/>
                  <a:pt x="99" y="129"/>
                  <a:pt x="136" y="102"/>
                </a:cubicBezTo>
                <a:cubicBezTo>
                  <a:pt x="172" y="76"/>
                  <a:pt x="203" y="50"/>
                  <a:pt x="226" y="31"/>
                </a:cubicBezTo>
                <a:cubicBezTo>
                  <a:pt x="248" y="12"/>
                  <a:pt x="262" y="0"/>
                  <a:pt x="263" y="1"/>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63" name="Freeform 64">
            <a:extLst>
              <a:ext uri="{FF2B5EF4-FFF2-40B4-BE49-F238E27FC236}">
                <a16:creationId xmlns:a16="http://schemas.microsoft.com/office/drawing/2014/main" xmlns="" id="{DC51DDCE-176E-433B-8C63-B513C60A496B}"/>
              </a:ext>
            </a:extLst>
          </p:cNvPr>
          <p:cNvSpPr>
            <a:spLocks/>
          </p:cNvSpPr>
          <p:nvPr/>
        </p:nvSpPr>
        <p:spPr bwMode="auto">
          <a:xfrm>
            <a:off x="7094538" y="3232468"/>
            <a:ext cx="204788" cy="266700"/>
          </a:xfrm>
          <a:custGeom>
            <a:avLst/>
            <a:gdLst>
              <a:gd name="T0" fmla="*/ 186 w 188"/>
              <a:gd name="T1" fmla="*/ 244 h 246"/>
              <a:gd name="T2" fmla="*/ 90 w 188"/>
              <a:gd name="T3" fmla="*/ 126 h 246"/>
              <a:gd name="T4" fmla="*/ 2 w 188"/>
              <a:gd name="T5" fmla="*/ 2 h 246"/>
              <a:gd name="T6" fmla="*/ 97 w 188"/>
              <a:gd name="T7" fmla="*/ 120 h 246"/>
              <a:gd name="T8" fmla="*/ 186 w 188"/>
              <a:gd name="T9" fmla="*/ 244 h 246"/>
            </a:gdLst>
            <a:ahLst/>
            <a:cxnLst>
              <a:cxn ang="0">
                <a:pos x="T0" y="T1"/>
              </a:cxn>
              <a:cxn ang="0">
                <a:pos x="T2" y="T3"/>
              </a:cxn>
              <a:cxn ang="0">
                <a:pos x="T4" y="T5"/>
              </a:cxn>
              <a:cxn ang="0">
                <a:pos x="T6" y="T7"/>
              </a:cxn>
              <a:cxn ang="0">
                <a:pos x="T8" y="T9"/>
              </a:cxn>
            </a:cxnLst>
            <a:rect l="0" t="0" r="r" b="b"/>
            <a:pathLst>
              <a:path w="188" h="246">
                <a:moveTo>
                  <a:pt x="186" y="244"/>
                </a:moveTo>
                <a:cubicBezTo>
                  <a:pt x="184" y="246"/>
                  <a:pt x="141" y="193"/>
                  <a:pt x="90" y="126"/>
                </a:cubicBezTo>
                <a:cubicBezTo>
                  <a:pt x="40" y="59"/>
                  <a:pt x="0" y="3"/>
                  <a:pt x="2" y="2"/>
                </a:cubicBezTo>
                <a:cubicBezTo>
                  <a:pt x="4" y="0"/>
                  <a:pt x="47" y="53"/>
                  <a:pt x="97" y="120"/>
                </a:cubicBezTo>
                <a:cubicBezTo>
                  <a:pt x="148" y="187"/>
                  <a:pt x="188" y="243"/>
                  <a:pt x="186" y="244"/>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896" name="Freeform 65">
            <a:extLst>
              <a:ext uri="{FF2B5EF4-FFF2-40B4-BE49-F238E27FC236}">
                <a16:creationId xmlns:a16="http://schemas.microsoft.com/office/drawing/2014/main" xmlns="" id="{F6BB86F1-BE2D-4F4B-A53F-3B1084C17F7B}"/>
              </a:ext>
            </a:extLst>
          </p:cNvPr>
          <p:cNvSpPr>
            <a:spLocks/>
          </p:cNvSpPr>
          <p:nvPr/>
        </p:nvSpPr>
        <p:spPr bwMode="auto">
          <a:xfrm>
            <a:off x="7042151" y="4129405"/>
            <a:ext cx="222250" cy="122238"/>
          </a:xfrm>
          <a:custGeom>
            <a:avLst/>
            <a:gdLst>
              <a:gd name="T0" fmla="*/ 202 w 203"/>
              <a:gd name="T1" fmla="*/ 2 h 113"/>
              <a:gd name="T2" fmla="*/ 104 w 203"/>
              <a:gd name="T3" fmla="*/ 60 h 113"/>
              <a:gd name="T4" fmla="*/ 1 w 203"/>
              <a:gd name="T5" fmla="*/ 111 h 113"/>
              <a:gd name="T6" fmla="*/ 100 w 203"/>
              <a:gd name="T7" fmla="*/ 53 h 113"/>
              <a:gd name="T8" fmla="*/ 202 w 203"/>
              <a:gd name="T9" fmla="*/ 2 h 113"/>
            </a:gdLst>
            <a:ahLst/>
            <a:cxnLst>
              <a:cxn ang="0">
                <a:pos x="T0" y="T1"/>
              </a:cxn>
              <a:cxn ang="0">
                <a:pos x="T2" y="T3"/>
              </a:cxn>
              <a:cxn ang="0">
                <a:pos x="T4" y="T5"/>
              </a:cxn>
              <a:cxn ang="0">
                <a:pos x="T6" y="T7"/>
              </a:cxn>
              <a:cxn ang="0">
                <a:pos x="T8" y="T9"/>
              </a:cxn>
            </a:cxnLst>
            <a:rect l="0" t="0" r="r" b="b"/>
            <a:pathLst>
              <a:path w="203" h="113">
                <a:moveTo>
                  <a:pt x="202" y="2"/>
                </a:moveTo>
                <a:cubicBezTo>
                  <a:pt x="203" y="4"/>
                  <a:pt x="159" y="30"/>
                  <a:pt x="104" y="60"/>
                </a:cubicBezTo>
                <a:cubicBezTo>
                  <a:pt x="48" y="91"/>
                  <a:pt x="3" y="113"/>
                  <a:pt x="1" y="111"/>
                </a:cubicBezTo>
                <a:cubicBezTo>
                  <a:pt x="0" y="109"/>
                  <a:pt x="44" y="83"/>
                  <a:pt x="100" y="53"/>
                </a:cubicBezTo>
                <a:cubicBezTo>
                  <a:pt x="155" y="23"/>
                  <a:pt x="201" y="0"/>
                  <a:pt x="202" y="2"/>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0" name="Freeform 66">
            <a:extLst>
              <a:ext uri="{FF2B5EF4-FFF2-40B4-BE49-F238E27FC236}">
                <a16:creationId xmlns:a16="http://schemas.microsoft.com/office/drawing/2014/main" xmlns="" id="{4B9395B8-6D4B-4483-80C0-7A2ABB22566C}"/>
              </a:ext>
            </a:extLst>
          </p:cNvPr>
          <p:cNvSpPr>
            <a:spLocks/>
          </p:cNvSpPr>
          <p:nvPr/>
        </p:nvSpPr>
        <p:spPr bwMode="auto">
          <a:xfrm>
            <a:off x="7970838" y="3840480"/>
            <a:ext cx="12700" cy="344488"/>
          </a:xfrm>
          <a:custGeom>
            <a:avLst/>
            <a:gdLst>
              <a:gd name="T0" fmla="*/ 3 w 12"/>
              <a:gd name="T1" fmla="*/ 318 h 318"/>
              <a:gd name="T2" fmla="*/ 2 w 12"/>
              <a:gd name="T3" fmla="*/ 159 h 318"/>
              <a:gd name="T4" fmla="*/ 9 w 12"/>
              <a:gd name="T5" fmla="*/ 0 h 318"/>
              <a:gd name="T6" fmla="*/ 10 w 12"/>
              <a:gd name="T7" fmla="*/ 159 h 318"/>
              <a:gd name="T8" fmla="*/ 3 w 12"/>
              <a:gd name="T9" fmla="*/ 318 h 318"/>
            </a:gdLst>
            <a:ahLst/>
            <a:cxnLst>
              <a:cxn ang="0">
                <a:pos x="T0" y="T1"/>
              </a:cxn>
              <a:cxn ang="0">
                <a:pos x="T2" y="T3"/>
              </a:cxn>
              <a:cxn ang="0">
                <a:pos x="T4" y="T5"/>
              </a:cxn>
              <a:cxn ang="0">
                <a:pos x="T6" y="T7"/>
              </a:cxn>
              <a:cxn ang="0">
                <a:pos x="T8" y="T9"/>
              </a:cxn>
            </a:cxnLst>
            <a:rect l="0" t="0" r="r" b="b"/>
            <a:pathLst>
              <a:path w="12" h="318">
                <a:moveTo>
                  <a:pt x="3" y="318"/>
                </a:moveTo>
                <a:cubicBezTo>
                  <a:pt x="0" y="318"/>
                  <a:pt x="0" y="246"/>
                  <a:pt x="2" y="159"/>
                </a:cubicBezTo>
                <a:cubicBezTo>
                  <a:pt x="3" y="71"/>
                  <a:pt x="7" y="0"/>
                  <a:pt x="9" y="0"/>
                </a:cubicBezTo>
                <a:cubicBezTo>
                  <a:pt x="12" y="0"/>
                  <a:pt x="12" y="71"/>
                  <a:pt x="10" y="159"/>
                </a:cubicBezTo>
                <a:cubicBezTo>
                  <a:pt x="9" y="246"/>
                  <a:pt x="5" y="318"/>
                  <a:pt x="3" y="318"/>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1" name="Freeform 67">
            <a:extLst>
              <a:ext uri="{FF2B5EF4-FFF2-40B4-BE49-F238E27FC236}">
                <a16:creationId xmlns:a16="http://schemas.microsoft.com/office/drawing/2014/main" xmlns="" id="{DEA2A1B8-3549-467C-9490-178AF842DE97}"/>
              </a:ext>
            </a:extLst>
          </p:cNvPr>
          <p:cNvSpPr>
            <a:spLocks/>
          </p:cNvSpPr>
          <p:nvPr/>
        </p:nvSpPr>
        <p:spPr bwMode="auto">
          <a:xfrm>
            <a:off x="7893051" y="4675505"/>
            <a:ext cx="374650" cy="26988"/>
          </a:xfrm>
          <a:custGeom>
            <a:avLst/>
            <a:gdLst>
              <a:gd name="T0" fmla="*/ 343 w 343"/>
              <a:gd name="T1" fmla="*/ 2 h 25"/>
              <a:gd name="T2" fmla="*/ 172 w 343"/>
              <a:gd name="T3" fmla="*/ 17 h 25"/>
              <a:gd name="T4" fmla="*/ 0 w 343"/>
              <a:gd name="T5" fmla="*/ 23 h 25"/>
              <a:gd name="T6" fmla="*/ 171 w 343"/>
              <a:gd name="T7" fmla="*/ 8 h 25"/>
              <a:gd name="T8" fmla="*/ 343 w 343"/>
              <a:gd name="T9" fmla="*/ 2 h 25"/>
            </a:gdLst>
            <a:ahLst/>
            <a:cxnLst>
              <a:cxn ang="0">
                <a:pos x="T0" y="T1"/>
              </a:cxn>
              <a:cxn ang="0">
                <a:pos x="T2" y="T3"/>
              </a:cxn>
              <a:cxn ang="0">
                <a:pos x="T4" y="T5"/>
              </a:cxn>
              <a:cxn ang="0">
                <a:pos x="T6" y="T7"/>
              </a:cxn>
              <a:cxn ang="0">
                <a:pos x="T8" y="T9"/>
              </a:cxn>
            </a:cxnLst>
            <a:rect l="0" t="0" r="r" b="b"/>
            <a:pathLst>
              <a:path w="343" h="25">
                <a:moveTo>
                  <a:pt x="343" y="2"/>
                </a:moveTo>
                <a:cubicBezTo>
                  <a:pt x="343" y="5"/>
                  <a:pt x="267" y="11"/>
                  <a:pt x="172" y="17"/>
                </a:cubicBezTo>
                <a:cubicBezTo>
                  <a:pt x="77" y="23"/>
                  <a:pt x="0" y="25"/>
                  <a:pt x="0" y="23"/>
                </a:cubicBezTo>
                <a:cubicBezTo>
                  <a:pt x="0" y="21"/>
                  <a:pt x="76" y="14"/>
                  <a:pt x="171" y="8"/>
                </a:cubicBezTo>
                <a:cubicBezTo>
                  <a:pt x="266" y="3"/>
                  <a:pt x="343" y="0"/>
                  <a:pt x="343" y="2"/>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2" name="Freeform 68">
            <a:extLst>
              <a:ext uri="{FF2B5EF4-FFF2-40B4-BE49-F238E27FC236}">
                <a16:creationId xmlns:a16="http://schemas.microsoft.com/office/drawing/2014/main" xmlns="" id="{894D744B-CD43-49ED-A118-D6D05C880022}"/>
              </a:ext>
            </a:extLst>
          </p:cNvPr>
          <p:cNvSpPr>
            <a:spLocks/>
          </p:cNvSpPr>
          <p:nvPr/>
        </p:nvSpPr>
        <p:spPr bwMode="auto">
          <a:xfrm>
            <a:off x="8718551" y="4688205"/>
            <a:ext cx="28575" cy="355600"/>
          </a:xfrm>
          <a:custGeom>
            <a:avLst/>
            <a:gdLst>
              <a:gd name="T0" fmla="*/ 23 w 26"/>
              <a:gd name="T1" fmla="*/ 328 h 328"/>
              <a:gd name="T2" fmla="*/ 8 w 26"/>
              <a:gd name="T3" fmla="*/ 164 h 328"/>
              <a:gd name="T4" fmla="*/ 2 w 26"/>
              <a:gd name="T5" fmla="*/ 1 h 328"/>
              <a:gd name="T6" fmla="*/ 17 w 26"/>
              <a:gd name="T7" fmla="*/ 164 h 328"/>
              <a:gd name="T8" fmla="*/ 23 w 26"/>
              <a:gd name="T9" fmla="*/ 328 h 328"/>
            </a:gdLst>
            <a:ahLst/>
            <a:cxnLst>
              <a:cxn ang="0">
                <a:pos x="T0" y="T1"/>
              </a:cxn>
              <a:cxn ang="0">
                <a:pos x="T2" y="T3"/>
              </a:cxn>
              <a:cxn ang="0">
                <a:pos x="T4" y="T5"/>
              </a:cxn>
              <a:cxn ang="0">
                <a:pos x="T6" y="T7"/>
              </a:cxn>
              <a:cxn ang="0">
                <a:pos x="T8" y="T9"/>
              </a:cxn>
            </a:cxnLst>
            <a:rect l="0" t="0" r="r" b="b"/>
            <a:pathLst>
              <a:path w="26" h="328">
                <a:moveTo>
                  <a:pt x="23" y="328"/>
                </a:moveTo>
                <a:cubicBezTo>
                  <a:pt x="21" y="328"/>
                  <a:pt x="14" y="255"/>
                  <a:pt x="8" y="164"/>
                </a:cubicBezTo>
                <a:cubicBezTo>
                  <a:pt x="2" y="74"/>
                  <a:pt x="0" y="1"/>
                  <a:pt x="2" y="1"/>
                </a:cubicBezTo>
                <a:cubicBezTo>
                  <a:pt x="4" y="0"/>
                  <a:pt x="11" y="74"/>
                  <a:pt x="17" y="164"/>
                </a:cubicBezTo>
                <a:cubicBezTo>
                  <a:pt x="23" y="254"/>
                  <a:pt x="26" y="327"/>
                  <a:pt x="23" y="328"/>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3" name="Freeform 69">
            <a:extLst>
              <a:ext uri="{FF2B5EF4-FFF2-40B4-BE49-F238E27FC236}">
                <a16:creationId xmlns:a16="http://schemas.microsoft.com/office/drawing/2014/main" xmlns="" id="{8A9202B7-E37A-4CBE-B533-F53EF9963D21}"/>
              </a:ext>
            </a:extLst>
          </p:cNvPr>
          <p:cNvSpPr>
            <a:spLocks/>
          </p:cNvSpPr>
          <p:nvPr/>
        </p:nvSpPr>
        <p:spPr bwMode="auto">
          <a:xfrm>
            <a:off x="8269288" y="5501005"/>
            <a:ext cx="276225" cy="260350"/>
          </a:xfrm>
          <a:custGeom>
            <a:avLst/>
            <a:gdLst>
              <a:gd name="T0" fmla="*/ 250 w 252"/>
              <a:gd name="T1" fmla="*/ 2 h 241"/>
              <a:gd name="T2" fmla="*/ 129 w 252"/>
              <a:gd name="T3" fmla="*/ 124 h 241"/>
              <a:gd name="T4" fmla="*/ 2 w 252"/>
              <a:gd name="T5" fmla="*/ 240 h 241"/>
              <a:gd name="T6" fmla="*/ 123 w 252"/>
              <a:gd name="T7" fmla="*/ 118 h 241"/>
              <a:gd name="T8" fmla="*/ 250 w 252"/>
              <a:gd name="T9" fmla="*/ 2 h 241"/>
            </a:gdLst>
            <a:ahLst/>
            <a:cxnLst>
              <a:cxn ang="0">
                <a:pos x="T0" y="T1"/>
              </a:cxn>
              <a:cxn ang="0">
                <a:pos x="T2" y="T3"/>
              </a:cxn>
              <a:cxn ang="0">
                <a:pos x="T4" y="T5"/>
              </a:cxn>
              <a:cxn ang="0">
                <a:pos x="T6" y="T7"/>
              </a:cxn>
              <a:cxn ang="0">
                <a:pos x="T8" y="T9"/>
              </a:cxn>
            </a:cxnLst>
            <a:rect l="0" t="0" r="r" b="b"/>
            <a:pathLst>
              <a:path w="252" h="241">
                <a:moveTo>
                  <a:pt x="250" y="2"/>
                </a:moveTo>
                <a:cubicBezTo>
                  <a:pt x="252" y="4"/>
                  <a:pt x="198" y="58"/>
                  <a:pt x="129" y="124"/>
                </a:cubicBezTo>
                <a:cubicBezTo>
                  <a:pt x="60" y="190"/>
                  <a:pt x="3" y="241"/>
                  <a:pt x="2" y="240"/>
                </a:cubicBezTo>
                <a:cubicBezTo>
                  <a:pt x="0" y="238"/>
                  <a:pt x="54" y="183"/>
                  <a:pt x="123" y="118"/>
                </a:cubicBezTo>
                <a:cubicBezTo>
                  <a:pt x="192" y="52"/>
                  <a:pt x="249" y="0"/>
                  <a:pt x="250" y="2"/>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4" name="Freeform 70">
            <a:extLst>
              <a:ext uri="{FF2B5EF4-FFF2-40B4-BE49-F238E27FC236}">
                <a16:creationId xmlns:a16="http://schemas.microsoft.com/office/drawing/2014/main" xmlns="" id="{63F0C044-7609-4481-ACFE-15A2A89387E3}"/>
              </a:ext>
            </a:extLst>
          </p:cNvPr>
          <p:cNvSpPr>
            <a:spLocks/>
          </p:cNvSpPr>
          <p:nvPr/>
        </p:nvSpPr>
        <p:spPr bwMode="auto">
          <a:xfrm>
            <a:off x="7569201" y="5483543"/>
            <a:ext cx="182563" cy="166688"/>
          </a:xfrm>
          <a:custGeom>
            <a:avLst/>
            <a:gdLst>
              <a:gd name="T0" fmla="*/ 167 w 168"/>
              <a:gd name="T1" fmla="*/ 154 h 155"/>
              <a:gd name="T2" fmla="*/ 136 w 168"/>
              <a:gd name="T3" fmla="*/ 140 h 155"/>
              <a:gd name="T4" fmla="*/ 70 w 168"/>
              <a:gd name="T5" fmla="*/ 92 h 155"/>
              <a:gd name="T6" fmla="*/ 17 w 168"/>
              <a:gd name="T7" fmla="*/ 31 h 155"/>
              <a:gd name="T8" fmla="*/ 0 w 168"/>
              <a:gd name="T9" fmla="*/ 1 h 155"/>
              <a:gd name="T10" fmla="*/ 76 w 168"/>
              <a:gd name="T11" fmla="*/ 86 h 155"/>
              <a:gd name="T12" fmla="*/ 167 w 168"/>
              <a:gd name="T13" fmla="*/ 154 h 155"/>
            </a:gdLst>
            <a:ahLst/>
            <a:cxnLst>
              <a:cxn ang="0">
                <a:pos x="T0" y="T1"/>
              </a:cxn>
              <a:cxn ang="0">
                <a:pos x="T2" y="T3"/>
              </a:cxn>
              <a:cxn ang="0">
                <a:pos x="T4" y="T5"/>
              </a:cxn>
              <a:cxn ang="0">
                <a:pos x="T6" y="T7"/>
              </a:cxn>
              <a:cxn ang="0">
                <a:pos x="T8" y="T9"/>
              </a:cxn>
              <a:cxn ang="0">
                <a:pos x="T10" y="T11"/>
              </a:cxn>
              <a:cxn ang="0">
                <a:pos x="T12" y="T13"/>
              </a:cxn>
            </a:cxnLst>
            <a:rect l="0" t="0" r="r" b="b"/>
            <a:pathLst>
              <a:path w="168" h="155">
                <a:moveTo>
                  <a:pt x="167" y="154"/>
                </a:moveTo>
                <a:cubicBezTo>
                  <a:pt x="167" y="155"/>
                  <a:pt x="154" y="150"/>
                  <a:pt x="136" y="140"/>
                </a:cubicBezTo>
                <a:cubicBezTo>
                  <a:pt x="118" y="130"/>
                  <a:pt x="94" y="114"/>
                  <a:pt x="70" y="92"/>
                </a:cubicBezTo>
                <a:cubicBezTo>
                  <a:pt x="46" y="71"/>
                  <a:pt x="28" y="48"/>
                  <a:pt x="17" y="31"/>
                </a:cubicBezTo>
                <a:cubicBezTo>
                  <a:pt x="5" y="13"/>
                  <a:pt x="0" y="2"/>
                  <a:pt x="0" y="1"/>
                </a:cubicBezTo>
                <a:cubicBezTo>
                  <a:pt x="3" y="0"/>
                  <a:pt x="29" y="44"/>
                  <a:pt x="76" y="86"/>
                </a:cubicBezTo>
                <a:cubicBezTo>
                  <a:pt x="122" y="129"/>
                  <a:pt x="168" y="151"/>
                  <a:pt x="167" y="154"/>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5" name="Freeform 71">
            <a:extLst>
              <a:ext uri="{FF2B5EF4-FFF2-40B4-BE49-F238E27FC236}">
                <a16:creationId xmlns:a16="http://schemas.microsoft.com/office/drawing/2014/main" xmlns="" id="{B3C955C7-7CBF-4003-B0B3-8DAA4C95353B}"/>
              </a:ext>
            </a:extLst>
          </p:cNvPr>
          <p:cNvSpPr>
            <a:spLocks/>
          </p:cNvSpPr>
          <p:nvPr/>
        </p:nvSpPr>
        <p:spPr bwMode="auto">
          <a:xfrm>
            <a:off x="5422901" y="4008755"/>
            <a:ext cx="249238" cy="212725"/>
          </a:xfrm>
          <a:custGeom>
            <a:avLst/>
            <a:gdLst>
              <a:gd name="T0" fmla="*/ 227 w 229"/>
              <a:gd name="T1" fmla="*/ 2 h 196"/>
              <a:gd name="T2" fmla="*/ 117 w 229"/>
              <a:gd name="T3" fmla="*/ 101 h 196"/>
              <a:gd name="T4" fmla="*/ 2 w 229"/>
              <a:gd name="T5" fmla="*/ 194 h 196"/>
              <a:gd name="T6" fmla="*/ 111 w 229"/>
              <a:gd name="T7" fmla="*/ 95 h 196"/>
              <a:gd name="T8" fmla="*/ 227 w 229"/>
              <a:gd name="T9" fmla="*/ 2 h 196"/>
            </a:gdLst>
            <a:ahLst/>
            <a:cxnLst>
              <a:cxn ang="0">
                <a:pos x="T0" y="T1"/>
              </a:cxn>
              <a:cxn ang="0">
                <a:pos x="T2" y="T3"/>
              </a:cxn>
              <a:cxn ang="0">
                <a:pos x="T4" y="T5"/>
              </a:cxn>
              <a:cxn ang="0">
                <a:pos x="T6" y="T7"/>
              </a:cxn>
              <a:cxn ang="0">
                <a:pos x="T8" y="T9"/>
              </a:cxn>
            </a:cxnLst>
            <a:rect l="0" t="0" r="r" b="b"/>
            <a:pathLst>
              <a:path w="229" h="196">
                <a:moveTo>
                  <a:pt x="227" y="2"/>
                </a:moveTo>
                <a:cubicBezTo>
                  <a:pt x="229" y="3"/>
                  <a:pt x="179" y="48"/>
                  <a:pt x="117" y="101"/>
                </a:cubicBezTo>
                <a:cubicBezTo>
                  <a:pt x="55" y="154"/>
                  <a:pt x="3" y="196"/>
                  <a:pt x="2" y="194"/>
                </a:cubicBezTo>
                <a:cubicBezTo>
                  <a:pt x="0" y="192"/>
                  <a:pt x="49" y="148"/>
                  <a:pt x="111" y="95"/>
                </a:cubicBezTo>
                <a:cubicBezTo>
                  <a:pt x="174" y="41"/>
                  <a:pt x="225" y="0"/>
                  <a:pt x="227" y="2"/>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6" name="Freeform 72">
            <a:extLst>
              <a:ext uri="{FF2B5EF4-FFF2-40B4-BE49-F238E27FC236}">
                <a16:creationId xmlns:a16="http://schemas.microsoft.com/office/drawing/2014/main" xmlns="" id="{4E33439E-B90B-4D2E-8E0E-BA22DA61F3C1}"/>
              </a:ext>
            </a:extLst>
          </p:cNvPr>
          <p:cNvSpPr>
            <a:spLocks/>
          </p:cNvSpPr>
          <p:nvPr/>
        </p:nvSpPr>
        <p:spPr bwMode="auto">
          <a:xfrm>
            <a:off x="6099176" y="4092893"/>
            <a:ext cx="77788" cy="166688"/>
          </a:xfrm>
          <a:custGeom>
            <a:avLst/>
            <a:gdLst>
              <a:gd name="T0" fmla="*/ 69 w 71"/>
              <a:gd name="T1" fmla="*/ 151 h 153"/>
              <a:gd name="T2" fmla="*/ 24 w 71"/>
              <a:gd name="T3" fmla="*/ 81 h 153"/>
              <a:gd name="T4" fmla="*/ 2 w 71"/>
              <a:gd name="T5" fmla="*/ 1 h 153"/>
              <a:gd name="T6" fmla="*/ 32 w 71"/>
              <a:gd name="T7" fmla="*/ 78 h 153"/>
              <a:gd name="T8" fmla="*/ 69 w 71"/>
              <a:gd name="T9" fmla="*/ 151 h 153"/>
            </a:gdLst>
            <a:ahLst/>
            <a:cxnLst>
              <a:cxn ang="0">
                <a:pos x="T0" y="T1"/>
              </a:cxn>
              <a:cxn ang="0">
                <a:pos x="T2" y="T3"/>
              </a:cxn>
              <a:cxn ang="0">
                <a:pos x="T4" y="T5"/>
              </a:cxn>
              <a:cxn ang="0">
                <a:pos x="T6" y="T7"/>
              </a:cxn>
              <a:cxn ang="0">
                <a:pos x="T8" y="T9"/>
              </a:cxn>
            </a:cxnLst>
            <a:rect l="0" t="0" r="r" b="b"/>
            <a:pathLst>
              <a:path w="71" h="153">
                <a:moveTo>
                  <a:pt x="69" y="151"/>
                </a:moveTo>
                <a:cubicBezTo>
                  <a:pt x="67" y="153"/>
                  <a:pt x="43" y="124"/>
                  <a:pt x="24" y="81"/>
                </a:cubicBezTo>
                <a:cubicBezTo>
                  <a:pt x="5" y="39"/>
                  <a:pt x="0" y="1"/>
                  <a:pt x="2" y="1"/>
                </a:cubicBezTo>
                <a:cubicBezTo>
                  <a:pt x="4" y="0"/>
                  <a:pt x="13" y="36"/>
                  <a:pt x="32" y="78"/>
                </a:cubicBezTo>
                <a:cubicBezTo>
                  <a:pt x="50" y="119"/>
                  <a:pt x="71" y="150"/>
                  <a:pt x="69" y="151"/>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7" name="Freeform 73">
            <a:extLst>
              <a:ext uri="{FF2B5EF4-FFF2-40B4-BE49-F238E27FC236}">
                <a16:creationId xmlns:a16="http://schemas.microsoft.com/office/drawing/2014/main" xmlns="" id="{471AC2CD-DEAE-4C7B-8684-1DB59BD0681C}"/>
              </a:ext>
            </a:extLst>
          </p:cNvPr>
          <p:cNvSpPr>
            <a:spLocks/>
          </p:cNvSpPr>
          <p:nvPr/>
        </p:nvSpPr>
        <p:spPr bwMode="auto">
          <a:xfrm>
            <a:off x="4979988" y="3005455"/>
            <a:ext cx="312738" cy="252413"/>
          </a:xfrm>
          <a:custGeom>
            <a:avLst/>
            <a:gdLst>
              <a:gd name="T0" fmla="*/ 284 w 286"/>
              <a:gd name="T1" fmla="*/ 2 h 232"/>
              <a:gd name="T2" fmla="*/ 146 w 286"/>
              <a:gd name="T3" fmla="*/ 120 h 232"/>
              <a:gd name="T4" fmla="*/ 1 w 286"/>
              <a:gd name="T5" fmla="*/ 230 h 232"/>
              <a:gd name="T6" fmla="*/ 140 w 286"/>
              <a:gd name="T7" fmla="*/ 113 h 232"/>
              <a:gd name="T8" fmla="*/ 284 w 286"/>
              <a:gd name="T9" fmla="*/ 2 h 232"/>
            </a:gdLst>
            <a:ahLst/>
            <a:cxnLst>
              <a:cxn ang="0">
                <a:pos x="T0" y="T1"/>
              </a:cxn>
              <a:cxn ang="0">
                <a:pos x="T2" y="T3"/>
              </a:cxn>
              <a:cxn ang="0">
                <a:pos x="T4" y="T5"/>
              </a:cxn>
              <a:cxn ang="0">
                <a:pos x="T6" y="T7"/>
              </a:cxn>
              <a:cxn ang="0">
                <a:pos x="T8" y="T9"/>
              </a:cxn>
            </a:cxnLst>
            <a:rect l="0" t="0" r="r" b="b"/>
            <a:pathLst>
              <a:path w="286" h="232">
                <a:moveTo>
                  <a:pt x="284" y="2"/>
                </a:moveTo>
                <a:cubicBezTo>
                  <a:pt x="286" y="4"/>
                  <a:pt x="224" y="57"/>
                  <a:pt x="146" y="120"/>
                </a:cubicBezTo>
                <a:cubicBezTo>
                  <a:pt x="67" y="183"/>
                  <a:pt x="3" y="232"/>
                  <a:pt x="1" y="230"/>
                </a:cubicBezTo>
                <a:cubicBezTo>
                  <a:pt x="0" y="228"/>
                  <a:pt x="62" y="176"/>
                  <a:pt x="140" y="113"/>
                </a:cubicBezTo>
                <a:cubicBezTo>
                  <a:pt x="218" y="50"/>
                  <a:pt x="283" y="0"/>
                  <a:pt x="284" y="2"/>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8" name="Freeform 74">
            <a:extLst>
              <a:ext uri="{FF2B5EF4-FFF2-40B4-BE49-F238E27FC236}">
                <a16:creationId xmlns:a16="http://schemas.microsoft.com/office/drawing/2014/main" xmlns="" id="{7901409B-F5B2-48B4-A59D-CCCCB24814CF}"/>
              </a:ext>
            </a:extLst>
          </p:cNvPr>
          <p:cNvSpPr>
            <a:spLocks/>
          </p:cNvSpPr>
          <p:nvPr/>
        </p:nvSpPr>
        <p:spPr bwMode="auto">
          <a:xfrm>
            <a:off x="4811713" y="3702368"/>
            <a:ext cx="130175" cy="257175"/>
          </a:xfrm>
          <a:custGeom>
            <a:avLst/>
            <a:gdLst>
              <a:gd name="T0" fmla="*/ 118 w 119"/>
              <a:gd name="T1" fmla="*/ 236 h 237"/>
              <a:gd name="T2" fmla="*/ 64 w 119"/>
              <a:gd name="T3" fmla="*/ 116 h 237"/>
              <a:gd name="T4" fmla="*/ 3 w 119"/>
              <a:gd name="T5" fmla="*/ 1 h 237"/>
              <a:gd name="T6" fmla="*/ 26 w 119"/>
              <a:gd name="T7" fmla="*/ 31 h 237"/>
              <a:gd name="T8" fmla="*/ 72 w 119"/>
              <a:gd name="T9" fmla="*/ 112 h 237"/>
              <a:gd name="T10" fmla="*/ 108 w 119"/>
              <a:gd name="T11" fmla="*/ 199 h 237"/>
              <a:gd name="T12" fmla="*/ 118 w 119"/>
              <a:gd name="T13" fmla="*/ 236 h 237"/>
            </a:gdLst>
            <a:ahLst/>
            <a:cxnLst>
              <a:cxn ang="0">
                <a:pos x="T0" y="T1"/>
              </a:cxn>
              <a:cxn ang="0">
                <a:pos x="T2" y="T3"/>
              </a:cxn>
              <a:cxn ang="0">
                <a:pos x="T4" y="T5"/>
              </a:cxn>
              <a:cxn ang="0">
                <a:pos x="T6" y="T7"/>
              </a:cxn>
              <a:cxn ang="0">
                <a:pos x="T8" y="T9"/>
              </a:cxn>
              <a:cxn ang="0">
                <a:pos x="T10" y="T11"/>
              </a:cxn>
              <a:cxn ang="0">
                <a:pos x="T12" y="T13"/>
              </a:cxn>
            </a:cxnLst>
            <a:rect l="0" t="0" r="r" b="b"/>
            <a:pathLst>
              <a:path w="119" h="237">
                <a:moveTo>
                  <a:pt x="118" y="236"/>
                </a:moveTo>
                <a:cubicBezTo>
                  <a:pt x="115" y="237"/>
                  <a:pt x="96" y="181"/>
                  <a:pt x="64" y="116"/>
                </a:cubicBezTo>
                <a:cubicBezTo>
                  <a:pt x="33" y="51"/>
                  <a:pt x="0" y="2"/>
                  <a:pt x="3" y="1"/>
                </a:cubicBezTo>
                <a:cubicBezTo>
                  <a:pt x="4" y="0"/>
                  <a:pt x="13" y="12"/>
                  <a:pt x="26" y="31"/>
                </a:cubicBezTo>
                <a:cubicBezTo>
                  <a:pt x="39" y="51"/>
                  <a:pt x="56" y="80"/>
                  <a:pt x="72" y="112"/>
                </a:cubicBezTo>
                <a:cubicBezTo>
                  <a:pt x="88" y="145"/>
                  <a:pt x="100" y="176"/>
                  <a:pt x="108" y="199"/>
                </a:cubicBezTo>
                <a:cubicBezTo>
                  <a:pt x="115" y="221"/>
                  <a:pt x="119" y="236"/>
                  <a:pt x="118" y="236"/>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9" name="Freeform 75">
            <a:extLst>
              <a:ext uri="{FF2B5EF4-FFF2-40B4-BE49-F238E27FC236}">
                <a16:creationId xmlns:a16="http://schemas.microsoft.com/office/drawing/2014/main" xmlns="" id="{B3939CE5-4AEB-452A-932A-CA01848F89C8}"/>
              </a:ext>
            </a:extLst>
          </p:cNvPr>
          <p:cNvSpPr>
            <a:spLocks/>
          </p:cNvSpPr>
          <p:nvPr/>
        </p:nvSpPr>
        <p:spPr bwMode="auto">
          <a:xfrm>
            <a:off x="4465638" y="4354830"/>
            <a:ext cx="328613" cy="60325"/>
          </a:xfrm>
          <a:custGeom>
            <a:avLst/>
            <a:gdLst>
              <a:gd name="T0" fmla="*/ 301 w 301"/>
              <a:gd name="T1" fmla="*/ 2 h 55"/>
              <a:gd name="T2" fmla="*/ 259 w 301"/>
              <a:gd name="T3" fmla="*/ 19 h 55"/>
              <a:gd name="T4" fmla="*/ 154 w 301"/>
              <a:gd name="T5" fmla="*/ 46 h 55"/>
              <a:gd name="T6" fmla="*/ 45 w 301"/>
              <a:gd name="T7" fmla="*/ 55 h 55"/>
              <a:gd name="T8" fmla="*/ 0 w 301"/>
              <a:gd name="T9" fmla="*/ 52 h 55"/>
              <a:gd name="T10" fmla="*/ 45 w 301"/>
              <a:gd name="T11" fmla="*/ 49 h 55"/>
              <a:gd name="T12" fmla="*/ 152 w 301"/>
              <a:gd name="T13" fmla="*/ 37 h 55"/>
              <a:gd name="T14" fmla="*/ 258 w 301"/>
              <a:gd name="T15" fmla="*/ 13 h 55"/>
              <a:gd name="T16" fmla="*/ 301 w 301"/>
              <a:gd name="T17"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 h="55">
                <a:moveTo>
                  <a:pt x="301" y="2"/>
                </a:moveTo>
                <a:cubicBezTo>
                  <a:pt x="301" y="3"/>
                  <a:pt x="286" y="10"/>
                  <a:pt x="259" y="19"/>
                </a:cubicBezTo>
                <a:cubicBezTo>
                  <a:pt x="233" y="28"/>
                  <a:pt x="196" y="38"/>
                  <a:pt x="154" y="46"/>
                </a:cubicBezTo>
                <a:cubicBezTo>
                  <a:pt x="112" y="52"/>
                  <a:pt x="73" y="55"/>
                  <a:pt x="45" y="55"/>
                </a:cubicBezTo>
                <a:cubicBezTo>
                  <a:pt x="17" y="55"/>
                  <a:pt x="0" y="53"/>
                  <a:pt x="0" y="52"/>
                </a:cubicBezTo>
                <a:cubicBezTo>
                  <a:pt x="0" y="50"/>
                  <a:pt x="17" y="50"/>
                  <a:pt x="45" y="49"/>
                </a:cubicBezTo>
                <a:cubicBezTo>
                  <a:pt x="72" y="47"/>
                  <a:pt x="111" y="44"/>
                  <a:pt x="152" y="37"/>
                </a:cubicBezTo>
                <a:cubicBezTo>
                  <a:pt x="194" y="30"/>
                  <a:pt x="231" y="21"/>
                  <a:pt x="258" y="13"/>
                </a:cubicBezTo>
                <a:cubicBezTo>
                  <a:pt x="284" y="6"/>
                  <a:pt x="301" y="0"/>
                  <a:pt x="301" y="2"/>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0" name="Freeform 76">
            <a:extLst>
              <a:ext uri="{FF2B5EF4-FFF2-40B4-BE49-F238E27FC236}">
                <a16:creationId xmlns:a16="http://schemas.microsoft.com/office/drawing/2014/main" xmlns="" id="{41CCB8E9-4E3E-4D58-91B2-0E8592A3651D}"/>
              </a:ext>
            </a:extLst>
          </p:cNvPr>
          <p:cNvSpPr>
            <a:spLocks/>
          </p:cNvSpPr>
          <p:nvPr/>
        </p:nvSpPr>
        <p:spPr bwMode="auto">
          <a:xfrm>
            <a:off x="4089401" y="5359718"/>
            <a:ext cx="322263" cy="204788"/>
          </a:xfrm>
          <a:custGeom>
            <a:avLst/>
            <a:gdLst>
              <a:gd name="T0" fmla="*/ 293 w 295"/>
              <a:gd name="T1" fmla="*/ 2 h 188"/>
              <a:gd name="T2" fmla="*/ 149 w 295"/>
              <a:gd name="T3" fmla="*/ 98 h 188"/>
              <a:gd name="T4" fmla="*/ 1 w 295"/>
              <a:gd name="T5" fmla="*/ 186 h 188"/>
              <a:gd name="T6" fmla="*/ 145 w 295"/>
              <a:gd name="T7" fmla="*/ 91 h 188"/>
              <a:gd name="T8" fmla="*/ 293 w 295"/>
              <a:gd name="T9" fmla="*/ 2 h 188"/>
            </a:gdLst>
            <a:ahLst/>
            <a:cxnLst>
              <a:cxn ang="0">
                <a:pos x="T0" y="T1"/>
              </a:cxn>
              <a:cxn ang="0">
                <a:pos x="T2" y="T3"/>
              </a:cxn>
              <a:cxn ang="0">
                <a:pos x="T4" y="T5"/>
              </a:cxn>
              <a:cxn ang="0">
                <a:pos x="T6" y="T7"/>
              </a:cxn>
              <a:cxn ang="0">
                <a:pos x="T8" y="T9"/>
              </a:cxn>
            </a:cxnLst>
            <a:rect l="0" t="0" r="r" b="b"/>
            <a:pathLst>
              <a:path w="295" h="188">
                <a:moveTo>
                  <a:pt x="293" y="2"/>
                </a:moveTo>
                <a:cubicBezTo>
                  <a:pt x="295" y="4"/>
                  <a:pt x="230" y="47"/>
                  <a:pt x="149" y="98"/>
                </a:cubicBezTo>
                <a:cubicBezTo>
                  <a:pt x="69" y="149"/>
                  <a:pt x="2" y="188"/>
                  <a:pt x="1" y="186"/>
                </a:cubicBezTo>
                <a:cubicBezTo>
                  <a:pt x="0" y="184"/>
                  <a:pt x="64" y="141"/>
                  <a:pt x="145" y="91"/>
                </a:cubicBezTo>
                <a:cubicBezTo>
                  <a:pt x="226" y="40"/>
                  <a:pt x="292" y="0"/>
                  <a:pt x="293" y="2"/>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1" name="Freeform 77">
            <a:extLst>
              <a:ext uri="{FF2B5EF4-FFF2-40B4-BE49-F238E27FC236}">
                <a16:creationId xmlns:a16="http://schemas.microsoft.com/office/drawing/2014/main" xmlns="" id="{2FEC2B3A-7119-4A5E-AAFF-8D4F05C9A499}"/>
              </a:ext>
            </a:extLst>
          </p:cNvPr>
          <p:cNvSpPr>
            <a:spLocks/>
          </p:cNvSpPr>
          <p:nvPr/>
        </p:nvSpPr>
        <p:spPr bwMode="auto">
          <a:xfrm>
            <a:off x="4751388" y="5300980"/>
            <a:ext cx="160338" cy="428625"/>
          </a:xfrm>
          <a:custGeom>
            <a:avLst/>
            <a:gdLst>
              <a:gd name="T0" fmla="*/ 145 w 147"/>
              <a:gd name="T1" fmla="*/ 394 h 395"/>
              <a:gd name="T2" fmla="*/ 69 w 147"/>
              <a:gd name="T3" fmla="*/ 199 h 395"/>
              <a:gd name="T4" fmla="*/ 2 w 147"/>
              <a:gd name="T5" fmla="*/ 1 h 395"/>
              <a:gd name="T6" fmla="*/ 78 w 147"/>
              <a:gd name="T7" fmla="*/ 196 h 395"/>
              <a:gd name="T8" fmla="*/ 145 w 147"/>
              <a:gd name="T9" fmla="*/ 394 h 395"/>
            </a:gdLst>
            <a:ahLst/>
            <a:cxnLst>
              <a:cxn ang="0">
                <a:pos x="T0" y="T1"/>
              </a:cxn>
              <a:cxn ang="0">
                <a:pos x="T2" y="T3"/>
              </a:cxn>
              <a:cxn ang="0">
                <a:pos x="T4" y="T5"/>
              </a:cxn>
              <a:cxn ang="0">
                <a:pos x="T6" y="T7"/>
              </a:cxn>
              <a:cxn ang="0">
                <a:pos x="T8" y="T9"/>
              </a:cxn>
            </a:cxnLst>
            <a:rect l="0" t="0" r="r" b="b"/>
            <a:pathLst>
              <a:path w="147" h="395">
                <a:moveTo>
                  <a:pt x="145" y="394"/>
                </a:moveTo>
                <a:cubicBezTo>
                  <a:pt x="142" y="395"/>
                  <a:pt x="109" y="307"/>
                  <a:pt x="69" y="199"/>
                </a:cubicBezTo>
                <a:cubicBezTo>
                  <a:pt x="30" y="90"/>
                  <a:pt x="0" y="2"/>
                  <a:pt x="2" y="1"/>
                </a:cubicBezTo>
                <a:cubicBezTo>
                  <a:pt x="5" y="0"/>
                  <a:pt x="38" y="87"/>
                  <a:pt x="78" y="196"/>
                </a:cubicBezTo>
                <a:cubicBezTo>
                  <a:pt x="117" y="304"/>
                  <a:pt x="147" y="393"/>
                  <a:pt x="145" y="394"/>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2" name="Freeform 78">
            <a:extLst>
              <a:ext uri="{FF2B5EF4-FFF2-40B4-BE49-F238E27FC236}">
                <a16:creationId xmlns:a16="http://schemas.microsoft.com/office/drawing/2014/main" xmlns="" id="{990355D8-6977-4FCF-A7FA-ADA8BAC91F9F}"/>
              </a:ext>
            </a:extLst>
          </p:cNvPr>
          <p:cNvSpPr>
            <a:spLocks/>
          </p:cNvSpPr>
          <p:nvPr/>
        </p:nvSpPr>
        <p:spPr bwMode="auto">
          <a:xfrm>
            <a:off x="5334001" y="4731068"/>
            <a:ext cx="114300" cy="239713"/>
          </a:xfrm>
          <a:custGeom>
            <a:avLst/>
            <a:gdLst>
              <a:gd name="T0" fmla="*/ 102 w 105"/>
              <a:gd name="T1" fmla="*/ 219 h 220"/>
              <a:gd name="T2" fmla="*/ 48 w 105"/>
              <a:gd name="T3" fmla="*/ 112 h 220"/>
              <a:gd name="T4" fmla="*/ 2 w 105"/>
              <a:gd name="T5" fmla="*/ 1 h 220"/>
              <a:gd name="T6" fmla="*/ 56 w 105"/>
              <a:gd name="T7" fmla="*/ 108 h 220"/>
              <a:gd name="T8" fmla="*/ 102 w 105"/>
              <a:gd name="T9" fmla="*/ 219 h 220"/>
            </a:gdLst>
            <a:ahLst/>
            <a:cxnLst>
              <a:cxn ang="0">
                <a:pos x="T0" y="T1"/>
              </a:cxn>
              <a:cxn ang="0">
                <a:pos x="T2" y="T3"/>
              </a:cxn>
              <a:cxn ang="0">
                <a:pos x="T4" y="T5"/>
              </a:cxn>
              <a:cxn ang="0">
                <a:pos x="T6" y="T7"/>
              </a:cxn>
              <a:cxn ang="0">
                <a:pos x="T8" y="T9"/>
              </a:cxn>
            </a:cxnLst>
            <a:rect l="0" t="0" r="r" b="b"/>
            <a:pathLst>
              <a:path w="105" h="220">
                <a:moveTo>
                  <a:pt x="102" y="219"/>
                </a:moveTo>
                <a:cubicBezTo>
                  <a:pt x="100" y="220"/>
                  <a:pt x="76" y="172"/>
                  <a:pt x="48" y="112"/>
                </a:cubicBezTo>
                <a:cubicBezTo>
                  <a:pt x="20" y="52"/>
                  <a:pt x="0" y="2"/>
                  <a:pt x="2" y="1"/>
                </a:cubicBezTo>
                <a:cubicBezTo>
                  <a:pt x="4" y="0"/>
                  <a:pt x="28" y="48"/>
                  <a:pt x="56" y="108"/>
                </a:cubicBezTo>
                <a:cubicBezTo>
                  <a:pt x="84" y="168"/>
                  <a:pt x="105" y="218"/>
                  <a:pt x="102" y="219"/>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3" name="Freeform 79">
            <a:extLst>
              <a:ext uri="{FF2B5EF4-FFF2-40B4-BE49-F238E27FC236}">
                <a16:creationId xmlns:a16="http://schemas.microsoft.com/office/drawing/2014/main" xmlns="" id="{0576E293-3FB3-4671-807E-451473F9FCED}"/>
              </a:ext>
            </a:extLst>
          </p:cNvPr>
          <p:cNvSpPr>
            <a:spLocks/>
          </p:cNvSpPr>
          <p:nvPr/>
        </p:nvSpPr>
        <p:spPr bwMode="auto">
          <a:xfrm>
            <a:off x="7364413" y="4640580"/>
            <a:ext cx="109538" cy="274638"/>
          </a:xfrm>
          <a:custGeom>
            <a:avLst/>
            <a:gdLst>
              <a:gd name="T0" fmla="*/ 99 w 100"/>
              <a:gd name="T1" fmla="*/ 0 h 254"/>
              <a:gd name="T2" fmla="*/ 85 w 100"/>
              <a:gd name="T3" fmla="*/ 38 h 254"/>
              <a:gd name="T4" fmla="*/ 49 w 100"/>
              <a:gd name="T5" fmla="*/ 127 h 254"/>
              <a:gd name="T6" fmla="*/ 16 w 100"/>
              <a:gd name="T7" fmla="*/ 217 h 254"/>
              <a:gd name="T8" fmla="*/ 1 w 100"/>
              <a:gd name="T9" fmla="*/ 254 h 254"/>
              <a:gd name="T10" fmla="*/ 10 w 100"/>
              <a:gd name="T11" fmla="*/ 215 h 254"/>
              <a:gd name="T12" fmla="*/ 41 w 100"/>
              <a:gd name="T13" fmla="*/ 124 h 254"/>
              <a:gd name="T14" fmla="*/ 80 w 100"/>
              <a:gd name="T15" fmla="*/ 35 h 254"/>
              <a:gd name="T16" fmla="*/ 99 w 100"/>
              <a:gd name="T1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254">
                <a:moveTo>
                  <a:pt x="99" y="0"/>
                </a:moveTo>
                <a:cubicBezTo>
                  <a:pt x="100" y="1"/>
                  <a:pt x="95" y="15"/>
                  <a:pt x="85" y="38"/>
                </a:cubicBezTo>
                <a:cubicBezTo>
                  <a:pt x="76" y="60"/>
                  <a:pt x="63" y="92"/>
                  <a:pt x="49" y="127"/>
                </a:cubicBezTo>
                <a:cubicBezTo>
                  <a:pt x="36" y="162"/>
                  <a:pt x="24" y="194"/>
                  <a:pt x="16" y="217"/>
                </a:cubicBezTo>
                <a:cubicBezTo>
                  <a:pt x="7" y="240"/>
                  <a:pt x="2" y="254"/>
                  <a:pt x="1" y="254"/>
                </a:cubicBezTo>
                <a:cubicBezTo>
                  <a:pt x="0" y="254"/>
                  <a:pt x="3" y="239"/>
                  <a:pt x="10" y="215"/>
                </a:cubicBezTo>
                <a:cubicBezTo>
                  <a:pt x="17" y="191"/>
                  <a:pt x="28" y="159"/>
                  <a:pt x="41" y="124"/>
                </a:cubicBezTo>
                <a:cubicBezTo>
                  <a:pt x="55" y="89"/>
                  <a:pt x="69" y="57"/>
                  <a:pt x="80" y="35"/>
                </a:cubicBezTo>
                <a:cubicBezTo>
                  <a:pt x="90" y="13"/>
                  <a:pt x="98" y="0"/>
                  <a:pt x="99" y="0"/>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4" name="Freeform 80">
            <a:extLst>
              <a:ext uri="{FF2B5EF4-FFF2-40B4-BE49-F238E27FC236}">
                <a16:creationId xmlns:a16="http://schemas.microsoft.com/office/drawing/2014/main" xmlns="" id="{7BEDB0FA-07B4-4A54-8152-50A5E0E6549C}"/>
              </a:ext>
            </a:extLst>
          </p:cNvPr>
          <p:cNvSpPr>
            <a:spLocks/>
          </p:cNvSpPr>
          <p:nvPr/>
        </p:nvSpPr>
        <p:spPr bwMode="auto">
          <a:xfrm>
            <a:off x="5429251" y="6099493"/>
            <a:ext cx="339725" cy="47625"/>
          </a:xfrm>
          <a:custGeom>
            <a:avLst/>
            <a:gdLst>
              <a:gd name="T0" fmla="*/ 311 w 311"/>
              <a:gd name="T1" fmla="*/ 8 h 43"/>
              <a:gd name="T2" fmla="*/ 265 w 311"/>
              <a:gd name="T3" fmla="*/ 9 h 43"/>
              <a:gd name="T4" fmla="*/ 154 w 311"/>
              <a:gd name="T5" fmla="*/ 14 h 43"/>
              <a:gd name="T6" fmla="*/ 46 w 311"/>
              <a:gd name="T7" fmla="*/ 32 h 43"/>
              <a:gd name="T8" fmla="*/ 1 w 311"/>
              <a:gd name="T9" fmla="*/ 42 h 43"/>
              <a:gd name="T10" fmla="*/ 44 w 311"/>
              <a:gd name="T11" fmla="*/ 26 h 43"/>
              <a:gd name="T12" fmla="*/ 154 w 311"/>
              <a:gd name="T13" fmla="*/ 5 h 43"/>
              <a:gd name="T14" fmla="*/ 265 w 311"/>
              <a:gd name="T15" fmla="*/ 2 h 43"/>
              <a:gd name="T16" fmla="*/ 311 w 311"/>
              <a:gd name="T17"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1" h="43">
                <a:moveTo>
                  <a:pt x="311" y="8"/>
                </a:moveTo>
                <a:cubicBezTo>
                  <a:pt x="310" y="10"/>
                  <a:pt x="293" y="9"/>
                  <a:pt x="265" y="9"/>
                </a:cubicBezTo>
                <a:cubicBezTo>
                  <a:pt x="236" y="8"/>
                  <a:pt x="197" y="9"/>
                  <a:pt x="154" y="14"/>
                </a:cubicBezTo>
                <a:cubicBezTo>
                  <a:pt x="112" y="18"/>
                  <a:pt x="73" y="26"/>
                  <a:pt x="46" y="32"/>
                </a:cubicBezTo>
                <a:cubicBezTo>
                  <a:pt x="18" y="38"/>
                  <a:pt x="1" y="43"/>
                  <a:pt x="1" y="42"/>
                </a:cubicBezTo>
                <a:cubicBezTo>
                  <a:pt x="0" y="40"/>
                  <a:pt x="17" y="34"/>
                  <a:pt x="44" y="26"/>
                </a:cubicBezTo>
                <a:cubicBezTo>
                  <a:pt x="72" y="18"/>
                  <a:pt x="110" y="10"/>
                  <a:pt x="154" y="5"/>
                </a:cubicBezTo>
                <a:cubicBezTo>
                  <a:pt x="197" y="0"/>
                  <a:pt x="236" y="1"/>
                  <a:pt x="265" y="2"/>
                </a:cubicBezTo>
                <a:cubicBezTo>
                  <a:pt x="293" y="4"/>
                  <a:pt x="311" y="7"/>
                  <a:pt x="311" y="8"/>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5" name="Freeform 81">
            <a:extLst>
              <a:ext uri="{FF2B5EF4-FFF2-40B4-BE49-F238E27FC236}">
                <a16:creationId xmlns:a16="http://schemas.microsoft.com/office/drawing/2014/main" xmlns="" id="{D92032B7-517A-4B19-86BF-811389CF9FBE}"/>
              </a:ext>
            </a:extLst>
          </p:cNvPr>
          <p:cNvSpPr>
            <a:spLocks/>
          </p:cNvSpPr>
          <p:nvPr/>
        </p:nvSpPr>
        <p:spPr bwMode="auto">
          <a:xfrm>
            <a:off x="6088063" y="5950268"/>
            <a:ext cx="173038" cy="195263"/>
          </a:xfrm>
          <a:custGeom>
            <a:avLst/>
            <a:gdLst>
              <a:gd name="T0" fmla="*/ 157 w 158"/>
              <a:gd name="T1" fmla="*/ 179 h 180"/>
              <a:gd name="T2" fmla="*/ 86 w 158"/>
              <a:gd name="T3" fmla="*/ 84 h 180"/>
              <a:gd name="T4" fmla="*/ 2 w 158"/>
              <a:gd name="T5" fmla="*/ 0 h 180"/>
              <a:gd name="T6" fmla="*/ 31 w 158"/>
              <a:gd name="T7" fmla="*/ 20 h 180"/>
              <a:gd name="T8" fmla="*/ 92 w 158"/>
              <a:gd name="T9" fmla="*/ 78 h 180"/>
              <a:gd name="T10" fmla="*/ 142 w 158"/>
              <a:gd name="T11" fmla="*/ 147 h 180"/>
              <a:gd name="T12" fmla="*/ 157 w 158"/>
              <a:gd name="T13" fmla="*/ 179 h 180"/>
            </a:gdLst>
            <a:ahLst/>
            <a:cxnLst>
              <a:cxn ang="0">
                <a:pos x="T0" y="T1"/>
              </a:cxn>
              <a:cxn ang="0">
                <a:pos x="T2" y="T3"/>
              </a:cxn>
              <a:cxn ang="0">
                <a:pos x="T4" y="T5"/>
              </a:cxn>
              <a:cxn ang="0">
                <a:pos x="T6" y="T7"/>
              </a:cxn>
              <a:cxn ang="0">
                <a:pos x="T8" y="T9"/>
              </a:cxn>
              <a:cxn ang="0">
                <a:pos x="T10" y="T11"/>
              </a:cxn>
              <a:cxn ang="0">
                <a:pos x="T12" y="T13"/>
              </a:cxn>
            </a:cxnLst>
            <a:rect l="0" t="0" r="r" b="b"/>
            <a:pathLst>
              <a:path w="158" h="180">
                <a:moveTo>
                  <a:pt x="157" y="179"/>
                </a:moveTo>
                <a:cubicBezTo>
                  <a:pt x="155" y="180"/>
                  <a:pt x="129" y="133"/>
                  <a:pt x="86" y="84"/>
                </a:cubicBezTo>
                <a:cubicBezTo>
                  <a:pt x="43" y="35"/>
                  <a:pt x="0" y="3"/>
                  <a:pt x="2" y="0"/>
                </a:cubicBezTo>
                <a:cubicBezTo>
                  <a:pt x="3" y="0"/>
                  <a:pt x="14" y="6"/>
                  <a:pt x="31" y="20"/>
                </a:cubicBezTo>
                <a:cubicBezTo>
                  <a:pt x="48" y="33"/>
                  <a:pt x="71" y="53"/>
                  <a:pt x="92" y="78"/>
                </a:cubicBezTo>
                <a:cubicBezTo>
                  <a:pt x="114" y="103"/>
                  <a:pt x="131" y="128"/>
                  <a:pt x="142" y="147"/>
                </a:cubicBezTo>
                <a:cubicBezTo>
                  <a:pt x="153" y="166"/>
                  <a:pt x="158" y="178"/>
                  <a:pt x="157" y="179"/>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6" name="Freeform 82">
            <a:extLst>
              <a:ext uri="{FF2B5EF4-FFF2-40B4-BE49-F238E27FC236}">
                <a16:creationId xmlns:a16="http://schemas.microsoft.com/office/drawing/2014/main" xmlns="" id="{97D79E62-24D6-4F5A-82CB-1839FA394986}"/>
              </a:ext>
            </a:extLst>
          </p:cNvPr>
          <p:cNvSpPr>
            <a:spLocks/>
          </p:cNvSpPr>
          <p:nvPr/>
        </p:nvSpPr>
        <p:spPr bwMode="auto">
          <a:xfrm>
            <a:off x="6573838" y="5999480"/>
            <a:ext cx="230188" cy="141288"/>
          </a:xfrm>
          <a:custGeom>
            <a:avLst/>
            <a:gdLst>
              <a:gd name="T0" fmla="*/ 209 w 211"/>
              <a:gd name="T1" fmla="*/ 2 h 129"/>
              <a:gd name="T2" fmla="*/ 107 w 211"/>
              <a:gd name="T3" fmla="*/ 68 h 129"/>
              <a:gd name="T4" fmla="*/ 1 w 211"/>
              <a:gd name="T5" fmla="*/ 127 h 129"/>
              <a:gd name="T6" fmla="*/ 103 w 211"/>
              <a:gd name="T7" fmla="*/ 61 h 129"/>
              <a:gd name="T8" fmla="*/ 209 w 211"/>
              <a:gd name="T9" fmla="*/ 2 h 129"/>
            </a:gdLst>
            <a:ahLst/>
            <a:cxnLst>
              <a:cxn ang="0">
                <a:pos x="T0" y="T1"/>
              </a:cxn>
              <a:cxn ang="0">
                <a:pos x="T2" y="T3"/>
              </a:cxn>
              <a:cxn ang="0">
                <a:pos x="T4" y="T5"/>
              </a:cxn>
              <a:cxn ang="0">
                <a:pos x="T6" y="T7"/>
              </a:cxn>
              <a:cxn ang="0">
                <a:pos x="T8" y="T9"/>
              </a:cxn>
            </a:cxnLst>
            <a:rect l="0" t="0" r="r" b="b"/>
            <a:pathLst>
              <a:path w="211" h="129">
                <a:moveTo>
                  <a:pt x="209" y="2"/>
                </a:moveTo>
                <a:cubicBezTo>
                  <a:pt x="211" y="4"/>
                  <a:pt x="165" y="33"/>
                  <a:pt x="107" y="68"/>
                </a:cubicBezTo>
                <a:cubicBezTo>
                  <a:pt x="50" y="103"/>
                  <a:pt x="2" y="129"/>
                  <a:pt x="1" y="127"/>
                </a:cubicBezTo>
                <a:cubicBezTo>
                  <a:pt x="0" y="125"/>
                  <a:pt x="45" y="95"/>
                  <a:pt x="103" y="61"/>
                </a:cubicBezTo>
                <a:cubicBezTo>
                  <a:pt x="160" y="26"/>
                  <a:pt x="208" y="0"/>
                  <a:pt x="209" y="2"/>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7" name="Freeform 83">
            <a:extLst>
              <a:ext uri="{FF2B5EF4-FFF2-40B4-BE49-F238E27FC236}">
                <a16:creationId xmlns:a16="http://schemas.microsoft.com/office/drawing/2014/main" xmlns="" id="{D5E909E6-EB99-4893-AF80-C4C192532040}"/>
              </a:ext>
            </a:extLst>
          </p:cNvPr>
          <p:cNvSpPr>
            <a:spLocks/>
          </p:cNvSpPr>
          <p:nvPr/>
        </p:nvSpPr>
        <p:spPr bwMode="auto">
          <a:xfrm>
            <a:off x="7216776" y="6099493"/>
            <a:ext cx="161925" cy="22225"/>
          </a:xfrm>
          <a:custGeom>
            <a:avLst/>
            <a:gdLst>
              <a:gd name="T0" fmla="*/ 148 w 148"/>
              <a:gd name="T1" fmla="*/ 18 h 21"/>
              <a:gd name="T2" fmla="*/ 74 w 148"/>
              <a:gd name="T3" fmla="*/ 15 h 21"/>
              <a:gd name="T4" fmla="*/ 1 w 148"/>
              <a:gd name="T5" fmla="*/ 3 h 21"/>
              <a:gd name="T6" fmla="*/ 75 w 148"/>
              <a:gd name="T7" fmla="*/ 6 h 21"/>
              <a:gd name="T8" fmla="*/ 148 w 148"/>
              <a:gd name="T9" fmla="*/ 18 h 21"/>
            </a:gdLst>
            <a:ahLst/>
            <a:cxnLst>
              <a:cxn ang="0">
                <a:pos x="T0" y="T1"/>
              </a:cxn>
              <a:cxn ang="0">
                <a:pos x="T2" y="T3"/>
              </a:cxn>
              <a:cxn ang="0">
                <a:pos x="T4" y="T5"/>
              </a:cxn>
              <a:cxn ang="0">
                <a:pos x="T6" y="T7"/>
              </a:cxn>
              <a:cxn ang="0">
                <a:pos x="T8" y="T9"/>
              </a:cxn>
            </a:cxnLst>
            <a:rect l="0" t="0" r="r" b="b"/>
            <a:pathLst>
              <a:path w="148" h="21">
                <a:moveTo>
                  <a:pt x="148" y="18"/>
                </a:moveTo>
                <a:cubicBezTo>
                  <a:pt x="148" y="21"/>
                  <a:pt x="114" y="19"/>
                  <a:pt x="74" y="15"/>
                </a:cubicBezTo>
                <a:cubicBezTo>
                  <a:pt x="33" y="11"/>
                  <a:pt x="0" y="5"/>
                  <a:pt x="1" y="3"/>
                </a:cubicBezTo>
                <a:cubicBezTo>
                  <a:pt x="1" y="0"/>
                  <a:pt x="34" y="2"/>
                  <a:pt x="75" y="6"/>
                </a:cubicBezTo>
                <a:cubicBezTo>
                  <a:pt x="115" y="10"/>
                  <a:pt x="148" y="16"/>
                  <a:pt x="148" y="18"/>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8" name="Freeform 84">
            <a:extLst>
              <a:ext uri="{FF2B5EF4-FFF2-40B4-BE49-F238E27FC236}">
                <a16:creationId xmlns:a16="http://schemas.microsoft.com/office/drawing/2014/main" xmlns="" id="{A42F03A2-FC04-4CAD-966A-1DF13363D21C}"/>
              </a:ext>
            </a:extLst>
          </p:cNvPr>
          <p:cNvSpPr>
            <a:spLocks/>
          </p:cNvSpPr>
          <p:nvPr/>
        </p:nvSpPr>
        <p:spPr bwMode="auto">
          <a:xfrm>
            <a:off x="5183188" y="446405"/>
            <a:ext cx="1806575" cy="1203325"/>
          </a:xfrm>
          <a:custGeom>
            <a:avLst/>
            <a:gdLst>
              <a:gd name="T0" fmla="*/ 1371 w 1652"/>
              <a:gd name="T1" fmla="*/ 1016 h 1111"/>
              <a:gd name="T2" fmla="*/ 1399 w 1652"/>
              <a:gd name="T3" fmla="*/ 1092 h 1111"/>
              <a:gd name="T4" fmla="*/ 1480 w 1652"/>
              <a:gd name="T5" fmla="*/ 1097 h 1111"/>
              <a:gd name="T6" fmla="*/ 1517 w 1652"/>
              <a:gd name="T7" fmla="*/ 949 h 1111"/>
              <a:gd name="T8" fmla="*/ 1503 w 1652"/>
              <a:gd name="T9" fmla="*/ 788 h 1111"/>
              <a:gd name="T10" fmla="*/ 1581 w 1652"/>
              <a:gd name="T11" fmla="*/ 692 h 1111"/>
              <a:gd name="T12" fmla="*/ 1635 w 1652"/>
              <a:gd name="T13" fmla="*/ 488 h 1111"/>
              <a:gd name="T14" fmla="*/ 1490 w 1652"/>
              <a:gd name="T15" fmla="*/ 340 h 1111"/>
              <a:gd name="T16" fmla="*/ 1275 w 1652"/>
              <a:gd name="T17" fmla="*/ 302 h 1111"/>
              <a:gd name="T18" fmla="*/ 1196 w 1652"/>
              <a:gd name="T19" fmla="*/ 162 h 1111"/>
              <a:gd name="T20" fmla="*/ 965 w 1652"/>
              <a:gd name="T21" fmla="*/ 106 h 1111"/>
              <a:gd name="T22" fmla="*/ 718 w 1652"/>
              <a:gd name="T23" fmla="*/ 138 h 1111"/>
              <a:gd name="T24" fmla="*/ 526 w 1652"/>
              <a:gd name="T25" fmla="*/ 55 h 1111"/>
              <a:gd name="T26" fmla="*/ 113 w 1652"/>
              <a:gd name="T27" fmla="*/ 160 h 1111"/>
              <a:gd name="T28" fmla="*/ 78 w 1652"/>
              <a:gd name="T29" fmla="*/ 584 h 1111"/>
              <a:gd name="T30" fmla="*/ 198 w 1652"/>
              <a:gd name="T31" fmla="*/ 69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52" h="1111">
                <a:moveTo>
                  <a:pt x="1371" y="1016"/>
                </a:moveTo>
                <a:cubicBezTo>
                  <a:pt x="1365" y="1043"/>
                  <a:pt x="1376" y="1075"/>
                  <a:pt x="1399" y="1092"/>
                </a:cubicBezTo>
                <a:cubicBezTo>
                  <a:pt x="1422" y="1109"/>
                  <a:pt x="1455" y="1111"/>
                  <a:pt x="1480" y="1097"/>
                </a:cubicBezTo>
                <a:cubicBezTo>
                  <a:pt x="1528" y="1069"/>
                  <a:pt x="1530" y="1002"/>
                  <a:pt x="1517" y="949"/>
                </a:cubicBezTo>
                <a:cubicBezTo>
                  <a:pt x="1505" y="896"/>
                  <a:pt x="1483" y="839"/>
                  <a:pt x="1503" y="788"/>
                </a:cubicBezTo>
                <a:cubicBezTo>
                  <a:pt x="1518" y="749"/>
                  <a:pt x="1554" y="723"/>
                  <a:pt x="1581" y="692"/>
                </a:cubicBezTo>
                <a:cubicBezTo>
                  <a:pt x="1629" y="636"/>
                  <a:pt x="1652" y="559"/>
                  <a:pt x="1635" y="488"/>
                </a:cubicBezTo>
                <a:cubicBezTo>
                  <a:pt x="1619" y="417"/>
                  <a:pt x="1562" y="356"/>
                  <a:pt x="1490" y="340"/>
                </a:cubicBezTo>
                <a:cubicBezTo>
                  <a:pt x="1418" y="324"/>
                  <a:pt x="1331" y="351"/>
                  <a:pt x="1275" y="302"/>
                </a:cubicBezTo>
                <a:cubicBezTo>
                  <a:pt x="1234" y="267"/>
                  <a:pt x="1228" y="206"/>
                  <a:pt x="1196" y="162"/>
                </a:cubicBezTo>
                <a:cubicBezTo>
                  <a:pt x="1146" y="96"/>
                  <a:pt x="1047" y="90"/>
                  <a:pt x="965" y="106"/>
                </a:cubicBezTo>
                <a:cubicBezTo>
                  <a:pt x="883" y="122"/>
                  <a:pt x="800" y="153"/>
                  <a:pt x="718" y="138"/>
                </a:cubicBezTo>
                <a:cubicBezTo>
                  <a:pt x="649" y="125"/>
                  <a:pt x="591" y="81"/>
                  <a:pt x="526" y="55"/>
                </a:cubicBezTo>
                <a:cubicBezTo>
                  <a:pt x="384" y="0"/>
                  <a:pt x="210" y="44"/>
                  <a:pt x="113" y="160"/>
                </a:cubicBezTo>
                <a:cubicBezTo>
                  <a:pt x="15" y="276"/>
                  <a:pt x="0" y="454"/>
                  <a:pt x="78" y="584"/>
                </a:cubicBezTo>
                <a:cubicBezTo>
                  <a:pt x="106" y="631"/>
                  <a:pt x="146" y="673"/>
                  <a:pt x="198" y="69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9" name="Freeform 85">
            <a:extLst>
              <a:ext uri="{FF2B5EF4-FFF2-40B4-BE49-F238E27FC236}">
                <a16:creationId xmlns:a16="http://schemas.microsoft.com/office/drawing/2014/main" xmlns="" id="{6FCEAA52-EA23-4B9F-8511-C8B75A032949}"/>
              </a:ext>
            </a:extLst>
          </p:cNvPr>
          <p:cNvSpPr>
            <a:spLocks/>
          </p:cNvSpPr>
          <p:nvPr/>
        </p:nvSpPr>
        <p:spPr bwMode="auto">
          <a:xfrm>
            <a:off x="5443538" y="775018"/>
            <a:ext cx="1357313" cy="2471738"/>
          </a:xfrm>
          <a:custGeom>
            <a:avLst/>
            <a:gdLst>
              <a:gd name="T0" fmla="*/ 858 w 1242"/>
              <a:gd name="T1" fmla="*/ 2260 h 2279"/>
              <a:gd name="T2" fmla="*/ 858 w 1242"/>
              <a:gd name="T3" fmla="*/ 2260 h 2279"/>
              <a:gd name="T4" fmla="*/ 409 w 1242"/>
              <a:gd name="T5" fmla="*/ 1881 h 2279"/>
              <a:gd name="T6" fmla="*/ 389 w 1242"/>
              <a:gd name="T7" fmla="*/ 1641 h 2279"/>
              <a:gd name="T8" fmla="*/ 28 w 1242"/>
              <a:gd name="T9" fmla="*/ 1283 h 2279"/>
              <a:gd name="T10" fmla="*/ 4 w 1242"/>
              <a:gd name="T11" fmla="*/ 235 h 2279"/>
              <a:gd name="T12" fmla="*/ 4 w 1242"/>
              <a:gd name="T13" fmla="*/ 191 h 2279"/>
              <a:gd name="T14" fmla="*/ 1169 w 1242"/>
              <a:gd name="T15" fmla="*/ 291 h 2279"/>
              <a:gd name="T16" fmla="*/ 1174 w 1242"/>
              <a:gd name="T17" fmla="*/ 359 h 2279"/>
              <a:gd name="T18" fmla="*/ 1240 w 1242"/>
              <a:gd name="T19" fmla="*/ 1840 h 2279"/>
              <a:gd name="T20" fmla="*/ 858 w 1242"/>
              <a:gd name="T21" fmla="*/ 226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2" h="2279">
                <a:moveTo>
                  <a:pt x="858" y="2260"/>
                </a:moveTo>
                <a:lnTo>
                  <a:pt x="858" y="2260"/>
                </a:lnTo>
                <a:cubicBezTo>
                  <a:pt x="629" y="2279"/>
                  <a:pt x="429" y="2110"/>
                  <a:pt x="409" y="1881"/>
                </a:cubicBezTo>
                <a:cubicBezTo>
                  <a:pt x="398" y="1751"/>
                  <a:pt x="389" y="1641"/>
                  <a:pt x="389" y="1641"/>
                </a:cubicBezTo>
                <a:cubicBezTo>
                  <a:pt x="389" y="1641"/>
                  <a:pt x="55" y="1612"/>
                  <a:pt x="28" y="1283"/>
                </a:cubicBezTo>
                <a:cubicBezTo>
                  <a:pt x="0" y="953"/>
                  <a:pt x="4" y="235"/>
                  <a:pt x="4" y="235"/>
                </a:cubicBezTo>
                <a:lnTo>
                  <a:pt x="4" y="191"/>
                </a:lnTo>
                <a:cubicBezTo>
                  <a:pt x="375" y="0"/>
                  <a:pt x="822" y="61"/>
                  <a:pt x="1169" y="291"/>
                </a:cubicBezTo>
                <a:lnTo>
                  <a:pt x="1174" y="359"/>
                </a:lnTo>
                <a:lnTo>
                  <a:pt x="1240" y="1840"/>
                </a:lnTo>
                <a:cubicBezTo>
                  <a:pt x="1242" y="2059"/>
                  <a:pt x="1076" y="2243"/>
                  <a:pt x="858" y="2260"/>
                </a:cubicBezTo>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0" name="Freeform 86">
            <a:extLst>
              <a:ext uri="{FF2B5EF4-FFF2-40B4-BE49-F238E27FC236}">
                <a16:creationId xmlns:a16="http://schemas.microsoft.com/office/drawing/2014/main" xmlns="" id="{D0A68585-12D1-4F11-B76F-D6A2A53497BA}"/>
              </a:ext>
            </a:extLst>
          </p:cNvPr>
          <p:cNvSpPr>
            <a:spLocks/>
          </p:cNvSpPr>
          <p:nvPr/>
        </p:nvSpPr>
        <p:spPr bwMode="auto">
          <a:xfrm>
            <a:off x="5538788" y="1486218"/>
            <a:ext cx="128588" cy="107950"/>
          </a:xfrm>
          <a:custGeom>
            <a:avLst/>
            <a:gdLst>
              <a:gd name="T0" fmla="*/ 78 w 118"/>
              <a:gd name="T1" fmla="*/ 95 h 100"/>
              <a:gd name="T2" fmla="*/ 75 w 118"/>
              <a:gd name="T3" fmla="*/ 5 h 100"/>
              <a:gd name="T4" fmla="*/ 41 w 118"/>
              <a:gd name="T5" fmla="*/ 6 h 100"/>
              <a:gd name="T6" fmla="*/ 44 w 118"/>
              <a:gd name="T7" fmla="*/ 96 h 100"/>
              <a:gd name="T8" fmla="*/ 78 w 118"/>
              <a:gd name="T9" fmla="*/ 95 h 100"/>
            </a:gdLst>
            <a:ahLst/>
            <a:cxnLst>
              <a:cxn ang="0">
                <a:pos x="T0" y="T1"/>
              </a:cxn>
              <a:cxn ang="0">
                <a:pos x="T2" y="T3"/>
              </a:cxn>
              <a:cxn ang="0">
                <a:pos x="T4" y="T5"/>
              </a:cxn>
              <a:cxn ang="0">
                <a:pos x="T6" y="T7"/>
              </a:cxn>
              <a:cxn ang="0">
                <a:pos x="T8" y="T9"/>
              </a:cxn>
            </a:cxnLst>
            <a:rect l="0" t="0" r="r" b="b"/>
            <a:pathLst>
              <a:path w="118" h="100">
                <a:moveTo>
                  <a:pt x="78" y="95"/>
                </a:moveTo>
                <a:cubicBezTo>
                  <a:pt x="118" y="76"/>
                  <a:pt x="117" y="21"/>
                  <a:pt x="75" y="5"/>
                </a:cubicBezTo>
                <a:cubicBezTo>
                  <a:pt x="64" y="0"/>
                  <a:pt x="51" y="1"/>
                  <a:pt x="41" y="6"/>
                </a:cubicBezTo>
                <a:cubicBezTo>
                  <a:pt x="0" y="24"/>
                  <a:pt x="2" y="80"/>
                  <a:pt x="44" y="96"/>
                </a:cubicBezTo>
                <a:cubicBezTo>
                  <a:pt x="54" y="100"/>
                  <a:pt x="67" y="100"/>
                  <a:pt x="78" y="95"/>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1" name="Freeform 87">
            <a:extLst>
              <a:ext uri="{FF2B5EF4-FFF2-40B4-BE49-F238E27FC236}">
                <a16:creationId xmlns:a16="http://schemas.microsoft.com/office/drawing/2014/main" xmlns="" id="{52E1A117-693F-4E20-8936-9F3E3820FF35}"/>
              </a:ext>
            </a:extLst>
          </p:cNvPr>
          <p:cNvSpPr>
            <a:spLocks/>
          </p:cNvSpPr>
          <p:nvPr/>
        </p:nvSpPr>
        <p:spPr bwMode="auto">
          <a:xfrm>
            <a:off x="5491163" y="1454468"/>
            <a:ext cx="187325" cy="65088"/>
          </a:xfrm>
          <a:custGeom>
            <a:avLst/>
            <a:gdLst>
              <a:gd name="T0" fmla="*/ 3 w 172"/>
              <a:gd name="T1" fmla="*/ 55 h 60"/>
              <a:gd name="T2" fmla="*/ 85 w 172"/>
              <a:gd name="T3" fmla="*/ 30 h 60"/>
              <a:gd name="T4" fmla="*/ 169 w 172"/>
              <a:gd name="T5" fmla="*/ 41 h 60"/>
              <a:gd name="T6" fmla="*/ 151 w 172"/>
              <a:gd name="T7" fmla="*/ 19 h 60"/>
              <a:gd name="T8" fmla="*/ 83 w 172"/>
              <a:gd name="T9" fmla="*/ 2 h 60"/>
              <a:gd name="T10" fmla="*/ 18 w 172"/>
              <a:gd name="T11" fmla="*/ 30 h 60"/>
              <a:gd name="T12" fmla="*/ 3 w 172"/>
              <a:gd name="T13" fmla="*/ 55 h 60"/>
            </a:gdLst>
            <a:ahLst/>
            <a:cxnLst>
              <a:cxn ang="0">
                <a:pos x="T0" y="T1"/>
              </a:cxn>
              <a:cxn ang="0">
                <a:pos x="T2" y="T3"/>
              </a:cxn>
              <a:cxn ang="0">
                <a:pos x="T4" y="T5"/>
              </a:cxn>
              <a:cxn ang="0">
                <a:pos x="T6" y="T7"/>
              </a:cxn>
              <a:cxn ang="0">
                <a:pos x="T8" y="T9"/>
              </a:cxn>
              <a:cxn ang="0">
                <a:pos x="T10" y="T11"/>
              </a:cxn>
              <a:cxn ang="0">
                <a:pos x="T12" y="T13"/>
              </a:cxn>
            </a:cxnLst>
            <a:rect l="0" t="0" r="r" b="b"/>
            <a:pathLst>
              <a:path w="172" h="60">
                <a:moveTo>
                  <a:pt x="3" y="55"/>
                </a:moveTo>
                <a:cubicBezTo>
                  <a:pt x="9" y="60"/>
                  <a:pt x="39" y="33"/>
                  <a:pt x="85" y="30"/>
                </a:cubicBezTo>
                <a:cubicBezTo>
                  <a:pt x="130" y="26"/>
                  <a:pt x="165" y="47"/>
                  <a:pt x="169" y="41"/>
                </a:cubicBezTo>
                <a:cubicBezTo>
                  <a:pt x="172" y="38"/>
                  <a:pt x="166" y="29"/>
                  <a:pt x="151" y="19"/>
                </a:cubicBezTo>
                <a:cubicBezTo>
                  <a:pt x="136" y="9"/>
                  <a:pt x="111" y="0"/>
                  <a:pt x="83" y="2"/>
                </a:cubicBezTo>
                <a:cubicBezTo>
                  <a:pt x="54" y="5"/>
                  <a:pt x="31" y="17"/>
                  <a:pt x="18" y="30"/>
                </a:cubicBezTo>
                <a:cubicBezTo>
                  <a:pt x="5" y="42"/>
                  <a:pt x="0" y="53"/>
                  <a:pt x="3" y="55"/>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2" name="Freeform 88">
            <a:extLst>
              <a:ext uri="{FF2B5EF4-FFF2-40B4-BE49-F238E27FC236}">
                <a16:creationId xmlns:a16="http://schemas.microsoft.com/office/drawing/2014/main" xmlns="" id="{52BBEC87-BD2F-411B-819B-C07D79646F94}"/>
              </a:ext>
            </a:extLst>
          </p:cNvPr>
          <p:cNvSpPr>
            <a:spLocks/>
          </p:cNvSpPr>
          <p:nvPr/>
        </p:nvSpPr>
        <p:spPr bwMode="auto">
          <a:xfrm>
            <a:off x="6064251" y="1486218"/>
            <a:ext cx="119063" cy="119063"/>
          </a:xfrm>
          <a:custGeom>
            <a:avLst/>
            <a:gdLst>
              <a:gd name="T0" fmla="*/ 27 w 109"/>
              <a:gd name="T1" fmla="*/ 16 h 109"/>
              <a:gd name="T2" fmla="*/ 16 w 109"/>
              <a:gd name="T3" fmla="*/ 83 h 109"/>
              <a:gd name="T4" fmla="*/ 83 w 109"/>
              <a:gd name="T5" fmla="*/ 94 h 109"/>
              <a:gd name="T6" fmla="*/ 94 w 109"/>
              <a:gd name="T7" fmla="*/ 27 h 109"/>
              <a:gd name="T8" fmla="*/ 27 w 109"/>
              <a:gd name="T9" fmla="*/ 16 h 109"/>
            </a:gdLst>
            <a:ahLst/>
            <a:cxnLst>
              <a:cxn ang="0">
                <a:pos x="T0" y="T1"/>
              </a:cxn>
              <a:cxn ang="0">
                <a:pos x="T2" y="T3"/>
              </a:cxn>
              <a:cxn ang="0">
                <a:pos x="T4" y="T5"/>
              </a:cxn>
              <a:cxn ang="0">
                <a:pos x="T6" y="T7"/>
              </a:cxn>
              <a:cxn ang="0">
                <a:pos x="T8" y="T9"/>
              </a:cxn>
            </a:cxnLst>
            <a:rect l="0" t="0" r="r" b="b"/>
            <a:pathLst>
              <a:path w="109" h="109">
                <a:moveTo>
                  <a:pt x="27" y="16"/>
                </a:moveTo>
                <a:cubicBezTo>
                  <a:pt x="5" y="31"/>
                  <a:pt x="0" y="61"/>
                  <a:pt x="16" y="83"/>
                </a:cubicBezTo>
                <a:cubicBezTo>
                  <a:pt x="31" y="104"/>
                  <a:pt x="61" y="109"/>
                  <a:pt x="83" y="94"/>
                </a:cubicBezTo>
                <a:cubicBezTo>
                  <a:pt x="104" y="78"/>
                  <a:pt x="109" y="48"/>
                  <a:pt x="94" y="27"/>
                </a:cubicBezTo>
                <a:cubicBezTo>
                  <a:pt x="78" y="5"/>
                  <a:pt x="48" y="0"/>
                  <a:pt x="27" y="16"/>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3" name="Freeform 89">
            <a:extLst>
              <a:ext uri="{FF2B5EF4-FFF2-40B4-BE49-F238E27FC236}">
                <a16:creationId xmlns:a16="http://schemas.microsoft.com/office/drawing/2014/main" xmlns="" id="{015A5222-88B9-420E-A93F-9FA840886CA6}"/>
              </a:ext>
            </a:extLst>
          </p:cNvPr>
          <p:cNvSpPr>
            <a:spLocks/>
          </p:cNvSpPr>
          <p:nvPr/>
        </p:nvSpPr>
        <p:spPr bwMode="auto">
          <a:xfrm>
            <a:off x="6021388" y="1462405"/>
            <a:ext cx="185738" cy="65088"/>
          </a:xfrm>
          <a:custGeom>
            <a:avLst/>
            <a:gdLst>
              <a:gd name="T0" fmla="*/ 2 w 171"/>
              <a:gd name="T1" fmla="*/ 55 h 60"/>
              <a:gd name="T2" fmla="*/ 84 w 171"/>
              <a:gd name="T3" fmla="*/ 29 h 60"/>
              <a:gd name="T4" fmla="*/ 169 w 171"/>
              <a:gd name="T5" fmla="*/ 41 h 60"/>
              <a:gd name="T6" fmla="*/ 150 w 171"/>
              <a:gd name="T7" fmla="*/ 18 h 60"/>
              <a:gd name="T8" fmla="*/ 82 w 171"/>
              <a:gd name="T9" fmla="*/ 2 h 60"/>
              <a:gd name="T10" fmla="*/ 17 w 171"/>
              <a:gd name="T11" fmla="*/ 29 h 60"/>
              <a:gd name="T12" fmla="*/ 2 w 171"/>
              <a:gd name="T13" fmla="*/ 55 h 60"/>
            </a:gdLst>
            <a:ahLst/>
            <a:cxnLst>
              <a:cxn ang="0">
                <a:pos x="T0" y="T1"/>
              </a:cxn>
              <a:cxn ang="0">
                <a:pos x="T2" y="T3"/>
              </a:cxn>
              <a:cxn ang="0">
                <a:pos x="T4" y="T5"/>
              </a:cxn>
              <a:cxn ang="0">
                <a:pos x="T6" y="T7"/>
              </a:cxn>
              <a:cxn ang="0">
                <a:pos x="T8" y="T9"/>
              </a:cxn>
              <a:cxn ang="0">
                <a:pos x="T10" y="T11"/>
              </a:cxn>
              <a:cxn ang="0">
                <a:pos x="T12" y="T13"/>
              </a:cxn>
            </a:cxnLst>
            <a:rect l="0" t="0" r="r" b="b"/>
            <a:pathLst>
              <a:path w="171" h="60">
                <a:moveTo>
                  <a:pt x="2" y="55"/>
                </a:moveTo>
                <a:cubicBezTo>
                  <a:pt x="8" y="60"/>
                  <a:pt x="39" y="33"/>
                  <a:pt x="84" y="29"/>
                </a:cubicBezTo>
                <a:cubicBezTo>
                  <a:pt x="129" y="25"/>
                  <a:pt x="164" y="47"/>
                  <a:pt x="169" y="41"/>
                </a:cubicBezTo>
                <a:cubicBezTo>
                  <a:pt x="171" y="38"/>
                  <a:pt x="165" y="28"/>
                  <a:pt x="150" y="18"/>
                </a:cubicBezTo>
                <a:cubicBezTo>
                  <a:pt x="135" y="8"/>
                  <a:pt x="110" y="0"/>
                  <a:pt x="82" y="2"/>
                </a:cubicBezTo>
                <a:cubicBezTo>
                  <a:pt x="54" y="4"/>
                  <a:pt x="30" y="17"/>
                  <a:pt x="17" y="29"/>
                </a:cubicBezTo>
                <a:cubicBezTo>
                  <a:pt x="4" y="41"/>
                  <a:pt x="0" y="52"/>
                  <a:pt x="2" y="55"/>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4" name="Freeform 90">
            <a:extLst>
              <a:ext uri="{FF2B5EF4-FFF2-40B4-BE49-F238E27FC236}">
                <a16:creationId xmlns:a16="http://schemas.microsoft.com/office/drawing/2014/main" xmlns="" id="{E66E9C3D-13DB-45DE-BDF6-1CF9EA66A368}"/>
              </a:ext>
            </a:extLst>
          </p:cNvPr>
          <p:cNvSpPr>
            <a:spLocks/>
          </p:cNvSpPr>
          <p:nvPr/>
        </p:nvSpPr>
        <p:spPr bwMode="auto">
          <a:xfrm>
            <a:off x="5716588" y="1510030"/>
            <a:ext cx="142875" cy="441325"/>
          </a:xfrm>
          <a:custGeom>
            <a:avLst/>
            <a:gdLst>
              <a:gd name="T0" fmla="*/ 124 w 130"/>
              <a:gd name="T1" fmla="*/ 399 h 407"/>
              <a:gd name="T2" fmla="*/ 50 w 130"/>
              <a:gd name="T3" fmla="*/ 389 h 407"/>
              <a:gd name="T4" fmla="*/ 26 w 130"/>
              <a:gd name="T5" fmla="*/ 380 h 407"/>
              <a:gd name="T6" fmla="*/ 33 w 130"/>
              <a:gd name="T7" fmla="*/ 345 h 407"/>
              <a:gd name="T8" fmla="*/ 62 w 130"/>
              <a:gd name="T9" fmla="*/ 250 h 407"/>
              <a:gd name="T10" fmla="*/ 123 w 130"/>
              <a:gd name="T11" fmla="*/ 2 h 407"/>
              <a:gd name="T12" fmla="*/ 38 w 130"/>
              <a:gd name="T13" fmla="*/ 243 h 407"/>
              <a:gd name="T14" fmla="*/ 11 w 130"/>
              <a:gd name="T15" fmla="*/ 339 h 407"/>
              <a:gd name="T16" fmla="*/ 8 w 130"/>
              <a:gd name="T17" fmla="*/ 388 h 407"/>
              <a:gd name="T18" fmla="*/ 29 w 130"/>
              <a:gd name="T19" fmla="*/ 406 h 407"/>
              <a:gd name="T20" fmla="*/ 50 w 130"/>
              <a:gd name="T21" fmla="*/ 407 h 407"/>
              <a:gd name="T22" fmla="*/ 124 w 130"/>
              <a:gd name="T23" fmla="*/ 399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 h="407">
                <a:moveTo>
                  <a:pt x="124" y="399"/>
                </a:moveTo>
                <a:cubicBezTo>
                  <a:pt x="125" y="396"/>
                  <a:pt x="96" y="392"/>
                  <a:pt x="50" y="389"/>
                </a:cubicBezTo>
                <a:cubicBezTo>
                  <a:pt x="38" y="389"/>
                  <a:pt x="28" y="387"/>
                  <a:pt x="26" y="380"/>
                </a:cubicBezTo>
                <a:cubicBezTo>
                  <a:pt x="24" y="373"/>
                  <a:pt x="28" y="360"/>
                  <a:pt x="33" y="345"/>
                </a:cubicBezTo>
                <a:cubicBezTo>
                  <a:pt x="42" y="315"/>
                  <a:pt x="52" y="283"/>
                  <a:pt x="62" y="250"/>
                </a:cubicBezTo>
                <a:cubicBezTo>
                  <a:pt x="102" y="115"/>
                  <a:pt x="130" y="4"/>
                  <a:pt x="123" y="2"/>
                </a:cubicBezTo>
                <a:cubicBezTo>
                  <a:pt x="117" y="0"/>
                  <a:pt x="79" y="108"/>
                  <a:pt x="38" y="243"/>
                </a:cubicBezTo>
                <a:cubicBezTo>
                  <a:pt x="29" y="276"/>
                  <a:pt x="20" y="308"/>
                  <a:pt x="11" y="339"/>
                </a:cubicBezTo>
                <a:cubicBezTo>
                  <a:pt x="7" y="353"/>
                  <a:pt x="0" y="369"/>
                  <a:pt x="8" y="388"/>
                </a:cubicBezTo>
                <a:cubicBezTo>
                  <a:pt x="12" y="398"/>
                  <a:pt x="21" y="404"/>
                  <a:pt x="29" y="406"/>
                </a:cubicBezTo>
                <a:cubicBezTo>
                  <a:pt x="37" y="407"/>
                  <a:pt x="44" y="407"/>
                  <a:pt x="50" y="407"/>
                </a:cubicBezTo>
                <a:cubicBezTo>
                  <a:pt x="96" y="405"/>
                  <a:pt x="124" y="403"/>
                  <a:pt x="124" y="399"/>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5" name="Freeform 91">
            <a:extLst>
              <a:ext uri="{FF2B5EF4-FFF2-40B4-BE49-F238E27FC236}">
                <a16:creationId xmlns:a16="http://schemas.microsoft.com/office/drawing/2014/main" xmlns="" id="{469E697B-5332-4FE1-B52F-3AD7AF5D1978}"/>
              </a:ext>
            </a:extLst>
          </p:cNvPr>
          <p:cNvSpPr>
            <a:spLocks/>
          </p:cNvSpPr>
          <p:nvPr/>
        </p:nvSpPr>
        <p:spPr bwMode="auto">
          <a:xfrm>
            <a:off x="5780088" y="1951355"/>
            <a:ext cx="287338" cy="209550"/>
          </a:xfrm>
          <a:custGeom>
            <a:avLst/>
            <a:gdLst>
              <a:gd name="T0" fmla="*/ 219 w 264"/>
              <a:gd name="T1" fmla="*/ 31 h 193"/>
              <a:gd name="T2" fmla="*/ 0 w 264"/>
              <a:gd name="T3" fmla="*/ 112 h 193"/>
              <a:gd name="T4" fmla="*/ 152 w 264"/>
              <a:gd name="T5" fmla="*/ 151 h 193"/>
              <a:gd name="T6" fmla="*/ 219 w 264"/>
              <a:gd name="T7" fmla="*/ 31 h 193"/>
            </a:gdLst>
            <a:ahLst/>
            <a:cxnLst>
              <a:cxn ang="0">
                <a:pos x="T0" y="T1"/>
              </a:cxn>
              <a:cxn ang="0">
                <a:pos x="T2" y="T3"/>
              </a:cxn>
              <a:cxn ang="0">
                <a:pos x="T4" y="T5"/>
              </a:cxn>
              <a:cxn ang="0">
                <a:pos x="T6" y="T7"/>
              </a:cxn>
            </a:cxnLst>
            <a:rect l="0" t="0" r="r" b="b"/>
            <a:pathLst>
              <a:path w="264" h="193">
                <a:moveTo>
                  <a:pt x="219" y="31"/>
                </a:moveTo>
                <a:cubicBezTo>
                  <a:pt x="264" y="0"/>
                  <a:pt x="93" y="110"/>
                  <a:pt x="0" y="112"/>
                </a:cubicBezTo>
                <a:cubicBezTo>
                  <a:pt x="0" y="112"/>
                  <a:pt x="59" y="193"/>
                  <a:pt x="152" y="151"/>
                </a:cubicBezTo>
                <a:cubicBezTo>
                  <a:pt x="248" y="108"/>
                  <a:pt x="219" y="31"/>
                  <a:pt x="219" y="3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6" name="Freeform 92">
            <a:extLst>
              <a:ext uri="{FF2B5EF4-FFF2-40B4-BE49-F238E27FC236}">
                <a16:creationId xmlns:a16="http://schemas.microsoft.com/office/drawing/2014/main" xmlns="" id="{800B18D2-1A8F-4144-ADB3-8DDF10FDB8CB}"/>
              </a:ext>
            </a:extLst>
          </p:cNvPr>
          <p:cNvSpPr>
            <a:spLocks/>
          </p:cNvSpPr>
          <p:nvPr/>
        </p:nvSpPr>
        <p:spPr bwMode="auto">
          <a:xfrm>
            <a:off x="5867401" y="2383155"/>
            <a:ext cx="460375" cy="265113"/>
          </a:xfrm>
          <a:custGeom>
            <a:avLst/>
            <a:gdLst>
              <a:gd name="T0" fmla="*/ 0 w 421"/>
              <a:gd name="T1" fmla="*/ 153 h 245"/>
              <a:gd name="T2" fmla="*/ 421 w 421"/>
              <a:gd name="T3" fmla="*/ 0 h 245"/>
              <a:gd name="T4" fmla="*/ 5 w 421"/>
              <a:gd name="T5" fmla="*/ 238 h 245"/>
              <a:gd name="T6" fmla="*/ 0 w 421"/>
              <a:gd name="T7" fmla="*/ 153 h 245"/>
            </a:gdLst>
            <a:ahLst/>
            <a:cxnLst>
              <a:cxn ang="0">
                <a:pos x="T0" y="T1"/>
              </a:cxn>
              <a:cxn ang="0">
                <a:pos x="T2" y="T3"/>
              </a:cxn>
              <a:cxn ang="0">
                <a:pos x="T4" y="T5"/>
              </a:cxn>
              <a:cxn ang="0">
                <a:pos x="T6" y="T7"/>
              </a:cxn>
            </a:cxnLst>
            <a:rect l="0" t="0" r="r" b="b"/>
            <a:pathLst>
              <a:path w="421" h="245">
                <a:moveTo>
                  <a:pt x="0" y="153"/>
                </a:moveTo>
                <a:cubicBezTo>
                  <a:pt x="0" y="153"/>
                  <a:pt x="209" y="155"/>
                  <a:pt x="421" y="0"/>
                </a:cubicBezTo>
                <a:cubicBezTo>
                  <a:pt x="421" y="0"/>
                  <a:pt x="336" y="245"/>
                  <a:pt x="5" y="238"/>
                </a:cubicBezTo>
                <a:lnTo>
                  <a:pt x="0" y="153"/>
                </a:lnTo>
                <a:close/>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7" name="Freeform 93">
            <a:extLst>
              <a:ext uri="{FF2B5EF4-FFF2-40B4-BE49-F238E27FC236}">
                <a16:creationId xmlns:a16="http://schemas.microsoft.com/office/drawing/2014/main" xmlns="" id="{8C95FE2C-F1BB-4A8A-A388-0933C632BA30}"/>
              </a:ext>
            </a:extLst>
          </p:cNvPr>
          <p:cNvSpPr>
            <a:spLocks/>
          </p:cNvSpPr>
          <p:nvPr/>
        </p:nvSpPr>
        <p:spPr bwMode="auto">
          <a:xfrm>
            <a:off x="6640513" y="1365568"/>
            <a:ext cx="346075" cy="609600"/>
          </a:xfrm>
          <a:custGeom>
            <a:avLst/>
            <a:gdLst>
              <a:gd name="T0" fmla="*/ 73 w 317"/>
              <a:gd name="T1" fmla="*/ 36 h 562"/>
              <a:gd name="T2" fmla="*/ 297 w 317"/>
              <a:gd name="T3" fmla="*/ 281 h 562"/>
              <a:gd name="T4" fmla="*/ 0 w 317"/>
              <a:gd name="T5" fmla="*/ 441 h 562"/>
              <a:gd name="T6" fmla="*/ 73 w 317"/>
              <a:gd name="T7" fmla="*/ 36 h 562"/>
            </a:gdLst>
            <a:ahLst/>
            <a:cxnLst>
              <a:cxn ang="0">
                <a:pos x="T0" y="T1"/>
              </a:cxn>
              <a:cxn ang="0">
                <a:pos x="T2" y="T3"/>
              </a:cxn>
              <a:cxn ang="0">
                <a:pos x="T4" y="T5"/>
              </a:cxn>
              <a:cxn ang="0">
                <a:pos x="T6" y="T7"/>
              </a:cxn>
            </a:cxnLst>
            <a:rect l="0" t="0" r="r" b="b"/>
            <a:pathLst>
              <a:path w="317" h="562">
                <a:moveTo>
                  <a:pt x="73" y="36"/>
                </a:moveTo>
                <a:cubicBezTo>
                  <a:pt x="80" y="33"/>
                  <a:pt x="317" y="0"/>
                  <a:pt x="297" y="281"/>
                </a:cubicBezTo>
                <a:cubicBezTo>
                  <a:pt x="277" y="562"/>
                  <a:pt x="0" y="449"/>
                  <a:pt x="0" y="441"/>
                </a:cubicBezTo>
                <a:cubicBezTo>
                  <a:pt x="0" y="432"/>
                  <a:pt x="73" y="36"/>
                  <a:pt x="73" y="36"/>
                </a:cubicBezTo>
                <a:close/>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8" name="Freeform 94">
            <a:extLst>
              <a:ext uri="{FF2B5EF4-FFF2-40B4-BE49-F238E27FC236}">
                <a16:creationId xmlns:a16="http://schemas.microsoft.com/office/drawing/2014/main" xmlns="" id="{6468EDDD-DD30-401C-A132-F712FE880C7F}"/>
              </a:ext>
            </a:extLst>
          </p:cNvPr>
          <p:cNvSpPr>
            <a:spLocks/>
          </p:cNvSpPr>
          <p:nvPr/>
        </p:nvSpPr>
        <p:spPr bwMode="auto">
          <a:xfrm>
            <a:off x="6740526" y="1503680"/>
            <a:ext cx="150813" cy="269875"/>
          </a:xfrm>
          <a:custGeom>
            <a:avLst/>
            <a:gdLst>
              <a:gd name="T0" fmla="*/ 1 w 137"/>
              <a:gd name="T1" fmla="*/ 220 h 249"/>
              <a:gd name="T2" fmla="*/ 14 w 137"/>
              <a:gd name="T3" fmla="*/ 228 h 249"/>
              <a:gd name="T4" fmla="*/ 50 w 137"/>
              <a:gd name="T5" fmla="*/ 232 h 249"/>
              <a:gd name="T6" fmla="*/ 114 w 137"/>
              <a:gd name="T7" fmla="*/ 127 h 249"/>
              <a:gd name="T8" fmla="*/ 106 w 137"/>
              <a:gd name="T9" fmla="*/ 56 h 249"/>
              <a:gd name="T10" fmla="*/ 71 w 137"/>
              <a:gd name="T11" fmla="*/ 16 h 249"/>
              <a:gd name="T12" fmla="*/ 42 w 137"/>
              <a:gd name="T13" fmla="*/ 27 h 249"/>
              <a:gd name="T14" fmla="*/ 37 w 137"/>
              <a:gd name="T15" fmla="*/ 41 h 249"/>
              <a:gd name="T16" fmla="*/ 34 w 137"/>
              <a:gd name="T17" fmla="*/ 24 h 249"/>
              <a:gd name="T18" fmla="*/ 47 w 137"/>
              <a:gd name="T19" fmla="*/ 7 h 249"/>
              <a:gd name="T20" fmla="*/ 74 w 137"/>
              <a:gd name="T21" fmla="*/ 2 h 249"/>
              <a:gd name="T22" fmla="*/ 122 w 137"/>
              <a:gd name="T23" fmla="*/ 49 h 249"/>
              <a:gd name="T24" fmla="*/ 134 w 137"/>
              <a:gd name="T25" fmla="*/ 129 h 249"/>
              <a:gd name="T26" fmla="*/ 54 w 137"/>
              <a:gd name="T27" fmla="*/ 245 h 249"/>
              <a:gd name="T28" fmla="*/ 9 w 137"/>
              <a:gd name="T29" fmla="*/ 234 h 249"/>
              <a:gd name="T30" fmla="*/ 1 w 137"/>
              <a:gd name="T31" fmla="*/ 22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249">
                <a:moveTo>
                  <a:pt x="1" y="220"/>
                </a:moveTo>
                <a:cubicBezTo>
                  <a:pt x="3" y="219"/>
                  <a:pt x="6" y="224"/>
                  <a:pt x="14" y="228"/>
                </a:cubicBezTo>
                <a:cubicBezTo>
                  <a:pt x="22" y="232"/>
                  <a:pt x="35" y="236"/>
                  <a:pt x="50" y="232"/>
                </a:cubicBezTo>
                <a:cubicBezTo>
                  <a:pt x="81" y="223"/>
                  <a:pt x="109" y="177"/>
                  <a:pt x="114" y="127"/>
                </a:cubicBezTo>
                <a:cubicBezTo>
                  <a:pt x="117" y="101"/>
                  <a:pt x="113" y="77"/>
                  <a:pt x="106" y="56"/>
                </a:cubicBezTo>
                <a:cubicBezTo>
                  <a:pt x="98" y="35"/>
                  <a:pt x="86" y="19"/>
                  <a:pt x="71" y="16"/>
                </a:cubicBezTo>
                <a:cubicBezTo>
                  <a:pt x="57" y="11"/>
                  <a:pt x="46" y="19"/>
                  <a:pt x="42" y="27"/>
                </a:cubicBezTo>
                <a:cubicBezTo>
                  <a:pt x="37" y="35"/>
                  <a:pt x="39" y="40"/>
                  <a:pt x="37" y="41"/>
                </a:cubicBezTo>
                <a:cubicBezTo>
                  <a:pt x="36" y="41"/>
                  <a:pt x="31" y="36"/>
                  <a:pt x="34" y="24"/>
                </a:cubicBezTo>
                <a:cubicBezTo>
                  <a:pt x="36" y="19"/>
                  <a:pt x="40" y="12"/>
                  <a:pt x="47" y="7"/>
                </a:cubicBezTo>
                <a:cubicBezTo>
                  <a:pt x="54" y="2"/>
                  <a:pt x="64" y="0"/>
                  <a:pt x="74" y="2"/>
                </a:cubicBezTo>
                <a:cubicBezTo>
                  <a:pt x="96" y="5"/>
                  <a:pt x="114" y="26"/>
                  <a:pt x="122" y="49"/>
                </a:cubicBezTo>
                <a:cubicBezTo>
                  <a:pt x="132" y="72"/>
                  <a:pt x="137" y="100"/>
                  <a:pt x="134" y="129"/>
                </a:cubicBezTo>
                <a:cubicBezTo>
                  <a:pt x="128" y="185"/>
                  <a:pt x="95" y="236"/>
                  <a:pt x="54" y="245"/>
                </a:cubicBezTo>
                <a:cubicBezTo>
                  <a:pt x="34" y="249"/>
                  <a:pt x="17" y="242"/>
                  <a:pt x="9" y="234"/>
                </a:cubicBezTo>
                <a:cubicBezTo>
                  <a:pt x="1" y="227"/>
                  <a:pt x="0" y="221"/>
                  <a:pt x="1" y="220"/>
                </a:cubicBezTo>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9" name="Freeform 95">
            <a:extLst>
              <a:ext uri="{FF2B5EF4-FFF2-40B4-BE49-F238E27FC236}">
                <a16:creationId xmlns:a16="http://schemas.microsoft.com/office/drawing/2014/main" xmlns="" id="{EBF59626-2DC5-4389-926B-A1C654FA841E}"/>
              </a:ext>
            </a:extLst>
          </p:cNvPr>
          <p:cNvSpPr>
            <a:spLocks/>
          </p:cNvSpPr>
          <p:nvPr/>
        </p:nvSpPr>
        <p:spPr bwMode="auto">
          <a:xfrm>
            <a:off x="5964238" y="1267143"/>
            <a:ext cx="273050" cy="73025"/>
          </a:xfrm>
          <a:custGeom>
            <a:avLst/>
            <a:gdLst>
              <a:gd name="T0" fmla="*/ 246 w 250"/>
              <a:gd name="T1" fmla="*/ 58 h 68"/>
              <a:gd name="T2" fmla="*/ 125 w 250"/>
              <a:gd name="T3" fmla="*/ 44 h 68"/>
              <a:gd name="T4" fmla="*/ 3 w 250"/>
              <a:gd name="T5" fmla="*/ 56 h 68"/>
              <a:gd name="T6" fmla="*/ 31 w 250"/>
              <a:gd name="T7" fmla="*/ 25 h 68"/>
              <a:gd name="T8" fmla="*/ 125 w 250"/>
              <a:gd name="T9" fmla="*/ 0 h 68"/>
              <a:gd name="T10" fmla="*/ 219 w 250"/>
              <a:gd name="T11" fmla="*/ 26 h 68"/>
              <a:gd name="T12" fmla="*/ 246 w 250"/>
              <a:gd name="T13" fmla="*/ 58 h 68"/>
            </a:gdLst>
            <a:ahLst/>
            <a:cxnLst>
              <a:cxn ang="0">
                <a:pos x="T0" y="T1"/>
              </a:cxn>
              <a:cxn ang="0">
                <a:pos x="T2" y="T3"/>
              </a:cxn>
              <a:cxn ang="0">
                <a:pos x="T4" y="T5"/>
              </a:cxn>
              <a:cxn ang="0">
                <a:pos x="T6" y="T7"/>
              </a:cxn>
              <a:cxn ang="0">
                <a:pos x="T8" y="T9"/>
              </a:cxn>
              <a:cxn ang="0">
                <a:pos x="T10" y="T11"/>
              </a:cxn>
              <a:cxn ang="0">
                <a:pos x="T12" y="T13"/>
              </a:cxn>
            </a:cxnLst>
            <a:rect l="0" t="0" r="r" b="b"/>
            <a:pathLst>
              <a:path w="250" h="68">
                <a:moveTo>
                  <a:pt x="246" y="58"/>
                </a:moveTo>
                <a:cubicBezTo>
                  <a:pt x="239" y="68"/>
                  <a:pt x="190" y="43"/>
                  <a:pt x="125" y="44"/>
                </a:cubicBezTo>
                <a:cubicBezTo>
                  <a:pt x="60" y="42"/>
                  <a:pt x="10" y="67"/>
                  <a:pt x="3" y="56"/>
                </a:cubicBezTo>
                <a:cubicBezTo>
                  <a:pt x="0" y="52"/>
                  <a:pt x="9" y="38"/>
                  <a:pt x="31" y="25"/>
                </a:cubicBezTo>
                <a:cubicBezTo>
                  <a:pt x="52" y="12"/>
                  <a:pt x="86" y="0"/>
                  <a:pt x="125" y="0"/>
                </a:cubicBezTo>
                <a:cubicBezTo>
                  <a:pt x="164" y="1"/>
                  <a:pt x="198" y="12"/>
                  <a:pt x="219" y="26"/>
                </a:cubicBezTo>
                <a:cubicBezTo>
                  <a:pt x="241" y="40"/>
                  <a:pt x="250" y="53"/>
                  <a:pt x="246" y="58"/>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00" name="Freeform 96">
            <a:extLst>
              <a:ext uri="{FF2B5EF4-FFF2-40B4-BE49-F238E27FC236}">
                <a16:creationId xmlns:a16="http://schemas.microsoft.com/office/drawing/2014/main" xmlns="" id="{1EA8824F-D224-4D27-AFE5-2ABEDA0229B9}"/>
              </a:ext>
            </a:extLst>
          </p:cNvPr>
          <p:cNvSpPr>
            <a:spLocks/>
          </p:cNvSpPr>
          <p:nvPr/>
        </p:nvSpPr>
        <p:spPr bwMode="auto">
          <a:xfrm>
            <a:off x="5489576" y="1317943"/>
            <a:ext cx="180975" cy="49213"/>
          </a:xfrm>
          <a:custGeom>
            <a:avLst/>
            <a:gdLst>
              <a:gd name="T0" fmla="*/ 163 w 166"/>
              <a:gd name="T1" fmla="*/ 30 h 46"/>
              <a:gd name="T2" fmla="*/ 84 w 166"/>
              <a:gd name="T3" fmla="*/ 45 h 46"/>
              <a:gd name="T4" fmla="*/ 3 w 166"/>
              <a:gd name="T5" fmla="*/ 34 h 46"/>
              <a:gd name="T6" fmla="*/ 82 w 166"/>
              <a:gd name="T7" fmla="*/ 2 h 46"/>
              <a:gd name="T8" fmla="*/ 163 w 166"/>
              <a:gd name="T9" fmla="*/ 30 h 46"/>
            </a:gdLst>
            <a:ahLst/>
            <a:cxnLst>
              <a:cxn ang="0">
                <a:pos x="T0" y="T1"/>
              </a:cxn>
              <a:cxn ang="0">
                <a:pos x="T2" y="T3"/>
              </a:cxn>
              <a:cxn ang="0">
                <a:pos x="T4" y="T5"/>
              </a:cxn>
              <a:cxn ang="0">
                <a:pos x="T6" y="T7"/>
              </a:cxn>
              <a:cxn ang="0">
                <a:pos x="T8" y="T9"/>
              </a:cxn>
            </a:cxnLst>
            <a:rect l="0" t="0" r="r" b="b"/>
            <a:pathLst>
              <a:path w="166" h="46">
                <a:moveTo>
                  <a:pt x="163" y="30"/>
                </a:moveTo>
                <a:cubicBezTo>
                  <a:pt x="160" y="42"/>
                  <a:pt x="125" y="44"/>
                  <a:pt x="84" y="45"/>
                </a:cubicBezTo>
                <a:cubicBezTo>
                  <a:pt x="42" y="46"/>
                  <a:pt x="7" y="46"/>
                  <a:pt x="3" y="34"/>
                </a:cubicBezTo>
                <a:cubicBezTo>
                  <a:pt x="0" y="23"/>
                  <a:pt x="35" y="3"/>
                  <a:pt x="82" y="2"/>
                </a:cubicBezTo>
                <a:cubicBezTo>
                  <a:pt x="130" y="0"/>
                  <a:pt x="166" y="19"/>
                  <a:pt x="163" y="3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01" name="Freeform 97">
            <a:extLst>
              <a:ext uri="{FF2B5EF4-FFF2-40B4-BE49-F238E27FC236}">
                <a16:creationId xmlns:a16="http://schemas.microsoft.com/office/drawing/2014/main" xmlns="" id="{E14B0FD9-648B-41B5-9C49-C227D23A23B4}"/>
              </a:ext>
            </a:extLst>
          </p:cNvPr>
          <p:cNvSpPr>
            <a:spLocks/>
          </p:cNvSpPr>
          <p:nvPr/>
        </p:nvSpPr>
        <p:spPr bwMode="auto">
          <a:xfrm>
            <a:off x="5348288" y="767080"/>
            <a:ext cx="1514475" cy="881063"/>
          </a:xfrm>
          <a:custGeom>
            <a:avLst/>
            <a:gdLst>
              <a:gd name="T0" fmla="*/ 20 w 1385"/>
              <a:gd name="T1" fmla="*/ 382 h 812"/>
              <a:gd name="T2" fmla="*/ 477 w 1385"/>
              <a:gd name="T3" fmla="*/ 331 h 812"/>
              <a:gd name="T4" fmla="*/ 887 w 1385"/>
              <a:gd name="T5" fmla="*/ 224 h 812"/>
              <a:gd name="T6" fmla="*/ 1118 w 1385"/>
              <a:gd name="T7" fmla="*/ 476 h 812"/>
              <a:gd name="T8" fmla="*/ 1252 w 1385"/>
              <a:gd name="T9" fmla="*/ 795 h 812"/>
              <a:gd name="T10" fmla="*/ 1282 w 1385"/>
              <a:gd name="T11" fmla="*/ 262 h 812"/>
              <a:gd name="T12" fmla="*/ 968 w 1385"/>
              <a:gd name="T13" fmla="*/ 54 h 812"/>
              <a:gd name="T14" fmla="*/ 610 w 1385"/>
              <a:gd name="T15" fmla="*/ 0 h 812"/>
              <a:gd name="T16" fmla="*/ 218 w 1385"/>
              <a:gd name="T17" fmla="*/ 58 h 812"/>
              <a:gd name="T18" fmla="*/ 0 w 1385"/>
              <a:gd name="T19" fmla="*/ 202 h 812"/>
              <a:gd name="T20" fmla="*/ 20 w 1385"/>
              <a:gd name="T21" fmla="*/ 382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85" h="812">
                <a:moveTo>
                  <a:pt x="20" y="382"/>
                </a:moveTo>
                <a:cubicBezTo>
                  <a:pt x="20" y="382"/>
                  <a:pt x="223" y="471"/>
                  <a:pt x="477" y="331"/>
                </a:cubicBezTo>
                <a:cubicBezTo>
                  <a:pt x="645" y="240"/>
                  <a:pt x="842" y="191"/>
                  <a:pt x="887" y="224"/>
                </a:cubicBezTo>
                <a:cubicBezTo>
                  <a:pt x="932" y="256"/>
                  <a:pt x="947" y="432"/>
                  <a:pt x="1118" y="476"/>
                </a:cubicBezTo>
                <a:cubicBezTo>
                  <a:pt x="1118" y="476"/>
                  <a:pt x="1119" y="812"/>
                  <a:pt x="1252" y="795"/>
                </a:cubicBezTo>
                <a:cubicBezTo>
                  <a:pt x="1385" y="778"/>
                  <a:pt x="1282" y="262"/>
                  <a:pt x="1282" y="262"/>
                </a:cubicBezTo>
                <a:lnTo>
                  <a:pt x="968" y="54"/>
                </a:lnTo>
                <a:lnTo>
                  <a:pt x="610" y="0"/>
                </a:lnTo>
                <a:lnTo>
                  <a:pt x="218" y="58"/>
                </a:lnTo>
                <a:lnTo>
                  <a:pt x="0" y="202"/>
                </a:lnTo>
                <a:lnTo>
                  <a:pt x="20" y="382"/>
                </a:ln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02" name="Freeform 98">
            <a:extLst>
              <a:ext uri="{FF2B5EF4-FFF2-40B4-BE49-F238E27FC236}">
                <a16:creationId xmlns:a16="http://schemas.microsoft.com/office/drawing/2014/main" xmlns="" id="{2BBB7A7A-5BFE-4055-81F0-ABBD3EB0D417}"/>
              </a:ext>
            </a:extLst>
          </p:cNvPr>
          <p:cNvSpPr>
            <a:spLocks/>
          </p:cNvSpPr>
          <p:nvPr/>
        </p:nvSpPr>
        <p:spPr bwMode="auto">
          <a:xfrm>
            <a:off x="6615113" y="743268"/>
            <a:ext cx="150813" cy="71438"/>
          </a:xfrm>
          <a:custGeom>
            <a:avLst/>
            <a:gdLst>
              <a:gd name="T0" fmla="*/ 137 w 137"/>
              <a:gd name="T1" fmla="*/ 3 h 65"/>
              <a:gd name="T2" fmla="*/ 63 w 137"/>
              <a:gd name="T3" fmla="*/ 20 h 65"/>
              <a:gd name="T4" fmla="*/ 1 w 137"/>
              <a:gd name="T5" fmla="*/ 63 h 65"/>
              <a:gd name="T6" fmla="*/ 14 w 137"/>
              <a:gd name="T7" fmla="*/ 44 h 65"/>
              <a:gd name="T8" fmla="*/ 60 w 137"/>
              <a:gd name="T9" fmla="*/ 12 h 65"/>
              <a:gd name="T10" fmla="*/ 114 w 137"/>
              <a:gd name="T11" fmla="*/ 0 h 65"/>
              <a:gd name="T12" fmla="*/ 137 w 137"/>
              <a:gd name="T13" fmla="*/ 3 h 65"/>
            </a:gdLst>
            <a:ahLst/>
            <a:cxnLst>
              <a:cxn ang="0">
                <a:pos x="T0" y="T1"/>
              </a:cxn>
              <a:cxn ang="0">
                <a:pos x="T2" y="T3"/>
              </a:cxn>
              <a:cxn ang="0">
                <a:pos x="T4" y="T5"/>
              </a:cxn>
              <a:cxn ang="0">
                <a:pos x="T6" y="T7"/>
              </a:cxn>
              <a:cxn ang="0">
                <a:pos x="T8" y="T9"/>
              </a:cxn>
              <a:cxn ang="0">
                <a:pos x="T10" y="T11"/>
              </a:cxn>
              <a:cxn ang="0">
                <a:pos x="T12" y="T13"/>
              </a:cxn>
            </a:cxnLst>
            <a:rect l="0" t="0" r="r" b="b"/>
            <a:pathLst>
              <a:path w="137" h="65">
                <a:moveTo>
                  <a:pt x="137" y="3"/>
                </a:moveTo>
                <a:cubicBezTo>
                  <a:pt x="137" y="6"/>
                  <a:pt x="101" y="2"/>
                  <a:pt x="63" y="20"/>
                </a:cubicBezTo>
                <a:cubicBezTo>
                  <a:pt x="25" y="36"/>
                  <a:pt x="3" y="65"/>
                  <a:pt x="1" y="63"/>
                </a:cubicBezTo>
                <a:cubicBezTo>
                  <a:pt x="0" y="62"/>
                  <a:pt x="5" y="54"/>
                  <a:pt x="14" y="44"/>
                </a:cubicBezTo>
                <a:cubicBezTo>
                  <a:pt x="24" y="33"/>
                  <a:pt x="40" y="21"/>
                  <a:pt x="60" y="12"/>
                </a:cubicBezTo>
                <a:cubicBezTo>
                  <a:pt x="80" y="3"/>
                  <a:pt x="100" y="0"/>
                  <a:pt x="114" y="0"/>
                </a:cubicBezTo>
                <a:cubicBezTo>
                  <a:pt x="128" y="0"/>
                  <a:pt x="137" y="2"/>
                  <a:pt x="137" y="3"/>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03" name="Freeform 99">
            <a:extLst>
              <a:ext uri="{FF2B5EF4-FFF2-40B4-BE49-F238E27FC236}">
                <a16:creationId xmlns:a16="http://schemas.microsoft.com/office/drawing/2014/main" xmlns="" id="{C7D2930D-9F50-43A3-B7A6-F8D627F28627}"/>
              </a:ext>
            </a:extLst>
          </p:cNvPr>
          <p:cNvSpPr>
            <a:spLocks/>
          </p:cNvSpPr>
          <p:nvPr/>
        </p:nvSpPr>
        <p:spPr bwMode="auto">
          <a:xfrm>
            <a:off x="6580188" y="609918"/>
            <a:ext cx="42863" cy="220663"/>
          </a:xfrm>
          <a:custGeom>
            <a:avLst/>
            <a:gdLst>
              <a:gd name="T0" fmla="*/ 26 w 39"/>
              <a:gd name="T1" fmla="*/ 0 h 203"/>
              <a:gd name="T2" fmla="*/ 34 w 39"/>
              <a:gd name="T3" fmla="*/ 30 h 203"/>
              <a:gd name="T4" fmla="*/ 36 w 39"/>
              <a:gd name="T5" fmla="*/ 104 h 203"/>
              <a:gd name="T6" fmla="*/ 17 w 39"/>
              <a:gd name="T7" fmla="*/ 177 h 203"/>
              <a:gd name="T8" fmla="*/ 1 w 39"/>
              <a:gd name="T9" fmla="*/ 203 h 203"/>
              <a:gd name="T10" fmla="*/ 12 w 39"/>
              <a:gd name="T11" fmla="*/ 174 h 203"/>
              <a:gd name="T12" fmla="*/ 28 w 39"/>
              <a:gd name="T13" fmla="*/ 104 h 203"/>
              <a:gd name="T14" fmla="*/ 28 w 39"/>
              <a:gd name="T15" fmla="*/ 31 h 203"/>
              <a:gd name="T16" fmla="*/ 26 w 39"/>
              <a:gd name="T1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03">
                <a:moveTo>
                  <a:pt x="26" y="0"/>
                </a:moveTo>
                <a:cubicBezTo>
                  <a:pt x="27" y="0"/>
                  <a:pt x="31" y="11"/>
                  <a:pt x="34" y="30"/>
                </a:cubicBezTo>
                <a:cubicBezTo>
                  <a:pt x="37" y="49"/>
                  <a:pt x="39" y="75"/>
                  <a:pt x="36" y="104"/>
                </a:cubicBezTo>
                <a:cubicBezTo>
                  <a:pt x="34" y="134"/>
                  <a:pt x="26" y="159"/>
                  <a:pt x="17" y="177"/>
                </a:cubicBezTo>
                <a:cubicBezTo>
                  <a:pt x="9" y="194"/>
                  <a:pt x="2" y="203"/>
                  <a:pt x="1" y="203"/>
                </a:cubicBezTo>
                <a:cubicBezTo>
                  <a:pt x="0" y="202"/>
                  <a:pt x="5" y="192"/>
                  <a:pt x="12" y="174"/>
                </a:cubicBezTo>
                <a:cubicBezTo>
                  <a:pt x="18" y="157"/>
                  <a:pt x="25" y="132"/>
                  <a:pt x="28" y="104"/>
                </a:cubicBezTo>
                <a:cubicBezTo>
                  <a:pt x="30" y="75"/>
                  <a:pt x="29" y="49"/>
                  <a:pt x="28" y="31"/>
                </a:cubicBezTo>
                <a:cubicBezTo>
                  <a:pt x="26" y="12"/>
                  <a:pt x="25" y="0"/>
                  <a:pt x="26" y="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04" name="Freeform 100">
            <a:extLst>
              <a:ext uri="{FF2B5EF4-FFF2-40B4-BE49-F238E27FC236}">
                <a16:creationId xmlns:a16="http://schemas.microsoft.com/office/drawing/2014/main" xmlns="" id="{C4065CD1-B9CE-42EA-90A7-598B3D499139}"/>
              </a:ext>
            </a:extLst>
          </p:cNvPr>
          <p:cNvSpPr>
            <a:spLocks/>
          </p:cNvSpPr>
          <p:nvPr/>
        </p:nvSpPr>
        <p:spPr bwMode="auto">
          <a:xfrm>
            <a:off x="5257801" y="609918"/>
            <a:ext cx="1336675" cy="400050"/>
          </a:xfrm>
          <a:custGeom>
            <a:avLst/>
            <a:gdLst>
              <a:gd name="T0" fmla="*/ 1222 w 1224"/>
              <a:gd name="T1" fmla="*/ 152 h 369"/>
              <a:gd name="T2" fmla="*/ 1147 w 1224"/>
              <a:gd name="T3" fmla="*/ 257 h 369"/>
              <a:gd name="T4" fmla="*/ 990 w 1224"/>
              <a:gd name="T5" fmla="*/ 291 h 369"/>
              <a:gd name="T6" fmla="*/ 837 w 1224"/>
              <a:gd name="T7" fmla="*/ 148 h 369"/>
              <a:gd name="T8" fmla="*/ 863 w 1224"/>
              <a:gd name="T9" fmla="*/ 27 h 369"/>
              <a:gd name="T10" fmla="*/ 987 w 1224"/>
              <a:gd name="T11" fmla="*/ 37 h 369"/>
              <a:gd name="T12" fmla="*/ 978 w 1224"/>
              <a:gd name="T13" fmla="*/ 178 h 369"/>
              <a:gd name="T14" fmla="*/ 690 w 1224"/>
              <a:gd name="T15" fmla="*/ 290 h 369"/>
              <a:gd name="T16" fmla="*/ 469 w 1224"/>
              <a:gd name="T17" fmla="*/ 167 h 369"/>
              <a:gd name="T18" fmla="*/ 456 w 1224"/>
              <a:gd name="T19" fmla="*/ 78 h 369"/>
              <a:gd name="T20" fmla="*/ 515 w 1224"/>
              <a:gd name="T21" fmla="*/ 10 h 369"/>
              <a:gd name="T22" fmla="*/ 663 w 1224"/>
              <a:gd name="T23" fmla="*/ 100 h 369"/>
              <a:gd name="T24" fmla="*/ 570 w 1224"/>
              <a:gd name="T25" fmla="*/ 332 h 369"/>
              <a:gd name="T26" fmla="*/ 252 w 1224"/>
              <a:gd name="T27" fmla="*/ 295 h 369"/>
              <a:gd name="T28" fmla="*/ 193 w 1224"/>
              <a:gd name="T29" fmla="*/ 154 h 369"/>
              <a:gd name="T30" fmla="*/ 296 w 1224"/>
              <a:gd name="T31" fmla="*/ 64 h 369"/>
              <a:gd name="T32" fmla="*/ 372 w 1224"/>
              <a:gd name="T33" fmla="*/ 169 h 369"/>
              <a:gd name="T34" fmla="*/ 195 w 1224"/>
              <a:gd name="T35" fmla="*/ 300 h 369"/>
              <a:gd name="T36" fmla="*/ 4 w 1224"/>
              <a:gd name="T37" fmla="*/ 140 h 369"/>
              <a:gd name="T38" fmla="*/ 52 w 1224"/>
              <a:gd name="T39" fmla="*/ 24 h 369"/>
              <a:gd name="T40" fmla="*/ 33 w 1224"/>
              <a:gd name="T41" fmla="*/ 43 h 369"/>
              <a:gd name="T42" fmla="*/ 100 w 1224"/>
              <a:gd name="T43" fmla="*/ 265 h 369"/>
              <a:gd name="T44" fmla="*/ 304 w 1224"/>
              <a:gd name="T45" fmla="*/ 270 h 369"/>
              <a:gd name="T46" fmla="*/ 349 w 1224"/>
              <a:gd name="T47" fmla="*/ 107 h 369"/>
              <a:gd name="T48" fmla="*/ 232 w 1224"/>
              <a:gd name="T49" fmla="*/ 93 h 369"/>
              <a:gd name="T50" fmla="*/ 211 w 1224"/>
              <a:gd name="T51" fmla="*/ 228 h 369"/>
              <a:gd name="T52" fmla="*/ 404 w 1224"/>
              <a:gd name="T53" fmla="*/ 352 h 369"/>
              <a:gd name="T54" fmla="*/ 664 w 1224"/>
              <a:gd name="T55" fmla="*/ 189 h 369"/>
              <a:gd name="T56" fmla="*/ 601 w 1224"/>
              <a:gd name="T57" fmla="*/ 34 h 369"/>
              <a:gd name="T58" fmla="*/ 483 w 1224"/>
              <a:gd name="T59" fmla="*/ 42 h 369"/>
              <a:gd name="T60" fmla="*/ 462 w 1224"/>
              <a:gd name="T61" fmla="*/ 123 h 369"/>
              <a:gd name="T62" fmla="*/ 534 w 1224"/>
              <a:gd name="T63" fmla="*/ 225 h 369"/>
              <a:gd name="T64" fmla="*/ 849 w 1224"/>
              <a:gd name="T65" fmla="*/ 261 h 369"/>
              <a:gd name="T66" fmla="*/ 999 w 1224"/>
              <a:gd name="T67" fmla="*/ 107 h 369"/>
              <a:gd name="T68" fmla="*/ 926 w 1224"/>
              <a:gd name="T69" fmla="*/ 9 h 369"/>
              <a:gd name="T70" fmla="*/ 840 w 1224"/>
              <a:gd name="T71" fmla="*/ 86 h 369"/>
              <a:gd name="T72" fmla="*/ 902 w 1224"/>
              <a:gd name="T73" fmla="*/ 240 h 369"/>
              <a:gd name="T74" fmla="*/ 1078 w 1224"/>
              <a:gd name="T75" fmla="*/ 285 h 369"/>
              <a:gd name="T76" fmla="*/ 1211 w 1224"/>
              <a:gd name="T77" fmla="*/ 177 h 369"/>
              <a:gd name="T78" fmla="*/ 1224 w 1224"/>
              <a:gd name="T79" fmla="*/ 14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24" h="369">
                <a:moveTo>
                  <a:pt x="1224" y="143"/>
                </a:moveTo>
                <a:cubicBezTo>
                  <a:pt x="1224" y="143"/>
                  <a:pt x="1224" y="146"/>
                  <a:pt x="1222" y="152"/>
                </a:cubicBezTo>
                <a:cubicBezTo>
                  <a:pt x="1221" y="158"/>
                  <a:pt x="1218" y="167"/>
                  <a:pt x="1213" y="177"/>
                </a:cubicBezTo>
                <a:cubicBezTo>
                  <a:pt x="1203" y="199"/>
                  <a:pt x="1184" y="230"/>
                  <a:pt x="1147" y="257"/>
                </a:cubicBezTo>
                <a:cubicBezTo>
                  <a:pt x="1129" y="270"/>
                  <a:pt x="1106" y="282"/>
                  <a:pt x="1079" y="289"/>
                </a:cubicBezTo>
                <a:cubicBezTo>
                  <a:pt x="1053" y="297"/>
                  <a:pt x="1022" y="298"/>
                  <a:pt x="990" y="291"/>
                </a:cubicBezTo>
                <a:cubicBezTo>
                  <a:pt x="959" y="284"/>
                  <a:pt x="926" y="269"/>
                  <a:pt x="899" y="244"/>
                </a:cubicBezTo>
                <a:cubicBezTo>
                  <a:pt x="871" y="220"/>
                  <a:pt x="848" y="187"/>
                  <a:pt x="837" y="148"/>
                </a:cubicBezTo>
                <a:cubicBezTo>
                  <a:pt x="832" y="128"/>
                  <a:pt x="830" y="107"/>
                  <a:pt x="833" y="85"/>
                </a:cubicBezTo>
                <a:cubicBezTo>
                  <a:pt x="837" y="64"/>
                  <a:pt x="847" y="43"/>
                  <a:pt x="863" y="27"/>
                </a:cubicBezTo>
                <a:cubicBezTo>
                  <a:pt x="879" y="11"/>
                  <a:pt x="902" y="0"/>
                  <a:pt x="926" y="2"/>
                </a:cubicBezTo>
                <a:cubicBezTo>
                  <a:pt x="951" y="3"/>
                  <a:pt x="973" y="17"/>
                  <a:pt x="987" y="37"/>
                </a:cubicBezTo>
                <a:cubicBezTo>
                  <a:pt x="1001" y="57"/>
                  <a:pt x="1009" y="82"/>
                  <a:pt x="1007" y="108"/>
                </a:cubicBezTo>
                <a:cubicBezTo>
                  <a:pt x="1004" y="133"/>
                  <a:pt x="994" y="157"/>
                  <a:pt x="978" y="178"/>
                </a:cubicBezTo>
                <a:cubicBezTo>
                  <a:pt x="948" y="219"/>
                  <a:pt x="902" y="249"/>
                  <a:pt x="852" y="268"/>
                </a:cubicBezTo>
                <a:cubicBezTo>
                  <a:pt x="802" y="288"/>
                  <a:pt x="746" y="295"/>
                  <a:pt x="690" y="290"/>
                </a:cubicBezTo>
                <a:cubicBezTo>
                  <a:pt x="634" y="284"/>
                  <a:pt x="577" y="266"/>
                  <a:pt x="529" y="232"/>
                </a:cubicBezTo>
                <a:cubicBezTo>
                  <a:pt x="505" y="215"/>
                  <a:pt x="483" y="194"/>
                  <a:pt x="469" y="167"/>
                </a:cubicBezTo>
                <a:cubicBezTo>
                  <a:pt x="462" y="154"/>
                  <a:pt x="456" y="140"/>
                  <a:pt x="454" y="124"/>
                </a:cubicBezTo>
                <a:cubicBezTo>
                  <a:pt x="451" y="109"/>
                  <a:pt x="452" y="93"/>
                  <a:pt x="456" y="78"/>
                </a:cubicBezTo>
                <a:cubicBezTo>
                  <a:pt x="460" y="63"/>
                  <a:pt x="467" y="49"/>
                  <a:pt x="477" y="37"/>
                </a:cubicBezTo>
                <a:cubicBezTo>
                  <a:pt x="487" y="25"/>
                  <a:pt x="500" y="15"/>
                  <a:pt x="515" y="10"/>
                </a:cubicBezTo>
                <a:cubicBezTo>
                  <a:pt x="546" y="0"/>
                  <a:pt x="580" y="9"/>
                  <a:pt x="606" y="27"/>
                </a:cubicBezTo>
                <a:cubicBezTo>
                  <a:pt x="632" y="45"/>
                  <a:pt x="652" y="71"/>
                  <a:pt x="663" y="100"/>
                </a:cubicBezTo>
                <a:cubicBezTo>
                  <a:pt x="674" y="129"/>
                  <a:pt x="677" y="160"/>
                  <a:pt x="672" y="191"/>
                </a:cubicBezTo>
                <a:cubicBezTo>
                  <a:pt x="663" y="252"/>
                  <a:pt x="621" y="303"/>
                  <a:pt x="570" y="332"/>
                </a:cubicBezTo>
                <a:cubicBezTo>
                  <a:pt x="519" y="362"/>
                  <a:pt x="458" y="369"/>
                  <a:pt x="402" y="360"/>
                </a:cubicBezTo>
                <a:cubicBezTo>
                  <a:pt x="347" y="351"/>
                  <a:pt x="294" y="330"/>
                  <a:pt x="252" y="295"/>
                </a:cubicBezTo>
                <a:cubicBezTo>
                  <a:pt x="232" y="277"/>
                  <a:pt x="215" y="256"/>
                  <a:pt x="204" y="231"/>
                </a:cubicBezTo>
                <a:cubicBezTo>
                  <a:pt x="194" y="207"/>
                  <a:pt x="189" y="180"/>
                  <a:pt x="193" y="154"/>
                </a:cubicBezTo>
                <a:cubicBezTo>
                  <a:pt x="196" y="129"/>
                  <a:pt x="208" y="104"/>
                  <a:pt x="227" y="87"/>
                </a:cubicBezTo>
                <a:cubicBezTo>
                  <a:pt x="246" y="70"/>
                  <a:pt x="271" y="60"/>
                  <a:pt x="296" y="64"/>
                </a:cubicBezTo>
                <a:cubicBezTo>
                  <a:pt x="321" y="67"/>
                  <a:pt x="342" y="83"/>
                  <a:pt x="355" y="103"/>
                </a:cubicBezTo>
                <a:cubicBezTo>
                  <a:pt x="368" y="123"/>
                  <a:pt x="373" y="146"/>
                  <a:pt x="372" y="169"/>
                </a:cubicBezTo>
                <a:cubicBezTo>
                  <a:pt x="368" y="214"/>
                  <a:pt x="343" y="254"/>
                  <a:pt x="307" y="276"/>
                </a:cubicBezTo>
                <a:cubicBezTo>
                  <a:pt x="272" y="297"/>
                  <a:pt x="232" y="302"/>
                  <a:pt x="195" y="300"/>
                </a:cubicBezTo>
                <a:cubicBezTo>
                  <a:pt x="159" y="296"/>
                  <a:pt x="125" y="285"/>
                  <a:pt x="97" y="269"/>
                </a:cubicBezTo>
                <a:cubicBezTo>
                  <a:pt x="41" y="238"/>
                  <a:pt x="7" y="186"/>
                  <a:pt x="4" y="140"/>
                </a:cubicBezTo>
                <a:cubicBezTo>
                  <a:pt x="0" y="94"/>
                  <a:pt x="17" y="60"/>
                  <a:pt x="32" y="42"/>
                </a:cubicBezTo>
                <a:cubicBezTo>
                  <a:pt x="39" y="33"/>
                  <a:pt x="47" y="27"/>
                  <a:pt x="52" y="24"/>
                </a:cubicBezTo>
                <a:cubicBezTo>
                  <a:pt x="57" y="20"/>
                  <a:pt x="59" y="19"/>
                  <a:pt x="59" y="19"/>
                </a:cubicBezTo>
                <a:cubicBezTo>
                  <a:pt x="60" y="19"/>
                  <a:pt x="48" y="25"/>
                  <a:pt x="33" y="43"/>
                </a:cubicBezTo>
                <a:cubicBezTo>
                  <a:pt x="19" y="61"/>
                  <a:pt x="3" y="95"/>
                  <a:pt x="7" y="140"/>
                </a:cubicBezTo>
                <a:cubicBezTo>
                  <a:pt x="11" y="184"/>
                  <a:pt x="44" y="234"/>
                  <a:pt x="100" y="265"/>
                </a:cubicBezTo>
                <a:cubicBezTo>
                  <a:pt x="127" y="280"/>
                  <a:pt x="160" y="291"/>
                  <a:pt x="196" y="294"/>
                </a:cubicBezTo>
                <a:cubicBezTo>
                  <a:pt x="231" y="297"/>
                  <a:pt x="271" y="291"/>
                  <a:pt x="304" y="270"/>
                </a:cubicBezTo>
                <a:cubicBezTo>
                  <a:pt x="338" y="250"/>
                  <a:pt x="362" y="211"/>
                  <a:pt x="365" y="168"/>
                </a:cubicBezTo>
                <a:cubicBezTo>
                  <a:pt x="366" y="147"/>
                  <a:pt x="361" y="125"/>
                  <a:pt x="349" y="107"/>
                </a:cubicBezTo>
                <a:cubicBezTo>
                  <a:pt x="337" y="88"/>
                  <a:pt x="317" y="74"/>
                  <a:pt x="295" y="71"/>
                </a:cubicBezTo>
                <a:cubicBezTo>
                  <a:pt x="273" y="68"/>
                  <a:pt x="249" y="77"/>
                  <a:pt x="232" y="93"/>
                </a:cubicBezTo>
                <a:cubicBezTo>
                  <a:pt x="214" y="108"/>
                  <a:pt x="203" y="131"/>
                  <a:pt x="200" y="155"/>
                </a:cubicBezTo>
                <a:cubicBezTo>
                  <a:pt x="197" y="180"/>
                  <a:pt x="201" y="205"/>
                  <a:pt x="211" y="228"/>
                </a:cubicBezTo>
                <a:cubicBezTo>
                  <a:pt x="221" y="251"/>
                  <a:pt x="238" y="272"/>
                  <a:pt x="258" y="289"/>
                </a:cubicBezTo>
                <a:cubicBezTo>
                  <a:pt x="298" y="322"/>
                  <a:pt x="350" y="344"/>
                  <a:pt x="404" y="352"/>
                </a:cubicBezTo>
                <a:cubicBezTo>
                  <a:pt x="458" y="360"/>
                  <a:pt x="516" y="353"/>
                  <a:pt x="566" y="325"/>
                </a:cubicBezTo>
                <a:cubicBezTo>
                  <a:pt x="615" y="297"/>
                  <a:pt x="655" y="248"/>
                  <a:pt x="664" y="189"/>
                </a:cubicBezTo>
                <a:cubicBezTo>
                  <a:pt x="668" y="161"/>
                  <a:pt x="665" y="131"/>
                  <a:pt x="654" y="103"/>
                </a:cubicBezTo>
                <a:cubicBezTo>
                  <a:pt x="644" y="75"/>
                  <a:pt x="625" y="51"/>
                  <a:pt x="601" y="34"/>
                </a:cubicBezTo>
                <a:cubicBezTo>
                  <a:pt x="577" y="17"/>
                  <a:pt x="545" y="9"/>
                  <a:pt x="518" y="18"/>
                </a:cubicBezTo>
                <a:cubicBezTo>
                  <a:pt x="504" y="23"/>
                  <a:pt x="492" y="31"/>
                  <a:pt x="483" y="42"/>
                </a:cubicBezTo>
                <a:cubicBezTo>
                  <a:pt x="474" y="53"/>
                  <a:pt x="468" y="67"/>
                  <a:pt x="464" y="81"/>
                </a:cubicBezTo>
                <a:cubicBezTo>
                  <a:pt x="461" y="94"/>
                  <a:pt x="460" y="109"/>
                  <a:pt x="462" y="123"/>
                </a:cubicBezTo>
                <a:cubicBezTo>
                  <a:pt x="464" y="137"/>
                  <a:pt x="469" y="151"/>
                  <a:pt x="476" y="163"/>
                </a:cubicBezTo>
                <a:cubicBezTo>
                  <a:pt x="490" y="188"/>
                  <a:pt x="511" y="209"/>
                  <a:pt x="534" y="225"/>
                </a:cubicBezTo>
                <a:cubicBezTo>
                  <a:pt x="581" y="258"/>
                  <a:pt x="636" y="276"/>
                  <a:pt x="690" y="282"/>
                </a:cubicBezTo>
                <a:cubicBezTo>
                  <a:pt x="745" y="287"/>
                  <a:pt x="800" y="280"/>
                  <a:pt x="849" y="261"/>
                </a:cubicBezTo>
                <a:cubicBezTo>
                  <a:pt x="898" y="242"/>
                  <a:pt x="943" y="213"/>
                  <a:pt x="972" y="173"/>
                </a:cubicBezTo>
                <a:cubicBezTo>
                  <a:pt x="987" y="154"/>
                  <a:pt x="997" y="131"/>
                  <a:pt x="999" y="107"/>
                </a:cubicBezTo>
                <a:cubicBezTo>
                  <a:pt x="1001" y="84"/>
                  <a:pt x="994" y="60"/>
                  <a:pt x="981" y="41"/>
                </a:cubicBezTo>
                <a:cubicBezTo>
                  <a:pt x="968" y="23"/>
                  <a:pt x="948" y="10"/>
                  <a:pt x="926" y="9"/>
                </a:cubicBezTo>
                <a:cubicBezTo>
                  <a:pt x="904" y="7"/>
                  <a:pt x="883" y="17"/>
                  <a:pt x="868" y="32"/>
                </a:cubicBezTo>
                <a:cubicBezTo>
                  <a:pt x="852" y="46"/>
                  <a:pt x="843" y="66"/>
                  <a:pt x="840" y="86"/>
                </a:cubicBezTo>
                <a:cubicBezTo>
                  <a:pt x="836" y="107"/>
                  <a:pt x="838" y="127"/>
                  <a:pt x="843" y="146"/>
                </a:cubicBezTo>
                <a:cubicBezTo>
                  <a:pt x="853" y="185"/>
                  <a:pt x="876" y="217"/>
                  <a:pt x="902" y="240"/>
                </a:cubicBezTo>
                <a:cubicBezTo>
                  <a:pt x="929" y="264"/>
                  <a:pt x="961" y="279"/>
                  <a:pt x="991" y="286"/>
                </a:cubicBezTo>
                <a:cubicBezTo>
                  <a:pt x="1022" y="293"/>
                  <a:pt x="1052" y="292"/>
                  <a:pt x="1078" y="285"/>
                </a:cubicBezTo>
                <a:cubicBezTo>
                  <a:pt x="1104" y="279"/>
                  <a:pt x="1127" y="267"/>
                  <a:pt x="1145" y="254"/>
                </a:cubicBezTo>
                <a:cubicBezTo>
                  <a:pt x="1182" y="228"/>
                  <a:pt x="1201" y="198"/>
                  <a:pt x="1211" y="177"/>
                </a:cubicBezTo>
                <a:cubicBezTo>
                  <a:pt x="1216" y="166"/>
                  <a:pt x="1219" y="158"/>
                  <a:pt x="1221" y="152"/>
                </a:cubicBezTo>
                <a:cubicBezTo>
                  <a:pt x="1223" y="146"/>
                  <a:pt x="1224" y="143"/>
                  <a:pt x="1224" y="143"/>
                </a:cubicBez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05" name="Freeform 101">
            <a:extLst>
              <a:ext uri="{FF2B5EF4-FFF2-40B4-BE49-F238E27FC236}">
                <a16:creationId xmlns:a16="http://schemas.microsoft.com/office/drawing/2014/main" xmlns="" id="{8183B1BD-6DAA-40A9-8283-E055C5D25399}"/>
              </a:ext>
            </a:extLst>
          </p:cNvPr>
          <p:cNvSpPr>
            <a:spLocks/>
          </p:cNvSpPr>
          <p:nvPr/>
        </p:nvSpPr>
        <p:spPr bwMode="auto">
          <a:xfrm>
            <a:off x="6403976" y="962343"/>
            <a:ext cx="547688" cy="244475"/>
          </a:xfrm>
          <a:custGeom>
            <a:avLst/>
            <a:gdLst>
              <a:gd name="T0" fmla="*/ 502 w 502"/>
              <a:gd name="T1" fmla="*/ 149 h 226"/>
              <a:gd name="T2" fmla="*/ 500 w 502"/>
              <a:gd name="T3" fmla="*/ 151 h 226"/>
              <a:gd name="T4" fmla="*/ 492 w 502"/>
              <a:gd name="T5" fmla="*/ 157 h 226"/>
              <a:gd name="T6" fmla="*/ 460 w 502"/>
              <a:gd name="T7" fmla="*/ 175 h 226"/>
              <a:gd name="T8" fmla="*/ 403 w 502"/>
              <a:gd name="T9" fmla="*/ 185 h 226"/>
              <a:gd name="T10" fmla="*/ 330 w 502"/>
              <a:gd name="T11" fmla="*/ 161 h 226"/>
              <a:gd name="T12" fmla="*/ 274 w 502"/>
              <a:gd name="T13" fmla="*/ 86 h 226"/>
              <a:gd name="T14" fmla="*/ 270 w 502"/>
              <a:gd name="T15" fmla="*/ 33 h 226"/>
              <a:gd name="T16" fmla="*/ 285 w 502"/>
              <a:gd name="T17" fmla="*/ 8 h 226"/>
              <a:gd name="T18" fmla="*/ 315 w 502"/>
              <a:gd name="T19" fmla="*/ 5 h 226"/>
              <a:gd name="T20" fmla="*/ 336 w 502"/>
              <a:gd name="T21" fmla="*/ 27 h 226"/>
              <a:gd name="T22" fmla="*/ 343 w 502"/>
              <a:gd name="T23" fmla="*/ 57 h 226"/>
              <a:gd name="T24" fmla="*/ 330 w 502"/>
              <a:gd name="T25" fmla="*/ 117 h 226"/>
              <a:gd name="T26" fmla="*/ 229 w 502"/>
              <a:gd name="T27" fmla="*/ 190 h 226"/>
              <a:gd name="T28" fmla="*/ 111 w 502"/>
              <a:gd name="T29" fmla="*/ 147 h 226"/>
              <a:gd name="T30" fmla="*/ 94 w 502"/>
              <a:gd name="T31" fmla="*/ 88 h 226"/>
              <a:gd name="T32" fmla="*/ 135 w 502"/>
              <a:gd name="T33" fmla="*/ 46 h 226"/>
              <a:gd name="T34" fmla="*/ 187 w 502"/>
              <a:gd name="T35" fmla="*/ 68 h 226"/>
              <a:gd name="T36" fmla="*/ 203 w 502"/>
              <a:gd name="T37" fmla="*/ 118 h 226"/>
              <a:gd name="T38" fmla="*/ 160 w 502"/>
              <a:gd name="T39" fmla="*/ 201 h 226"/>
              <a:gd name="T40" fmla="*/ 87 w 502"/>
              <a:gd name="T41" fmla="*/ 224 h 226"/>
              <a:gd name="T42" fmla="*/ 32 w 502"/>
              <a:gd name="T43" fmla="*/ 204 h 226"/>
              <a:gd name="T44" fmla="*/ 6 w 502"/>
              <a:gd name="T45" fmla="*/ 179 h 226"/>
              <a:gd name="T46" fmla="*/ 0 w 502"/>
              <a:gd name="T47" fmla="*/ 167 h 226"/>
              <a:gd name="T48" fmla="*/ 34 w 502"/>
              <a:gd name="T49" fmla="*/ 202 h 226"/>
              <a:gd name="T50" fmla="*/ 87 w 502"/>
              <a:gd name="T51" fmla="*/ 219 h 226"/>
              <a:gd name="T52" fmla="*/ 156 w 502"/>
              <a:gd name="T53" fmla="*/ 196 h 226"/>
              <a:gd name="T54" fmla="*/ 195 w 502"/>
              <a:gd name="T55" fmla="*/ 118 h 226"/>
              <a:gd name="T56" fmla="*/ 181 w 502"/>
              <a:gd name="T57" fmla="*/ 72 h 226"/>
              <a:gd name="T58" fmla="*/ 136 w 502"/>
              <a:gd name="T59" fmla="*/ 54 h 226"/>
              <a:gd name="T60" fmla="*/ 102 w 502"/>
              <a:gd name="T61" fmla="*/ 90 h 226"/>
              <a:gd name="T62" fmla="*/ 117 w 502"/>
              <a:gd name="T63" fmla="*/ 142 h 226"/>
              <a:gd name="T64" fmla="*/ 227 w 502"/>
              <a:gd name="T65" fmla="*/ 182 h 226"/>
              <a:gd name="T66" fmla="*/ 322 w 502"/>
              <a:gd name="T67" fmla="*/ 113 h 226"/>
              <a:gd name="T68" fmla="*/ 335 w 502"/>
              <a:gd name="T69" fmla="*/ 57 h 226"/>
              <a:gd name="T70" fmla="*/ 312 w 502"/>
              <a:gd name="T71" fmla="*/ 12 h 226"/>
              <a:gd name="T72" fmla="*/ 290 w 502"/>
              <a:gd name="T73" fmla="*/ 15 h 226"/>
              <a:gd name="T74" fmla="*/ 277 w 502"/>
              <a:gd name="T75" fmla="*/ 35 h 226"/>
              <a:gd name="T76" fmla="*/ 281 w 502"/>
              <a:gd name="T77" fmla="*/ 84 h 226"/>
              <a:gd name="T78" fmla="*/ 333 w 502"/>
              <a:gd name="T79" fmla="*/ 156 h 226"/>
              <a:gd name="T80" fmla="*/ 403 w 502"/>
              <a:gd name="T81" fmla="*/ 180 h 226"/>
              <a:gd name="T82" fmla="*/ 459 w 502"/>
              <a:gd name="T83" fmla="*/ 172 h 226"/>
              <a:gd name="T84" fmla="*/ 502 w 502"/>
              <a:gd name="T85" fmla="*/ 149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02" h="226">
                <a:moveTo>
                  <a:pt x="502" y="149"/>
                </a:moveTo>
                <a:cubicBezTo>
                  <a:pt x="502" y="149"/>
                  <a:pt x="501" y="150"/>
                  <a:pt x="500" y="151"/>
                </a:cubicBezTo>
                <a:cubicBezTo>
                  <a:pt x="498" y="152"/>
                  <a:pt x="496" y="155"/>
                  <a:pt x="492" y="157"/>
                </a:cubicBezTo>
                <a:cubicBezTo>
                  <a:pt x="486" y="162"/>
                  <a:pt x="475" y="169"/>
                  <a:pt x="460" y="175"/>
                </a:cubicBezTo>
                <a:cubicBezTo>
                  <a:pt x="445" y="181"/>
                  <a:pt x="426" y="186"/>
                  <a:pt x="403" y="185"/>
                </a:cubicBezTo>
                <a:cubicBezTo>
                  <a:pt x="380" y="184"/>
                  <a:pt x="354" y="177"/>
                  <a:pt x="330" y="161"/>
                </a:cubicBezTo>
                <a:cubicBezTo>
                  <a:pt x="306" y="144"/>
                  <a:pt x="285" y="119"/>
                  <a:pt x="274" y="86"/>
                </a:cubicBezTo>
                <a:cubicBezTo>
                  <a:pt x="269" y="70"/>
                  <a:pt x="265" y="52"/>
                  <a:pt x="270" y="33"/>
                </a:cubicBezTo>
                <a:cubicBezTo>
                  <a:pt x="272" y="24"/>
                  <a:pt x="276" y="15"/>
                  <a:pt x="285" y="8"/>
                </a:cubicBezTo>
                <a:cubicBezTo>
                  <a:pt x="293" y="2"/>
                  <a:pt x="305" y="0"/>
                  <a:pt x="315" y="5"/>
                </a:cubicBezTo>
                <a:cubicBezTo>
                  <a:pt x="325" y="9"/>
                  <a:pt x="332" y="18"/>
                  <a:pt x="336" y="27"/>
                </a:cubicBezTo>
                <a:cubicBezTo>
                  <a:pt x="341" y="36"/>
                  <a:pt x="343" y="46"/>
                  <a:pt x="343" y="57"/>
                </a:cubicBezTo>
                <a:cubicBezTo>
                  <a:pt x="344" y="77"/>
                  <a:pt x="339" y="98"/>
                  <a:pt x="330" y="117"/>
                </a:cubicBezTo>
                <a:cubicBezTo>
                  <a:pt x="312" y="154"/>
                  <a:pt x="274" y="185"/>
                  <a:pt x="229" y="190"/>
                </a:cubicBezTo>
                <a:cubicBezTo>
                  <a:pt x="184" y="196"/>
                  <a:pt x="138" y="180"/>
                  <a:pt x="111" y="147"/>
                </a:cubicBezTo>
                <a:cubicBezTo>
                  <a:pt x="97" y="131"/>
                  <a:pt x="89" y="109"/>
                  <a:pt x="94" y="88"/>
                </a:cubicBezTo>
                <a:cubicBezTo>
                  <a:pt x="97" y="68"/>
                  <a:pt x="113" y="49"/>
                  <a:pt x="135" y="46"/>
                </a:cubicBezTo>
                <a:cubicBezTo>
                  <a:pt x="155" y="43"/>
                  <a:pt x="175" y="53"/>
                  <a:pt x="187" y="68"/>
                </a:cubicBezTo>
                <a:cubicBezTo>
                  <a:pt x="199" y="82"/>
                  <a:pt x="203" y="101"/>
                  <a:pt x="203" y="118"/>
                </a:cubicBezTo>
                <a:cubicBezTo>
                  <a:pt x="202" y="153"/>
                  <a:pt x="183" y="183"/>
                  <a:pt x="160" y="201"/>
                </a:cubicBezTo>
                <a:cubicBezTo>
                  <a:pt x="138" y="219"/>
                  <a:pt x="110" y="226"/>
                  <a:pt x="87" y="224"/>
                </a:cubicBezTo>
                <a:cubicBezTo>
                  <a:pt x="64" y="222"/>
                  <a:pt x="46" y="213"/>
                  <a:pt x="32" y="204"/>
                </a:cubicBezTo>
                <a:cubicBezTo>
                  <a:pt x="19" y="195"/>
                  <a:pt x="11" y="186"/>
                  <a:pt x="6" y="179"/>
                </a:cubicBezTo>
                <a:cubicBezTo>
                  <a:pt x="1" y="172"/>
                  <a:pt x="0" y="167"/>
                  <a:pt x="0" y="167"/>
                </a:cubicBezTo>
                <a:cubicBezTo>
                  <a:pt x="1" y="167"/>
                  <a:pt x="8" y="184"/>
                  <a:pt x="34" y="202"/>
                </a:cubicBezTo>
                <a:cubicBezTo>
                  <a:pt x="47" y="210"/>
                  <a:pt x="65" y="218"/>
                  <a:pt x="87" y="219"/>
                </a:cubicBezTo>
                <a:cubicBezTo>
                  <a:pt x="109" y="220"/>
                  <a:pt x="135" y="214"/>
                  <a:pt x="156" y="196"/>
                </a:cubicBezTo>
                <a:cubicBezTo>
                  <a:pt x="178" y="179"/>
                  <a:pt x="195" y="151"/>
                  <a:pt x="195" y="118"/>
                </a:cubicBezTo>
                <a:cubicBezTo>
                  <a:pt x="196" y="102"/>
                  <a:pt x="191" y="85"/>
                  <a:pt x="181" y="72"/>
                </a:cubicBezTo>
                <a:cubicBezTo>
                  <a:pt x="170" y="60"/>
                  <a:pt x="153" y="52"/>
                  <a:pt x="136" y="54"/>
                </a:cubicBezTo>
                <a:cubicBezTo>
                  <a:pt x="118" y="56"/>
                  <a:pt x="105" y="72"/>
                  <a:pt x="102" y="90"/>
                </a:cubicBezTo>
                <a:cubicBezTo>
                  <a:pt x="98" y="108"/>
                  <a:pt x="105" y="127"/>
                  <a:pt x="117" y="142"/>
                </a:cubicBezTo>
                <a:cubicBezTo>
                  <a:pt x="143" y="172"/>
                  <a:pt x="186" y="187"/>
                  <a:pt x="227" y="182"/>
                </a:cubicBezTo>
                <a:cubicBezTo>
                  <a:pt x="269" y="177"/>
                  <a:pt x="305" y="148"/>
                  <a:pt x="322" y="113"/>
                </a:cubicBezTo>
                <a:cubicBezTo>
                  <a:pt x="331" y="95"/>
                  <a:pt x="335" y="76"/>
                  <a:pt x="335" y="57"/>
                </a:cubicBezTo>
                <a:cubicBezTo>
                  <a:pt x="335" y="39"/>
                  <a:pt x="327" y="19"/>
                  <a:pt x="312" y="12"/>
                </a:cubicBezTo>
                <a:cubicBezTo>
                  <a:pt x="305" y="9"/>
                  <a:pt x="296" y="10"/>
                  <a:pt x="290" y="15"/>
                </a:cubicBezTo>
                <a:cubicBezTo>
                  <a:pt x="283" y="19"/>
                  <a:pt x="279" y="27"/>
                  <a:pt x="277" y="35"/>
                </a:cubicBezTo>
                <a:cubicBezTo>
                  <a:pt x="273" y="51"/>
                  <a:pt x="276" y="68"/>
                  <a:pt x="281" y="84"/>
                </a:cubicBezTo>
                <a:cubicBezTo>
                  <a:pt x="291" y="115"/>
                  <a:pt x="311" y="140"/>
                  <a:pt x="333" y="156"/>
                </a:cubicBezTo>
                <a:cubicBezTo>
                  <a:pt x="356" y="172"/>
                  <a:pt x="381" y="179"/>
                  <a:pt x="403" y="180"/>
                </a:cubicBezTo>
                <a:cubicBezTo>
                  <a:pt x="425" y="181"/>
                  <a:pt x="444" y="177"/>
                  <a:pt x="459" y="172"/>
                </a:cubicBezTo>
                <a:cubicBezTo>
                  <a:pt x="489" y="161"/>
                  <a:pt x="501" y="148"/>
                  <a:pt x="502" y="149"/>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06" name="Freeform 102">
            <a:extLst>
              <a:ext uri="{FF2B5EF4-FFF2-40B4-BE49-F238E27FC236}">
                <a16:creationId xmlns:a16="http://schemas.microsoft.com/office/drawing/2014/main" xmlns="" id="{72214614-CB16-4798-8855-EB6AD13E98A9}"/>
              </a:ext>
            </a:extLst>
          </p:cNvPr>
          <p:cNvSpPr>
            <a:spLocks/>
          </p:cNvSpPr>
          <p:nvPr/>
        </p:nvSpPr>
        <p:spPr bwMode="auto">
          <a:xfrm>
            <a:off x="5565776" y="4753293"/>
            <a:ext cx="1585913" cy="1060450"/>
          </a:xfrm>
          <a:custGeom>
            <a:avLst/>
            <a:gdLst>
              <a:gd name="T0" fmla="*/ 23 w 999"/>
              <a:gd name="T1" fmla="*/ 0 h 668"/>
              <a:gd name="T2" fmla="*/ 988 w 999"/>
              <a:gd name="T3" fmla="*/ 17 h 668"/>
              <a:gd name="T4" fmla="*/ 999 w 999"/>
              <a:gd name="T5" fmla="*/ 668 h 668"/>
              <a:gd name="T6" fmla="*/ 0 w 999"/>
              <a:gd name="T7" fmla="*/ 634 h 668"/>
              <a:gd name="T8" fmla="*/ 23 w 999"/>
              <a:gd name="T9" fmla="*/ 0 h 668"/>
            </a:gdLst>
            <a:ahLst/>
            <a:cxnLst>
              <a:cxn ang="0">
                <a:pos x="T0" y="T1"/>
              </a:cxn>
              <a:cxn ang="0">
                <a:pos x="T2" y="T3"/>
              </a:cxn>
              <a:cxn ang="0">
                <a:pos x="T4" y="T5"/>
              </a:cxn>
              <a:cxn ang="0">
                <a:pos x="T6" y="T7"/>
              </a:cxn>
              <a:cxn ang="0">
                <a:pos x="T8" y="T9"/>
              </a:cxn>
            </a:cxnLst>
            <a:rect l="0" t="0" r="r" b="b"/>
            <a:pathLst>
              <a:path w="999" h="668">
                <a:moveTo>
                  <a:pt x="23" y="0"/>
                </a:moveTo>
                <a:lnTo>
                  <a:pt x="988" y="17"/>
                </a:lnTo>
                <a:lnTo>
                  <a:pt x="999" y="668"/>
                </a:lnTo>
                <a:lnTo>
                  <a:pt x="0" y="634"/>
                </a:lnTo>
                <a:lnTo>
                  <a:pt x="23" y="0"/>
                </a:ln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07" name="Freeform 103">
            <a:extLst>
              <a:ext uri="{FF2B5EF4-FFF2-40B4-BE49-F238E27FC236}">
                <a16:creationId xmlns:a16="http://schemas.microsoft.com/office/drawing/2014/main" xmlns="" id="{E62EE744-D7CF-44E7-B7BB-AF65FA5880E5}"/>
              </a:ext>
            </a:extLst>
          </p:cNvPr>
          <p:cNvSpPr>
            <a:spLocks/>
          </p:cNvSpPr>
          <p:nvPr/>
        </p:nvSpPr>
        <p:spPr bwMode="auto">
          <a:xfrm>
            <a:off x="5602288" y="4148455"/>
            <a:ext cx="1531938" cy="631825"/>
          </a:xfrm>
          <a:custGeom>
            <a:avLst/>
            <a:gdLst>
              <a:gd name="T0" fmla="*/ 0 w 1401"/>
              <a:gd name="T1" fmla="*/ 558 h 583"/>
              <a:gd name="T2" fmla="*/ 725 w 1401"/>
              <a:gd name="T3" fmla="*/ 0 h 583"/>
              <a:gd name="T4" fmla="*/ 1401 w 1401"/>
              <a:gd name="T5" fmla="*/ 583 h 583"/>
            </a:gdLst>
            <a:ahLst/>
            <a:cxnLst>
              <a:cxn ang="0">
                <a:pos x="T0" y="T1"/>
              </a:cxn>
              <a:cxn ang="0">
                <a:pos x="T2" y="T3"/>
              </a:cxn>
              <a:cxn ang="0">
                <a:pos x="T4" y="T5"/>
              </a:cxn>
            </a:cxnLst>
            <a:rect l="0" t="0" r="r" b="b"/>
            <a:pathLst>
              <a:path w="1401" h="583">
                <a:moveTo>
                  <a:pt x="0" y="558"/>
                </a:moveTo>
                <a:lnTo>
                  <a:pt x="725" y="0"/>
                </a:lnTo>
                <a:lnTo>
                  <a:pt x="1401" y="583"/>
                </a:ln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12" name="Freeform 104">
            <a:extLst>
              <a:ext uri="{FF2B5EF4-FFF2-40B4-BE49-F238E27FC236}">
                <a16:creationId xmlns:a16="http://schemas.microsoft.com/office/drawing/2014/main" xmlns="" id="{C7234C16-9BED-4EC6-8B44-1F5D3B85F9C1}"/>
              </a:ext>
            </a:extLst>
          </p:cNvPr>
          <p:cNvSpPr>
            <a:spLocks/>
          </p:cNvSpPr>
          <p:nvPr/>
        </p:nvSpPr>
        <p:spPr bwMode="auto">
          <a:xfrm>
            <a:off x="5564188" y="5186680"/>
            <a:ext cx="573088" cy="576263"/>
          </a:xfrm>
          <a:custGeom>
            <a:avLst/>
            <a:gdLst>
              <a:gd name="T0" fmla="*/ 1 w 524"/>
              <a:gd name="T1" fmla="*/ 530 h 532"/>
              <a:gd name="T2" fmla="*/ 259 w 524"/>
              <a:gd name="T3" fmla="*/ 263 h 532"/>
              <a:gd name="T4" fmla="*/ 522 w 524"/>
              <a:gd name="T5" fmla="*/ 1 h 532"/>
              <a:gd name="T6" fmla="*/ 265 w 524"/>
              <a:gd name="T7" fmla="*/ 269 h 532"/>
              <a:gd name="T8" fmla="*/ 1 w 524"/>
              <a:gd name="T9" fmla="*/ 530 h 532"/>
            </a:gdLst>
            <a:ahLst/>
            <a:cxnLst>
              <a:cxn ang="0">
                <a:pos x="T0" y="T1"/>
              </a:cxn>
              <a:cxn ang="0">
                <a:pos x="T2" y="T3"/>
              </a:cxn>
              <a:cxn ang="0">
                <a:pos x="T4" y="T5"/>
              </a:cxn>
              <a:cxn ang="0">
                <a:pos x="T6" y="T7"/>
              </a:cxn>
              <a:cxn ang="0">
                <a:pos x="T8" y="T9"/>
              </a:cxn>
            </a:cxnLst>
            <a:rect l="0" t="0" r="r" b="b"/>
            <a:pathLst>
              <a:path w="524" h="532">
                <a:moveTo>
                  <a:pt x="1" y="530"/>
                </a:moveTo>
                <a:cubicBezTo>
                  <a:pt x="0" y="528"/>
                  <a:pt x="115" y="409"/>
                  <a:pt x="259" y="263"/>
                </a:cubicBezTo>
                <a:cubicBezTo>
                  <a:pt x="402" y="117"/>
                  <a:pt x="520" y="0"/>
                  <a:pt x="522" y="1"/>
                </a:cubicBezTo>
                <a:cubicBezTo>
                  <a:pt x="524" y="3"/>
                  <a:pt x="409" y="123"/>
                  <a:pt x="265" y="269"/>
                </a:cubicBezTo>
                <a:cubicBezTo>
                  <a:pt x="121" y="415"/>
                  <a:pt x="3" y="532"/>
                  <a:pt x="1" y="530"/>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13" name="Freeform 105">
            <a:extLst>
              <a:ext uri="{FF2B5EF4-FFF2-40B4-BE49-F238E27FC236}">
                <a16:creationId xmlns:a16="http://schemas.microsoft.com/office/drawing/2014/main" xmlns="" id="{29B0299C-B549-4772-8D2A-69C408EC2D17}"/>
              </a:ext>
            </a:extLst>
          </p:cNvPr>
          <p:cNvSpPr>
            <a:spLocks/>
          </p:cNvSpPr>
          <p:nvPr/>
        </p:nvSpPr>
        <p:spPr bwMode="auto">
          <a:xfrm>
            <a:off x="6637338" y="5212080"/>
            <a:ext cx="515938" cy="603250"/>
          </a:xfrm>
          <a:custGeom>
            <a:avLst/>
            <a:gdLst>
              <a:gd name="T0" fmla="*/ 470 w 472"/>
              <a:gd name="T1" fmla="*/ 555 h 557"/>
              <a:gd name="T2" fmla="*/ 233 w 472"/>
              <a:gd name="T3" fmla="*/ 281 h 557"/>
              <a:gd name="T4" fmla="*/ 2 w 472"/>
              <a:gd name="T5" fmla="*/ 2 h 557"/>
              <a:gd name="T6" fmla="*/ 239 w 472"/>
              <a:gd name="T7" fmla="*/ 276 h 557"/>
              <a:gd name="T8" fmla="*/ 470 w 472"/>
              <a:gd name="T9" fmla="*/ 555 h 557"/>
            </a:gdLst>
            <a:ahLst/>
            <a:cxnLst>
              <a:cxn ang="0">
                <a:pos x="T0" y="T1"/>
              </a:cxn>
              <a:cxn ang="0">
                <a:pos x="T2" y="T3"/>
              </a:cxn>
              <a:cxn ang="0">
                <a:pos x="T4" y="T5"/>
              </a:cxn>
              <a:cxn ang="0">
                <a:pos x="T6" y="T7"/>
              </a:cxn>
              <a:cxn ang="0">
                <a:pos x="T8" y="T9"/>
              </a:cxn>
            </a:cxnLst>
            <a:rect l="0" t="0" r="r" b="b"/>
            <a:pathLst>
              <a:path w="472" h="557">
                <a:moveTo>
                  <a:pt x="470" y="555"/>
                </a:moveTo>
                <a:cubicBezTo>
                  <a:pt x="468" y="557"/>
                  <a:pt x="362" y="434"/>
                  <a:pt x="233" y="281"/>
                </a:cubicBezTo>
                <a:cubicBezTo>
                  <a:pt x="103" y="128"/>
                  <a:pt x="0" y="3"/>
                  <a:pt x="2" y="2"/>
                </a:cubicBezTo>
                <a:cubicBezTo>
                  <a:pt x="4" y="0"/>
                  <a:pt x="110" y="123"/>
                  <a:pt x="239" y="276"/>
                </a:cubicBezTo>
                <a:cubicBezTo>
                  <a:pt x="368" y="428"/>
                  <a:pt x="472" y="554"/>
                  <a:pt x="470" y="555"/>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14" name="Freeform 106">
            <a:extLst>
              <a:ext uri="{FF2B5EF4-FFF2-40B4-BE49-F238E27FC236}">
                <a16:creationId xmlns:a16="http://schemas.microsoft.com/office/drawing/2014/main" xmlns="" id="{1D6B6755-E919-46A0-AAD1-8DD862B84DEF}"/>
              </a:ext>
            </a:extLst>
          </p:cNvPr>
          <p:cNvSpPr>
            <a:spLocks/>
          </p:cNvSpPr>
          <p:nvPr/>
        </p:nvSpPr>
        <p:spPr bwMode="auto">
          <a:xfrm>
            <a:off x="5602288" y="4753293"/>
            <a:ext cx="1531938" cy="617538"/>
          </a:xfrm>
          <a:custGeom>
            <a:avLst/>
            <a:gdLst>
              <a:gd name="T0" fmla="*/ 1401 w 1401"/>
              <a:gd name="T1" fmla="*/ 25 h 569"/>
              <a:gd name="T2" fmla="*/ 684 w 1401"/>
              <a:gd name="T3" fmla="*/ 569 h 569"/>
              <a:gd name="T4" fmla="*/ 0 w 1401"/>
              <a:gd name="T5" fmla="*/ 0 h 569"/>
            </a:gdLst>
            <a:ahLst/>
            <a:cxnLst>
              <a:cxn ang="0">
                <a:pos x="T0" y="T1"/>
              </a:cxn>
              <a:cxn ang="0">
                <a:pos x="T2" y="T3"/>
              </a:cxn>
              <a:cxn ang="0">
                <a:pos x="T4" y="T5"/>
              </a:cxn>
            </a:cxnLst>
            <a:rect l="0" t="0" r="r" b="b"/>
            <a:pathLst>
              <a:path w="1401" h="569">
                <a:moveTo>
                  <a:pt x="1401" y="25"/>
                </a:moveTo>
                <a:lnTo>
                  <a:pt x="684" y="569"/>
                </a:lnTo>
                <a:lnTo>
                  <a:pt x="0" y="0"/>
                </a:ln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15" name="Freeform 107">
            <a:extLst>
              <a:ext uri="{FF2B5EF4-FFF2-40B4-BE49-F238E27FC236}">
                <a16:creationId xmlns:a16="http://schemas.microsoft.com/office/drawing/2014/main" xmlns="" id="{52764288-DF05-4030-B4F4-7AF7897E23DA}"/>
              </a:ext>
            </a:extLst>
          </p:cNvPr>
          <p:cNvSpPr>
            <a:spLocks/>
          </p:cNvSpPr>
          <p:nvPr/>
        </p:nvSpPr>
        <p:spPr bwMode="auto">
          <a:xfrm>
            <a:off x="5678488" y="4392136"/>
            <a:ext cx="1352550" cy="977900"/>
          </a:xfrm>
          <a:custGeom>
            <a:avLst/>
            <a:gdLst>
              <a:gd name="T0" fmla="*/ 0 w 852"/>
              <a:gd name="T1" fmla="*/ 278 h 625"/>
              <a:gd name="T2" fmla="*/ 5 w 852"/>
              <a:gd name="T3" fmla="*/ 0 h 625"/>
              <a:gd name="T4" fmla="*/ 850 w 852"/>
              <a:gd name="T5" fmla="*/ 0 h 625"/>
              <a:gd name="T6" fmla="*/ 852 w 852"/>
              <a:gd name="T7" fmla="*/ 305 h 625"/>
              <a:gd name="T8" fmla="*/ 423 w 852"/>
              <a:gd name="T9" fmla="*/ 625 h 625"/>
              <a:gd name="T10" fmla="*/ 0 w 852"/>
              <a:gd name="T11" fmla="*/ 278 h 625"/>
            </a:gdLst>
            <a:ahLst/>
            <a:cxnLst>
              <a:cxn ang="0">
                <a:pos x="T0" y="T1"/>
              </a:cxn>
              <a:cxn ang="0">
                <a:pos x="T2" y="T3"/>
              </a:cxn>
              <a:cxn ang="0">
                <a:pos x="T4" y="T5"/>
              </a:cxn>
              <a:cxn ang="0">
                <a:pos x="T6" y="T7"/>
              </a:cxn>
              <a:cxn ang="0">
                <a:pos x="T8" y="T9"/>
              </a:cxn>
              <a:cxn ang="0">
                <a:pos x="T10" y="T11"/>
              </a:cxn>
            </a:cxnLst>
            <a:rect l="0" t="0" r="r" b="b"/>
            <a:pathLst>
              <a:path w="852" h="625">
                <a:moveTo>
                  <a:pt x="0" y="278"/>
                </a:moveTo>
                <a:lnTo>
                  <a:pt x="5" y="0"/>
                </a:lnTo>
                <a:lnTo>
                  <a:pt x="850" y="0"/>
                </a:lnTo>
                <a:lnTo>
                  <a:pt x="852" y="305"/>
                </a:lnTo>
                <a:lnTo>
                  <a:pt x="423" y="625"/>
                </a:lnTo>
                <a:lnTo>
                  <a:pt x="0" y="278"/>
                </a:lnTo>
                <a:close/>
              </a:path>
            </a:pathLst>
          </a:custGeom>
          <a:solidFill>
            <a:srgbClr val="E7E8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23" name="Freeform 114">
            <a:extLst>
              <a:ext uri="{FF2B5EF4-FFF2-40B4-BE49-F238E27FC236}">
                <a16:creationId xmlns:a16="http://schemas.microsoft.com/office/drawing/2014/main" xmlns="" id="{58DD6836-3A24-4942-BD31-958A7A7657D0}"/>
              </a:ext>
            </a:extLst>
          </p:cNvPr>
          <p:cNvSpPr>
            <a:spLocks/>
          </p:cNvSpPr>
          <p:nvPr/>
        </p:nvSpPr>
        <p:spPr bwMode="auto">
          <a:xfrm>
            <a:off x="5272088" y="5126355"/>
            <a:ext cx="876300" cy="808038"/>
          </a:xfrm>
          <a:custGeom>
            <a:avLst/>
            <a:gdLst>
              <a:gd name="T0" fmla="*/ 290 w 802"/>
              <a:gd name="T1" fmla="*/ 0 h 746"/>
              <a:gd name="T2" fmla="*/ 321 w 802"/>
              <a:gd name="T3" fmla="*/ 211 h 746"/>
              <a:gd name="T4" fmla="*/ 778 w 802"/>
              <a:gd name="T5" fmla="*/ 187 h 746"/>
              <a:gd name="T6" fmla="*/ 690 w 802"/>
              <a:gd name="T7" fmla="*/ 315 h 746"/>
              <a:gd name="T8" fmla="*/ 746 w 802"/>
              <a:gd name="T9" fmla="*/ 393 h 746"/>
              <a:gd name="T10" fmla="*/ 389 w 802"/>
              <a:gd name="T11" fmla="*/ 737 h 746"/>
              <a:gd name="T12" fmla="*/ 0 w 802"/>
              <a:gd name="T13" fmla="*/ 688 h 746"/>
              <a:gd name="T14" fmla="*/ 89 w 802"/>
              <a:gd name="T15" fmla="*/ 68 h 746"/>
              <a:gd name="T16" fmla="*/ 290 w 802"/>
              <a:gd name="T17" fmla="*/ 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2" h="746">
                <a:moveTo>
                  <a:pt x="290" y="0"/>
                </a:moveTo>
                <a:cubicBezTo>
                  <a:pt x="290" y="0"/>
                  <a:pt x="269" y="212"/>
                  <a:pt x="321" y="211"/>
                </a:cubicBezTo>
                <a:cubicBezTo>
                  <a:pt x="410" y="209"/>
                  <a:pt x="754" y="121"/>
                  <a:pt x="778" y="187"/>
                </a:cubicBezTo>
                <a:cubicBezTo>
                  <a:pt x="802" y="253"/>
                  <a:pt x="690" y="315"/>
                  <a:pt x="690" y="315"/>
                </a:cubicBezTo>
                <a:cubicBezTo>
                  <a:pt x="690" y="315"/>
                  <a:pt x="800" y="336"/>
                  <a:pt x="746" y="393"/>
                </a:cubicBezTo>
                <a:cubicBezTo>
                  <a:pt x="692" y="450"/>
                  <a:pt x="508" y="732"/>
                  <a:pt x="389" y="737"/>
                </a:cubicBezTo>
                <a:cubicBezTo>
                  <a:pt x="219" y="746"/>
                  <a:pt x="0" y="688"/>
                  <a:pt x="0" y="688"/>
                </a:cubicBezTo>
                <a:lnTo>
                  <a:pt x="89" y="68"/>
                </a:lnTo>
                <a:lnTo>
                  <a:pt x="290" y="0"/>
                </a:lnTo>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24" name="Freeform 115">
            <a:extLst>
              <a:ext uri="{FF2B5EF4-FFF2-40B4-BE49-F238E27FC236}">
                <a16:creationId xmlns:a16="http://schemas.microsoft.com/office/drawing/2014/main" xmlns="" id="{CF0FBF5D-C546-4365-8807-2E6D68F051A6}"/>
              </a:ext>
            </a:extLst>
          </p:cNvPr>
          <p:cNvSpPr>
            <a:spLocks/>
          </p:cNvSpPr>
          <p:nvPr/>
        </p:nvSpPr>
        <p:spPr bwMode="auto">
          <a:xfrm>
            <a:off x="5608638" y="5432743"/>
            <a:ext cx="461963" cy="165100"/>
          </a:xfrm>
          <a:custGeom>
            <a:avLst/>
            <a:gdLst>
              <a:gd name="T0" fmla="*/ 424 w 424"/>
              <a:gd name="T1" fmla="*/ 1 h 152"/>
              <a:gd name="T2" fmla="*/ 409 w 424"/>
              <a:gd name="T3" fmla="*/ 11 h 152"/>
              <a:gd name="T4" fmla="*/ 367 w 424"/>
              <a:gd name="T5" fmla="*/ 36 h 152"/>
              <a:gd name="T6" fmla="*/ 221 w 424"/>
              <a:gd name="T7" fmla="*/ 101 h 152"/>
              <a:gd name="T8" fmla="*/ 66 w 424"/>
              <a:gd name="T9" fmla="*/ 143 h 152"/>
              <a:gd name="T10" fmla="*/ 18 w 424"/>
              <a:gd name="T11" fmla="*/ 150 h 152"/>
              <a:gd name="T12" fmla="*/ 0 w 424"/>
              <a:gd name="T13" fmla="*/ 151 h 152"/>
              <a:gd name="T14" fmla="*/ 65 w 424"/>
              <a:gd name="T15" fmla="*/ 137 h 152"/>
              <a:gd name="T16" fmla="*/ 218 w 424"/>
              <a:gd name="T17" fmla="*/ 92 h 152"/>
              <a:gd name="T18" fmla="*/ 365 w 424"/>
              <a:gd name="T19" fmla="*/ 30 h 152"/>
              <a:gd name="T20" fmla="*/ 424 w 424"/>
              <a:gd name="T21" fmla="*/ 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4" h="152">
                <a:moveTo>
                  <a:pt x="424" y="1"/>
                </a:moveTo>
                <a:cubicBezTo>
                  <a:pt x="424" y="1"/>
                  <a:pt x="419" y="5"/>
                  <a:pt x="409" y="11"/>
                </a:cubicBezTo>
                <a:cubicBezTo>
                  <a:pt x="400" y="17"/>
                  <a:pt x="386" y="26"/>
                  <a:pt x="367" y="36"/>
                </a:cubicBezTo>
                <a:cubicBezTo>
                  <a:pt x="331" y="55"/>
                  <a:pt x="280" y="80"/>
                  <a:pt x="221" y="101"/>
                </a:cubicBezTo>
                <a:cubicBezTo>
                  <a:pt x="162" y="122"/>
                  <a:pt x="106" y="135"/>
                  <a:pt x="66" y="143"/>
                </a:cubicBezTo>
                <a:cubicBezTo>
                  <a:pt x="46" y="146"/>
                  <a:pt x="29" y="149"/>
                  <a:pt x="18" y="150"/>
                </a:cubicBezTo>
                <a:cubicBezTo>
                  <a:pt x="6" y="151"/>
                  <a:pt x="0" y="152"/>
                  <a:pt x="0" y="151"/>
                </a:cubicBezTo>
                <a:cubicBezTo>
                  <a:pt x="0" y="150"/>
                  <a:pt x="25" y="146"/>
                  <a:pt x="65" y="137"/>
                </a:cubicBezTo>
                <a:cubicBezTo>
                  <a:pt x="104" y="128"/>
                  <a:pt x="159" y="113"/>
                  <a:pt x="218" y="92"/>
                </a:cubicBezTo>
                <a:cubicBezTo>
                  <a:pt x="277" y="72"/>
                  <a:pt x="328" y="48"/>
                  <a:pt x="365" y="30"/>
                </a:cubicBezTo>
                <a:cubicBezTo>
                  <a:pt x="401" y="12"/>
                  <a:pt x="423" y="0"/>
                  <a:pt x="424" y="1"/>
                </a:cubicBezTo>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25" name="Freeform 116">
            <a:extLst>
              <a:ext uri="{FF2B5EF4-FFF2-40B4-BE49-F238E27FC236}">
                <a16:creationId xmlns:a16="http://schemas.microsoft.com/office/drawing/2014/main" xmlns="" id="{74012F6F-D389-4036-9926-C8C7FD33A707}"/>
              </a:ext>
            </a:extLst>
          </p:cNvPr>
          <p:cNvSpPr>
            <a:spLocks/>
          </p:cNvSpPr>
          <p:nvPr/>
        </p:nvSpPr>
        <p:spPr bwMode="auto">
          <a:xfrm>
            <a:off x="5614988" y="5594668"/>
            <a:ext cx="446088" cy="190500"/>
          </a:xfrm>
          <a:custGeom>
            <a:avLst/>
            <a:gdLst>
              <a:gd name="T0" fmla="*/ 408 w 408"/>
              <a:gd name="T1" fmla="*/ 1 h 176"/>
              <a:gd name="T2" fmla="*/ 396 w 408"/>
              <a:gd name="T3" fmla="*/ 14 h 176"/>
              <a:gd name="T4" fmla="*/ 359 w 408"/>
              <a:gd name="T5" fmla="*/ 46 h 176"/>
              <a:gd name="T6" fmla="*/ 221 w 408"/>
              <a:gd name="T7" fmla="*/ 128 h 176"/>
              <a:gd name="T8" fmla="*/ 66 w 408"/>
              <a:gd name="T9" fmla="*/ 171 h 176"/>
              <a:gd name="T10" fmla="*/ 18 w 408"/>
              <a:gd name="T11" fmla="*/ 176 h 176"/>
              <a:gd name="T12" fmla="*/ 0 w 408"/>
              <a:gd name="T13" fmla="*/ 176 h 176"/>
              <a:gd name="T14" fmla="*/ 65 w 408"/>
              <a:gd name="T15" fmla="*/ 165 h 176"/>
              <a:gd name="T16" fmla="*/ 217 w 408"/>
              <a:gd name="T17" fmla="*/ 120 h 176"/>
              <a:gd name="T18" fmla="*/ 355 w 408"/>
              <a:gd name="T19" fmla="*/ 41 h 176"/>
              <a:gd name="T20" fmla="*/ 408 w 408"/>
              <a:gd name="T21" fmla="*/ 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176">
                <a:moveTo>
                  <a:pt x="408" y="1"/>
                </a:moveTo>
                <a:cubicBezTo>
                  <a:pt x="408" y="2"/>
                  <a:pt x="404" y="6"/>
                  <a:pt x="396" y="14"/>
                </a:cubicBezTo>
                <a:cubicBezTo>
                  <a:pt x="387" y="22"/>
                  <a:pt x="375" y="33"/>
                  <a:pt x="359" y="46"/>
                </a:cubicBezTo>
                <a:cubicBezTo>
                  <a:pt x="327" y="72"/>
                  <a:pt x="278" y="103"/>
                  <a:pt x="221" y="128"/>
                </a:cubicBezTo>
                <a:cubicBezTo>
                  <a:pt x="163" y="152"/>
                  <a:pt x="107" y="165"/>
                  <a:pt x="66" y="171"/>
                </a:cubicBezTo>
                <a:cubicBezTo>
                  <a:pt x="46" y="174"/>
                  <a:pt x="29" y="175"/>
                  <a:pt x="18" y="176"/>
                </a:cubicBezTo>
                <a:cubicBezTo>
                  <a:pt x="6" y="176"/>
                  <a:pt x="0" y="176"/>
                  <a:pt x="0" y="176"/>
                </a:cubicBezTo>
                <a:cubicBezTo>
                  <a:pt x="0" y="174"/>
                  <a:pt x="25" y="172"/>
                  <a:pt x="65" y="165"/>
                </a:cubicBezTo>
                <a:cubicBezTo>
                  <a:pt x="105" y="158"/>
                  <a:pt x="160" y="144"/>
                  <a:pt x="217" y="120"/>
                </a:cubicBezTo>
                <a:cubicBezTo>
                  <a:pt x="274" y="95"/>
                  <a:pt x="322" y="65"/>
                  <a:pt x="355" y="41"/>
                </a:cubicBezTo>
                <a:cubicBezTo>
                  <a:pt x="388" y="17"/>
                  <a:pt x="407" y="0"/>
                  <a:pt x="408" y="1"/>
                </a:cubicBezTo>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26" name="Freeform 117">
            <a:extLst>
              <a:ext uri="{FF2B5EF4-FFF2-40B4-BE49-F238E27FC236}">
                <a16:creationId xmlns:a16="http://schemas.microsoft.com/office/drawing/2014/main" xmlns="" id="{1604C9DF-F628-49F9-B765-0A3BCBA7BBC6}"/>
              </a:ext>
            </a:extLst>
          </p:cNvPr>
          <p:cNvSpPr>
            <a:spLocks/>
          </p:cNvSpPr>
          <p:nvPr/>
        </p:nvSpPr>
        <p:spPr bwMode="auto">
          <a:xfrm>
            <a:off x="6561138" y="5121593"/>
            <a:ext cx="831850" cy="796925"/>
          </a:xfrm>
          <a:custGeom>
            <a:avLst/>
            <a:gdLst>
              <a:gd name="T0" fmla="*/ 529 w 761"/>
              <a:gd name="T1" fmla="*/ 0 h 736"/>
              <a:gd name="T2" fmla="*/ 481 w 761"/>
              <a:gd name="T3" fmla="*/ 200 h 736"/>
              <a:gd name="T4" fmla="*/ 24 w 761"/>
              <a:gd name="T5" fmla="*/ 177 h 736"/>
              <a:gd name="T6" fmla="*/ 112 w 761"/>
              <a:gd name="T7" fmla="*/ 305 h 736"/>
              <a:gd name="T8" fmla="*/ 56 w 761"/>
              <a:gd name="T9" fmla="*/ 383 h 736"/>
              <a:gd name="T10" fmla="*/ 413 w 761"/>
              <a:gd name="T11" fmla="*/ 727 h 736"/>
              <a:gd name="T12" fmla="*/ 761 w 761"/>
              <a:gd name="T13" fmla="*/ 703 h 736"/>
              <a:gd name="T14" fmla="*/ 713 w 761"/>
              <a:gd name="T15" fmla="*/ 57 h 736"/>
              <a:gd name="T16" fmla="*/ 529 w 761"/>
              <a:gd name="T17"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1" h="736">
                <a:moveTo>
                  <a:pt x="529" y="0"/>
                </a:moveTo>
                <a:cubicBezTo>
                  <a:pt x="529" y="0"/>
                  <a:pt x="548" y="177"/>
                  <a:pt x="481" y="200"/>
                </a:cubicBezTo>
                <a:cubicBezTo>
                  <a:pt x="397" y="230"/>
                  <a:pt x="48" y="111"/>
                  <a:pt x="24" y="177"/>
                </a:cubicBezTo>
                <a:cubicBezTo>
                  <a:pt x="0" y="243"/>
                  <a:pt x="112" y="305"/>
                  <a:pt x="112" y="305"/>
                </a:cubicBezTo>
                <a:cubicBezTo>
                  <a:pt x="112" y="305"/>
                  <a:pt x="2" y="326"/>
                  <a:pt x="56" y="383"/>
                </a:cubicBezTo>
                <a:cubicBezTo>
                  <a:pt x="110" y="440"/>
                  <a:pt x="294" y="721"/>
                  <a:pt x="413" y="727"/>
                </a:cubicBezTo>
                <a:cubicBezTo>
                  <a:pt x="583" y="736"/>
                  <a:pt x="761" y="703"/>
                  <a:pt x="761" y="703"/>
                </a:cubicBezTo>
                <a:lnTo>
                  <a:pt x="713" y="57"/>
                </a:lnTo>
                <a:lnTo>
                  <a:pt x="529" y="0"/>
                </a:lnTo>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27" name="Freeform 118">
            <a:extLst>
              <a:ext uri="{FF2B5EF4-FFF2-40B4-BE49-F238E27FC236}">
                <a16:creationId xmlns:a16="http://schemas.microsoft.com/office/drawing/2014/main" xmlns="" id="{97147B8A-298B-4E1F-B6E8-961FECE88789}"/>
              </a:ext>
            </a:extLst>
          </p:cNvPr>
          <p:cNvSpPr>
            <a:spLocks/>
          </p:cNvSpPr>
          <p:nvPr/>
        </p:nvSpPr>
        <p:spPr bwMode="auto">
          <a:xfrm>
            <a:off x="6637338" y="5415280"/>
            <a:ext cx="463550" cy="166688"/>
          </a:xfrm>
          <a:custGeom>
            <a:avLst/>
            <a:gdLst>
              <a:gd name="T0" fmla="*/ 0 w 424"/>
              <a:gd name="T1" fmla="*/ 2 h 153"/>
              <a:gd name="T2" fmla="*/ 59 w 424"/>
              <a:gd name="T3" fmla="*/ 31 h 153"/>
              <a:gd name="T4" fmla="*/ 206 w 424"/>
              <a:gd name="T5" fmla="*/ 93 h 153"/>
              <a:gd name="T6" fmla="*/ 359 w 424"/>
              <a:gd name="T7" fmla="*/ 137 h 153"/>
              <a:gd name="T8" fmla="*/ 424 w 424"/>
              <a:gd name="T9" fmla="*/ 152 h 153"/>
              <a:gd name="T10" fmla="*/ 406 w 424"/>
              <a:gd name="T11" fmla="*/ 151 h 153"/>
              <a:gd name="T12" fmla="*/ 358 w 424"/>
              <a:gd name="T13" fmla="*/ 143 h 153"/>
              <a:gd name="T14" fmla="*/ 203 w 424"/>
              <a:gd name="T15" fmla="*/ 101 h 153"/>
              <a:gd name="T16" fmla="*/ 57 w 424"/>
              <a:gd name="T17" fmla="*/ 36 h 153"/>
              <a:gd name="T18" fmla="*/ 14 w 424"/>
              <a:gd name="T19" fmla="*/ 12 h 153"/>
              <a:gd name="T20" fmla="*/ 0 w 424"/>
              <a:gd name="T21" fmla="*/ 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4" h="153">
                <a:moveTo>
                  <a:pt x="0" y="2"/>
                </a:moveTo>
                <a:cubicBezTo>
                  <a:pt x="1" y="0"/>
                  <a:pt x="23" y="13"/>
                  <a:pt x="59" y="31"/>
                </a:cubicBezTo>
                <a:cubicBezTo>
                  <a:pt x="96" y="49"/>
                  <a:pt x="147" y="72"/>
                  <a:pt x="206" y="93"/>
                </a:cubicBezTo>
                <a:cubicBezTo>
                  <a:pt x="265" y="114"/>
                  <a:pt x="320" y="128"/>
                  <a:pt x="359" y="137"/>
                </a:cubicBezTo>
                <a:cubicBezTo>
                  <a:pt x="399" y="146"/>
                  <a:pt x="424" y="151"/>
                  <a:pt x="424" y="152"/>
                </a:cubicBezTo>
                <a:cubicBezTo>
                  <a:pt x="424" y="153"/>
                  <a:pt x="418" y="152"/>
                  <a:pt x="406" y="151"/>
                </a:cubicBezTo>
                <a:cubicBezTo>
                  <a:pt x="395" y="150"/>
                  <a:pt x="378" y="147"/>
                  <a:pt x="358" y="143"/>
                </a:cubicBezTo>
                <a:cubicBezTo>
                  <a:pt x="318" y="136"/>
                  <a:pt x="262" y="122"/>
                  <a:pt x="203" y="101"/>
                </a:cubicBezTo>
                <a:cubicBezTo>
                  <a:pt x="144" y="80"/>
                  <a:pt x="93" y="56"/>
                  <a:pt x="57" y="36"/>
                </a:cubicBezTo>
                <a:cubicBezTo>
                  <a:pt x="38" y="27"/>
                  <a:pt x="24" y="18"/>
                  <a:pt x="14" y="12"/>
                </a:cubicBezTo>
                <a:cubicBezTo>
                  <a:pt x="5" y="6"/>
                  <a:pt x="0" y="2"/>
                  <a:pt x="0" y="2"/>
                </a:cubicBezTo>
                <a:close/>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28" name="Freeform 119">
            <a:extLst>
              <a:ext uri="{FF2B5EF4-FFF2-40B4-BE49-F238E27FC236}">
                <a16:creationId xmlns:a16="http://schemas.microsoft.com/office/drawing/2014/main" xmlns="" id="{DDE7D193-0B2E-4A63-9A66-F8E0453E4C0D}"/>
              </a:ext>
            </a:extLst>
          </p:cNvPr>
          <p:cNvSpPr>
            <a:spLocks/>
          </p:cNvSpPr>
          <p:nvPr/>
        </p:nvSpPr>
        <p:spPr bwMode="auto">
          <a:xfrm>
            <a:off x="6657976" y="5578793"/>
            <a:ext cx="434975" cy="190500"/>
          </a:xfrm>
          <a:custGeom>
            <a:avLst/>
            <a:gdLst>
              <a:gd name="T0" fmla="*/ 0 w 398"/>
              <a:gd name="T1" fmla="*/ 1 h 176"/>
              <a:gd name="T2" fmla="*/ 52 w 398"/>
              <a:gd name="T3" fmla="*/ 40 h 176"/>
              <a:gd name="T4" fmla="*/ 185 w 398"/>
              <a:gd name="T5" fmla="*/ 119 h 176"/>
              <a:gd name="T6" fmla="*/ 334 w 398"/>
              <a:gd name="T7" fmla="*/ 165 h 176"/>
              <a:gd name="T8" fmla="*/ 398 w 398"/>
              <a:gd name="T9" fmla="*/ 175 h 176"/>
              <a:gd name="T10" fmla="*/ 380 w 398"/>
              <a:gd name="T11" fmla="*/ 176 h 176"/>
              <a:gd name="T12" fmla="*/ 333 w 398"/>
              <a:gd name="T13" fmla="*/ 171 h 176"/>
              <a:gd name="T14" fmla="*/ 182 w 398"/>
              <a:gd name="T15" fmla="*/ 127 h 176"/>
              <a:gd name="T16" fmla="*/ 48 w 398"/>
              <a:gd name="T17" fmla="*/ 45 h 176"/>
              <a:gd name="T18" fmla="*/ 12 w 398"/>
              <a:gd name="T19" fmla="*/ 14 h 176"/>
              <a:gd name="T20" fmla="*/ 0 w 398"/>
              <a:gd name="T21" fmla="*/ 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8" h="176">
                <a:moveTo>
                  <a:pt x="0" y="1"/>
                </a:moveTo>
                <a:cubicBezTo>
                  <a:pt x="1" y="0"/>
                  <a:pt x="20" y="17"/>
                  <a:pt x="52" y="40"/>
                </a:cubicBezTo>
                <a:cubicBezTo>
                  <a:pt x="83" y="64"/>
                  <a:pt x="130" y="95"/>
                  <a:pt x="185" y="119"/>
                </a:cubicBezTo>
                <a:cubicBezTo>
                  <a:pt x="241" y="144"/>
                  <a:pt x="295" y="158"/>
                  <a:pt x="334" y="165"/>
                </a:cubicBezTo>
                <a:cubicBezTo>
                  <a:pt x="373" y="172"/>
                  <a:pt x="398" y="174"/>
                  <a:pt x="398" y="175"/>
                </a:cubicBezTo>
                <a:cubicBezTo>
                  <a:pt x="398" y="176"/>
                  <a:pt x="392" y="176"/>
                  <a:pt x="380" y="176"/>
                </a:cubicBezTo>
                <a:cubicBezTo>
                  <a:pt x="369" y="175"/>
                  <a:pt x="353" y="174"/>
                  <a:pt x="333" y="171"/>
                </a:cubicBezTo>
                <a:cubicBezTo>
                  <a:pt x="293" y="165"/>
                  <a:pt x="238" y="152"/>
                  <a:pt x="182" y="127"/>
                </a:cubicBezTo>
                <a:cubicBezTo>
                  <a:pt x="126" y="102"/>
                  <a:pt x="79" y="71"/>
                  <a:pt x="48" y="45"/>
                </a:cubicBezTo>
                <a:cubicBezTo>
                  <a:pt x="32" y="33"/>
                  <a:pt x="20" y="22"/>
                  <a:pt x="12" y="14"/>
                </a:cubicBezTo>
                <a:cubicBezTo>
                  <a:pt x="4" y="6"/>
                  <a:pt x="0" y="1"/>
                  <a:pt x="0" y="1"/>
                </a:cubicBezTo>
                <a:close/>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29" name="Oval 120">
            <a:extLst>
              <a:ext uri="{FF2B5EF4-FFF2-40B4-BE49-F238E27FC236}">
                <a16:creationId xmlns:a16="http://schemas.microsoft.com/office/drawing/2014/main" xmlns="" id="{F273D32B-4246-4331-B1DB-2E6531E00121}"/>
              </a:ext>
            </a:extLst>
          </p:cNvPr>
          <p:cNvSpPr>
            <a:spLocks noChangeArrowheads="1"/>
          </p:cNvSpPr>
          <p:nvPr/>
        </p:nvSpPr>
        <p:spPr bwMode="auto">
          <a:xfrm>
            <a:off x="3154363" y="4237355"/>
            <a:ext cx="158750" cy="9525"/>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0" name="Oval 121">
            <a:extLst>
              <a:ext uri="{FF2B5EF4-FFF2-40B4-BE49-F238E27FC236}">
                <a16:creationId xmlns:a16="http://schemas.microsoft.com/office/drawing/2014/main" xmlns="" id="{67240AA8-4816-4CF2-A53E-7E77CB4B8477}"/>
              </a:ext>
            </a:extLst>
          </p:cNvPr>
          <p:cNvSpPr>
            <a:spLocks noChangeArrowheads="1"/>
          </p:cNvSpPr>
          <p:nvPr/>
        </p:nvSpPr>
        <p:spPr bwMode="auto">
          <a:xfrm>
            <a:off x="3390901" y="3992880"/>
            <a:ext cx="11113" cy="185738"/>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1" name="Oval 122">
            <a:extLst>
              <a:ext uri="{FF2B5EF4-FFF2-40B4-BE49-F238E27FC236}">
                <a16:creationId xmlns:a16="http://schemas.microsoft.com/office/drawing/2014/main" xmlns="" id="{FD13DE4B-D37F-4F33-8920-0AEE3C91A7E4}"/>
              </a:ext>
            </a:extLst>
          </p:cNvPr>
          <p:cNvSpPr>
            <a:spLocks noChangeArrowheads="1"/>
          </p:cNvSpPr>
          <p:nvPr/>
        </p:nvSpPr>
        <p:spPr bwMode="auto">
          <a:xfrm>
            <a:off x="3486151" y="4231005"/>
            <a:ext cx="158750" cy="9525"/>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2" name="Oval 123">
            <a:extLst>
              <a:ext uri="{FF2B5EF4-FFF2-40B4-BE49-F238E27FC236}">
                <a16:creationId xmlns:a16="http://schemas.microsoft.com/office/drawing/2014/main" xmlns="" id="{500A82D2-97C4-4BE1-A17C-5E47D186EB3A}"/>
              </a:ext>
            </a:extLst>
          </p:cNvPr>
          <p:cNvSpPr>
            <a:spLocks noChangeArrowheads="1"/>
          </p:cNvSpPr>
          <p:nvPr/>
        </p:nvSpPr>
        <p:spPr bwMode="auto">
          <a:xfrm>
            <a:off x="3397251" y="4299268"/>
            <a:ext cx="9525" cy="185738"/>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3" name="Freeform 124">
            <a:extLst>
              <a:ext uri="{FF2B5EF4-FFF2-40B4-BE49-F238E27FC236}">
                <a16:creationId xmlns:a16="http://schemas.microsoft.com/office/drawing/2014/main" xmlns="" id="{23072848-BE95-4BBE-BB20-3FF0D8A7B091}"/>
              </a:ext>
            </a:extLst>
          </p:cNvPr>
          <p:cNvSpPr>
            <a:spLocks/>
          </p:cNvSpPr>
          <p:nvPr/>
        </p:nvSpPr>
        <p:spPr bwMode="auto">
          <a:xfrm>
            <a:off x="3471863" y="4299268"/>
            <a:ext cx="60325" cy="79375"/>
          </a:xfrm>
          <a:custGeom>
            <a:avLst/>
            <a:gdLst>
              <a:gd name="T0" fmla="*/ 53 w 55"/>
              <a:gd name="T1" fmla="*/ 73 h 74"/>
              <a:gd name="T2" fmla="*/ 24 w 55"/>
              <a:gd name="T3" fmla="*/ 40 h 74"/>
              <a:gd name="T4" fmla="*/ 2 w 55"/>
              <a:gd name="T5" fmla="*/ 1 h 74"/>
              <a:gd name="T6" fmla="*/ 31 w 55"/>
              <a:gd name="T7" fmla="*/ 35 h 74"/>
              <a:gd name="T8" fmla="*/ 53 w 55"/>
              <a:gd name="T9" fmla="*/ 73 h 74"/>
            </a:gdLst>
            <a:ahLst/>
            <a:cxnLst>
              <a:cxn ang="0">
                <a:pos x="T0" y="T1"/>
              </a:cxn>
              <a:cxn ang="0">
                <a:pos x="T2" y="T3"/>
              </a:cxn>
              <a:cxn ang="0">
                <a:pos x="T4" y="T5"/>
              </a:cxn>
              <a:cxn ang="0">
                <a:pos x="T6" y="T7"/>
              </a:cxn>
              <a:cxn ang="0">
                <a:pos x="T8" y="T9"/>
              </a:cxn>
            </a:cxnLst>
            <a:rect l="0" t="0" r="r" b="b"/>
            <a:pathLst>
              <a:path w="55" h="74">
                <a:moveTo>
                  <a:pt x="53" y="73"/>
                </a:moveTo>
                <a:cubicBezTo>
                  <a:pt x="51" y="74"/>
                  <a:pt x="38" y="59"/>
                  <a:pt x="24" y="40"/>
                </a:cubicBezTo>
                <a:cubicBezTo>
                  <a:pt x="10" y="20"/>
                  <a:pt x="0" y="2"/>
                  <a:pt x="2" y="1"/>
                </a:cubicBezTo>
                <a:cubicBezTo>
                  <a:pt x="4" y="0"/>
                  <a:pt x="17" y="15"/>
                  <a:pt x="31" y="35"/>
                </a:cubicBezTo>
                <a:cubicBezTo>
                  <a:pt x="45" y="54"/>
                  <a:pt x="55" y="72"/>
                  <a:pt x="53" y="73"/>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4" name="Freeform 125">
            <a:extLst>
              <a:ext uri="{FF2B5EF4-FFF2-40B4-BE49-F238E27FC236}">
                <a16:creationId xmlns:a16="http://schemas.microsoft.com/office/drawing/2014/main" xmlns="" id="{DA3AB8D5-272A-428E-854C-78C1FB34BB0A}"/>
              </a:ext>
            </a:extLst>
          </p:cNvPr>
          <p:cNvSpPr>
            <a:spLocks/>
          </p:cNvSpPr>
          <p:nvPr/>
        </p:nvSpPr>
        <p:spPr bwMode="auto">
          <a:xfrm>
            <a:off x="3462338" y="4094480"/>
            <a:ext cx="61913" cy="71438"/>
          </a:xfrm>
          <a:custGeom>
            <a:avLst/>
            <a:gdLst>
              <a:gd name="T0" fmla="*/ 55 w 57"/>
              <a:gd name="T1" fmla="*/ 1 h 66"/>
              <a:gd name="T2" fmla="*/ 32 w 57"/>
              <a:gd name="T3" fmla="*/ 36 h 66"/>
              <a:gd name="T4" fmla="*/ 2 w 57"/>
              <a:gd name="T5" fmla="*/ 64 h 66"/>
              <a:gd name="T6" fmla="*/ 25 w 57"/>
              <a:gd name="T7" fmla="*/ 30 h 66"/>
              <a:gd name="T8" fmla="*/ 55 w 57"/>
              <a:gd name="T9" fmla="*/ 1 h 66"/>
            </a:gdLst>
            <a:ahLst/>
            <a:cxnLst>
              <a:cxn ang="0">
                <a:pos x="T0" y="T1"/>
              </a:cxn>
              <a:cxn ang="0">
                <a:pos x="T2" y="T3"/>
              </a:cxn>
              <a:cxn ang="0">
                <a:pos x="T4" y="T5"/>
              </a:cxn>
              <a:cxn ang="0">
                <a:pos x="T6" y="T7"/>
              </a:cxn>
              <a:cxn ang="0">
                <a:pos x="T8" y="T9"/>
              </a:cxn>
            </a:cxnLst>
            <a:rect l="0" t="0" r="r" b="b"/>
            <a:pathLst>
              <a:path w="57" h="66">
                <a:moveTo>
                  <a:pt x="55" y="1"/>
                </a:moveTo>
                <a:cubicBezTo>
                  <a:pt x="57" y="3"/>
                  <a:pt x="47" y="18"/>
                  <a:pt x="32" y="36"/>
                </a:cubicBezTo>
                <a:cubicBezTo>
                  <a:pt x="17" y="53"/>
                  <a:pt x="4" y="66"/>
                  <a:pt x="2" y="64"/>
                </a:cubicBezTo>
                <a:cubicBezTo>
                  <a:pt x="0" y="63"/>
                  <a:pt x="11" y="47"/>
                  <a:pt x="25" y="30"/>
                </a:cubicBezTo>
                <a:cubicBezTo>
                  <a:pt x="40" y="13"/>
                  <a:pt x="54" y="0"/>
                  <a:pt x="55" y="1"/>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5" name="Freeform 126">
            <a:extLst>
              <a:ext uri="{FF2B5EF4-FFF2-40B4-BE49-F238E27FC236}">
                <a16:creationId xmlns:a16="http://schemas.microsoft.com/office/drawing/2014/main" xmlns="" id="{1ED77DF0-F6B0-46F5-B63A-845BDAE12C2B}"/>
              </a:ext>
            </a:extLst>
          </p:cNvPr>
          <p:cNvSpPr>
            <a:spLocks/>
          </p:cNvSpPr>
          <p:nvPr/>
        </p:nvSpPr>
        <p:spPr bwMode="auto">
          <a:xfrm>
            <a:off x="3282951" y="4111943"/>
            <a:ext cx="60325" cy="57150"/>
          </a:xfrm>
          <a:custGeom>
            <a:avLst/>
            <a:gdLst>
              <a:gd name="T0" fmla="*/ 53 w 54"/>
              <a:gd name="T1" fmla="*/ 51 h 52"/>
              <a:gd name="T2" fmla="*/ 24 w 54"/>
              <a:gd name="T3" fmla="*/ 29 h 52"/>
              <a:gd name="T4" fmla="*/ 2 w 54"/>
              <a:gd name="T5" fmla="*/ 1 h 52"/>
              <a:gd name="T6" fmla="*/ 30 w 54"/>
              <a:gd name="T7" fmla="*/ 23 h 52"/>
              <a:gd name="T8" fmla="*/ 53 w 54"/>
              <a:gd name="T9" fmla="*/ 51 h 52"/>
            </a:gdLst>
            <a:ahLst/>
            <a:cxnLst>
              <a:cxn ang="0">
                <a:pos x="T0" y="T1"/>
              </a:cxn>
              <a:cxn ang="0">
                <a:pos x="T2" y="T3"/>
              </a:cxn>
              <a:cxn ang="0">
                <a:pos x="T4" y="T5"/>
              </a:cxn>
              <a:cxn ang="0">
                <a:pos x="T6" y="T7"/>
              </a:cxn>
              <a:cxn ang="0">
                <a:pos x="T8" y="T9"/>
              </a:cxn>
            </a:cxnLst>
            <a:rect l="0" t="0" r="r" b="b"/>
            <a:pathLst>
              <a:path w="54" h="52">
                <a:moveTo>
                  <a:pt x="53" y="51"/>
                </a:moveTo>
                <a:cubicBezTo>
                  <a:pt x="51" y="52"/>
                  <a:pt x="38" y="43"/>
                  <a:pt x="24" y="29"/>
                </a:cubicBezTo>
                <a:cubicBezTo>
                  <a:pt x="10" y="15"/>
                  <a:pt x="0" y="3"/>
                  <a:pt x="2" y="1"/>
                </a:cubicBezTo>
                <a:cubicBezTo>
                  <a:pt x="4" y="0"/>
                  <a:pt x="16" y="9"/>
                  <a:pt x="30" y="23"/>
                </a:cubicBezTo>
                <a:cubicBezTo>
                  <a:pt x="44" y="36"/>
                  <a:pt x="54" y="49"/>
                  <a:pt x="53" y="51"/>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6" name="Freeform 127">
            <a:extLst>
              <a:ext uri="{FF2B5EF4-FFF2-40B4-BE49-F238E27FC236}">
                <a16:creationId xmlns:a16="http://schemas.microsoft.com/office/drawing/2014/main" xmlns="" id="{EBD74AAA-3165-45BB-8DE2-22714E569192}"/>
              </a:ext>
            </a:extLst>
          </p:cNvPr>
          <p:cNvSpPr>
            <a:spLocks/>
          </p:cNvSpPr>
          <p:nvPr/>
        </p:nvSpPr>
        <p:spPr bwMode="auto">
          <a:xfrm>
            <a:off x="3279776" y="4289743"/>
            <a:ext cx="55563" cy="71438"/>
          </a:xfrm>
          <a:custGeom>
            <a:avLst/>
            <a:gdLst>
              <a:gd name="T0" fmla="*/ 50 w 52"/>
              <a:gd name="T1" fmla="*/ 2 h 65"/>
              <a:gd name="T2" fmla="*/ 29 w 52"/>
              <a:gd name="T3" fmla="*/ 35 h 65"/>
              <a:gd name="T4" fmla="*/ 2 w 52"/>
              <a:gd name="T5" fmla="*/ 64 h 65"/>
              <a:gd name="T6" fmla="*/ 23 w 52"/>
              <a:gd name="T7" fmla="*/ 30 h 65"/>
              <a:gd name="T8" fmla="*/ 50 w 52"/>
              <a:gd name="T9" fmla="*/ 2 h 65"/>
            </a:gdLst>
            <a:ahLst/>
            <a:cxnLst>
              <a:cxn ang="0">
                <a:pos x="T0" y="T1"/>
              </a:cxn>
              <a:cxn ang="0">
                <a:pos x="T2" y="T3"/>
              </a:cxn>
              <a:cxn ang="0">
                <a:pos x="T4" y="T5"/>
              </a:cxn>
              <a:cxn ang="0">
                <a:pos x="T6" y="T7"/>
              </a:cxn>
              <a:cxn ang="0">
                <a:pos x="T8" y="T9"/>
              </a:cxn>
            </a:cxnLst>
            <a:rect l="0" t="0" r="r" b="b"/>
            <a:pathLst>
              <a:path w="52" h="65">
                <a:moveTo>
                  <a:pt x="50" y="2"/>
                </a:moveTo>
                <a:cubicBezTo>
                  <a:pt x="52" y="3"/>
                  <a:pt x="43" y="18"/>
                  <a:pt x="29" y="35"/>
                </a:cubicBezTo>
                <a:cubicBezTo>
                  <a:pt x="16" y="53"/>
                  <a:pt x="4" y="65"/>
                  <a:pt x="2" y="64"/>
                </a:cubicBezTo>
                <a:cubicBezTo>
                  <a:pt x="0" y="62"/>
                  <a:pt x="9" y="47"/>
                  <a:pt x="23" y="30"/>
                </a:cubicBezTo>
                <a:cubicBezTo>
                  <a:pt x="36" y="13"/>
                  <a:pt x="48" y="0"/>
                  <a:pt x="50" y="2"/>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7" name="Oval 128">
            <a:extLst>
              <a:ext uri="{FF2B5EF4-FFF2-40B4-BE49-F238E27FC236}">
                <a16:creationId xmlns:a16="http://schemas.microsoft.com/office/drawing/2014/main" xmlns="" id="{2C92F4D1-32F8-45D5-BC93-EE784B248D88}"/>
              </a:ext>
            </a:extLst>
          </p:cNvPr>
          <p:cNvSpPr>
            <a:spLocks noChangeArrowheads="1"/>
          </p:cNvSpPr>
          <p:nvPr/>
        </p:nvSpPr>
        <p:spPr bwMode="auto">
          <a:xfrm>
            <a:off x="8337551" y="3351530"/>
            <a:ext cx="106363" cy="9525"/>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8" name="Oval 129">
            <a:extLst>
              <a:ext uri="{FF2B5EF4-FFF2-40B4-BE49-F238E27FC236}">
                <a16:creationId xmlns:a16="http://schemas.microsoft.com/office/drawing/2014/main" xmlns="" id="{31C02AEF-66AC-444F-8017-C4681C530765}"/>
              </a:ext>
            </a:extLst>
          </p:cNvPr>
          <p:cNvSpPr>
            <a:spLocks noChangeArrowheads="1"/>
          </p:cNvSpPr>
          <p:nvPr/>
        </p:nvSpPr>
        <p:spPr bwMode="auto">
          <a:xfrm>
            <a:off x="8494713" y="3213418"/>
            <a:ext cx="9525" cy="106363"/>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9" name="Oval 130">
            <a:extLst>
              <a:ext uri="{FF2B5EF4-FFF2-40B4-BE49-F238E27FC236}">
                <a16:creationId xmlns:a16="http://schemas.microsoft.com/office/drawing/2014/main" xmlns="" id="{E715CC85-3CF6-4BED-A0B6-322E2AC3F2AF}"/>
              </a:ext>
            </a:extLst>
          </p:cNvPr>
          <p:cNvSpPr>
            <a:spLocks noChangeArrowheads="1"/>
          </p:cNvSpPr>
          <p:nvPr/>
        </p:nvSpPr>
        <p:spPr bwMode="auto">
          <a:xfrm>
            <a:off x="8559801" y="3348355"/>
            <a:ext cx="106363" cy="9525"/>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0" name="Oval 131">
            <a:extLst>
              <a:ext uri="{FF2B5EF4-FFF2-40B4-BE49-F238E27FC236}">
                <a16:creationId xmlns:a16="http://schemas.microsoft.com/office/drawing/2014/main" xmlns="" id="{88483939-01B4-42D1-9C8F-ED98E74E25A9}"/>
              </a:ext>
            </a:extLst>
          </p:cNvPr>
          <p:cNvSpPr>
            <a:spLocks noChangeArrowheads="1"/>
          </p:cNvSpPr>
          <p:nvPr/>
        </p:nvSpPr>
        <p:spPr bwMode="auto">
          <a:xfrm>
            <a:off x="8497888" y="3389630"/>
            <a:ext cx="11113" cy="106363"/>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1" name="Freeform 132">
            <a:extLst>
              <a:ext uri="{FF2B5EF4-FFF2-40B4-BE49-F238E27FC236}">
                <a16:creationId xmlns:a16="http://schemas.microsoft.com/office/drawing/2014/main" xmlns="" id="{CB046055-0382-41A8-B218-3E087B559A4B}"/>
              </a:ext>
            </a:extLst>
          </p:cNvPr>
          <p:cNvSpPr>
            <a:spLocks/>
          </p:cNvSpPr>
          <p:nvPr/>
        </p:nvSpPr>
        <p:spPr bwMode="auto">
          <a:xfrm>
            <a:off x="8550276" y="3388043"/>
            <a:ext cx="41275" cy="47625"/>
          </a:xfrm>
          <a:custGeom>
            <a:avLst/>
            <a:gdLst>
              <a:gd name="T0" fmla="*/ 36 w 38"/>
              <a:gd name="T1" fmla="*/ 42 h 44"/>
              <a:gd name="T2" fmla="*/ 15 w 38"/>
              <a:gd name="T3" fmla="*/ 25 h 44"/>
              <a:gd name="T4" fmla="*/ 1 w 38"/>
              <a:gd name="T5" fmla="*/ 1 h 44"/>
              <a:gd name="T6" fmla="*/ 22 w 38"/>
              <a:gd name="T7" fmla="*/ 19 h 44"/>
              <a:gd name="T8" fmla="*/ 36 w 38"/>
              <a:gd name="T9" fmla="*/ 42 h 44"/>
            </a:gdLst>
            <a:ahLst/>
            <a:cxnLst>
              <a:cxn ang="0">
                <a:pos x="T0" y="T1"/>
              </a:cxn>
              <a:cxn ang="0">
                <a:pos x="T2" y="T3"/>
              </a:cxn>
              <a:cxn ang="0">
                <a:pos x="T4" y="T5"/>
              </a:cxn>
              <a:cxn ang="0">
                <a:pos x="T6" y="T7"/>
              </a:cxn>
              <a:cxn ang="0">
                <a:pos x="T8" y="T9"/>
              </a:cxn>
            </a:cxnLst>
            <a:rect l="0" t="0" r="r" b="b"/>
            <a:pathLst>
              <a:path w="38" h="44">
                <a:moveTo>
                  <a:pt x="36" y="42"/>
                </a:moveTo>
                <a:cubicBezTo>
                  <a:pt x="34" y="44"/>
                  <a:pt x="25" y="36"/>
                  <a:pt x="15" y="25"/>
                </a:cubicBezTo>
                <a:cubicBezTo>
                  <a:pt x="6" y="13"/>
                  <a:pt x="0" y="3"/>
                  <a:pt x="1" y="1"/>
                </a:cubicBezTo>
                <a:cubicBezTo>
                  <a:pt x="3" y="0"/>
                  <a:pt x="12" y="8"/>
                  <a:pt x="22" y="19"/>
                </a:cubicBezTo>
                <a:cubicBezTo>
                  <a:pt x="31" y="30"/>
                  <a:pt x="38" y="41"/>
                  <a:pt x="36" y="42"/>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2" name="Freeform 133">
            <a:extLst>
              <a:ext uri="{FF2B5EF4-FFF2-40B4-BE49-F238E27FC236}">
                <a16:creationId xmlns:a16="http://schemas.microsoft.com/office/drawing/2014/main" xmlns="" id="{7F115145-A44C-45B7-B432-6DF1B92CA1B5}"/>
              </a:ext>
            </a:extLst>
          </p:cNvPr>
          <p:cNvSpPr>
            <a:spLocks/>
          </p:cNvSpPr>
          <p:nvPr/>
        </p:nvSpPr>
        <p:spPr bwMode="auto">
          <a:xfrm>
            <a:off x="8543926" y="3270568"/>
            <a:ext cx="41275" cy="42863"/>
          </a:xfrm>
          <a:custGeom>
            <a:avLst/>
            <a:gdLst>
              <a:gd name="T0" fmla="*/ 37 w 39"/>
              <a:gd name="T1" fmla="*/ 2 h 40"/>
              <a:gd name="T2" fmla="*/ 23 w 39"/>
              <a:gd name="T3" fmla="*/ 23 h 40"/>
              <a:gd name="T4" fmla="*/ 2 w 39"/>
              <a:gd name="T5" fmla="*/ 38 h 40"/>
              <a:gd name="T6" fmla="*/ 16 w 39"/>
              <a:gd name="T7" fmla="*/ 17 h 40"/>
              <a:gd name="T8" fmla="*/ 37 w 39"/>
              <a:gd name="T9" fmla="*/ 2 h 40"/>
            </a:gdLst>
            <a:ahLst/>
            <a:cxnLst>
              <a:cxn ang="0">
                <a:pos x="T0" y="T1"/>
              </a:cxn>
              <a:cxn ang="0">
                <a:pos x="T2" y="T3"/>
              </a:cxn>
              <a:cxn ang="0">
                <a:pos x="T4" y="T5"/>
              </a:cxn>
              <a:cxn ang="0">
                <a:pos x="T6" y="T7"/>
              </a:cxn>
              <a:cxn ang="0">
                <a:pos x="T8" y="T9"/>
              </a:cxn>
            </a:cxnLst>
            <a:rect l="0" t="0" r="r" b="b"/>
            <a:pathLst>
              <a:path w="39" h="40">
                <a:moveTo>
                  <a:pt x="37" y="2"/>
                </a:moveTo>
                <a:cubicBezTo>
                  <a:pt x="39" y="4"/>
                  <a:pt x="32" y="13"/>
                  <a:pt x="23" y="23"/>
                </a:cubicBezTo>
                <a:cubicBezTo>
                  <a:pt x="13" y="33"/>
                  <a:pt x="3" y="40"/>
                  <a:pt x="2" y="38"/>
                </a:cubicBezTo>
                <a:cubicBezTo>
                  <a:pt x="0" y="36"/>
                  <a:pt x="6" y="27"/>
                  <a:pt x="16" y="17"/>
                </a:cubicBezTo>
                <a:cubicBezTo>
                  <a:pt x="26" y="7"/>
                  <a:pt x="36" y="0"/>
                  <a:pt x="37" y="2"/>
                </a:cubicBez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3" name="Freeform 134">
            <a:extLst>
              <a:ext uri="{FF2B5EF4-FFF2-40B4-BE49-F238E27FC236}">
                <a16:creationId xmlns:a16="http://schemas.microsoft.com/office/drawing/2014/main" xmlns="" id="{182C0C34-CC9D-4AC8-BA0D-A55353A44AD9}"/>
              </a:ext>
            </a:extLst>
          </p:cNvPr>
          <p:cNvSpPr>
            <a:spLocks/>
          </p:cNvSpPr>
          <p:nvPr/>
        </p:nvSpPr>
        <p:spPr bwMode="auto">
          <a:xfrm>
            <a:off x="8424863" y="3281680"/>
            <a:ext cx="39688" cy="33338"/>
          </a:xfrm>
          <a:custGeom>
            <a:avLst/>
            <a:gdLst>
              <a:gd name="T0" fmla="*/ 35 w 37"/>
              <a:gd name="T1" fmla="*/ 30 h 32"/>
              <a:gd name="T2" fmla="*/ 16 w 37"/>
              <a:gd name="T3" fmla="*/ 19 h 32"/>
              <a:gd name="T4" fmla="*/ 1 w 37"/>
              <a:gd name="T5" fmla="*/ 2 h 32"/>
              <a:gd name="T6" fmla="*/ 21 w 37"/>
              <a:gd name="T7" fmla="*/ 13 h 32"/>
              <a:gd name="T8" fmla="*/ 35 w 37"/>
              <a:gd name="T9" fmla="*/ 30 h 32"/>
            </a:gdLst>
            <a:ahLst/>
            <a:cxnLst>
              <a:cxn ang="0">
                <a:pos x="T0" y="T1"/>
              </a:cxn>
              <a:cxn ang="0">
                <a:pos x="T2" y="T3"/>
              </a:cxn>
              <a:cxn ang="0">
                <a:pos x="T4" y="T5"/>
              </a:cxn>
              <a:cxn ang="0">
                <a:pos x="T6" y="T7"/>
              </a:cxn>
              <a:cxn ang="0">
                <a:pos x="T8" y="T9"/>
              </a:cxn>
            </a:cxnLst>
            <a:rect l="0" t="0" r="r" b="b"/>
            <a:pathLst>
              <a:path w="37" h="32">
                <a:moveTo>
                  <a:pt x="35" y="30"/>
                </a:moveTo>
                <a:cubicBezTo>
                  <a:pt x="34" y="32"/>
                  <a:pt x="25" y="27"/>
                  <a:pt x="16" y="19"/>
                </a:cubicBezTo>
                <a:cubicBezTo>
                  <a:pt x="6" y="12"/>
                  <a:pt x="0" y="4"/>
                  <a:pt x="1" y="2"/>
                </a:cubicBezTo>
                <a:cubicBezTo>
                  <a:pt x="3" y="0"/>
                  <a:pt x="12" y="5"/>
                  <a:pt x="21" y="13"/>
                </a:cubicBezTo>
                <a:cubicBezTo>
                  <a:pt x="31" y="20"/>
                  <a:pt x="37" y="28"/>
                  <a:pt x="35" y="30"/>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4" name="Freeform 135">
            <a:extLst>
              <a:ext uri="{FF2B5EF4-FFF2-40B4-BE49-F238E27FC236}">
                <a16:creationId xmlns:a16="http://schemas.microsoft.com/office/drawing/2014/main" xmlns="" id="{9BB16048-62A3-4B75-94F9-022809D69ED9}"/>
              </a:ext>
            </a:extLst>
          </p:cNvPr>
          <p:cNvSpPr>
            <a:spLocks/>
          </p:cNvSpPr>
          <p:nvPr/>
        </p:nvSpPr>
        <p:spPr bwMode="auto">
          <a:xfrm>
            <a:off x="8420101" y="3383280"/>
            <a:ext cx="39688" cy="41275"/>
          </a:xfrm>
          <a:custGeom>
            <a:avLst/>
            <a:gdLst>
              <a:gd name="T0" fmla="*/ 34 w 36"/>
              <a:gd name="T1" fmla="*/ 2 h 39"/>
              <a:gd name="T2" fmla="*/ 21 w 36"/>
              <a:gd name="T3" fmla="*/ 23 h 39"/>
              <a:gd name="T4" fmla="*/ 2 w 36"/>
              <a:gd name="T5" fmla="*/ 38 h 39"/>
              <a:gd name="T6" fmla="*/ 15 w 36"/>
              <a:gd name="T7" fmla="*/ 17 h 39"/>
              <a:gd name="T8" fmla="*/ 34 w 36"/>
              <a:gd name="T9" fmla="*/ 2 h 39"/>
            </a:gdLst>
            <a:ahLst/>
            <a:cxnLst>
              <a:cxn ang="0">
                <a:pos x="T0" y="T1"/>
              </a:cxn>
              <a:cxn ang="0">
                <a:pos x="T2" y="T3"/>
              </a:cxn>
              <a:cxn ang="0">
                <a:pos x="T4" y="T5"/>
              </a:cxn>
              <a:cxn ang="0">
                <a:pos x="T6" y="T7"/>
              </a:cxn>
              <a:cxn ang="0">
                <a:pos x="T8" y="T9"/>
              </a:cxn>
            </a:cxnLst>
            <a:rect l="0" t="0" r="r" b="b"/>
            <a:pathLst>
              <a:path w="36" h="39">
                <a:moveTo>
                  <a:pt x="34" y="2"/>
                </a:moveTo>
                <a:cubicBezTo>
                  <a:pt x="36" y="4"/>
                  <a:pt x="30" y="13"/>
                  <a:pt x="21" y="23"/>
                </a:cubicBezTo>
                <a:cubicBezTo>
                  <a:pt x="12" y="32"/>
                  <a:pt x="3" y="39"/>
                  <a:pt x="2" y="38"/>
                </a:cubicBezTo>
                <a:cubicBezTo>
                  <a:pt x="0" y="36"/>
                  <a:pt x="6" y="27"/>
                  <a:pt x="15" y="17"/>
                </a:cubicBezTo>
                <a:cubicBezTo>
                  <a:pt x="24" y="7"/>
                  <a:pt x="32" y="0"/>
                  <a:pt x="34" y="2"/>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5" name="Freeform 136">
            <a:extLst>
              <a:ext uri="{FF2B5EF4-FFF2-40B4-BE49-F238E27FC236}">
                <a16:creationId xmlns:a16="http://schemas.microsoft.com/office/drawing/2014/main" xmlns="" id="{D6B78309-670E-415B-BF50-AF48DD3610E6}"/>
              </a:ext>
            </a:extLst>
          </p:cNvPr>
          <p:cNvSpPr>
            <a:spLocks/>
          </p:cNvSpPr>
          <p:nvPr/>
        </p:nvSpPr>
        <p:spPr bwMode="auto">
          <a:xfrm>
            <a:off x="9124951" y="3234055"/>
            <a:ext cx="133350" cy="128588"/>
          </a:xfrm>
          <a:custGeom>
            <a:avLst/>
            <a:gdLst>
              <a:gd name="T0" fmla="*/ 59 w 121"/>
              <a:gd name="T1" fmla="*/ 0 h 118"/>
              <a:gd name="T2" fmla="*/ 64 w 121"/>
              <a:gd name="T3" fmla="*/ 11 h 118"/>
              <a:gd name="T4" fmla="*/ 108 w 121"/>
              <a:gd name="T5" fmla="*/ 55 h 118"/>
              <a:gd name="T6" fmla="*/ 121 w 121"/>
              <a:gd name="T7" fmla="*/ 60 h 118"/>
              <a:gd name="T8" fmla="*/ 109 w 121"/>
              <a:gd name="T9" fmla="*/ 65 h 118"/>
              <a:gd name="T10" fmla="*/ 64 w 121"/>
              <a:gd name="T11" fmla="*/ 110 h 118"/>
              <a:gd name="T12" fmla="*/ 61 w 121"/>
              <a:gd name="T13" fmla="*/ 118 h 118"/>
              <a:gd name="T14" fmla="*/ 56 w 121"/>
              <a:gd name="T15" fmla="*/ 108 h 118"/>
              <a:gd name="T16" fmla="*/ 11 w 121"/>
              <a:gd name="T17" fmla="*/ 67 h 118"/>
              <a:gd name="T18" fmla="*/ 0 w 121"/>
              <a:gd name="T19" fmla="*/ 63 h 118"/>
              <a:gd name="T20" fmla="*/ 14 w 121"/>
              <a:gd name="T21" fmla="*/ 56 h 118"/>
              <a:gd name="T22" fmla="*/ 53 w 121"/>
              <a:gd name="T23" fmla="*/ 14 h 118"/>
              <a:gd name="T24" fmla="*/ 59 w 12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8">
                <a:moveTo>
                  <a:pt x="59" y="0"/>
                </a:moveTo>
                <a:lnTo>
                  <a:pt x="64" y="11"/>
                </a:lnTo>
                <a:cubicBezTo>
                  <a:pt x="72" y="31"/>
                  <a:pt x="88" y="47"/>
                  <a:pt x="108" y="55"/>
                </a:cubicBezTo>
                <a:lnTo>
                  <a:pt x="121" y="60"/>
                </a:lnTo>
                <a:lnTo>
                  <a:pt x="109" y="65"/>
                </a:lnTo>
                <a:cubicBezTo>
                  <a:pt x="88" y="73"/>
                  <a:pt x="72" y="89"/>
                  <a:pt x="64" y="110"/>
                </a:cubicBezTo>
                <a:lnTo>
                  <a:pt x="61" y="118"/>
                </a:lnTo>
                <a:lnTo>
                  <a:pt x="56" y="108"/>
                </a:lnTo>
                <a:cubicBezTo>
                  <a:pt x="47" y="89"/>
                  <a:pt x="30" y="74"/>
                  <a:pt x="11" y="67"/>
                </a:cubicBezTo>
                <a:lnTo>
                  <a:pt x="0" y="63"/>
                </a:lnTo>
                <a:lnTo>
                  <a:pt x="14" y="56"/>
                </a:lnTo>
                <a:cubicBezTo>
                  <a:pt x="32" y="47"/>
                  <a:pt x="46" y="32"/>
                  <a:pt x="53" y="14"/>
                </a:cubicBezTo>
                <a:lnTo>
                  <a:pt x="59" y="0"/>
                </a:ln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6" name="Freeform 137">
            <a:extLst>
              <a:ext uri="{FF2B5EF4-FFF2-40B4-BE49-F238E27FC236}">
                <a16:creationId xmlns:a16="http://schemas.microsoft.com/office/drawing/2014/main" xmlns="" id="{F9F92992-5582-436A-8CDC-F5813538190C}"/>
              </a:ext>
            </a:extLst>
          </p:cNvPr>
          <p:cNvSpPr>
            <a:spLocks/>
          </p:cNvSpPr>
          <p:nvPr/>
        </p:nvSpPr>
        <p:spPr bwMode="auto">
          <a:xfrm>
            <a:off x="4043363" y="3462655"/>
            <a:ext cx="131763" cy="127000"/>
          </a:xfrm>
          <a:custGeom>
            <a:avLst/>
            <a:gdLst>
              <a:gd name="T0" fmla="*/ 60 w 121"/>
              <a:gd name="T1" fmla="*/ 0 h 118"/>
              <a:gd name="T2" fmla="*/ 64 w 121"/>
              <a:gd name="T3" fmla="*/ 11 h 118"/>
              <a:gd name="T4" fmla="*/ 109 w 121"/>
              <a:gd name="T5" fmla="*/ 55 h 118"/>
              <a:gd name="T6" fmla="*/ 121 w 121"/>
              <a:gd name="T7" fmla="*/ 60 h 118"/>
              <a:gd name="T8" fmla="*/ 109 w 121"/>
              <a:gd name="T9" fmla="*/ 65 h 118"/>
              <a:gd name="T10" fmla="*/ 65 w 121"/>
              <a:gd name="T11" fmla="*/ 109 h 118"/>
              <a:gd name="T12" fmla="*/ 61 w 121"/>
              <a:gd name="T13" fmla="*/ 118 h 118"/>
              <a:gd name="T14" fmla="*/ 56 w 121"/>
              <a:gd name="T15" fmla="*/ 107 h 118"/>
              <a:gd name="T16" fmla="*/ 11 w 121"/>
              <a:gd name="T17" fmla="*/ 66 h 118"/>
              <a:gd name="T18" fmla="*/ 0 w 121"/>
              <a:gd name="T19" fmla="*/ 62 h 118"/>
              <a:gd name="T20" fmla="*/ 14 w 121"/>
              <a:gd name="T21" fmla="*/ 56 h 118"/>
              <a:gd name="T22" fmla="*/ 54 w 121"/>
              <a:gd name="T23" fmla="*/ 14 h 118"/>
              <a:gd name="T24" fmla="*/ 60 w 12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8">
                <a:moveTo>
                  <a:pt x="60" y="0"/>
                </a:moveTo>
                <a:lnTo>
                  <a:pt x="64" y="11"/>
                </a:lnTo>
                <a:cubicBezTo>
                  <a:pt x="73" y="31"/>
                  <a:pt x="89" y="47"/>
                  <a:pt x="109" y="55"/>
                </a:cubicBezTo>
                <a:lnTo>
                  <a:pt x="121" y="60"/>
                </a:lnTo>
                <a:lnTo>
                  <a:pt x="109" y="65"/>
                </a:lnTo>
                <a:cubicBezTo>
                  <a:pt x="89" y="73"/>
                  <a:pt x="73" y="89"/>
                  <a:pt x="65" y="109"/>
                </a:cubicBezTo>
                <a:lnTo>
                  <a:pt x="61" y="118"/>
                </a:lnTo>
                <a:lnTo>
                  <a:pt x="56" y="107"/>
                </a:lnTo>
                <a:cubicBezTo>
                  <a:pt x="47" y="88"/>
                  <a:pt x="31" y="74"/>
                  <a:pt x="11" y="66"/>
                </a:cubicBezTo>
                <a:lnTo>
                  <a:pt x="0" y="62"/>
                </a:lnTo>
                <a:lnTo>
                  <a:pt x="14" y="56"/>
                </a:lnTo>
                <a:cubicBezTo>
                  <a:pt x="32" y="47"/>
                  <a:pt x="46" y="32"/>
                  <a:pt x="54" y="14"/>
                </a:cubicBezTo>
                <a:lnTo>
                  <a:pt x="60" y="0"/>
                </a:ln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7" name="Freeform 138">
            <a:extLst>
              <a:ext uri="{FF2B5EF4-FFF2-40B4-BE49-F238E27FC236}">
                <a16:creationId xmlns:a16="http://schemas.microsoft.com/office/drawing/2014/main" xmlns="" id="{E819F202-870B-4790-97F7-76732A73C810}"/>
              </a:ext>
            </a:extLst>
          </p:cNvPr>
          <p:cNvSpPr>
            <a:spLocks/>
          </p:cNvSpPr>
          <p:nvPr/>
        </p:nvSpPr>
        <p:spPr bwMode="auto">
          <a:xfrm>
            <a:off x="3430588" y="5189855"/>
            <a:ext cx="66675" cy="65088"/>
          </a:xfrm>
          <a:custGeom>
            <a:avLst/>
            <a:gdLst>
              <a:gd name="T0" fmla="*/ 30 w 60"/>
              <a:gd name="T1" fmla="*/ 0 h 59"/>
              <a:gd name="T2" fmla="*/ 32 w 60"/>
              <a:gd name="T3" fmla="*/ 5 h 59"/>
              <a:gd name="T4" fmla="*/ 54 w 60"/>
              <a:gd name="T5" fmla="*/ 27 h 59"/>
              <a:gd name="T6" fmla="*/ 60 w 60"/>
              <a:gd name="T7" fmla="*/ 30 h 59"/>
              <a:gd name="T8" fmla="*/ 54 w 60"/>
              <a:gd name="T9" fmla="*/ 32 h 59"/>
              <a:gd name="T10" fmla="*/ 32 w 60"/>
              <a:gd name="T11" fmla="*/ 55 h 59"/>
              <a:gd name="T12" fmla="*/ 30 w 60"/>
              <a:gd name="T13" fmla="*/ 59 h 59"/>
              <a:gd name="T14" fmla="*/ 28 w 60"/>
              <a:gd name="T15" fmla="*/ 54 h 59"/>
              <a:gd name="T16" fmla="*/ 5 w 60"/>
              <a:gd name="T17" fmla="*/ 33 h 59"/>
              <a:gd name="T18" fmla="*/ 0 w 60"/>
              <a:gd name="T19" fmla="*/ 31 h 59"/>
              <a:gd name="T20" fmla="*/ 7 w 60"/>
              <a:gd name="T21" fmla="*/ 28 h 59"/>
              <a:gd name="T22" fmla="*/ 27 w 60"/>
              <a:gd name="T23" fmla="*/ 7 h 59"/>
              <a:gd name="T24" fmla="*/ 30 w 60"/>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59">
                <a:moveTo>
                  <a:pt x="30" y="0"/>
                </a:moveTo>
                <a:lnTo>
                  <a:pt x="32" y="5"/>
                </a:lnTo>
                <a:cubicBezTo>
                  <a:pt x="36" y="15"/>
                  <a:pt x="44" y="23"/>
                  <a:pt x="54" y="27"/>
                </a:cubicBezTo>
                <a:lnTo>
                  <a:pt x="60" y="30"/>
                </a:lnTo>
                <a:lnTo>
                  <a:pt x="54" y="32"/>
                </a:lnTo>
                <a:cubicBezTo>
                  <a:pt x="44" y="36"/>
                  <a:pt x="36" y="44"/>
                  <a:pt x="32" y="55"/>
                </a:cubicBezTo>
                <a:lnTo>
                  <a:pt x="30" y="59"/>
                </a:lnTo>
                <a:lnTo>
                  <a:pt x="28" y="54"/>
                </a:lnTo>
                <a:cubicBezTo>
                  <a:pt x="23" y="44"/>
                  <a:pt x="15" y="37"/>
                  <a:pt x="5" y="33"/>
                </a:cubicBezTo>
                <a:lnTo>
                  <a:pt x="0" y="31"/>
                </a:lnTo>
                <a:lnTo>
                  <a:pt x="7" y="28"/>
                </a:lnTo>
                <a:cubicBezTo>
                  <a:pt x="16" y="23"/>
                  <a:pt x="23" y="16"/>
                  <a:pt x="27" y="7"/>
                </a:cubicBezTo>
                <a:lnTo>
                  <a:pt x="30" y="0"/>
                </a:ln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8" name="Freeform 139">
            <a:extLst>
              <a:ext uri="{FF2B5EF4-FFF2-40B4-BE49-F238E27FC236}">
                <a16:creationId xmlns:a16="http://schemas.microsoft.com/office/drawing/2014/main" xmlns="" id="{B80D3973-A20E-4332-A5C9-311F4633D123}"/>
              </a:ext>
            </a:extLst>
          </p:cNvPr>
          <p:cNvSpPr>
            <a:spLocks/>
          </p:cNvSpPr>
          <p:nvPr/>
        </p:nvSpPr>
        <p:spPr bwMode="auto">
          <a:xfrm>
            <a:off x="7813676" y="2699068"/>
            <a:ext cx="131763" cy="127000"/>
          </a:xfrm>
          <a:custGeom>
            <a:avLst/>
            <a:gdLst>
              <a:gd name="T0" fmla="*/ 59 w 120"/>
              <a:gd name="T1" fmla="*/ 0 h 118"/>
              <a:gd name="T2" fmla="*/ 64 w 120"/>
              <a:gd name="T3" fmla="*/ 12 h 118"/>
              <a:gd name="T4" fmla="*/ 108 w 120"/>
              <a:gd name="T5" fmla="*/ 56 h 118"/>
              <a:gd name="T6" fmla="*/ 120 w 120"/>
              <a:gd name="T7" fmla="*/ 61 h 118"/>
              <a:gd name="T8" fmla="*/ 109 w 120"/>
              <a:gd name="T9" fmla="*/ 65 h 118"/>
              <a:gd name="T10" fmla="*/ 64 w 120"/>
              <a:gd name="T11" fmla="*/ 110 h 118"/>
              <a:gd name="T12" fmla="*/ 61 w 120"/>
              <a:gd name="T13" fmla="*/ 118 h 118"/>
              <a:gd name="T14" fmla="*/ 56 w 120"/>
              <a:gd name="T15" fmla="*/ 108 h 118"/>
              <a:gd name="T16" fmla="*/ 10 w 120"/>
              <a:gd name="T17" fmla="*/ 67 h 118"/>
              <a:gd name="T18" fmla="*/ 0 w 120"/>
              <a:gd name="T19" fmla="*/ 63 h 118"/>
              <a:gd name="T20" fmla="*/ 14 w 120"/>
              <a:gd name="T21" fmla="*/ 56 h 118"/>
              <a:gd name="T22" fmla="*/ 53 w 120"/>
              <a:gd name="T23" fmla="*/ 15 h 118"/>
              <a:gd name="T24" fmla="*/ 59 w 120"/>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18">
                <a:moveTo>
                  <a:pt x="59" y="0"/>
                </a:moveTo>
                <a:lnTo>
                  <a:pt x="64" y="12"/>
                </a:lnTo>
                <a:cubicBezTo>
                  <a:pt x="72" y="32"/>
                  <a:pt x="88" y="47"/>
                  <a:pt x="108" y="56"/>
                </a:cubicBezTo>
                <a:lnTo>
                  <a:pt x="120" y="61"/>
                </a:lnTo>
                <a:lnTo>
                  <a:pt x="109" y="65"/>
                </a:lnTo>
                <a:cubicBezTo>
                  <a:pt x="88" y="74"/>
                  <a:pt x="72" y="90"/>
                  <a:pt x="64" y="110"/>
                </a:cubicBezTo>
                <a:lnTo>
                  <a:pt x="61" y="118"/>
                </a:lnTo>
                <a:lnTo>
                  <a:pt x="56" y="108"/>
                </a:lnTo>
                <a:cubicBezTo>
                  <a:pt x="46" y="89"/>
                  <a:pt x="30" y="74"/>
                  <a:pt x="10" y="67"/>
                </a:cubicBezTo>
                <a:lnTo>
                  <a:pt x="0" y="63"/>
                </a:lnTo>
                <a:lnTo>
                  <a:pt x="14" y="56"/>
                </a:lnTo>
                <a:cubicBezTo>
                  <a:pt x="32" y="48"/>
                  <a:pt x="46" y="33"/>
                  <a:pt x="53" y="15"/>
                </a:cubicBezTo>
                <a:lnTo>
                  <a:pt x="59" y="0"/>
                </a:ln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655" name="TextBox 654">
            <a:extLst>
              <a:ext uri="{FF2B5EF4-FFF2-40B4-BE49-F238E27FC236}">
                <a16:creationId xmlns:a16="http://schemas.microsoft.com/office/drawing/2014/main" xmlns="" id="{B55106BB-2275-4B5D-A765-DDDD345AEC31}"/>
              </a:ext>
            </a:extLst>
          </p:cNvPr>
          <p:cNvSpPr txBox="1"/>
          <p:nvPr/>
        </p:nvSpPr>
        <p:spPr>
          <a:xfrm>
            <a:off x="5953523" y="4523990"/>
            <a:ext cx="357188" cy="523220"/>
          </a:xfrm>
          <a:prstGeom prst="rect">
            <a:avLst/>
          </a:prstGeom>
          <a:noFill/>
        </p:spPr>
        <p:txBody>
          <a:bodyPr wrap="square" rtlCol="0">
            <a:spAutoFit/>
          </a:bodyPr>
          <a:lstStyle/>
          <a:p>
            <a:pPr algn="ctr"/>
            <a:r>
              <a:rPr lang="en-US" sz="2800" b="1" dirty="0">
                <a:solidFill>
                  <a:srgbClr val="1F5063"/>
                </a:solidFill>
                <a:latin typeface="DAGGERSQUARE" pitchFamily="50" charset="0"/>
              </a:rPr>
              <a:t>Y</a:t>
            </a:r>
          </a:p>
        </p:txBody>
      </p:sp>
      <p:sp>
        <p:nvSpPr>
          <p:cNvPr id="656" name="TextBox 655">
            <a:extLst>
              <a:ext uri="{FF2B5EF4-FFF2-40B4-BE49-F238E27FC236}">
                <a16:creationId xmlns:a16="http://schemas.microsoft.com/office/drawing/2014/main" xmlns="" id="{0F75AD96-02A4-4E33-9F3A-845E6A88063B}"/>
              </a:ext>
            </a:extLst>
          </p:cNvPr>
          <p:cNvSpPr txBox="1"/>
          <p:nvPr/>
        </p:nvSpPr>
        <p:spPr>
          <a:xfrm>
            <a:off x="6170219" y="4523990"/>
            <a:ext cx="357188" cy="523220"/>
          </a:xfrm>
          <a:prstGeom prst="rect">
            <a:avLst/>
          </a:prstGeom>
          <a:noFill/>
        </p:spPr>
        <p:txBody>
          <a:bodyPr wrap="square" rtlCol="0">
            <a:spAutoFit/>
          </a:bodyPr>
          <a:lstStyle/>
          <a:p>
            <a:pPr algn="ctr"/>
            <a:r>
              <a:rPr lang="en-US" sz="2800" b="1" dirty="0">
                <a:solidFill>
                  <a:srgbClr val="1F5063"/>
                </a:solidFill>
                <a:latin typeface="DAGGERSQUARE" pitchFamily="50" charset="0"/>
              </a:rPr>
              <a:t>O</a:t>
            </a:r>
          </a:p>
        </p:txBody>
      </p:sp>
      <p:sp>
        <p:nvSpPr>
          <p:cNvPr id="657" name="TextBox 656">
            <a:extLst>
              <a:ext uri="{FF2B5EF4-FFF2-40B4-BE49-F238E27FC236}">
                <a16:creationId xmlns:a16="http://schemas.microsoft.com/office/drawing/2014/main" xmlns="" id="{A8DA0F5F-133D-4208-A008-4F09EE747B07}"/>
              </a:ext>
            </a:extLst>
          </p:cNvPr>
          <p:cNvSpPr txBox="1"/>
          <p:nvPr/>
        </p:nvSpPr>
        <p:spPr>
          <a:xfrm>
            <a:off x="6401982" y="4523990"/>
            <a:ext cx="357188" cy="523220"/>
          </a:xfrm>
          <a:prstGeom prst="rect">
            <a:avLst/>
          </a:prstGeom>
          <a:noFill/>
        </p:spPr>
        <p:txBody>
          <a:bodyPr wrap="square" rtlCol="0">
            <a:spAutoFit/>
          </a:bodyPr>
          <a:lstStyle/>
          <a:p>
            <a:pPr algn="ctr"/>
            <a:r>
              <a:rPr lang="en-US" sz="2800" b="1" dirty="0">
                <a:solidFill>
                  <a:srgbClr val="1F5063"/>
                </a:solidFill>
                <a:latin typeface="DAGGERSQUARE" pitchFamily="50" charset="0"/>
              </a:rPr>
              <a:t>U</a:t>
            </a:r>
          </a:p>
        </p:txBody>
      </p:sp>
    </p:spTree>
    <p:extLst>
      <p:ext uri="{BB962C8B-B14F-4D97-AF65-F5344CB8AC3E}">
        <p14:creationId xmlns:p14="http://schemas.microsoft.com/office/powerpoint/2010/main" val="157551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5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50"/>
                                  </p:stCondLst>
                                  <p:childTnLst>
                                    <p:set>
                                      <p:cBhvr>
                                        <p:cTn id="9" dur="1" fill="hold">
                                          <p:stCondLst>
                                            <p:cond delay="0"/>
                                          </p:stCondLst>
                                        </p:cTn>
                                        <p:tgtEl>
                                          <p:spTgt spid="656"/>
                                        </p:tgtEl>
                                        <p:attrNameLst>
                                          <p:attrName>style.visibility</p:attrName>
                                        </p:attrNameLst>
                                      </p:cBhvr>
                                      <p:to>
                                        <p:strVal val="visible"/>
                                      </p:to>
                                    </p:set>
                                  </p:childTnLst>
                                </p:cTn>
                              </p:par>
                            </p:childTnLst>
                          </p:cTn>
                        </p:par>
                        <p:par>
                          <p:cTn id="10" fill="hold">
                            <p:stCondLst>
                              <p:cond delay="250"/>
                            </p:stCondLst>
                            <p:childTnLst>
                              <p:par>
                                <p:cTn id="11" presetID="1" presetClass="entr" presetSubtype="0" fill="hold" grpId="0" nodeType="afterEffect">
                                  <p:stCondLst>
                                    <p:cond delay="250"/>
                                  </p:stCondLst>
                                  <p:childTnLst>
                                    <p:set>
                                      <p:cBhvr>
                                        <p:cTn id="12" dur="1" fill="hold">
                                          <p:stCondLst>
                                            <p:cond delay="0"/>
                                          </p:stCondLst>
                                        </p:cTn>
                                        <p:tgtEl>
                                          <p:spTgt spid="6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 grpId="0"/>
      <p:bldP spid="656" grpId="0"/>
      <p:bldP spid="65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xmlns="" id="{ED0909F2-974A-4966-A586-8F92DD00C701}"/>
              </a:ext>
            </a:extLst>
          </p:cNvPr>
          <p:cNvSpPr>
            <a:spLocks/>
          </p:cNvSpPr>
          <p:nvPr/>
        </p:nvSpPr>
        <p:spPr bwMode="auto">
          <a:xfrm>
            <a:off x="2497138" y="-150495"/>
            <a:ext cx="1568450" cy="1443038"/>
          </a:xfrm>
          <a:custGeom>
            <a:avLst/>
            <a:gdLst>
              <a:gd name="T0" fmla="*/ 298 w 988"/>
              <a:gd name="T1" fmla="*/ 0 h 909"/>
              <a:gd name="T2" fmla="*/ 988 w 988"/>
              <a:gd name="T3" fmla="*/ 434 h 909"/>
              <a:gd name="T4" fmla="*/ 706 w 988"/>
              <a:gd name="T5" fmla="*/ 909 h 909"/>
              <a:gd name="T6" fmla="*/ 0 w 988"/>
              <a:gd name="T7" fmla="*/ 448 h 909"/>
              <a:gd name="T8" fmla="*/ 298 w 988"/>
              <a:gd name="T9" fmla="*/ 0 h 909"/>
            </a:gdLst>
            <a:ahLst/>
            <a:cxnLst>
              <a:cxn ang="0">
                <a:pos x="T0" y="T1"/>
              </a:cxn>
              <a:cxn ang="0">
                <a:pos x="T2" y="T3"/>
              </a:cxn>
              <a:cxn ang="0">
                <a:pos x="T4" y="T5"/>
              </a:cxn>
              <a:cxn ang="0">
                <a:pos x="T6" y="T7"/>
              </a:cxn>
              <a:cxn ang="0">
                <a:pos x="T8" y="T9"/>
              </a:cxn>
            </a:cxnLst>
            <a:rect l="0" t="0" r="r" b="b"/>
            <a:pathLst>
              <a:path w="988" h="909">
                <a:moveTo>
                  <a:pt x="298" y="0"/>
                </a:moveTo>
                <a:lnTo>
                  <a:pt x="988" y="434"/>
                </a:lnTo>
                <a:lnTo>
                  <a:pt x="706" y="909"/>
                </a:lnTo>
                <a:lnTo>
                  <a:pt x="0" y="448"/>
                </a:lnTo>
                <a:lnTo>
                  <a:pt x="298" y="0"/>
                </a:lnTo>
                <a:close/>
              </a:path>
            </a:pathLst>
          </a:custGeom>
          <a:solidFill>
            <a:srgbClr val="E7E8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1" name="Freeform 12">
            <a:extLst>
              <a:ext uri="{FF2B5EF4-FFF2-40B4-BE49-F238E27FC236}">
                <a16:creationId xmlns:a16="http://schemas.microsoft.com/office/drawing/2014/main" xmlns="" id="{15F52306-7B76-4069-B766-6D7B05EF2139}"/>
              </a:ext>
            </a:extLst>
          </p:cNvPr>
          <p:cNvSpPr>
            <a:spLocks/>
          </p:cNvSpPr>
          <p:nvPr/>
        </p:nvSpPr>
        <p:spPr bwMode="auto">
          <a:xfrm>
            <a:off x="2970213" y="-150495"/>
            <a:ext cx="1095375" cy="822325"/>
          </a:xfrm>
          <a:custGeom>
            <a:avLst/>
            <a:gdLst>
              <a:gd name="T0" fmla="*/ 1001 w 1001"/>
              <a:gd name="T1" fmla="*/ 635 h 759"/>
              <a:gd name="T2" fmla="*/ 997 w 1001"/>
              <a:gd name="T3" fmla="*/ 636 h 759"/>
              <a:gd name="T4" fmla="*/ 986 w 1001"/>
              <a:gd name="T5" fmla="*/ 638 h 759"/>
              <a:gd name="T6" fmla="*/ 944 w 1001"/>
              <a:gd name="T7" fmla="*/ 646 h 759"/>
              <a:gd name="T8" fmla="*/ 786 w 1001"/>
              <a:gd name="T9" fmla="*/ 673 h 759"/>
              <a:gd name="T10" fmla="*/ 263 w 1001"/>
              <a:gd name="T11" fmla="*/ 759 h 759"/>
              <a:gd name="T12" fmla="*/ 260 w 1001"/>
              <a:gd name="T13" fmla="*/ 759 h 759"/>
              <a:gd name="T14" fmla="*/ 259 w 1001"/>
              <a:gd name="T15" fmla="*/ 756 h 759"/>
              <a:gd name="T16" fmla="*/ 250 w 1001"/>
              <a:gd name="T17" fmla="*/ 732 h 759"/>
              <a:gd name="T18" fmla="*/ 72 w 1001"/>
              <a:gd name="T19" fmla="*/ 215 h 759"/>
              <a:gd name="T20" fmla="*/ 18 w 1001"/>
              <a:gd name="T21" fmla="*/ 58 h 759"/>
              <a:gd name="T22" fmla="*/ 4 w 1001"/>
              <a:gd name="T23" fmla="*/ 15 h 759"/>
              <a:gd name="T24" fmla="*/ 1 w 1001"/>
              <a:gd name="T25" fmla="*/ 4 h 759"/>
              <a:gd name="T26" fmla="*/ 0 w 1001"/>
              <a:gd name="T27" fmla="*/ 0 h 759"/>
              <a:gd name="T28" fmla="*/ 2 w 1001"/>
              <a:gd name="T29" fmla="*/ 4 h 759"/>
              <a:gd name="T30" fmla="*/ 6 w 1001"/>
              <a:gd name="T31" fmla="*/ 15 h 759"/>
              <a:gd name="T32" fmla="*/ 21 w 1001"/>
              <a:gd name="T33" fmla="*/ 57 h 759"/>
              <a:gd name="T34" fmla="*/ 77 w 1001"/>
              <a:gd name="T35" fmla="*/ 213 h 759"/>
              <a:gd name="T36" fmla="*/ 258 w 1001"/>
              <a:gd name="T37" fmla="*/ 729 h 759"/>
              <a:gd name="T38" fmla="*/ 267 w 1001"/>
              <a:gd name="T39" fmla="*/ 753 h 759"/>
              <a:gd name="T40" fmla="*/ 262 w 1001"/>
              <a:gd name="T41" fmla="*/ 750 h 759"/>
              <a:gd name="T42" fmla="*/ 785 w 1001"/>
              <a:gd name="T43" fmla="*/ 667 h 759"/>
              <a:gd name="T44" fmla="*/ 943 w 1001"/>
              <a:gd name="T45" fmla="*/ 643 h 759"/>
              <a:gd name="T46" fmla="*/ 986 w 1001"/>
              <a:gd name="T47" fmla="*/ 637 h 759"/>
              <a:gd name="T48" fmla="*/ 997 w 1001"/>
              <a:gd name="T49" fmla="*/ 635 h 759"/>
              <a:gd name="T50" fmla="*/ 1001 w 1001"/>
              <a:gd name="T51" fmla="*/ 635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01" h="759">
                <a:moveTo>
                  <a:pt x="1001" y="635"/>
                </a:moveTo>
                <a:cubicBezTo>
                  <a:pt x="1001" y="635"/>
                  <a:pt x="1000" y="636"/>
                  <a:pt x="997" y="636"/>
                </a:cubicBezTo>
                <a:cubicBezTo>
                  <a:pt x="994" y="637"/>
                  <a:pt x="991" y="638"/>
                  <a:pt x="986" y="638"/>
                </a:cubicBezTo>
                <a:cubicBezTo>
                  <a:pt x="976" y="640"/>
                  <a:pt x="962" y="643"/>
                  <a:pt x="944" y="646"/>
                </a:cubicBezTo>
                <a:cubicBezTo>
                  <a:pt x="906" y="653"/>
                  <a:pt x="852" y="662"/>
                  <a:pt x="786" y="673"/>
                </a:cubicBezTo>
                <a:cubicBezTo>
                  <a:pt x="652" y="695"/>
                  <a:pt x="468" y="725"/>
                  <a:pt x="263" y="759"/>
                </a:cubicBezTo>
                <a:lnTo>
                  <a:pt x="260" y="759"/>
                </a:lnTo>
                <a:lnTo>
                  <a:pt x="259" y="756"/>
                </a:lnTo>
                <a:cubicBezTo>
                  <a:pt x="256" y="748"/>
                  <a:pt x="253" y="740"/>
                  <a:pt x="250" y="732"/>
                </a:cubicBezTo>
                <a:cubicBezTo>
                  <a:pt x="181" y="530"/>
                  <a:pt x="117" y="348"/>
                  <a:pt x="72" y="215"/>
                </a:cubicBezTo>
                <a:cubicBezTo>
                  <a:pt x="49" y="149"/>
                  <a:pt x="31" y="96"/>
                  <a:pt x="18" y="58"/>
                </a:cubicBezTo>
                <a:cubicBezTo>
                  <a:pt x="12" y="40"/>
                  <a:pt x="8" y="26"/>
                  <a:pt x="4" y="15"/>
                </a:cubicBezTo>
                <a:cubicBezTo>
                  <a:pt x="3" y="11"/>
                  <a:pt x="2" y="7"/>
                  <a:pt x="1" y="4"/>
                </a:cubicBezTo>
                <a:cubicBezTo>
                  <a:pt x="0" y="1"/>
                  <a:pt x="0" y="0"/>
                  <a:pt x="0" y="0"/>
                </a:cubicBezTo>
                <a:cubicBezTo>
                  <a:pt x="0" y="0"/>
                  <a:pt x="1" y="1"/>
                  <a:pt x="2" y="4"/>
                </a:cubicBezTo>
                <a:cubicBezTo>
                  <a:pt x="3" y="7"/>
                  <a:pt x="4" y="10"/>
                  <a:pt x="6" y="15"/>
                </a:cubicBezTo>
                <a:cubicBezTo>
                  <a:pt x="10" y="25"/>
                  <a:pt x="15" y="39"/>
                  <a:pt x="21" y="57"/>
                </a:cubicBezTo>
                <a:cubicBezTo>
                  <a:pt x="35" y="94"/>
                  <a:pt x="54" y="148"/>
                  <a:pt x="77" y="213"/>
                </a:cubicBezTo>
                <a:cubicBezTo>
                  <a:pt x="124" y="346"/>
                  <a:pt x="188" y="528"/>
                  <a:pt x="258" y="729"/>
                </a:cubicBezTo>
                <a:cubicBezTo>
                  <a:pt x="261" y="737"/>
                  <a:pt x="264" y="745"/>
                  <a:pt x="267" y="753"/>
                </a:cubicBezTo>
                <a:lnTo>
                  <a:pt x="262" y="750"/>
                </a:lnTo>
                <a:cubicBezTo>
                  <a:pt x="467" y="718"/>
                  <a:pt x="651" y="688"/>
                  <a:pt x="785" y="667"/>
                </a:cubicBezTo>
                <a:cubicBezTo>
                  <a:pt x="851" y="657"/>
                  <a:pt x="905" y="649"/>
                  <a:pt x="943" y="643"/>
                </a:cubicBezTo>
                <a:cubicBezTo>
                  <a:pt x="961" y="640"/>
                  <a:pt x="975" y="638"/>
                  <a:pt x="986" y="637"/>
                </a:cubicBezTo>
                <a:cubicBezTo>
                  <a:pt x="990" y="636"/>
                  <a:pt x="994" y="636"/>
                  <a:pt x="997" y="635"/>
                </a:cubicBezTo>
                <a:cubicBezTo>
                  <a:pt x="1000" y="635"/>
                  <a:pt x="1001" y="635"/>
                  <a:pt x="1001" y="635"/>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2" name="Freeform 13">
            <a:extLst>
              <a:ext uri="{FF2B5EF4-FFF2-40B4-BE49-F238E27FC236}">
                <a16:creationId xmlns:a16="http://schemas.microsoft.com/office/drawing/2014/main" xmlns="" id="{7A72B599-DDAE-4D7F-A8C5-C0CA5CAA0643}"/>
              </a:ext>
            </a:extLst>
          </p:cNvPr>
          <p:cNvSpPr>
            <a:spLocks/>
          </p:cNvSpPr>
          <p:nvPr/>
        </p:nvSpPr>
        <p:spPr bwMode="auto">
          <a:xfrm>
            <a:off x="2497138" y="392430"/>
            <a:ext cx="666750" cy="169863"/>
          </a:xfrm>
          <a:custGeom>
            <a:avLst/>
            <a:gdLst>
              <a:gd name="T0" fmla="*/ 0 w 610"/>
              <a:gd name="T1" fmla="*/ 155 h 157"/>
              <a:gd name="T2" fmla="*/ 304 w 610"/>
              <a:gd name="T3" fmla="*/ 74 h 157"/>
              <a:gd name="T4" fmla="*/ 609 w 610"/>
              <a:gd name="T5" fmla="*/ 3 h 157"/>
              <a:gd name="T6" fmla="*/ 306 w 610"/>
              <a:gd name="T7" fmla="*/ 83 h 157"/>
              <a:gd name="T8" fmla="*/ 0 w 610"/>
              <a:gd name="T9" fmla="*/ 155 h 157"/>
            </a:gdLst>
            <a:ahLst/>
            <a:cxnLst>
              <a:cxn ang="0">
                <a:pos x="T0" y="T1"/>
              </a:cxn>
              <a:cxn ang="0">
                <a:pos x="T2" y="T3"/>
              </a:cxn>
              <a:cxn ang="0">
                <a:pos x="T4" y="T5"/>
              </a:cxn>
              <a:cxn ang="0">
                <a:pos x="T6" y="T7"/>
              </a:cxn>
              <a:cxn ang="0">
                <a:pos x="T8" y="T9"/>
              </a:cxn>
            </a:cxnLst>
            <a:rect l="0" t="0" r="r" b="b"/>
            <a:pathLst>
              <a:path w="610" h="157">
                <a:moveTo>
                  <a:pt x="0" y="155"/>
                </a:moveTo>
                <a:cubicBezTo>
                  <a:pt x="0" y="152"/>
                  <a:pt x="136" y="117"/>
                  <a:pt x="304" y="74"/>
                </a:cubicBezTo>
                <a:cubicBezTo>
                  <a:pt x="472" y="32"/>
                  <a:pt x="609" y="0"/>
                  <a:pt x="609" y="3"/>
                </a:cubicBezTo>
                <a:cubicBezTo>
                  <a:pt x="610" y="5"/>
                  <a:pt x="474" y="41"/>
                  <a:pt x="306" y="83"/>
                </a:cubicBezTo>
                <a:cubicBezTo>
                  <a:pt x="138" y="125"/>
                  <a:pt x="1" y="157"/>
                  <a:pt x="0" y="155"/>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 name="Freeform 14">
            <a:extLst>
              <a:ext uri="{FF2B5EF4-FFF2-40B4-BE49-F238E27FC236}">
                <a16:creationId xmlns:a16="http://schemas.microsoft.com/office/drawing/2014/main" xmlns="" id="{CF7B61AE-B566-4154-9D95-31BA24683F65}"/>
              </a:ext>
            </a:extLst>
          </p:cNvPr>
          <p:cNvSpPr>
            <a:spLocks/>
          </p:cNvSpPr>
          <p:nvPr/>
        </p:nvSpPr>
        <p:spPr bwMode="auto">
          <a:xfrm>
            <a:off x="3513138" y="633730"/>
            <a:ext cx="106363" cy="658813"/>
          </a:xfrm>
          <a:custGeom>
            <a:avLst/>
            <a:gdLst>
              <a:gd name="T0" fmla="*/ 96 w 98"/>
              <a:gd name="T1" fmla="*/ 607 h 607"/>
              <a:gd name="T2" fmla="*/ 45 w 98"/>
              <a:gd name="T3" fmla="*/ 304 h 607"/>
              <a:gd name="T4" fmla="*/ 2 w 98"/>
              <a:gd name="T5" fmla="*/ 1 h 607"/>
              <a:gd name="T6" fmla="*/ 53 w 98"/>
              <a:gd name="T7" fmla="*/ 303 h 607"/>
              <a:gd name="T8" fmla="*/ 96 w 98"/>
              <a:gd name="T9" fmla="*/ 607 h 607"/>
            </a:gdLst>
            <a:ahLst/>
            <a:cxnLst>
              <a:cxn ang="0">
                <a:pos x="T0" y="T1"/>
              </a:cxn>
              <a:cxn ang="0">
                <a:pos x="T2" y="T3"/>
              </a:cxn>
              <a:cxn ang="0">
                <a:pos x="T4" y="T5"/>
              </a:cxn>
              <a:cxn ang="0">
                <a:pos x="T6" y="T7"/>
              </a:cxn>
              <a:cxn ang="0">
                <a:pos x="T8" y="T9"/>
              </a:cxn>
            </a:cxnLst>
            <a:rect l="0" t="0" r="r" b="b"/>
            <a:pathLst>
              <a:path w="98" h="607">
                <a:moveTo>
                  <a:pt x="96" y="607"/>
                </a:moveTo>
                <a:cubicBezTo>
                  <a:pt x="94" y="607"/>
                  <a:pt x="71" y="472"/>
                  <a:pt x="45" y="304"/>
                </a:cubicBezTo>
                <a:cubicBezTo>
                  <a:pt x="19" y="137"/>
                  <a:pt x="0" y="1"/>
                  <a:pt x="2" y="1"/>
                </a:cubicBezTo>
                <a:cubicBezTo>
                  <a:pt x="4" y="0"/>
                  <a:pt x="27" y="136"/>
                  <a:pt x="53" y="303"/>
                </a:cubicBezTo>
                <a:cubicBezTo>
                  <a:pt x="79" y="470"/>
                  <a:pt x="98" y="606"/>
                  <a:pt x="96" y="607"/>
                </a:cubicBezTo>
                <a:close/>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 name="Freeform 15">
            <a:extLst>
              <a:ext uri="{FF2B5EF4-FFF2-40B4-BE49-F238E27FC236}">
                <a16:creationId xmlns:a16="http://schemas.microsoft.com/office/drawing/2014/main" xmlns="" id="{58EE5C63-8A52-4D65-8863-F0BE5207B7AC}"/>
              </a:ext>
            </a:extLst>
          </p:cNvPr>
          <p:cNvSpPr>
            <a:spLocks/>
          </p:cNvSpPr>
          <p:nvPr/>
        </p:nvSpPr>
        <p:spPr bwMode="auto">
          <a:xfrm>
            <a:off x="10226676" y="1743393"/>
            <a:ext cx="1185863" cy="860425"/>
          </a:xfrm>
          <a:custGeom>
            <a:avLst/>
            <a:gdLst>
              <a:gd name="T0" fmla="*/ 0 w 747"/>
              <a:gd name="T1" fmla="*/ 106 h 542"/>
              <a:gd name="T2" fmla="*/ 659 w 747"/>
              <a:gd name="T3" fmla="*/ 0 h 542"/>
              <a:gd name="T4" fmla="*/ 747 w 747"/>
              <a:gd name="T5" fmla="*/ 443 h 542"/>
              <a:gd name="T6" fmla="*/ 62 w 747"/>
              <a:gd name="T7" fmla="*/ 542 h 542"/>
              <a:gd name="T8" fmla="*/ 0 w 747"/>
              <a:gd name="T9" fmla="*/ 106 h 542"/>
            </a:gdLst>
            <a:ahLst/>
            <a:cxnLst>
              <a:cxn ang="0">
                <a:pos x="T0" y="T1"/>
              </a:cxn>
              <a:cxn ang="0">
                <a:pos x="T2" y="T3"/>
              </a:cxn>
              <a:cxn ang="0">
                <a:pos x="T4" y="T5"/>
              </a:cxn>
              <a:cxn ang="0">
                <a:pos x="T6" y="T7"/>
              </a:cxn>
              <a:cxn ang="0">
                <a:pos x="T8" y="T9"/>
              </a:cxn>
            </a:cxnLst>
            <a:rect l="0" t="0" r="r" b="b"/>
            <a:pathLst>
              <a:path w="747" h="542">
                <a:moveTo>
                  <a:pt x="0" y="106"/>
                </a:moveTo>
                <a:lnTo>
                  <a:pt x="659" y="0"/>
                </a:lnTo>
                <a:lnTo>
                  <a:pt x="747" y="443"/>
                </a:lnTo>
                <a:lnTo>
                  <a:pt x="62" y="542"/>
                </a:lnTo>
                <a:lnTo>
                  <a:pt x="0" y="106"/>
                </a:lnTo>
                <a:close/>
              </a:path>
            </a:pathLst>
          </a:custGeom>
          <a:solidFill>
            <a:srgbClr val="F3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5" name="Freeform 16">
            <a:extLst>
              <a:ext uri="{FF2B5EF4-FFF2-40B4-BE49-F238E27FC236}">
                <a16:creationId xmlns:a16="http://schemas.microsoft.com/office/drawing/2014/main" xmlns="" id="{022296BE-2E49-4794-BCEA-D98173C74D34}"/>
              </a:ext>
            </a:extLst>
          </p:cNvPr>
          <p:cNvSpPr>
            <a:spLocks/>
          </p:cNvSpPr>
          <p:nvPr/>
        </p:nvSpPr>
        <p:spPr bwMode="auto">
          <a:xfrm>
            <a:off x="10226676" y="1741805"/>
            <a:ext cx="1047750" cy="522288"/>
          </a:xfrm>
          <a:custGeom>
            <a:avLst/>
            <a:gdLst>
              <a:gd name="T0" fmla="*/ 958 w 959"/>
              <a:gd name="T1" fmla="*/ 1 h 481"/>
              <a:gd name="T2" fmla="*/ 951 w 959"/>
              <a:gd name="T3" fmla="*/ 11 h 481"/>
              <a:gd name="T4" fmla="*/ 929 w 959"/>
              <a:gd name="T5" fmla="*/ 39 h 481"/>
              <a:gd name="T6" fmla="*/ 848 w 959"/>
              <a:gd name="T7" fmla="*/ 141 h 481"/>
              <a:gd name="T8" fmla="*/ 575 w 959"/>
              <a:gd name="T9" fmla="*/ 478 h 481"/>
              <a:gd name="T10" fmla="*/ 572 w 959"/>
              <a:gd name="T11" fmla="*/ 481 h 481"/>
              <a:gd name="T12" fmla="*/ 569 w 959"/>
              <a:gd name="T13" fmla="*/ 479 h 481"/>
              <a:gd name="T14" fmla="*/ 551 w 959"/>
              <a:gd name="T15" fmla="*/ 469 h 481"/>
              <a:gd name="T16" fmla="*/ 160 w 959"/>
              <a:gd name="T17" fmla="*/ 250 h 481"/>
              <a:gd name="T18" fmla="*/ 42 w 959"/>
              <a:gd name="T19" fmla="*/ 182 h 481"/>
              <a:gd name="T20" fmla="*/ 11 w 959"/>
              <a:gd name="T21" fmla="*/ 164 h 481"/>
              <a:gd name="T22" fmla="*/ 0 w 959"/>
              <a:gd name="T23" fmla="*/ 156 h 481"/>
              <a:gd name="T24" fmla="*/ 11 w 959"/>
              <a:gd name="T25" fmla="*/ 162 h 481"/>
              <a:gd name="T26" fmla="*/ 44 w 959"/>
              <a:gd name="T27" fmla="*/ 179 h 481"/>
              <a:gd name="T28" fmla="*/ 163 w 959"/>
              <a:gd name="T29" fmla="*/ 244 h 481"/>
              <a:gd name="T30" fmla="*/ 555 w 959"/>
              <a:gd name="T31" fmla="*/ 461 h 481"/>
              <a:gd name="T32" fmla="*/ 573 w 959"/>
              <a:gd name="T33" fmla="*/ 472 h 481"/>
              <a:gd name="T34" fmla="*/ 568 w 959"/>
              <a:gd name="T35" fmla="*/ 473 h 481"/>
              <a:gd name="T36" fmla="*/ 843 w 959"/>
              <a:gd name="T37" fmla="*/ 137 h 481"/>
              <a:gd name="T38" fmla="*/ 927 w 959"/>
              <a:gd name="T39" fmla="*/ 37 h 481"/>
              <a:gd name="T40" fmla="*/ 950 w 959"/>
              <a:gd name="T41" fmla="*/ 10 h 481"/>
              <a:gd name="T42" fmla="*/ 958 w 959"/>
              <a:gd name="T43" fmla="*/ 1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9" h="481">
                <a:moveTo>
                  <a:pt x="958" y="1"/>
                </a:moveTo>
                <a:cubicBezTo>
                  <a:pt x="959" y="1"/>
                  <a:pt x="956" y="4"/>
                  <a:pt x="951" y="11"/>
                </a:cubicBezTo>
                <a:cubicBezTo>
                  <a:pt x="946" y="18"/>
                  <a:pt x="938" y="27"/>
                  <a:pt x="929" y="39"/>
                </a:cubicBezTo>
                <a:cubicBezTo>
                  <a:pt x="910" y="64"/>
                  <a:pt x="882" y="98"/>
                  <a:pt x="848" y="141"/>
                </a:cubicBezTo>
                <a:cubicBezTo>
                  <a:pt x="778" y="228"/>
                  <a:pt x="681" y="346"/>
                  <a:pt x="575" y="478"/>
                </a:cubicBezTo>
                <a:lnTo>
                  <a:pt x="572" y="481"/>
                </a:lnTo>
                <a:lnTo>
                  <a:pt x="569" y="479"/>
                </a:lnTo>
                <a:cubicBezTo>
                  <a:pt x="563" y="476"/>
                  <a:pt x="557" y="472"/>
                  <a:pt x="551" y="469"/>
                </a:cubicBezTo>
                <a:cubicBezTo>
                  <a:pt x="399" y="384"/>
                  <a:pt x="261" y="306"/>
                  <a:pt x="160" y="250"/>
                </a:cubicBezTo>
                <a:cubicBezTo>
                  <a:pt x="111" y="221"/>
                  <a:pt x="71" y="199"/>
                  <a:pt x="42" y="182"/>
                </a:cubicBezTo>
                <a:cubicBezTo>
                  <a:pt x="29" y="174"/>
                  <a:pt x="19" y="168"/>
                  <a:pt x="11" y="164"/>
                </a:cubicBezTo>
                <a:cubicBezTo>
                  <a:pt x="3" y="159"/>
                  <a:pt x="0" y="157"/>
                  <a:pt x="0" y="156"/>
                </a:cubicBezTo>
                <a:cubicBezTo>
                  <a:pt x="0" y="156"/>
                  <a:pt x="4" y="158"/>
                  <a:pt x="11" y="162"/>
                </a:cubicBezTo>
                <a:cubicBezTo>
                  <a:pt x="20" y="166"/>
                  <a:pt x="30" y="172"/>
                  <a:pt x="44" y="179"/>
                </a:cubicBezTo>
                <a:cubicBezTo>
                  <a:pt x="73" y="195"/>
                  <a:pt x="114" y="217"/>
                  <a:pt x="163" y="244"/>
                </a:cubicBezTo>
                <a:cubicBezTo>
                  <a:pt x="264" y="300"/>
                  <a:pt x="402" y="377"/>
                  <a:pt x="555" y="461"/>
                </a:cubicBezTo>
                <a:cubicBezTo>
                  <a:pt x="561" y="465"/>
                  <a:pt x="568" y="468"/>
                  <a:pt x="573" y="472"/>
                </a:cubicBezTo>
                <a:lnTo>
                  <a:pt x="568" y="473"/>
                </a:lnTo>
                <a:cubicBezTo>
                  <a:pt x="676" y="341"/>
                  <a:pt x="772" y="223"/>
                  <a:pt x="843" y="137"/>
                </a:cubicBezTo>
                <a:cubicBezTo>
                  <a:pt x="878" y="95"/>
                  <a:pt x="906" y="61"/>
                  <a:pt x="927" y="37"/>
                </a:cubicBezTo>
                <a:cubicBezTo>
                  <a:pt x="936" y="25"/>
                  <a:pt x="944" y="16"/>
                  <a:pt x="950" y="10"/>
                </a:cubicBezTo>
                <a:cubicBezTo>
                  <a:pt x="955" y="4"/>
                  <a:pt x="958" y="0"/>
                  <a:pt x="958" y="1"/>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6" name="Freeform 17">
            <a:extLst>
              <a:ext uri="{FF2B5EF4-FFF2-40B4-BE49-F238E27FC236}">
                <a16:creationId xmlns:a16="http://schemas.microsoft.com/office/drawing/2014/main" xmlns="" id="{B385DB81-08BE-428D-AEED-EBA397DA1E4B}"/>
              </a:ext>
            </a:extLst>
          </p:cNvPr>
          <p:cNvSpPr>
            <a:spLocks/>
          </p:cNvSpPr>
          <p:nvPr/>
        </p:nvSpPr>
        <p:spPr bwMode="auto">
          <a:xfrm>
            <a:off x="10323513" y="2141855"/>
            <a:ext cx="320675" cy="461963"/>
          </a:xfrm>
          <a:custGeom>
            <a:avLst/>
            <a:gdLst>
              <a:gd name="T0" fmla="*/ 2 w 294"/>
              <a:gd name="T1" fmla="*/ 426 h 427"/>
              <a:gd name="T2" fmla="*/ 144 w 294"/>
              <a:gd name="T3" fmla="*/ 211 h 427"/>
              <a:gd name="T4" fmla="*/ 292 w 294"/>
              <a:gd name="T5" fmla="*/ 1 h 427"/>
              <a:gd name="T6" fmla="*/ 151 w 294"/>
              <a:gd name="T7" fmla="*/ 216 h 427"/>
              <a:gd name="T8" fmla="*/ 2 w 294"/>
              <a:gd name="T9" fmla="*/ 426 h 427"/>
            </a:gdLst>
            <a:ahLst/>
            <a:cxnLst>
              <a:cxn ang="0">
                <a:pos x="T0" y="T1"/>
              </a:cxn>
              <a:cxn ang="0">
                <a:pos x="T2" y="T3"/>
              </a:cxn>
              <a:cxn ang="0">
                <a:pos x="T4" y="T5"/>
              </a:cxn>
              <a:cxn ang="0">
                <a:pos x="T6" y="T7"/>
              </a:cxn>
              <a:cxn ang="0">
                <a:pos x="T8" y="T9"/>
              </a:cxn>
            </a:cxnLst>
            <a:rect l="0" t="0" r="r" b="b"/>
            <a:pathLst>
              <a:path w="294" h="427">
                <a:moveTo>
                  <a:pt x="2" y="426"/>
                </a:moveTo>
                <a:cubicBezTo>
                  <a:pt x="0" y="425"/>
                  <a:pt x="64" y="328"/>
                  <a:pt x="144" y="211"/>
                </a:cubicBezTo>
                <a:cubicBezTo>
                  <a:pt x="224" y="94"/>
                  <a:pt x="290" y="0"/>
                  <a:pt x="292" y="1"/>
                </a:cubicBezTo>
                <a:cubicBezTo>
                  <a:pt x="294" y="3"/>
                  <a:pt x="231" y="99"/>
                  <a:pt x="151" y="216"/>
                </a:cubicBezTo>
                <a:cubicBezTo>
                  <a:pt x="71" y="333"/>
                  <a:pt x="4" y="427"/>
                  <a:pt x="2" y="426"/>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7" name="Freeform 18">
            <a:extLst>
              <a:ext uri="{FF2B5EF4-FFF2-40B4-BE49-F238E27FC236}">
                <a16:creationId xmlns:a16="http://schemas.microsoft.com/office/drawing/2014/main" xmlns="" id="{45773434-9AB8-4341-BB58-FFAA0247FA26}"/>
              </a:ext>
            </a:extLst>
          </p:cNvPr>
          <p:cNvSpPr>
            <a:spLocks/>
          </p:cNvSpPr>
          <p:nvPr/>
        </p:nvSpPr>
        <p:spPr bwMode="auto">
          <a:xfrm>
            <a:off x="10988676" y="2097405"/>
            <a:ext cx="427038" cy="350838"/>
          </a:xfrm>
          <a:custGeom>
            <a:avLst/>
            <a:gdLst>
              <a:gd name="T0" fmla="*/ 389 w 391"/>
              <a:gd name="T1" fmla="*/ 322 h 324"/>
              <a:gd name="T2" fmla="*/ 193 w 391"/>
              <a:gd name="T3" fmla="*/ 165 h 324"/>
              <a:gd name="T4" fmla="*/ 2 w 391"/>
              <a:gd name="T5" fmla="*/ 2 h 324"/>
              <a:gd name="T6" fmla="*/ 198 w 391"/>
              <a:gd name="T7" fmla="*/ 159 h 324"/>
              <a:gd name="T8" fmla="*/ 389 w 391"/>
              <a:gd name="T9" fmla="*/ 322 h 324"/>
            </a:gdLst>
            <a:ahLst/>
            <a:cxnLst>
              <a:cxn ang="0">
                <a:pos x="T0" y="T1"/>
              </a:cxn>
              <a:cxn ang="0">
                <a:pos x="T2" y="T3"/>
              </a:cxn>
              <a:cxn ang="0">
                <a:pos x="T4" y="T5"/>
              </a:cxn>
              <a:cxn ang="0">
                <a:pos x="T6" y="T7"/>
              </a:cxn>
              <a:cxn ang="0">
                <a:pos x="T8" y="T9"/>
              </a:cxn>
            </a:cxnLst>
            <a:rect l="0" t="0" r="r" b="b"/>
            <a:pathLst>
              <a:path w="391" h="324">
                <a:moveTo>
                  <a:pt x="389" y="322"/>
                </a:moveTo>
                <a:cubicBezTo>
                  <a:pt x="388" y="324"/>
                  <a:pt x="300" y="254"/>
                  <a:pt x="193" y="165"/>
                </a:cubicBezTo>
                <a:cubicBezTo>
                  <a:pt x="86" y="77"/>
                  <a:pt x="0" y="4"/>
                  <a:pt x="2" y="2"/>
                </a:cubicBezTo>
                <a:cubicBezTo>
                  <a:pt x="4" y="0"/>
                  <a:pt x="91" y="70"/>
                  <a:pt x="198" y="159"/>
                </a:cubicBezTo>
                <a:cubicBezTo>
                  <a:pt x="305" y="247"/>
                  <a:pt x="391" y="320"/>
                  <a:pt x="389" y="322"/>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8" name="Freeform 19">
            <a:extLst>
              <a:ext uri="{FF2B5EF4-FFF2-40B4-BE49-F238E27FC236}">
                <a16:creationId xmlns:a16="http://schemas.microsoft.com/office/drawing/2014/main" xmlns="" id="{BC2A2316-729A-4713-8A69-707F545A9EB0}"/>
              </a:ext>
            </a:extLst>
          </p:cNvPr>
          <p:cNvSpPr>
            <a:spLocks/>
          </p:cNvSpPr>
          <p:nvPr/>
        </p:nvSpPr>
        <p:spPr bwMode="auto">
          <a:xfrm>
            <a:off x="7312026" y="570230"/>
            <a:ext cx="2157413" cy="1660525"/>
          </a:xfrm>
          <a:custGeom>
            <a:avLst/>
            <a:gdLst>
              <a:gd name="T0" fmla="*/ 0 w 1359"/>
              <a:gd name="T1" fmla="*/ 301 h 1046"/>
              <a:gd name="T2" fmla="*/ 1128 w 1359"/>
              <a:gd name="T3" fmla="*/ 0 h 1046"/>
              <a:gd name="T4" fmla="*/ 1359 w 1359"/>
              <a:gd name="T5" fmla="*/ 755 h 1046"/>
              <a:gd name="T6" fmla="*/ 186 w 1359"/>
              <a:gd name="T7" fmla="*/ 1046 h 1046"/>
              <a:gd name="T8" fmla="*/ 0 w 1359"/>
              <a:gd name="T9" fmla="*/ 301 h 1046"/>
            </a:gdLst>
            <a:ahLst/>
            <a:cxnLst>
              <a:cxn ang="0">
                <a:pos x="T0" y="T1"/>
              </a:cxn>
              <a:cxn ang="0">
                <a:pos x="T2" y="T3"/>
              </a:cxn>
              <a:cxn ang="0">
                <a:pos x="T4" y="T5"/>
              </a:cxn>
              <a:cxn ang="0">
                <a:pos x="T6" y="T7"/>
              </a:cxn>
              <a:cxn ang="0">
                <a:pos x="T8" y="T9"/>
              </a:cxn>
            </a:cxnLst>
            <a:rect l="0" t="0" r="r" b="b"/>
            <a:pathLst>
              <a:path w="1359" h="1046">
                <a:moveTo>
                  <a:pt x="0" y="301"/>
                </a:moveTo>
                <a:lnTo>
                  <a:pt x="1128" y="0"/>
                </a:lnTo>
                <a:lnTo>
                  <a:pt x="1359" y="755"/>
                </a:lnTo>
                <a:lnTo>
                  <a:pt x="186" y="1046"/>
                </a:lnTo>
                <a:lnTo>
                  <a:pt x="0" y="301"/>
                </a:ln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9" name="Freeform 20">
            <a:extLst>
              <a:ext uri="{FF2B5EF4-FFF2-40B4-BE49-F238E27FC236}">
                <a16:creationId xmlns:a16="http://schemas.microsoft.com/office/drawing/2014/main" xmlns="" id="{A24EE37E-1917-4B58-9EBF-CB8F73CEC4BA}"/>
              </a:ext>
            </a:extLst>
          </p:cNvPr>
          <p:cNvSpPr>
            <a:spLocks/>
          </p:cNvSpPr>
          <p:nvPr/>
        </p:nvSpPr>
        <p:spPr bwMode="auto">
          <a:xfrm>
            <a:off x="7605713" y="1411605"/>
            <a:ext cx="452438" cy="820738"/>
          </a:xfrm>
          <a:custGeom>
            <a:avLst/>
            <a:gdLst>
              <a:gd name="T0" fmla="*/ 2 w 414"/>
              <a:gd name="T1" fmla="*/ 756 h 757"/>
              <a:gd name="T2" fmla="*/ 203 w 414"/>
              <a:gd name="T3" fmla="*/ 377 h 757"/>
              <a:gd name="T4" fmla="*/ 412 w 414"/>
              <a:gd name="T5" fmla="*/ 2 h 757"/>
              <a:gd name="T6" fmla="*/ 211 w 414"/>
              <a:gd name="T7" fmla="*/ 381 h 757"/>
              <a:gd name="T8" fmla="*/ 2 w 414"/>
              <a:gd name="T9" fmla="*/ 756 h 757"/>
            </a:gdLst>
            <a:ahLst/>
            <a:cxnLst>
              <a:cxn ang="0">
                <a:pos x="T0" y="T1"/>
              </a:cxn>
              <a:cxn ang="0">
                <a:pos x="T2" y="T3"/>
              </a:cxn>
              <a:cxn ang="0">
                <a:pos x="T4" y="T5"/>
              </a:cxn>
              <a:cxn ang="0">
                <a:pos x="T6" y="T7"/>
              </a:cxn>
              <a:cxn ang="0">
                <a:pos x="T8" y="T9"/>
              </a:cxn>
            </a:cxnLst>
            <a:rect l="0" t="0" r="r" b="b"/>
            <a:pathLst>
              <a:path w="414" h="757">
                <a:moveTo>
                  <a:pt x="2" y="756"/>
                </a:moveTo>
                <a:cubicBezTo>
                  <a:pt x="0" y="755"/>
                  <a:pt x="90" y="585"/>
                  <a:pt x="203" y="377"/>
                </a:cubicBezTo>
                <a:cubicBezTo>
                  <a:pt x="317" y="168"/>
                  <a:pt x="410" y="0"/>
                  <a:pt x="412" y="2"/>
                </a:cubicBezTo>
                <a:cubicBezTo>
                  <a:pt x="414" y="3"/>
                  <a:pt x="324" y="172"/>
                  <a:pt x="211" y="381"/>
                </a:cubicBezTo>
                <a:cubicBezTo>
                  <a:pt x="97" y="589"/>
                  <a:pt x="4" y="757"/>
                  <a:pt x="2" y="756"/>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0" name="Freeform 21">
            <a:extLst>
              <a:ext uri="{FF2B5EF4-FFF2-40B4-BE49-F238E27FC236}">
                <a16:creationId xmlns:a16="http://schemas.microsoft.com/office/drawing/2014/main" xmlns="" id="{D97B1C1A-7ADD-4E7B-9E8F-AD45777AE335}"/>
              </a:ext>
            </a:extLst>
          </p:cNvPr>
          <p:cNvSpPr>
            <a:spLocks/>
          </p:cNvSpPr>
          <p:nvPr/>
        </p:nvSpPr>
        <p:spPr bwMode="auto">
          <a:xfrm>
            <a:off x="8669338" y="1235393"/>
            <a:ext cx="803275" cy="534988"/>
          </a:xfrm>
          <a:custGeom>
            <a:avLst/>
            <a:gdLst>
              <a:gd name="T0" fmla="*/ 733 w 735"/>
              <a:gd name="T1" fmla="*/ 492 h 494"/>
              <a:gd name="T2" fmla="*/ 365 w 735"/>
              <a:gd name="T3" fmla="*/ 251 h 494"/>
              <a:gd name="T4" fmla="*/ 2 w 735"/>
              <a:gd name="T5" fmla="*/ 2 h 494"/>
              <a:gd name="T6" fmla="*/ 370 w 735"/>
              <a:gd name="T7" fmla="*/ 244 h 494"/>
              <a:gd name="T8" fmla="*/ 733 w 735"/>
              <a:gd name="T9" fmla="*/ 492 h 494"/>
            </a:gdLst>
            <a:ahLst/>
            <a:cxnLst>
              <a:cxn ang="0">
                <a:pos x="T0" y="T1"/>
              </a:cxn>
              <a:cxn ang="0">
                <a:pos x="T2" y="T3"/>
              </a:cxn>
              <a:cxn ang="0">
                <a:pos x="T4" y="T5"/>
              </a:cxn>
              <a:cxn ang="0">
                <a:pos x="T6" y="T7"/>
              </a:cxn>
              <a:cxn ang="0">
                <a:pos x="T8" y="T9"/>
              </a:cxn>
            </a:cxnLst>
            <a:rect l="0" t="0" r="r" b="b"/>
            <a:pathLst>
              <a:path w="735" h="494">
                <a:moveTo>
                  <a:pt x="733" y="492"/>
                </a:moveTo>
                <a:cubicBezTo>
                  <a:pt x="732" y="494"/>
                  <a:pt x="567" y="386"/>
                  <a:pt x="365" y="251"/>
                </a:cubicBezTo>
                <a:cubicBezTo>
                  <a:pt x="163" y="116"/>
                  <a:pt x="0" y="4"/>
                  <a:pt x="2" y="2"/>
                </a:cubicBezTo>
                <a:cubicBezTo>
                  <a:pt x="3" y="0"/>
                  <a:pt x="168" y="108"/>
                  <a:pt x="370" y="244"/>
                </a:cubicBezTo>
                <a:cubicBezTo>
                  <a:pt x="572" y="379"/>
                  <a:pt x="735" y="490"/>
                  <a:pt x="733" y="492"/>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1" name="Freeform 22">
            <a:extLst>
              <a:ext uri="{FF2B5EF4-FFF2-40B4-BE49-F238E27FC236}">
                <a16:creationId xmlns:a16="http://schemas.microsoft.com/office/drawing/2014/main" xmlns="" id="{FF5D7756-695D-4D65-A8DB-57E62C75E047}"/>
              </a:ext>
            </a:extLst>
          </p:cNvPr>
          <p:cNvSpPr>
            <a:spLocks/>
          </p:cNvSpPr>
          <p:nvPr/>
        </p:nvSpPr>
        <p:spPr bwMode="auto">
          <a:xfrm>
            <a:off x="7312026" y="570230"/>
            <a:ext cx="1790700" cy="1036638"/>
          </a:xfrm>
          <a:custGeom>
            <a:avLst/>
            <a:gdLst>
              <a:gd name="T0" fmla="*/ 0 w 1639"/>
              <a:gd name="T1" fmla="*/ 440 h 956"/>
              <a:gd name="T2" fmla="*/ 5 w 1639"/>
              <a:gd name="T3" fmla="*/ 442 h 956"/>
              <a:gd name="T4" fmla="*/ 21 w 1639"/>
              <a:gd name="T5" fmla="*/ 449 h 956"/>
              <a:gd name="T6" fmla="*/ 81 w 1639"/>
              <a:gd name="T7" fmla="*/ 478 h 956"/>
              <a:gd name="T8" fmla="*/ 300 w 1639"/>
              <a:gd name="T9" fmla="*/ 585 h 956"/>
              <a:gd name="T10" fmla="*/ 1022 w 1639"/>
              <a:gd name="T11" fmla="*/ 942 h 956"/>
              <a:gd name="T12" fmla="*/ 1030 w 1639"/>
              <a:gd name="T13" fmla="*/ 946 h 956"/>
              <a:gd name="T14" fmla="*/ 1025 w 1639"/>
              <a:gd name="T15" fmla="*/ 948 h 956"/>
              <a:gd name="T16" fmla="*/ 1458 w 1639"/>
              <a:gd name="T17" fmla="*/ 276 h 956"/>
              <a:gd name="T18" fmla="*/ 1590 w 1639"/>
              <a:gd name="T19" fmla="*/ 74 h 956"/>
              <a:gd name="T20" fmla="*/ 1626 w 1639"/>
              <a:gd name="T21" fmla="*/ 19 h 956"/>
              <a:gd name="T22" fmla="*/ 1635 w 1639"/>
              <a:gd name="T23" fmla="*/ 5 h 956"/>
              <a:gd name="T24" fmla="*/ 1639 w 1639"/>
              <a:gd name="T25" fmla="*/ 0 h 956"/>
              <a:gd name="T26" fmla="*/ 1636 w 1639"/>
              <a:gd name="T27" fmla="*/ 5 h 956"/>
              <a:gd name="T28" fmla="*/ 1627 w 1639"/>
              <a:gd name="T29" fmla="*/ 20 h 956"/>
              <a:gd name="T30" fmla="*/ 1592 w 1639"/>
              <a:gd name="T31" fmla="*/ 76 h 956"/>
              <a:gd name="T32" fmla="*/ 1463 w 1639"/>
              <a:gd name="T33" fmla="*/ 280 h 956"/>
              <a:gd name="T34" fmla="*/ 1032 w 1639"/>
              <a:gd name="T35" fmla="*/ 952 h 956"/>
              <a:gd name="T36" fmla="*/ 1030 w 1639"/>
              <a:gd name="T37" fmla="*/ 956 h 956"/>
              <a:gd name="T38" fmla="*/ 1027 w 1639"/>
              <a:gd name="T39" fmla="*/ 954 h 956"/>
              <a:gd name="T40" fmla="*/ 1018 w 1639"/>
              <a:gd name="T41" fmla="*/ 949 h 956"/>
              <a:gd name="T42" fmla="*/ 297 w 1639"/>
              <a:gd name="T43" fmla="*/ 591 h 956"/>
              <a:gd name="T44" fmla="*/ 79 w 1639"/>
              <a:gd name="T45" fmla="*/ 481 h 956"/>
              <a:gd name="T46" fmla="*/ 20 w 1639"/>
              <a:gd name="T47" fmla="*/ 451 h 956"/>
              <a:gd name="T48" fmla="*/ 5 w 1639"/>
              <a:gd name="T49" fmla="*/ 443 h 956"/>
              <a:gd name="T50" fmla="*/ 0 w 1639"/>
              <a:gd name="T51" fmla="*/ 440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9" h="956">
                <a:moveTo>
                  <a:pt x="0" y="440"/>
                </a:moveTo>
                <a:cubicBezTo>
                  <a:pt x="0" y="439"/>
                  <a:pt x="2" y="440"/>
                  <a:pt x="5" y="442"/>
                </a:cubicBezTo>
                <a:cubicBezTo>
                  <a:pt x="9" y="444"/>
                  <a:pt x="14" y="446"/>
                  <a:pt x="21" y="449"/>
                </a:cubicBezTo>
                <a:cubicBezTo>
                  <a:pt x="35" y="456"/>
                  <a:pt x="55" y="466"/>
                  <a:pt x="81" y="478"/>
                </a:cubicBezTo>
                <a:cubicBezTo>
                  <a:pt x="133" y="503"/>
                  <a:pt x="208" y="540"/>
                  <a:pt x="300" y="585"/>
                </a:cubicBezTo>
                <a:cubicBezTo>
                  <a:pt x="485" y="677"/>
                  <a:pt x="740" y="803"/>
                  <a:pt x="1022" y="942"/>
                </a:cubicBezTo>
                <a:cubicBezTo>
                  <a:pt x="1025" y="943"/>
                  <a:pt x="1028" y="945"/>
                  <a:pt x="1030" y="946"/>
                </a:cubicBezTo>
                <a:lnTo>
                  <a:pt x="1025" y="948"/>
                </a:lnTo>
                <a:cubicBezTo>
                  <a:pt x="1194" y="685"/>
                  <a:pt x="1347" y="448"/>
                  <a:pt x="1458" y="276"/>
                </a:cubicBezTo>
                <a:cubicBezTo>
                  <a:pt x="1513" y="191"/>
                  <a:pt x="1558" y="122"/>
                  <a:pt x="1590" y="74"/>
                </a:cubicBezTo>
                <a:cubicBezTo>
                  <a:pt x="1605" y="50"/>
                  <a:pt x="1617" y="32"/>
                  <a:pt x="1626" y="19"/>
                </a:cubicBezTo>
                <a:cubicBezTo>
                  <a:pt x="1630" y="13"/>
                  <a:pt x="1633" y="9"/>
                  <a:pt x="1635" y="5"/>
                </a:cubicBezTo>
                <a:cubicBezTo>
                  <a:pt x="1638" y="2"/>
                  <a:pt x="1639" y="0"/>
                  <a:pt x="1639" y="0"/>
                </a:cubicBezTo>
                <a:cubicBezTo>
                  <a:pt x="1639" y="0"/>
                  <a:pt x="1638" y="2"/>
                  <a:pt x="1636" y="5"/>
                </a:cubicBezTo>
                <a:cubicBezTo>
                  <a:pt x="1634" y="9"/>
                  <a:pt x="1631" y="14"/>
                  <a:pt x="1627" y="20"/>
                </a:cubicBezTo>
                <a:cubicBezTo>
                  <a:pt x="1619" y="33"/>
                  <a:pt x="1607" y="52"/>
                  <a:pt x="1592" y="76"/>
                </a:cubicBezTo>
                <a:cubicBezTo>
                  <a:pt x="1562" y="124"/>
                  <a:pt x="1517" y="194"/>
                  <a:pt x="1463" y="280"/>
                </a:cubicBezTo>
                <a:cubicBezTo>
                  <a:pt x="1353" y="452"/>
                  <a:pt x="1200" y="689"/>
                  <a:pt x="1032" y="952"/>
                </a:cubicBezTo>
                <a:lnTo>
                  <a:pt x="1030" y="956"/>
                </a:lnTo>
                <a:lnTo>
                  <a:pt x="1027" y="954"/>
                </a:lnTo>
                <a:cubicBezTo>
                  <a:pt x="1024" y="952"/>
                  <a:pt x="1021" y="951"/>
                  <a:pt x="1018" y="949"/>
                </a:cubicBezTo>
                <a:cubicBezTo>
                  <a:pt x="737" y="809"/>
                  <a:pt x="482" y="683"/>
                  <a:pt x="297" y="591"/>
                </a:cubicBezTo>
                <a:cubicBezTo>
                  <a:pt x="206" y="544"/>
                  <a:pt x="131" y="507"/>
                  <a:pt x="79" y="481"/>
                </a:cubicBezTo>
                <a:cubicBezTo>
                  <a:pt x="54" y="468"/>
                  <a:pt x="34" y="458"/>
                  <a:pt x="20" y="451"/>
                </a:cubicBezTo>
                <a:cubicBezTo>
                  <a:pt x="14" y="447"/>
                  <a:pt x="9" y="445"/>
                  <a:pt x="5" y="443"/>
                </a:cubicBezTo>
                <a:cubicBezTo>
                  <a:pt x="1" y="441"/>
                  <a:pt x="0" y="440"/>
                  <a:pt x="0" y="44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2" name="Freeform 23">
            <a:extLst>
              <a:ext uri="{FF2B5EF4-FFF2-40B4-BE49-F238E27FC236}">
                <a16:creationId xmlns:a16="http://schemas.microsoft.com/office/drawing/2014/main" xmlns="" id="{30E4E7CC-8D6A-460D-B2BB-78557BD95018}"/>
              </a:ext>
            </a:extLst>
          </p:cNvPr>
          <p:cNvSpPr>
            <a:spLocks/>
          </p:cNvSpPr>
          <p:nvPr/>
        </p:nvSpPr>
        <p:spPr bwMode="auto">
          <a:xfrm>
            <a:off x="993776" y="1549718"/>
            <a:ext cx="1897063" cy="1363663"/>
          </a:xfrm>
          <a:custGeom>
            <a:avLst/>
            <a:gdLst>
              <a:gd name="T0" fmla="*/ 87 w 1195"/>
              <a:gd name="T1" fmla="*/ 0 h 859"/>
              <a:gd name="T2" fmla="*/ 1195 w 1195"/>
              <a:gd name="T3" fmla="*/ 109 h 859"/>
              <a:gd name="T4" fmla="*/ 1144 w 1195"/>
              <a:gd name="T5" fmla="*/ 859 h 859"/>
              <a:gd name="T6" fmla="*/ 0 w 1195"/>
              <a:gd name="T7" fmla="*/ 727 h 859"/>
              <a:gd name="T8" fmla="*/ 87 w 1195"/>
              <a:gd name="T9" fmla="*/ 0 h 859"/>
            </a:gdLst>
            <a:ahLst/>
            <a:cxnLst>
              <a:cxn ang="0">
                <a:pos x="T0" y="T1"/>
              </a:cxn>
              <a:cxn ang="0">
                <a:pos x="T2" y="T3"/>
              </a:cxn>
              <a:cxn ang="0">
                <a:pos x="T4" y="T5"/>
              </a:cxn>
              <a:cxn ang="0">
                <a:pos x="T6" y="T7"/>
              </a:cxn>
              <a:cxn ang="0">
                <a:pos x="T8" y="T9"/>
              </a:cxn>
            </a:cxnLst>
            <a:rect l="0" t="0" r="r" b="b"/>
            <a:pathLst>
              <a:path w="1195" h="859">
                <a:moveTo>
                  <a:pt x="87" y="0"/>
                </a:moveTo>
                <a:lnTo>
                  <a:pt x="1195" y="109"/>
                </a:lnTo>
                <a:lnTo>
                  <a:pt x="1144" y="859"/>
                </a:lnTo>
                <a:lnTo>
                  <a:pt x="0" y="727"/>
                </a:lnTo>
                <a:lnTo>
                  <a:pt x="87" y="0"/>
                </a:ln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3" name="Freeform 24">
            <a:extLst>
              <a:ext uri="{FF2B5EF4-FFF2-40B4-BE49-F238E27FC236}">
                <a16:creationId xmlns:a16="http://schemas.microsoft.com/office/drawing/2014/main" xmlns="" id="{CF1FD8AC-6F3C-4DA5-ADE7-9A76AFD2CFE3}"/>
              </a:ext>
            </a:extLst>
          </p:cNvPr>
          <p:cNvSpPr>
            <a:spLocks/>
          </p:cNvSpPr>
          <p:nvPr/>
        </p:nvSpPr>
        <p:spPr bwMode="auto">
          <a:xfrm>
            <a:off x="992188" y="2122805"/>
            <a:ext cx="681038" cy="582613"/>
          </a:xfrm>
          <a:custGeom>
            <a:avLst/>
            <a:gdLst>
              <a:gd name="T0" fmla="*/ 2 w 623"/>
              <a:gd name="T1" fmla="*/ 535 h 537"/>
              <a:gd name="T2" fmla="*/ 309 w 623"/>
              <a:gd name="T3" fmla="*/ 265 h 537"/>
              <a:gd name="T4" fmla="*/ 622 w 623"/>
              <a:gd name="T5" fmla="*/ 1 h 537"/>
              <a:gd name="T6" fmla="*/ 315 w 623"/>
              <a:gd name="T7" fmla="*/ 271 h 537"/>
              <a:gd name="T8" fmla="*/ 2 w 623"/>
              <a:gd name="T9" fmla="*/ 535 h 537"/>
            </a:gdLst>
            <a:ahLst/>
            <a:cxnLst>
              <a:cxn ang="0">
                <a:pos x="T0" y="T1"/>
              </a:cxn>
              <a:cxn ang="0">
                <a:pos x="T2" y="T3"/>
              </a:cxn>
              <a:cxn ang="0">
                <a:pos x="T4" y="T5"/>
              </a:cxn>
              <a:cxn ang="0">
                <a:pos x="T6" y="T7"/>
              </a:cxn>
              <a:cxn ang="0">
                <a:pos x="T8" y="T9"/>
              </a:cxn>
            </a:cxnLst>
            <a:rect l="0" t="0" r="r" b="b"/>
            <a:pathLst>
              <a:path w="623" h="537">
                <a:moveTo>
                  <a:pt x="2" y="535"/>
                </a:moveTo>
                <a:cubicBezTo>
                  <a:pt x="0" y="533"/>
                  <a:pt x="138" y="412"/>
                  <a:pt x="309" y="265"/>
                </a:cubicBezTo>
                <a:cubicBezTo>
                  <a:pt x="480" y="118"/>
                  <a:pt x="620" y="0"/>
                  <a:pt x="622" y="1"/>
                </a:cubicBezTo>
                <a:cubicBezTo>
                  <a:pt x="623" y="3"/>
                  <a:pt x="486" y="124"/>
                  <a:pt x="315" y="271"/>
                </a:cubicBezTo>
                <a:cubicBezTo>
                  <a:pt x="143" y="419"/>
                  <a:pt x="3" y="537"/>
                  <a:pt x="2" y="535"/>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4" name="Freeform 25">
            <a:extLst>
              <a:ext uri="{FF2B5EF4-FFF2-40B4-BE49-F238E27FC236}">
                <a16:creationId xmlns:a16="http://schemas.microsoft.com/office/drawing/2014/main" xmlns="" id="{15D563D8-7B74-4DBE-A854-063992039774}"/>
              </a:ext>
            </a:extLst>
          </p:cNvPr>
          <p:cNvSpPr>
            <a:spLocks/>
          </p:cNvSpPr>
          <p:nvPr/>
        </p:nvSpPr>
        <p:spPr bwMode="auto">
          <a:xfrm>
            <a:off x="2276476" y="2172018"/>
            <a:ext cx="536575" cy="742950"/>
          </a:xfrm>
          <a:custGeom>
            <a:avLst/>
            <a:gdLst>
              <a:gd name="T0" fmla="*/ 489 w 491"/>
              <a:gd name="T1" fmla="*/ 684 h 685"/>
              <a:gd name="T2" fmla="*/ 242 w 491"/>
              <a:gd name="T3" fmla="*/ 345 h 685"/>
              <a:gd name="T4" fmla="*/ 2 w 491"/>
              <a:gd name="T5" fmla="*/ 1 h 685"/>
              <a:gd name="T6" fmla="*/ 249 w 491"/>
              <a:gd name="T7" fmla="*/ 340 h 685"/>
              <a:gd name="T8" fmla="*/ 489 w 491"/>
              <a:gd name="T9" fmla="*/ 684 h 685"/>
            </a:gdLst>
            <a:ahLst/>
            <a:cxnLst>
              <a:cxn ang="0">
                <a:pos x="T0" y="T1"/>
              </a:cxn>
              <a:cxn ang="0">
                <a:pos x="T2" y="T3"/>
              </a:cxn>
              <a:cxn ang="0">
                <a:pos x="T4" y="T5"/>
              </a:cxn>
              <a:cxn ang="0">
                <a:pos x="T6" y="T7"/>
              </a:cxn>
              <a:cxn ang="0">
                <a:pos x="T8" y="T9"/>
              </a:cxn>
            </a:cxnLst>
            <a:rect l="0" t="0" r="r" b="b"/>
            <a:pathLst>
              <a:path w="491" h="685">
                <a:moveTo>
                  <a:pt x="489" y="684"/>
                </a:moveTo>
                <a:cubicBezTo>
                  <a:pt x="487" y="685"/>
                  <a:pt x="377" y="534"/>
                  <a:pt x="242" y="345"/>
                </a:cubicBezTo>
                <a:cubicBezTo>
                  <a:pt x="108" y="157"/>
                  <a:pt x="0" y="3"/>
                  <a:pt x="2" y="1"/>
                </a:cubicBezTo>
                <a:cubicBezTo>
                  <a:pt x="4" y="0"/>
                  <a:pt x="115" y="152"/>
                  <a:pt x="249" y="340"/>
                </a:cubicBezTo>
                <a:cubicBezTo>
                  <a:pt x="384" y="529"/>
                  <a:pt x="491" y="683"/>
                  <a:pt x="489" y="684"/>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5" name="Freeform 26">
            <a:extLst>
              <a:ext uri="{FF2B5EF4-FFF2-40B4-BE49-F238E27FC236}">
                <a16:creationId xmlns:a16="http://schemas.microsoft.com/office/drawing/2014/main" xmlns="" id="{AFEE441E-18C2-481E-B783-44A39EE9F9F4}"/>
              </a:ext>
            </a:extLst>
          </p:cNvPr>
          <p:cNvSpPr>
            <a:spLocks/>
          </p:cNvSpPr>
          <p:nvPr/>
        </p:nvSpPr>
        <p:spPr bwMode="auto">
          <a:xfrm>
            <a:off x="1131888" y="1548130"/>
            <a:ext cx="1758950" cy="876300"/>
          </a:xfrm>
          <a:custGeom>
            <a:avLst/>
            <a:gdLst>
              <a:gd name="T0" fmla="*/ 0 w 1609"/>
              <a:gd name="T1" fmla="*/ 1 h 808"/>
              <a:gd name="T2" fmla="*/ 4 w 1609"/>
              <a:gd name="T3" fmla="*/ 4 h 808"/>
              <a:gd name="T4" fmla="*/ 16 w 1609"/>
              <a:gd name="T5" fmla="*/ 16 h 808"/>
              <a:gd name="T6" fmla="*/ 60 w 1609"/>
              <a:gd name="T7" fmla="*/ 62 h 808"/>
              <a:gd name="T8" fmla="*/ 219 w 1609"/>
              <a:gd name="T9" fmla="*/ 231 h 808"/>
              <a:gd name="T10" fmla="*/ 742 w 1609"/>
              <a:gd name="T11" fmla="*/ 792 h 808"/>
              <a:gd name="T12" fmla="*/ 748 w 1609"/>
              <a:gd name="T13" fmla="*/ 799 h 808"/>
              <a:gd name="T14" fmla="*/ 742 w 1609"/>
              <a:gd name="T15" fmla="*/ 798 h 808"/>
              <a:gd name="T16" fmla="*/ 1354 w 1609"/>
              <a:gd name="T17" fmla="*/ 346 h 808"/>
              <a:gd name="T18" fmla="*/ 1540 w 1609"/>
              <a:gd name="T19" fmla="*/ 210 h 808"/>
              <a:gd name="T20" fmla="*/ 1591 w 1609"/>
              <a:gd name="T21" fmla="*/ 174 h 808"/>
              <a:gd name="T22" fmla="*/ 1604 w 1609"/>
              <a:gd name="T23" fmla="*/ 164 h 808"/>
              <a:gd name="T24" fmla="*/ 1609 w 1609"/>
              <a:gd name="T25" fmla="*/ 161 h 808"/>
              <a:gd name="T26" fmla="*/ 1605 w 1609"/>
              <a:gd name="T27" fmla="*/ 165 h 808"/>
              <a:gd name="T28" fmla="*/ 1592 w 1609"/>
              <a:gd name="T29" fmla="*/ 175 h 808"/>
              <a:gd name="T30" fmla="*/ 1542 w 1609"/>
              <a:gd name="T31" fmla="*/ 213 h 808"/>
              <a:gd name="T32" fmla="*/ 1358 w 1609"/>
              <a:gd name="T33" fmla="*/ 351 h 808"/>
              <a:gd name="T34" fmla="*/ 748 w 1609"/>
              <a:gd name="T35" fmla="*/ 805 h 808"/>
              <a:gd name="T36" fmla="*/ 744 w 1609"/>
              <a:gd name="T37" fmla="*/ 808 h 808"/>
              <a:gd name="T38" fmla="*/ 742 w 1609"/>
              <a:gd name="T39" fmla="*/ 805 h 808"/>
              <a:gd name="T40" fmla="*/ 736 w 1609"/>
              <a:gd name="T41" fmla="*/ 798 h 808"/>
              <a:gd name="T42" fmla="*/ 214 w 1609"/>
              <a:gd name="T43" fmla="*/ 235 h 808"/>
              <a:gd name="T44" fmla="*/ 57 w 1609"/>
              <a:gd name="T45" fmla="*/ 64 h 808"/>
              <a:gd name="T46" fmla="*/ 15 w 1609"/>
              <a:gd name="T47" fmla="*/ 17 h 808"/>
              <a:gd name="T48" fmla="*/ 4 w 1609"/>
              <a:gd name="T49" fmla="*/ 5 h 808"/>
              <a:gd name="T50" fmla="*/ 0 w 1609"/>
              <a:gd name="T51" fmla="*/ 1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09" h="808">
                <a:moveTo>
                  <a:pt x="0" y="1"/>
                </a:moveTo>
                <a:cubicBezTo>
                  <a:pt x="0" y="0"/>
                  <a:pt x="2" y="2"/>
                  <a:pt x="4" y="4"/>
                </a:cubicBezTo>
                <a:cubicBezTo>
                  <a:pt x="7" y="7"/>
                  <a:pt x="11" y="11"/>
                  <a:pt x="16" y="16"/>
                </a:cubicBezTo>
                <a:cubicBezTo>
                  <a:pt x="26" y="27"/>
                  <a:pt x="41" y="42"/>
                  <a:pt x="60" y="62"/>
                </a:cubicBezTo>
                <a:cubicBezTo>
                  <a:pt x="98" y="102"/>
                  <a:pt x="152" y="160"/>
                  <a:pt x="219" y="231"/>
                </a:cubicBezTo>
                <a:cubicBezTo>
                  <a:pt x="353" y="375"/>
                  <a:pt x="538" y="573"/>
                  <a:pt x="742" y="792"/>
                </a:cubicBezTo>
                <a:cubicBezTo>
                  <a:pt x="744" y="794"/>
                  <a:pt x="746" y="797"/>
                  <a:pt x="748" y="799"/>
                </a:cubicBezTo>
                <a:lnTo>
                  <a:pt x="742" y="798"/>
                </a:lnTo>
                <a:cubicBezTo>
                  <a:pt x="982" y="622"/>
                  <a:pt x="1198" y="462"/>
                  <a:pt x="1354" y="346"/>
                </a:cubicBezTo>
                <a:cubicBezTo>
                  <a:pt x="1432" y="289"/>
                  <a:pt x="1496" y="243"/>
                  <a:pt x="1540" y="210"/>
                </a:cubicBezTo>
                <a:cubicBezTo>
                  <a:pt x="1562" y="195"/>
                  <a:pt x="1579" y="182"/>
                  <a:pt x="1591" y="174"/>
                </a:cubicBezTo>
                <a:cubicBezTo>
                  <a:pt x="1596" y="170"/>
                  <a:pt x="1601" y="167"/>
                  <a:pt x="1604" y="164"/>
                </a:cubicBezTo>
                <a:cubicBezTo>
                  <a:pt x="1607" y="162"/>
                  <a:pt x="1609" y="161"/>
                  <a:pt x="1609" y="161"/>
                </a:cubicBezTo>
                <a:cubicBezTo>
                  <a:pt x="1609" y="162"/>
                  <a:pt x="1608" y="163"/>
                  <a:pt x="1605" y="165"/>
                </a:cubicBezTo>
                <a:cubicBezTo>
                  <a:pt x="1601" y="168"/>
                  <a:pt x="1597" y="171"/>
                  <a:pt x="1592" y="175"/>
                </a:cubicBezTo>
                <a:cubicBezTo>
                  <a:pt x="1580" y="184"/>
                  <a:pt x="1563" y="197"/>
                  <a:pt x="1542" y="213"/>
                </a:cubicBezTo>
                <a:cubicBezTo>
                  <a:pt x="1498" y="246"/>
                  <a:pt x="1435" y="293"/>
                  <a:pt x="1358" y="351"/>
                </a:cubicBezTo>
                <a:cubicBezTo>
                  <a:pt x="1202" y="468"/>
                  <a:pt x="986" y="628"/>
                  <a:pt x="748" y="805"/>
                </a:cubicBezTo>
                <a:lnTo>
                  <a:pt x="744" y="808"/>
                </a:lnTo>
                <a:lnTo>
                  <a:pt x="742" y="805"/>
                </a:lnTo>
                <a:cubicBezTo>
                  <a:pt x="740" y="803"/>
                  <a:pt x="738" y="800"/>
                  <a:pt x="736" y="798"/>
                </a:cubicBezTo>
                <a:cubicBezTo>
                  <a:pt x="532" y="579"/>
                  <a:pt x="348" y="380"/>
                  <a:pt x="214" y="235"/>
                </a:cubicBezTo>
                <a:cubicBezTo>
                  <a:pt x="148" y="163"/>
                  <a:pt x="95" y="105"/>
                  <a:pt x="57" y="64"/>
                </a:cubicBezTo>
                <a:cubicBezTo>
                  <a:pt x="39" y="44"/>
                  <a:pt x="25" y="28"/>
                  <a:pt x="15" y="17"/>
                </a:cubicBezTo>
                <a:cubicBezTo>
                  <a:pt x="10" y="12"/>
                  <a:pt x="7" y="8"/>
                  <a:pt x="4" y="5"/>
                </a:cubicBezTo>
                <a:cubicBezTo>
                  <a:pt x="1" y="2"/>
                  <a:pt x="0" y="1"/>
                  <a:pt x="0" y="1"/>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grpSp>
        <p:nvGrpSpPr>
          <p:cNvPr id="1344" name="Group 1343">
            <a:extLst>
              <a:ext uri="{FF2B5EF4-FFF2-40B4-BE49-F238E27FC236}">
                <a16:creationId xmlns:a16="http://schemas.microsoft.com/office/drawing/2014/main" xmlns="" id="{0D453738-9FFB-4D80-B220-14F4B1B4982C}"/>
              </a:ext>
            </a:extLst>
          </p:cNvPr>
          <p:cNvGrpSpPr/>
          <p:nvPr/>
        </p:nvGrpSpPr>
        <p:grpSpPr>
          <a:xfrm>
            <a:off x="9231313" y="3240405"/>
            <a:ext cx="2116138" cy="3482975"/>
            <a:chOff x="9231313" y="3240405"/>
            <a:chExt cx="2116138" cy="3482975"/>
          </a:xfrm>
        </p:grpSpPr>
        <p:sp>
          <p:nvSpPr>
            <p:cNvPr id="26" name="Freeform 27">
              <a:extLst>
                <a:ext uri="{FF2B5EF4-FFF2-40B4-BE49-F238E27FC236}">
                  <a16:creationId xmlns:a16="http://schemas.microsoft.com/office/drawing/2014/main" xmlns="" id="{8B8FF148-4C19-4C57-AF41-9CA88F894072}"/>
                </a:ext>
              </a:extLst>
            </p:cNvPr>
            <p:cNvSpPr>
              <a:spLocks/>
            </p:cNvSpPr>
            <p:nvPr/>
          </p:nvSpPr>
          <p:spPr bwMode="auto">
            <a:xfrm>
              <a:off x="9231313" y="3240405"/>
              <a:ext cx="2116138" cy="3090863"/>
            </a:xfrm>
            <a:custGeom>
              <a:avLst/>
              <a:gdLst>
                <a:gd name="T0" fmla="*/ 1773 w 1937"/>
                <a:gd name="T1" fmla="*/ 94 h 2851"/>
                <a:gd name="T2" fmla="*/ 1457 w 1937"/>
                <a:gd name="T3" fmla="*/ 345 h 2851"/>
                <a:gd name="T4" fmla="*/ 1220 w 1937"/>
                <a:gd name="T5" fmla="*/ 888 h 2851"/>
                <a:gd name="T6" fmla="*/ 1125 w 1937"/>
                <a:gd name="T7" fmla="*/ 914 h 2851"/>
                <a:gd name="T8" fmla="*/ 922 w 1937"/>
                <a:gd name="T9" fmla="*/ 759 h 2851"/>
                <a:gd name="T10" fmla="*/ 825 w 1937"/>
                <a:gd name="T11" fmla="*/ 1025 h 2851"/>
                <a:gd name="T12" fmla="*/ 873 w 1937"/>
                <a:gd name="T13" fmla="*/ 1511 h 2851"/>
                <a:gd name="T14" fmla="*/ 821 w 1937"/>
                <a:gd name="T15" fmla="*/ 1553 h 2851"/>
                <a:gd name="T16" fmla="*/ 446 w 1937"/>
                <a:gd name="T17" fmla="*/ 1394 h 2851"/>
                <a:gd name="T18" fmla="*/ 462 w 1937"/>
                <a:gd name="T19" fmla="*/ 1940 h 2851"/>
                <a:gd name="T20" fmla="*/ 445 w 1937"/>
                <a:gd name="T21" fmla="*/ 2012 h 2851"/>
                <a:gd name="T22" fmla="*/ 290 w 1937"/>
                <a:gd name="T23" fmla="*/ 1866 h 2851"/>
                <a:gd name="T24" fmla="*/ 75 w 1937"/>
                <a:gd name="T25" fmla="*/ 1803 h 2851"/>
                <a:gd name="T26" fmla="*/ 283 w 1937"/>
                <a:gd name="T27" fmla="*/ 2640 h 2851"/>
                <a:gd name="T28" fmla="*/ 428 w 1937"/>
                <a:gd name="T29" fmla="*/ 2851 h 2851"/>
                <a:gd name="T30" fmla="*/ 685 w 1937"/>
                <a:gd name="T31" fmla="*/ 2835 h 2851"/>
                <a:gd name="T32" fmla="*/ 1473 w 1937"/>
                <a:gd name="T33" fmla="*/ 2483 h 2851"/>
                <a:gd name="T34" fmla="*/ 1291 w 1937"/>
                <a:gd name="T35" fmla="*/ 2353 h 2851"/>
                <a:gd name="T36" fmla="*/ 1080 w 1937"/>
                <a:gd name="T37" fmla="*/ 2321 h 2851"/>
                <a:gd name="T38" fmla="*/ 1127 w 1937"/>
                <a:gd name="T39" fmla="*/ 2263 h 2851"/>
                <a:gd name="T40" fmla="*/ 1567 w 1937"/>
                <a:gd name="T41" fmla="*/ 1940 h 2851"/>
                <a:gd name="T42" fmla="*/ 1211 w 1937"/>
                <a:gd name="T43" fmla="*/ 1742 h 2851"/>
                <a:gd name="T44" fmla="*/ 1212 w 1937"/>
                <a:gd name="T45" fmla="*/ 1674 h 2851"/>
                <a:gd name="T46" fmla="*/ 1624 w 1937"/>
                <a:gd name="T47" fmla="*/ 1413 h 2851"/>
                <a:gd name="T48" fmla="*/ 1774 w 1937"/>
                <a:gd name="T49" fmla="*/ 1173 h 2851"/>
                <a:gd name="T50" fmla="*/ 1527 w 1937"/>
                <a:gd name="T51" fmla="*/ 1109 h 2851"/>
                <a:gd name="T52" fmla="*/ 1489 w 1937"/>
                <a:gd name="T53" fmla="*/ 1018 h 2851"/>
                <a:gd name="T54" fmla="*/ 1772 w 1937"/>
                <a:gd name="T55" fmla="*/ 497 h 2851"/>
                <a:gd name="T56" fmla="*/ 1770 w 1937"/>
                <a:gd name="T57" fmla="*/ 92 h 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37" h="2851">
                  <a:moveTo>
                    <a:pt x="1773" y="94"/>
                  </a:moveTo>
                  <a:cubicBezTo>
                    <a:pt x="1773" y="94"/>
                    <a:pt x="1629" y="0"/>
                    <a:pt x="1457" y="345"/>
                  </a:cubicBezTo>
                  <a:cubicBezTo>
                    <a:pt x="1285" y="690"/>
                    <a:pt x="1220" y="888"/>
                    <a:pt x="1220" y="888"/>
                  </a:cubicBezTo>
                  <a:cubicBezTo>
                    <a:pt x="1220" y="888"/>
                    <a:pt x="1174" y="961"/>
                    <a:pt x="1125" y="914"/>
                  </a:cubicBezTo>
                  <a:cubicBezTo>
                    <a:pt x="1075" y="868"/>
                    <a:pt x="1006" y="735"/>
                    <a:pt x="922" y="759"/>
                  </a:cubicBezTo>
                  <a:cubicBezTo>
                    <a:pt x="835" y="785"/>
                    <a:pt x="807" y="883"/>
                    <a:pt x="825" y="1025"/>
                  </a:cubicBezTo>
                  <a:cubicBezTo>
                    <a:pt x="843" y="1168"/>
                    <a:pt x="871" y="1482"/>
                    <a:pt x="873" y="1511"/>
                  </a:cubicBezTo>
                  <a:cubicBezTo>
                    <a:pt x="875" y="1538"/>
                    <a:pt x="860" y="1580"/>
                    <a:pt x="821" y="1553"/>
                  </a:cubicBezTo>
                  <a:cubicBezTo>
                    <a:pt x="782" y="1527"/>
                    <a:pt x="556" y="1280"/>
                    <a:pt x="446" y="1394"/>
                  </a:cubicBezTo>
                  <a:cubicBezTo>
                    <a:pt x="335" y="1508"/>
                    <a:pt x="450" y="1898"/>
                    <a:pt x="462" y="1940"/>
                  </a:cubicBezTo>
                  <a:cubicBezTo>
                    <a:pt x="473" y="1983"/>
                    <a:pt x="465" y="2002"/>
                    <a:pt x="445" y="2012"/>
                  </a:cubicBezTo>
                  <a:cubicBezTo>
                    <a:pt x="425" y="2023"/>
                    <a:pt x="357" y="1933"/>
                    <a:pt x="290" y="1866"/>
                  </a:cubicBezTo>
                  <a:cubicBezTo>
                    <a:pt x="223" y="1798"/>
                    <a:pt x="133" y="1732"/>
                    <a:pt x="75" y="1803"/>
                  </a:cubicBezTo>
                  <a:cubicBezTo>
                    <a:pt x="17" y="1874"/>
                    <a:pt x="0" y="2167"/>
                    <a:pt x="283" y="2640"/>
                  </a:cubicBezTo>
                  <a:lnTo>
                    <a:pt x="428" y="2851"/>
                  </a:lnTo>
                  <a:lnTo>
                    <a:pt x="685" y="2835"/>
                  </a:lnTo>
                  <a:cubicBezTo>
                    <a:pt x="1232" y="2766"/>
                    <a:pt x="1453" y="2573"/>
                    <a:pt x="1473" y="2483"/>
                  </a:cubicBezTo>
                  <a:cubicBezTo>
                    <a:pt x="1493" y="2393"/>
                    <a:pt x="1386" y="2364"/>
                    <a:pt x="1291" y="2353"/>
                  </a:cubicBezTo>
                  <a:cubicBezTo>
                    <a:pt x="1197" y="2341"/>
                    <a:pt x="1084" y="2343"/>
                    <a:pt x="1080" y="2321"/>
                  </a:cubicBezTo>
                  <a:cubicBezTo>
                    <a:pt x="1076" y="2298"/>
                    <a:pt x="1086" y="2280"/>
                    <a:pt x="1127" y="2263"/>
                  </a:cubicBezTo>
                  <a:cubicBezTo>
                    <a:pt x="1168" y="2246"/>
                    <a:pt x="1545" y="2097"/>
                    <a:pt x="1567" y="1940"/>
                  </a:cubicBezTo>
                  <a:cubicBezTo>
                    <a:pt x="1589" y="1782"/>
                    <a:pt x="1256" y="1757"/>
                    <a:pt x="1211" y="1742"/>
                  </a:cubicBezTo>
                  <a:cubicBezTo>
                    <a:pt x="1166" y="1727"/>
                    <a:pt x="1189" y="1690"/>
                    <a:pt x="1212" y="1674"/>
                  </a:cubicBezTo>
                  <a:cubicBezTo>
                    <a:pt x="1236" y="1659"/>
                    <a:pt x="1501" y="1487"/>
                    <a:pt x="1624" y="1413"/>
                  </a:cubicBezTo>
                  <a:cubicBezTo>
                    <a:pt x="1748" y="1340"/>
                    <a:pt x="1807" y="1258"/>
                    <a:pt x="1774" y="1173"/>
                  </a:cubicBezTo>
                  <a:cubicBezTo>
                    <a:pt x="1742" y="1092"/>
                    <a:pt x="1595" y="1120"/>
                    <a:pt x="1527" y="1109"/>
                  </a:cubicBezTo>
                  <a:cubicBezTo>
                    <a:pt x="1460" y="1098"/>
                    <a:pt x="1489" y="1018"/>
                    <a:pt x="1489" y="1018"/>
                  </a:cubicBezTo>
                  <a:cubicBezTo>
                    <a:pt x="1489" y="1018"/>
                    <a:pt x="1606" y="845"/>
                    <a:pt x="1772" y="497"/>
                  </a:cubicBezTo>
                  <a:cubicBezTo>
                    <a:pt x="1937" y="149"/>
                    <a:pt x="1770" y="92"/>
                    <a:pt x="1770" y="92"/>
                  </a:cubicBezTo>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7" name="Freeform 28">
              <a:extLst>
                <a:ext uri="{FF2B5EF4-FFF2-40B4-BE49-F238E27FC236}">
                  <a16:creationId xmlns:a16="http://schemas.microsoft.com/office/drawing/2014/main" xmlns="" id="{018A6222-9761-44F1-8F29-3B1154E91711}"/>
                </a:ext>
              </a:extLst>
            </p:cNvPr>
            <p:cNvSpPr>
              <a:spLocks/>
            </p:cNvSpPr>
            <p:nvPr/>
          </p:nvSpPr>
          <p:spPr bwMode="auto">
            <a:xfrm>
              <a:off x="9498013" y="3675380"/>
              <a:ext cx="1501775" cy="3048000"/>
            </a:xfrm>
            <a:custGeom>
              <a:avLst/>
              <a:gdLst>
                <a:gd name="T0" fmla="*/ 1374 w 1374"/>
                <a:gd name="T1" fmla="*/ 0 h 2811"/>
                <a:gd name="T2" fmla="*/ 1371 w 1374"/>
                <a:gd name="T3" fmla="*/ 8 h 2811"/>
                <a:gd name="T4" fmla="*/ 1361 w 1374"/>
                <a:gd name="T5" fmla="*/ 30 h 2811"/>
                <a:gd name="T6" fmla="*/ 1322 w 1374"/>
                <a:gd name="T7" fmla="*/ 112 h 2811"/>
                <a:gd name="T8" fmla="*/ 1178 w 1374"/>
                <a:gd name="T9" fmla="*/ 415 h 2811"/>
                <a:gd name="T10" fmla="*/ 691 w 1374"/>
                <a:gd name="T11" fmla="*/ 1408 h 2811"/>
                <a:gd name="T12" fmla="*/ 201 w 1374"/>
                <a:gd name="T13" fmla="*/ 2399 h 2811"/>
                <a:gd name="T14" fmla="*/ 55 w 1374"/>
                <a:gd name="T15" fmla="*/ 2701 h 2811"/>
                <a:gd name="T16" fmla="*/ 15 w 1374"/>
                <a:gd name="T17" fmla="*/ 2783 h 2811"/>
                <a:gd name="T18" fmla="*/ 4 w 1374"/>
                <a:gd name="T19" fmla="*/ 2804 h 2811"/>
                <a:gd name="T20" fmla="*/ 0 w 1374"/>
                <a:gd name="T21" fmla="*/ 2811 h 2811"/>
                <a:gd name="T22" fmla="*/ 3 w 1374"/>
                <a:gd name="T23" fmla="*/ 2803 h 2811"/>
                <a:gd name="T24" fmla="*/ 13 w 1374"/>
                <a:gd name="T25" fmla="*/ 2782 h 2811"/>
                <a:gd name="T26" fmla="*/ 52 w 1374"/>
                <a:gd name="T27" fmla="*/ 2699 h 2811"/>
                <a:gd name="T28" fmla="*/ 196 w 1374"/>
                <a:gd name="T29" fmla="*/ 2397 h 2811"/>
                <a:gd name="T30" fmla="*/ 683 w 1374"/>
                <a:gd name="T31" fmla="*/ 1404 h 2811"/>
                <a:gd name="T32" fmla="*/ 1173 w 1374"/>
                <a:gd name="T33" fmla="*/ 412 h 2811"/>
                <a:gd name="T34" fmla="*/ 1319 w 1374"/>
                <a:gd name="T35" fmla="*/ 111 h 2811"/>
                <a:gd name="T36" fmla="*/ 1359 w 1374"/>
                <a:gd name="T37" fmla="*/ 29 h 2811"/>
                <a:gd name="T38" fmla="*/ 1370 w 1374"/>
                <a:gd name="T39" fmla="*/ 8 h 2811"/>
                <a:gd name="T40" fmla="*/ 1374 w 1374"/>
                <a:gd name="T41" fmla="*/ 0 h 2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74" h="2811">
                  <a:moveTo>
                    <a:pt x="1374" y="0"/>
                  </a:moveTo>
                  <a:cubicBezTo>
                    <a:pt x="1374" y="0"/>
                    <a:pt x="1373" y="3"/>
                    <a:pt x="1371" y="8"/>
                  </a:cubicBezTo>
                  <a:cubicBezTo>
                    <a:pt x="1368" y="13"/>
                    <a:pt x="1365" y="20"/>
                    <a:pt x="1361" y="30"/>
                  </a:cubicBezTo>
                  <a:cubicBezTo>
                    <a:pt x="1352" y="49"/>
                    <a:pt x="1339" y="77"/>
                    <a:pt x="1322" y="112"/>
                  </a:cubicBezTo>
                  <a:cubicBezTo>
                    <a:pt x="1289" y="184"/>
                    <a:pt x="1239" y="287"/>
                    <a:pt x="1178" y="415"/>
                  </a:cubicBezTo>
                  <a:cubicBezTo>
                    <a:pt x="1055" y="670"/>
                    <a:pt x="883" y="1021"/>
                    <a:pt x="691" y="1408"/>
                  </a:cubicBezTo>
                  <a:cubicBezTo>
                    <a:pt x="499" y="1795"/>
                    <a:pt x="325" y="2145"/>
                    <a:pt x="201" y="2399"/>
                  </a:cubicBezTo>
                  <a:cubicBezTo>
                    <a:pt x="139" y="2526"/>
                    <a:pt x="89" y="2629"/>
                    <a:pt x="55" y="2701"/>
                  </a:cubicBezTo>
                  <a:cubicBezTo>
                    <a:pt x="37" y="2736"/>
                    <a:pt x="24" y="2763"/>
                    <a:pt x="15" y="2783"/>
                  </a:cubicBezTo>
                  <a:cubicBezTo>
                    <a:pt x="10" y="2792"/>
                    <a:pt x="7" y="2799"/>
                    <a:pt x="4" y="2804"/>
                  </a:cubicBezTo>
                  <a:cubicBezTo>
                    <a:pt x="2" y="2809"/>
                    <a:pt x="0" y="2811"/>
                    <a:pt x="0" y="2811"/>
                  </a:cubicBezTo>
                  <a:cubicBezTo>
                    <a:pt x="0" y="2811"/>
                    <a:pt x="1" y="2808"/>
                    <a:pt x="3" y="2803"/>
                  </a:cubicBezTo>
                  <a:cubicBezTo>
                    <a:pt x="6" y="2798"/>
                    <a:pt x="9" y="2791"/>
                    <a:pt x="13" y="2782"/>
                  </a:cubicBezTo>
                  <a:cubicBezTo>
                    <a:pt x="22" y="2763"/>
                    <a:pt x="35" y="2735"/>
                    <a:pt x="52" y="2699"/>
                  </a:cubicBezTo>
                  <a:cubicBezTo>
                    <a:pt x="85" y="2628"/>
                    <a:pt x="134" y="2524"/>
                    <a:pt x="196" y="2397"/>
                  </a:cubicBezTo>
                  <a:cubicBezTo>
                    <a:pt x="319" y="2142"/>
                    <a:pt x="491" y="1791"/>
                    <a:pt x="683" y="1404"/>
                  </a:cubicBezTo>
                  <a:cubicBezTo>
                    <a:pt x="875" y="1017"/>
                    <a:pt x="1048" y="666"/>
                    <a:pt x="1173" y="412"/>
                  </a:cubicBezTo>
                  <a:cubicBezTo>
                    <a:pt x="1234" y="285"/>
                    <a:pt x="1284" y="182"/>
                    <a:pt x="1319" y="111"/>
                  </a:cubicBezTo>
                  <a:cubicBezTo>
                    <a:pt x="1336" y="75"/>
                    <a:pt x="1350" y="48"/>
                    <a:pt x="1359" y="29"/>
                  </a:cubicBezTo>
                  <a:cubicBezTo>
                    <a:pt x="1364" y="20"/>
                    <a:pt x="1367" y="13"/>
                    <a:pt x="1370" y="8"/>
                  </a:cubicBezTo>
                  <a:cubicBezTo>
                    <a:pt x="1372" y="3"/>
                    <a:pt x="1374" y="0"/>
                    <a:pt x="1374" y="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8" name="Freeform 29">
              <a:extLst>
                <a:ext uri="{FF2B5EF4-FFF2-40B4-BE49-F238E27FC236}">
                  <a16:creationId xmlns:a16="http://schemas.microsoft.com/office/drawing/2014/main" xmlns="" id="{BAAD47DD-5B3D-42B0-95F8-162D113AB1F4}"/>
                </a:ext>
              </a:extLst>
            </p:cNvPr>
            <p:cNvSpPr>
              <a:spLocks/>
            </p:cNvSpPr>
            <p:nvPr/>
          </p:nvSpPr>
          <p:spPr bwMode="auto">
            <a:xfrm>
              <a:off x="10334626" y="4269105"/>
              <a:ext cx="130175" cy="492125"/>
            </a:xfrm>
            <a:custGeom>
              <a:avLst/>
              <a:gdLst>
                <a:gd name="T0" fmla="*/ 1 w 120"/>
                <a:gd name="T1" fmla="*/ 0 h 455"/>
                <a:gd name="T2" fmla="*/ 8 w 120"/>
                <a:gd name="T3" fmla="*/ 17 h 455"/>
                <a:gd name="T4" fmla="*/ 23 w 120"/>
                <a:gd name="T5" fmla="*/ 66 h 455"/>
                <a:gd name="T6" fmla="*/ 65 w 120"/>
                <a:gd name="T7" fmla="*/ 226 h 455"/>
                <a:gd name="T8" fmla="*/ 104 w 120"/>
                <a:gd name="T9" fmla="*/ 388 h 455"/>
                <a:gd name="T10" fmla="*/ 116 w 120"/>
                <a:gd name="T11" fmla="*/ 437 h 455"/>
                <a:gd name="T12" fmla="*/ 120 w 120"/>
                <a:gd name="T13" fmla="*/ 455 h 455"/>
                <a:gd name="T14" fmla="*/ 113 w 120"/>
                <a:gd name="T15" fmla="*/ 437 h 455"/>
                <a:gd name="T16" fmla="*/ 98 w 120"/>
                <a:gd name="T17" fmla="*/ 389 h 455"/>
                <a:gd name="T18" fmla="*/ 57 w 120"/>
                <a:gd name="T19" fmla="*/ 228 h 455"/>
                <a:gd name="T20" fmla="*/ 17 w 120"/>
                <a:gd name="T21" fmla="*/ 67 h 455"/>
                <a:gd name="T22" fmla="*/ 4 w 120"/>
                <a:gd name="T23" fmla="*/ 18 h 455"/>
                <a:gd name="T24" fmla="*/ 1 w 120"/>
                <a:gd name="T25"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455">
                  <a:moveTo>
                    <a:pt x="1" y="0"/>
                  </a:moveTo>
                  <a:cubicBezTo>
                    <a:pt x="2" y="0"/>
                    <a:pt x="4" y="6"/>
                    <a:pt x="8" y="17"/>
                  </a:cubicBezTo>
                  <a:cubicBezTo>
                    <a:pt x="12" y="29"/>
                    <a:pt x="17" y="45"/>
                    <a:pt x="23" y="66"/>
                  </a:cubicBezTo>
                  <a:cubicBezTo>
                    <a:pt x="35" y="106"/>
                    <a:pt x="50" y="163"/>
                    <a:pt x="65" y="226"/>
                  </a:cubicBezTo>
                  <a:cubicBezTo>
                    <a:pt x="80" y="288"/>
                    <a:pt x="94" y="344"/>
                    <a:pt x="104" y="388"/>
                  </a:cubicBezTo>
                  <a:cubicBezTo>
                    <a:pt x="109" y="407"/>
                    <a:pt x="113" y="423"/>
                    <a:pt x="116" y="437"/>
                  </a:cubicBezTo>
                  <a:cubicBezTo>
                    <a:pt x="119" y="448"/>
                    <a:pt x="120" y="455"/>
                    <a:pt x="120" y="455"/>
                  </a:cubicBezTo>
                  <a:cubicBezTo>
                    <a:pt x="119" y="455"/>
                    <a:pt x="117" y="449"/>
                    <a:pt x="113" y="437"/>
                  </a:cubicBezTo>
                  <a:cubicBezTo>
                    <a:pt x="109" y="426"/>
                    <a:pt x="104" y="410"/>
                    <a:pt x="98" y="389"/>
                  </a:cubicBezTo>
                  <a:cubicBezTo>
                    <a:pt x="87" y="348"/>
                    <a:pt x="72" y="291"/>
                    <a:pt x="57" y="228"/>
                  </a:cubicBezTo>
                  <a:cubicBezTo>
                    <a:pt x="41" y="166"/>
                    <a:pt x="28" y="110"/>
                    <a:pt x="17" y="67"/>
                  </a:cubicBezTo>
                  <a:cubicBezTo>
                    <a:pt x="12" y="48"/>
                    <a:pt x="8" y="32"/>
                    <a:pt x="4" y="18"/>
                  </a:cubicBezTo>
                  <a:cubicBezTo>
                    <a:pt x="2" y="7"/>
                    <a:pt x="0" y="0"/>
                    <a:pt x="1" y="0"/>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9" name="Freeform 30">
              <a:extLst>
                <a:ext uri="{FF2B5EF4-FFF2-40B4-BE49-F238E27FC236}">
                  <a16:creationId xmlns:a16="http://schemas.microsoft.com/office/drawing/2014/main" xmlns="" id="{BA88BD2D-90AA-486F-9581-40F1ADB65BA2}"/>
                </a:ext>
              </a:extLst>
            </p:cNvPr>
            <p:cNvSpPr>
              <a:spLocks/>
            </p:cNvSpPr>
            <p:nvPr/>
          </p:nvSpPr>
          <p:spPr bwMode="auto">
            <a:xfrm>
              <a:off x="10490201" y="4597718"/>
              <a:ext cx="569913" cy="171450"/>
            </a:xfrm>
            <a:custGeom>
              <a:avLst/>
              <a:gdLst>
                <a:gd name="T0" fmla="*/ 0 w 521"/>
                <a:gd name="T1" fmla="*/ 156 h 158"/>
                <a:gd name="T2" fmla="*/ 259 w 521"/>
                <a:gd name="T3" fmla="*/ 75 h 158"/>
                <a:gd name="T4" fmla="*/ 520 w 521"/>
                <a:gd name="T5" fmla="*/ 2 h 158"/>
                <a:gd name="T6" fmla="*/ 261 w 521"/>
                <a:gd name="T7" fmla="*/ 83 h 158"/>
                <a:gd name="T8" fmla="*/ 0 w 521"/>
                <a:gd name="T9" fmla="*/ 156 h 158"/>
              </a:gdLst>
              <a:ahLst/>
              <a:cxnLst>
                <a:cxn ang="0">
                  <a:pos x="T0" y="T1"/>
                </a:cxn>
                <a:cxn ang="0">
                  <a:pos x="T2" y="T3"/>
                </a:cxn>
                <a:cxn ang="0">
                  <a:pos x="T4" y="T5"/>
                </a:cxn>
                <a:cxn ang="0">
                  <a:pos x="T6" y="T7"/>
                </a:cxn>
                <a:cxn ang="0">
                  <a:pos x="T8" y="T9"/>
                </a:cxn>
              </a:cxnLst>
              <a:rect l="0" t="0" r="r" b="b"/>
              <a:pathLst>
                <a:path w="521" h="158">
                  <a:moveTo>
                    <a:pt x="0" y="156"/>
                  </a:moveTo>
                  <a:cubicBezTo>
                    <a:pt x="0" y="154"/>
                    <a:pt x="115" y="117"/>
                    <a:pt x="259" y="75"/>
                  </a:cubicBezTo>
                  <a:cubicBezTo>
                    <a:pt x="402" y="32"/>
                    <a:pt x="519" y="0"/>
                    <a:pt x="520" y="2"/>
                  </a:cubicBezTo>
                  <a:cubicBezTo>
                    <a:pt x="521" y="4"/>
                    <a:pt x="405" y="41"/>
                    <a:pt x="261" y="83"/>
                  </a:cubicBezTo>
                  <a:cubicBezTo>
                    <a:pt x="118" y="126"/>
                    <a:pt x="1" y="158"/>
                    <a:pt x="0" y="156"/>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0" name="Freeform 31">
              <a:extLst>
                <a:ext uri="{FF2B5EF4-FFF2-40B4-BE49-F238E27FC236}">
                  <a16:creationId xmlns:a16="http://schemas.microsoft.com/office/drawing/2014/main" xmlns="" id="{47BBE819-2D16-4746-89B9-A40024E30164}"/>
                </a:ext>
              </a:extLst>
            </p:cNvPr>
            <p:cNvSpPr>
              <a:spLocks/>
            </p:cNvSpPr>
            <p:nvPr/>
          </p:nvSpPr>
          <p:spPr bwMode="auto">
            <a:xfrm>
              <a:off x="10139363" y="5370830"/>
              <a:ext cx="523875" cy="31750"/>
            </a:xfrm>
            <a:custGeom>
              <a:avLst/>
              <a:gdLst>
                <a:gd name="T0" fmla="*/ 0 w 479"/>
                <a:gd name="T1" fmla="*/ 23 h 29"/>
                <a:gd name="T2" fmla="*/ 19 w 479"/>
                <a:gd name="T3" fmla="*/ 22 h 29"/>
                <a:gd name="T4" fmla="*/ 70 w 479"/>
                <a:gd name="T5" fmla="*/ 21 h 29"/>
                <a:gd name="T6" fmla="*/ 240 w 479"/>
                <a:gd name="T7" fmla="*/ 17 h 29"/>
                <a:gd name="T8" fmla="*/ 409 w 479"/>
                <a:gd name="T9" fmla="*/ 6 h 29"/>
                <a:gd name="T10" fmla="*/ 460 w 479"/>
                <a:gd name="T11" fmla="*/ 2 h 29"/>
                <a:gd name="T12" fmla="*/ 479 w 479"/>
                <a:gd name="T13" fmla="*/ 1 h 29"/>
                <a:gd name="T14" fmla="*/ 460 w 479"/>
                <a:gd name="T15" fmla="*/ 5 h 29"/>
                <a:gd name="T16" fmla="*/ 409 w 479"/>
                <a:gd name="T17" fmla="*/ 12 h 29"/>
                <a:gd name="T18" fmla="*/ 240 w 479"/>
                <a:gd name="T19" fmla="*/ 26 h 29"/>
                <a:gd name="T20" fmla="*/ 70 w 479"/>
                <a:gd name="T21" fmla="*/ 28 h 29"/>
                <a:gd name="T22" fmla="*/ 19 w 479"/>
                <a:gd name="T23" fmla="*/ 25 h 29"/>
                <a:gd name="T24" fmla="*/ 0 w 479"/>
                <a:gd name="T25"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9" h="29">
                  <a:moveTo>
                    <a:pt x="0" y="23"/>
                  </a:moveTo>
                  <a:cubicBezTo>
                    <a:pt x="0" y="22"/>
                    <a:pt x="7" y="22"/>
                    <a:pt x="19" y="22"/>
                  </a:cubicBezTo>
                  <a:cubicBezTo>
                    <a:pt x="33" y="22"/>
                    <a:pt x="50" y="22"/>
                    <a:pt x="70" y="21"/>
                  </a:cubicBezTo>
                  <a:cubicBezTo>
                    <a:pt x="114" y="21"/>
                    <a:pt x="173" y="20"/>
                    <a:pt x="240" y="17"/>
                  </a:cubicBezTo>
                  <a:cubicBezTo>
                    <a:pt x="306" y="14"/>
                    <a:pt x="365" y="10"/>
                    <a:pt x="409" y="6"/>
                  </a:cubicBezTo>
                  <a:cubicBezTo>
                    <a:pt x="429" y="4"/>
                    <a:pt x="446" y="3"/>
                    <a:pt x="460" y="2"/>
                  </a:cubicBezTo>
                  <a:cubicBezTo>
                    <a:pt x="472" y="1"/>
                    <a:pt x="479" y="0"/>
                    <a:pt x="479" y="1"/>
                  </a:cubicBezTo>
                  <a:cubicBezTo>
                    <a:pt x="479" y="2"/>
                    <a:pt x="472" y="3"/>
                    <a:pt x="460" y="5"/>
                  </a:cubicBezTo>
                  <a:cubicBezTo>
                    <a:pt x="448" y="7"/>
                    <a:pt x="431" y="9"/>
                    <a:pt x="409" y="12"/>
                  </a:cubicBezTo>
                  <a:cubicBezTo>
                    <a:pt x="366" y="17"/>
                    <a:pt x="306" y="23"/>
                    <a:pt x="240" y="26"/>
                  </a:cubicBezTo>
                  <a:cubicBezTo>
                    <a:pt x="174" y="29"/>
                    <a:pt x="114" y="29"/>
                    <a:pt x="70" y="28"/>
                  </a:cubicBezTo>
                  <a:cubicBezTo>
                    <a:pt x="48" y="27"/>
                    <a:pt x="31" y="26"/>
                    <a:pt x="19" y="25"/>
                  </a:cubicBezTo>
                  <a:cubicBezTo>
                    <a:pt x="7" y="24"/>
                    <a:pt x="0" y="24"/>
                    <a:pt x="0" y="23"/>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1" name="Freeform 32">
              <a:extLst>
                <a:ext uri="{FF2B5EF4-FFF2-40B4-BE49-F238E27FC236}">
                  <a16:creationId xmlns:a16="http://schemas.microsoft.com/office/drawing/2014/main" xmlns="" id="{12E1A05E-D894-44E7-8997-E9B409486E6B}"/>
                </a:ext>
              </a:extLst>
            </p:cNvPr>
            <p:cNvSpPr>
              <a:spLocks/>
            </p:cNvSpPr>
            <p:nvPr/>
          </p:nvSpPr>
          <p:spPr bwMode="auto">
            <a:xfrm>
              <a:off x="9898063" y="4977130"/>
              <a:ext cx="246063" cy="414338"/>
            </a:xfrm>
            <a:custGeom>
              <a:avLst/>
              <a:gdLst>
                <a:gd name="T0" fmla="*/ 1 w 225"/>
                <a:gd name="T1" fmla="*/ 0 h 383"/>
                <a:gd name="T2" fmla="*/ 11 w 225"/>
                <a:gd name="T3" fmla="*/ 14 h 383"/>
                <a:gd name="T4" fmla="*/ 36 w 225"/>
                <a:gd name="T5" fmla="*/ 55 h 383"/>
                <a:gd name="T6" fmla="*/ 117 w 225"/>
                <a:gd name="T7" fmla="*/ 189 h 383"/>
                <a:gd name="T8" fmla="*/ 195 w 225"/>
                <a:gd name="T9" fmla="*/ 325 h 383"/>
                <a:gd name="T10" fmla="*/ 218 w 225"/>
                <a:gd name="T11" fmla="*/ 367 h 383"/>
                <a:gd name="T12" fmla="*/ 225 w 225"/>
                <a:gd name="T13" fmla="*/ 383 h 383"/>
                <a:gd name="T14" fmla="*/ 215 w 225"/>
                <a:gd name="T15" fmla="*/ 368 h 383"/>
                <a:gd name="T16" fmla="*/ 189 w 225"/>
                <a:gd name="T17" fmla="*/ 328 h 383"/>
                <a:gd name="T18" fmla="*/ 109 w 225"/>
                <a:gd name="T19" fmla="*/ 194 h 383"/>
                <a:gd name="T20" fmla="*/ 31 w 225"/>
                <a:gd name="T21" fmla="*/ 58 h 383"/>
                <a:gd name="T22" fmla="*/ 8 w 225"/>
                <a:gd name="T23" fmla="*/ 16 h 383"/>
                <a:gd name="T24" fmla="*/ 1 w 225"/>
                <a:gd name="T25"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383">
                  <a:moveTo>
                    <a:pt x="1" y="0"/>
                  </a:moveTo>
                  <a:cubicBezTo>
                    <a:pt x="1" y="0"/>
                    <a:pt x="5" y="5"/>
                    <a:pt x="11" y="14"/>
                  </a:cubicBezTo>
                  <a:cubicBezTo>
                    <a:pt x="17" y="24"/>
                    <a:pt x="26" y="38"/>
                    <a:pt x="36" y="55"/>
                  </a:cubicBezTo>
                  <a:cubicBezTo>
                    <a:pt x="57" y="89"/>
                    <a:pt x="86" y="136"/>
                    <a:pt x="117" y="189"/>
                  </a:cubicBezTo>
                  <a:cubicBezTo>
                    <a:pt x="148" y="242"/>
                    <a:pt x="175" y="290"/>
                    <a:pt x="195" y="325"/>
                  </a:cubicBezTo>
                  <a:cubicBezTo>
                    <a:pt x="205" y="343"/>
                    <a:pt x="212" y="357"/>
                    <a:pt x="218" y="367"/>
                  </a:cubicBezTo>
                  <a:cubicBezTo>
                    <a:pt x="223" y="377"/>
                    <a:pt x="225" y="382"/>
                    <a:pt x="225" y="383"/>
                  </a:cubicBezTo>
                  <a:cubicBezTo>
                    <a:pt x="224" y="383"/>
                    <a:pt x="221" y="378"/>
                    <a:pt x="215" y="368"/>
                  </a:cubicBezTo>
                  <a:cubicBezTo>
                    <a:pt x="209" y="359"/>
                    <a:pt x="200" y="345"/>
                    <a:pt x="189" y="328"/>
                  </a:cubicBezTo>
                  <a:cubicBezTo>
                    <a:pt x="169" y="294"/>
                    <a:pt x="140" y="246"/>
                    <a:pt x="109" y="194"/>
                  </a:cubicBezTo>
                  <a:cubicBezTo>
                    <a:pt x="78" y="141"/>
                    <a:pt x="51" y="93"/>
                    <a:pt x="31" y="58"/>
                  </a:cubicBezTo>
                  <a:cubicBezTo>
                    <a:pt x="21" y="40"/>
                    <a:pt x="13" y="26"/>
                    <a:pt x="8" y="16"/>
                  </a:cubicBezTo>
                  <a:cubicBezTo>
                    <a:pt x="3" y="6"/>
                    <a:pt x="0" y="1"/>
                    <a:pt x="1" y="0"/>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2" name="Freeform 33">
              <a:extLst>
                <a:ext uri="{FF2B5EF4-FFF2-40B4-BE49-F238E27FC236}">
                  <a16:creationId xmlns:a16="http://schemas.microsoft.com/office/drawing/2014/main" xmlns="" id="{24AA05C5-6804-4F8E-9B29-C9F47239F5DC}"/>
                </a:ext>
              </a:extLst>
            </p:cNvPr>
            <p:cNvSpPr>
              <a:spLocks/>
            </p:cNvSpPr>
            <p:nvPr/>
          </p:nvSpPr>
          <p:spPr bwMode="auto">
            <a:xfrm>
              <a:off x="9517063" y="5493068"/>
              <a:ext cx="320675" cy="530225"/>
            </a:xfrm>
            <a:custGeom>
              <a:avLst/>
              <a:gdLst>
                <a:gd name="T0" fmla="*/ 1 w 293"/>
                <a:gd name="T1" fmla="*/ 0 h 488"/>
                <a:gd name="T2" fmla="*/ 14 w 293"/>
                <a:gd name="T3" fmla="*/ 18 h 488"/>
                <a:gd name="T4" fmla="*/ 46 w 293"/>
                <a:gd name="T5" fmla="*/ 70 h 488"/>
                <a:gd name="T6" fmla="*/ 150 w 293"/>
                <a:gd name="T7" fmla="*/ 241 h 488"/>
                <a:gd name="T8" fmla="*/ 253 w 293"/>
                <a:gd name="T9" fmla="*/ 414 h 488"/>
                <a:gd name="T10" fmla="*/ 283 w 293"/>
                <a:gd name="T11" fmla="*/ 467 h 488"/>
                <a:gd name="T12" fmla="*/ 293 w 293"/>
                <a:gd name="T13" fmla="*/ 487 h 488"/>
                <a:gd name="T14" fmla="*/ 280 w 293"/>
                <a:gd name="T15" fmla="*/ 469 h 488"/>
                <a:gd name="T16" fmla="*/ 247 w 293"/>
                <a:gd name="T17" fmla="*/ 418 h 488"/>
                <a:gd name="T18" fmla="*/ 143 w 293"/>
                <a:gd name="T19" fmla="*/ 246 h 488"/>
                <a:gd name="T20" fmla="*/ 41 w 293"/>
                <a:gd name="T21" fmla="*/ 73 h 488"/>
                <a:gd name="T22" fmla="*/ 11 w 293"/>
                <a:gd name="T23" fmla="*/ 20 h 488"/>
                <a:gd name="T24" fmla="*/ 1 w 293"/>
                <a:gd name="T25" fmla="*/ 0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3" h="488">
                  <a:moveTo>
                    <a:pt x="1" y="0"/>
                  </a:moveTo>
                  <a:cubicBezTo>
                    <a:pt x="1" y="0"/>
                    <a:pt x="6" y="6"/>
                    <a:pt x="14" y="18"/>
                  </a:cubicBezTo>
                  <a:cubicBezTo>
                    <a:pt x="22" y="32"/>
                    <a:pt x="33" y="49"/>
                    <a:pt x="46" y="70"/>
                  </a:cubicBezTo>
                  <a:cubicBezTo>
                    <a:pt x="73" y="114"/>
                    <a:pt x="110" y="174"/>
                    <a:pt x="150" y="241"/>
                  </a:cubicBezTo>
                  <a:cubicBezTo>
                    <a:pt x="191" y="309"/>
                    <a:pt x="227" y="370"/>
                    <a:pt x="253" y="414"/>
                  </a:cubicBezTo>
                  <a:cubicBezTo>
                    <a:pt x="265" y="436"/>
                    <a:pt x="275" y="453"/>
                    <a:pt x="283" y="467"/>
                  </a:cubicBezTo>
                  <a:cubicBezTo>
                    <a:pt x="290" y="480"/>
                    <a:pt x="293" y="487"/>
                    <a:pt x="293" y="487"/>
                  </a:cubicBezTo>
                  <a:cubicBezTo>
                    <a:pt x="292" y="488"/>
                    <a:pt x="288" y="481"/>
                    <a:pt x="280" y="469"/>
                  </a:cubicBezTo>
                  <a:cubicBezTo>
                    <a:pt x="271" y="456"/>
                    <a:pt x="260" y="438"/>
                    <a:pt x="247" y="418"/>
                  </a:cubicBezTo>
                  <a:cubicBezTo>
                    <a:pt x="220" y="374"/>
                    <a:pt x="183" y="313"/>
                    <a:pt x="143" y="246"/>
                  </a:cubicBezTo>
                  <a:cubicBezTo>
                    <a:pt x="103" y="179"/>
                    <a:pt x="67" y="117"/>
                    <a:pt x="41" y="73"/>
                  </a:cubicBezTo>
                  <a:cubicBezTo>
                    <a:pt x="29" y="52"/>
                    <a:pt x="19" y="34"/>
                    <a:pt x="11" y="20"/>
                  </a:cubicBezTo>
                  <a:cubicBezTo>
                    <a:pt x="4" y="7"/>
                    <a:pt x="0" y="0"/>
                    <a:pt x="1" y="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3" name="Freeform 34">
              <a:extLst>
                <a:ext uri="{FF2B5EF4-FFF2-40B4-BE49-F238E27FC236}">
                  <a16:creationId xmlns:a16="http://schemas.microsoft.com/office/drawing/2014/main" xmlns="" id="{C2722E5E-3ACA-4E83-A8CD-7E787D0A4853}"/>
                </a:ext>
              </a:extLst>
            </p:cNvPr>
            <p:cNvSpPr>
              <a:spLocks/>
            </p:cNvSpPr>
            <p:nvPr/>
          </p:nvSpPr>
          <p:spPr bwMode="auto">
            <a:xfrm>
              <a:off x="9832976" y="5958205"/>
              <a:ext cx="663575" cy="50800"/>
            </a:xfrm>
            <a:custGeom>
              <a:avLst/>
              <a:gdLst>
                <a:gd name="T0" fmla="*/ 0 w 607"/>
                <a:gd name="T1" fmla="*/ 45 h 46"/>
                <a:gd name="T2" fmla="*/ 24 w 607"/>
                <a:gd name="T3" fmla="*/ 43 h 46"/>
                <a:gd name="T4" fmla="*/ 89 w 607"/>
                <a:gd name="T5" fmla="*/ 40 h 46"/>
                <a:gd name="T6" fmla="*/ 304 w 607"/>
                <a:gd name="T7" fmla="*/ 28 h 46"/>
                <a:gd name="T8" fmla="*/ 518 w 607"/>
                <a:gd name="T9" fmla="*/ 9 h 46"/>
                <a:gd name="T10" fmla="*/ 583 w 607"/>
                <a:gd name="T11" fmla="*/ 2 h 46"/>
                <a:gd name="T12" fmla="*/ 607 w 607"/>
                <a:gd name="T13" fmla="*/ 0 h 46"/>
                <a:gd name="T14" fmla="*/ 583 w 607"/>
                <a:gd name="T15" fmla="*/ 5 h 46"/>
                <a:gd name="T16" fmla="*/ 519 w 607"/>
                <a:gd name="T17" fmla="*/ 15 h 46"/>
                <a:gd name="T18" fmla="*/ 304 w 607"/>
                <a:gd name="T19" fmla="*/ 37 h 46"/>
                <a:gd name="T20" fmla="*/ 89 w 607"/>
                <a:gd name="T21" fmla="*/ 46 h 46"/>
                <a:gd name="T22" fmla="*/ 24 w 607"/>
                <a:gd name="T23" fmla="*/ 46 h 46"/>
                <a:gd name="T24" fmla="*/ 0 w 607"/>
                <a:gd name="T25"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7" h="46">
                  <a:moveTo>
                    <a:pt x="0" y="45"/>
                  </a:moveTo>
                  <a:cubicBezTo>
                    <a:pt x="0" y="44"/>
                    <a:pt x="9" y="44"/>
                    <a:pt x="24" y="43"/>
                  </a:cubicBezTo>
                  <a:cubicBezTo>
                    <a:pt x="41" y="42"/>
                    <a:pt x="63" y="41"/>
                    <a:pt x="89" y="40"/>
                  </a:cubicBezTo>
                  <a:cubicBezTo>
                    <a:pt x="144" y="38"/>
                    <a:pt x="220" y="34"/>
                    <a:pt x="304" y="28"/>
                  </a:cubicBezTo>
                  <a:cubicBezTo>
                    <a:pt x="388" y="22"/>
                    <a:pt x="463" y="14"/>
                    <a:pt x="518" y="9"/>
                  </a:cubicBezTo>
                  <a:cubicBezTo>
                    <a:pt x="544" y="6"/>
                    <a:pt x="566" y="4"/>
                    <a:pt x="583" y="2"/>
                  </a:cubicBezTo>
                  <a:cubicBezTo>
                    <a:pt x="598" y="0"/>
                    <a:pt x="607" y="0"/>
                    <a:pt x="607" y="0"/>
                  </a:cubicBezTo>
                  <a:cubicBezTo>
                    <a:pt x="607" y="1"/>
                    <a:pt x="598" y="3"/>
                    <a:pt x="583" y="5"/>
                  </a:cubicBezTo>
                  <a:cubicBezTo>
                    <a:pt x="568" y="8"/>
                    <a:pt x="546" y="11"/>
                    <a:pt x="519" y="15"/>
                  </a:cubicBezTo>
                  <a:cubicBezTo>
                    <a:pt x="464" y="22"/>
                    <a:pt x="388" y="30"/>
                    <a:pt x="304" y="37"/>
                  </a:cubicBezTo>
                  <a:cubicBezTo>
                    <a:pt x="221" y="43"/>
                    <a:pt x="144" y="45"/>
                    <a:pt x="89" y="46"/>
                  </a:cubicBezTo>
                  <a:cubicBezTo>
                    <a:pt x="62" y="46"/>
                    <a:pt x="39" y="46"/>
                    <a:pt x="24" y="46"/>
                  </a:cubicBezTo>
                  <a:cubicBezTo>
                    <a:pt x="9" y="46"/>
                    <a:pt x="0" y="45"/>
                    <a:pt x="0" y="45"/>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grpSp>
      <p:grpSp>
        <p:nvGrpSpPr>
          <p:cNvPr id="2" name="Group 1">
            <a:extLst>
              <a:ext uri="{FF2B5EF4-FFF2-40B4-BE49-F238E27FC236}">
                <a16:creationId xmlns:a16="http://schemas.microsoft.com/office/drawing/2014/main" xmlns="" id="{3A01C3F0-B915-4F13-B955-F6576296F220}"/>
              </a:ext>
            </a:extLst>
          </p:cNvPr>
          <p:cNvGrpSpPr/>
          <p:nvPr/>
        </p:nvGrpSpPr>
        <p:grpSpPr>
          <a:xfrm>
            <a:off x="738188" y="3095943"/>
            <a:ext cx="2474913" cy="3167062"/>
            <a:chOff x="738188" y="3095943"/>
            <a:chExt cx="2474913" cy="3167062"/>
          </a:xfrm>
        </p:grpSpPr>
        <p:sp>
          <p:nvSpPr>
            <p:cNvPr id="4" name="Freeform 5">
              <a:extLst>
                <a:ext uri="{FF2B5EF4-FFF2-40B4-BE49-F238E27FC236}">
                  <a16:creationId xmlns:a16="http://schemas.microsoft.com/office/drawing/2014/main" xmlns="" id="{ED102D98-D534-438C-B6C2-A8592DF66E9C}"/>
                </a:ext>
              </a:extLst>
            </p:cNvPr>
            <p:cNvSpPr>
              <a:spLocks/>
            </p:cNvSpPr>
            <p:nvPr/>
          </p:nvSpPr>
          <p:spPr bwMode="auto">
            <a:xfrm>
              <a:off x="738188" y="3095943"/>
              <a:ext cx="2474913" cy="2827338"/>
            </a:xfrm>
            <a:custGeom>
              <a:avLst/>
              <a:gdLst>
                <a:gd name="T0" fmla="*/ 1880 w 2265"/>
                <a:gd name="T1" fmla="*/ 2494 h 2608"/>
                <a:gd name="T2" fmla="*/ 2201 w 2265"/>
                <a:gd name="T3" fmla="*/ 1236 h 2608"/>
                <a:gd name="T4" fmla="*/ 2147 w 2265"/>
                <a:gd name="T5" fmla="*/ 1021 h 2608"/>
                <a:gd name="T6" fmla="*/ 1954 w 2265"/>
                <a:gd name="T7" fmla="*/ 963 h 2608"/>
                <a:gd name="T8" fmla="*/ 1859 w 2265"/>
                <a:gd name="T9" fmla="*/ 1118 h 2608"/>
                <a:gd name="T10" fmla="*/ 1703 w 2265"/>
                <a:gd name="T11" fmla="*/ 1304 h 2608"/>
                <a:gd name="T12" fmla="*/ 1552 w 2265"/>
                <a:gd name="T13" fmla="*/ 1335 h 2608"/>
                <a:gd name="T14" fmla="*/ 1459 w 2265"/>
                <a:gd name="T15" fmla="*/ 1145 h 2608"/>
                <a:gd name="T16" fmla="*/ 1416 w 2265"/>
                <a:gd name="T17" fmla="*/ 731 h 2608"/>
                <a:gd name="T18" fmla="*/ 1369 w 2265"/>
                <a:gd name="T19" fmla="*/ 513 h 2608"/>
                <a:gd name="T20" fmla="*/ 1208 w 2265"/>
                <a:gd name="T21" fmla="*/ 374 h 2608"/>
                <a:gd name="T22" fmla="*/ 1046 w 2265"/>
                <a:gd name="T23" fmla="*/ 486 h 2608"/>
                <a:gd name="T24" fmla="*/ 1054 w 2265"/>
                <a:gd name="T25" fmla="*/ 579 h 2608"/>
                <a:gd name="T26" fmla="*/ 1016 w 2265"/>
                <a:gd name="T27" fmla="*/ 657 h 2608"/>
                <a:gd name="T28" fmla="*/ 932 w 2265"/>
                <a:gd name="T29" fmla="*/ 632 h 2608"/>
                <a:gd name="T30" fmla="*/ 726 w 2265"/>
                <a:gd name="T31" fmla="*/ 385 h 2608"/>
                <a:gd name="T32" fmla="*/ 530 w 2265"/>
                <a:gd name="T33" fmla="*/ 128 h 2608"/>
                <a:gd name="T34" fmla="*/ 243 w 2265"/>
                <a:gd name="T35" fmla="*/ 6 h 2608"/>
                <a:gd name="T36" fmla="*/ 15 w 2265"/>
                <a:gd name="T37" fmla="*/ 196 h 2608"/>
                <a:gd name="T38" fmla="*/ 148 w 2265"/>
                <a:gd name="T39" fmla="*/ 480 h 2608"/>
                <a:gd name="T40" fmla="*/ 528 w 2265"/>
                <a:gd name="T41" fmla="*/ 770 h 2608"/>
                <a:gd name="T42" fmla="*/ 592 w 2265"/>
                <a:gd name="T43" fmla="*/ 825 h 2608"/>
                <a:gd name="T44" fmla="*/ 525 w 2265"/>
                <a:gd name="T45" fmla="*/ 948 h 2608"/>
                <a:gd name="T46" fmla="*/ 355 w 2265"/>
                <a:gd name="T47" fmla="*/ 987 h 2608"/>
                <a:gd name="T48" fmla="*/ 222 w 2265"/>
                <a:gd name="T49" fmla="*/ 1089 h 2608"/>
                <a:gd name="T50" fmla="*/ 340 w 2265"/>
                <a:gd name="T51" fmla="*/ 1286 h 2608"/>
                <a:gd name="T52" fmla="*/ 786 w 2265"/>
                <a:gd name="T53" fmla="*/ 1481 h 2608"/>
                <a:gd name="T54" fmla="*/ 950 w 2265"/>
                <a:gd name="T55" fmla="*/ 1540 h 2608"/>
                <a:gd name="T56" fmla="*/ 1011 w 2265"/>
                <a:gd name="T57" fmla="*/ 1691 h 2608"/>
                <a:gd name="T58" fmla="*/ 866 w 2265"/>
                <a:gd name="T59" fmla="*/ 1766 h 2608"/>
                <a:gd name="T60" fmla="*/ 696 w 2265"/>
                <a:gd name="T61" fmla="*/ 1722 h 2608"/>
                <a:gd name="T62" fmla="*/ 405 w 2265"/>
                <a:gd name="T63" fmla="*/ 1812 h 2608"/>
                <a:gd name="T64" fmla="*/ 402 w 2265"/>
                <a:gd name="T65" fmla="*/ 2021 h 2608"/>
                <a:gd name="T66" fmla="*/ 535 w 2265"/>
                <a:gd name="T67" fmla="*/ 2192 h 2608"/>
                <a:gd name="T68" fmla="*/ 1189 w 2265"/>
                <a:gd name="T69" fmla="*/ 2552 h 2608"/>
                <a:gd name="T70" fmla="*/ 1880 w 2265"/>
                <a:gd name="T71" fmla="*/ 2494 h 2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65" h="2608">
                  <a:moveTo>
                    <a:pt x="1880" y="2494"/>
                  </a:moveTo>
                  <a:cubicBezTo>
                    <a:pt x="2233" y="2185"/>
                    <a:pt x="2265" y="1680"/>
                    <a:pt x="2201" y="1236"/>
                  </a:cubicBezTo>
                  <a:cubicBezTo>
                    <a:pt x="2190" y="1162"/>
                    <a:pt x="2189" y="1082"/>
                    <a:pt x="2147" y="1021"/>
                  </a:cubicBezTo>
                  <a:cubicBezTo>
                    <a:pt x="2104" y="960"/>
                    <a:pt x="2017" y="924"/>
                    <a:pt x="1954" y="963"/>
                  </a:cubicBezTo>
                  <a:cubicBezTo>
                    <a:pt x="1901" y="995"/>
                    <a:pt x="1884" y="1062"/>
                    <a:pt x="1859" y="1118"/>
                  </a:cubicBezTo>
                  <a:cubicBezTo>
                    <a:pt x="1826" y="1193"/>
                    <a:pt x="1771" y="1259"/>
                    <a:pt x="1703" y="1304"/>
                  </a:cubicBezTo>
                  <a:cubicBezTo>
                    <a:pt x="1658" y="1334"/>
                    <a:pt x="1601" y="1355"/>
                    <a:pt x="1552" y="1335"/>
                  </a:cubicBezTo>
                  <a:cubicBezTo>
                    <a:pt x="1484" y="1306"/>
                    <a:pt x="1466" y="1219"/>
                    <a:pt x="1459" y="1145"/>
                  </a:cubicBezTo>
                  <a:cubicBezTo>
                    <a:pt x="1444" y="1007"/>
                    <a:pt x="1430" y="869"/>
                    <a:pt x="1416" y="731"/>
                  </a:cubicBezTo>
                  <a:cubicBezTo>
                    <a:pt x="1408" y="657"/>
                    <a:pt x="1400" y="581"/>
                    <a:pt x="1369" y="513"/>
                  </a:cubicBezTo>
                  <a:cubicBezTo>
                    <a:pt x="1338" y="446"/>
                    <a:pt x="1280" y="386"/>
                    <a:pt x="1208" y="374"/>
                  </a:cubicBezTo>
                  <a:cubicBezTo>
                    <a:pt x="1135" y="362"/>
                    <a:pt x="1053" y="412"/>
                    <a:pt x="1046" y="486"/>
                  </a:cubicBezTo>
                  <a:cubicBezTo>
                    <a:pt x="1043" y="517"/>
                    <a:pt x="1053" y="548"/>
                    <a:pt x="1054" y="579"/>
                  </a:cubicBezTo>
                  <a:cubicBezTo>
                    <a:pt x="1055" y="610"/>
                    <a:pt x="1045" y="645"/>
                    <a:pt x="1016" y="657"/>
                  </a:cubicBezTo>
                  <a:cubicBezTo>
                    <a:pt x="988" y="669"/>
                    <a:pt x="956" y="651"/>
                    <a:pt x="932" y="632"/>
                  </a:cubicBezTo>
                  <a:cubicBezTo>
                    <a:pt x="847" y="566"/>
                    <a:pt x="784" y="475"/>
                    <a:pt x="726" y="385"/>
                  </a:cubicBezTo>
                  <a:cubicBezTo>
                    <a:pt x="667" y="295"/>
                    <a:pt x="609" y="202"/>
                    <a:pt x="530" y="128"/>
                  </a:cubicBezTo>
                  <a:cubicBezTo>
                    <a:pt x="452" y="54"/>
                    <a:pt x="349" y="0"/>
                    <a:pt x="243" y="6"/>
                  </a:cubicBezTo>
                  <a:cubicBezTo>
                    <a:pt x="136" y="12"/>
                    <a:pt x="30" y="89"/>
                    <a:pt x="15" y="196"/>
                  </a:cubicBezTo>
                  <a:cubicBezTo>
                    <a:pt x="0" y="304"/>
                    <a:pt x="72" y="403"/>
                    <a:pt x="148" y="480"/>
                  </a:cubicBezTo>
                  <a:cubicBezTo>
                    <a:pt x="260" y="594"/>
                    <a:pt x="388" y="692"/>
                    <a:pt x="528" y="770"/>
                  </a:cubicBezTo>
                  <a:cubicBezTo>
                    <a:pt x="553" y="784"/>
                    <a:pt x="580" y="799"/>
                    <a:pt x="592" y="825"/>
                  </a:cubicBezTo>
                  <a:cubicBezTo>
                    <a:pt x="614" y="873"/>
                    <a:pt x="572" y="927"/>
                    <a:pt x="525" y="948"/>
                  </a:cubicBezTo>
                  <a:cubicBezTo>
                    <a:pt x="472" y="973"/>
                    <a:pt x="412" y="974"/>
                    <a:pt x="355" y="987"/>
                  </a:cubicBezTo>
                  <a:cubicBezTo>
                    <a:pt x="298" y="1000"/>
                    <a:pt x="238" y="1032"/>
                    <a:pt x="222" y="1089"/>
                  </a:cubicBezTo>
                  <a:cubicBezTo>
                    <a:pt x="200" y="1168"/>
                    <a:pt x="272" y="1241"/>
                    <a:pt x="340" y="1286"/>
                  </a:cubicBezTo>
                  <a:cubicBezTo>
                    <a:pt x="476" y="1376"/>
                    <a:pt x="628" y="1442"/>
                    <a:pt x="786" y="1481"/>
                  </a:cubicBezTo>
                  <a:cubicBezTo>
                    <a:pt x="842" y="1495"/>
                    <a:pt x="901" y="1506"/>
                    <a:pt x="950" y="1540"/>
                  </a:cubicBezTo>
                  <a:cubicBezTo>
                    <a:pt x="998" y="1573"/>
                    <a:pt x="1031" y="1636"/>
                    <a:pt x="1011" y="1691"/>
                  </a:cubicBezTo>
                  <a:cubicBezTo>
                    <a:pt x="990" y="1747"/>
                    <a:pt x="924" y="1771"/>
                    <a:pt x="866" y="1766"/>
                  </a:cubicBezTo>
                  <a:cubicBezTo>
                    <a:pt x="807" y="1762"/>
                    <a:pt x="753" y="1737"/>
                    <a:pt x="696" y="1722"/>
                  </a:cubicBezTo>
                  <a:cubicBezTo>
                    <a:pt x="590" y="1695"/>
                    <a:pt x="460" y="1717"/>
                    <a:pt x="405" y="1812"/>
                  </a:cubicBezTo>
                  <a:cubicBezTo>
                    <a:pt x="368" y="1874"/>
                    <a:pt x="373" y="1955"/>
                    <a:pt x="402" y="2021"/>
                  </a:cubicBezTo>
                  <a:cubicBezTo>
                    <a:pt x="432" y="2088"/>
                    <a:pt x="482" y="2142"/>
                    <a:pt x="535" y="2192"/>
                  </a:cubicBezTo>
                  <a:cubicBezTo>
                    <a:pt x="719" y="2365"/>
                    <a:pt x="944" y="2496"/>
                    <a:pt x="1189" y="2552"/>
                  </a:cubicBezTo>
                  <a:cubicBezTo>
                    <a:pt x="1434" y="2608"/>
                    <a:pt x="1655" y="2606"/>
                    <a:pt x="1880" y="2494"/>
                  </a:cubicBezTo>
                </a:path>
              </a:pathLst>
            </a:custGeom>
            <a:solidFill>
              <a:srgbClr val="E7E8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 name="Freeform 6">
              <a:extLst>
                <a:ext uri="{FF2B5EF4-FFF2-40B4-BE49-F238E27FC236}">
                  <a16:creationId xmlns:a16="http://schemas.microsoft.com/office/drawing/2014/main" xmlns="" id="{B706EB03-3F04-4DE2-B468-888FE706A3AB}"/>
                </a:ext>
              </a:extLst>
            </p:cNvPr>
            <p:cNvSpPr>
              <a:spLocks/>
            </p:cNvSpPr>
            <p:nvPr/>
          </p:nvSpPr>
          <p:spPr bwMode="auto">
            <a:xfrm>
              <a:off x="858838" y="3184843"/>
              <a:ext cx="1979613" cy="2974975"/>
            </a:xfrm>
            <a:custGeom>
              <a:avLst/>
              <a:gdLst>
                <a:gd name="T0" fmla="*/ 1811 w 1811"/>
                <a:gd name="T1" fmla="*/ 2741 h 2743"/>
                <a:gd name="T2" fmla="*/ 1623 w 1811"/>
                <a:gd name="T3" fmla="*/ 2144 h 2743"/>
                <a:gd name="T4" fmla="*/ 1281 w 1811"/>
                <a:gd name="T5" fmla="*/ 1460 h 2743"/>
                <a:gd name="T6" fmla="*/ 1182 w 1811"/>
                <a:gd name="T7" fmla="*/ 1285 h 2743"/>
                <a:gd name="T8" fmla="*/ 1083 w 1811"/>
                <a:gd name="T9" fmla="*/ 1117 h 2743"/>
                <a:gd name="T10" fmla="*/ 864 w 1811"/>
                <a:gd name="T11" fmla="*/ 820 h 2743"/>
                <a:gd name="T12" fmla="*/ 646 w 1811"/>
                <a:gd name="T13" fmla="*/ 568 h 2743"/>
                <a:gd name="T14" fmla="*/ 447 w 1811"/>
                <a:gd name="T15" fmla="*/ 357 h 2743"/>
                <a:gd name="T16" fmla="*/ 127 w 1811"/>
                <a:gd name="T17" fmla="*/ 86 h 2743"/>
                <a:gd name="T18" fmla="*/ 33 w 1811"/>
                <a:gd name="T19" fmla="*/ 21 h 2743"/>
                <a:gd name="T20" fmla="*/ 8 w 1811"/>
                <a:gd name="T21" fmla="*/ 5 h 2743"/>
                <a:gd name="T22" fmla="*/ 0 w 1811"/>
                <a:gd name="T23" fmla="*/ 0 h 2743"/>
                <a:gd name="T24" fmla="*/ 8 w 1811"/>
                <a:gd name="T25" fmla="*/ 6 h 2743"/>
                <a:gd name="T26" fmla="*/ 32 w 1811"/>
                <a:gd name="T27" fmla="*/ 24 h 2743"/>
                <a:gd name="T28" fmla="*/ 124 w 1811"/>
                <a:gd name="T29" fmla="*/ 90 h 2743"/>
                <a:gd name="T30" fmla="*/ 440 w 1811"/>
                <a:gd name="T31" fmla="*/ 364 h 2743"/>
                <a:gd name="T32" fmla="*/ 638 w 1811"/>
                <a:gd name="T33" fmla="*/ 576 h 2743"/>
                <a:gd name="T34" fmla="*/ 854 w 1811"/>
                <a:gd name="T35" fmla="*/ 828 h 2743"/>
                <a:gd name="T36" fmla="*/ 1071 w 1811"/>
                <a:gd name="T37" fmla="*/ 1124 h 2743"/>
                <a:gd name="T38" fmla="*/ 1171 w 1811"/>
                <a:gd name="T39" fmla="*/ 1292 h 2743"/>
                <a:gd name="T40" fmla="*/ 1269 w 1811"/>
                <a:gd name="T41" fmla="*/ 1467 h 2743"/>
                <a:gd name="T42" fmla="*/ 1612 w 1811"/>
                <a:gd name="T43" fmla="*/ 2149 h 2743"/>
                <a:gd name="T44" fmla="*/ 1802 w 1811"/>
                <a:gd name="T45" fmla="*/ 2743 h 2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11" h="2743">
                  <a:moveTo>
                    <a:pt x="1811" y="2741"/>
                  </a:moveTo>
                  <a:cubicBezTo>
                    <a:pt x="1776" y="2566"/>
                    <a:pt x="1714" y="2362"/>
                    <a:pt x="1623" y="2144"/>
                  </a:cubicBezTo>
                  <a:cubicBezTo>
                    <a:pt x="1533" y="1927"/>
                    <a:pt x="1414" y="1696"/>
                    <a:pt x="1281" y="1460"/>
                  </a:cubicBezTo>
                  <a:cubicBezTo>
                    <a:pt x="1248" y="1401"/>
                    <a:pt x="1215" y="1342"/>
                    <a:pt x="1182" y="1285"/>
                  </a:cubicBezTo>
                  <a:cubicBezTo>
                    <a:pt x="1150" y="1228"/>
                    <a:pt x="1118" y="1171"/>
                    <a:pt x="1083" y="1117"/>
                  </a:cubicBezTo>
                  <a:cubicBezTo>
                    <a:pt x="1013" y="1009"/>
                    <a:pt x="938" y="911"/>
                    <a:pt x="864" y="820"/>
                  </a:cubicBezTo>
                  <a:cubicBezTo>
                    <a:pt x="789" y="729"/>
                    <a:pt x="716" y="646"/>
                    <a:pt x="646" y="568"/>
                  </a:cubicBezTo>
                  <a:cubicBezTo>
                    <a:pt x="577" y="490"/>
                    <a:pt x="510" y="419"/>
                    <a:pt x="447" y="357"/>
                  </a:cubicBezTo>
                  <a:cubicBezTo>
                    <a:pt x="321" y="232"/>
                    <a:pt x="207" y="143"/>
                    <a:pt x="127" y="86"/>
                  </a:cubicBezTo>
                  <a:cubicBezTo>
                    <a:pt x="87" y="57"/>
                    <a:pt x="55" y="35"/>
                    <a:pt x="33" y="21"/>
                  </a:cubicBezTo>
                  <a:cubicBezTo>
                    <a:pt x="23" y="14"/>
                    <a:pt x="15" y="9"/>
                    <a:pt x="8" y="5"/>
                  </a:cubicBezTo>
                  <a:cubicBezTo>
                    <a:pt x="3" y="2"/>
                    <a:pt x="0" y="0"/>
                    <a:pt x="0" y="0"/>
                  </a:cubicBezTo>
                  <a:cubicBezTo>
                    <a:pt x="0" y="0"/>
                    <a:pt x="2" y="2"/>
                    <a:pt x="8" y="6"/>
                  </a:cubicBezTo>
                  <a:cubicBezTo>
                    <a:pt x="14" y="11"/>
                    <a:pt x="22" y="16"/>
                    <a:pt x="32" y="24"/>
                  </a:cubicBezTo>
                  <a:cubicBezTo>
                    <a:pt x="53" y="39"/>
                    <a:pt x="84" y="61"/>
                    <a:pt x="124" y="90"/>
                  </a:cubicBezTo>
                  <a:cubicBezTo>
                    <a:pt x="203" y="149"/>
                    <a:pt x="315" y="239"/>
                    <a:pt x="440" y="364"/>
                  </a:cubicBezTo>
                  <a:cubicBezTo>
                    <a:pt x="503" y="427"/>
                    <a:pt x="569" y="498"/>
                    <a:pt x="638" y="576"/>
                  </a:cubicBezTo>
                  <a:cubicBezTo>
                    <a:pt x="707" y="654"/>
                    <a:pt x="780" y="737"/>
                    <a:pt x="854" y="828"/>
                  </a:cubicBezTo>
                  <a:cubicBezTo>
                    <a:pt x="928" y="919"/>
                    <a:pt x="1002" y="1017"/>
                    <a:pt x="1071" y="1124"/>
                  </a:cubicBezTo>
                  <a:cubicBezTo>
                    <a:pt x="1106" y="1178"/>
                    <a:pt x="1138" y="1234"/>
                    <a:pt x="1171" y="1292"/>
                  </a:cubicBezTo>
                  <a:cubicBezTo>
                    <a:pt x="1203" y="1349"/>
                    <a:pt x="1236" y="1408"/>
                    <a:pt x="1269" y="1467"/>
                  </a:cubicBezTo>
                  <a:cubicBezTo>
                    <a:pt x="1402" y="1703"/>
                    <a:pt x="1521" y="1933"/>
                    <a:pt x="1612" y="2149"/>
                  </a:cubicBezTo>
                  <a:cubicBezTo>
                    <a:pt x="1703" y="2366"/>
                    <a:pt x="1765" y="2569"/>
                    <a:pt x="1802" y="2743"/>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6" name="Freeform 7">
              <a:extLst>
                <a:ext uri="{FF2B5EF4-FFF2-40B4-BE49-F238E27FC236}">
                  <a16:creationId xmlns:a16="http://schemas.microsoft.com/office/drawing/2014/main" xmlns="" id="{CCCAB515-080A-40DA-B822-1224C343616A}"/>
                </a:ext>
              </a:extLst>
            </p:cNvPr>
            <p:cNvSpPr>
              <a:spLocks/>
            </p:cNvSpPr>
            <p:nvPr/>
          </p:nvSpPr>
          <p:spPr bwMode="auto">
            <a:xfrm>
              <a:off x="2032001" y="3500755"/>
              <a:ext cx="26988" cy="895350"/>
            </a:xfrm>
            <a:custGeom>
              <a:avLst/>
              <a:gdLst>
                <a:gd name="T0" fmla="*/ 6 w 25"/>
                <a:gd name="T1" fmla="*/ 826 h 826"/>
                <a:gd name="T2" fmla="*/ 9 w 25"/>
                <a:gd name="T3" fmla="*/ 794 h 826"/>
                <a:gd name="T4" fmla="*/ 13 w 25"/>
                <a:gd name="T5" fmla="*/ 705 h 826"/>
                <a:gd name="T6" fmla="*/ 15 w 25"/>
                <a:gd name="T7" fmla="*/ 413 h 826"/>
                <a:gd name="T8" fmla="*/ 19 w 25"/>
                <a:gd name="T9" fmla="*/ 121 h 826"/>
                <a:gd name="T10" fmla="*/ 23 w 25"/>
                <a:gd name="T11" fmla="*/ 33 h 826"/>
                <a:gd name="T12" fmla="*/ 24 w 25"/>
                <a:gd name="T13" fmla="*/ 0 h 826"/>
                <a:gd name="T14" fmla="*/ 18 w 25"/>
                <a:gd name="T15" fmla="*/ 32 h 826"/>
                <a:gd name="T16" fmla="*/ 9 w 25"/>
                <a:gd name="T17" fmla="*/ 120 h 826"/>
                <a:gd name="T18" fmla="*/ 1 w 25"/>
                <a:gd name="T19" fmla="*/ 413 h 826"/>
                <a:gd name="T20" fmla="*/ 4 w 25"/>
                <a:gd name="T21" fmla="*/ 705 h 826"/>
                <a:gd name="T22" fmla="*/ 4 w 25"/>
                <a:gd name="T23" fmla="*/ 793 h 826"/>
                <a:gd name="T24" fmla="*/ 6 w 25"/>
                <a:gd name="T25" fmla="*/ 826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826">
                  <a:moveTo>
                    <a:pt x="6" y="826"/>
                  </a:moveTo>
                  <a:cubicBezTo>
                    <a:pt x="7" y="826"/>
                    <a:pt x="8" y="815"/>
                    <a:pt x="9" y="794"/>
                  </a:cubicBezTo>
                  <a:cubicBezTo>
                    <a:pt x="11" y="773"/>
                    <a:pt x="12" y="742"/>
                    <a:pt x="13" y="705"/>
                  </a:cubicBezTo>
                  <a:cubicBezTo>
                    <a:pt x="16" y="630"/>
                    <a:pt x="16" y="527"/>
                    <a:pt x="15" y="413"/>
                  </a:cubicBezTo>
                  <a:cubicBezTo>
                    <a:pt x="14" y="299"/>
                    <a:pt x="15" y="196"/>
                    <a:pt x="19" y="121"/>
                  </a:cubicBezTo>
                  <a:cubicBezTo>
                    <a:pt x="20" y="84"/>
                    <a:pt x="22" y="54"/>
                    <a:pt x="23" y="33"/>
                  </a:cubicBezTo>
                  <a:cubicBezTo>
                    <a:pt x="25" y="12"/>
                    <a:pt x="25" y="0"/>
                    <a:pt x="24" y="0"/>
                  </a:cubicBezTo>
                  <a:cubicBezTo>
                    <a:pt x="23" y="0"/>
                    <a:pt x="21" y="11"/>
                    <a:pt x="18" y="32"/>
                  </a:cubicBezTo>
                  <a:cubicBezTo>
                    <a:pt x="15" y="53"/>
                    <a:pt x="12" y="83"/>
                    <a:pt x="9" y="120"/>
                  </a:cubicBezTo>
                  <a:cubicBezTo>
                    <a:pt x="3" y="195"/>
                    <a:pt x="0" y="299"/>
                    <a:pt x="1" y="413"/>
                  </a:cubicBezTo>
                  <a:cubicBezTo>
                    <a:pt x="2" y="525"/>
                    <a:pt x="3" y="627"/>
                    <a:pt x="4" y="705"/>
                  </a:cubicBezTo>
                  <a:cubicBezTo>
                    <a:pt x="4" y="740"/>
                    <a:pt x="4" y="770"/>
                    <a:pt x="4" y="793"/>
                  </a:cubicBezTo>
                  <a:cubicBezTo>
                    <a:pt x="4" y="814"/>
                    <a:pt x="5" y="826"/>
                    <a:pt x="6" y="826"/>
                  </a:cubicBezTo>
                  <a:close/>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7" name="Freeform 8">
              <a:extLst>
                <a:ext uri="{FF2B5EF4-FFF2-40B4-BE49-F238E27FC236}">
                  <a16:creationId xmlns:a16="http://schemas.microsoft.com/office/drawing/2014/main" xmlns="" id="{08BC2C2A-8094-4133-ADF2-CF2591C92B9C}"/>
                </a:ext>
              </a:extLst>
            </p:cNvPr>
            <p:cNvSpPr>
              <a:spLocks/>
            </p:cNvSpPr>
            <p:nvPr/>
          </p:nvSpPr>
          <p:spPr bwMode="auto">
            <a:xfrm>
              <a:off x="977901" y="4304030"/>
              <a:ext cx="1060450" cy="93663"/>
            </a:xfrm>
            <a:custGeom>
              <a:avLst/>
              <a:gdLst>
                <a:gd name="T0" fmla="*/ 0 w 971"/>
                <a:gd name="T1" fmla="*/ 13 h 87"/>
                <a:gd name="T2" fmla="*/ 38 w 971"/>
                <a:gd name="T3" fmla="*/ 14 h 87"/>
                <a:gd name="T4" fmla="*/ 143 w 971"/>
                <a:gd name="T5" fmla="*/ 12 h 87"/>
                <a:gd name="T6" fmla="*/ 487 w 971"/>
                <a:gd name="T7" fmla="*/ 26 h 87"/>
                <a:gd name="T8" fmla="*/ 829 w 971"/>
                <a:gd name="T9" fmla="*/ 65 h 87"/>
                <a:gd name="T10" fmla="*/ 932 w 971"/>
                <a:gd name="T11" fmla="*/ 81 h 87"/>
                <a:gd name="T12" fmla="*/ 971 w 971"/>
                <a:gd name="T13" fmla="*/ 86 h 87"/>
                <a:gd name="T14" fmla="*/ 934 w 971"/>
                <a:gd name="T15" fmla="*/ 76 h 87"/>
                <a:gd name="T16" fmla="*/ 831 w 971"/>
                <a:gd name="T17" fmla="*/ 55 h 87"/>
                <a:gd name="T18" fmla="*/ 488 w 971"/>
                <a:gd name="T19" fmla="*/ 12 h 87"/>
                <a:gd name="T20" fmla="*/ 143 w 971"/>
                <a:gd name="T21" fmla="*/ 2 h 87"/>
                <a:gd name="T22" fmla="*/ 38 w 971"/>
                <a:gd name="T23" fmla="*/ 8 h 87"/>
                <a:gd name="T24" fmla="*/ 0 w 971"/>
                <a:gd name="T25" fmla="*/ 1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1" h="87">
                  <a:moveTo>
                    <a:pt x="0" y="13"/>
                  </a:moveTo>
                  <a:cubicBezTo>
                    <a:pt x="0" y="14"/>
                    <a:pt x="14" y="14"/>
                    <a:pt x="38" y="14"/>
                  </a:cubicBezTo>
                  <a:cubicBezTo>
                    <a:pt x="63" y="13"/>
                    <a:pt x="99" y="12"/>
                    <a:pt x="143" y="12"/>
                  </a:cubicBezTo>
                  <a:cubicBezTo>
                    <a:pt x="231" y="12"/>
                    <a:pt x="353" y="16"/>
                    <a:pt x="487" y="26"/>
                  </a:cubicBezTo>
                  <a:cubicBezTo>
                    <a:pt x="621" y="37"/>
                    <a:pt x="742" y="52"/>
                    <a:pt x="829" y="65"/>
                  </a:cubicBezTo>
                  <a:cubicBezTo>
                    <a:pt x="873" y="71"/>
                    <a:pt x="908" y="77"/>
                    <a:pt x="932" y="81"/>
                  </a:cubicBezTo>
                  <a:cubicBezTo>
                    <a:pt x="957" y="85"/>
                    <a:pt x="970" y="87"/>
                    <a:pt x="971" y="86"/>
                  </a:cubicBezTo>
                  <a:cubicBezTo>
                    <a:pt x="971" y="85"/>
                    <a:pt x="958" y="81"/>
                    <a:pt x="934" y="76"/>
                  </a:cubicBezTo>
                  <a:cubicBezTo>
                    <a:pt x="909" y="70"/>
                    <a:pt x="874" y="63"/>
                    <a:pt x="831" y="55"/>
                  </a:cubicBezTo>
                  <a:cubicBezTo>
                    <a:pt x="744" y="39"/>
                    <a:pt x="622" y="23"/>
                    <a:pt x="488" y="12"/>
                  </a:cubicBezTo>
                  <a:cubicBezTo>
                    <a:pt x="353" y="2"/>
                    <a:pt x="231" y="0"/>
                    <a:pt x="143" y="2"/>
                  </a:cubicBezTo>
                  <a:cubicBezTo>
                    <a:pt x="98" y="4"/>
                    <a:pt x="63" y="6"/>
                    <a:pt x="38" y="8"/>
                  </a:cubicBezTo>
                  <a:cubicBezTo>
                    <a:pt x="13" y="10"/>
                    <a:pt x="0" y="12"/>
                    <a:pt x="0" y="13"/>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8" name="Freeform 9">
              <a:extLst>
                <a:ext uri="{FF2B5EF4-FFF2-40B4-BE49-F238E27FC236}">
                  <a16:creationId xmlns:a16="http://schemas.microsoft.com/office/drawing/2014/main" xmlns="" id="{4B7770B9-8A36-4265-82C7-AE1FE6E0B3A6}"/>
                </a:ext>
              </a:extLst>
            </p:cNvPr>
            <p:cNvSpPr>
              <a:spLocks/>
            </p:cNvSpPr>
            <p:nvPr/>
          </p:nvSpPr>
          <p:spPr bwMode="auto">
            <a:xfrm>
              <a:off x="2617788" y="4118293"/>
              <a:ext cx="377825" cy="1374775"/>
            </a:xfrm>
            <a:custGeom>
              <a:avLst/>
              <a:gdLst>
                <a:gd name="T0" fmla="*/ 0 w 346"/>
                <a:gd name="T1" fmla="*/ 1267 h 1267"/>
                <a:gd name="T2" fmla="*/ 6 w 346"/>
                <a:gd name="T3" fmla="*/ 1255 h 1267"/>
                <a:gd name="T4" fmla="*/ 18 w 346"/>
                <a:gd name="T5" fmla="*/ 1219 h 1267"/>
                <a:gd name="T6" fmla="*/ 60 w 346"/>
                <a:gd name="T7" fmla="*/ 1084 h 1267"/>
                <a:gd name="T8" fmla="*/ 180 w 346"/>
                <a:gd name="T9" fmla="*/ 635 h 1267"/>
                <a:gd name="T10" fmla="*/ 295 w 346"/>
                <a:gd name="T11" fmla="*/ 185 h 1267"/>
                <a:gd name="T12" fmla="*/ 333 w 346"/>
                <a:gd name="T13" fmla="*/ 50 h 1267"/>
                <a:gd name="T14" fmla="*/ 343 w 346"/>
                <a:gd name="T15" fmla="*/ 13 h 1267"/>
                <a:gd name="T16" fmla="*/ 345 w 346"/>
                <a:gd name="T17" fmla="*/ 0 h 1267"/>
                <a:gd name="T18" fmla="*/ 340 w 346"/>
                <a:gd name="T19" fmla="*/ 12 h 1267"/>
                <a:gd name="T20" fmla="*/ 328 w 346"/>
                <a:gd name="T21" fmla="*/ 48 h 1267"/>
                <a:gd name="T22" fmla="*/ 286 w 346"/>
                <a:gd name="T23" fmla="*/ 183 h 1267"/>
                <a:gd name="T24" fmla="*/ 166 w 346"/>
                <a:gd name="T25" fmla="*/ 632 h 1267"/>
                <a:gd name="T26" fmla="*/ 51 w 346"/>
                <a:gd name="T27" fmla="*/ 1081 h 1267"/>
                <a:gd name="T28" fmla="*/ 13 w 346"/>
                <a:gd name="T29" fmla="*/ 1217 h 1267"/>
                <a:gd name="T30" fmla="*/ 3 w 346"/>
                <a:gd name="T31" fmla="*/ 1254 h 1267"/>
                <a:gd name="T32" fmla="*/ 0 w 346"/>
                <a:gd name="T33" fmla="*/ 1267 h 1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1267">
                  <a:moveTo>
                    <a:pt x="0" y="1267"/>
                  </a:moveTo>
                  <a:cubicBezTo>
                    <a:pt x="1" y="1267"/>
                    <a:pt x="3" y="1263"/>
                    <a:pt x="6" y="1255"/>
                  </a:cubicBezTo>
                  <a:cubicBezTo>
                    <a:pt x="9" y="1245"/>
                    <a:pt x="13" y="1233"/>
                    <a:pt x="18" y="1219"/>
                  </a:cubicBezTo>
                  <a:cubicBezTo>
                    <a:pt x="29" y="1187"/>
                    <a:pt x="43" y="1141"/>
                    <a:pt x="60" y="1084"/>
                  </a:cubicBezTo>
                  <a:cubicBezTo>
                    <a:pt x="94" y="970"/>
                    <a:pt x="136" y="811"/>
                    <a:pt x="180" y="635"/>
                  </a:cubicBezTo>
                  <a:cubicBezTo>
                    <a:pt x="223" y="459"/>
                    <a:pt x="264" y="300"/>
                    <a:pt x="295" y="185"/>
                  </a:cubicBezTo>
                  <a:cubicBezTo>
                    <a:pt x="311" y="130"/>
                    <a:pt x="323" y="84"/>
                    <a:pt x="333" y="50"/>
                  </a:cubicBezTo>
                  <a:cubicBezTo>
                    <a:pt x="337" y="35"/>
                    <a:pt x="340" y="23"/>
                    <a:pt x="343" y="13"/>
                  </a:cubicBezTo>
                  <a:cubicBezTo>
                    <a:pt x="345" y="4"/>
                    <a:pt x="346" y="0"/>
                    <a:pt x="345" y="0"/>
                  </a:cubicBezTo>
                  <a:cubicBezTo>
                    <a:pt x="345" y="0"/>
                    <a:pt x="343" y="4"/>
                    <a:pt x="340" y="12"/>
                  </a:cubicBezTo>
                  <a:cubicBezTo>
                    <a:pt x="337" y="22"/>
                    <a:pt x="333" y="34"/>
                    <a:pt x="328" y="48"/>
                  </a:cubicBezTo>
                  <a:cubicBezTo>
                    <a:pt x="317" y="80"/>
                    <a:pt x="303" y="126"/>
                    <a:pt x="286" y="183"/>
                  </a:cubicBezTo>
                  <a:cubicBezTo>
                    <a:pt x="252" y="297"/>
                    <a:pt x="210" y="456"/>
                    <a:pt x="166" y="632"/>
                  </a:cubicBezTo>
                  <a:cubicBezTo>
                    <a:pt x="122" y="808"/>
                    <a:pt x="82" y="967"/>
                    <a:pt x="51" y="1081"/>
                  </a:cubicBezTo>
                  <a:cubicBezTo>
                    <a:pt x="35" y="1137"/>
                    <a:pt x="23" y="1183"/>
                    <a:pt x="13" y="1217"/>
                  </a:cubicBezTo>
                  <a:cubicBezTo>
                    <a:pt x="9" y="1232"/>
                    <a:pt x="6" y="1244"/>
                    <a:pt x="3" y="1254"/>
                  </a:cubicBezTo>
                  <a:cubicBezTo>
                    <a:pt x="1" y="1263"/>
                    <a:pt x="0" y="1267"/>
                    <a:pt x="0" y="1267"/>
                  </a:cubicBezTo>
                  <a:close/>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9" name="Freeform 10">
              <a:extLst>
                <a:ext uri="{FF2B5EF4-FFF2-40B4-BE49-F238E27FC236}">
                  <a16:creationId xmlns:a16="http://schemas.microsoft.com/office/drawing/2014/main" xmlns="" id="{565D2786-7804-4254-9182-B7865C12B4C6}"/>
                </a:ext>
              </a:extLst>
            </p:cNvPr>
            <p:cNvSpPr>
              <a:spLocks/>
            </p:cNvSpPr>
            <p:nvPr/>
          </p:nvSpPr>
          <p:spPr bwMode="auto">
            <a:xfrm>
              <a:off x="1189038" y="5202555"/>
              <a:ext cx="1430338" cy="290513"/>
            </a:xfrm>
            <a:custGeom>
              <a:avLst/>
              <a:gdLst>
                <a:gd name="T0" fmla="*/ 0 w 1309"/>
                <a:gd name="T1" fmla="*/ 0 h 269"/>
                <a:gd name="T2" fmla="*/ 13 w 1309"/>
                <a:gd name="T3" fmla="*/ 4 h 269"/>
                <a:gd name="T4" fmla="*/ 51 w 1309"/>
                <a:gd name="T5" fmla="*/ 12 h 269"/>
                <a:gd name="T6" fmla="*/ 191 w 1309"/>
                <a:gd name="T7" fmla="*/ 41 h 269"/>
                <a:gd name="T8" fmla="*/ 653 w 1309"/>
                <a:gd name="T9" fmla="*/ 141 h 269"/>
                <a:gd name="T10" fmla="*/ 1115 w 1309"/>
                <a:gd name="T11" fmla="*/ 237 h 269"/>
                <a:gd name="T12" fmla="*/ 1256 w 1309"/>
                <a:gd name="T13" fmla="*/ 261 h 269"/>
                <a:gd name="T14" fmla="*/ 1295 w 1309"/>
                <a:gd name="T15" fmla="*/ 267 h 269"/>
                <a:gd name="T16" fmla="*/ 1308 w 1309"/>
                <a:gd name="T17" fmla="*/ 268 h 269"/>
                <a:gd name="T18" fmla="*/ 1295 w 1309"/>
                <a:gd name="T19" fmla="*/ 264 h 269"/>
                <a:gd name="T20" fmla="*/ 1257 w 1309"/>
                <a:gd name="T21" fmla="*/ 256 h 269"/>
                <a:gd name="T22" fmla="*/ 1117 w 1309"/>
                <a:gd name="T23" fmla="*/ 227 h 269"/>
                <a:gd name="T24" fmla="*/ 655 w 1309"/>
                <a:gd name="T25" fmla="*/ 127 h 269"/>
                <a:gd name="T26" fmla="*/ 193 w 1309"/>
                <a:gd name="T27" fmla="*/ 32 h 269"/>
                <a:gd name="T28" fmla="*/ 52 w 1309"/>
                <a:gd name="T29" fmla="*/ 7 h 269"/>
                <a:gd name="T30" fmla="*/ 13 w 1309"/>
                <a:gd name="T31" fmla="*/ 1 h 269"/>
                <a:gd name="T32" fmla="*/ 0 w 1309"/>
                <a:gd name="T33"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09" h="269">
                  <a:moveTo>
                    <a:pt x="0" y="0"/>
                  </a:moveTo>
                  <a:cubicBezTo>
                    <a:pt x="0" y="1"/>
                    <a:pt x="4" y="2"/>
                    <a:pt x="13" y="4"/>
                  </a:cubicBezTo>
                  <a:cubicBezTo>
                    <a:pt x="23" y="6"/>
                    <a:pt x="36" y="9"/>
                    <a:pt x="51" y="12"/>
                  </a:cubicBezTo>
                  <a:cubicBezTo>
                    <a:pt x="86" y="20"/>
                    <a:pt x="133" y="29"/>
                    <a:pt x="191" y="41"/>
                  </a:cubicBezTo>
                  <a:cubicBezTo>
                    <a:pt x="309" y="66"/>
                    <a:pt x="472" y="101"/>
                    <a:pt x="653" y="141"/>
                  </a:cubicBezTo>
                  <a:cubicBezTo>
                    <a:pt x="833" y="181"/>
                    <a:pt x="996" y="215"/>
                    <a:pt x="1115" y="237"/>
                  </a:cubicBezTo>
                  <a:cubicBezTo>
                    <a:pt x="1175" y="248"/>
                    <a:pt x="1223" y="256"/>
                    <a:pt x="1256" y="261"/>
                  </a:cubicBezTo>
                  <a:cubicBezTo>
                    <a:pt x="1272" y="264"/>
                    <a:pt x="1285" y="266"/>
                    <a:pt x="1295" y="267"/>
                  </a:cubicBezTo>
                  <a:cubicBezTo>
                    <a:pt x="1304" y="268"/>
                    <a:pt x="1308" y="269"/>
                    <a:pt x="1308" y="268"/>
                  </a:cubicBezTo>
                  <a:cubicBezTo>
                    <a:pt x="1309" y="268"/>
                    <a:pt x="1304" y="266"/>
                    <a:pt x="1295" y="264"/>
                  </a:cubicBezTo>
                  <a:cubicBezTo>
                    <a:pt x="1285" y="262"/>
                    <a:pt x="1273" y="259"/>
                    <a:pt x="1257" y="256"/>
                  </a:cubicBezTo>
                  <a:cubicBezTo>
                    <a:pt x="1222" y="249"/>
                    <a:pt x="1175" y="239"/>
                    <a:pt x="1117" y="227"/>
                  </a:cubicBezTo>
                  <a:cubicBezTo>
                    <a:pt x="999" y="203"/>
                    <a:pt x="836" y="167"/>
                    <a:pt x="655" y="127"/>
                  </a:cubicBezTo>
                  <a:cubicBezTo>
                    <a:pt x="475" y="88"/>
                    <a:pt x="312" y="54"/>
                    <a:pt x="193" y="32"/>
                  </a:cubicBezTo>
                  <a:cubicBezTo>
                    <a:pt x="133" y="21"/>
                    <a:pt x="85" y="12"/>
                    <a:pt x="52" y="7"/>
                  </a:cubicBezTo>
                  <a:cubicBezTo>
                    <a:pt x="36" y="5"/>
                    <a:pt x="24" y="3"/>
                    <a:pt x="13" y="1"/>
                  </a:cubicBezTo>
                  <a:cubicBezTo>
                    <a:pt x="4" y="0"/>
                    <a:pt x="0" y="0"/>
                    <a:pt x="0" y="0"/>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4" name="Freeform 35">
              <a:extLst>
                <a:ext uri="{FF2B5EF4-FFF2-40B4-BE49-F238E27FC236}">
                  <a16:creationId xmlns:a16="http://schemas.microsoft.com/office/drawing/2014/main" xmlns="" id="{B0F5BFDE-133F-4CAA-BF61-9B15B2281D31}"/>
                </a:ext>
              </a:extLst>
            </p:cNvPr>
            <p:cNvSpPr>
              <a:spLocks/>
            </p:cNvSpPr>
            <p:nvPr/>
          </p:nvSpPr>
          <p:spPr bwMode="auto">
            <a:xfrm>
              <a:off x="1706563" y="5801043"/>
              <a:ext cx="501650" cy="355600"/>
            </a:xfrm>
            <a:custGeom>
              <a:avLst/>
              <a:gdLst>
                <a:gd name="T0" fmla="*/ 278 w 459"/>
                <a:gd name="T1" fmla="*/ 11 h 328"/>
                <a:gd name="T2" fmla="*/ 70 w 459"/>
                <a:gd name="T3" fmla="*/ 122 h 328"/>
                <a:gd name="T4" fmla="*/ 5 w 459"/>
                <a:gd name="T5" fmla="*/ 231 h 328"/>
                <a:gd name="T6" fmla="*/ 70 w 459"/>
                <a:gd name="T7" fmla="*/ 326 h 328"/>
                <a:gd name="T8" fmla="*/ 141 w 459"/>
                <a:gd name="T9" fmla="*/ 299 h 328"/>
                <a:gd name="T10" fmla="*/ 303 w 459"/>
                <a:gd name="T11" fmla="*/ 217 h 328"/>
                <a:gd name="T12" fmla="*/ 407 w 459"/>
                <a:gd name="T13" fmla="*/ 225 h 328"/>
                <a:gd name="T14" fmla="*/ 456 w 459"/>
                <a:gd name="T15" fmla="*/ 143 h 328"/>
                <a:gd name="T16" fmla="*/ 407 w 459"/>
                <a:gd name="T17" fmla="*/ 55 h 328"/>
                <a:gd name="T18" fmla="*/ 278 w 459"/>
                <a:gd name="T19" fmla="*/ 1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9" h="328">
                  <a:moveTo>
                    <a:pt x="278" y="11"/>
                  </a:moveTo>
                  <a:cubicBezTo>
                    <a:pt x="198" y="22"/>
                    <a:pt x="127" y="66"/>
                    <a:pt x="70" y="122"/>
                  </a:cubicBezTo>
                  <a:cubicBezTo>
                    <a:pt x="39" y="152"/>
                    <a:pt x="10" y="188"/>
                    <a:pt x="5" y="231"/>
                  </a:cubicBezTo>
                  <a:cubicBezTo>
                    <a:pt x="0" y="273"/>
                    <a:pt x="27" y="322"/>
                    <a:pt x="70" y="326"/>
                  </a:cubicBezTo>
                  <a:cubicBezTo>
                    <a:pt x="96" y="328"/>
                    <a:pt x="120" y="314"/>
                    <a:pt x="141" y="299"/>
                  </a:cubicBezTo>
                  <a:cubicBezTo>
                    <a:pt x="191" y="263"/>
                    <a:pt x="241" y="214"/>
                    <a:pt x="303" y="217"/>
                  </a:cubicBezTo>
                  <a:cubicBezTo>
                    <a:pt x="338" y="218"/>
                    <a:pt x="373" y="236"/>
                    <a:pt x="407" y="225"/>
                  </a:cubicBezTo>
                  <a:cubicBezTo>
                    <a:pt x="440" y="214"/>
                    <a:pt x="459" y="177"/>
                    <a:pt x="456" y="143"/>
                  </a:cubicBezTo>
                  <a:cubicBezTo>
                    <a:pt x="454" y="108"/>
                    <a:pt x="433" y="78"/>
                    <a:pt x="407" y="55"/>
                  </a:cubicBezTo>
                  <a:cubicBezTo>
                    <a:pt x="407" y="55"/>
                    <a:pt x="358" y="0"/>
                    <a:pt x="278" y="11"/>
                  </a:cubicBezTo>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5" name="Freeform 36">
              <a:extLst>
                <a:ext uri="{FF2B5EF4-FFF2-40B4-BE49-F238E27FC236}">
                  <a16:creationId xmlns:a16="http://schemas.microsoft.com/office/drawing/2014/main" xmlns="" id="{C010EAB0-C498-4B03-A3DE-CC8D63B97301}"/>
                </a:ext>
              </a:extLst>
            </p:cNvPr>
            <p:cNvSpPr>
              <a:spLocks/>
            </p:cNvSpPr>
            <p:nvPr/>
          </p:nvSpPr>
          <p:spPr bwMode="auto">
            <a:xfrm>
              <a:off x="1711326" y="5812155"/>
              <a:ext cx="495300" cy="342900"/>
            </a:xfrm>
            <a:custGeom>
              <a:avLst/>
              <a:gdLst>
                <a:gd name="T0" fmla="*/ 71 w 453"/>
                <a:gd name="T1" fmla="*/ 317 h 317"/>
                <a:gd name="T2" fmla="*/ 66 w 453"/>
                <a:gd name="T3" fmla="*/ 317 h 317"/>
                <a:gd name="T4" fmla="*/ 0 w 453"/>
                <a:gd name="T5" fmla="*/ 232 h 317"/>
                <a:gd name="T6" fmla="*/ 1 w 453"/>
                <a:gd name="T7" fmla="*/ 222 h 317"/>
                <a:gd name="T8" fmla="*/ 66 w 453"/>
                <a:gd name="T9" fmla="*/ 113 h 317"/>
                <a:gd name="T10" fmla="*/ 274 w 453"/>
                <a:gd name="T11" fmla="*/ 2 h 317"/>
                <a:gd name="T12" fmla="*/ 295 w 453"/>
                <a:gd name="T13" fmla="*/ 0 h 317"/>
                <a:gd name="T14" fmla="*/ 403 w 453"/>
                <a:gd name="T15" fmla="*/ 46 h 317"/>
                <a:gd name="T16" fmla="*/ 452 w 453"/>
                <a:gd name="T17" fmla="*/ 134 h 317"/>
                <a:gd name="T18" fmla="*/ 453 w 453"/>
                <a:gd name="T19" fmla="*/ 140 h 317"/>
                <a:gd name="T20" fmla="*/ 403 w 453"/>
                <a:gd name="T21" fmla="*/ 216 h 317"/>
                <a:gd name="T22" fmla="*/ 380 w 453"/>
                <a:gd name="T23" fmla="*/ 219 h 317"/>
                <a:gd name="T24" fmla="*/ 299 w 453"/>
                <a:gd name="T25" fmla="*/ 208 h 317"/>
                <a:gd name="T26" fmla="*/ 295 w 453"/>
                <a:gd name="T27" fmla="*/ 208 h 317"/>
                <a:gd name="T28" fmla="*/ 137 w 453"/>
                <a:gd name="T29" fmla="*/ 290 h 317"/>
                <a:gd name="T30" fmla="*/ 71 w 453"/>
                <a:gd name="T31"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3" h="317">
                  <a:moveTo>
                    <a:pt x="71" y="317"/>
                  </a:moveTo>
                  <a:cubicBezTo>
                    <a:pt x="70" y="317"/>
                    <a:pt x="68" y="317"/>
                    <a:pt x="66" y="317"/>
                  </a:cubicBezTo>
                  <a:cubicBezTo>
                    <a:pt x="27" y="314"/>
                    <a:pt x="0" y="272"/>
                    <a:pt x="0" y="232"/>
                  </a:cubicBezTo>
                  <a:cubicBezTo>
                    <a:pt x="0" y="229"/>
                    <a:pt x="1" y="225"/>
                    <a:pt x="1" y="222"/>
                  </a:cubicBezTo>
                  <a:cubicBezTo>
                    <a:pt x="6" y="179"/>
                    <a:pt x="35" y="143"/>
                    <a:pt x="66" y="113"/>
                  </a:cubicBezTo>
                  <a:cubicBezTo>
                    <a:pt x="123" y="57"/>
                    <a:pt x="194" y="13"/>
                    <a:pt x="274" y="2"/>
                  </a:cubicBezTo>
                  <a:cubicBezTo>
                    <a:pt x="281" y="1"/>
                    <a:pt x="288" y="0"/>
                    <a:pt x="295" y="0"/>
                  </a:cubicBezTo>
                  <a:cubicBezTo>
                    <a:pt x="362" y="0"/>
                    <a:pt x="403" y="46"/>
                    <a:pt x="403" y="46"/>
                  </a:cubicBezTo>
                  <a:cubicBezTo>
                    <a:pt x="429" y="69"/>
                    <a:pt x="450" y="99"/>
                    <a:pt x="452" y="134"/>
                  </a:cubicBezTo>
                  <a:cubicBezTo>
                    <a:pt x="453" y="136"/>
                    <a:pt x="453" y="138"/>
                    <a:pt x="453" y="140"/>
                  </a:cubicBezTo>
                  <a:cubicBezTo>
                    <a:pt x="453" y="173"/>
                    <a:pt x="434" y="206"/>
                    <a:pt x="403" y="216"/>
                  </a:cubicBezTo>
                  <a:cubicBezTo>
                    <a:pt x="395" y="219"/>
                    <a:pt x="388" y="219"/>
                    <a:pt x="380" y="219"/>
                  </a:cubicBezTo>
                  <a:cubicBezTo>
                    <a:pt x="353" y="219"/>
                    <a:pt x="326" y="208"/>
                    <a:pt x="299" y="208"/>
                  </a:cubicBezTo>
                  <a:cubicBezTo>
                    <a:pt x="297" y="208"/>
                    <a:pt x="296" y="208"/>
                    <a:pt x="295" y="208"/>
                  </a:cubicBezTo>
                  <a:cubicBezTo>
                    <a:pt x="235" y="208"/>
                    <a:pt x="186" y="255"/>
                    <a:pt x="137" y="290"/>
                  </a:cubicBezTo>
                  <a:cubicBezTo>
                    <a:pt x="117" y="304"/>
                    <a:pt x="95" y="317"/>
                    <a:pt x="71" y="317"/>
                  </a:cubicBezTo>
                  <a:close/>
                </a:path>
              </a:pathLst>
            </a:custGeom>
            <a:solidFill>
              <a:srgbClr val="BA2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6" name="Freeform 37">
              <a:extLst>
                <a:ext uri="{FF2B5EF4-FFF2-40B4-BE49-F238E27FC236}">
                  <a16:creationId xmlns:a16="http://schemas.microsoft.com/office/drawing/2014/main" xmlns="" id="{1AF7AE34-984E-4267-9E3E-8648112D05EC}"/>
                </a:ext>
              </a:extLst>
            </p:cNvPr>
            <p:cNvSpPr>
              <a:spLocks/>
            </p:cNvSpPr>
            <p:nvPr/>
          </p:nvSpPr>
          <p:spPr bwMode="auto">
            <a:xfrm>
              <a:off x="1360488" y="4929505"/>
              <a:ext cx="598488" cy="619125"/>
            </a:xfrm>
            <a:custGeom>
              <a:avLst/>
              <a:gdLst>
                <a:gd name="T0" fmla="*/ 548 w 548"/>
                <a:gd name="T1" fmla="*/ 465 h 572"/>
                <a:gd name="T2" fmla="*/ 413 w 548"/>
                <a:gd name="T3" fmla="*/ 564 h 572"/>
                <a:gd name="T4" fmla="*/ 271 w 548"/>
                <a:gd name="T5" fmla="*/ 485 h 572"/>
                <a:gd name="T6" fmla="*/ 24 w 548"/>
                <a:gd name="T7" fmla="*/ 210 h 572"/>
                <a:gd name="T8" fmla="*/ 5 w 548"/>
                <a:gd name="T9" fmla="*/ 101 h 572"/>
                <a:gd name="T10" fmla="*/ 69 w 548"/>
                <a:gd name="T11" fmla="*/ 15 h 572"/>
                <a:gd name="T12" fmla="*/ 194 w 548"/>
                <a:gd name="T13" fmla="*/ 41 h 572"/>
                <a:gd name="T14" fmla="*/ 481 w 548"/>
                <a:gd name="T15" fmla="*/ 299 h 572"/>
                <a:gd name="T16" fmla="*/ 548 w 548"/>
                <a:gd name="T17" fmla="*/ 465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8" h="572">
                  <a:moveTo>
                    <a:pt x="548" y="465"/>
                  </a:moveTo>
                  <a:cubicBezTo>
                    <a:pt x="548" y="540"/>
                    <a:pt x="467" y="572"/>
                    <a:pt x="413" y="564"/>
                  </a:cubicBezTo>
                  <a:cubicBezTo>
                    <a:pt x="359" y="555"/>
                    <a:pt x="314" y="520"/>
                    <a:pt x="271" y="485"/>
                  </a:cubicBezTo>
                  <a:cubicBezTo>
                    <a:pt x="174" y="407"/>
                    <a:pt x="74" y="324"/>
                    <a:pt x="24" y="210"/>
                  </a:cubicBezTo>
                  <a:cubicBezTo>
                    <a:pt x="10" y="175"/>
                    <a:pt x="0" y="138"/>
                    <a:pt x="5" y="101"/>
                  </a:cubicBezTo>
                  <a:cubicBezTo>
                    <a:pt x="11" y="64"/>
                    <a:pt x="34" y="28"/>
                    <a:pt x="69" y="15"/>
                  </a:cubicBezTo>
                  <a:cubicBezTo>
                    <a:pt x="110" y="0"/>
                    <a:pt x="156" y="19"/>
                    <a:pt x="194" y="41"/>
                  </a:cubicBezTo>
                  <a:cubicBezTo>
                    <a:pt x="308" y="104"/>
                    <a:pt x="406" y="193"/>
                    <a:pt x="481" y="299"/>
                  </a:cubicBezTo>
                  <a:cubicBezTo>
                    <a:pt x="516" y="348"/>
                    <a:pt x="547" y="404"/>
                    <a:pt x="548" y="465"/>
                  </a:cubicBezTo>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7" name="Freeform 38">
              <a:extLst>
                <a:ext uri="{FF2B5EF4-FFF2-40B4-BE49-F238E27FC236}">
                  <a16:creationId xmlns:a16="http://schemas.microsoft.com/office/drawing/2014/main" xmlns="" id="{ABF65190-520B-4013-9738-283C108D69CA}"/>
                </a:ext>
              </a:extLst>
            </p:cNvPr>
            <p:cNvSpPr>
              <a:spLocks/>
            </p:cNvSpPr>
            <p:nvPr/>
          </p:nvSpPr>
          <p:spPr bwMode="auto">
            <a:xfrm>
              <a:off x="1365251" y="4939030"/>
              <a:ext cx="593725" cy="603250"/>
            </a:xfrm>
            <a:custGeom>
              <a:avLst/>
              <a:gdLst>
                <a:gd name="T0" fmla="*/ 426 w 544"/>
                <a:gd name="T1" fmla="*/ 555 h 555"/>
                <a:gd name="T2" fmla="*/ 409 w 544"/>
                <a:gd name="T3" fmla="*/ 554 h 555"/>
                <a:gd name="T4" fmla="*/ 267 w 544"/>
                <a:gd name="T5" fmla="*/ 475 h 555"/>
                <a:gd name="T6" fmla="*/ 20 w 544"/>
                <a:gd name="T7" fmla="*/ 200 h 555"/>
                <a:gd name="T8" fmla="*/ 0 w 544"/>
                <a:gd name="T9" fmla="*/ 112 h 555"/>
                <a:gd name="T10" fmla="*/ 1 w 544"/>
                <a:gd name="T11" fmla="*/ 91 h 555"/>
                <a:gd name="T12" fmla="*/ 65 w 544"/>
                <a:gd name="T13" fmla="*/ 5 h 555"/>
                <a:gd name="T14" fmla="*/ 97 w 544"/>
                <a:gd name="T15" fmla="*/ 0 h 555"/>
                <a:gd name="T16" fmla="*/ 190 w 544"/>
                <a:gd name="T17" fmla="*/ 31 h 555"/>
                <a:gd name="T18" fmla="*/ 477 w 544"/>
                <a:gd name="T19" fmla="*/ 289 h 555"/>
                <a:gd name="T20" fmla="*/ 544 w 544"/>
                <a:gd name="T21" fmla="*/ 455 h 555"/>
                <a:gd name="T22" fmla="*/ 426 w 544"/>
                <a:gd name="T23" fmla="*/ 55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555">
                  <a:moveTo>
                    <a:pt x="426" y="555"/>
                  </a:moveTo>
                  <a:cubicBezTo>
                    <a:pt x="420" y="555"/>
                    <a:pt x="414" y="555"/>
                    <a:pt x="409" y="554"/>
                  </a:cubicBezTo>
                  <a:cubicBezTo>
                    <a:pt x="355" y="545"/>
                    <a:pt x="310" y="510"/>
                    <a:pt x="267" y="475"/>
                  </a:cubicBezTo>
                  <a:cubicBezTo>
                    <a:pt x="170" y="397"/>
                    <a:pt x="70" y="314"/>
                    <a:pt x="20" y="200"/>
                  </a:cubicBezTo>
                  <a:cubicBezTo>
                    <a:pt x="9" y="172"/>
                    <a:pt x="0" y="142"/>
                    <a:pt x="0" y="112"/>
                  </a:cubicBezTo>
                  <a:cubicBezTo>
                    <a:pt x="0" y="105"/>
                    <a:pt x="0" y="98"/>
                    <a:pt x="1" y="91"/>
                  </a:cubicBezTo>
                  <a:cubicBezTo>
                    <a:pt x="7" y="54"/>
                    <a:pt x="30" y="18"/>
                    <a:pt x="65" y="5"/>
                  </a:cubicBezTo>
                  <a:cubicBezTo>
                    <a:pt x="75" y="1"/>
                    <a:pt x="86" y="0"/>
                    <a:pt x="97" y="0"/>
                  </a:cubicBezTo>
                  <a:cubicBezTo>
                    <a:pt x="129" y="0"/>
                    <a:pt x="162" y="14"/>
                    <a:pt x="190" y="31"/>
                  </a:cubicBezTo>
                  <a:cubicBezTo>
                    <a:pt x="304" y="94"/>
                    <a:pt x="402" y="183"/>
                    <a:pt x="477" y="289"/>
                  </a:cubicBezTo>
                  <a:cubicBezTo>
                    <a:pt x="512" y="338"/>
                    <a:pt x="543" y="394"/>
                    <a:pt x="544" y="455"/>
                  </a:cubicBezTo>
                  <a:cubicBezTo>
                    <a:pt x="544" y="522"/>
                    <a:pt x="479" y="555"/>
                    <a:pt x="426" y="555"/>
                  </a:cubicBezTo>
                </a:path>
              </a:pathLst>
            </a:custGeom>
            <a:solidFill>
              <a:srgbClr val="F467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8" name="Freeform 39">
              <a:extLst>
                <a:ext uri="{FF2B5EF4-FFF2-40B4-BE49-F238E27FC236}">
                  <a16:creationId xmlns:a16="http://schemas.microsoft.com/office/drawing/2014/main" xmlns="" id="{936AC371-CF16-4F48-AC7E-FAD0D0D09946}"/>
                </a:ext>
              </a:extLst>
            </p:cNvPr>
            <p:cNvSpPr>
              <a:spLocks/>
            </p:cNvSpPr>
            <p:nvPr/>
          </p:nvSpPr>
          <p:spPr bwMode="auto">
            <a:xfrm>
              <a:off x="1933576" y="4685030"/>
              <a:ext cx="406400" cy="768350"/>
            </a:xfrm>
            <a:custGeom>
              <a:avLst/>
              <a:gdLst>
                <a:gd name="T0" fmla="*/ 172 w 371"/>
                <a:gd name="T1" fmla="*/ 694 h 708"/>
                <a:gd name="T2" fmla="*/ 23 w 371"/>
                <a:gd name="T3" fmla="*/ 544 h 708"/>
                <a:gd name="T4" fmla="*/ 21 w 371"/>
                <a:gd name="T5" fmla="*/ 327 h 708"/>
                <a:gd name="T6" fmla="*/ 127 w 371"/>
                <a:gd name="T7" fmla="*/ 93 h 708"/>
                <a:gd name="T8" fmla="*/ 199 w 371"/>
                <a:gd name="T9" fmla="*/ 22 h 708"/>
                <a:gd name="T10" fmla="*/ 296 w 371"/>
                <a:gd name="T11" fmla="*/ 16 h 708"/>
                <a:gd name="T12" fmla="*/ 359 w 371"/>
                <a:gd name="T13" fmla="*/ 145 h 708"/>
                <a:gd name="T14" fmla="*/ 367 w 371"/>
                <a:gd name="T15" fmla="*/ 409 h 708"/>
                <a:gd name="T16" fmla="*/ 315 w 371"/>
                <a:gd name="T17" fmla="*/ 613 h 708"/>
                <a:gd name="T18" fmla="*/ 162 w 371"/>
                <a:gd name="T19" fmla="*/ 691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708">
                  <a:moveTo>
                    <a:pt x="172" y="694"/>
                  </a:moveTo>
                  <a:cubicBezTo>
                    <a:pt x="101" y="675"/>
                    <a:pt x="46" y="613"/>
                    <a:pt x="23" y="544"/>
                  </a:cubicBezTo>
                  <a:cubicBezTo>
                    <a:pt x="0" y="474"/>
                    <a:pt x="5" y="398"/>
                    <a:pt x="21" y="327"/>
                  </a:cubicBezTo>
                  <a:cubicBezTo>
                    <a:pt x="41" y="243"/>
                    <a:pt x="77" y="163"/>
                    <a:pt x="127" y="93"/>
                  </a:cubicBezTo>
                  <a:cubicBezTo>
                    <a:pt x="147" y="66"/>
                    <a:pt x="169" y="39"/>
                    <a:pt x="199" y="22"/>
                  </a:cubicBezTo>
                  <a:cubicBezTo>
                    <a:pt x="228" y="6"/>
                    <a:pt x="266" y="0"/>
                    <a:pt x="296" y="16"/>
                  </a:cubicBezTo>
                  <a:cubicBezTo>
                    <a:pt x="340" y="39"/>
                    <a:pt x="353" y="96"/>
                    <a:pt x="359" y="145"/>
                  </a:cubicBezTo>
                  <a:cubicBezTo>
                    <a:pt x="368" y="233"/>
                    <a:pt x="371" y="321"/>
                    <a:pt x="367" y="409"/>
                  </a:cubicBezTo>
                  <a:cubicBezTo>
                    <a:pt x="363" y="480"/>
                    <a:pt x="354" y="554"/>
                    <a:pt x="315" y="613"/>
                  </a:cubicBezTo>
                  <a:cubicBezTo>
                    <a:pt x="275" y="671"/>
                    <a:pt x="217" y="708"/>
                    <a:pt x="162" y="691"/>
                  </a:cubicBezTo>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9" name="Freeform 40">
              <a:extLst>
                <a:ext uri="{FF2B5EF4-FFF2-40B4-BE49-F238E27FC236}">
                  <a16:creationId xmlns:a16="http://schemas.microsoft.com/office/drawing/2014/main" xmlns="" id="{C75778CA-9291-4B65-A25D-4DDE60CCEBEF}"/>
                </a:ext>
              </a:extLst>
            </p:cNvPr>
            <p:cNvSpPr>
              <a:spLocks/>
            </p:cNvSpPr>
            <p:nvPr/>
          </p:nvSpPr>
          <p:spPr bwMode="auto">
            <a:xfrm>
              <a:off x="1900238" y="5904230"/>
              <a:ext cx="649288" cy="358775"/>
            </a:xfrm>
            <a:custGeom>
              <a:avLst/>
              <a:gdLst>
                <a:gd name="T0" fmla="*/ 594 w 595"/>
                <a:gd name="T1" fmla="*/ 331 h 332"/>
                <a:gd name="T2" fmla="*/ 575 w 595"/>
                <a:gd name="T3" fmla="*/ 310 h 332"/>
                <a:gd name="T4" fmla="*/ 525 w 595"/>
                <a:gd name="T5" fmla="*/ 252 h 332"/>
                <a:gd name="T6" fmla="*/ 445 w 595"/>
                <a:gd name="T7" fmla="*/ 169 h 332"/>
                <a:gd name="T8" fmla="*/ 335 w 595"/>
                <a:gd name="T9" fmla="*/ 83 h 332"/>
                <a:gd name="T10" fmla="*/ 210 w 595"/>
                <a:gd name="T11" fmla="*/ 24 h 332"/>
                <a:gd name="T12" fmla="*/ 98 w 595"/>
                <a:gd name="T13" fmla="*/ 15 h 332"/>
                <a:gd name="T14" fmla="*/ 26 w 595"/>
                <a:gd name="T15" fmla="*/ 38 h 332"/>
                <a:gd name="T16" fmla="*/ 1 w 595"/>
                <a:gd name="T17" fmla="*/ 51 h 332"/>
                <a:gd name="T18" fmla="*/ 24 w 595"/>
                <a:gd name="T19" fmla="*/ 34 h 332"/>
                <a:gd name="T20" fmla="*/ 97 w 595"/>
                <a:gd name="T21" fmla="*/ 6 h 332"/>
                <a:gd name="T22" fmla="*/ 213 w 595"/>
                <a:gd name="T23" fmla="*/ 13 h 332"/>
                <a:gd name="T24" fmla="*/ 341 w 595"/>
                <a:gd name="T25" fmla="*/ 74 h 332"/>
                <a:gd name="T26" fmla="*/ 453 w 595"/>
                <a:gd name="T27" fmla="*/ 161 h 332"/>
                <a:gd name="T28" fmla="*/ 531 w 595"/>
                <a:gd name="T29" fmla="*/ 246 h 332"/>
                <a:gd name="T30" fmla="*/ 578 w 595"/>
                <a:gd name="T31" fmla="*/ 308 h 332"/>
                <a:gd name="T32" fmla="*/ 594 w 595"/>
                <a:gd name="T33" fmla="*/ 331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5" h="332">
                  <a:moveTo>
                    <a:pt x="594" y="331"/>
                  </a:moveTo>
                  <a:cubicBezTo>
                    <a:pt x="594" y="332"/>
                    <a:pt x="587" y="324"/>
                    <a:pt x="575" y="310"/>
                  </a:cubicBezTo>
                  <a:cubicBezTo>
                    <a:pt x="561" y="295"/>
                    <a:pt x="545" y="275"/>
                    <a:pt x="525" y="252"/>
                  </a:cubicBezTo>
                  <a:cubicBezTo>
                    <a:pt x="503" y="227"/>
                    <a:pt x="477" y="198"/>
                    <a:pt x="445" y="169"/>
                  </a:cubicBezTo>
                  <a:cubicBezTo>
                    <a:pt x="414" y="140"/>
                    <a:pt x="376" y="111"/>
                    <a:pt x="335" y="83"/>
                  </a:cubicBezTo>
                  <a:cubicBezTo>
                    <a:pt x="294" y="57"/>
                    <a:pt x="251" y="36"/>
                    <a:pt x="210" y="24"/>
                  </a:cubicBezTo>
                  <a:cubicBezTo>
                    <a:pt x="169" y="12"/>
                    <a:pt x="130" y="9"/>
                    <a:pt x="98" y="15"/>
                  </a:cubicBezTo>
                  <a:cubicBezTo>
                    <a:pt x="67" y="20"/>
                    <a:pt x="42" y="30"/>
                    <a:pt x="26" y="38"/>
                  </a:cubicBezTo>
                  <a:cubicBezTo>
                    <a:pt x="10" y="47"/>
                    <a:pt x="1" y="51"/>
                    <a:pt x="1" y="51"/>
                  </a:cubicBezTo>
                  <a:cubicBezTo>
                    <a:pt x="0" y="50"/>
                    <a:pt x="8" y="44"/>
                    <a:pt x="24" y="34"/>
                  </a:cubicBezTo>
                  <a:cubicBezTo>
                    <a:pt x="40" y="24"/>
                    <a:pt x="64" y="13"/>
                    <a:pt x="97" y="6"/>
                  </a:cubicBezTo>
                  <a:cubicBezTo>
                    <a:pt x="130" y="0"/>
                    <a:pt x="171" y="1"/>
                    <a:pt x="213" y="13"/>
                  </a:cubicBezTo>
                  <a:cubicBezTo>
                    <a:pt x="255" y="25"/>
                    <a:pt x="299" y="46"/>
                    <a:pt x="341" y="74"/>
                  </a:cubicBezTo>
                  <a:cubicBezTo>
                    <a:pt x="383" y="101"/>
                    <a:pt x="421" y="131"/>
                    <a:pt x="453" y="161"/>
                  </a:cubicBezTo>
                  <a:cubicBezTo>
                    <a:pt x="484" y="191"/>
                    <a:pt x="510" y="221"/>
                    <a:pt x="531" y="246"/>
                  </a:cubicBezTo>
                  <a:cubicBezTo>
                    <a:pt x="552" y="272"/>
                    <a:pt x="568" y="293"/>
                    <a:pt x="578" y="308"/>
                  </a:cubicBezTo>
                  <a:cubicBezTo>
                    <a:pt x="589" y="322"/>
                    <a:pt x="595" y="331"/>
                    <a:pt x="594" y="331"/>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0" name="Freeform 41">
              <a:extLst>
                <a:ext uri="{FF2B5EF4-FFF2-40B4-BE49-F238E27FC236}">
                  <a16:creationId xmlns:a16="http://schemas.microsoft.com/office/drawing/2014/main" xmlns="" id="{0E089A6A-310D-41E1-AAF5-B02E63D20D21}"/>
                </a:ext>
              </a:extLst>
            </p:cNvPr>
            <p:cNvSpPr>
              <a:spLocks/>
            </p:cNvSpPr>
            <p:nvPr/>
          </p:nvSpPr>
          <p:spPr bwMode="auto">
            <a:xfrm>
              <a:off x="1577976" y="5172393"/>
              <a:ext cx="930275" cy="1041400"/>
            </a:xfrm>
            <a:custGeom>
              <a:avLst/>
              <a:gdLst>
                <a:gd name="T0" fmla="*/ 850 w 850"/>
                <a:gd name="T1" fmla="*/ 960 h 960"/>
                <a:gd name="T2" fmla="*/ 842 w 850"/>
                <a:gd name="T3" fmla="*/ 949 h 960"/>
                <a:gd name="T4" fmla="*/ 820 w 850"/>
                <a:gd name="T5" fmla="*/ 919 h 960"/>
                <a:gd name="T6" fmla="*/ 740 w 850"/>
                <a:gd name="T7" fmla="*/ 807 h 960"/>
                <a:gd name="T8" fmla="*/ 453 w 850"/>
                <a:gd name="T9" fmla="*/ 455 h 960"/>
                <a:gd name="T10" fmla="*/ 139 w 850"/>
                <a:gd name="T11" fmla="*/ 127 h 960"/>
                <a:gd name="T12" fmla="*/ 82 w 850"/>
                <a:gd name="T13" fmla="*/ 73 h 960"/>
                <a:gd name="T14" fmla="*/ 38 w 850"/>
                <a:gd name="T15" fmla="*/ 34 h 960"/>
                <a:gd name="T16" fmla="*/ 9 w 850"/>
                <a:gd name="T17" fmla="*/ 9 h 960"/>
                <a:gd name="T18" fmla="*/ 0 w 850"/>
                <a:gd name="T19" fmla="*/ 0 h 960"/>
                <a:gd name="T20" fmla="*/ 11 w 850"/>
                <a:gd name="T21" fmla="*/ 7 h 960"/>
                <a:gd name="T22" fmla="*/ 41 w 850"/>
                <a:gd name="T23" fmla="*/ 30 h 960"/>
                <a:gd name="T24" fmla="*/ 86 w 850"/>
                <a:gd name="T25" fmla="*/ 69 h 960"/>
                <a:gd name="T26" fmla="*/ 145 w 850"/>
                <a:gd name="T27" fmla="*/ 121 h 960"/>
                <a:gd name="T28" fmla="*/ 462 w 850"/>
                <a:gd name="T29" fmla="*/ 447 h 960"/>
                <a:gd name="T30" fmla="*/ 747 w 850"/>
                <a:gd name="T31" fmla="*/ 802 h 960"/>
                <a:gd name="T32" fmla="*/ 824 w 850"/>
                <a:gd name="T33" fmla="*/ 916 h 960"/>
                <a:gd name="T34" fmla="*/ 844 w 850"/>
                <a:gd name="T35" fmla="*/ 948 h 960"/>
                <a:gd name="T36" fmla="*/ 850 w 850"/>
                <a:gd name="T37" fmla="*/ 96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0" h="960">
                  <a:moveTo>
                    <a:pt x="850" y="960"/>
                  </a:moveTo>
                  <a:cubicBezTo>
                    <a:pt x="850" y="960"/>
                    <a:pt x="847" y="956"/>
                    <a:pt x="842" y="949"/>
                  </a:cubicBezTo>
                  <a:cubicBezTo>
                    <a:pt x="836" y="941"/>
                    <a:pt x="829" y="931"/>
                    <a:pt x="820" y="919"/>
                  </a:cubicBezTo>
                  <a:cubicBezTo>
                    <a:pt x="802" y="892"/>
                    <a:pt x="775" y="854"/>
                    <a:pt x="740" y="807"/>
                  </a:cubicBezTo>
                  <a:cubicBezTo>
                    <a:pt x="671" y="714"/>
                    <a:pt x="570" y="588"/>
                    <a:pt x="453" y="455"/>
                  </a:cubicBezTo>
                  <a:cubicBezTo>
                    <a:pt x="336" y="321"/>
                    <a:pt x="224" y="206"/>
                    <a:pt x="139" y="127"/>
                  </a:cubicBezTo>
                  <a:cubicBezTo>
                    <a:pt x="118" y="107"/>
                    <a:pt x="99" y="89"/>
                    <a:pt x="82" y="73"/>
                  </a:cubicBezTo>
                  <a:cubicBezTo>
                    <a:pt x="65" y="58"/>
                    <a:pt x="50" y="44"/>
                    <a:pt x="38" y="34"/>
                  </a:cubicBezTo>
                  <a:cubicBezTo>
                    <a:pt x="26" y="24"/>
                    <a:pt x="17" y="16"/>
                    <a:pt x="9" y="9"/>
                  </a:cubicBezTo>
                  <a:cubicBezTo>
                    <a:pt x="3" y="3"/>
                    <a:pt x="0" y="0"/>
                    <a:pt x="0" y="0"/>
                  </a:cubicBezTo>
                  <a:cubicBezTo>
                    <a:pt x="0" y="0"/>
                    <a:pt x="4" y="2"/>
                    <a:pt x="11" y="7"/>
                  </a:cubicBezTo>
                  <a:cubicBezTo>
                    <a:pt x="19" y="13"/>
                    <a:pt x="28" y="21"/>
                    <a:pt x="41" y="30"/>
                  </a:cubicBezTo>
                  <a:cubicBezTo>
                    <a:pt x="53" y="40"/>
                    <a:pt x="69" y="53"/>
                    <a:pt x="86" y="69"/>
                  </a:cubicBezTo>
                  <a:cubicBezTo>
                    <a:pt x="104" y="83"/>
                    <a:pt x="123" y="101"/>
                    <a:pt x="145" y="121"/>
                  </a:cubicBezTo>
                  <a:cubicBezTo>
                    <a:pt x="231" y="199"/>
                    <a:pt x="345" y="314"/>
                    <a:pt x="462" y="447"/>
                  </a:cubicBezTo>
                  <a:cubicBezTo>
                    <a:pt x="579" y="581"/>
                    <a:pt x="679" y="707"/>
                    <a:pt x="747" y="802"/>
                  </a:cubicBezTo>
                  <a:cubicBezTo>
                    <a:pt x="781" y="849"/>
                    <a:pt x="807" y="889"/>
                    <a:pt x="824" y="916"/>
                  </a:cubicBezTo>
                  <a:cubicBezTo>
                    <a:pt x="832" y="929"/>
                    <a:pt x="839" y="940"/>
                    <a:pt x="844" y="948"/>
                  </a:cubicBezTo>
                  <a:cubicBezTo>
                    <a:pt x="848" y="956"/>
                    <a:pt x="850" y="960"/>
                    <a:pt x="850" y="960"/>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1" name="Freeform 42">
              <a:extLst>
                <a:ext uri="{FF2B5EF4-FFF2-40B4-BE49-F238E27FC236}">
                  <a16:creationId xmlns:a16="http://schemas.microsoft.com/office/drawing/2014/main" xmlns="" id="{FE2CE167-DDED-4555-B68B-8739BFADB824}"/>
                </a:ext>
              </a:extLst>
            </p:cNvPr>
            <p:cNvSpPr>
              <a:spLocks/>
            </p:cNvSpPr>
            <p:nvPr/>
          </p:nvSpPr>
          <p:spPr bwMode="auto">
            <a:xfrm>
              <a:off x="2076451" y="4908868"/>
              <a:ext cx="236538" cy="1030288"/>
            </a:xfrm>
            <a:custGeom>
              <a:avLst/>
              <a:gdLst>
                <a:gd name="T0" fmla="*/ 215 w 216"/>
                <a:gd name="T1" fmla="*/ 950 h 951"/>
                <a:gd name="T2" fmla="*/ 193 w 216"/>
                <a:gd name="T3" fmla="*/ 918 h 951"/>
                <a:gd name="T4" fmla="*/ 142 w 216"/>
                <a:gd name="T5" fmla="*/ 824 h 951"/>
                <a:gd name="T6" fmla="*/ 81 w 216"/>
                <a:gd name="T7" fmla="*/ 678 h 951"/>
                <a:gd name="T8" fmla="*/ 29 w 216"/>
                <a:gd name="T9" fmla="*/ 491 h 951"/>
                <a:gd name="T10" fmla="*/ 15 w 216"/>
                <a:gd name="T11" fmla="*/ 140 h 951"/>
                <a:gd name="T12" fmla="*/ 27 w 216"/>
                <a:gd name="T13" fmla="*/ 81 h 951"/>
                <a:gd name="T14" fmla="*/ 34 w 216"/>
                <a:gd name="T15" fmla="*/ 57 h 951"/>
                <a:gd name="T16" fmla="*/ 41 w 216"/>
                <a:gd name="T17" fmla="*/ 37 h 951"/>
                <a:gd name="T18" fmla="*/ 56 w 216"/>
                <a:gd name="T19" fmla="*/ 1 h 951"/>
                <a:gd name="T20" fmla="*/ 23 w 216"/>
                <a:gd name="T21" fmla="*/ 142 h 951"/>
                <a:gd name="T22" fmla="*/ 41 w 216"/>
                <a:gd name="T23" fmla="*/ 489 h 951"/>
                <a:gd name="T24" fmla="*/ 91 w 216"/>
                <a:gd name="T25" fmla="*/ 674 h 951"/>
                <a:gd name="T26" fmla="*/ 149 w 216"/>
                <a:gd name="T27" fmla="*/ 821 h 951"/>
                <a:gd name="T28" fmla="*/ 197 w 216"/>
                <a:gd name="T29" fmla="*/ 916 h 951"/>
                <a:gd name="T30" fmla="*/ 215 w 216"/>
                <a:gd name="T31" fmla="*/ 950 h 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 h="951">
                  <a:moveTo>
                    <a:pt x="215" y="950"/>
                  </a:moveTo>
                  <a:cubicBezTo>
                    <a:pt x="214" y="951"/>
                    <a:pt x="207" y="939"/>
                    <a:pt x="193" y="918"/>
                  </a:cubicBezTo>
                  <a:cubicBezTo>
                    <a:pt x="180" y="897"/>
                    <a:pt x="161" y="865"/>
                    <a:pt x="142" y="824"/>
                  </a:cubicBezTo>
                  <a:cubicBezTo>
                    <a:pt x="122" y="784"/>
                    <a:pt x="101" y="734"/>
                    <a:pt x="81" y="678"/>
                  </a:cubicBezTo>
                  <a:cubicBezTo>
                    <a:pt x="61" y="622"/>
                    <a:pt x="43" y="559"/>
                    <a:pt x="29" y="491"/>
                  </a:cubicBezTo>
                  <a:cubicBezTo>
                    <a:pt x="0" y="356"/>
                    <a:pt x="0" y="229"/>
                    <a:pt x="15" y="140"/>
                  </a:cubicBezTo>
                  <a:cubicBezTo>
                    <a:pt x="17" y="118"/>
                    <a:pt x="24" y="98"/>
                    <a:pt x="27" y="81"/>
                  </a:cubicBezTo>
                  <a:cubicBezTo>
                    <a:pt x="30" y="72"/>
                    <a:pt x="31" y="64"/>
                    <a:pt x="34" y="57"/>
                  </a:cubicBezTo>
                  <a:cubicBezTo>
                    <a:pt x="36" y="50"/>
                    <a:pt x="39" y="43"/>
                    <a:pt x="41" y="37"/>
                  </a:cubicBezTo>
                  <a:cubicBezTo>
                    <a:pt x="50" y="13"/>
                    <a:pt x="55" y="0"/>
                    <a:pt x="56" y="1"/>
                  </a:cubicBezTo>
                  <a:cubicBezTo>
                    <a:pt x="59" y="2"/>
                    <a:pt x="36" y="53"/>
                    <a:pt x="23" y="142"/>
                  </a:cubicBezTo>
                  <a:cubicBezTo>
                    <a:pt x="10" y="230"/>
                    <a:pt x="12" y="355"/>
                    <a:pt x="41" y="489"/>
                  </a:cubicBezTo>
                  <a:cubicBezTo>
                    <a:pt x="54" y="556"/>
                    <a:pt x="72" y="619"/>
                    <a:pt x="91" y="674"/>
                  </a:cubicBezTo>
                  <a:cubicBezTo>
                    <a:pt x="110" y="731"/>
                    <a:pt x="131" y="780"/>
                    <a:pt x="149" y="821"/>
                  </a:cubicBezTo>
                  <a:cubicBezTo>
                    <a:pt x="168" y="862"/>
                    <a:pt x="185" y="894"/>
                    <a:pt x="197" y="916"/>
                  </a:cubicBezTo>
                  <a:cubicBezTo>
                    <a:pt x="209" y="937"/>
                    <a:pt x="216" y="950"/>
                    <a:pt x="215" y="95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grpSp>
      <p:sp>
        <p:nvSpPr>
          <p:cNvPr id="42" name="Freeform 43">
            <a:extLst>
              <a:ext uri="{FF2B5EF4-FFF2-40B4-BE49-F238E27FC236}">
                <a16:creationId xmlns:a16="http://schemas.microsoft.com/office/drawing/2014/main" xmlns="" id="{7B394213-0D21-4859-B2F5-A57F36A73045}"/>
              </a:ext>
            </a:extLst>
          </p:cNvPr>
          <p:cNvSpPr>
            <a:spLocks/>
          </p:cNvSpPr>
          <p:nvPr/>
        </p:nvSpPr>
        <p:spPr bwMode="auto">
          <a:xfrm>
            <a:off x="2465388" y="1998980"/>
            <a:ext cx="7316788" cy="4800600"/>
          </a:xfrm>
          <a:custGeom>
            <a:avLst/>
            <a:gdLst>
              <a:gd name="T0" fmla="*/ 6453 w 6695"/>
              <a:gd name="T1" fmla="*/ 4428 h 4428"/>
              <a:gd name="T2" fmla="*/ 243 w 6695"/>
              <a:gd name="T3" fmla="*/ 4428 h 4428"/>
              <a:gd name="T4" fmla="*/ 0 w 6695"/>
              <a:gd name="T5" fmla="*/ 4185 h 4428"/>
              <a:gd name="T6" fmla="*/ 0 w 6695"/>
              <a:gd name="T7" fmla="*/ 243 h 4428"/>
              <a:gd name="T8" fmla="*/ 243 w 6695"/>
              <a:gd name="T9" fmla="*/ 0 h 4428"/>
              <a:gd name="T10" fmla="*/ 6453 w 6695"/>
              <a:gd name="T11" fmla="*/ 0 h 4428"/>
              <a:gd name="T12" fmla="*/ 6695 w 6695"/>
              <a:gd name="T13" fmla="*/ 243 h 4428"/>
              <a:gd name="T14" fmla="*/ 6695 w 6695"/>
              <a:gd name="T15" fmla="*/ 4185 h 4428"/>
              <a:gd name="T16" fmla="*/ 6453 w 6695"/>
              <a:gd name="T17" fmla="*/ 4428 h 4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95" h="4428">
                <a:moveTo>
                  <a:pt x="6453" y="4428"/>
                </a:moveTo>
                <a:lnTo>
                  <a:pt x="243" y="4428"/>
                </a:lnTo>
                <a:cubicBezTo>
                  <a:pt x="109" y="4428"/>
                  <a:pt x="0" y="4319"/>
                  <a:pt x="0" y="4185"/>
                </a:cubicBezTo>
                <a:lnTo>
                  <a:pt x="0" y="243"/>
                </a:lnTo>
                <a:cubicBezTo>
                  <a:pt x="0" y="109"/>
                  <a:pt x="109" y="0"/>
                  <a:pt x="243" y="0"/>
                </a:cubicBezTo>
                <a:lnTo>
                  <a:pt x="6453" y="0"/>
                </a:lnTo>
                <a:cubicBezTo>
                  <a:pt x="6587" y="0"/>
                  <a:pt x="6695" y="109"/>
                  <a:pt x="6695" y="243"/>
                </a:cubicBezTo>
                <a:lnTo>
                  <a:pt x="6695" y="4185"/>
                </a:lnTo>
                <a:cubicBezTo>
                  <a:pt x="6695" y="4319"/>
                  <a:pt x="6587" y="4428"/>
                  <a:pt x="6453" y="4428"/>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3" name="Freeform 44">
            <a:extLst>
              <a:ext uri="{FF2B5EF4-FFF2-40B4-BE49-F238E27FC236}">
                <a16:creationId xmlns:a16="http://schemas.microsoft.com/office/drawing/2014/main" xmlns="" id="{39D8C3E8-E855-423F-84AF-BDF3C92C9D7C}"/>
              </a:ext>
            </a:extLst>
          </p:cNvPr>
          <p:cNvSpPr>
            <a:spLocks/>
          </p:cNvSpPr>
          <p:nvPr/>
        </p:nvSpPr>
        <p:spPr bwMode="auto">
          <a:xfrm>
            <a:off x="2159001" y="6443980"/>
            <a:ext cx="7927975" cy="420688"/>
          </a:xfrm>
          <a:custGeom>
            <a:avLst/>
            <a:gdLst>
              <a:gd name="T0" fmla="*/ 6957 w 7254"/>
              <a:gd name="T1" fmla="*/ 388 h 388"/>
              <a:gd name="T2" fmla="*/ 296 w 7254"/>
              <a:gd name="T3" fmla="*/ 388 h 388"/>
              <a:gd name="T4" fmla="*/ 0 w 7254"/>
              <a:gd name="T5" fmla="*/ 91 h 388"/>
              <a:gd name="T6" fmla="*/ 0 w 7254"/>
              <a:gd name="T7" fmla="*/ 0 h 388"/>
              <a:gd name="T8" fmla="*/ 7254 w 7254"/>
              <a:gd name="T9" fmla="*/ 0 h 388"/>
              <a:gd name="T10" fmla="*/ 7254 w 7254"/>
              <a:gd name="T11" fmla="*/ 91 h 388"/>
              <a:gd name="T12" fmla="*/ 6957 w 7254"/>
              <a:gd name="T13" fmla="*/ 388 h 388"/>
            </a:gdLst>
            <a:ahLst/>
            <a:cxnLst>
              <a:cxn ang="0">
                <a:pos x="T0" y="T1"/>
              </a:cxn>
              <a:cxn ang="0">
                <a:pos x="T2" y="T3"/>
              </a:cxn>
              <a:cxn ang="0">
                <a:pos x="T4" y="T5"/>
              </a:cxn>
              <a:cxn ang="0">
                <a:pos x="T6" y="T7"/>
              </a:cxn>
              <a:cxn ang="0">
                <a:pos x="T8" y="T9"/>
              </a:cxn>
              <a:cxn ang="0">
                <a:pos x="T10" y="T11"/>
              </a:cxn>
              <a:cxn ang="0">
                <a:pos x="T12" y="T13"/>
              </a:cxn>
            </a:cxnLst>
            <a:rect l="0" t="0" r="r" b="b"/>
            <a:pathLst>
              <a:path w="7254" h="388">
                <a:moveTo>
                  <a:pt x="6957" y="388"/>
                </a:moveTo>
                <a:lnTo>
                  <a:pt x="296" y="388"/>
                </a:lnTo>
                <a:cubicBezTo>
                  <a:pt x="133" y="388"/>
                  <a:pt x="0" y="255"/>
                  <a:pt x="0" y="91"/>
                </a:cubicBezTo>
                <a:lnTo>
                  <a:pt x="0" y="0"/>
                </a:lnTo>
                <a:lnTo>
                  <a:pt x="7254" y="0"/>
                </a:lnTo>
                <a:lnTo>
                  <a:pt x="7254" y="91"/>
                </a:lnTo>
                <a:cubicBezTo>
                  <a:pt x="7254" y="255"/>
                  <a:pt x="7121" y="388"/>
                  <a:pt x="6957" y="388"/>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4" name="Rectangle 45">
            <a:extLst>
              <a:ext uri="{FF2B5EF4-FFF2-40B4-BE49-F238E27FC236}">
                <a16:creationId xmlns:a16="http://schemas.microsoft.com/office/drawing/2014/main" xmlns="" id="{CC2BE98C-8FBF-4A4C-B2D2-8C4299508B23}"/>
              </a:ext>
            </a:extLst>
          </p:cNvPr>
          <p:cNvSpPr>
            <a:spLocks noChangeArrowheads="1"/>
          </p:cNvSpPr>
          <p:nvPr/>
        </p:nvSpPr>
        <p:spPr bwMode="auto">
          <a:xfrm>
            <a:off x="2662238" y="2191068"/>
            <a:ext cx="6902450" cy="4052888"/>
          </a:xfrm>
          <a:prstGeom prst="rect">
            <a:avLst/>
          </a:prstGeom>
          <a:solidFill>
            <a:srgbClr val="3353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5" name="Freeform 46">
            <a:extLst>
              <a:ext uri="{FF2B5EF4-FFF2-40B4-BE49-F238E27FC236}">
                <a16:creationId xmlns:a16="http://schemas.microsoft.com/office/drawing/2014/main" xmlns="" id="{DF0F5726-2716-42B0-8D74-87355C7E9002}"/>
              </a:ext>
            </a:extLst>
          </p:cNvPr>
          <p:cNvSpPr>
            <a:spLocks/>
          </p:cNvSpPr>
          <p:nvPr/>
        </p:nvSpPr>
        <p:spPr bwMode="auto">
          <a:xfrm>
            <a:off x="5402263" y="6443980"/>
            <a:ext cx="1573213" cy="155575"/>
          </a:xfrm>
          <a:custGeom>
            <a:avLst/>
            <a:gdLst>
              <a:gd name="T0" fmla="*/ 0 w 991"/>
              <a:gd name="T1" fmla="*/ 0 h 98"/>
              <a:gd name="T2" fmla="*/ 62 w 991"/>
              <a:gd name="T3" fmla="*/ 98 h 98"/>
              <a:gd name="T4" fmla="*/ 934 w 991"/>
              <a:gd name="T5" fmla="*/ 98 h 98"/>
              <a:gd name="T6" fmla="*/ 991 w 991"/>
              <a:gd name="T7" fmla="*/ 0 h 98"/>
              <a:gd name="T8" fmla="*/ 0 w 991"/>
              <a:gd name="T9" fmla="*/ 0 h 98"/>
            </a:gdLst>
            <a:ahLst/>
            <a:cxnLst>
              <a:cxn ang="0">
                <a:pos x="T0" y="T1"/>
              </a:cxn>
              <a:cxn ang="0">
                <a:pos x="T2" y="T3"/>
              </a:cxn>
              <a:cxn ang="0">
                <a:pos x="T4" y="T5"/>
              </a:cxn>
              <a:cxn ang="0">
                <a:pos x="T6" y="T7"/>
              </a:cxn>
              <a:cxn ang="0">
                <a:pos x="T8" y="T9"/>
              </a:cxn>
            </a:cxnLst>
            <a:rect l="0" t="0" r="r" b="b"/>
            <a:pathLst>
              <a:path w="991" h="98">
                <a:moveTo>
                  <a:pt x="0" y="0"/>
                </a:moveTo>
                <a:lnTo>
                  <a:pt x="62" y="98"/>
                </a:lnTo>
                <a:lnTo>
                  <a:pt x="934" y="98"/>
                </a:lnTo>
                <a:lnTo>
                  <a:pt x="991" y="0"/>
                </a:lnTo>
                <a:lnTo>
                  <a:pt x="0" y="0"/>
                </a:ln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6" name="Freeform 47">
            <a:extLst>
              <a:ext uri="{FF2B5EF4-FFF2-40B4-BE49-F238E27FC236}">
                <a16:creationId xmlns:a16="http://schemas.microsoft.com/office/drawing/2014/main" xmlns="" id="{F6164989-1234-4049-B746-A8526286D43F}"/>
              </a:ext>
            </a:extLst>
          </p:cNvPr>
          <p:cNvSpPr>
            <a:spLocks/>
          </p:cNvSpPr>
          <p:nvPr/>
        </p:nvSpPr>
        <p:spPr bwMode="auto">
          <a:xfrm>
            <a:off x="2803526" y="2327593"/>
            <a:ext cx="6634163" cy="3903663"/>
          </a:xfrm>
          <a:custGeom>
            <a:avLst/>
            <a:gdLst>
              <a:gd name="T0" fmla="*/ 6015 w 6070"/>
              <a:gd name="T1" fmla="*/ 3601 h 3601"/>
              <a:gd name="T2" fmla="*/ 54 w 6070"/>
              <a:gd name="T3" fmla="*/ 3601 h 3601"/>
              <a:gd name="T4" fmla="*/ 0 w 6070"/>
              <a:gd name="T5" fmla="*/ 3546 h 3601"/>
              <a:gd name="T6" fmla="*/ 0 w 6070"/>
              <a:gd name="T7" fmla="*/ 55 h 3601"/>
              <a:gd name="T8" fmla="*/ 54 w 6070"/>
              <a:gd name="T9" fmla="*/ 0 h 3601"/>
              <a:gd name="T10" fmla="*/ 6015 w 6070"/>
              <a:gd name="T11" fmla="*/ 0 h 3601"/>
              <a:gd name="T12" fmla="*/ 6070 w 6070"/>
              <a:gd name="T13" fmla="*/ 55 h 3601"/>
              <a:gd name="T14" fmla="*/ 6070 w 6070"/>
              <a:gd name="T15" fmla="*/ 3546 h 3601"/>
              <a:gd name="T16" fmla="*/ 6015 w 6070"/>
              <a:gd name="T17" fmla="*/ 3601 h 3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0" h="3601">
                <a:moveTo>
                  <a:pt x="6015" y="3601"/>
                </a:moveTo>
                <a:lnTo>
                  <a:pt x="54" y="3601"/>
                </a:lnTo>
                <a:cubicBezTo>
                  <a:pt x="24" y="3601"/>
                  <a:pt x="0" y="3577"/>
                  <a:pt x="0" y="3546"/>
                </a:cubicBezTo>
                <a:lnTo>
                  <a:pt x="0" y="55"/>
                </a:lnTo>
                <a:cubicBezTo>
                  <a:pt x="0" y="25"/>
                  <a:pt x="24" y="0"/>
                  <a:pt x="54" y="0"/>
                </a:cubicBezTo>
                <a:lnTo>
                  <a:pt x="6015" y="0"/>
                </a:lnTo>
                <a:cubicBezTo>
                  <a:pt x="6045" y="0"/>
                  <a:pt x="6070" y="25"/>
                  <a:pt x="6070" y="55"/>
                </a:cubicBezTo>
                <a:lnTo>
                  <a:pt x="6070" y="3546"/>
                </a:lnTo>
                <a:cubicBezTo>
                  <a:pt x="6070" y="3577"/>
                  <a:pt x="6045" y="3601"/>
                  <a:pt x="6015" y="3601"/>
                </a:cubicBezTo>
                <a:close/>
              </a:path>
            </a:pathLst>
          </a:custGeom>
          <a:solidFill>
            <a:srgbClr val="E7E8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7" name="Rectangle 48">
            <a:extLst>
              <a:ext uri="{FF2B5EF4-FFF2-40B4-BE49-F238E27FC236}">
                <a16:creationId xmlns:a16="http://schemas.microsoft.com/office/drawing/2014/main" xmlns="" id="{864A1F7E-AE9E-429B-8494-3536835216DD}"/>
              </a:ext>
            </a:extLst>
          </p:cNvPr>
          <p:cNvSpPr>
            <a:spLocks noChangeArrowheads="1"/>
          </p:cNvSpPr>
          <p:nvPr/>
        </p:nvSpPr>
        <p:spPr bwMode="auto">
          <a:xfrm>
            <a:off x="2803526" y="2613343"/>
            <a:ext cx="6634163" cy="3617913"/>
          </a:xfrm>
          <a:prstGeom prst="rect">
            <a:avLst/>
          </a:prstGeom>
          <a:solidFill>
            <a:srgbClr val="FAFA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8" name="Oval 49">
            <a:extLst>
              <a:ext uri="{FF2B5EF4-FFF2-40B4-BE49-F238E27FC236}">
                <a16:creationId xmlns:a16="http://schemas.microsoft.com/office/drawing/2014/main" xmlns="" id="{73B4004D-5DE4-4044-BC90-720874919B3B}"/>
              </a:ext>
            </a:extLst>
          </p:cNvPr>
          <p:cNvSpPr>
            <a:spLocks noChangeArrowheads="1"/>
          </p:cNvSpPr>
          <p:nvPr/>
        </p:nvSpPr>
        <p:spPr bwMode="auto">
          <a:xfrm>
            <a:off x="3241676" y="2426018"/>
            <a:ext cx="106363" cy="104775"/>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9" name="Oval 50">
            <a:extLst>
              <a:ext uri="{FF2B5EF4-FFF2-40B4-BE49-F238E27FC236}">
                <a16:creationId xmlns:a16="http://schemas.microsoft.com/office/drawing/2014/main" xmlns="" id="{B36E6ABC-BFAF-4967-BB6F-302AD5C4D8D2}"/>
              </a:ext>
            </a:extLst>
          </p:cNvPr>
          <p:cNvSpPr>
            <a:spLocks noChangeArrowheads="1"/>
          </p:cNvSpPr>
          <p:nvPr/>
        </p:nvSpPr>
        <p:spPr bwMode="auto">
          <a:xfrm>
            <a:off x="2921001" y="2426018"/>
            <a:ext cx="106363" cy="104775"/>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0" name="Oval 51">
            <a:extLst>
              <a:ext uri="{FF2B5EF4-FFF2-40B4-BE49-F238E27FC236}">
                <a16:creationId xmlns:a16="http://schemas.microsoft.com/office/drawing/2014/main" xmlns="" id="{61A5F66C-FB02-4FCC-9CC0-E16AB871904F}"/>
              </a:ext>
            </a:extLst>
          </p:cNvPr>
          <p:cNvSpPr>
            <a:spLocks noChangeArrowheads="1"/>
          </p:cNvSpPr>
          <p:nvPr/>
        </p:nvSpPr>
        <p:spPr bwMode="auto">
          <a:xfrm>
            <a:off x="3074988" y="2426018"/>
            <a:ext cx="106363" cy="104775"/>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1" name="Oval 52">
            <a:extLst>
              <a:ext uri="{FF2B5EF4-FFF2-40B4-BE49-F238E27FC236}">
                <a16:creationId xmlns:a16="http://schemas.microsoft.com/office/drawing/2014/main" xmlns="" id="{A79AA155-5FA4-4FB8-84C2-9F1612A5CB8D}"/>
              </a:ext>
            </a:extLst>
          </p:cNvPr>
          <p:cNvSpPr>
            <a:spLocks noChangeArrowheads="1"/>
          </p:cNvSpPr>
          <p:nvPr/>
        </p:nvSpPr>
        <p:spPr bwMode="auto">
          <a:xfrm>
            <a:off x="2465388" y="6440805"/>
            <a:ext cx="7253288" cy="7938"/>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2" name="Freeform 53">
            <a:extLst>
              <a:ext uri="{FF2B5EF4-FFF2-40B4-BE49-F238E27FC236}">
                <a16:creationId xmlns:a16="http://schemas.microsoft.com/office/drawing/2014/main" xmlns="" id="{3867DDC0-07AD-4331-BCC8-3FD1A530C9CB}"/>
              </a:ext>
            </a:extLst>
          </p:cNvPr>
          <p:cNvSpPr>
            <a:spLocks/>
          </p:cNvSpPr>
          <p:nvPr/>
        </p:nvSpPr>
        <p:spPr bwMode="auto">
          <a:xfrm>
            <a:off x="4108451" y="4683443"/>
            <a:ext cx="23813" cy="263525"/>
          </a:xfrm>
          <a:custGeom>
            <a:avLst/>
            <a:gdLst>
              <a:gd name="T0" fmla="*/ 2 w 21"/>
              <a:gd name="T1" fmla="*/ 243 h 243"/>
              <a:gd name="T2" fmla="*/ 6 w 21"/>
              <a:gd name="T3" fmla="*/ 122 h 243"/>
              <a:gd name="T4" fmla="*/ 19 w 21"/>
              <a:gd name="T5" fmla="*/ 1 h 243"/>
              <a:gd name="T6" fmla="*/ 15 w 21"/>
              <a:gd name="T7" fmla="*/ 122 h 243"/>
              <a:gd name="T8" fmla="*/ 2 w 21"/>
              <a:gd name="T9" fmla="*/ 243 h 243"/>
            </a:gdLst>
            <a:ahLst/>
            <a:cxnLst>
              <a:cxn ang="0">
                <a:pos x="T0" y="T1"/>
              </a:cxn>
              <a:cxn ang="0">
                <a:pos x="T2" y="T3"/>
              </a:cxn>
              <a:cxn ang="0">
                <a:pos x="T4" y="T5"/>
              </a:cxn>
              <a:cxn ang="0">
                <a:pos x="T6" y="T7"/>
              </a:cxn>
              <a:cxn ang="0">
                <a:pos x="T8" y="T9"/>
              </a:cxn>
            </a:cxnLst>
            <a:rect l="0" t="0" r="r" b="b"/>
            <a:pathLst>
              <a:path w="21" h="243">
                <a:moveTo>
                  <a:pt x="2" y="243"/>
                </a:moveTo>
                <a:cubicBezTo>
                  <a:pt x="0" y="243"/>
                  <a:pt x="1" y="189"/>
                  <a:pt x="6" y="122"/>
                </a:cubicBezTo>
                <a:cubicBezTo>
                  <a:pt x="11" y="55"/>
                  <a:pt x="16" y="0"/>
                  <a:pt x="19" y="1"/>
                </a:cubicBezTo>
                <a:cubicBezTo>
                  <a:pt x="21" y="1"/>
                  <a:pt x="19" y="55"/>
                  <a:pt x="15" y="122"/>
                </a:cubicBezTo>
                <a:cubicBezTo>
                  <a:pt x="10" y="189"/>
                  <a:pt x="4" y="243"/>
                  <a:pt x="2" y="243"/>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 name="Freeform 54">
            <a:extLst>
              <a:ext uri="{FF2B5EF4-FFF2-40B4-BE49-F238E27FC236}">
                <a16:creationId xmlns:a16="http://schemas.microsoft.com/office/drawing/2014/main" xmlns="" id="{9B64DC28-0ADB-4AD6-B635-658C1C94AD3A}"/>
              </a:ext>
            </a:extLst>
          </p:cNvPr>
          <p:cNvSpPr>
            <a:spLocks noEditPoints="1"/>
          </p:cNvSpPr>
          <p:nvPr/>
        </p:nvSpPr>
        <p:spPr bwMode="auto">
          <a:xfrm>
            <a:off x="3541713" y="2713355"/>
            <a:ext cx="5640388" cy="3519488"/>
          </a:xfrm>
          <a:custGeom>
            <a:avLst/>
            <a:gdLst>
              <a:gd name="T0" fmla="*/ 3646 w 5160"/>
              <a:gd name="T1" fmla="*/ 2278 h 3246"/>
              <a:gd name="T2" fmla="*/ 3706 w 5160"/>
              <a:gd name="T3" fmla="*/ 1694 h 3246"/>
              <a:gd name="T4" fmla="*/ 4083 w 5160"/>
              <a:gd name="T5" fmla="*/ 2279 h 3246"/>
              <a:gd name="T6" fmla="*/ 3646 w 5160"/>
              <a:gd name="T7" fmla="*/ 2278 h 3246"/>
              <a:gd name="T8" fmla="*/ 1474 w 5160"/>
              <a:gd name="T9" fmla="*/ 1618 h 3246"/>
              <a:gd name="T10" fmla="*/ 1461 w 5160"/>
              <a:gd name="T11" fmla="*/ 2232 h 3246"/>
              <a:gd name="T12" fmla="*/ 1078 w 5160"/>
              <a:gd name="T13" fmla="*/ 2234 h 3246"/>
              <a:gd name="T14" fmla="*/ 1474 w 5160"/>
              <a:gd name="T15" fmla="*/ 1618 h 3246"/>
              <a:gd name="T16" fmla="*/ 4778 w 5160"/>
              <a:gd name="T17" fmla="*/ 1736 h 3246"/>
              <a:gd name="T18" fmla="*/ 4083 w 5160"/>
              <a:gd name="T19" fmla="*/ 617 h 3246"/>
              <a:gd name="T20" fmla="*/ 3041 w 5160"/>
              <a:gd name="T21" fmla="*/ 90 h 3246"/>
              <a:gd name="T22" fmla="*/ 3041 w 5160"/>
              <a:gd name="T23" fmla="*/ 90 h 3246"/>
              <a:gd name="T24" fmla="*/ 2096 w 5160"/>
              <a:gd name="T25" fmla="*/ 86 h 3246"/>
              <a:gd name="T26" fmla="*/ 1079 w 5160"/>
              <a:gd name="T27" fmla="*/ 574 h 3246"/>
              <a:gd name="T28" fmla="*/ 1078 w 5160"/>
              <a:gd name="T29" fmla="*/ 571 h 3246"/>
              <a:gd name="T30" fmla="*/ 382 w 5160"/>
              <a:gd name="T31" fmla="*/ 1690 h 3246"/>
              <a:gd name="T32" fmla="*/ 637 w 5160"/>
              <a:gd name="T33" fmla="*/ 2931 h 3246"/>
              <a:gd name="T34" fmla="*/ 1443 w 5160"/>
              <a:gd name="T35" fmla="*/ 2981 h 3246"/>
              <a:gd name="T36" fmla="*/ 1437 w 5160"/>
              <a:gd name="T37" fmla="*/ 3246 h 3246"/>
              <a:gd name="T38" fmla="*/ 3627 w 5160"/>
              <a:gd name="T39" fmla="*/ 3242 h 3246"/>
              <a:gd name="T40" fmla="*/ 3604 w 5160"/>
              <a:gd name="T41" fmla="*/ 2946 h 3246"/>
              <a:gd name="T42" fmla="*/ 4522 w 5160"/>
              <a:gd name="T43" fmla="*/ 2932 h 3246"/>
              <a:gd name="T44" fmla="*/ 4778 w 5160"/>
              <a:gd name="T45" fmla="*/ 1736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60" h="3246">
                <a:moveTo>
                  <a:pt x="3646" y="2278"/>
                </a:moveTo>
                <a:lnTo>
                  <a:pt x="3706" y="1694"/>
                </a:lnTo>
                <a:lnTo>
                  <a:pt x="4083" y="2279"/>
                </a:lnTo>
                <a:lnTo>
                  <a:pt x="3646" y="2278"/>
                </a:lnTo>
                <a:close/>
                <a:moveTo>
                  <a:pt x="1474" y="1618"/>
                </a:moveTo>
                <a:lnTo>
                  <a:pt x="1461" y="2232"/>
                </a:lnTo>
                <a:lnTo>
                  <a:pt x="1078" y="2234"/>
                </a:lnTo>
                <a:lnTo>
                  <a:pt x="1474" y="1618"/>
                </a:lnTo>
                <a:close/>
                <a:moveTo>
                  <a:pt x="4778" y="1736"/>
                </a:moveTo>
                <a:cubicBezTo>
                  <a:pt x="4437" y="1208"/>
                  <a:pt x="4083" y="617"/>
                  <a:pt x="4083" y="617"/>
                </a:cubicBezTo>
                <a:cubicBezTo>
                  <a:pt x="3775" y="241"/>
                  <a:pt x="3526" y="110"/>
                  <a:pt x="3041" y="90"/>
                </a:cubicBezTo>
                <a:lnTo>
                  <a:pt x="3041" y="90"/>
                </a:lnTo>
                <a:lnTo>
                  <a:pt x="2096" y="86"/>
                </a:lnTo>
                <a:cubicBezTo>
                  <a:pt x="1910" y="96"/>
                  <a:pt x="1479" y="0"/>
                  <a:pt x="1079" y="574"/>
                </a:cubicBezTo>
                <a:lnTo>
                  <a:pt x="1078" y="571"/>
                </a:lnTo>
                <a:cubicBezTo>
                  <a:pt x="1078" y="571"/>
                  <a:pt x="723" y="1163"/>
                  <a:pt x="382" y="1690"/>
                </a:cubicBezTo>
                <a:cubicBezTo>
                  <a:pt x="0" y="2281"/>
                  <a:pt x="229" y="2895"/>
                  <a:pt x="637" y="2931"/>
                </a:cubicBezTo>
                <a:cubicBezTo>
                  <a:pt x="1050" y="2967"/>
                  <a:pt x="1306" y="2978"/>
                  <a:pt x="1443" y="2981"/>
                </a:cubicBezTo>
                <a:lnTo>
                  <a:pt x="1437" y="3246"/>
                </a:lnTo>
                <a:lnTo>
                  <a:pt x="3627" y="3242"/>
                </a:lnTo>
                <a:lnTo>
                  <a:pt x="3604" y="2946"/>
                </a:lnTo>
                <a:cubicBezTo>
                  <a:pt x="3824" y="2946"/>
                  <a:pt x="4432" y="2944"/>
                  <a:pt x="4522" y="2932"/>
                </a:cubicBezTo>
                <a:cubicBezTo>
                  <a:pt x="4929" y="2882"/>
                  <a:pt x="5160" y="2327"/>
                  <a:pt x="4778" y="1736"/>
                </a:cubicBezTo>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 name="Freeform 55">
            <a:extLst>
              <a:ext uri="{FF2B5EF4-FFF2-40B4-BE49-F238E27FC236}">
                <a16:creationId xmlns:a16="http://schemas.microsoft.com/office/drawing/2014/main" xmlns="" id="{6C272836-9A79-4C60-9355-C0D493E262F0}"/>
              </a:ext>
            </a:extLst>
          </p:cNvPr>
          <p:cNvSpPr>
            <a:spLocks/>
          </p:cNvSpPr>
          <p:nvPr/>
        </p:nvSpPr>
        <p:spPr bwMode="auto">
          <a:xfrm>
            <a:off x="5889626" y="2780030"/>
            <a:ext cx="935038" cy="501650"/>
          </a:xfrm>
          <a:custGeom>
            <a:avLst/>
            <a:gdLst>
              <a:gd name="T0" fmla="*/ 856 w 856"/>
              <a:gd name="T1" fmla="*/ 0 h 462"/>
              <a:gd name="T2" fmla="*/ 856 w 856"/>
              <a:gd name="T3" fmla="*/ 14 h 462"/>
              <a:gd name="T4" fmla="*/ 853 w 856"/>
              <a:gd name="T5" fmla="*/ 53 h 462"/>
              <a:gd name="T6" fmla="*/ 841 w 856"/>
              <a:gd name="T7" fmla="*/ 115 h 462"/>
              <a:gd name="T8" fmla="*/ 813 w 856"/>
              <a:gd name="T9" fmla="*/ 192 h 462"/>
              <a:gd name="T10" fmla="*/ 682 w 856"/>
              <a:gd name="T11" fmla="*/ 362 h 462"/>
              <a:gd name="T12" fmla="*/ 438 w 856"/>
              <a:gd name="T13" fmla="*/ 456 h 462"/>
              <a:gd name="T14" fmla="*/ 186 w 856"/>
              <a:gd name="T15" fmla="*/ 389 h 462"/>
              <a:gd name="T16" fmla="*/ 46 w 856"/>
              <a:gd name="T17" fmla="*/ 228 h 462"/>
              <a:gd name="T18" fmla="*/ 3 w 856"/>
              <a:gd name="T19" fmla="*/ 90 h 462"/>
              <a:gd name="T20" fmla="*/ 0 w 856"/>
              <a:gd name="T21" fmla="*/ 50 h 462"/>
              <a:gd name="T22" fmla="*/ 0 w 856"/>
              <a:gd name="T23" fmla="*/ 37 h 462"/>
              <a:gd name="T24" fmla="*/ 2 w 856"/>
              <a:gd name="T25" fmla="*/ 50 h 462"/>
              <a:gd name="T26" fmla="*/ 6 w 856"/>
              <a:gd name="T27" fmla="*/ 89 h 462"/>
              <a:gd name="T28" fmla="*/ 51 w 856"/>
              <a:gd name="T29" fmla="*/ 225 h 462"/>
              <a:gd name="T30" fmla="*/ 191 w 856"/>
              <a:gd name="T31" fmla="*/ 383 h 462"/>
              <a:gd name="T32" fmla="*/ 438 w 856"/>
              <a:gd name="T33" fmla="*/ 447 h 462"/>
              <a:gd name="T34" fmla="*/ 677 w 856"/>
              <a:gd name="T35" fmla="*/ 355 h 462"/>
              <a:gd name="T36" fmla="*/ 807 w 856"/>
              <a:gd name="T37" fmla="*/ 190 h 462"/>
              <a:gd name="T38" fmla="*/ 837 w 856"/>
              <a:gd name="T39" fmla="*/ 113 h 462"/>
              <a:gd name="T40" fmla="*/ 850 w 856"/>
              <a:gd name="T41" fmla="*/ 53 h 462"/>
              <a:gd name="T42" fmla="*/ 854 w 856"/>
              <a:gd name="T43" fmla="*/ 14 h 462"/>
              <a:gd name="T44" fmla="*/ 856 w 856"/>
              <a:gd name="T4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56" h="462">
                <a:moveTo>
                  <a:pt x="856" y="0"/>
                </a:moveTo>
                <a:cubicBezTo>
                  <a:pt x="856" y="0"/>
                  <a:pt x="856" y="5"/>
                  <a:pt x="856" y="14"/>
                </a:cubicBezTo>
                <a:cubicBezTo>
                  <a:pt x="856" y="23"/>
                  <a:pt x="855" y="36"/>
                  <a:pt x="853" y="53"/>
                </a:cubicBezTo>
                <a:cubicBezTo>
                  <a:pt x="851" y="70"/>
                  <a:pt x="847" y="91"/>
                  <a:pt x="841" y="115"/>
                </a:cubicBezTo>
                <a:cubicBezTo>
                  <a:pt x="835" y="138"/>
                  <a:pt x="826" y="165"/>
                  <a:pt x="813" y="192"/>
                </a:cubicBezTo>
                <a:cubicBezTo>
                  <a:pt x="787" y="248"/>
                  <a:pt x="745" y="310"/>
                  <a:pt x="682" y="362"/>
                </a:cubicBezTo>
                <a:cubicBezTo>
                  <a:pt x="619" y="413"/>
                  <a:pt x="532" y="450"/>
                  <a:pt x="438" y="456"/>
                </a:cubicBezTo>
                <a:cubicBezTo>
                  <a:pt x="344" y="462"/>
                  <a:pt x="253" y="436"/>
                  <a:pt x="186" y="389"/>
                </a:cubicBezTo>
                <a:cubicBezTo>
                  <a:pt x="118" y="343"/>
                  <a:pt x="74" y="282"/>
                  <a:pt x="46" y="228"/>
                </a:cubicBezTo>
                <a:cubicBezTo>
                  <a:pt x="19" y="173"/>
                  <a:pt x="7" y="124"/>
                  <a:pt x="3" y="90"/>
                </a:cubicBezTo>
                <a:cubicBezTo>
                  <a:pt x="1" y="73"/>
                  <a:pt x="0" y="60"/>
                  <a:pt x="0" y="50"/>
                </a:cubicBezTo>
                <a:cubicBezTo>
                  <a:pt x="0" y="41"/>
                  <a:pt x="0" y="37"/>
                  <a:pt x="0" y="37"/>
                </a:cubicBezTo>
                <a:cubicBezTo>
                  <a:pt x="0" y="37"/>
                  <a:pt x="1" y="41"/>
                  <a:pt x="2" y="50"/>
                </a:cubicBezTo>
                <a:cubicBezTo>
                  <a:pt x="2" y="59"/>
                  <a:pt x="4" y="72"/>
                  <a:pt x="6" y="89"/>
                </a:cubicBezTo>
                <a:cubicBezTo>
                  <a:pt x="12" y="123"/>
                  <a:pt x="24" y="171"/>
                  <a:pt x="51" y="225"/>
                </a:cubicBezTo>
                <a:cubicBezTo>
                  <a:pt x="79" y="279"/>
                  <a:pt x="124" y="338"/>
                  <a:pt x="191" y="383"/>
                </a:cubicBezTo>
                <a:cubicBezTo>
                  <a:pt x="257" y="428"/>
                  <a:pt x="346" y="453"/>
                  <a:pt x="438" y="447"/>
                </a:cubicBezTo>
                <a:cubicBezTo>
                  <a:pt x="530" y="442"/>
                  <a:pt x="615" y="406"/>
                  <a:pt x="677" y="355"/>
                </a:cubicBezTo>
                <a:cubicBezTo>
                  <a:pt x="739" y="305"/>
                  <a:pt x="781" y="244"/>
                  <a:pt x="807" y="190"/>
                </a:cubicBezTo>
                <a:cubicBezTo>
                  <a:pt x="821" y="163"/>
                  <a:pt x="829" y="136"/>
                  <a:pt x="837" y="113"/>
                </a:cubicBezTo>
                <a:cubicBezTo>
                  <a:pt x="843" y="90"/>
                  <a:pt x="847" y="70"/>
                  <a:pt x="850" y="53"/>
                </a:cubicBezTo>
                <a:cubicBezTo>
                  <a:pt x="852" y="36"/>
                  <a:pt x="854" y="23"/>
                  <a:pt x="854" y="14"/>
                </a:cubicBezTo>
                <a:cubicBezTo>
                  <a:pt x="855" y="5"/>
                  <a:pt x="855" y="0"/>
                  <a:pt x="856" y="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5" name="Freeform 56">
            <a:extLst>
              <a:ext uri="{FF2B5EF4-FFF2-40B4-BE49-F238E27FC236}">
                <a16:creationId xmlns:a16="http://schemas.microsoft.com/office/drawing/2014/main" xmlns="" id="{EB507738-A6CE-4BBD-95DF-89A633169CFA}"/>
              </a:ext>
            </a:extLst>
          </p:cNvPr>
          <p:cNvSpPr>
            <a:spLocks/>
          </p:cNvSpPr>
          <p:nvPr/>
        </p:nvSpPr>
        <p:spPr bwMode="auto">
          <a:xfrm>
            <a:off x="7581901" y="3419793"/>
            <a:ext cx="60325" cy="1220788"/>
          </a:xfrm>
          <a:custGeom>
            <a:avLst/>
            <a:gdLst>
              <a:gd name="T0" fmla="*/ 3 w 55"/>
              <a:gd name="T1" fmla="*/ 1126 h 1126"/>
              <a:gd name="T2" fmla="*/ 23 w 55"/>
              <a:gd name="T3" fmla="*/ 563 h 1126"/>
              <a:gd name="T4" fmla="*/ 52 w 55"/>
              <a:gd name="T5" fmla="*/ 0 h 1126"/>
              <a:gd name="T6" fmla="*/ 32 w 55"/>
              <a:gd name="T7" fmla="*/ 563 h 1126"/>
              <a:gd name="T8" fmla="*/ 3 w 55"/>
              <a:gd name="T9" fmla="*/ 1126 h 1126"/>
            </a:gdLst>
            <a:ahLst/>
            <a:cxnLst>
              <a:cxn ang="0">
                <a:pos x="T0" y="T1"/>
              </a:cxn>
              <a:cxn ang="0">
                <a:pos x="T2" y="T3"/>
              </a:cxn>
              <a:cxn ang="0">
                <a:pos x="T4" y="T5"/>
              </a:cxn>
              <a:cxn ang="0">
                <a:pos x="T6" y="T7"/>
              </a:cxn>
              <a:cxn ang="0">
                <a:pos x="T8" y="T9"/>
              </a:cxn>
            </a:cxnLst>
            <a:rect l="0" t="0" r="r" b="b"/>
            <a:pathLst>
              <a:path w="55" h="1126">
                <a:moveTo>
                  <a:pt x="3" y="1126"/>
                </a:moveTo>
                <a:cubicBezTo>
                  <a:pt x="0" y="1126"/>
                  <a:pt x="9" y="874"/>
                  <a:pt x="23" y="563"/>
                </a:cubicBezTo>
                <a:cubicBezTo>
                  <a:pt x="37" y="252"/>
                  <a:pt x="50" y="0"/>
                  <a:pt x="52" y="0"/>
                </a:cubicBezTo>
                <a:cubicBezTo>
                  <a:pt x="55" y="0"/>
                  <a:pt x="45" y="252"/>
                  <a:pt x="32" y="563"/>
                </a:cubicBezTo>
                <a:cubicBezTo>
                  <a:pt x="18" y="874"/>
                  <a:pt x="5" y="1126"/>
                  <a:pt x="3" y="1126"/>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6" name="Freeform 57">
            <a:extLst>
              <a:ext uri="{FF2B5EF4-FFF2-40B4-BE49-F238E27FC236}">
                <a16:creationId xmlns:a16="http://schemas.microsoft.com/office/drawing/2014/main" xmlns="" id="{C8435234-ABA7-4933-A22E-DA7B1F5FC93E}"/>
              </a:ext>
            </a:extLst>
          </p:cNvPr>
          <p:cNvSpPr>
            <a:spLocks/>
          </p:cNvSpPr>
          <p:nvPr/>
        </p:nvSpPr>
        <p:spPr bwMode="auto">
          <a:xfrm>
            <a:off x="5151438" y="3419793"/>
            <a:ext cx="53975" cy="1071563"/>
          </a:xfrm>
          <a:custGeom>
            <a:avLst/>
            <a:gdLst>
              <a:gd name="T0" fmla="*/ 46 w 49"/>
              <a:gd name="T1" fmla="*/ 0 h 988"/>
              <a:gd name="T2" fmla="*/ 47 w 49"/>
              <a:gd name="T3" fmla="*/ 10 h 988"/>
              <a:gd name="T4" fmla="*/ 48 w 49"/>
              <a:gd name="T5" fmla="*/ 39 h 988"/>
              <a:gd name="T6" fmla="*/ 49 w 49"/>
              <a:gd name="T7" fmla="*/ 145 h 988"/>
              <a:gd name="T8" fmla="*/ 40 w 49"/>
              <a:gd name="T9" fmla="*/ 495 h 988"/>
              <a:gd name="T10" fmla="*/ 16 w 49"/>
              <a:gd name="T11" fmla="*/ 844 h 988"/>
              <a:gd name="T12" fmla="*/ 6 w 49"/>
              <a:gd name="T13" fmla="*/ 950 h 988"/>
              <a:gd name="T14" fmla="*/ 2 w 49"/>
              <a:gd name="T15" fmla="*/ 978 h 988"/>
              <a:gd name="T16" fmla="*/ 0 w 49"/>
              <a:gd name="T17" fmla="*/ 988 h 988"/>
              <a:gd name="T18" fmla="*/ 0 w 49"/>
              <a:gd name="T19" fmla="*/ 978 h 988"/>
              <a:gd name="T20" fmla="*/ 2 w 49"/>
              <a:gd name="T21" fmla="*/ 949 h 988"/>
              <a:gd name="T22" fmla="*/ 10 w 49"/>
              <a:gd name="T23" fmla="*/ 844 h 988"/>
              <a:gd name="T24" fmla="*/ 31 w 49"/>
              <a:gd name="T25" fmla="*/ 495 h 988"/>
              <a:gd name="T26" fmla="*/ 42 w 49"/>
              <a:gd name="T27" fmla="*/ 145 h 988"/>
              <a:gd name="T28" fmla="*/ 44 w 49"/>
              <a:gd name="T29" fmla="*/ 39 h 988"/>
              <a:gd name="T30" fmla="*/ 45 w 49"/>
              <a:gd name="T31" fmla="*/ 10 h 988"/>
              <a:gd name="T32" fmla="*/ 46 w 49"/>
              <a:gd name="T33" fmla="*/ 0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988">
                <a:moveTo>
                  <a:pt x="46" y="0"/>
                </a:moveTo>
                <a:cubicBezTo>
                  <a:pt x="46" y="0"/>
                  <a:pt x="47" y="4"/>
                  <a:pt x="47" y="10"/>
                </a:cubicBezTo>
                <a:cubicBezTo>
                  <a:pt x="47" y="18"/>
                  <a:pt x="47" y="27"/>
                  <a:pt x="48" y="39"/>
                </a:cubicBezTo>
                <a:cubicBezTo>
                  <a:pt x="48" y="64"/>
                  <a:pt x="49" y="100"/>
                  <a:pt x="49" y="145"/>
                </a:cubicBezTo>
                <a:cubicBezTo>
                  <a:pt x="48" y="235"/>
                  <a:pt x="46" y="358"/>
                  <a:pt x="40" y="495"/>
                </a:cubicBezTo>
                <a:cubicBezTo>
                  <a:pt x="33" y="632"/>
                  <a:pt x="24" y="755"/>
                  <a:pt x="16" y="844"/>
                </a:cubicBezTo>
                <a:cubicBezTo>
                  <a:pt x="12" y="889"/>
                  <a:pt x="8" y="925"/>
                  <a:pt x="6" y="950"/>
                </a:cubicBezTo>
                <a:cubicBezTo>
                  <a:pt x="4" y="961"/>
                  <a:pt x="3" y="971"/>
                  <a:pt x="2" y="978"/>
                </a:cubicBezTo>
                <a:cubicBezTo>
                  <a:pt x="1" y="985"/>
                  <a:pt x="1" y="988"/>
                  <a:pt x="0" y="988"/>
                </a:cubicBezTo>
                <a:cubicBezTo>
                  <a:pt x="0" y="988"/>
                  <a:pt x="0" y="985"/>
                  <a:pt x="0" y="978"/>
                </a:cubicBezTo>
                <a:cubicBezTo>
                  <a:pt x="1" y="971"/>
                  <a:pt x="1" y="961"/>
                  <a:pt x="2" y="949"/>
                </a:cubicBezTo>
                <a:cubicBezTo>
                  <a:pt x="4" y="923"/>
                  <a:pt x="7" y="887"/>
                  <a:pt x="10" y="844"/>
                </a:cubicBezTo>
                <a:cubicBezTo>
                  <a:pt x="17" y="754"/>
                  <a:pt x="25" y="631"/>
                  <a:pt x="31" y="495"/>
                </a:cubicBezTo>
                <a:cubicBezTo>
                  <a:pt x="37" y="358"/>
                  <a:pt x="41" y="235"/>
                  <a:pt x="42" y="145"/>
                </a:cubicBezTo>
                <a:cubicBezTo>
                  <a:pt x="43" y="101"/>
                  <a:pt x="44" y="65"/>
                  <a:pt x="44" y="39"/>
                </a:cubicBezTo>
                <a:cubicBezTo>
                  <a:pt x="45" y="27"/>
                  <a:pt x="45" y="18"/>
                  <a:pt x="45" y="10"/>
                </a:cubicBezTo>
                <a:cubicBezTo>
                  <a:pt x="45" y="4"/>
                  <a:pt x="46" y="0"/>
                  <a:pt x="46" y="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7" name="Freeform 58">
            <a:extLst>
              <a:ext uri="{FF2B5EF4-FFF2-40B4-BE49-F238E27FC236}">
                <a16:creationId xmlns:a16="http://schemas.microsoft.com/office/drawing/2014/main" xmlns="" id="{F13B7388-8124-44BA-8D41-04746F62BB38}"/>
              </a:ext>
            </a:extLst>
          </p:cNvPr>
          <p:cNvSpPr>
            <a:spLocks/>
          </p:cNvSpPr>
          <p:nvPr/>
        </p:nvSpPr>
        <p:spPr bwMode="auto">
          <a:xfrm>
            <a:off x="7334251" y="5178743"/>
            <a:ext cx="1184275" cy="704850"/>
          </a:xfrm>
          <a:custGeom>
            <a:avLst/>
            <a:gdLst>
              <a:gd name="T0" fmla="*/ 53 w 1083"/>
              <a:gd name="T1" fmla="*/ 650 h 650"/>
              <a:gd name="T2" fmla="*/ 52 w 1083"/>
              <a:gd name="T3" fmla="*/ 638 h 650"/>
              <a:gd name="T4" fmla="*/ 48 w 1083"/>
              <a:gd name="T5" fmla="*/ 602 h 650"/>
              <a:gd name="T6" fmla="*/ 37 w 1083"/>
              <a:gd name="T7" fmla="*/ 467 h 650"/>
              <a:gd name="T8" fmla="*/ 1 w 1083"/>
              <a:gd name="T9" fmla="*/ 5 h 650"/>
              <a:gd name="T10" fmla="*/ 0 w 1083"/>
              <a:gd name="T11" fmla="*/ 0 h 650"/>
              <a:gd name="T12" fmla="*/ 5 w 1083"/>
              <a:gd name="T13" fmla="*/ 0 h 650"/>
              <a:gd name="T14" fmla="*/ 220 w 1083"/>
              <a:gd name="T15" fmla="*/ 4 h 650"/>
              <a:gd name="T16" fmla="*/ 831 w 1083"/>
              <a:gd name="T17" fmla="*/ 15 h 650"/>
              <a:gd name="T18" fmla="*/ 1015 w 1083"/>
              <a:gd name="T19" fmla="*/ 19 h 650"/>
              <a:gd name="T20" fmla="*/ 1066 w 1083"/>
              <a:gd name="T21" fmla="*/ 21 h 650"/>
              <a:gd name="T22" fmla="*/ 1079 w 1083"/>
              <a:gd name="T23" fmla="*/ 22 h 650"/>
              <a:gd name="T24" fmla="*/ 1083 w 1083"/>
              <a:gd name="T25" fmla="*/ 22 h 650"/>
              <a:gd name="T26" fmla="*/ 1079 w 1083"/>
              <a:gd name="T27" fmla="*/ 22 h 650"/>
              <a:gd name="T28" fmla="*/ 1066 w 1083"/>
              <a:gd name="T29" fmla="*/ 23 h 650"/>
              <a:gd name="T30" fmla="*/ 1015 w 1083"/>
              <a:gd name="T31" fmla="*/ 23 h 650"/>
              <a:gd name="T32" fmla="*/ 830 w 1083"/>
              <a:gd name="T33" fmla="*/ 21 h 650"/>
              <a:gd name="T34" fmla="*/ 220 w 1083"/>
              <a:gd name="T35" fmla="*/ 12 h 650"/>
              <a:gd name="T36" fmla="*/ 5 w 1083"/>
              <a:gd name="T37" fmla="*/ 9 h 650"/>
              <a:gd name="T38" fmla="*/ 9 w 1083"/>
              <a:gd name="T39" fmla="*/ 4 h 650"/>
              <a:gd name="T40" fmla="*/ 42 w 1083"/>
              <a:gd name="T41" fmla="*/ 467 h 650"/>
              <a:gd name="T42" fmla="*/ 51 w 1083"/>
              <a:gd name="T43" fmla="*/ 602 h 650"/>
              <a:gd name="T44" fmla="*/ 53 w 1083"/>
              <a:gd name="T45" fmla="*/ 638 h 650"/>
              <a:gd name="T46" fmla="*/ 53 w 1083"/>
              <a:gd name="T47" fmla="*/ 65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83" h="650">
                <a:moveTo>
                  <a:pt x="53" y="650"/>
                </a:moveTo>
                <a:cubicBezTo>
                  <a:pt x="53" y="650"/>
                  <a:pt x="53" y="646"/>
                  <a:pt x="52" y="638"/>
                </a:cubicBezTo>
                <a:cubicBezTo>
                  <a:pt x="51" y="629"/>
                  <a:pt x="50" y="617"/>
                  <a:pt x="48" y="602"/>
                </a:cubicBezTo>
                <a:cubicBezTo>
                  <a:pt x="46" y="570"/>
                  <a:pt x="42" y="524"/>
                  <a:pt x="37" y="467"/>
                </a:cubicBezTo>
                <a:cubicBezTo>
                  <a:pt x="28" y="352"/>
                  <a:pt x="15" y="190"/>
                  <a:pt x="1" y="5"/>
                </a:cubicBezTo>
                <a:lnTo>
                  <a:pt x="0" y="0"/>
                </a:lnTo>
                <a:lnTo>
                  <a:pt x="5" y="0"/>
                </a:lnTo>
                <a:cubicBezTo>
                  <a:pt x="73" y="1"/>
                  <a:pt x="145" y="2"/>
                  <a:pt x="220" y="4"/>
                </a:cubicBezTo>
                <a:cubicBezTo>
                  <a:pt x="458" y="8"/>
                  <a:pt x="674" y="12"/>
                  <a:pt x="831" y="15"/>
                </a:cubicBezTo>
                <a:cubicBezTo>
                  <a:pt x="908" y="17"/>
                  <a:pt x="971" y="18"/>
                  <a:pt x="1015" y="19"/>
                </a:cubicBezTo>
                <a:cubicBezTo>
                  <a:pt x="1037" y="20"/>
                  <a:pt x="1054" y="21"/>
                  <a:pt x="1066" y="21"/>
                </a:cubicBezTo>
                <a:cubicBezTo>
                  <a:pt x="1071" y="21"/>
                  <a:pt x="1075" y="21"/>
                  <a:pt x="1079" y="22"/>
                </a:cubicBezTo>
                <a:cubicBezTo>
                  <a:pt x="1082" y="22"/>
                  <a:pt x="1083" y="22"/>
                  <a:pt x="1083" y="22"/>
                </a:cubicBezTo>
                <a:cubicBezTo>
                  <a:pt x="1083" y="22"/>
                  <a:pt x="1082" y="22"/>
                  <a:pt x="1079" y="22"/>
                </a:cubicBezTo>
                <a:cubicBezTo>
                  <a:pt x="1075" y="23"/>
                  <a:pt x="1071" y="23"/>
                  <a:pt x="1066" y="23"/>
                </a:cubicBezTo>
                <a:lnTo>
                  <a:pt x="1015" y="23"/>
                </a:lnTo>
                <a:cubicBezTo>
                  <a:pt x="971" y="22"/>
                  <a:pt x="908" y="22"/>
                  <a:pt x="830" y="21"/>
                </a:cubicBezTo>
                <a:cubicBezTo>
                  <a:pt x="674" y="19"/>
                  <a:pt x="458" y="16"/>
                  <a:pt x="220" y="12"/>
                </a:cubicBezTo>
                <a:cubicBezTo>
                  <a:pt x="145" y="11"/>
                  <a:pt x="73" y="10"/>
                  <a:pt x="5" y="9"/>
                </a:cubicBezTo>
                <a:lnTo>
                  <a:pt x="9" y="4"/>
                </a:lnTo>
                <a:cubicBezTo>
                  <a:pt x="22" y="190"/>
                  <a:pt x="34" y="351"/>
                  <a:pt x="42" y="467"/>
                </a:cubicBezTo>
                <a:cubicBezTo>
                  <a:pt x="46" y="524"/>
                  <a:pt x="49" y="569"/>
                  <a:pt x="51" y="602"/>
                </a:cubicBezTo>
                <a:cubicBezTo>
                  <a:pt x="52" y="617"/>
                  <a:pt x="53" y="629"/>
                  <a:pt x="53" y="638"/>
                </a:cubicBezTo>
                <a:cubicBezTo>
                  <a:pt x="54" y="646"/>
                  <a:pt x="54" y="650"/>
                  <a:pt x="53" y="65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8" name="Freeform 59">
            <a:extLst>
              <a:ext uri="{FF2B5EF4-FFF2-40B4-BE49-F238E27FC236}">
                <a16:creationId xmlns:a16="http://schemas.microsoft.com/office/drawing/2014/main" xmlns="" id="{751E421A-20B2-4DD9-A6D9-A3AF9BD99527}"/>
              </a:ext>
            </a:extLst>
          </p:cNvPr>
          <p:cNvSpPr>
            <a:spLocks/>
          </p:cNvSpPr>
          <p:nvPr/>
        </p:nvSpPr>
        <p:spPr bwMode="auto">
          <a:xfrm>
            <a:off x="7996238" y="5059680"/>
            <a:ext cx="431800" cy="136525"/>
          </a:xfrm>
          <a:custGeom>
            <a:avLst/>
            <a:gdLst>
              <a:gd name="T0" fmla="*/ 394 w 394"/>
              <a:gd name="T1" fmla="*/ 5 h 126"/>
              <a:gd name="T2" fmla="*/ 332 w 394"/>
              <a:gd name="T3" fmla="*/ 7 h 126"/>
              <a:gd name="T4" fmla="*/ 187 w 394"/>
              <a:gd name="T5" fmla="*/ 32 h 126"/>
              <a:gd name="T6" fmla="*/ 53 w 394"/>
              <a:gd name="T7" fmla="*/ 92 h 126"/>
              <a:gd name="T8" fmla="*/ 1 w 394"/>
              <a:gd name="T9" fmla="*/ 124 h 126"/>
              <a:gd name="T10" fmla="*/ 13 w 394"/>
              <a:gd name="T11" fmla="*/ 113 h 126"/>
              <a:gd name="T12" fmla="*/ 50 w 394"/>
              <a:gd name="T13" fmla="*/ 87 h 126"/>
              <a:gd name="T14" fmla="*/ 185 w 394"/>
              <a:gd name="T15" fmla="*/ 24 h 126"/>
              <a:gd name="T16" fmla="*/ 332 w 394"/>
              <a:gd name="T17" fmla="*/ 1 h 126"/>
              <a:gd name="T18" fmla="*/ 377 w 394"/>
              <a:gd name="T19" fmla="*/ 2 h 126"/>
              <a:gd name="T20" fmla="*/ 394 w 394"/>
              <a:gd name="T21"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4" h="126">
                <a:moveTo>
                  <a:pt x="394" y="5"/>
                </a:moveTo>
                <a:cubicBezTo>
                  <a:pt x="394" y="6"/>
                  <a:pt x="370" y="5"/>
                  <a:pt x="332" y="7"/>
                </a:cubicBezTo>
                <a:cubicBezTo>
                  <a:pt x="295" y="9"/>
                  <a:pt x="243" y="16"/>
                  <a:pt x="187" y="32"/>
                </a:cubicBezTo>
                <a:cubicBezTo>
                  <a:pt x="132" y="49"/>
                  <a:pt x="85" y="73"/>
                  <a:pt x="53" y="92"/>
                </a:cubicBezTo>
                <a:cubicBezTo>
                  <a:pt x="20" y="111"/>
                  <a:pt x="2" y="126"/>
                  <a:pt x="1" y="124"/>
                </a:cubicBezTo>
                <a:cubicBezTo>
                  <a:pt x="0" y="124"/>
                  <a:pt x="5" y="120"/>
                  <a:pt x="13" y="113"/>
                </a:cubicBezTo>
                <a:cubicBezTo>
                  <a:pt x="21" y="106"/>
                  <a:pt x="34" y="97"/>
                  <a:pt x="50" y="87"/>
                </a:cubicBezTo>
                <a:cubicBezTo>
                  <a:pt x="82" y="66"/>
                  <a:pt x="129" y="41"/>
                  <a:pt x="185" y="24"/>
                </a:cubicBezTo>
                <a:cubicBezTo>
                  <a:pt x="241" y="7"/>
                  <a:pt x="294" y="1"/>
                  <a:pt x="332" y="1"/>
                </a:cubicBezTo>
                <a:cubicBezTo>
                  <a:pt x="351" y="0"/>
                  <a:pt x="367" y="1"/>
                  <a:pt x="377" y="2"/>
                </a:cubicBezTo>
                <a:cubicBezTo>
                  <a:pt x="388" y="3"/>
                  <a:pt x="394" y="4"/>
                  <a:pt x="394" y="5"/>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9" name="Freeform 60">
            <a:extLst>
              <a:ext uri="{FF2B5EF4-FFF2-40B4-BE49-F238E27FC236}">
                <a16:creationId xmlns:a16="http://schemas.microsoft.com/office/drawing/2014/main" xmlns="" id="{BE9EEF53-BE44-4908-8952-254AF410358B}"/>
              </a:ext>
            </a:extLst>
          </p:cNvPr>
          <p:cNvSpPr>
            <a:spLocks/>
          </p:cNvSpPr>
          <p:nvPr/>
        </p:nvSpPr>
        <p:spPr bwMode="auto">
          <a:xfrm>
            <a:off x="4289426" y="5127943"/>
            <a:ext cx="1090613" cy="822325"/>
          </a:xfrm>
          <a:custGeom>
            <a:avLst/>
            <a:gdLst>
              <a:gd name="T0" fmla="*/ 886 w 998"/>
              <a:gd name="T1" fmla="*/ 759 h 759"/>
              <a:gd name="T2" fmla="*/ 886 w 998"/>
              <a:gd name="T3" fmla="*/ 756 h 759"/>
              <a:gd name="T4" fmla="*/ 887 w 998"/>
              <a:gd name="T5" fmla="*/ 744 h 759"/>
              <a:gd name="T6" fmla="*/ 892 w 998"/>
              <a:gd name="T7" fmla="*/ 701 h 759"/>
              <a:gd name="T8" fmla="*/ 914 w 998"/>
              <a:gd name="T9" fmla="*/ 542 h 759"/>
              <a:gd name="T10" fmla="*/ 989 w 998"/>
              <a:gd name="T11" fmla="*/ 7 h 759"/>
              <a:gd name="T12" fmla="*/ 993 w 998"/>
              <a:gd name="T13" fmla="*/ 12 h 759"/>
              <a:gd name="T14" fmla="*/ 877 w 998"/>
              <a:gd name="T15" fmla="*/ 10 h 759"/>
              <a:gd name="T16" fmla="*/ 257 w 998"/>
              <a:gd name="T17" fmla="*/ 12 h 759"/>
              <a:gd name="T18" fmla="*/ 69 w 998"/>
              <a:gd name="T19" fmla="*/ 10 h 759"/>
              <a:gd name="T20" fmla="*/ 18 w 998"/>
              <a:gd name="T21" fmla="*/ 8 h 759"/>
              <a:gd name="T22" fmla="*/ 5 w 998"/>
              <a:gd name="T23" fmla="*/ 8 h 759"/>
              <a:gd name="T24" fmla="*/ 0 w 998"/>
              <a:gd name="T25" fmla="*/ 7 h 759"/>
              <a:gd name="T26" fmla="*/ 5 w 998"/>
              <a:gd name="T27" fmla="*/ 7 h 759"/>
              <a:gd name="T28" fmla="*/ 18 w 998"/>
              <a:gd name="T29" fmla="*/ 7 h 759"/>
              <a:gd name="T30" fmla="*/ 69 w 998"/>
              <a:gd name="T31" fmla="*/ 7 h 759"/>
              <a:gd name="T32" fmla="*/ 257 w 998"/>
              <a:gd name="T33" fmla="*/ 6 h 759"/>
              <a:gd name="T34" fmla="*/ 877 w 998"/>
              <a:gd name="T35" fmla="*/ 2 h 759"/>
              <a:gd name="T36" fmla="*/ 994 w 998"/>
              <a:gd name="T37" fmla="*/ 3 h 759"/>
              <a:gd name="T38" fmla="*/ 998 w 998"/>
              <a:gd name="T39" fmla="*/ 3 h 759"/>
              <a:gd name="T40" fmla="*/ 998 w 998"/>
              <a:gd name="T41" fmla="*/ 8 h 759"/>
              <a:gd name="T42" fmla="*/ 920 w 998"/>
              <a:gd name="T43" fmla="*/ 543 h 759"/>
              <a:gd name="T44" fmla="*/ 895 w 998"/>
              <a:gd name="T45" fmla="*/ 702 h 759"/>
              <a:gd name="T46" fmla="*/ 889 w 998"/>
              <a:gd name="T47" fmla="*/ 745 h 759"/>
              <a:gd name="T48" fmla="*/ 887 w 998"/>
              <a:gd name="T49" fmla="*/ 756 h 759"/>
              <a:gd name="T50" fmla="*/ 886 w 998"/>
              <a:gd name="T51" fmla="*/ 759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8" h="759">
                <a:moveTo>
                  <a:pt x="886" y="759"/>
                </a:moveTo>
                <a:cubicBezTo>
                  <a:pt x="885" y="759"/>
                  <a:pt x="886" y="758"/>
                  <a:pt x="886" y="756"/>
                </a:cubicBezTo>
                <a:cubicBezTo>
                  <a:pt x="886" y="753"/>
                  <a:pt x="886" y="749"/>
                  <a:pt x="887" y="744"/>
                </a:cubicBezTo>
                <a:cubicBezTo>
                  <a:pt x="888" y="734"/>
                  <a:pt x="890" y="720"/>
                  <a:pt x="892" y="701"/>
                </a:cubicBezTo>
                <a:cubicBezTo>
                  <a:pt x="897" y="663"/>
                  <a:pt x="905" y="609"/>
                  <a:pt x="914" y="542"/>
                </a:cubicBezTo>
                <a:cubicBezTo>
                  <a:pt x="933" y="407"/>
                  <a:pt x="959" y="219"/>
                  <a:pt x="989" y="7"/>
                </a:cubicBezTo>
                <a:lnTo>
                  <a:pt x="993" y="12"/>
                </a:lnTo>
                <a:cubicBezTo>
                  <a:pt x="956" y="11"/>
                  <a:pt x="917" y="11"/>
                  <a:pt x="877" y="10"/>
                </a:cubicBezTo>
                <a:cubicBezTo>
                  <a:pt x="635" y="9"/>
                  <a:pt x="416" y="13"/>
                  <a:pt x="257" y="12"/>
                </a:cubicBezTo>
                <a:cubicBezTo>
                  <a:pt x="178" y="12"/>
                  <a:pt x="113" y="11"/>
                  <a:pt x="69" y="10"/>
                </a:cubicBezTo>
                <a:cubicBezTo>
                  <a:pt x="48" y="9"/>
                  <a:pt x="30" y="9"/>
                  <a:pt x="18" y="8"/>
                </a:cubicBezTo>
                <a:cubicBezTo>
                  <a:pt x="13" y="8"/>
                  <a:pt x="8" y="8"/>
                  <a:pt x="5" y="8"/>
                </a:cubicBezTo>
                <a:cubicBezTo>
                  <a:pt x="2" y="7"/>
                  <a:pt x="0" y="7"/>
                  <a:pt x="0" y="7"/>
                </a:cubicBezTo>
                <a:cubicBezTo>
                  <a:pt x="0" y="7"/>
                  <a:pt x="2" y="7"/>
                  <a:pt x="5" y="7"/>
                </a:cubicBezTo>
                <a:cubicBezTo>
                  <a:pt x="8" y="7"/>
                  <a:pt x="13" y="7"/>
                  <a:pt x="18" y="7"/>
                </a:cubicBezTo>
                <a:cubicBezTo>
                  <a:pt x="30" y="7"/>
                  <a:pt x="48" y="7"/>
                  <a:pt x="69" y="7"/>
                </a:cubicBezTo>
                <a:cubicBezTo>
                  <a:pt x="114" y="6"/>
                  <a:pt x="178" y="6"/>
                  <a:pt x="257" y="6"/>
                </a:cubicBezTo>
                <a:cubicBezTo>
                  <a:pt x="416" y="5"/>
                  <a:pt x="635" y="0"/>
                  <a:pt x="877" y="2"/>
                </a:cubicBezTo>
                <a:cubicBezTo>
                  <a:pt x="917" y="2"/>
                  <a:pt x="956" y="3"/>
                  <a:pt x="994" y="3"/>
                </a:cubicBezTo>
                <a:lnTo>
                  <a:pt x="998" y="3"/>
                </a:lnTo>
                <a:lnTo>
                  <a:pt x="998" y="8"/>
                </a:lnTo>
                <a:cubicBezTo>
                  <a:pt x="967" y="220"/>
                  <a:pt x="939" y="408"/>
                  <a:pt x="920" y="543"/>
                </a:cubicBezTo>
                <a:cubicBezTo>
                  <a:pt x="909" y="610"/>
                  <a:pt x="901" y="664"/>
                  <a:pt x="895" y="702"/>
                </a:cubicBezTo>
                <a:cubicBezTo>
                  <a:pt x="893" y="720"/>
                  <a:pt x="890" y="734"/>
                  <a:pt x="889" y="745"/>
                </a:cubicBezTo>
                <a:cubicBezTo>
                  <a:pt x="888" y="749"/>
                  <a:pt x="887" y="753"/>
                  <a:pt x="887" y="756"/>
                </a:cubicBezTo>
                <a:cubicBezTo>
                  <a:pt x="886" y="758"/>
                  <a:pt x="886" y="759"/>
                  <a:pt x="886" y="759"/>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60" name="Freeform 61">
            <a:extLst>
              <a:ext uri="{FF2B5EF4-FFF2-40B4-BE49-F238E27FC236}">
                <a16:creationId xmlns:a16="http://schemas.microsoft.com/office/drawing/2014/main" xmlns="" id="{69D80111-7EAA-4968-ADC5-D60A6EC3042F}"/>
              </a:ext>
            </a:extLst>
          </p:cNvPr>
          <p:cNvSpPr>
            <a:spLocks/>
          </p:cNvSpPr>
          <p:nvPr/>
        </p:nvSpPr>
        <p:spPr bwMode="auto">
          <a:xfrm>
            <a:off x="4495801" y="4894580"/>
            <a:ext cx="214313" cy="249238"/>
          </a:xfrm>
          <a:custGeom>
            <a:avLst/>
            <a:gdLst>
              <a:gd name="T0" fmla="*/ 195 w 196"/>
              <a:gd name="T1" fmla="*/ 229 h 230"/>
              <a:gd name="T2" fmla="*/ 161 w 196"/>
              <a:gd name="T3" fmla="*/ 201 h 230"/>
              <a:gd name="T4" fmla="*/ 88 w 196"/>
              <a:gd name="T5" fmla="*/ 123 h 230"/>
              <a:gd name="T6" fmla="*/ 24 w 196"/>
              <a:gd name="T7" fmla="*/ 39 h 230"/>
              <a:gd name="T8" fmla="*/ 1 w 196"/>
              <a:gd name="T9" fmla="*/ 1 h 230"/>
              <a:gd name="T10" fmla="*/ 29 w 196"/>
              <a:gd name="T11" fmla="*/ 35 h 230"/>
              <a:gd name="T12" fmla="*/ 95 w 196"/>
              <a:gd name="T13" fmla="*/ 118 h 230"/>
              <a:gd name="T14" fmla="*/ 166 w 196"/>
              <a:gd name="T15" fmla="*/ 196 h 230"/>
              <a:gd name="T16" fmla="*/ 195 w 196"/>
              <a:gd name="T17" fmla="*/ 229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230">
                <a:moveTo>
                  <a:pt x="195" y="229"/>
                </a:moveTo>
                <a:cubicBezTo>
                  <a:pt x="194" y="230"/>
                  <a:pt x="181" y="220"/>
                  <a:pt x="161" y="201"/>
                </a:cubicBezTo>
                <a:cubicBezTo>
                  <a:pt x="142" y="182"/>
                  <a:pt x="115" y="155"/>
                  <a:pt x="88" y="123"/>
                </a:cubicBezTo>
                <a:cubicBezTo>
                  <a:pt x="62" y="91"/>
                  <a:pt x="39" y="61"/>
                  <a:pt x="24" y="39"/>
                </a:cubicBezTo>
                <a:cubicBezTo>
                  <a:pt x="8" y="16"/>
                  <a:pt x="0" y="2"/>
                  <a:pt x="1" y="1"/>
                </a:cubicBezTo>
                <a:cubicBezTo>
                  <a:pt x="2" y="0"/>
                  <a:pt x="12" y="14"/>
                  <a:pt x="29" y="35"/>
                </a:cubicBezTo>
                <a:cubicBezTo>
                  <a:pt x="45" y="57"/>
                  <a:pt x="68" y="86"/>
                  <a:pt x="95" y="118"/>
                </a:cubicBezTo>
                <a:cubicBezTo>
                  <a:pt x="122" y="149"/>
                  <a:pt x="147" y="177"/>
                  <a:pt x="166" y="196"/>
                </a:cubicBezTo>
                <a:cubicBezTo>
                  <a:pt x="184" y="216"/>
                  <a:pt x="196" y="229"/>
                  <a:pt x="195" y="229"/>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61" name="Freeform 62">
            <a:extLst>
              <a:ext uri="{FF2B5EF4-FFF2-40B4-BE49-F238E27FC236}">
                <a16:creationId xmlns:a16="http://schemas.microsoft.com/office/drawing/2014/main" xmlns="" id="{D7FCE50C-1C60-41EF-9186-B811542C74D2}"/>
              </a:ext>
            </a:extLst>
          </p:cNvPr>
          <p:cNvSpPr>
            <a:spLocks/>
          </p:cNvSpPr>
          <p:nvPr/>
        </p:nvSpPr>
        <p:spPr bwMode="auto">
          <a:xfrm>
            <a:off x="5635626" y="3318193"/>
            <a:ext cx="146050" cy="280988"/>
          </a:xfrm>
          <a:custGeom>
            <a:avLst/>
            <a:gdLst>
              <a:gd name="T0" fmla="*/ 132 w 134"/>
              <a:gd name="T1" fmla="*/ 258 h 259"/>
              <a:gd name="T2" fmla="*/ 63 w 134"/>
              <a:gd name="T3" fmla="*/ 132 h 259"/>
              <a:gd name="T4" fmla="*/ 3 w 134"/>
              <a:gd name="T5" fmla="*/ 1 h 259"/>
              <a:gd name="T6" fmla="*/ 71 w 134"/>
              <a:gd name="T7" fmla="*/ 128 h 259"/>
              <a:gd name="T8" fmla="*/ 132 w 134"/>
              <a:gd name="T9" fmla="*/ 258 h 259"/>
            </a:gdLst>
            <a:ahLst/>
            <a:cxnLst>
              <a:cxn ang="0">
                <a:pos x="T0" y="T1"/>
              </a:cxn>
              <a:cxn ang="0">
                <a:pos x="T2" y="T3"/>
              </a:cxn>
              <a:cxn ang="0">
                <a:pos x="T4" y="T5"/>
              </a:cxn>
              <a:cxn ang="0">
                <a:pos x="T6" y="T7"/>
              </a:cxn>
              <a:cxn ang="0">
                <a:pos x="T8" y="T9"/>
              </a:cxn>
            </a:cxnLst>
            <a:rect l="0" t="0" r="r" b="b"/>
            <a:pathLst>
              <a:path w="134" h="259">
                <a:moveTo>
                  <a:pt x="132" y="258"/>
                </a:moveTo>
                <a:cubicBezTo>
                  <a:pt x="130" y="259"/>
                  <a:pt x="99" y="203"/>
                  <a:pt x="63" y="132"/>
                </a:cubicBezTo>
                <a:cubicBezTo>
                  <a:pt x="28" y="61"/>
                  <a:pt x="0" y="2"/>
                  <a:pt x="3" y="1"/>
                </a:cubicBezTo>
                <a:cubicBezTo>
                  <a:pt x="5" y="0"/>
                  <a:pt x="35" y="57"/>
                  <a:pt x="71" y="128"/>
                </a:cubicBezTo>
                <a:cubicBezTo>
                  <a:pt x="107" y="199"/>
                  <a:pt x="134" y="257"/>
                  <a:pt x="132" y="258"/>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62" name="Freeform 63">
            <a:extLst>
              <a:ext uri="{FF2B5EF4-FFF2-40B4-BE49-F238E27FC236}">
                <a16:creationId xmlns:a16="http://schemas.microsoft.com/office/drawing/2014/main" xmlns="" id="{FA9A59B8-8FDE-4063-A76D-214AE88C72BE}"/>
              </a:ext>
            </a:extLst>
          </p:cNvPr>
          <p:cNvSpPr>
            <a:spLocks/>
          </p:cNvSpPr>
          <p:nvPr/>
        </p:nvSpPr>
        <p:spPr bwMode="auto">
          <a:xfrm>
            <a:off x="6516688" y="3584893"/>
            <a:ext cx="288925" cy="209550"/>
          </a:xfrm>
          <a:custGeom>
            <a:avLst/>
            <a:gdLst>
              <a:gd name="T0" fmla="*/ 263 w 264"/>
              <a:gd name="T1" fmla="*/ 1 h 194"/>
              <a:gd name="T2" fmla="*/ 230 w 264"/>
              <a:gd name="T3" fmla="*/ 36 h 194"/>
              <a:gd name="T4" fmla="*/ 141 w 264"/>
              <a:gd name="T5" fmla="*/ 109 h 194"/>
              <a:gd name="T6" fmla="*/ 43 w 264"/>
              <a:gd name="T7" fmla="*/ 172 h 194"/>
              <a:gd name="T8" fmla="*/ 0 w 264"/>
              <a:gd name="T9" fmla="*/ 193 h 194"/>
              <a:gd name="T10" fmla="*/ 40 w 264"/>
              <a:gd name="T11" fmla="*/ 167 h 194"/>
              <a:gd name="T12" fmla="*/ 136 w 264"/>
              <a:gd name="T13" fmla="*/ 102 h 194"/>
              <a:gd name="T14" fmla="*/ 226 w 264"/>
              <a:gd name="T15" fmla="*/ 31 h 194"/>
              <a:gd name="T16" fmla="*/ 263 w 264"/>
              <a:gd name="T17" fmla="*/ 1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 h="194">
                <a:moveTo>
                  <a:pt x="263" y="1"/>
                </a:moveTo>
                <a:cubicBezTo>
                  <a:pt x="264" y="2"/>
                  <a:pt x="252" y="15"/>
                  <a:pt x="230" y="36"/>
                </a:cubicBezTo>
                <a:cubicBezTo>
                  <a:pt x="208" y="56"/>
                  <a:pt x="177" y="83"/>
                  <a:pt x="141" y="109"/>
                </a:cubicBezTo>
                <a:cubicBezTo>
                  <a:pt x="104" y="136"/>
                  <a:pt x="69" y="158"/>
                  <a:pt x="43" y="172"/>
                </a:cubicBezTo>
                <a:cubicBezTo>
                  <a:pt x="17" y="186"/>
                  <a:pt x="1" y="194"/>
                  <a:pt x="0" y="193"/>
                </a:cubicBezTo>
                <a:cubicBezTo>
                  <a:pt x="0" y="192"/>
                  <a:pt x="15" y="182"/>
                  <a:pt x="40" y="167"/>
                </a:cubicBezTo>
                <a:cubicBezTo>
                  <a:pt x="65" y="151"/>
                  <a:pt x="99" y="129"/>
                  <a:pt x="136" y="102"/>
                </a:cubicBezTo>
                <a:cubicBezTo>
                  <a:pt x="172" y="76"/>
                  <a:pt x="203" y="50"/>
                  <a:pt x="226" y="31"/>
                </a:cubicBezTo>
                <a:cubicBezTo>
                  <a:pt x="248" y="12"/>
                  <a:pt x="262" y="0"/>
                  <a:pt x="263" y="1"/>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63" name="Freeform 64">
            <a:extLst>
              <a:ext uri="{FF2B5EF4-FFF2-40B4-BE49-F238E27FC236}">
                <a16:creationId xmlns:a16="http://schemas.microsoft.com/office/drawing/2014/main" xmlns="" id="{DC51DDCE-176E-433B-8C63-B513C60A496B}"/>
              </a:ext>
            </a:extLst>
          </p:cNvPr>
          <p:cNvSpPr>
            <a:spLocks/>
          </p:cNvSpPr>
          <p:nvPr/>
        </p:nvSpPr>
        <p:spPr bwMode="auto">
          <a:xfrm>
            <a:off x="7094538" y="3232468"/>
            <a:ext cx="204788" cy="266700"/>
          </a:xfrm>
          <a:custGeom>
            <a:avLst/>
            <a:gdLst>
              <a:gd name="T0" fmla="*/ 186 w 188"/>
              <a:gd name="T1" fmla="*/ 244 h 246"/>
              <a:gd name="T2" fmla="*/ 90 w 188"/>
              <a:gd name="T3" fmla="*/ 126 h 246"/>
              <a:gd name="T4" fmla="*/ 2 w 188"/>
              <a:gd name="T5" fmla="*/ 2 h 246"/>
              <a:gd name="T6" fmla="*/ 97 w 188"/>
              <a:gd name="T7" fmla="*/ 120 h 246"/>
              <a:gd name="T8" fmla="*/ 186 w 188"/>
              <a:gd name="T9" fmla="*/ 244 h 246"/>
            </a:gdLst>
            <a:ahLst/>
            <a:cxnLst>
              <a:cxn ang="0">
                <a:pos x="T0" y="T1"/>
              </a:cxn>
              <a:cxn ang="0">
                <a:pos x="T2" y="T3"/>
              </a:cxn>
              <a:cxn ang="0">
                <a:pos x="T4" y="T5"/>
              </a:cxn>
              <a:cxn ang="0">
                <a:pos x="T6" y="T7"/>
              </a:cxn>
              <a:cxn ang="0">
                <a:pos x="T8" y="T9"/>
              </a:cxn>
            </a:cxnLst>
            <a:rect l="0" t="0" r="r" b="b"/>
            <a:pathLst>
              <a:path w="188" h="246">
                <a:moveTo>
                  <a:pt x="186" y="244"/>
                </a:moveTo>
                <a:cubicBezTo>
                  <a:pt x="184" y="246"/>
                  <a:pt x="141" y="193"/>
                  <a:pt x="90" y="126"/>
                </a:cubicBezTo>
                <a:cubicBezTo>
                  <a:pt x="40" y="59"/>
                  <a:pt x="0" y="3"/>
                  <a:pt x="2" y="2"/>
                </a:cubicBezTo>
                <a:cubicBezTo>
                  <a:pt x="4" y="0"/>
                  <a:pt x="47" y="53"/>
                  <a:pt x="97" y="120"/>
                </a:cubicBezTo>
                <a:cubicBezTo>
                  <a:pt x="148" y="187"/>
                  <a:pt x="188" y="243"/>
                  <a:pt x="186" y="244"/>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896" name="Freeform 65">
            <a:extLst>
              <a:ext uri="{FF2B5EF4-FFF2-40B4-BE49-F238E27FC236}">
                <a16:creationId xmlns:a16="http://schemas.microsoft.com/office/drawing/2014/main" xmlns="" id="{F6BB86F1-BE2D-4F4B-A53F-3B1084C17F7B}"/>
              </a:ext>
            </a:extLst>
          </p:cNvPr>
          <p:cNvSpPr>
            <a:spLocks/>
          </p:cNvSpPr>
          <p:nvPr/>
        </p:nvSpPr>
        <p:spPr bwMode="auto">
          <a:xfrm>
            <a:off x="7042151" y="4129405"/>
            <a:ext cx="222250" cy="122238"/>
          </a:xfrm>
          <a:custGeom>
            <a:avLst/>
            <a:gdLst>
              <a:gd name="T0" fmla="*/ 202 w 203"/>
              <a:gd name="T1" fmla="*/ 2 h 113"/>
              <a:gd name="T2" fmla="*/ 104 w 203"/>
              <a:gd name="T3" fmla="*/ 60 h 113"/>
              <a:gd name="T4" fmla="*/ 1 w 203"/>
              <a:gd name="T5" fmla="*/ 111 h 113"/>
              <a:gd name="T6" fmla="*/ 100 w 203"/>
              <a:gd name="T7" fmla="*/ 53 h 113"/>
              <a:gd name="T8" fmla="*/ 202 w 203"/>
              <a:gd name="T9" fmla="*/ 2 h 113"/>
            </a:gdLst>
            <a:ahLst/>
            <a:cxnLst>
              <a:cxn ang="0">
                <a:pos x="T0" y="T1"/>
              </a:cxn>
              <a:cxn ang="0">
                <a:pos x="T2" y="T3"/>
              </a:cxn>
              <a:cxn ang="0">
                <a:pos x="T4" y="T5"/>
              </a:cxn>
              <a:cxn ang="0">
                <a:pos x="T6" y="T7"/>
              </a:cxn>
              <a:cxn ang="0">
                <a:pos x="T8" y="T9"/>
              </a:cxn>
            </a:cxnLst>
            <a:rect l="0" t="0" r="r" b="b"/>
            <a:pathLst>
              <a:path w="203" h="113">
                <a:moveTo>
                  <a:pt x="202" y="2"/>
                </a:moveTo>
                <a:cubicBezTo>
                  <a:pt x="203" y="4"/>
                  <a:pt x="159" y="30"/>
                  <a:pt x="104" y="60"/>
                </a:cubicBezTo>
                <a:cubicBezTo>
                  <a:pt x="48" y="91"/>
                  <a:pt x="3" y="113"/>
                  <a:pt x="1" y="111"/>
                </a:cubicBezTo>
                <a:cubicBezTo>
                  <a:pt x="0" y="109"/>
                  <a:pt x="44" y="83"/>
                  <a:pt x="100" y="53"/>
                </a:cubicBezTo>
                <a:cubicBezTo>
                  <a:pt x="155" y="23"/>
                  <a:pt x="201" y="0"/>
                  <a:pt x="202" y="2"/>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0" name="Freeform 66">
            <a:extLst>
              <a:ext uri="{FF2B5EF4-FFF2-40B4-BE49-F238E27FC236}">
                <a16:creationId xmlns:a16="http://schemas.microsoft.com/office/drawing/2014/main" xmlns="" id="{4B9395B8-6D4B-4483-80C0-7A2ABB22566C}"/>
              </a:ext>
            </a:extLst>
          </p:cNvPr>
          <p:cNvSpPr>
            <a:spLocks/>
          </p:cNvSpPr>
          <p:nvPr/>
        </p:nvSpPr>
        <p:spPr bwMode="auto">
          <a:xfrm>
            <a:off x="7970838" y="3840480"/>
            <a:ext cx="12700" cy="344488"/>
          </a:xfrm>
          <a:custGeom>
            <a:avLst/>
            <a:gdLst>
              <a:gd name="T0" fmla="*/ 3 w 12"/>
              <a:gd name="T1" fmla="*/ 318 h 318"/>
              <a:gd name="T2" fmla="*/ 2 w 12"/>
              <a:gd name="T3" fmla="*/ 159 h 318"/>
              <a:gd name="T4" fmla="*/ 9 w 12"/>
              <a:gd name="T5" fmla="*/ 0 h 318"/>
              <a:gd name="T6" fmla="*/ 10 w 12"/>
              <a:gd name="T7" fmla="*/ 159 h 318"/>
              <a:gd name="T8" fmla="*/ 3 w 12"/>
              <a:gd name="T9" fmla="*/ 318 h 318"/>
            </a:gdLst>
            <a:ahLst/>
            <a:cxnLst>
              <a:cxn ang="0">
                <a:pos x="T0" y="T1"/>
              </a:cxn>
              <a:cxn ang="0">
                <a:pos x="T2" y="T3"/>
              </a:cxn>
              <a:cxn ang="0">
                <a:pos x="T4" y="T5"/>
              </a:cxn>
              <a:cxn ang="0">
                <a:pos x="T6" y="T7"/>
              </a:cxn>
              <a:cxn ang="0">
                <a:pos x="T8" y="T9"/>
              </a:cxn>
            </a:cxnLst>
            <a:rect l="0" t="0" r="r" b="b"/>
            <a:pathLst>
              <a:path w="12" h="318">
                <a:moveTo>
                  <a:pt x="3" y="318"/>
                </a:moveTo>
                <a:cubicBezTo>
                  <a:pt x="0" y="318"/>
                  <a:pt x="0" y="246"/>
                  <a:pt x="2" y="159"/>
                </a:cubicBezTo>
                <a:cubicBezTo>
                  <a:pt x="3" y="71"/>
                  <a:pt x="7" y="0"/>
                  <a:pt x="9" y="0"/>
                </a:cubicBezTo>
                <a:cubicBezTo>
                  <a:pt x="12" y="0"/>
                  <a:pt x="12" y="71"/>
                  <a:pt x="10" y="159"/>
                </a:cubicBezTo>
                <a:cubicBezTo>
                  <a:pt x="9" y="246"/>
                  <a:pt x="5" y="318"/>
                  <a:pt x="3" y="318"/>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1" name="Freeform 67">
            <a:extLst>
              <a:ext uri="{FF2B5EF4-FFF2-40B4-BE49-F238E27FC236}">
                <a16:creationId xmlns:a16="http://schemas.microsoft.com/office/drawing/2014/main" xmlns="" id="{DEA2A1B8-3549-467C-9490-178AF842DE97}"/>
              </a:ext>
            </a:extLst>
          </p:cNvPr>
          <p:cNvSpPr>
            <a:spLocks/>
          </p:cNvSpPr>
          <p:nvPr/>
        </p:nvSpPr>
        <p:spPr bwMode="auto">
          <a:xfrm>
            <a:off x="7893051" y="4675505"/>
            <a:ext cx="374650" cy="26988"/>
          </a:xfrm>
          <a:custGeom>
            <a:avLst/>
            <a:gdLst>
              <a:gd name="T0" fmla="*/ 343 w 343"/>
              <a:gd name="T1" fmla="*/ 2 h 25"/>
              <a:gd name="T2" fmla="*/ 172 w 343"/>
              <a:gd name="T3" fmla="*/ 17 h 25"/>
              <a:gd name="T4" fmla="*/ 0 w 343"/>
              <a:gd name="T5" fmla="*/ 23 h 25"/>
              <a:gd name="T6" fmla="*/ 171 w 343"/>
              <a:gd name="T7" fmla="*/ 8 h 25"/>
              <a:gd name="T8" fmla="*/ 343 w 343"/>
              <a:gd name="T9" fmla="*/ 2 h 25"/>
            </a:gdLst>
            <a:ahLst/>
            <a:cxnLst>
              <a:cxn ang="0">
                <a:pos x="T0" y="T1"/>
              </a:cxn>
              <a:cxn ang="0">
                <a:pos x="T2" y="T3"/>
              </a:cxn>
              <a:cxn ang="0">
                <a:pos x="T4" y="T5"/>
              </a:cxn>
              <a:cxn ang="0">
                <a:pos x="T6" y="T7"/>
              </a:cxn>
              <a:cxn ang="0">
                <a:pos x="T8" y="T9"/>
              </a:cxn>
            </a:cxnLst>
            <a:rect l="0" t="0" r="r" b="b"/>
            <a:pathLst>
              <a:path w="343" h="25">
                <a:moveTo>
                  <a:pt x="343" y="2"/>
                </a:moveTo>
                <a:cubicBezTo>
                  <a:pt x="343" y="5"/>
                  <a:pt x="267" y="11"/>
                  <a:pt x="172" y="17"/>
                </a:cubicBezTo>
                <a:cubicBezTo>
                  <a:pt x="77" y="23"/>
                  <a:pt x="0" y="25"/>
                  <a:pt x="0" y="23"/>
                </a:cubicBezTo>
                <a:cubicBezTo>
                  <a:pt x="0" y="21"/>
                  <a:pt x="76" y="14"/>
                  <a:pt x="171" y="8"/>
                </a:cubicBezTo>
                <a:cubicBezTo>
                  <a:pt x="266" y="3"/>
                  <a:pt x="343" y="0"/>
                  <a:pt x="343" y="2"/>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2" name="Freeform 68">
            <a:extLst>
              <a:ext uri="{FF2B5EF4-FFF2-40B4-BE49-F238E27FC236}">
                <a16:creationId xmlns:a16="http://schemas.microsoft.com/office/drawing/2014/main" xmlns="" id="{894D744B-CD43-49ED-A118-D6D05C880022}"/>
              </a:ext>
            </a:extLst>
          </p:cNvPr>
          <p:cNvSpPr>
            <a:spLocks/>
          </p:cNvSpPr>
          <p:nvPr/>
        </p:nvSpPr>
        <p:spPr bwMode="auto">
          <a:xfrm>
            <a:off x="8718551" y="4688205"/>
            <a:ext cx="28575" cy="355600"/>
          </a:xfrm>
          <a:custGeom>
            <a:avLst/>
            <a:gdLst>
              <a:gd name="T0" fmla="*/ 23 w 26"/>
              <a:gd name="T1" fmla="*/ 328 h 328"/>
              <a:gd name="T2" fmla="*/ 8 w 26"/>
              <a:gd name="T3" fmla="*/ 164 h 328"/>
              <a:gd name="T4" fmla="*/ 2 w 26"/>
              <a:gd name="T5" fmla="*/ 1 h 328"/>
              <a:gd name="T6" fmla="*/ 17 w 26"/>
              <a:gd name="T7" fmla="*/ 164 h 328"/>
              <a:gd name="T8" fmla="*/ 23 w 26"/>
              <a:gd name="T9" fmla="*/ 328 h 328"/>
            </a:gdLst>
            <a:ahLst/>
            <a:cxnLst>
              <a:cxn ang="0">
                <a:pos x="T0" y="T1"/>
              </a:cxn>
              <a:cxn ang="0">
                <a:pos x="T2" y="T3"/>
              </a:cxn>
              <a:cxn ang="0">
                <a:pos x="T4" y="T5"/>
              </a:cxn>
              <a:cxn ang="0">
                <a:pos x="T6" y="T7"/>
              </a:cxn>
              <a:cxn ang="0">
                <a:pos x="T8" y="T9"/>
              </a:cxn>
            </a:cxnLst>
            <a:rect l="0" t="0" r="r" b="b"/>
            <a:pathLst>
              <a:path w="26" h="328">
                <a:moveTo>
                  <a:pt x="23" y="328"/>
                </a:moveTo>
                <a:cubicBezTo>
                  <a:pt x="21" y="328"/>
                  <a:pt x="14" y="255"/>
                  <a:pt x="8" y="164"/>
                </a:cubicBezTo>
                <a:cubicBezTo>
                  <a:pt x="2" y="74"/>
                  <a:pt x="0" y="1"/>
                  <a:pt x="2" y="1"/>
                </a:cubicBezTo>
                <a:cubicBezTo>
                  <a:pt x="4" y="0"/>
                  <a:pt x="11" y="74"/>
                  <a:pt x="17" y="164"/>
                </a:cubicBezTo>
                <a:cubicBezTo>
                  <a:pt x="23" y="254"/>
                  <a:pt x="26" y="327"/>
                  <a:pt x="23" y="328"/>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3" name="Freeform 69">
            <a:extLst>
              <a:ext uri="{FF2B5EF4-FFF2-40B4-BE49-F238E27FC236}">
                <a16:creationId xmlns:a16="http://schemas.microsoft.com/office/drawing/2014/main" xmlns="" id="{8A9202B7-E37A-4CBE-B533-F53EF9963D21}"/>
              </a:ext>
            </a:extLst>
          </p:cNvPr>
          <p:cNvSpPr>
            <a:spLocks/>
          </p:cNvSpPr>
          <p:nvPr/>
        </p:nvSpPr>
        <p:spPr bwMode="auto">
          <a:xfrm>
            <a:off x="8269288" y="5501005"/>
            <a:ext cx="276225" cy="260350"/>
          </a:xfrm>
          <a:custGeom>
            <a:avLst/>
            <a:gdLst>
              <a:gd name="T0" fmla="*/ 250 w 252"/>
              <a:gd name="T1" fmla="*/ 2 h 241"/>
              <a:gd name="T2" fmla="*/ 129 w 252"/>
              <a:gd name="T3" fmla="*/ 124 h 241"/>
              <a:gd name="T4" fmla="*/ 2 w 252"/>
              <a:gd name="T5" fmla="*/ 240 h 241"/>
              <a:gd name="T6" fmla="*/ 123 w 252"/>
              <a:gd name="T7" fmla="*/ 118 h 241"/>
              <a:gd name="T8" fmla="*/ 250 w 252"/>
              <a:gd name="T9" fmla="*/ 2 h 241"/>
            </a:gdLst>
            <a:ahLst/>
            <a:cxnLst>
              <a:cxn ang="0">
                <a:pos x="T0" y="T1"/>
              </a:cxn>
              <a:cxn ang="0">
                <a:pos x="T2" y="T3"/>
              </a:cxn>
              <a:cxn ang="0">
                <a:pos x="T4" y="T5"/>
              </a:cxn>
              <a:cxn ang="0">
                <a:pos x="T6" y="T7"/>
              </a:cxn>
              <a:cxn ang="0">
                <a:pos x="T8" y="T9"/>
              </a:cxn>
            </a:cxnLst>
            <a:rect l="0" t="0" r="r" b="b"/>
            <a:pathLst>
              <a:path w="252" h="241">
                <a:moveTo>
                  <a:pt x="250" y="2"/>
                </a:moveTo>
                <a:cubicBezTo>
                  <a:pt x="252" y="4"/>
                  <a:pt x="198" y="58"/>
                  <a:pt x="129" y="124"/>
                </a:cubicBezTo>
                <a:cubicBezTo>
                  <a:pt x="60" y="190"/>
                  <a:pt x="3" y="241"/>
                  <a:pt x="2" y="240"/>
                </a:cubicBezTo>
                <a:cubicBezTo>
                  <a:pt x="0" y="238"/>
                  <a:pt x="54" y="183"/>
                  <a:pt x="123" y="118"/>
                </a:cubicBezTo>
                <a:cubicBezTo>
                  <a:pt x="192" y="52"/>
                  <a:pt x="249" y="0"/>
                  <a:pt x="250" y="2"/>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4" name="Freeform 70">
            <a:extLst>
              <a:ext uri="{FF2B5EF4-FFF2-40B4-BE49-F238E27FC236}">
                <a16:creationId xmlns:a16="http://schemas.microsoft.com/office/drawing/2014/main" xmlns="" id="{63F0C044-7609-4481-ACFE-15A2A89387E3}"/>
              </a:ext>
            </a:extLst>
          </p:cNvPr>
          <p:cNvSpPr>
            <a:spLocks/>
          </p:cNvSpPr>
          <p:nvPr/>
        </p:nvSpPr>
        <p:spPr bwMode="auto">
          <a:xfrm>
            <a:off x="7569201" y="5483543"/>
            <a:ext cx="182563" cy="166688"/>
          </a:xfrm>
          <a:custGeom>
            <a:avLst/>
            <a:gdLst>
              <a:gd name="T0" fmla="*/ 167 w 168"/>
              <a:gd name="T1" fmla="*/ 154 h 155"/>
              <a:gd name="T2" fmla="*/ 136 w 168"/>
              <a:gd name="T3" fmla="*/ 140 h 155"/>
              <a:gd name="T4" fmla="*/ 70 w 168"/>
              <a:gd name="T5" fmla="*/ 92 h 155"/>
              <a:gd name="T6" fmla="*/ 17 w 168"/>
              <a:gd name="T7" fmla="*/ 31 h 155"/>
              <a:gd name="T8" fmla="*/ 0 w 168"/>
              <a:gd name="T9" fmla="*/ 1 h 155"/>
              <a:gd name="T10" fmla="*/ 76 w 168"/>
              <a:gd name="T11" fmla="*/ 86 h 155"/>
              <a:gd name="T12" fmla="*/ 167 w 168"/>
              <a:gd name="T13" fmla="*/ 154 h 155"/>
            </a:gdLst>
            <a:ahLst/>
            <a:cxnLst>
              <a:cxn ang="0">
                <a:pos x="T0" y="T1"/>
              </a:cxn>
              <a:cxn ang="0">
                <a:pos x="T2" y="T3"/>
              </a:cxn>
              <a:cxn ang="0">
                <a:pos x="T4" y="T5"/>
              </a:cxn>
              <a:cxn ang="0">
                <a:pos x="T6" y="T7"/>
              </a:cxn>
              <a:cxn ang="0">
                <a:pos x="T8" y="T9"/>
              </a:cxn>
              <a:cxn ang="0">
                <a:pos x="T10" y="T11"/>
              </a:cxn>
              <a:cxn ang="0">
                <a:pos x="T12" y="T13"/>
              </a:cxn>
            </a:cxnLst>
            <a:rect l="0" t="0" r="r" b="b"/>
            <a:pathLst>
              <a:path w="168" h="155">
                <a:moveTo>
                  <a:pt x="167" y="154"/>
                </a:moveTo>
                <a:cubicBezTo>
                  <a:pt x="167" y="155"/>
                  <a:pt x="154" y="150"/>
                  <a:pt x="136" y="140"/>
                </a:cubicBezTo>
                <a:cubicBezTo>
                  <a:pt x="118" y="130"/>
                  <a:pt x="94" y="114"/>
                  <a:pt x="70" y="92"/>
                </a:cubicBezTo>
                <a:cubicBezTo>
                  <a:pt x="46" y="71"/>
                  <a:pt x="28" y="48"/>
                  <a:pt x="17" y="31"/>
                </a:cubicBezTo>
                <a:cubicBezTo>
                  <a:pt x="5" y="13"/>
                  <a:pt x="0" y="2"/>
                  <a:pt x="0" y="1"/>
                </a:cubicBezTo>
                <a:cubicBezTo>
                  <a:pt x="3" y="0"/>
                  <a:pt x="29" y="44"/>
                  <a:pt x="76" y="86"/>
                </a:cubicBezTo>
                <a:cubicBezTo>
                  <a:pt x="122" y="129"/>
                  <a:pt x="168" y="151"/>
                  <a:pt x="167" y="154"/>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5" name="Freeform 71">
            <a:extLst>
              <a:ext uri="{FF2B5EF4-FFF2-40B4-BE49-F238E27FC236}">
                <a16:creationId xmlns:a16="http://schemas.microsoft.com/office/drawing/2014/main" xmlns="" id="{B3C955C7-7CBF-4003-B0B3-8DAA4C95353B}"/>
              </a:ext>
            </a:extLst>
          </p:cNvPr>
          <p:cNvSpPr>
            <a:spLocks/>
          </p:cNvSpPr>
          <p:nvPr/>
        </p:nvSpPr>
        <p:spPr bwMode="auto">
          <a:xfrm>
            <a:off x="5422901" y="4008755"/>
            <a:ext cx="249238" cy="212725"/>
          </a:xfrm>
          <a:custGeom>
            <a:avLst/>
            <a:gdLst>
              <a:gd name="T0" fmla="*/ 227 w 229"/>
              <a:gd name="T1" fmla="*/ 2 h 196"/>
              <a:gd name="T2" fmla="*/ 117 w 229"/>
              <a:gd name="T3" fmla="*/ 101 h 196"/>
              <a:gd name="T4" fmla="*/ 2 w 229"/>
              <a:gd name="T5" fmla="*/ 194 h 196"/>
              <a:gd name="T6" fmla="*/ 111 w 229"/>
              <a:gd name="T7" fmla="*/ 95 h 196"/>
              <a:gd name="T8" fmla="*/ 227 w 229"/>
              <a:gd name="T9" fmla="*/ 2 h 196"/>
            </a:gdLst>
            <a:ahLst/>
            <a:cxnLst>
              <a:cxn ang="0">
                <a:pos x="T0" y="T1"/>
              </a:cxn>
              <a:cxn ang="0">
                <a:pos x="T2" y="T3"/>
              </a:cxn>
              <a:cxn ang="0">
                <a:pos x="T4" y="T5"/>
              </a:cxn>
              <a:cxn ang="0">
                <a:pos x="T6" y="T7"/>
              </a:cxn>
              <a:cxn ang="0">
                <a:pos x="T8" y="T9"/>
              </a:cxn>
            </a:cxnLst>
            <a:rect l="0" t="0" r="r" b="b"/>
            <a:pathLst>
              <a:path w="229" h="196">
                <a:moveTo>
                  <a:pt x="227" y="2"/>
                </a:moveTo>
                <a:cubicBezTo>
                  <a:pt x="229" y="3"/>
                  <a:pt x="179" y="48"/>
                  <a:pt x="117" y="101"/>
                </a:cubicBezTo>
                <a:cubicBezTo>
                  <a:pt x="55" y="154"/>
                  <a:pt x="3" y="196"/>
                  <a:pt x="2" y="194"/>
                </a:cubicBezTo>
                <a:cubicBezTo>
                  <a:pt x="0" y="192"/>
                  <a:pt x="49" y="148"/>
                  <a:pt x="111" y="95"/>
                </a:cubicBezTo>
                <a:cubicBezTo>
                  <a:pt x="174" y="41"/>
                  <a:pt x="225" y="0"/>
                  <a:pt x="227" y="2"/>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6" name="Freeform 72">
            <a:extLst>
              <a:ext uri="{FF2B5EF4-FFF2-40B4-BE49-F238E27FC236}">
                <a16:creationId xmlns:a16="http://schemas.microsoft.com/office/drawing/2014/main" xmlns="" id="{4E33439E-B90B-4D2E-8E0E-BA22DA61F3C1}"/>
              </a:ext>
            </a:extLst>
          </p:cNvPr>
          <p:cNvSpPr>
            <a:spLocks/>
          </p:cNvSpPr>
          <p:nvPr/>
        </p:nvSpPr>
        <p:spPr bwMode="auto">
          <a:xfrm>
            <a:off x="6099176" y="4092893"/>
            <a:ext cx="77788" cy="166688"/>
          </a:xfrm>
          <a:custGeom>
            <a:avLst/>
            <a:gdLst>
              <a:gd name="T0" fmla="*/ 69 w 71"/>
              <a:gd name="T1" fmla="*/ 151 h 153"/>
              <a:gd name="T2" fmla="*/ 24 w 71"/>
              <a:gd name="T3" fmla="*/ 81 h 153"/>
              <a:gd name="T4" fmla="*/ 2 w 71"/>
              <a:gd name="T5" fmla="*/ 1 h 153"/>
              <a:gd name="T6" fmla="*/ 32 w 71"/>
              <a:gd name="T7" fmla="*/ 78 h 153"/>
              <a:gd name="T8" fmla="*/ 69 w 71"/>
              <a:gd name="T9" fmla="*/ 151 h 153"/>
            </a:gdLst>
            <a:ahLst/>
            <a:cxnLst>
              <a:cxn ang="0">
                <a:pos x="T0" y="T1"/>
              </a:cxn>
              <a:cxn ang="0">
                <a:pos x="T2" y="T3"/>
              </a:cxn>
              <a:cxn ang="0">
                <a:pos x="T4" y="T5"/>
              </a:cxn>
              <a:cxn ang="0">
                <a:pos x="T6" y="T7"/>
              </a:cxn>
              <a:cxn ang="0">
                <a:pos x="T8" y="T9"/>
              </a:cxn>
            </a:cxnLst>
            <a:rect l="0" t="0" r="r" b="b"/>
            <a:pathLst>
              <a:path w="71" h="153">
                <a:moveTo>
                  <a:pt x="69" y="151"/>
                </a:moveTo>
                <a:cubicBezTo>
                  <a:pt x="67" y="153"/>
                  <a:pt x="43" y="124"/>
                  <a:pt x="24" y="81"/>
                </a:cubicBezTo>
                <a:cubicBezTo>
                  <a:pt x="5" y="39"/>
                  <a:pt x="0" y="1"/>
                  <a:pt x="2" y="1"/>
                </a:cubicBezTo>
                <a:cubicBezTo>
                  <a:pt x="4" y="0"/>
                  <a:pt x="13" y="36"/>
                  <a:pt x="32" y="78"/>
                </a:cubicBezTo>
                <a:cubicBezTo>
                  <a:pt x="50" y="119"/>
                  <a:pt x="71" y="150"/>
                  <a:pt x="69" y="151"/>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7" name="Freeform 73">
            <a:extLst>
              <a:ext uri="{FF2B5EF4-FFF2-40B4-BE49-F238E27FC236}">
                <a16:creationId xmlns:a16="http://schemas.microsoft.com/office/drawing/2014/main" xmlns="" id="{471AC2CD-DEAE-4C7B-8684-1DB59BD0681C}"/>
              </a:ext>
            </a:extLst>
          </p:cNvPr>
          <p:cNvSpPr>
            <a:spLocks/>
          </p:cNvSpPr>
          <p:nvPr/>
        </p:nvSpPr>
        <p:spPr bwMode="auto">
          <a:xfrm>
            <a:off x="4979988" y="3005455"/>
            <a:ext cx="312738" cy="252413"/>
          </a:xfrm>
          <a:custGeom>
            <a:avLst/>
            <a:gdLst>
              <a:gd name="T0" fmla="*/ 284 w 286"/>
              <a:gd name="T1" fmla="*/ 2 h 232"/>
              <a:gd name="T2" fmla="*/ 146 w 286"/>
              <a:gd name="T3" fmla="*/ 120 h 232"/>
              <a:gd name="T4" fmla="*/ 1 w 286"/>
              <a:gd name="T5" fmla="*/ 230 h 232"/>
              <a:gd name="T6" fmla="*/ 140 w 286"/>
              <a:gd name="T7" fmla="*/ 113 h 232"/>
              <a:gd name="T8" fmla="*/ 284 w 286"/>
              <a:gd name="T9" fmla="*/ 2 h 232"/>
            </a:gdLst>
            <a:ahLst/>
            <a:cxnLst>
              <a:cxn ang="0">
                <a:pos x="T0" y="T1"/>
              </a:cxn>
              <a:cxn ang="0">
                <a:pos x="T2" y="T3"/>
              </a:cxn>
              <a:cxn ang="0">
                <a:pos x="T4" y="T5"/>
              </a:cxn>
              <a:cxn ang="0">
                <a:pos x="T6" y="T7"/>
              </a:cxn>
              <a:cxn ang="0">
                <a:pos x="T8" y="T9"/>
              </a:cxn>
            </a:cxnLst>
            <a:rect l="0" t="0" r="r" b="b"/>
            <a:pathLst>
              <a:path w="286" h="232">
                <a:moveTo>
                  <a:pt x="284" y="2"/>
                </a:moveTo>
                <a:cubicBezTo>
                  <a:pt x="286" y="4"/>
                  <a:pt x="224" y="57"/>
                  <a:pt x="146" y="120"/>
                </a:cubicBezTo>
                <a:cubicBezTo>
                  <a:pt x="67" y="183"/>
                  <a:pt x="3" y="232"/>
                  <a:pt x="1" y="230"/>
                </a:cubicBezTo>
                <a:cubicBezTo>
                  <a:pt x="0" y="228"/>
                  <a:pt x="62" y="176"/>
                  <a:pt x="140" y="113"/>
                </a:cubicBezTo>
                <a:cubicBezTo>
                  <a:pt x="218" y="50"/>
                  <a:pt x="283" y="0"/>
                  <a:pt x="284" y="2"/>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8" name="Freeform 74">
            <a:extLst>
              <a:ext uri="{FF2B5EF4-FFF2-40B4-BE49-F238E27FC236}">
                <a16:creationId xmlns:a16="http://schemas.microsoft.com/office/drawing/2014/main" xmlns="" id="{7901409B-F5B2-48B4-A59D-CCCCB24814CF}"/>
              </a:ext>
            </a:extLst>
          </p:cNvPr>
          <p:cNvSpPr>
            <a:spLocks/>
          </p:cNvSpPr>
          <p:nvPr/>
        </p:nvSpPr>
        <p:spPr bwMode="auto">
          <a:xfrm>
            <a:off x="4811713" y="3702368"/>
            <a:ext cx="130175" cy="257175"/>
          </a:xfrm>
          <a:custGeom>
            <a:avLst/>
            <a:gdLst>
              <a:gd name="T0" fmla="*/ 118 w 119"/>
              <a:gd name="T1" fmla="*/ 236 h 237"/>
              <a:gd name="T2" fmla="*/ 64 w 119"/>
              <a:gd name="T3" fmla="*/ 116 h 237"/>
              <a:gd name="T4" fmla="*/ 3 w 119"/>
              <a:gd name="T5" fmla="*/ 1 h 237"/>
              <a:gd name="T6" fmla="*/ 26 w 119"/>
              <a:gd name="T7" fmla="*/ 31 h 237"/>
              <a:gd name="T8" fmla="*/ 72 w 119"/>
              <a:gd name="T9" fmla="*/ 112 h 237"/>
              <a:gd name="T10" fmla="*/ 108 w 119"/>
              <a:gd name="T11" fmla="*/ 199 h 237"/>
              <a:gd name="T12" fmla="*/ 118 w 119"/>
              <a:gd name="T13" fmla="*/ 236 h 237"/>
            </a:gdLst>
            <a:ahLst/>
            <a:cxnLst>
              <a:cxn ang="0">
                <a:pos x="T0" y="T1"/>
              </a:cxn>
              <a:cxn ang="0">
                <a:pos x="T2" y="T3"/>
              </a:cxn>
              <a:cxn ang="0">
                <a:pos x="T4" y="T5"/>
              </a:cxn>
              <a:cxn ang="0">
                <a:pos x="T6" y="T7"/>
              </a:cxn>
              <a:cxn ang="0">
                <a:pos x="T8" y="T9"/>
              </a:cxn>
              <a:cxn ang="0">
                <a:pos x="T10" y="T11"/>
              </a:cxn>
              <a:cxn ang="0">
                <a:pos x="T12" y="T13"/>
              </a:cxn>
            </a:cxnLst>
            <a:rect l="0" t="0" r="r" b="b"/>
            <a:pathLst>
              <a:path w="119" h="237">
                <a:moveTo>
                  <a:pt x="118" y="236"/>
                </a:moveTo>
                <a:cubicBezTo>
                  <a:pt x="115" y="237"/>
                  <a:pt x="96" y="181"/>
                  <a:pt x="64" y="116"/>
                </a:cubicBezTo>
                <a:cubicBezTo>
                  <a:pt x="33" y="51"/>
                  <a:pt x="0" y="2"/>
                  <a:pt x="3" y="1"/>
                </a:cubicBezTo>
                <a:cubicBezTo>
                  <a:pt x="4" y="0"/>
                  <a:pt x="13" y="12"/>
                  <a:pt x="26" y="31"/>
                </a:cubicBezTo>
                <a:cubicBezTo>
                  <a:pt x="39" y="51"/>
                  <a:pt x="56" y="80"/>
                  <a:pt x="72" y="112"/>
                </a:cubicBezTo>
                <a:cubicBezTo>
                  <a:pt x="88" y="145"/>
                  <a:pt x="100" y="176"/>
                  <a:pt x="108" y="199"/>
                </a:cubicBezTo>
                <a:cubicBezTo>
                  <a:pt x="115" y="221"/>
                  <a:pt x="119" y="236"/>
                  <a:pt x="118" y="236"/>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9" name="Freeform 75">
            <a:extLst>
              <a:ext uri="{FF2B5EF4-FFF2-40B4-BE49-F238E27FC236}">
                <a16:creationId xmlns:a16="http://schemas.microsoft.com/office/drawing/2014/main" xmlns="" id="{B3939CE5-4AEB-452A-932A-CA01848F89C8}"/>
              </a:ext>
            </a:extLst>
          </p:cNvPr>
          <p:cNvSpPr>
            <a:spLocks/>
          </p:cNvSpPr>
          <p:nvPr/>
        </p:nvSpPr>
        <p:spPr bwMode="auto">
          <a:xfrm>
            <a:off x="4465638" y="4354830"/>
            <a:ext cx="328613" cy="60325"/>
          </a:xfrm>
          <a:custGeom>
            <a:avLst/>
            <a:gdLst>
              <a:gd name="T0" fmla="*/ 301 w 301"/>
              <a:gd name="T1" fmla="*/ 2 h 55"/>
              <a:gd name="T2" fmla="*/ 259 w 301"/>
              <a:gd name="T3" fmla="*/ 19 h 55"/>
              <a:gd name="T4" fmla="*/ 154 w 301"/>
              <a:gd name="T5" fmla="*/ 46 h 55"/>
              <a:gd name="T6" fmla="*/ 45 w 301"/>
              <a:gd name="T7" fmla="*/ 55 h 55"/>
              <a:gd name="T8" fmla="*/ 0 w 301"/>
              <a:gd name="T9" fmla="*/ 52 h 55"/>
              <a:gd name="T10" fmla="*/ 45 w 301"/>
              <a:gd name="T11" fmla="*/ 49 h 55"/>
              <a:gd name="T12" fmla="*/ 152 w 301"/>
              <a:gd name="T13" fmla="*/ 37 h 55"/>
              <a:gd name="T14" fmla="*/ 258 w 301"/>
              <a:gd name="T15" fmla="*/ 13 h 55"/>
              <a:gd name="T16" fmla="*/ 301 w 301"/>
              <a:gd name="T17"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 h="55">
                <a:moveTo>
                  <a:pt x="301" y="2"/>
                </a:moveTo>
                <a:cubicBezTo>
                  <a:pt x="301" y="3"/>
                  <a:pt x="286" y="10"/>
                  <a:pt x="259" y="19"/>
                </a:cubicBezTo>
                <a:cubicBezTo>
                  <a:pt x="233" y="28"/>
                  <a:pt x="196" y="38"/>
                  <a:pt x="154" y="46"/>
                </a:cubicBezTo>
                <a:cubicBezTo>
                  <a:pt x="112" y="52"/>
                  <a:pt x="73" y="55"/>
                  <a:pt x="45" y="55"/>
                </a:cubicBezTo>
                <a:cubicBezTo>
                  <a:pt x="17" y="55"/>
                  <a:pt x="0" y="53"/>
                  <a:pt x="0" y="52"/>
                </a:cubicBezTo>
                <a:cubicBezTo>
                  <a:pt x="0" y="50"/>
                  <a:pt x="17" y="50"/>
                  <a:pt x="45" y="49"/>
                </a:cubicBezTo>
                <a:cubicBezTo>
                  <a:pt x="72" y="47"/>
                  <a:pt x="111" y="44"/>
                  <a:pt x="152" y="37"/>
                </a:cubicBezTo>
                <a:cubicBezTo>
                  <a:pt x="194" y="30"/>
                  <a:pt x="231" y="21"/>
                  <a:pt x="258" y="13"/>
                </a:cubicBezTo>
                <a:cubicBezTo>
                  <a:pt x="284" y="6"/>
                  <a:pt x="301" y="0"/>
                  <a:pt x="301" y="2"/>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0" name="Freeform 76">
            <a:extLst>
              <a:ext uri="{FF2B5EF4-FFF2-40B4-BE49-F238E27FC236}">
                <a16:creationId xmlns:a16="http://schemas.microsoft.com/office/drawing/2014/main" xmlns="" id="{41CCB8E9-4E3E-4D58-91B2-0E8592A3651D}"/>
              </a:ext>
            </a:extLst>
          </p:cNvPr>
          <p:cNvSpPr>
            <a:spLocks/>
          </p:cNvSpPr>
          <p:nvPr/>
        </p:nvSpPr>
        <p:spPr bwMode="auto">
          <a:xfrm>
            <a:off x="4089401" y="5359718"/>
            <a:ext cx="322263" cy="204788"/>
          </a:xfrm>
          <a:custGeom>
            <a:avLst/>
            <a:gdLst>
              <a:gd name="T0" fmla="*/ 293 w 295"/>
              <a:gd name="T1" fmla="*/ 2 h 188"/>
              <a:gd name="T2" fmla="*/ 149 w 295"/>
              <a:gd name="T3" fmla="*/ 98 h 188"/>
              <a:gd name="T4" fmla="*/ 1 w 295"/>
              <a:gd name="T5" fmla="*/ 186 h 188"/>
              <a:gd name="T6" fmla="*/ 145 w 295"/>
              <a:gd name="T7" fmla="*/ 91 h 188"/>
              <a:gd name="T8" fmla="*/ 293 w 295"/>
              <a:gd name="T9" fmla="*/ 2 h 188"/>
            </a:gdLst>
            <a:ahLst/>
            <a:cxnLst>
              <a:cxn ang="0">
                <a:pos x="T0" y="T1"/>
              </a:cxn>
              <a:cxn ang="0">
                <a:pos x="T2" y="T3"/>
              </a:cxn>
              <a:cxn ang="0">
                <a:pos x="T4" y="T5"/>
              </a:cxn>
              <a:cxn ang="0">
                <a:pos x="T6" y="T7"/>
              </a:cxn>
              <a:cxn ang="0">
                <a:pos x="T8" y="T9"/>
              </a:cxn>
            </a:cxnLst>
            <a:rect l="0" t="0" r="r" b="b"/>
            <a:pathLst>
              <a:path w="295" h="188">
                <a:moveTo>
                  <a:pt x="293" y="2"/>
                </a:moveTo>
                <a:cubicBezTo>
                  <a:pt x="295" y="4"/>
                  <a:pt x="230" y="47"/>
                  <a:pt x="149" y="98"/>
                </a:cubicBezTo>
                <a:cubicBezTo>
                  <a:pt x="69" y="149"/>
                  <a:pt x="2" y="188"/>
                  <a:pt x="1" y="186"/>
                </a:cubicBezTo>
                <a:cubicBezTo>
                  <a:pt x="0" y="184"/>
                  <a:pt x="64" y="141"/>
                  <a:pt x="145" y="91"/>
                </a:cubicBezTo>
                <a:cubicBezTo>
                  <a:pt x="226" y="40"/>
                  <a:pt x="292" y="0"/>
                  <a:pt x="293" y="2"/>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1" name="Freeform 77">
            <a:extLst>
              <a:ext uri="{FF2B5EF4-FFF2-40B4-BE49-F238E27FC236}">
                <a16:creationId xmlns:a16="http://schemas.microsoft.com/office/drawing/2014/main" xmlns="" id="{2FEC2B3A-7119-4A5E-AAFF-8D4F05C9A499}"/>
              </a:ext>
            </a:extLst>
          </p:cNvPr>
          <p:cNvSpPr>
            <a:spLocks/>
          </p:cNvSpPr>
          <p:nvPr/>
        </p:nvSpPr>
        <p:spPr bwMode="auto">
          <a:xfrm>
            <a:off x="4751388" y="5300980"/>
            <a:ext cx="160338" cy="428625"/>
          </a:xfrm>
          <a:custGeom>
            <a:avLst/>
            <a:gdLst>
              <a:gd name="T0" fmla="*/ 145 w 147"/>
              <a:gd name="T1" fmla="*/ 394 h 395"/>
              <a:gd name="T2" fmla="*/ 69 w 147"/>
              <a:gd name="T3" fmla="*/ 199 h 395"/>
              <a:gd name="T4" fmla="*/ 2 w 147"/>
              <a:gd name="T5" fmla="*/ 1 h 395"/>
              <a:gd name="T6" fmla="*/ 78 w 147"/>
              <a:gd name="T7" fmla="*/ 196 h 395"/>
              <a:gd name="T8" fmla="*/ 145 w 147"/>
              <a:gd name="T9" fmla="*/ 394 h 395"/>
            </a:gdLst>
            <a:ahLst/>
            <a:cxnLst>
              <a:cxn ang="0">
                <a:pos x="T0" y="T1"/>
              </a:cxn>
              <a:cxn ang="0">
                <a:pos x="T2" y="T3"/>
              </a:cxn>
              <a:cxn ang="0">
                <a:pos x="T4" y="T5"/>
              </a:cxn>
              <a:cxn ang="0">
                <a:pos x="T6" y="T7"/>
              </a:cxn>
              <a:cxn ang="0">
                <a:pos x="T8" y="T9"/>
              </a:cxn>
            </a:cxnLst>
            <a:rect l="0" t="0" r="r" b="b"/>
            <a:pathLst>
              <a:path w="147" h="395">
                <a:moveTo>
                  <a:pt x="145" y="394"/>
                </a:moveTo>
                <a:cubicBezTo>
                  <a:pt x="142" y="395"/>
                  <a:pt x="109" y="307"/>
                  <a:pt x="69" y="199"/>
                </a:cubicBezTo>
                <a:cubicBezTo>
                  <a:pt x="30" y="90"/>
                  <a:pt x="0" y="2"/>
                  <a:pt x="2" y="1"/>
                </a:cubicBezTo>
                <a:cubicBezTo>
                  <a:pt x="5" y="0"/>
                  <a:pt x="38" y="87"/>
                  <a:pt x="78" y="196"/>
                </a:cubicBezTo>
                <a:cubicBezTo>
                  <a:pt x="117" y="304"/>
                  <a:pt x="147" y="393"/>
                  <a:pt x="145" y="394"/>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2" name="Freeform 78">
            <a:extLst>
              <a:ext uri="{FF2B5EF4-FFF2-40B4-BE49-F238E27FC236}">
                <a16:creationId xmlns:a16="http://schemas.microsoft.com/office/drawing/2014/main" xmlns="" id="{990355D8-6977-4FCF-A7FA-ADA8BAC91F9F}"/>
              </a:ext>
            </a:extLst>
          </p:cNvPr>
          <p:cNvSpPr>
            <a:spLocks/>
          </p:cNvSpPr>
          <p:nvPr/>
        </p:nvSpPr>
        <p:spPr bwMode="auto">
          <a:xfrm>
            <a:off x="5334001" y="4731068"/>
            <a:ext cx="114300" cy="239713"/>
          </a:xfrm>
          <a:custGeom>
            <a:avLst/>
            <a:gdLst>
              <a:gd name="T0" fmla="*/ 102 w 105"/>
              <a:gd name="T1" fmla="*/ 219 h 220"/>
              <a:gd name="T2" fmla="*/ 48 w 105"/>
              <a:gd name="T3" fmla="*/ 112 h 220"/>
              <a:gd name="T4" fmla="*/ 2 w 105"/>
              <a:gd name="T5" fmla="*/ 1 h 220"/>
              <a:gd name="T6" fmla="*/ 56 w 105"/>
              <a:gd name="T7" fmla="*/ 108 h 220"/>
              <a:gd name="T8" fmla="*/ 102 w 105"/>
              <a:gd name="T9" fmla="*/ 219 h 220"/>
            </a:gdLst>
            <a:ahLst/>
            <a:cxnLst>
              <a:cxn ang="0">
                <a:pos x="T0" y="T1"/>
              </a:cxn>
              <a:cxn ang="0">
                <a:pos x="T2" y="T3"/>
              </a:cxn>
              <a:cxn ang="0">
                <a:pos x="T4" y="T5"/>
              </a:cxn>
              <a:cxn ang="0">
                <a:pos x="T6" y="T7"/>
              </a:cxn>
              <a:cxn ang="0">
                <a:pos x="T8" y="T9"/>
              </a:cxn>
            </a:cxnLst>
            <a:rect l="0" t="0" r="r" b="b"/>
            <a:pathLst>
              <a:path w="105" h="220">
                <a:moveTo>
                  <a:pt x="102" y="219"/>
                </a:moveTo>
                <a:cubicBezTo>
                  <a:pt x="100" y="220"/>
                  <a:pt x="76" y="172"/>
                  <a:pt x="48" y="112"/>
                </a:cubicBezTo>
                <a:cubicBezTo>
                  <a:pt x="20" y="52"/>
                  <a:pt x="0" y="2"/>
                  <a:pt x="2" y="1"/>
                </a:cubicBezTo>
                <a:cubicBezTo>
                  <a:pt x="4" y="0"/>
                  <a:pt x="28" y="48"/>
                  <a:pt x="56" y="108"/>
                </a:cubicBezTo>
                <a:cubicBezTo>
                  <a:pt x="84" y="168"/>
                  <a:pt x="105" y="218"/>
                  <a:pt x="102" y="219"/>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3" name="Freeform 79">
            <a:extLst>
              <a:ext uri="{FF2B5EF4-FFF2-40B4-BE49-F238E27FC236}">
                <a16:creationId xmlns:a16="http://schemas.microsoft.com/office/drawing/2014/main" xmlns="" id="{0576E293-3FB3-4671-807E-451473F9FCED}"/>
              </a:ext>
            </a:extLst>
          </p:cNvPr>
          <p:cNvSpPr>
            <a:spLocks/>
          </p:cNvSpPr>
          <p:nvPr/>
        </p:nvSpPr>
        <p:spPr bwMode="auto">
          <a:xfrm>
            <a:off x="7364413" y="4640580"/>
            <a:ext cx="109538" cy="274638"/>
          </a:xfrm>
          <a:custGeom>
            <a:avLst/>
            <a:gdLst>
              <a:gd name="T0" fmla="*/ 99 w 100"/>
              <a:gd name="T1" fmla="*/ 0 h 254"/>
              <a:gd name="T2" fmla="*/ 85 w 100"/>
              <a:gd name="T3" fmla="*/ 38 h 254"/>
              <a:gd name="T4" fmla="*/ 49 w 100"/>
              <a:gd name="T5" fmla="*/ 127 h 254"/>
              <a:gd name="T6" fmla="*/ 16 w 100"/>
              <a:gd name="T7" fmla="*/ 217 h 254"/>
              <a:gd name="T8" fmla="*/ 1 w 100"/>
              <a:gd name="T9" fmla="*/ 254 h 254"/>
              <a:gd name="T10" fmla="*/ 10 w 100"/>
              <a:gd name="T11" fmla="*/ 215 h 254"/>
              <a:gd name="T12" fmla="*/ 41 w 100"/>
              <a:gd name="T13" fmla="*/ 124 h 254"/>
              <a:gd name="T14" fmla="*/ 80 w 100"/>
              <a:gd name="T15" fmla="*/ 35 h 254"/>
              <a:gd name="T16" fmla="*/ 99 w 100"/>
              <a:gd name="T1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254">
                <a:moveTo>
                  <a:pt x="99" y="0"/>
                </a:moveTo>
                <a:cubicBezTo>
                  <a:pt x="100" y="1"/>
                  <a:pt x="95" y="15"/>
                  <a:pt x="85" y="38"/>
                </a:cubicBezTo>
                <a:cubicBezTo>
                  <a:pt x="76" y="60"/>
                  <a:pt x="63" y="92"/>
                  <a:pt x="49" y="127"/>
                </a:cubicBezTo>
                <a:cubicBezTo>
                  <a:pt x="36" y="162"/>
                  <a:pt x="24" y="194"/>
                  <a:pt x="16" y="217"/>
                </a:cubicBezTo>
                <a:cubicBezTo>
                  <a:pt x="7" y="240"/>
                  <a:pt x="2" y="254"/>
                  <a:pt x="1" y="254"/>
                </a:cubicBezTo>
                <a:cubicBezTo>
                  <a:pt x="0" y="254"/>
                  <a:pt x="3" y="239"/>
                  <a:pt x="10" y="215"/>
                </a:cubicBezTo>
                <a:cubicBezTo>
                  <a:pt x="17" y="191"/>
                  <a:pt x="28" y="159"/>
                  <a:pt x="41" y="124"/>
                </a:cubicBezTo>
                <a:cubicBezTo>
                  <a:pt x="55" y="89"/>
                  <a:pt x="69" y="57"/>
                  <a:pt x="80" y="35"/>
                </a:cubicBezTo>
                <a:cubicBezTo>
                  <a:pt x="90" y="13"/>
                  <a:pt x="98" y="0"/>
                  <a:pt x="99" y="0"/>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4" name="Freeform 80">
            <a:extLst>
              <a:ext uri="{FF2B5EF4-FFF2-40B4-BE49-F238E27FC236}">
                <a16:creationId xmlns:a16="http://schemas.microsoft.com/office/drawing/2014/main" xmlns="" id="{7BEDB0FA-07B4-4A54-8152-50A5E0E6549C}"/>
              </a:ext>
            </a:extLst>
          </p:cNvPr>
          <p:cNvSpPr>
            <a:spLocks/>
          </p:cNvSpPr>
          <p:nvPr/>
        </p:nvSpPr>
        <p:spPr bwMode="auto">
          <a:xfrm>
            <a:off x="5429251" y="6099493"/>
            <a:ext cx="339725" cy="47625"/>
          </a:xfrm>
          <a:custGeom>
            <a:avLst/>
            <a:gdLst>
              <a:gd name="T0" fmla="*/ 311 w 311"/>
              <a:gd name="T1" fmla="*/ 8 h 43"/>
              <a:gd name="T2" fmla="*/ 265 w 311"/>
              <a:gd name="T3" fmla="*/ 9 h 43"/>
              <a:gd name="T4" fmla="*/ 154 w 311"/>
              <a:gd name="T5" fmla="*/ 14 h 43"/>
              <a:gd name="T6" fmla="*/ 46 w 311"/>
              <a:gd name="T7" fmla="*/ 32 h 43"/>
              <a:gd name="T8" fmla="*/ 1 w 311"/>
              <a:gd name="T9" fmla="*/ 42 h 43"/>
              <a:gd name="T10" fmla="*/ 44 w 311"/>
              <a:gd name="T11" fmla="*/ 26 h 43"/>
              <a:gd name="T12" fmla="*/ 154 w 311"/>
              <a:gd name="T13" fmla="*/ 5 h 43"/>
              <a:gd name="T14" fmla="*/ 265 w 311"/>
              <a:gd name="T15" fmla="*/ 2 h 43"/>
              <a:gd name="T16" fmla="*/ 311 w 311"/>
              <a:gd name="T17"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1" h="43">
                <a:moveTo>
                  <a:pt x="311" y="8"/>
                </a:moveTo>
                <a:cubicBezTo>
                  <a:pt x="310" y="10"/>
                  <a:pt x="293" y="9"/>
                  <a:pt x="265" y="9"/>
                </a:cubicBezTo>
                <a:cubicBezTo>
                  <a:pt x="236" y="8"/>
                  <a:pt x="197" y="9"/>
                  <a:pt x="154" y="14"/>
                </a:cubicBezTo>
                <a:cubicBezTo>
                  <a:pt x="112" y="18"/>
                  <a:pt x="73" y="26"/>
                  <a:pt x="46" y="32"/>
                </a:cubicBezTo>
                <a:cubicBezTo>
                  <a:pt x="18" y="38"/>
                  <a:pt x="1" y="43"/>
                  <a:pt x="1" y="42"/>
                </a:cubicBezTo>
                <a:cubicBezTo>
                  <a:pt x="0" y="40"/>
                  <a:pt x="17" y="34"/>
                  <a:pt x="44" y="26"/>
                </a:cubicBezTo>
                <a:cubicBezTo>
                  <a:pt x="72" y="18"/>
                  <a:pt x="110" y="10"/>
                  <a:pt x="154" y="5"/>
                </a:cubicBezTo>
                <a:cubicBezTo>
                  <a:pt x="197" y="0"/>
                  <a:pt x="236" y="1"/>
                  <a:pt x="265" y="2"/>
                </a:cubicBezTo>
                <a:cubicBezTo>
                  <a:pt x="293" y="4"/>
                  <a:pt x="311" y="7"/>
                  <a:pt x="311" y="8"/>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5" name="Freeform 81">
            <a:extLst>
              <a:ext uri="{FF2B5EF4-FFF2-40B4-BE49-F238E27FC236}">
                <a16:creationId xmlns:a16="http://schemas.microsoft.com/office/drawing/2014/main" xmlns="" id="{D92032B7-517A-4B19-86BF-811389CF9FBE}"/>
              </a:ext>
            </a:extLst>
          </p:cNvPr>
          <p:cNvSpPr>
            <a:spLocks/>
          </p:cNvSpPr>
          <p:nvPr/>
        </p:nvSpPr>
        <p:spPr bwMode="auto">
          <a:xfrm>
            <a:off x="6088063" y="5950268"/>
            <a:ext cx="173038" cy="195263"/>
          </a:xfrm>
          <a:custGeom>
            <a:avLst/>
            <a:gdLst>
              <a:gd name="T0" fmla="*/ 157 w 158"/>
              <a:gd name="T1" fmla="*/ 179 h 180"/>
              <a:gd name="T2" fmla="*/ 86 w 158"/>
              <a:gd name="T3" fmla="*/ 84 h 180"/>
              <a:gd name="T4" fmla="*/ 2 w 158"/>
              <a:gd name="T5" fmla="*/ 0 h 180"/>
              <a:gd name="T6" fmla="*/ 31 w 158"/>
              <a:gd name="T7" fmla="*/ 20 h 180"/>
              <a:gd name="T8" fmla="*/ 92 w 158"/>
              <a:gd name="T9" fmla="*/ 78 h 180"/>
              <a:gd name="T10" fmla="*/ 142 w 158"/>
              <a:gd name="T11" fmla="*/ 147 h 180"/>
              <a:gd name="T12" fmla="*/ 157 w 158"/>
              <a:gd name="T13" fmla="*/ 179 h 180"/>
            </a:gdLst>
            <a:ahLst/>
            <a:cxnLst>
              <a:cxn ang="0">
                <a:pos x="T0" y="T1"/>
              </a:cxn>
              <a:cxn ang="0">
                <a:pos x="T2" y="T3"/>
              </a:cxn>
              <a:cxn ang="0">
                <a:pos x="T4" y="T5"/>
              </a:cxn>
              <a:cxn ang="0">
                <a:pos x="T6" y="T7"/>
              </a:cxn>
              <a:cxn ang="0">
                <a:pos x="T8" y="T9"/>
              </a:cxn>
              <a:cxn ang="0">
                <a:pos x="T10" y="T11"/>
              </a:cxn>
              <a:cxn ang="0">
                <a:pos x="T12" y="T13"/>
              </a:cxn>
            </a:cxnLst>
            <a:rect l="0" t="0" r="r" b="b"/>
            <a:pathLst>
              <a:path w="158" h="180">
                <a:moveTo>
                  <a:pt x="157" y="179"/>
                </a:moveTo>
                <a:cubicBezTo>
                  <a:pt x="155" y="180"/>
                  <a:pt x="129" y="133"/>
                  <a:pt x="86" y="84"/>
                </a:cubicBezTo>
                <a:cubicBezTo>
                  <a:pt x="43" y="35"/>
                  <a:pt x="0" y="3"/>
                  <a:pt x="2" y="0"/>
                </a:cubicBezTo>
                <a:cubicBezTo>
                  <a:pt x="3" y="0"/>
                  <a:pt x="14" y="6"/>
                  <a:pt x="31" y="20"/>
                </a:cubicBezTo>
                <a:cubicBezTo>
                  <a:pt x="48" y="33"/>
                  <a:pt x="71" y="53"/>
                  <a:pt x="92" y="78"/>
                </a:cubicBezTo>
                <a:cubicBezTo>
                  <a:pt x="114" y="103"/>
                  <a:pt x="131" y="128"/>
                  <a:pt x="142" y="147"/>
                </a:cubicBezTo>
                <a:cubicBezTo>
                  <a:pt x="153" y="166"/>
                  <a:pt x="158" y="178"/>
                  <a:pt x="157" y="179"/>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6" name="Freeform 82">
            <a:extLst>
              <a:ext uri="{FF2B5EF4-FFF2-40B4-BE49-F238E27FC236}">
                <a16:creationId xmlns:a16="http://schemas.microsoft.com/office/drawing/2014/main" xmlns="" id="{97D79E62-24D6-4F5A-82CB-1839FA394986}"/>
              </a:ext>
            </a:extLst>
          </p:cNvPr>
          <p:cNvSpPr>
            <a:spLocks/>
          </p:cNvSpPr>
          <p:nvPr/>
        </p:nvSpPr>
        <p:spPr bwMode="auto">
          <a:xfrm>
            <a:off x="6573838" y="5999480"/>
            <a:ext cx="230188" cy="141288"/>
          </a:xfrm>
          <a:custGeom>
            <a:avLst/>
            <a:gdLst>
              <a:gd name="T0" fmla="*/ 209 w 211"/>
              <a:gd name="T1" fmla="*/ 2 h 129"/>
              <a:gd name="T2" fmla="*/ 107 w 211"/>
              <a:gd name="T3" fmla="*/ 68 h 129"/>
              <a:gd name="T4" fmla="*/ 1 w 211"/>
              <a:gd name="T5" fmla="*/ 127 h 129"/>
              <a:gd name="T6" fmla="*/ 103 w 211"/>
              <a:gd name="T7" fmla="*/ 61 h 129"/>
              <a:gd name="T8" fmla="*/ 209 w 211"/>
              <a:gd name="T9" fmla="*/ 2 h 129"/>
            </a:gdLst>
            <a:ahLst/>
            <a:cxnLst>
              <a:cxn ang="0">
                <a:pos x="T0" y="T1"/>
              </a:cxn>
              <a:cxn ang="0">
                <a:pos x="T2" y="T3"/>
              </a:cxn>
              <a:cxn ang="0">
                <a:pos x="T4" y="T5"/>
              </a:cxn>
              <a:cxn ang="0">
                <a:pos x="T6" y="T7"/>
              </a:cxn>
              <a:cxn ang="0">
                <a:pos x="T8" y="T9"/>
              </a:cxn>
            </a:cxnLst>
            <a:rect l="0" t="0" r="r" b="b"/>
            <a:pathLst>
              <a:path w="211" h="129">
                <a:moveTo>
                  <a:pt x="209" y="2"/>
                </a:moveTo>
                <a:cubicBezTo>
                  <a:pt x="211" y="4"/>
                  <a:pt x="165" y="33"/>
                  <a:pt x="107" y="68"/>
                </a:cubicBezTo>
                <a:cubicBezTo>
                  <a:pt x="50" y="103"/>
                  <a:pt x="2" y="129"/>
                  <a:pt x="1" y="127"/>
                </a:cubicBezTo>
                <a:cubicBezTo>
                  <a:pt x="0" y="125"/>
                  <a:pt x="45" y="95"/>
                  <a:pt x="103" y="61"/>
                </a:cubicBezTo>
                <a:cubicBezTo>
                  <a:pt x="160" y="26"/>
                  <a:pt x="208" y="0"/>
                  <a:pt x="209" y="2"/>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7" name="Freeform 83">
            <a:extLst>
              <a:ext uri="{FF2B5EF4-FFF2-40B4-BE49-F238E27FC236}">
                <a16:creationId xmlns:a16="http://schemas.microsoft.com/office/drawing/2014/main" xmlns="" id="{D5E909E6-EB99-4893-AF80-C4C192532040}"/>
              </a:ext>
            </a:extLst>
          </p:cNvPr>
          <p:cNvSpPr>
            <a:spLocks/>
          </p:cNvSpPr>
          <p:nvPr/>
        </p:nvSpPr>
        <p:spPr bwMode="auto">
          <a:xfrm>
            <a:off x="7216776" y="6099493"/>
            <a:ext cx="161925" cy="22225"/>
          </a:xfrm>
          <a:custGeom>
            <a:avLst/>
            <a:gdLst>
              <a:gd name="T0" fmla="*/ 148 w 148"/>
              <a:gd name="T1" fmla="*/ 18 h 21"/>
              <a:gd name="T2" fmla="*/ 74 w 148"/>
              <a:gd name="T3" fmla="*/ 15 h 21"/>
              <a:gd name="T4" fmla="*/ 1 w 148"/>
              <a:gd name="T5" fmla="*/ 3 h 21"/>
              <a:gd name="T6" fmla="*/ 75 w 148"/>
              <a:gd name="T7" fmla="*/ 6 h 21"/>
              <a:gd name="T8" fmla="*/ 148 w 148"/>
              <a:gd name="T9" fmla="*/ 18 h 21"/>
            </a:gdLst>
            <a:ahLst/>
            <a:cxnLst>
              <a:cxn ang="0">
                <a:pos x="T0" y="T1"/>
              </a:cxn>
              <a:cxn ang="0">
                <a:pos x="T2" y="T3"/>
              </a:cxn>
              <a:cxn ang="0">
                <a:pos x="T4" y="T5"/>
              </a:cxn>
              <a:cxn ang="0">
                <a:pos x="T6" y="T7"/>
              </a:cxn>
              <a:cxn ang="0">
                <a:pos x="T8" y="T9"/>
              </a:cxn>
            </a:cxnLst>
            <a:rect l="0" t="0" r="r" b="b"/>
            <a:pathLst>
              <a:path w="148" h="21">
                <a:moveTo>
                  <a:pt x="148" y="18"/>
                </a:moveTo>
                <a:cubicBezTo>
                  <a:pt x="148" y="21"/>
                  <a:pt x="114" y="19"/>
                  <a:pt x="74" y="15"/>
                </a:cubicBezTo>
                <a:cubicBezTo>
                  <a:pt x="33" y="11"/>
                  <a:pt x="0" y="5"/>
                  <a:pt x="1" y="3"/>
                </a:cubicBezTo>
                <a:cubicBezTo>
                  <a:pt x="1" y="0"/>
                  <a:pt x="34" y="2"/>
                  <a:pt x="75" y="6"/>
                </a:cubicBezTo>
                <a:cubicBezTo>
                  <a:pt x="115" y="10"/>
                  <a:pt x="148" y="16"/>
                  <a:pt x="148" y="18"/>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8" name="Freeform 84">
            <a:extLst>
              <a:ext uri="{FF2B5EF4-FFF2-40B4-BE49-F238E27FC236}">
                <a16:creationId xmlns:a16="http://schemas.microsoft.com/office/drawing/2014/main" xmlns="" id="{A42F03A2-FC04-4CAD-966A-1DF13363D21C}"/>
              </a:ext>
            </a:extLst>
          </p:cNvPr>
          <p:cNvSpPr>
            <a:spLocks/>
          </p:cNvSpPr>
          <p:nvPr/>
        </p:nvSpPr>
        <p:spPr bwMode="auto">
          <a:xfrm>
            <a:off x="5183188" y="446405"/>
            <a:ext cx="1806575" cy="1203325"/>
          </a:xfrm>
          <a:custGeom>
            <a:avLst/>
            <a:gdLst>
              <a:gd name="T0" fmla="*/ 1371 w 1652"/>
              <a:gd name="T1" fmla="*/ 1016 h 1111"/>
              <a:gd name="T2" fmla="*/ 1399 w 1652"/>
              <a:gd name="T3" fmla="*/ 1092 h 1111"/>
              <a:gd name="T4" fmla="*/ 1480 w 1652"/>
              <a:gd name="T5" fmla="*/ 1097 h 1111"/>
              <a:gd name="T6" fmla="*/ 1517 w 1652"/>
              <a:gd name="T7" fmla="*/ 949 h 1111"/>
              <a:gd name="T8" fmla="*/ 1503 w 1652"/>
              <a:gd name="T9" fmla="*/ 788 h 1111"/>
              <a:gd name="T10" fmla="*/ 1581 w 1652"/>
              <a:gd name="T11" fmla="*/ 692 h 1111"/>
              <a:gd name="T12" fmla="*/ 1635 w 1652"/>
              <a:gd name="T13" fmla="*/ 488 h 1111"/>
              <a:gd name="T14" fmla="*/ 1490 w 1652"/>
              <a:gd name="T15" fmla="*/ 340 h 1111"/>
              <a:gd name="T16" fmla="*/ 1275 w 1652"/>
              <a:gd name="T17" fmla="*/ 302 h 1111"/>
              <a:gd name="T18" fmla="*/ 1196 w 1652"/>
              <a:gd name="T19" fmla="*/ 162 h 1111"/>
              <a:gd name="T20" fmla="*/ 965 w 1652"/>
              <a:gd name="T21" fmla="*/ 106 h 1111"/>
              <a:gd name="T22" fmla="*/ 718 w 1652"/>
              <a:gd name="T23" fmla="*/ 138 h 1111"/>
              <a:gd name="T24" fmla="*/ 526 w 1652"/>
              <a:gd name="T25" fmla="*/ 55 h 1111"/>
              <a:gd name="T26" fmla="*/ 113 w 1652"/>
              <a:gd name="T27" fmla="*/ 160 h 1111"/>
              <a:gd name="T28" fmla="*/ 78 w 1652"/>
              <a:gd name="T29" fmla="*/ 584 h 1111"/>
              <a:gd name="T30" fmla="*/ 198 w 1652"/>
              <a:gd name="T31" fmla="*/ 69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52" h="1111">
                <a:moveTo>
                  <a:pt x="1371" y="1016"/>
                </a:moveTo>
                <a:cubicBezTo>
                  <a:pt x="1365" y="1043"/>
                  <a:pt x="1376" y="1075"/>
                  <a:pt x="1399" y="1092"/>
                </a:cubicBezTo>
                <a:cubicBezTo>
                  <a:pt x="1422" y="1109"/>
                  <a:pt x="1455" y="1111"/>
                  <a:pt x="1480" y="1097"/>
                </a:cubicBezTo>
                <a:cubicBezTo>
                  <a:pt x="1528" y="1069"/>
                  <a:pt x="1530" y="1002"/>
                  <a:pt x="1517" y="949"/>
                </a:cubicBezTo>
                <a:cubicBezTo>
                  <a:pt x="1505" y="896"/>
                  <a:pt x="1483" y="839"/>
                  <a:pt x="1503" y="788"/>
                </a:cubicBezTo>
                <a:cubicBezTo>
                  <a:pt x="1518" y="749"/>
                  <a:pt x="1554" y="723"/>
                  <a:pt x="1581" y="692"/>
                </a:cubicBezTo>
                <a:cubicBezTo>
                  <a:pt x="1629" y="636"/>
                  <a:pt x="1652" y="559"/>
                  <a:pt x="1635" y="488"/>
                </a:cubicBezTo>
                <a:cubicBezTo>
                  <a:pt x="1619" y="417"/>
                  <a:pt x="1562" y="356"/>
                  <a:pt x="1490" y="340"/>
                </a:cubicBezTo>
                <a:cubicBezTo>
                  <a:pt x="1418" y="324"/>
                  <a:pt x="1331" y="351"/>
                  <a:pt x="1275" y="302"/>
                </a:cubicBezTo>
                <a:cubicBezTo>
                  <a:pt x="1234" y="267"/>
                  <a:pt x="1228" y="206"/>
                  <a:pt x="1196" y="162"/>
                </a:cubicBezTo>
                <a:cubicBezTo>
                  <a:pt x="1146" y="96"/>
                  <a:pt x="1047" y="90"/>
                  <a:pt x="965" y="106"/>
                </a:cubicBezTo>
                <a:cubicBezTo>
                  <a:pt x="883" y="122"/>
                  <a:pt x="800" y="153"/>
                  <a:pt x="718" y="138"/>
                </a:cubicBezTo>
                <a:cubicBezTo>
                  <a:pt x="649" y="125"/>
                  <a:pt x="591" y="81"/>
                  <a:pt x="526" y="55"/>
                </a:cubicBezTo>
                <a:cubicBezTo>
                  <a:pt x="384" y="0"/>
                  <a:pt x="210" y="44"/>
                  <a:pt x="113" y="160"/>
                </a:cubicBezTo>
                <a:cubicBezTo>
                  <a:pt x="15" y="276"/>
                  <a:pt x="0" y="454"/>
                  <a:pt x="78" y="584"/>
                </a:cubicBezTo>
                <a:cubicBezTo>
                  <a:pt x="106" y="631"/>
                  <a:pt x="146" y="673"/>
                  <a:pt x="198" y="69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9" name="Freeform 85">
            <a:extLst>
              <a:ext uri="{FF2B5EF4-FFF2-40B4-BE49-F238E27FC236}">
                <a16:creationId xmlns:a16="http://schemas.microsoft.com/office/drawing/2014/main" xmlns="" id="{6FCEAA52-EA23-4B9F-8511-C8B75A032949}"/>
              </a:ext>
            </a:extLst>
          </p:cNvPr>
          <p:cNvSpPr>
            <a:spLocks/>
          </p:cNvSpPr>
          <p:nvPr/>
        </p:nvSpPr>
        <p:spPr bwMode="auto">
          <a:xfrm>
            <a:off x="5443538" y="775018"/>
            <a:ext cx="1357313" cy="2471738"/>
          </a:xfrm>
          <a:custGeom>
            <a:avLst/>
            <a:gdLst>
              <a:gd name="T0" fmla="*/ 858 w 1242"/>
              <a:gd name="T1" fmla="*/ 2260 h 2279"/>
              <a:gd name="T2" fmla="*/ 858 w 1242"/>
              <a:gd name="T3" fmla="*/ 2260 h 2279"/>
              <a:gd name="T4" fmla="*/ 409 w 1242"/>
              <a:gd name="T5" fmla="*/ 1881 h 2279"/>
              <a:gd name="T6" fmla="*/ 389 w 1242"/>
              <a:gd name="T7" fmla="*/ 1641 h 2279"/>
              <a:gd name="T8" fmla="*/ 28 w 1242"/>
              <a:gd name="T9" fmla="*/ 1283 h 2279"/>
              <a:gd name="T10" fmla="*/ 4 w 1242"/>
              <a:gd name="T11" fmla="*/ 235 h 2279"/>
              <a:gd name="T12" fmla="*/ 4 w 1242"/>
              <a:gd name="T13" fmla="*/ 191 h 2279"/>
              <a:gd name="T14" fmla="*/ 1169 w 1242"/>
              <a:gd name="T15" fmla="*/ 291 h 2279"/>
              <a:gd name="T16" fmla="*/ 1174 w 1242"/>
              <a:gd name="T17" fmla="*/ 359 h 2279"/>
              <a:gd name="T18" fmla="*/ 1240 w 1242"/>
              <a:gd name="T19" fmla="*/ 1840 h 2279"/>
              <a:gd name="T20" fmla="*/ 858 w 1242"/>
              <a:gd name="T21" fmla="*/ 226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2" h="2279">
                <a:moveTo>
                  <a:pt x="858" y="2260"/>
                </a:moveTo>
                <a:lnTo>
                  <a:pt x="858" y="2260"/>
                </a:lnTo>
                <a:cubicBezTo>
                  <a:pt x="629" y="2279"/>
                  <a:pt x="429" y="2110"/>
                  <a:pt x="409" y="1881"/>
                </a:cubicBezTo>
                <a:cubicBezTo>
                  <a:pt x="398" y="1751"/>
                  <a:pt x="389" y="1641"/>
                  <a:pt x="389" y="1641"/>
                </a:cubicBezTo>
                <a:cubicBezTo>
                  <a:pt x="389" y="1641"/>
                  <a:pt x="55" y="1612"/>
                  <a:pt x="28" y="1283"/>
                </a:cubicBezTo>
                <a:cubicBezTo>
                  <a:pt x="0" y="953"/>
                  <a:pt x="4" y="235"/>
                  <a:pt x="4" y="235"/>
                </a:cubicBezTo>
                <a:lnTo>
                  <a:pt x="4" y="191"/>
                </a:lnTo>
                <a:cubicBezTo>
                  <a:pt x="375" y="0"/>
                  <a:pt x="822" y="61"/>
                  <a:pt x="1169" y="291"/>
                </a:cubicBezTo>
                <a:lnTo>
                  <a:pt x="1174" y="359"/>
                </a:lnTo>
                <a:lnTo>
                  <a:pt x="1240" y="1840"/>
                </a:lnTo>
                <a:cubicBezTo>
                  <a:pt x="1242" y="2059"/>
                  <a:pt x="1076" y="2243"/>
                  <a:pt x="858" y="2260"/>
                </a:cubicBezTo>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0" name="Freeform 86">
            <a:extLst>
              <a:ext uri="{FF2B5EF4-FFF2-40B4-BE49-F238E27FC236}">
                <a16:creationId xmlns:a16="http://schemas.microsoft.com/office/drawing/2014/main" xmlns="" id="{D0A68585-12D1-4F11-B76F-D6A2A53497BA}"/>
              </a:ext>
            </a:extLst>
          </p:cNvPr>
          <p:cNvSpPr>
            <a:spLocks/>
          </p:cNvSpPr>
          <p:nvPr/>
        </p:nvSpPr>
        <p:spPr bwMode="auto">
          <a:xfrm>
            <a:off x="5538788" y="1486218"/>
            <a:ext cx="128588" cy="107950"/>
          </a:xfrm>
          <a:custGeom>
            <a:avLst/>
            <a:gdLst>
              <a:gd name="T0" fmla="*/ 78 w 118"/>
              <a:gd name="T1" fmla="*/ 95 h 100"/>
              <a:gd name="T2" fmla="*/ 75 w 118"/>
              <a:gd name="T3" fmla="*/ 5 h 100"/>
              <a:gd name="T4" fmla="*/ 41 w 118"/>
              <a:gd name="T5" fmla="*/ 6 h 100"/>
              <a:gd name="T6" fmla="*/ 44 w 118"/>
              <a:gd name="T7" fmla="*/ 96 h 100"/>
              <a:gd name="T8" fmla="*/ 78 w 118"/>
              <a:gd name="T9" fmla="*/ 95 h 100"/>
            </a:gdLst>
            <a:ahLst/>
            <a:cxnLst>
              <a:cxn ang="0">
                <a:pos x="T0" y="T1"/>
              </a:cxn>
              <a:cxn ang="0">
                <a:pos x="T2" y="T3"/>
              </a:cxn>
              <a:cxn ang="0">
                <a:pos x="T4" y="T5"/>
              </a:cxn>
              <a:cxn ang="0">
                <a:pos x="T6" y="T7"/>
              </a:cxn>
              <a:cxn ang="0">
                <a:pos x="T8" y="T9"/>
              </a:cxn>
            </a:cxnLst>
            <a:rect l="0" t="0" r="r" b="b"/>
            <a:pathLst>
              <a:path w="118" h="100">
                <a:moveTo>
                  <a:pt x="78" y="95"/>
                </a:moveTo>
                <a:cubicBezTo>
                  <a:pt x="118" y="76"/>
                  <a:pt x="117" y="21"/>
                  <a:pt x="75" y="5"/>
                </a:cubicBezTo>
                <a:cubicBezTo>
                  <a:pt x="64" y="0"/>
                  <a:pt x="51" y="1"/>
                  <a:pt x="41" y="6"/>
                </a:cubicBezTo>
                <a:cubicBezTo>
                  <a:pt x="0" y="24"/>
                  <a:pt x="2" y="80"/>
                  <a:pt x="44" y="96"/>
                </a:cubicBezTo>
                <a:cubicBezTo>
                  <a:pt x="54" y="100"/>
                  <a:pt x="67" y="100"/>
                  <a:pt x="78" y="95"/>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1" name="Freeform 87">
            <a:extLst>
              <a:ext uri="{FF2B5EF4-FFF2-40B4-BE49-F238E27FC236}">
                <a16:creationId xmlns:a16="http://schemas.microsoft.com/office/drawing/2014/main" xmlns="" id="{52E1A117-693F-4E20-8936-9F3E3820FF35}"/>
              </a:ext>
            </a:extLst>
          </p:cNvPr>
          <p:cNvSpPr>
            <a:spLocks/>
          </p:cNvSpPr>
          <p:nvPr/>
        </p:nvSpPr>
        <p:spPr bwMode="auto">
          <a:xfrm>
            <a:off x="5491163" y="1454468"/>
            <a:ext cx="187325" cy="65088"/>
          </a:xfrm>
          <a:custGeom>
            <a:avLst/>
            <a:gdLst>
              <a:gd name="T0" fmla="*/ 3 w 172"/>
              <a:gd name="T1" fmla="*/ 55 h 60"/>
              <a:gd name="T2" fmla="*/ 85 w 172"/>
              <a:gd name="T3" fmla="*/ 30 h 60"/>
              <a:gd name="T4" fmla="*/ 169 w 172"/>
              <a:gd name="T5" fmla="*/ 41 h 60"/>
              <a:gd name="T6" fmla="*/ 151 w 172"/>
              <a:gd name="T7" fmla="*/ 19 h 60"/>
              <a:gd name="T8" fmla="*/ 83 w 172"/>
              <a:gd name="T9" fmla="*/ 2 h 60"/>
              <a:gd name="T10" fmla="*/ 18 w 172"/>
              <a:gd name="T11" fmla="*/ 30 h 60"/>
              <a:gd name="T12" fmla="*/ 3 w 172"/>
              <a:gd name="T13" fmla="*/ 55 h 60"/>
            </a:gdLst>
            <a:ahLst/>
            <a:cxnLst>
              <a:cxn ang="0">
                <a:pos x="T0" y="T1"/>
              </a:cxn>
              <a:cxn ang="0">
                <a:pos x="T2" y="T3"/>
              </a:cxn>
              <a:cxn ang="0">
                <a:pos x="T4" y="T5"/>
              </a:cxn>
              <a:cxn ang="0">
                <a:pos x="T6" y="T7"/>
              </a:cxn>
              <a:cxn ang="0">
                <a:pos x="T8" y="T9"/>
              </a:cxn>
              <a:cxn ang="0">
                <a:pos x="T10" y="T11"/>
              </a:cxn>
              <a:cxn ang="0">
                <a:pos x="T12" y="T13"/>
              </a:cxn>
            </a:cxnLst>
            <a:rect l="0" t="0" r="r" b="b"/>
            <a:pathLst>
              <a:path w="172" h="60">
                <a:moveTo>
                  <a:pt x="3" y="55"/>
                </a:moveTo>
                <a:cubicBezTo>
                  <a:pt x="9" y="60"/>
                  <a:pt x="39" y="33"/>
                  <a:pt x="85" y="30"/>
                </a:cubicBezTo>
                <a:cubicBezTo>
                  <a:pt x="130" y="26"/>
                  <a:pt x="165" y="47"/>
                  <a:pt x="169" y="41"/>
                </a:cubicBezTo>
                <a:cubicBezTo>
                  <a:pt x="172" y="38"/>
                  <a:pt x="166" y="29"/>
                  <a:pt x="151" y="19"/>
                </a:cubicBezTo>
                <a:cubicBezTo>
                  <a:pt x="136" y="9"/>
                  <a:pt x="111" y="0"/>
                  <a:pt x="83" y="2"/>
                </a:cubicBezTo>
                <a:cubicBezTo>
                  <a:pt x="54" y="5"/>
                  <a:pt x="31" y="17"/>
                  <a:pt x="18" y="30"/>
                </a:cubicBezTo>
                <a:cubicBezTo>
                  <a:pt x="5" y="42"/>
                  <a:pt x="0" y="53"/>
                  <a:pt x="3" y="55"/>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2" name="Freeform 88">
            <a:extLst>
              <a:ext uri="{FF2B5EF4-FFF2-40B4-BE49-F238E27FC236}">
                <a16:creationId xmlns:a16="http://schemas.microsoft.com/office/drawing/2014/main" xmlns="" id="{52BBEC87-BD2F-411B-819B-C07D79646F94}"/>
              </a:ext>
            </a:extLst>
          </p:cNvPr>
          <p:cNvSpPr>
            <a:spLocks/>
          </p:cNvSpPr>
          <p:nvPr/>
        </p:nvSpPr>
        <p:spPr bwMode="auto">
          <a:xfrm>
            <a:off x="6064251" y="1486218"/>
            <a:ext cx="119063" cy="119063"/>
          </a:xfrm>
          <a:custGeom>
            <a:avLst/>
            <a:gdLst>
              <a:gd name="T0" fmla="*/ 27 w 109"/>
              <a:gd name="T1" fmla="*/ 16 h 109"/>
              <a:gd name="T2" fmla="*/ 16 w 109"/>
              <a:gd name="T3" fmla="*/ 83 h 109"/>
              <a:gd name="T4" fmla="*/ 83 w 109"/>
              <a:gd name="T5" fmla="*/ 94 h 109"/>
              <a:gd name="T6" fmla="*/ 94 w 109"/>
              <a:gd name="T7" fmla="*/ 27 h 109"/>
              <a:gd name="T8" fmla="*/ 27 w 109"/>
              <a:gd name="T9" fmla="*/ 16 h 109"/>
            </a:gdLst>
            <a:ahLst/>
            <a:cxnLst>
              <a:cxn ang="0">
                <a:pos x="T0" y="T1"/>
              </a:cxn>
              <a:cxn ang="0">
                <a:pos x="T2" y="T3"/>
              </a:cxn>
              <a:cxn ang="0">
                <a:pos x="T4" y="T5"/>
              </a:cxn>
              <a:cxn ang="0">
                <a:pos x="T6" y="T7"/>
              </a:cxn>
              <a:cxn ang="0">
                <a:pos x="T8" y="T9"/>
              </a:cxn>
            </a:cxnLst>
            <a:rect l="0" t="0" r="r" b="b"/>
            <a:pathLst>
              <a:path w="109" h="109">
                <a:moveTo>
                  <a:pt x="27" y="16"/>
                </a:moveTo>
                <a:cubicBezTo>
                  <a:pt x="5" y="31"/>
                  <a:pt x="0" y="61"/>
                  <a:pt x="16" y="83"/>
                </a:cubicBezTo>
                <a:cubicBezTo>
                  <a:pt x="31" y="104"/>
                  <a:pt x="61" y="109"/>
                  <a:pt x="83" y="94"/>
                </a:cubicBezTo>
                <a:cubicBezTo>
                  <a:pt x="104" y="78"/>
                  <a:pt x="109" y="48"/>
                  <a:pt x="94" y="27"/>
                </a:cubicBezTo>
                <a:cubicBezTo>
                  <a:pt x="78" y="5"/>
                  <a:pt x="48" y="0"/>
                  <a:pt x="27" y="16"/>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3" name="Freeform 89">
            <a:extLst>
              <a:ext uri="{FF2B5EF4-FFF2-40B4-BE49-F238E27FC236}">
                <a16:creationId xmlns:a16="http://schemas.microsoft.com/office/drawing/2014/main" xmlns="" id="{015A5222-88B9-420E-A93F-9FA840886CA6}"/>
              </a:ext>
            </a:extLst>
          </p:cNvPr>
          <p:cNvSpPr>
            <a:spLocks/>
          </p:cNvSpPr>
          <p:nvPr/>
        </p:nvSpPr>
        <p:spPr bwMode="auto">
          <a:xfrm>
            <a:off x="6021388" y="1462405"/>
            <a:ext cx="185738" cy="65088"/>
          </a:xfrm>
          <a:custGeom>
            <a:avLst/>
            <a:gdLst>
              <a:gd name="T0" fmla="*/ 2 w 171"/>
              <a:gd name="T1" fmla="*/ 55 h 60"/>
              <a:gd name="T2" fmla="*/ 84 w 171"/>
              <a:gd name="T3" fmla="*/ 29 h 60"/>
              <a:gd name="T4" fmla="*/ 169 w 171"/>
              <a:gd name="T5" fmla="*/ 41 h 60"/>
              <a:gd name="T6" fmla="*/ 150 w 171"/>
              <a:gd name="T7" fmla="*/ 18 h 60"/>
              <a:gd name="T8" fmla="*/ 82 w 171"/>
              <a:gd name="T9" fmla="*/ 2 h 60"/>
              <a:gd name="T10" fmla="*/ 17 w 171"/>
              <a:gd name="T11" fmla="*/ 29 h 60"/>
              <a:gd name="T12" fmla="*/ 2 w 171"/>
              <a:gd name="T13" fmla="*/ 55 h 60"/>
            </a:gdLst>
            <a:ahLst/>
            <a:cxnLst>
              <a:cxn ang="0">
                <a:pos x="T0" y="T1"/>
              </a:cxn>
              <a:cxn ang="0">
                <a:pos x="T2" y="T3"/>
              </a:cxn>
              <a:cxn ang="0">
                <a:pos x="T4" y="T5"/>
              </a:cxn>
              <a:cxn ang="0">
                <a:pos x="T6" y="T7"/>
              </a:cxn>
              <a:cxn ang="0">
                <a:pos x="T8" y="T9"/>
              </a:cxn>
              <a:cxn ang="0">
                <a:pos x="T10" y="T11"/>
              </a:cxn>
              <a:cxn ang="0">
                <a:pos x="T12" y="T13"/>
              </a:cxn>
            </a:cxnLst>
            <a:rect l="0" t="0" r="r" b="b"/>
            <a:pathLst>
              <a:path w="171" h="60">
                <a:moveTo>
                  <a:pt x="2" y="55"/>
                </a:moveTo>
                <a:cubicBezTo>
                  <a:pt x="8" y="60"/>
                  <a:pt x="39" y="33"/>
                  <a:pt x="84" y="29"/>
                </a:cubicBezTo>
                <a:cubicBezTo>
                  <a:pt x="129" y="25"/>
                  <a:pt x="164" y="47"/>
                  <a:pt x="169" y="41"/>
                </a:cubicBezTo>
                <a:cubicBezTo>
                  <a:pt x="171" y="38"/>
                  <a:pt x="165" y="28"/>
                  <a:pt x="150" y="18"/>
                </a:cubicBezTo>
                <a:cubicBezTo>
                  <a:pt x="135" y="8"/>
                  <a:pt x="110" y="0"/>
                  <a:pt x="82" y="2"/>
                </a:cubicBezTo>
                <a:cubicBezTo>
                  <a:pt x="54" y="4"/>
                  <a:pt x="30" y="17"/>
                  <a:pt x="17" y="29"/>
                </a:cubicBezTo>
                <a:cubicBezTo>
                  <a:pt x="4" y="41"/>
                  <a:pt x="0" y="52"/>
                  <a:pt x="2" y="55"/>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4" name="Freeform 90">
            <a:extLst>
              <a:ext uri="{FF2B5EF4-FFF2-40B4-BE49-F238E27FC236}">
                <a16:creationId xmlns:a16="http://schemas.microsoft.com/office/drawing/2014/main" xmlns="" id="{E66E9C3D-13DB-45DE-BDF6-1CF9EA66A368}"/>
              </a:ext>
            </a:extLst>
          </p:cNvPr>
          <p:cNvSpPr>
            <a:spLocks/>
          </p:cNvSpPr>
          <p:nvPr/>
        </p:nvSpPr>
        <p:spPr bwMode="auto">
          <a:xfrm>
            <a:off x="5716588" y="1510030"/>
            <a:ext cx="142875" cy="441325"/>
          </a:xfrm>
          <a:custGeom>
            <a:avLst/>
            <a:gdLst>
              <a:gd name="T0" fmla="*/ 124 w 130"/>
              <a:gd name="T1" fmla="*/ 399 h 407"/>
              <a:gd name="T2" fmla="*/ 50 w 130"/>
              <a:gd name="T3" fmla="*/ 389 h 407"/>
              <a:gd name="T4" fmla="*/ 26 w 130"/>
              <a:gd name="T5" fmla="*/ 380 h 407"/>
              <a:gd name="T6" fmla="*/ 33 w 130"/>
              <a:gd name="T7" fmla="*/ 345 h 407"/>
              <a:gd name="T8" fmla="*/ 62 w 130"/>
              <a:gd name="T9" fmla="*/ 250 h 407"/>
              <a:gd name="T10" fmla="*/ 123 w 130"/>
              <a:gd name="T11" fmla="*/ 2 h 407"/>
              <a:gd name="T12" fmla="*/ 38 w 130"/>
              <a:gd name="T13" fmla="*/ 243 h 407"/>
              <a:gd name="T14" fmla="*/ 11 w 130"/>
              <a:gd name="T15" fmla="*/ 339 h 407"/>
              <a:gd name="T16" fmla="*/ 8 w 130"/>
              <a:gd name="T17" fmla="*/ 388 h 407"/>
              <a:gd name="T18" fmla="*/ 29 w 130"/>
              <a:gd name="T19" fmla="*/ 406 h 407"/>
              <a:gd name="T20" fmla="*/ 50 w 130"/>
              <a:gd name="T21" fmla="*/ 407 h 407"/>
              <a:gd name="T22" fmla="*/ 124 w 130"/>
              <a:gd name="T23" fmla="*/ 399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 h="407">
                <a:moveTo>
                  <a:pt x="124" y="399"/>
                </a:moveTo>
                <a:cubicBezTo>
                  <a:pt x="125" y="396"/>
                  <a:pt x="96" y="392"/>
                  <a:pt x="50" y="389"/>
                </a:cubicBezTo>
                <a:cubicBezTo>
                  <a:pt x="38" y="389"/>
                  <a:pt x="28" y="387"/>
                  <a:pt x="26" y="380"/>
                </a:cubicBezTo>
                <a:cubicBezTo>
                  <a:pt x="24" y="373"/>
                  <a:pt x="28" y="360"/>
                  <a:pt x="33" y="345"/>
                </a:cubicBezTo>
                <a:cubicBezTo>
                  <a:pt x="42" y="315"/>
                  <a:pt x="52" y="283"/>
                  <a:pt x="62" y="250"/>
                </a:cubicBezTo>
                <a:cubicBezTo>
                  <a:pt x="102" y="115"/>
                  <a:pt x="130" y="4"/>
                  <a:pt x="123" y="2"/>
                </a:cubicBezTo>
                <a:cubicBezTo>
                  <a:pt x="117" y="0"/>
                  <a:pt x="79" y="108"/>
                  <a:pt x="38" y="243"/>
                </a:cubicBezTo>
                <a:cubicBezTo>
                  <a:pt x="29" y="276"/>
                  <a:pt x="20" y="308"/>
                  <a:pt x="11" y="339"/>
                </a:cubicBezTo>
                <a:cubicBezTo>
                  <a:pt x="7" y="353"/>
                  <a:pt x="0" y="369"/>
                  <a:pt x="8" y="388"/>
                </a:cubicBezTo>
                <a:cubicBezTo>
                  <a:pt x="12" y="398"/>
                  <a:pt x="21" y="404"/>
                  <a:pt x="29" y="406"/>
                </a:cubicBezTo>
                <a:cubicBezTo>
                  <a:pt x="37" y="407"/>
                  <a:pt x="44" y="407"/>
                  <a:pt x="50" y="407"/>
                </a:cubicBezTo>
                <a:cubicBezTo>
                  <a:pt x="96" y="405"/>
                  <a:pt x="124" y="403"/>
                  <a:pt x="124" y="399"/>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5" name="Freeform 91">
            <a:extLst>
              <a:ext uri="{FF2B5EF4-FFF2-40B4-BE49-F238E27FC236}">
                <a16:creationId xmlns:a16="http://schemas.microsoft.com/office/drawing/2014/main" xmlns="" id="{469E697B-5332-4FE1-B52F-3AD7AF5D1978}"/>
              </a:ext>
            </a:extLst>
          </p:cNvPr>
          <p:cNvSpPr>
            <a:spLocks/>
          </p:cNvSpPr>
          <p:nvPr/>
        </p:nvSpPr>
        <p:spPr bwMode="auto">
          <a:xfrm>
            <a:off x="5780088" y="1951355"/>
            <a:ext cx="287338" cy="209550"/>
          </a:xfrm>
          <a:custGeom>
            <a:avLst/>
            <a:gdLst>
              <a:gd name="T0" fmla="*/ 219 w 264"/>
              <a:gd name="T1" fmla="*/ 31 h 193"/>
              <a:gd name="T2" fmla="*/ 0 w 264"/>
              <a:gd name="T3" fmla="*/ 112 h 193"/>
              <a:gd name="T4" fmla="*/ 152 w 264"/>
              <a:gd name="T5" fmla="*/ 151 h 193"/>
              <a:gd name="T6" fmla="*/ 219 w 264"/>
              <a:gd name="T7" fmla="*/ 31 h 193"/>
            </a:gdLst>
            <a:ahLst/>
            <a:cxnLst>
              <a:cxn ang="0">
                <a:pos x="T0" y="T1"/>
              </a:cxn>
              <a:cxn ang="0">
                <a:pos x="T2" y="T3"/>
              </a:cxn>
              <a:cxn ang="0">
                <a:pos x="T4" y="T5"/>
              </a:cxn>
              <a:cxn ang="0">
                <a:pos x="T6" y="T7"/>
              </a:cxn>
            </a:cxnLst>
            <a:rect l="0" t="0" r="r" b="b"/>
            <a:pathLst>
              <a:path w="264" h="193">
                <a:moveTo>
                  <a:pt x="219" y="31"/>
                </a:moveTo>
                <a:cubicBezTo>
                  <a:pt x="264" y="0"/>
                  <a:pt x="93" y="110"/>
                  <a:pt x="0" y="112"/>
                </a:cubicBezTo>
                <a:cubicBezTo>
                  <a:pt x="0" y="112"/>
                  <a:pt x="59" y="193"/>
                  <a:pt x="152" y="151"/>
                </a:cubicBezTo>
                <a:cubicBezTo>
                  <a:pt x="248" y="108"/>
                  <a:pt x="219" y="31"/>
                  <a:pt x="219" y="3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6" name="Freeform 92">
            <a:extLst>
              <a:ext uri="{FF2B5EF4-FFF2-40B4-BE49-F238E27FC236}">
                <a16:creationId xmlns:a16="http://schemas.microsoft.com/office/drawing/2014/main" xmlns="" id="{800B18D2-1A8F-4144-ADB3-8DDF10FDB8CB}"/>
              </a:ext>
            </a:extLst>
          </p:cNvPr>
          <p:cNvSpPr>
            <a:spLocks/>
          </p:cNvSpPr>
          <p:nvPr/>
        </p:nvSpPr>
        <p:spPr bwMode="auto">
          <a:xfrm>
            <a:off x="5867401" y="2383155"/>
            <a:ext cx="460375" cy="265113"/>
          </a:xfrm>
          <a:custGeom>
            <a:avLst/>
            <a:gdLst>
              <a:gd name="T0" fmla="*/ 0 w 421"/>
              <a:gd name="T1" fmla="*/ 153 h 245"/>
              <a:gd name="T2" fmla="*/ 421 w 421"/>
              <a:gd name="T3" fmla="*/ 0 h 245"/>
              <a:gd name="T4" fmla="*/ 5 w 421"/>
              <a:gd name="T5" fmla="*/ 238 h 245"/>
              <a:gd name="T6" fmla="*/ 0 w 421"/>
              <a:gd name="T7" fmla="*/ 153 h 245"/>
            </a:gdLst>
            <a:ahLst/>
            <a:cxnLst>
              <a:cxn ang="0">
                <a:pos x="T0" y="T1"/>
              </a:cxn>
              <a:cxn ang="0">
                <a:pos x="T2" y="T3"/>
              </a:cxn>
              <a:cxn ang="0">
                <a:pos x="T4" y="T5"/>
              </a:cxn>
              <a:cxn ang="0">
                <a:pos x="T6" y="T7"/>
              </a:cxn>
            </a:cxnLst>
            <a:rect l="0" t="0" r="r" b="b"/>
            <a:pathLst>
              <a:path w="421" h="245">
                <a:moveTo>
                  <a:pt x="0" y="153"/>
                </a:moveTo>
                <a:cubicBezTo>
                  <a:pt x="0" y="153"/>
                  <a:pt x="209" y="155"/>
                  <a:pt x="421" y="0"/>
                </a:cubicBezTo>
                <a:cubicBezTo>
                  <a:pt x="421" y="0"/>
                  <a:pt x="336" y="245"/>
                  <a:pt x="5" y="238"/>
                </a:cubicBezTo>
                <a:lnTo>
                  <a:pt x="0" y="153"/>
                </a:lnTo>
                <a:close/>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7" name="Freeform 93">
            <a:extLst>
              <a:ext uri="{FF2B5EF4-FFF2-40B4-BE49-F238E27FC236}">
                <a16:creationId xmlns:a16="http://schemas.microsoft.com/office/drawing/2014/main" xmlns="" id="{8C95FE2C-F1BB-4A8A-A388-0933C632BA30}"/>
              </a:ext>
            </a:extLst>
          </p:cNvPr>
          <p:cNvSpPr>
            <a:spLocks/>
          </p:cNvSpPr>
          <p:nvPr/>
        </p:nvSpPr>
        <p:spPr bwMode="auto">
          <a:xfrm>
            <a:off x="6640513" y="1365568"/>
            <a:ext cx="346075" cy="609600"/>
          </a:xfrm>
          <a:custGeom>
            <a:avLst/>
            <a:gdLst>
              <a:gd name="T0" fmla="*/ 73 w 317"/>
              <a:gd name="T1" fmla="*/ 36 h 562"/>
              <a:gd name="T2" fmla="*/ 297 w 317"/>
              <a:gd name="T3" fmla="*/ 281 h 562"/>
              <a:gd name="T4" fmla="*/ 0 w 317"/>
              <a:gd name="T5" fmla="*/ 441 h 562"/>
              <a:gd name="T6" fmla="*/ 73 w 317"/>
              <a:gd name="T7" fmla="*/ 36 h 562"/>
            </a:gdLst>
            <a:ahLst/>
            <a:cxnLst>
              <a:cxn ang="0">
                <a:pos x="T0" y="T1"/>
              </a:cxn>
              <a:cxn ang="0">
                <a:pos x="T2" y="T3"/>
              </a:cxn>
              <a:cxn ang="0">
                <a:pos x="T4" y="T5"/>
              </a:cxn>
              <a:cxn ang="0">
                <a:pos x="T6" y="T7"/>
              </a:cxn>
            </a:cxnLst>
            <a:rect l="0" t="0" r="r" b="b"/>
            <a:pathLst>
              <a:path w="317" h="562">
                <a:moveTo>
                  <a:pt x="73" y="36"/>
                </a:moveTo>
                <a:cubicBezTo>
                  <a:pt x="80" y="33"/>
                  <a:pt x="317" y="0"/>
                  <a:pt x="297" y="281"/>
                </a:cubicBezTo>
                <a:cubicBezTo>
                  <a:pt x="277" y="562"/>
                  <a:pt x="0" y="449"/>
                  <a:pt x="0" y="441"/>
                </a:cubicBezTo>
                <a:cubicBezTo>
                  <a:pt x="0" y="432"/>
                  <a:pt x="73" y="36"/>
                  <a:pt x="73" y="36"/>
                </a:cubicBezTo>
                <a:close/>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8" name="Freeform 94">
            <a:extLst>
              <a:ext uri="{FF2B5EF4-FFF2-40B4-BE49-F238E27FC236}">
                <a16:creationId xmlns:a16="http://schemas.microsoft.com/office/drawing/2014/main" xmlns="" id="{6468EDDD-DD30-401C-A132-F712FE880C7F}"/>
              </a:ext>
            </a:extLst>
          </p:cNvPr>
          <p:cNvSpPr>
            <a:spLocks/>
          </p:cNvSpPr>
          <p:nvPr/>
        </p:nvSpPr>
        <p:spPr bwMode="auto">
          <a:xfrm>
            <a:off x="6740526" y="1503680"/>
            <a:ext cx="150813" cy="269875"/>
          </a:xfrm>
          <a:custGeom>
            <a:avLst/>
            <a:gdLst>
              <a:gd name="T0" fmla="*/ 1 w 137"/>
              <a:gd name="T1" fmla="*/ 220 h 249"/>
              <a:gd name="T2" fmla="*/ 14 w 137"/>
              <a:gd name="T3" fmla="*/ 228 h 249"/>
              <a:gd name="T4" fmla="*/ 50 w 137"/>
              <a:gd name="T5" fmla="*/ 232 h 249"/>
              <a:gd name="T6" fmla="*/ 114 w 137"/>
              <a:gd name="T7" fmla="*/ 127 h 249"/>
              <a:gd name="T8" fmla="*/ 106 w 137"/>
              <a:gd name="T9" fmla="*/ 56 h 249"/>
              <a:gd name="T10" fmla="*/ 71 w 137"/>
              <a:gd name="T11" fmla="*/ 16 h 249"/>
              <a:gd name="T12" fmla="*/ 42 w 137"/>
              <a:gd name="T13" fmla="*/ 27 h 249"/>
              <a:gd name="T14" fmla="*/ 37 w 137"/>
              <a:gd name="T15" fmla="*/ 41 h 249"/>
              <a:gd name="T16" fmla="*/ 34 w 137"/>
              <a:gd name="T17" fmla="*/ 24 h 249"/>
              <a:gd name="T18" fmla="*/ 47 w 137"/>
              <a:gd name="T19" fmla="*/ 7 h 249"/>
              <a:gd name="T20" fmla="*/ 74 w 137"/>
              <a:gd name="T21" fmla="*/ 2 h 249"/>
              <a:gd name="T22" fmla="*/ 122 w 137"/>
              <a:gd name="T23" fmla="*/ 49 h 249"/>
              <a:gd name="T24" fmla="*/ 134 w 137"/>
              <a:gd name="T25" fmla="*/ 129 h 249"/>
              <a:gd name="T26" fmla="*/ 54 w 137"/>
              <a:gd name="T27" fmla="*/ 245 h 249"/>
              <a:gd name="T28" fmla="*/ 9 w 137"/>
              <a:gd name="T29" fmla="*/ 234 h 249"/>
              <a:gd name="T30" fmla="*/ 1 w 137"/>
              <a:gd name="T31" fmla="*/ 22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249">
                <a:moveTo>
                  <a:pt x="1" y="220"/>
                </a:moveTo>
                <a:cubicBezTo>
                  <a:pt x="3" y="219"/>
                  <a:pt x="6" y="224"/>
                  <a:pt x="14" y="228"/>
                </a:cubicBezTo>
                <a:cubicBezTo>
                  <a:pt x="22" y="232"/>
                  <a:pt x="35" y="236"/>
                  <a:pt x="50" y="232"/>
                </a:cubicBezTo>
                <a:cubicBezTo>
                  <a:pt x="81" y="223"/>
                  <a:pt x="109" y="177"/>
                  <a:pt x="114" y="127"/>
                </a:cubicBezTo>
                <a:cubicBezTo>
                  <a:pt x="117" y="101"/>
                  <a:pt x="113" y="77"/>
                  <a:pt x="106" y="56"/>
                </a:cubicBezTo>
                <a:cubicBezTo>
                  <a:pt x="98" y="35"/>
                  <a:pt x="86" y="19"/>
                  <a:pt x="71" y="16"/>
                </a:cubicBezTo>
                <a:cubicBezTo>
                  <a:pt x="57" y="11"/>
                  <a:pt x="46" y="19"/>
                  <a:pt x="42" y="27"/>
                </a:cubicBezTo>
                <a:cubicBezTo>
                  <a:pt x="37" y="35"/>
                  <a:pt x="39" y="40"/>
                  <a:pt x="37" y="41"/>
                </a:cubicBezTo>
                <a:cubicBezTo>
                  <a:pt x="36" y="41"/>
                  <a:pt x="31" y="36"/>
                  <a:pt x="34" y="24"/>
                </a:cubicBezTo>
                <a:cubicBezTo>
                  <a:pt x="36" y="19"/>
                  <a:pt x="40" y="12"/>
                  <a:pt x="47" y="7"/>
                </a:cubicBezTo>
                <a:cubicBezTo>
                  <a:pt x="54" y="2"/>
                  <a:pt x="64" y="0"/>
                  <a:pt x="74" y="2"/>
                </a:cubicBezTo>
                <a:cubicBezTo>
                  <a:pt x="96" y="5"/>
                  <a:pt x="114" y="26"/>
                  <a:pt x="122" y="49"/>
                </a:cubicBezTo>
                <a:cubicBezTo>
                  <a:pt x="132" y="72"/>
                  <a:pt x="137" y="100"/>
                  <a:pt x="134" y="129"/>
                </a:cubicBezTo>
                <a:cubicBezTo>
                  <a:pt x="128" y="185"/>
                  <a:pt x="95" y="236"/>
                  <a:pt x="54" y="245"/>
                </a:cubicBezTo>
                <a:cubicBezTo>
                  <a:pt x="34" y="249"/>
                  <a:pt x="17" y="242"/>
                  <a:pt x="9" y="234"/>
                </a:cubicBezTo>
                <a:cubicBezTo>
                  <a:pt x="1" y="227"/>
                  <a:pt x="0" y="221"/>
                  <a:pt x="1" y="220"/>
                </a:cubicBezTo>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9" name="Freeform 95">
            <a:extLst>
              <a:ext uri="{FF2B5EF4-FFF2-40B4-BE49-F238E27FC236}">
                <a16:creationId xmlns:a16="http://schemas.microsoft.com/office/drawing/2014/main" xmlns="" id="{EBF59626-2DC5-4389-926B-A1C654FA841E}"/>
              </a:ext>
            </a:extLst>
          </p:cNvPr>
          <p:cNvSpPr>
            <a:spLocks/>
          </p:cNvSpPr>
          <p:nvPr/>
        </p:nvSpPr>
        <p:spPr bwMode="auto">
          <a:xfrm>
            <a:off x="5964238" y="1267143"/>
            <a:ext cx="273050" cy="73025"/>
          </a:xfrm>
          <a:custGeom>
            <a:avLst/>
            <a:gdLst>
              <a:gd name="T0" fmla="*/ 246 w 250"/>
              <a:gd name="T1" fmla="*/ 58 h 68"/>
              <a:gd name="T2" fmla="*/ 125 w 250"/>
              <a:gd name="T3" fmla="*/ 44 h 68"/>
              <a:gd name="T4" fmla="*/ 3 w 250"/>
              <a:gd name="T5" fmla="*/ 56 h 68"/>
              <a:gd name="T6" fmla="*/ 31 w 250"/>
              <a:gd name="T7" fmla="*/ 25 h 68"/>
              <a:gd name="T8" fmla="*/ 125 w 250"/>
              <a:gd name="T9" fmla="*/ 0 h 68"/>
              <a:gd name="T10" fmla="*/ 219 w 250"/>
              <a:gd name="T11" fmla="*/ 26 h 68"/>
              <a:gd name="T12" fmla="*/ 246 w 250"/>
              <a:gd name="T13" fmla="*/ 58 h 68"/>
            </a:gdLst>
            <a:ahLst/>
            <a:cxnLst>
              <a:cxn ang="0">
                <a:pos x="T0" y="T1"/>
              </a:cxn>
              <a:cxn ang="0">
                <a:pos x="T2" y="T3"/>
              </a:cxn>
              <a:cxn ang="0">
                <a:pos x="T4" y="T5"/>
              </a:cxn>
              <a:cxn ang="0">
                <a:pos x="T6" y="T7"/>
              </a:cxn>
              <a:cxn ang="0">
                <a:pos x="T8" y="T9"/>
              </a:cxn>
              <a:cxn ang="0">
                <a:pos x="T10" y="T11"/>
              </a:cxn>
              <a:cxn ang="0">
                <a:pos x="T12" y="T13"/>
              </a:cxn>
            </a:cxnLst>
            <a:rect l="0" t="0" r="r" b="b"/>
            <a:pathLst>
              <a:path w="250" h="68">
                <a:moveTo>
                  <a:pt x="246" y="58"/>
                </a:moveTo>
                <a:cubicBezTo>
                  <a:pt x="239" y="68"/>
                  <a:pt x="190" y="43"/>
                  <a:pt x="125" y="44"/>
                </a:cubicBezTo>
                <a:cubicBezTo>
                  <a:pt x="60" y="42"/>
                  <a:pt x="10" y="67"/>
                  <a:pt x="3" y="56"/>
                </a:cubicBezTo>
                <a:cubicBezTo>
                  <a:pt x="0" y="52"/>
                  <a:pt x="9" y="38"/>
                  <a:pt x="31" y="25"/>
                </a:cubicBezTo>
                <a:cubicBezTo>
                  <a:pt x="52" y="12"/>
                  <a:pt x="86" y="0"/>
                  <a:pt x="125" y="0"/>
                </a:cubicBezTo>
                <a:cubicBezTo>
                  <a:pt x="164" y="1"/>
                  <a:pt x="198" y="12"/>
                  <a:pt x="219" y="26"/>
                </a:cubicBezTo>
                <a:cubicBezTo>
                  <a:pt x="241" y="40"/>
                  <a:pt x="250" y="53"/>
                  <a:pt x="246" y="58"/>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00" name="Freeform 96">
            <a:extLst>
              <a:ext uri="{FF2B5EF4-FFF2-40B4-BE49-F238E27FC236}">
                <a16:creationId xmlns:a16="http://schemas.microsoft.com/office/drawing/2014/main" xmlns="" id="{1EA8824F-D224-4D27-AFE5-2ABEDA0229B9}"/>
              </a:ext>
            </a:extLst>
          </p:cNvPr>
          <p:cNvSpPr>
            <a:spLocks/>
          </p:cNvSpPr>
          <p:nvPr/>
        </p:nvSpPr>
        <p:spPr bwMode="auto">
          <a:xfrm>
            <a:off x="5489576" y="1317943"/>
            <a:ext cx="180975" cy="49213"/>
          </a:xfrm>
          <a:custGeom>
            <a:avLst/>
            <a:gdLst>
              <a:gd name="T0" fmla="*/ 163 w 166"/>
              <a:gd name="T1" fmla="*/ 30 h 46"/>
              <a:gd name="T2" fmla="*/ 84 w 166"/>
              <a:gd name="T3" fmla="*/ 45 h 46"/>
              <a:gd name="T4" fmla="*/ 3 w 166"/>
              <a:gd name="T5" fmla="*/ 34 h 46"/>
              <a:gd name="T6" fmla="*/ 82 w 166"/>
              <a:gd name="T7" fmla="*/ 2 h 46"/>
              <a:gd name="T8" fmla="*/ 163 w 166"/>
              <a:gd name="T9" fmla="*/ 30 h 46"/>
            </a:gdLst>
            <a:ahLst/>
            <a:cxnLst>
              <a:cxn ang="0">
                <a:pos x="T0" y="T1"/>
              </a:cxn>
              <a:cxn ang="0">
                <a:pos x="T2" y="T3"/>
              </a:cxn>
              <a:cxn ang="0">
                <a:pos x="T4" y="T5"/>
              </a:cxn>
              <a:cxn ang="0">
                <a:pos x="T6" y="T7"/>
              </a:cxn>
              <a:cxn ang="0">
                <a:pos x="T8" y="T9"/>
              </a:cxn>
            </a:cxnLst>
            <a:rect l="0" t="0" r="r" b="b"/>
            <a:pathLst>
              <a:path w="166" h="46">
                <a:moveTo>
                  <a:pt x="163" y="30"/>
                </a:moveTo>
                <a:cubicBezTo>
                  <a:pt x="160" y="42"/>
                  <a:pt x="125" y="44"/>
                  <a:pt x="84" y="45"/>
                </a:cubicBezTo>
                <a:cubicBezTo>
                  <a:pt x="42" y="46"/>
                  <a:pt x="7" y="46"/>
                  <a:pt x="3" y="34"/>
                </a:cubicBezTo>
                <a:cubicBezTo>
                  <a:pt x="0" y="23"/>
                  <a:pt x="35" y="3"/>
                  <a:pt x="82" y="2"/>
                </a:cubicBezTo>
                <a:cubicBezTo>
                  <a:pt x="130" y="0"/>
                  <a:pt x="166" y="19"/>
                  <a:pt x="163" y="3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01" name="Freeform 97">
            <a:extLst>
              <a:ext uri="{FF2B5EF4-FFF2-40B4-BE49-F238E27FC236}">
                <a16:creationId xmlns:a16="http://schemas.microsoft.com/office/drawing/2014/main" xmlns="" id="{E14B0FD9-648B-41B5-9C49-C227D23A23B4}"/>
              </a:ext>
            </a:extLst>
          </p:cNvPr>
          <p:cNvSpPr>
            <a:spLocks/>
          </p:cNvSpPr>
          <p:nvPr/>
        </p:nvSpPr>
        <p:spPr bwMode="auto">
          <a:xfrm>
            <a:off x="5348288" y="767080"/>
            <a:ext cx="1514475" cy="881063"/>
          </a:xfrm>
          <a:custGeom>
            <a:avLst/>
            <a:gdLst>
              <a:gd name="T0" fmla="*/ 20 w 1385"/>
              <a:gd name="T1" fmla="*/ 382 h 812"/>
              <a:gd name="T2" fmla="*/ 477 w 1385"/>
              <a:gd name="T3" fmla="*/ 331 h 812"/>
              <a:gd name="T4" fmla="*/ 887 w 1385"/>
              <a:gd name="T5" fmla="*/ 224 h 812"/>
              <a:gd name="T6" fmla="*/ 1118 w 1385"/>
              <a:gd name="T7" fmla="*/ 476 h 812"/>
              <a:gd name="T8" fmla="*/ 1252 w 1385"/>
              <a:gd name="T9" fmla="*/ 795 h 812"/>
              <a:gd name="T10" fmla="*/ 1282 w 1385"/>
              <a:gd name="T11" fmla="*/ 262 h 812"/>
              <a:gd name="T12" fmla="*/ 968 w 1385"/>
              <a:gd name="T13" fmla="*/ 54 h 812"/>
              <a:gd name="T14" fmla="*/ 610 w 1385"/>
              <a:gd name="T15" fmla="*/ 0 h 812"/>
              <a:gd name="T16" fmla="*/ 218 w 1385"/>
              <a:gd name="T17" fmla="*/ 58 h 812"/>
              <a:gd name="T18" fmla="*/ 0 w 1385"/>
              <a:gd name="T19" fmla="*/ 202 h 812"/>
              <a:gd name="T20" fmla="*/ 20 w 1385"/>
              <a:gd name="T21" fmla="*/ 382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85" h="812">
                <a:moveTo>
                  <a:pt x="20" y="382"/>
                </a:moveTo>
                <a:cubicBezTo>
                  <a:pt x="20" y="382"/>
                  <a:pt x="223" y="471"/>
                  <a:pt x="477" y="331"/>
                </a:cubicBezTo>
                <a:cubicBezTo>
                  <a:pt x="645" y="240"/>
                  <a:pt x="842" y="191"/>
                  <a:pt x="887" y="224"/>
                </a:cubicBezTo>
                <a:cubicBezTo>
                  <a:pt x="932" y="256"/>
                  <a:pt x="947" y="432"/>
                  <a:pt x="1118" y="476"/>
                </a:cubicBezTo>
                <a:cubicBezTo>
                  <a:pt x="1118" y="476"/>
                  <a:pt x="1119" y="812"/>
                  <a:pt x="1252" y="795"/>
                </a:cubicBezTo>
                <a:cubicBezTo>
                  <a:pt x="1385" y="778"/>
                  <a:pt x="1282" y="262"/>
                  <a:pt x="1282" y="262"/>
                </a:cubicBezTo>
                <a:lnTo>
                  <a:pt x="968" y="54"/>
                </a:lnTo>
                <a:lnTo>
                  <a:pt x="610" y="0"/>
                </a:lnTo>
                <a:lnTo>
                  <a:pt x="218" y="58"/>
                </a:lnTo>
                <a:lnTo>
                  <a:pt x="0" y="202"/>
                </a:lnTo>
                <a:lnTo>
                  <a:pt x="20" y="382"/>
                </a:ln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02" name="Freeform 98">
            <a:extLst>
              <a:ext uri="{FF2B5EF4-FFF2-40B4-BE49-F238E27FC236}">
                <a16:creationId xmlns:a16="http://schemas.microsoft.com/office/drawing/2014/main" xmlns="" id="{2BBB7A7A-5BFE-4055-81F0-ABBD3EB0D417}"/>
              </a:ext>
            </a:extLst>
          </p:cNvPr>
          <p:cNvSpPr>
            <a:spLocks/>
          </p:cNvSpPr>
          <p:nvPr/>
        </p:nvSpPr>
        <p:spPr bwMode="auto">
          <a:xfrm>
            <a:off x="6615113" y="743268"/>
            <a:ext cx="150813" cy="71438"/>
          </a:xfrm>
          <a:custGeom>
            <a:avLst/>
            <a:gdLst>
              <a:gd name="T0" fmla="*/ 137 w 137"/>
              <a:gd name="T1" fmla="*/ 3 h 65"/>
              <a:gd name="T2" fmla="*/ 63 w 137"/>
              <a:gd name="T3" fmla="*/ 20 h 65"/>
              <a:gd name="T4" fmla="*/ 1 w 137"/>
              <a:gd name="T5" fmla="*/ 63 h 65"/>
              <a:gd name="T6" fmla="*/ 14 w 137"/>
              <a:gd name="T7" fmla="*/ 44 h 65"/>
              <a:gd name="T8" fmla="*/ 60 w 137"/>
              <a:gd name="T9" fmla="*/ 12 h 65"/>
              <a:gd name="T10" fmla="*/ 114 w 137"/>
              <a:gd name="T11" fmla="*/ 0 h 65"/>
              <a:gd name="T12" fmla="*/ 137 w 137"/>
              <a:gd name="T13" fmla="*/ 3 h 65"/>
            </a:gdLst>
            <a:ahLst/>
            <a:cxnLst>
              <a:cxn ang="0">
                <a:pos x="T0" y="T1"/>
              </a:cxn>
              <a:cxn ang="0">
                <a:pos x="T2" y="T3"/>
              </a:cxn>
              <a:cxn ang="0">
                <a:pos x="T4" y="T5"/>
              </a:cxn>
              <a:cxn ang="0">
                <a:pos x="T6" y="T7"/>
              </a:cxn>
              <a:cxn ang="0">
                <a:pos x="T8" y="T9"/>
              </a:cxn>
              <a:cxn ang="0">
                <a:pos x="T10" y="T11"/>
              </a:cxn>
              <a:cxn ang="0">
                <a:pos x="T12" y="T13"/>
              </a:cxn>
            </a:cxnLst>
            <a:rect l="0" t="0" r="r" b="b"/>
            <a:pathLst>
              <a:path w="137" h="65">
                <a:moveTo>
                  <a:pt x="137" y="3"/>
                </a:moveTo>
                <a:cubicBezTo>
                  <a:pt x="137" y="6"/>
                  <a:pt x="101" y="2"/>
                  <a:pt x="63" y="20"/>
                </a:cubicBezTo>
                <a:cubicBezTo>
                  <a:pt x="25" y="36"/>
                  <a:pt x="3" y="65"/>
                  <a:pt x="1" y="63"/>
                </a:cubicBezTo>
                <a:cubicBezTo>
                  <a:pt x="0" y="62"/>
                  <a:pt x="5" y="54"/>
                  <a:pt x="14" y="44"/>
                </a:cubicBezTo>
                <a:cubicBezTo>
                  <a:pt x="24" y="33"/>
                  <a:pt x="40" y="21"/>
                  <a:pt x="60" y="12"/>
                </a:cubicBezTo>
                <a:cubicBezTo>
                  <a:pt x="80" y="3"/>
                  <a:pt x="100" y="0"/>
                  <a:pt x="114" y="0"/>
                </a:cubicBezTo>
                <a:cubicBezTo>
                  <a:pt x="128" y="0"/>
                  <a:pt x="137" y="2"/>
                  <a:pt x="137" y="3"/>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03" name="Freeform 99">
            <a:extLst>
              <a:ext uri="{FF2B5EF4-FFF2-40B4-BE49-F238E27FC236}">
                <a16:creationId xmlns:a16="http://schemas.microsoft.com/office/drawing/2014/main" xmlns="" id="{C7D2930D-9F50-43A3-B7A6-F8D627F28627}"/>
              </a:ext>
            </a:extLst>
          </p:cNvPr>
          <p:cNvSpPr>
            <a:spLocks/>
          </p:cNvSpPr>
          <p:nvPr/>
        </p:nvSpPr>
        <p:spPr bwMode="auto">
          <a:xfrm>
            <a:off x="6580188" y="609918"/>
            <a:ext cx="42863" cy="220663"/>
          </a:xfrm>
          <a:custGeom>
            <a:avLst/>
            <a:gdLst>
              <a:gd name="T0" fmla="*/ 26 w 39"/>
              <a:gd name="T1" fmla="*/ 0 h 203"/>
              <a:gd name="T2" fmla="*/ 34 w 39"/>
              <a:gd name="T3" fmla="*/ 30 h 203"/>
              <a:gd name="T4" fmla="*/ 36 w 39"/>
              <a:gd name="T5" fmla="*/ 104 h 203"/>
              <a:gd name="T6" fmla="*/ 17 w 39"/>
              <a:gd name="T7" fmla="*/ 177 h 203"/>
              <a:gd name="T8" fmla="*/ 1 w 39"/>
              <a:gd name="T9" fmla="*/ 203 h 203"/>
              <a:gd name="T10" fmla="*/ 12 w 39"/>
              <a:gd name="T11" fmla="*/ 174 h 203"/>
              <a:gd name="T12" fmla="*/ 28 w 39"/>
              <a:gd name="T13" fmla="*/ 104 h 203"/>
              <a:gd name="T14" fmla="*/ 28 w 39"/>
              <a:gd name="T15" fmla="*/ 31 h 203"/>
              <a:gd name="T16" fmla="*/ 26 w 39"/>
              <a:gd name="T1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03">
                <a:moveTo>
                  <a:pt x="26" y="0"/>
                </a:moveTo>
                <a:cubicBezTo>
                  <a:pt x="27" y="0"/>
                  <a:pt x="31" y="11"/>
                  <a:pt x="34" y="30"/>
                </a:cubicBezTo>
                <a:cubicBezTo>
                  <a:pt x="37" y="49"/>
                  <a:pt x="39" y="75"/>
                  <a:pt x="36" y="104"/>
                </a:cubicBezTo>
                <a:cubicBezTo>
                  <a:pt x="34" y="134"/>
                  <a:pt x="26" y="159"/>
                  <a:pt x="17" y="177"/>
                </a:cubicBezTo>
                <a:cubicBezTo>
                  <a:pt x="9" y="194"/>
                  <a:pt x="2" y="203"/>
                  <a:pt x="1" y="203"/>
                </a:cubicBezTo>
                <a:cubicBezTo>
                  <a:pt x="0" y="202"/>
                  <a:pt x="5" y="192"/>
                  <a:pt x="12" y="174"/>
                </a:cubicBezTo>
                <a:cubicBezTo>
                  <a:pt x="18" y="157"/>
                  <a:pt x="25" y="132"/>
                  <a:pt x="28" y="104"/>
                </a:cubicBezTo>
                <a:cubicBezTo>
                  <a:pt x="30" y="75"/>
                  <a:pt x="29" y="49"/>
                  <a:pt x="28" y="31"/>
                </a:cubicBezTo>
                <a:cubicBezTo>
                  <a:pt x="26" y="12"/>
                  <a:pt x="25" y="0"/>
                  <a:pt x="26" y="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04" name="Freeform 100">
            <a:extLst>
              <a:ext uri="{FF2B5EF4-FFF2-40B4-BE49-F238E27FC236}">
                <a16:creationId xmlns:a16="http://schemas.microsoft.com/office/drawing/2014/main" xmlns="" id="{C4065CD1-B9CE-42EA-90A7-598B3D499139}"/>
              </a:ext>
            </a:extLst>
          </p:cNvPr>
          <p:cNvSpPr>
            <a:spLocks/>
          </p:cNvSpPr>
          <p:nvPr/>
        </p:nvSpPr>
        <p:spPr bwMode="auto">
          <a:xfrm>
            <a:off x="5257801" y="609918"/>
            <a:ext cx="1336675" cy="400050"/>
          </a:xfrm>
          <a:custGeom>
            <a:avLst/>
            <a:gdLst>
              <a:gd name="T0" fmla="*/ 1222 w 1224"/>
              <a:gd name="T1" fmla="*/ 152 h 369"/>
              <a:gd name="T2" fmla="*/ 1147 w 1224"/>
              <a:gd name="T3" fmla="*/ 257 h 369"/>
              <a:gd name="T4" fmla="*/ 990 w 1224"/>
              <a:gd name="T5" fmla="*/ 291 h 369"/>
              <a:gd name="T6" fmla="*/ 837 w 1224"/>
              <a:gd name="T7" fmla="*/ 148 h 369"/>
              <a:gd name="T8" fmla="*/ 863 w 1224"/>
              <a:gd name="T9" fmla="*/ 27 h 369"/>
              <a:gd name="T10" fmla="*/ 987 w 1224"/>
              <a:gd name="T11" fmla="*/ 37 h 369"/>
              <a:gd name="T12" fmla="*/ 978 w 1224"/>
              <a:gd name="T13" fmla="*/ 178 h 369"/>
              <a:gd name="T14" fmla="*/ 690 w 1224"/>
              <a:gd name="T15" fmla="*/ 290 h 369"/>
              <a:gd name="T16" fmla="*/ 469 w 1224"/>
              <a:gd name="T17" fmla="*/ 167 h 369"/>
              <a:gd name="T18" fmla="*/ 456 w 1224"/>
              <a:gd name="T19" fmla="*/ 78 h 369"/>
              <a:gd name="T20" fmla="*/ 515 w 1224"/>
              <a:gd name="T21" fmla="*/ 10 h 369"/>
              <a:gd name="T22" fmla="*/ 663 w 1224"/>
              <a:gd name="T23" fmla="*/ 100 h 369"/>
              <a:gd name="T24" fmla="*/ 570 w 1224"/>
              <a:gd name="T25" fmla="*/ 332 h 369"/>
              <a:gd name="T26" fmla="*/ 252 w 1224"/>
              <a:gd name="T27" fmla="*/ 295 h 369"/>
              <a:gd name="T28" fmla="*/ 193 w 1224"/>
              <a:gd name="T29" fmla="*/ 154 h 369"/>
              <a:gd name="T30" fmla="*/ 296 w 1224"/>
              <a:gd name="T31" fmla="*/ 64 h 369"/>
              <a:gd name="T32" fmla="*/ 372 w 1224"/>
              <a:gd name="T33" fmla="*/ 169 h 369"/>
              <a:gd name="T34" fmla="*/ 195 w 1224"/>
              <a:gd name="T35" fmla="*/ 300 h 369"/>
              <a:gd name="T36" fmla="*/ 4 w 1224"/>
              <a:gd name="T37" fmla="*/ 140 h 369"/>
              <a:gd name="T38" fmla="*/ 52 w 1224"/>
              <a:gd name="T39" fmla="*/ 24 h 369"/>
              <a:gd name="T40" fmla="*/ 33 w 1224"/>
              <a:gd name="T41" fmla="*/ 43 h 369"/>
              <a:gd name="T42" fmla="*/ 100 w 1224"/>
              <a:gd name="T43" fmla="*/ 265 h 369"/>
              <a:gd name="T44" fmla="*/ 304 w 1224"/>
              <a:gd name="T45" fmla="*/ 270 h 369"/>
              <a:gd name="T46" fmla="*/ 349 w 1224"/>
              <a:gd name="T47" fmla="*/ 107 h 369"/>
              <a:gd name="T48" fmla="*/ 232 w 1224"/>
              <a:gd name="T49" fmla="*/ 93 h 369"/>
              <a:gd name="T50" fmla="*/ 211 w 1224"/>
              <a:gd name="T51" fmla="*/ 228 h 369"/>
              <a:gd name="T52" fmla="*/ 404 w 1224"/>
              <a:gd name="T53" fmla="*/ 352 h 369"/>
              <a:gd name="T54" fmla="*/ 664 w 1224"/>
              <a:gd name="T55" fmla="*/ 189 h 369"/>
              <a:gd name="T56" fmla="*/ 601 w 1224"/>
              <a:gd name="T57" fmla="*/ 34 h 369"/>
              <a:gd name="T58" fmla="*/ 483 w 1224"/>
              <a:gd name="T59" fmla="*/ 42 h 369"/>
              <a:gd name="T60" fmla="*/ 462 w 1224"/>
              <a:gd name="T61" fmla="*/ 123 h 369"/>
              <a:gd name="T62" fmla="*/ 534 w 1224"/>
              <a:gd name="T63" fmla="*/ 225 h 369"/>
              <a:gd name="T64" fmla="*/ 849 w 1224"/>
              <a:gd name="T65" fmla="*/ 261 h 369"/>
              <a:gd name="T66" fmla="*/ 999 w 1224"/>
              <a:gd name="T67" fmla="*/ 107 h 369"/>
              <a:gd name="T68" fmla="*/ 926 w 1224"/>
              <a:gd name="T69" fmla="*/ 9 h 369"/>
              <a:gd name="T70" fmla="*/ 840 w 1224"/>
              <a:gd name="T71" fmla="*/ 86 h 369"/>
              <a:gd name="T72" fmla="*/ 902 w 1224"/>
              <a:gd name="T73" fmla="*/ 240 h 369"/>
              <a:gd name="T74" fmla="*/ 1078 w 1224"/>
              <a:gd name="T75" fmla="*/ 285 h 369"/>
              <a:gd name="T76" fmla="*/ 1211 w 1224"/>
              <a:gd name="T77" fmla="*/ 177 h 369"/>
              <a:gd name="T78" fmla="*/ 1224 w 1224"/>
              <a:gd name="T79" fmla="*/ 14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24" h="369">
                <a:moveTo>
                  <a:pt x="1224" y="143"/>
                </a:moveTo>
                <a:cubicBezTo>
                  <a:pt x="1224" y="143"/>
                  <a:pt x="1224" y="146"/>
                  <a:pt x="1222" y="152"/>
                </a:cubicBezTo>
                <a:cubicBezTo>
                  <a:pt x="1221" y="158"/>
                  <a:pt x="1218" y="167"/>
                  <a:pt x="1213" y="177"/>
                </a:cubicBezTo>
                <a:cubicBezTo>
                  <a:pt x="1203" y="199"/>
                  <a:pt x="1184" y="230"/>
                  <a:pt x="1147" y="257"/>
                </a:cubicBezTo>
                <a:cubicBezTo>
                  <a:pt x="1129" y="270"/>
                  <a:pt x="1106" y="282"/>
                  <a:pt x="1079" y="289"/>
                </a:cubicBezTo>
                <a:cubicBezTo>
                  <a:pt x="1053" y="297"/>
                  <a:pt x="1022" y="298"/>
                  <a:pt x="990" y="291"/>
                </a:cubicBezTo>
                <a:cubicBezTo>
                  <a:pt x="959" y="284"/>
                  <a:pt x="926" y="269"/>
                  <a:pt x="899" y="244"/>
                </a:cubicBezTo>
                <a:cubicBezTo>
                  <a:pt x="871" y="220"/>
                  <a:pt x="848" y="187"/>
                  <a:pt x="837" y="148"/>
                </a:cubicBezTo>
                <a:cubicBezTo>
                  <a:pt x="832" y="128"/>
                  <a:pt x="830" y="107"/>
                  <a:pt x="833" y="85"/>
                </a:cubicBezTo>
                <a:cubicBezTo>
                  <a:pt x="837" y="64"/>
                  <a:pt x="847" y="43"/>
                  <a:pt x="863" y="27"/>
                </a:cubicBezTo>
                <a:cubicBezTo>
                  <a:pt x="879" y="11"/>
                  <a:pt x="902" y="0"/>
                  <a:pt x="926" y="2"/>
                </a:cubicBezTo>
                <a:cubicBezTo>
                  <a:pt x="951" y="3"/>
                  <a:pt x="973" y="17"/>
                  <a:pt x="987" y="37"/>
                </a:cubicBezTo>
                <a:cubicBezTo>
                  <a:pt x="1001" y="57"/>
                  <a:pt x="1009" y="82"/>
                  <a:pt x="1007" y="108"/>
                </a:cubicBezTo>
                <a:cubicBezTo>
                  <a:pt x="1004" y="133"/>
                  <a:pt x="994" y="157"/>
                  <a:pt x="978" y="178"/>
                </a:cubicBezTo>
                <a:cubicBezTo>
                  <a:pt x="948" y="219"/>
                  <a:pt x="902" y="249"/>
                  <a:pt x="852" y="268"/>
                </a:cubicBezTo>
                <a:cubicBezTo>
                  <a:pt x="802" y="288"/>
                  <a:pt x="746" y="295"/>
                  <a:pt x="690" y="290"/>
                </a:cubicBezTo>
                <a:cubicBezTo>
                  <a:pt x="634" y="284"/>
                  <a:pt x="577" y="266"/>
                  <a:pt x="529" y="232"/>
                </a:cubicBezTo>
                <a:cubicBezTo>
                  <a:pt x="505" y="215"/>
                  <a:pt x="483" y="194"/>
                  <a:pt x="469" y="167"/>
                </a:cubicBezTo>
                <a:cubicBezTo>
                  <a:pt x="462" y="154"/>
                  <a:pt x="456" y="140"/>
                  <a:pt x="454" y="124"/>
                </a:cubicBezTo>
                <a:cubicBezTo>
                  <a:pt x="451" y="109"/>
                  <a:pt x="452" y="93"/>
                  <a:pt x="456" y="78"/>
                </a:cubicBezTo>
                <a:cubicBezTo>
                  <a:pt x="460" y="63"/>
                  <a:pt x="467" y="49"/>
                  <a:pt x="477" y="37"/>
                </a:cubicBezTo>
                <a:cubicBezTo>
                  <a:pt x="487" y="25"/>
                  <a:pt x="500" y="15"/>
                  <a:pt x="515" y="10"/>
                </a:cubicBezTo>
                <a:cubicBezTo>
                  <a:pt x="546" y="0"/>
                  <a:pt x="580" y="9"/>
                  <a:pt x="606" y="27"/>
                </a:cubicBezTo>
                <a:cubicBezTo>
                  <a:pt x="632" y="45"/>
                  <a:pt x="652" y="71"/>
                  <a:pt x="663" y="100"/>
                </a:cubicBezTo>
                <a:cubicBezTo>
                  <a:pt x="674" y="129"/>
                  <a:pt x="677" y="160"/>
                  <a:pt x="672" y="191"/>
                </a:cubicBezTo>
                <a:cubicBezTo>
                  <a:pt x="663" y="252"/>
                  <a:pt x="621" y="303"/>
                  <a:pt x="570" y="332"/>
                </a:cubicBezTo>
                <a:cubicBezTo>
                  <a:pt x="519" y="362"/>
                  <a:pt x="458" y="369"/>
                  <a:pt x="402" y="360"/>
                </a:cubicBezTo>
                <a:cubicBezTo>
                  <a:pt x="347" y="351"/>
                  <a:pt x="294" y="330"/>
                  <a:pt x="252" y="295"/>
                </a:cubicBezTo>
                <a:cubicBezTo>
                  <a:pt x="232" y="277"/>
                  <a:pt x="215" y="256"/>
                  <a:pt x="204" y="231"/>
                </a:cubicBezTo>
                <a:cubicBezTo>
                  <a:pt x="194" y="207"/>
                  <a:pt x="189" y="180"/>
                  <a:pt x="193" y="154"/>
                </a:cubicBezTo>
                <a:cubicBezTo>
                  <a:pt x="196" y="129"/>
                  <a:pt x="208" y="104"/>
                  <a:pt x="227" y="87"/>
                </a:cubicBezTo>
                <a:cubicBezTo>
                  <a:pt x="246" y="70"/>
                  <a:pt x="271" y="60"/>
                  <a:pt x="296" y="64"/>
                </a:cubicBezTo>
                <a:cubicBezTo>
                  <a:pt x="321" y="67"/>
                  <a:pt x="342" y="83"/>
                  <a:pt x="355" y="103"/>
                </a:cubicBezTo>
                <a:cubicBezTo>
                  <a:pt x="368" y="123"/>
                  <a:pt x="373" y="146"/>
                  <a:pt x="372" y="169"/>
                </a:cubicBezTo>
                <a:cubicBezTo>
                  <a:pt x="368" y="214"/>
                  <a:pt x="343" y="254"/>
                  <a:pt x="307" y="276"/>
                </a:cubicBezTo>
                <a:cubicBezTo>
                  <a:pt x="272" y="297"/>
                  <a:pt x="232" y="302"/>
                  <a:pt x="195" y="300"/>
                </a:cubicBezTo>
                <a:cubicBezTo>
                  <a:pt x="159" y="296"/>
                  <a:pt x="125" y="285"/>
                  <a:pt x="97" y="269"/>
                </a:cubicBezTo>
                <a:cubicBezTo>
                  <a:pt x="41" y="238"/>
                  <a:pt x="7" y="186"/>
                  <a:pt x="4" y="140"/>
                </a:cubicBezTo>
                <a:cubicBezTo>
                  <a:pt x="0" y="94"/>
                  <a:pt x="17" y="60"/>
                  <a:pt x="32" y="42"/>
                </a:cubicBezTo>
                <a:cubicBezTo>
                  <a:pt x="39" y="33"/>
                  <a:pt x="47" y="27"/>
                  <a:pt x="52" y="24"/>
                </a:cubicBezTo>
                <a:cubicBezTo>
                  <a:pt x="57" y="20"/>
                  <a:pt x="59" y="19"/>
                  <a:pt x="59" y="19"/>
                </a:cubicBezTo>
                <a:cubicBezTo>
                  <a:pt x="60" y="19"/>
                  <a:pt x="48" y="25"/>
                  <a:pt x="33" y="43"/>
                </a:cubicBezTo>
                <a:cubicBezTo>
                  <a:pt x="19" y="61"/>
                  <a:pt x="3" y="95"/>
                  <a:pt x="7" y="140"/>
                </a:cubicBezTo>
                <a:cubicBezTo>
                  <a:pt x="11" y="184"/>
                  <a:pt x="44" y="234"/>
                  <a:pt x="100" y="265"/>
                </a:cubicBezTo>
                <a:cubicBezTo>
                  <a:pt x="127" y="280"/>
                  <a:pt x="160" y="291"/>
                  <a:pt x="196" y="294"/>
                </a:cubicBezTo>
                <a:cubicBezTo>
                  <a:pt x="231" y="297"/>
                  <a:pt x="271" y="291"/>
                  <a:pt x="304" y="270"/>
                </a:cubicBezTo>
                <a:cubicBezTo>
                  <a:pt x="338" y="250"/>
                  <a:pt x="362" y="211"/>
                  <a:pt x="365" y="168"/>
                </a:cubicBezTo>
                <a:cubicBezTo>
                  <a:pt x="366" y="147"/>
                  <a:pt x="361" y="125"/>
                  <a:pt x="349" y="107"/>
                </a:cubicBezTo>
                <a:cubicBezTo>
                  <a:pt x="337" y="88"/>
                  <a:pt x="317" y="74"/>
                  <a:pt x="295" y="71"/>
                </a:cubicBezTo>
                <a:cubicBezTo>
                  <a:pt x="273" y="68"/>
                  <a:pt x="249" y="77"/>
                  <a:pt x="232" y="93"/>
                </a:cubicBezTo>
                <a:cubicBezTo>
                  <a:pt x="214" y="108"/>
                  <a:pt x="203" y="131"/>
                  <a:pt x="200" y="155"/>
                </a:cubicBezTo>
                <a:cubicBezTo>
                  <a:pt x="197" y="180"/>
                  <a:pt x="201" y="205"/>
                  <a:pt x="211" y="228"/>
                </a:cubicBezTo>
                <a:cubicBezTo>
                  <a:pt x="221" y="251"/>
                  <a:pt x="238" y="272"/>
                  <a:pt x="258" y="289"/>
                </a:cubicBezTo>
                <a:cubicBezTo>
                  <a:pt x="298" y="322"/>
                  <a:pt x="350" y="344"/>
                  <a:pt x="404" y="352"/>
                </a:cubicBezTo>
                <a:cubicBezTo>
                  <a:pt x="458" y="360"/>
                  <a:pt x="516" y="353"/>
                  <a:pt x="566" y="325"/>
                </a:cubicBezTo>
                <a:cubicBezTo>
                  <a:pt x="615" y="297"/>
                  <a:pt x="655" y="248"/>
                  <a:pt x="664" y="189"/>
                </a:cubicBezTo>
                <a:cubicBezTo>
                  <a:pt x="668" y="161"/>
                  <a:pt x="665" y="131"/>
                  <a:pt x="654" y="103"/>
                </a:cubicBezTo>
                <a:cubicBezTo>
                  <a:pt x="644" y="75"/>
                  <a:pt x="625" y="51"/>
                  <a:pt x="601" y="34"/>
                </a:cubicBezTo>
                <a:cubicBezTo>
                  <a:pt x="577" y="17"/>
                  <a:pt x="545" y="9"/>
                  <a:pt x="518" y="18"/>
                </a:cubicBezTo>
                <a:cubicBezTo>
                  <a:pt x="504" y="23"/>
                  <a:pt x="492" y="31"/>
                  <a:pt x="483" y="42"/>
                </a:cubicBezTo>
                <a:cubicBezTo>
                  <a:pt x="474" y="53"/>
                  <a:pt x="468" y="67"/>
                  <a:pt x="464" y="81"/>
                </a:cubicBezTo>
                <a:cubicBezTo>
                  <a:pt x="461" y="94"/>
                  <a:pt x="460" y="109"/>
                  <a:pt x="462" y="123"/>
                </a:cubicBezTo>
                <a:cubicBezTo>
                  <a:pt x="464" y="137"/>
                  <a:pt x="469" y="151"/>
                  <a:pt x="476" y="163"/>
                </a:cubicBezTo>
                <a:cubicBezTo>
                  <a:pt x="490" y="188"/>
                  <a:pt x="511" y="209"/>
                  <a:pt x="534" y="225"/>
                </a:cubicBezTo>
                <a:cubicBezTo>
                  <a:pt x="581" y="258"/>
                  <a:pt x="636" y="276"/>
                  <a:pt x="690" y="282"/>
                </a:cubicBezTo>
                <a:cubicBezTo>
                  <a:pt x="745" y="287"/>
                  <a:pt x="800" y="280"/>
                  <a:pt x="849" y="261"/>
                </a:cubicBezTo>
                <a:cubicBezTo>
                  <a:pt x="898" y="242"/>
                  <a:pt x="943" y="213"/>
                  <a:pt x="972" y="173"/>
                </a:cubicBezTo>
                <a:cubicBezTo>
                  <a:pt x="987" y="154"/>
                  <a:pt x="997" y="131"/>
                  <a:pt x="999" y="107"/>
                </a:cubicBezTo>
                <a:cubicBezTo>
                  <a:pt x="1001" y="84"/>
                  <a:pt x="994" y="60"/>
                  <a:pt x="981" y="41"/>
                </a:cubicBezTo>
                <a:cubicBezTo>
                  <a:pt x="968" y="23"/>
                  <a:pt x="948" y="10"/>
                  <a:pt x="926" y="9"/>
                </a:cubicBezTo>
                <a:cubicBezTo>
                  <a:pt x="904" y="7"/>
                  <a:pt x="883" y="17"/>
                  <a:pt x="868" y="32"/>
                </a:cubicBezTo>
                <a:cubicBezTo>
                  <a:pt x="852" y="46"/>
                  <a:pt x="843" y="66"/>
                  <a:pt x="840" y="86"/>
                </a:cubicBezTo>
                <a:cubicBezTo>
                  <a:pt x="836" y="107"/>
                  <a:pt x="838" y="127"/>
                  <a:pt x="843" y="146"/>
                </a:cubicBezTo>
                <a:cubicBezTo>
                  <a:pt x="853" y="185"/>
                  <a:pt x="876" y="217"/>
                  <a:pt x="902" y="240"/>
                </a:cubicBezTo>
                <a:cubicBezTo>
                  <a:pt x="929" y="264"/>
                  <a:pt x="961" y="279"/>
                  <a:pt x="991" y="286"/>
                </a:cubicBezTo>
                <a:cubicBezTo>
                  <a:pt x="1022" y="293"/>
                  <a:pt x="1052" y="292"/>
                  <a:pt x="1078" y="285"/>
                </a:cubicBezTo>
                <a:cubicBezTo>
                  <a:pt x="1104" y="279"/>
                  <a:pt x="1127" y="267"/>
                  <a:pt x="1145" y="254"/>
                </a:cubicBezTo>
                <a:cubicBezTo>
                  <a:pt x="1182" y="228"/>
                  <a:pt x="1201" y="198"/>
                  <a:pt x="1211" y="177"/>
                </a:cubicBezTo>
                <a:cubicBezTo>
                  <a:pt x="1216" y="166"/>
                  <a:pt x="1219" y="158"/>
                  <a:pt x="1221" y="152"/>
                </a:cubicBezTo>
                <a:cubicBezTo>
                  <a:pt x="1223" y="146"/>
                  <a:pt x="1224" y="143"/>
                  <a:pt x="1224" y="143"/>
                </a:cubicBez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05" name="Freeform 101">
            <a:extLst>
              <a:ext uri="{FF2B5EF4-FFF2-40B4-BE49-F238E27FC236}">
                <a16:creationId xmlns:a16="http://schemas.microsoft.com/office/drawing/2014/main" xmlns="" id="{8183B1BD-6DAA-40A9-8283-E055C5D25399}"/>
              </a:ext>
            </a:extLst>
          </p:cNvPr>
          <p:cNvSpPr>
            <a:spLocks/>
          </p:cNvSpPr>
          <p:nvPr/>
        </p:nvSpPr>
        <p:spPr bwMode="auto">
          <a:xfrm>
            <a:off x="6403976" y="962343"/>
            <a:ext cx="547688" cy="244475"/>
          </a:xfrm>
          <a:custGeom>
            <a:avLst/>
            <a:gdLst>
              <a:gd name="T0" fmla="*/ 502 w 502"/>
              <a:gd name="T1" fmla="*/ 149 h 226"/>
              <a:gd name="T2" fmla="*/ 500 w 502"/>
              <a:gd name="T3" fmla="*/ 151 h 226"/>
              <a:gd name="T4" fmla="*/ 492 w 502"/>
              <a:gd name="T5" fmla="*/ 157 h 226"/>
              <a:gd name="T6" fmla="*/ 460 w 502"/>
              <a:gd name="T7" fmla="*/ 175 h 226"/>
              <a:gd name="T8" fmla="*/ 403 w 502"/>
              <a:gd name="T9" fmla="*/ 185 h 226"/>
              <a:gd name="T10" fmla="*/ 330 w 502"/>
              <a:gd name="T11" fmla="*/ 161 h 226"/>
              <a:gd name="T12" fmla="*/ 274 w 502"/>
              <a:gd name="T13" fmla="*/ 86 h 226"/>
              <a:gd name="T14" fmla="*/ 270 w 502"/>
              <a:gd name="T15" fmla="*/ 33 h 226"/>
              <a:gd name="T16" fmla="*/ 285 w 502"/>
              <a:gd name="T17" fmla="*/ 8 h 226"/>
              <a:gd name="T18" fmla="*/ 315 w 502"/>
              <a:gd name="T19" fmla="*/ 5 h 226"/>
              <a:gd name="T20" fmla="*/ 336 w 502"/>
              <a:gd name="T21" fmla="*/ 27 h 226"/>
              <a:gd name="T22" fmla="*/ 343 w 502"/>
              <a:gd name="T23" fmla="*/ 57 h 226"/>
              <a:gd name="T24" fmla="*/ 330 w 502"/>
              <a:gd name="T25" fmla="*/ 117 h 226"/>
              <a:gd name="T26" fmla="*/ 229 w 502"/>
              <a:gd name="T27" fmla="*/ 190 h 226"/>
              <a:gd name="T28" fmla="*/ 111 w 502"/>
              <a:gd name="T29" fmla="*/ 147 h 226"/>
              <a:gd name="T30" fmla="*/ 94 w 502"/>
              <a:gd name="T31" fmla="*/ 88 h 226"/>
              <a:gd name="T32" fmla="*/ 135 w 502"/>
              <a:gd name="T33" fmla="*/ 46 h 226"/>
              <a:gd name="T34" fmla="*/ 187 w 502"/>
              <a:gd name="T35" fmla="*/ 68 h 226"/>
              <a:gd name="T36" fmla="*/ 203 w 502"/>
              <a:gd name="T37" fmla="*/ 118 h 226"/>
              <a:gd name="T38" fmla="*/ 160 w 502"/>
              <a:gd name="T39" fmla="*/ 201 h 226"/>
              <a:gd name="T40" fmla="*/ 87 w 502"/>
              <a:gd name="T41" fmla="*/ 224 h 226"/>
              <a:gd name="T42" fmla="*/ 32 w 502"/>
              <a:gd name="T43" fmla="*/ 204 h 226"/>
              <a:gd name="T44" fmla="*/ 6 w 502"/>
              <a:gd name="T45" fmla="*/ 179 h 226"/>
              <a:gd name="T46" fmla="*/ 0 w 502"/>
              <a:gd name="T47" fmla="*/ 167 h 226"/>
              <a:gd name="T48" fmla="*/ 34 w 502"/>
              <a:gd name="T49" fmla="*/ 202 h 226"/>
              <a:gd name="T50" fmla="*/ 87 w 502"/>
              <a:gd name="T51" fmla="*/ 219 h 226"/>
              <a:gd name="T52" fmla="*/ 156 w 502"/>
              <a:gd name="T53" fmla="*/ 196 h 226"/>
              <a:gd name="T54" fmla="*/ 195 w 502"/>
              <a:gd name="T55" fmla="*/ 118 h 226"/>
              <a:gd name="T56" fmla="*/ 181 w 502"/>
              <a:gd name="T57" fmla="*/ 72 h 226"/>
              <a:gd name="T58" fmla="*/ 136 w 502"/>
              <a:gd name="T59" fmla="*/ 54 h 226"/>
              <a:gd name="T60" fmla="*/ 102 w 502"/>
              <a:gd name="T61" fmla="*/ 90 h 226"/>
              <a:gd name="T62" fmla="*/ 117 w 502"/>
              <a:gd name="T63" fmla="*/ 142 h 226"/>
              <a:gd name="T64" fmla="*/ 227 w 502"/>
              <a:gd name="T65" fmla="*/ 182 h 226"/>
              <a:gd name="T66" fmla="*/ 322 w 502"/>
              <a:gd name="T67" fmla="*/ 113 h 226"/>
              <a:gd name="T68" fmla="*/ 335 w 502"/>
              <a:gd name="T69" fmla="*/ 57 h 226"/>
              <a:gd name="T70" fmla="*/ 312 w 502"/>
              <a:gd name="T71" fmla="*/ 12 h 226"/>
              <a:gd name="T72" fmla="*/ 290 w 502"/>
              <a:gd name="T73" fmla="*/ 15 h 226"/>
              <a:gd name="T74" fmla="*/ 277 w 502"/>
              <a:gd name="T75" fmla="*/ 35 h 226"/>
              <a:gd name="T76" fmla="*/ 281 w 502"/>
              <a:gd name="T77" fmla="*/ 84 h 226"/>
              <a:gd name="T78" fmla="*/ 333 w 502"/>
              <a:gd name="T79" fmla="*/ 156 h 226"/>
              <a:gd name="T80" fmla="*/ 403 w 502"/>
              <a:gd name="T81" fmla="*/ 180 h 226"/>
              <a:gd name="T82" fmla="*/ 459 w 502"/>
              <a:gd name="T83" fmla="*/ 172 h 226"/>
              <a:gd name="T84" fmla="*/ 502 w 502"/>
              <a:gd name="T85" fmla="*/ 149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02" h="226">
                <a:moveTo>
                  <a:pt x="502" y="149"/>
                </a:moveTo>
                <a:cubicBezTo>
                  <a:pt x="502" y="149"/>
                  <a:pt x="501" y="150"/>
                  <a:pt x="500" y="151"/>
                </a:cubicBezTo>
                <a:cubicBezTo>
                  <a:pt x="498" y="152"/>
                  <a:pt x="496" y="155"/>
                  <a:pt x="492" y="157"/>
                </a:cubicBezTo>
                <a:cubicBezTo>
                  <a:pt x="486" y="162"/>
                  <a:pt x="475" y="169"/>
                  <a:pt x="460" y="175"/>
                </a:cubicBezTo>
                <a:cubicBezTo>
                  <a:pt x="445" y="181"/>
                  <a:pt x="426" y="186"/>
                  <a:pt x="403" y="185"/>
                </a:cubicBezTo>
                <a:cubicBezTo>
                  <a:pt x="380" y="184"/>
                  <a:pt x="354" y="177"/>
                  <a:pt x="330" y="161"/>
                </a:cubicBezTo>
                <a:cubicBezTo>
                  <a:pt x="306" y="144"/>
                  <a:pt x="285" y="119"/>
                  <a:pt x="274" y="86"/>
                </a:cubicBezTo>
                <a:cubicBezTo>
                  <a:pt x="269" y="70"/>
                  <a:pt x="265" y="52"/>
                  <a:pt x="270" y="33"/>
                </a:cubicBezTo>
                <a:cubicBezTo>
                  <a:pt x="272" y="24"/>
                  <a:pt x="276" y="15"/>
                  <a:pt x="285" y="8"/>
                </a:cubicBezTo>
                <a:cubicBezTo>
                  <a:pt x="293" y="2"/>
                  <a:pt x="305" y="0"/>
                  <a:pt x="315" y="5"/>
                </a:cubicBezTo>
                <a:cubicBezTo>
                  <a:pt x="325" y="9"/>
                  <a:pt x="332" y="18"/>
                  <a:pt x="336" y="27"/>
                </a:cubicBezTo>
                <a:cubicBezTo>
                  <a:pt x="341" y="36"/>
                  <a:pt x="343" y="46"/>
                  <a:pt x="343" y="57"/>
                </a:cubicBezTo>
                <a:cubicBezTo>
                  <a:pt x="344" y="77"/>
                  <a:pt x="339" y="98"/>
                  <a:pt x="330" y="117"/>
                </a:cubicBezTo>
                <a:cubicBezTo>
                  <a:pt x="312" y="154"/>
                  <a:pt x="274" y="185"/>
                  <a:pt x="229" y="190"/>
                </a:cubicBezTo>
                <a:cubicBezTo>
                  <a:pt x="184" y="196"/>
                  <a:pt x="138" y="180"/>
                  <a:pt x="111" y="147"/>
                </a:cubicBezTo>
                <a:cubicBezTo>
                  <a:pt x="97" y="131"/>
                  <a:pt x="89" y="109"/>
                  <a:pt x="94" y="88"/>
                </a:cubicBezTo>
                <a:cubicBezTo>
                  <a:pt x="97" y="68"/>
                  <a:pt x="113" y="49"/>
                  <a:pt x="135" y="46"/>
                </a:cubicBezTo>
                <a:cubicBezTo>
                  <a:pt x="155" y="43"/>
                  <a:pt x="175" y="53"/>
                  <a:pt x="187" y="68"/>
                </a:cubicBezTo>
                <a:cubicBezTo>
                  <a:pt x="199" y="82"/>
                  <a:pt x="203" y="101"/>
                  <a:pt x="203" y="118"/>
                </a:cubicBezTo>
                <a:cubicBezTo>
                  <a:pt x="202" y="153"/>
                  <a:pt x="183" y="183"/>
                  <a:pt x="160" y="201"/>
                </a:cubicBezTo>
                <a:cubicBezTo>
                  <a:pt x="138" y="219"/>
                  <a:pt x="110" y="226"/>
                  <a:pt x="87" y="224"/>
                </a:cubicBezTo>
                <a:cubicBezTo>
                  <a:pt x="64" y="222"/>
                  <a:pt x="46" y="213"/>
                  <a:pt x="32" y="204"/>
                </a:cubicBezTo>
                <a:cubicBezTo>
                  <a:pt x="19" y="195"/>
                  <a:pt x="11" y="186"/>
                  <a:pt x="6" y="179"/>
                </a:cubicBezTo>
                <a:cubicBezTo>
                  <a:pt x="1" y="172"/>
                  <a:pt x="0" y="167"/>
                  <a:pt x="0" y="167"/>
                </a:cubicBezTo>
                <a:cubicBezTo>
                  <a:pt x="1" y="167"/>
                  <a:pt x="8" y="184"/>
                  <a:pt x="34" y="202"/>
                </a:cubicBezTo>
                <a:cubicBezTo>
                  <a:pt x="47" y="210"/>
                  <a:pt x="65" y="218"/>
                  <a:pt x="87" y="219"/>
                </a:cubicBezTo>
                <a:cubicBezTo>
                  <a:pt x="109" y="220"/>
                  <a:pt x="135" y="214"/>
                  <a:pt x="156" y="196"/>
                </a:cubicBezTo>
                <a:cubicBezTo>
                  <a:pt x="178" y="179"/>
                  <a:pt x="195" y="151"/>
                  <a:pt x="195" y="118"/>
                </a:cubicBezTo>
                <a:cubicBezTo>
                  <a:pt x="196" y="102"/>
                  <a:pt x="191" y="85"/>
                  <a:pt x="181" y="72"/>
                </a:cubicBezTo>
                <a:cubicBezTo>
                  <a:pt x="170" y="60"/>
                  <a:pt x="153" y="52"/>
                  <a:pt x="136" y="54"/>
                </a:cubicBezTo>
                <a:cubicBezTo>
                  <a:pt x="118" y="56"/>
                  <a:pt x="105" y="72"/>
                  <a:pt x="102" y="90"/>
                </a:cubicBezTo>
                <a:cubicBezTo>
                  <a:pt x="98" y="108"/>
                  <a:pt x="105" y="127"/>
                  <a:pt x="117" y="142"/>
                </a:cubicBezTo>
                <a:cubicBezTo>
                  <a:pt x="143" y="172"/>
                  <a:pt x="186" y="187"/>
                  <a:pt x="227" y="182"/>
                </a:cubicBezTo>
                <a:cubicBezTo>
                  <a:pt x="269" y="177"/>
                  <a:pt x="305" y="148"/>
                  <a:pt x="322" y="113"/>
                </a:cubicBezTo>
                <a:cubicBezTo>
                  <a:pt x="331" y="95"/>
                  <a:pt x="335" y="76"/>
                  <a:pt x="335" y="57"/>
                </a:cubicBezTo>
                <a:cubicBezTo>
                  <a:pt x="335" y="39"/>
                  <a:pt x="327" y="19"/>
                  <a:pt x="312" y="12"/>
                </a:cubicBezTo>
                <a:cubicBezTo>
                  <a:pt x="305" y="9"/>
                  <a:pt x="296" y="10"/>
                  <a:pt x="290" y="15"/>
                </a:cubicBezTo>
                <a:cubicBezTo>
                  <a:pt x="283" y="19"/>
                  <a:pt x="279" y="27"/>
                  <a:pt x="277" y="35"/>
                </a:cubicBezTo>
                <a:cubicBezTo>
                  <a:pt x="273" y="51"/>
                  <a:pt x="276" y="68"/>
                  <a:pt x="281" y="84"/>
                </a:cubicBezTo>
                <a:cubicBezTo>
                  <a:pt x="291" y="115"/>
                  <a:pt x="311" y="140"/>
                  <a:pt x="333" y="156"/>
                </a:cubicBezTo>
                <a:cubicBezTo>
                  <a:pt x="356" y="172"/>
                  <a:pt x="381" y="179"/>
                  <a:pt x="403" y="180"/>
                </a:cubicBezTo>
                <a:cubicBezTo>
                  <a:pt x="425" y="181"/>
                  <a:pt x="444" y="177"/>
                  <a:pt x="459" y="172"/>
                </a:cubicBezTo>
                <a:cubicBezTo>
                  <a:pt x="489" y="161"/>
                  <a:pt x="501" y="148"/>
                  <a:pt x="502" y="149"/>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06" name="Freeform 102">
            <a:extLst>
              <a:ext uri="{FF2B5EF4-FFF2-40B4-BE49-F238E27FC236}">
                <a16:creationId xmlns:a16="http://schemas.microsoft.com/office/drawing/2014/main" xmlns="" id="{72214614-CB16-4798-8855-EB6AD13E98A9}"/>
              </a:ext>
            </a:extLst>
          </p:cNvPr>
          <p:cNvSpPr>
            <a:spLocks/>
          </p:cNvSpPr>
          <p:nvPr/>
        </p:nvSpPr>
        <p:spPr bwMode="auto">
          <a:xfrm>
            <a:off x="5565776" y="4753293"/>
            <a:ext cx="1585913" cy="1060450"/>
          </a:xfrm>
          <a:custGeom>
            <a:avLst/>
            <a:gdLst>
              <a:gd name="T0" fmla="*/ 23 w 999"/>
              <a:gd name="T1" fmla="*/ 0 h 668"/>
              <a:gd name="T2" fmla="*/ 988 w 999"/>
              <a:gd name="T3" fmla="*/ 17 h 668"/>
              <a:gd name="T4" fmla="*/ 999 w 999"/>
              <a:gd name="T5" fmla="*/ 668 h 668"/>
              <a:gd name="T6" fmla="*/ 0 w 999"/>
              <a:gd name="T7" fmla="*/ 634 h 668"/>
              <a:gd name="T8" fmla="*/ 23 w 999"/>
              <a:gd name="T9" fmla="*/ 0 h 668"/>
            </a:gdLst>
            <a:ahLst/>
            <a:cxnLst>
              <a:cxn ang="0">
                <a:pos x="T0" y="T1"/>
              </a:cxn>
              <a:cxn ang="0">
                <a:pos x="T2" y="T3"/>
              </a:cxn>
              <a:cxn ang="0">
                <a:pos x="T4" y="T5"/>
              </a:cxn>
              <a:cxn ang="0">
                <a:pos x="T6" y="T7"/>
              </a:cxn>
              <a:cxn ang="0">
                <a:pos x="T8" y="T9"/>
              </a:cxn>
            </a:cxnLst>
            <a:rect l="0" t="0" r="r" b="b"/>
            <a:pathLst>
              <a:path w="999" h="668">
                <a:moveTo>
                  <a:pt x="23" y="0"/>
                </a:moveTo>
                <a:lnTo>
                  <a:pt x="988" y="17"/>
                </a:lnTo>
                <a:lnTo>
                  <a:pt x="999" y="668"/>
                </a:lnTo>
                <a:lnTo>
                  <a:pt x="0" y="634"/>
                </a:lnTo>
                <a:lnTo>
                  <a:pt x="23" y="0"/>
                </a:ln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07" name="Freeform 103">
            <a:extLst>
              <a:ext uri="{FF2B5EF4-FFF2-40B4-BE49-F238E27FC236}">
                <a16:creationId xmlns:a16="http://schemas.microsoft.com/office/drawing/2014/main" xmlns="" id="{E62EE744-D7CF-44E7-B7BB-AF65FA5880E5}"/>
              </a:ext>
            </a:extLst>
          </p:cNvPr>
          <p:cNvSpPr>
            <a:spLocks/>
          </p:cNvSpPr>
          <p:nvPr/>
        </p:nvSpPr>
        <p:spPr bwMode="auto">
          <a:xfrm>
            <a:off x="5602288" y="4148455"/>
            <a:ext cx="1531938" cy="631825"/>
          </a:xfrm>
          <a:custGeom>
            <a:avLst/>
            <a:gdLst>
              <a:gd name="T0" fmla="*/ 0 w 1401"/>
              <a:gd name="T1" fmla="*/ 558 h 583"/>
              <a:gd name="T2" fmla="*/ 725 w 1401"/>
              <a:gd name="T3" fmla="*/ 0 h 583"/>
              <a:gd name="T4" fmla="*/ 1401 w 1401"/>
              <a:gd name="T5" fmla="*/ 583 h 583"/>
            </a:gdLst>
            <a:ahLst/>
            <a:cxnLst>
              <a:cxn ang="0">
                <a:pos x="T0" y="T1"/>
              </a:cxn>
              <a:cxn ang="0">
                <a:pos x="T2" y="T3"/>
              </a:cxn>
              <a:cxn ang="0">
                <a:pos x="T4" y="T5"/>
              </a:cxn>
            </a:cxnLst>
            <a:rect l="0" t="0" r="r" b="b"/>
            <a:pathLst>
              <a:path w="1401" h="583">
                <a:moveTo>
                  <a:pt x="0" y="558"/>
                </a:moveTo>
                <a:lnTo>
                  <a:pt x="725" y="0"/>
                </a:lnTo>
                <a:lnTo>
                  <a:pt x="1401" y="583"/>
                </a:ln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12" name="Freeform 104">
            <a:extLst>
              <a:ext uri="{FF2B5EF4-FFF2-40B4-BE49-F238E27FC236}">
                <a16:creationId xmlns:a16="http://schemas.microsoft.com/office/drawing/2014/main" xmlns="" id="{C7234C16-9BED-4EC6-8B44-1F5D3B85F9C1}"/>
              </a:ext>
            </a:extLst>
          </p:cNvPr>
          <p:cNvSpPr>
            <a:spLocks/>
          </p:cNvSpPr>
          <p:nvPr/>
        </p:nvSpPr>
        <p:spPr bwMode="auto">
          <a:xfrm>
            <a:off x="5564188" y="5186680"/>
            <a:ext cx="573088" cy="576263"/>
          </a:xfrm>
          <a:custGeom>
            <a:avLst/>
            <a:gdLst>
              <a:gd name="T0" fmla="*/ 1 w 524"/>
              <a:gd name="T1" fmla="*/ 530 h 532"/>
              <a:gd name="T2" fmla="*/ 259 w 524"/>
              <a:gd name="T3" fmla="*/ 263 h 532"/>
              <a:gd name="T4" fmla="*/ 522 w 524"/>
              <a:gd name="T5" fmla="*/ 1 h 532"/>
              <a:gd name="T6" fmla="*/ 265 w 524"/>
              <a:gd name="T7" fmla="*/ 269 h 532"/>
              <a:gd name="T8" fmla="*/ 1 w 524"/>
              <a:gd name="T9" fmla="*/ 530 h 532"/>
            </a:gdLst>
            <a:ahLst/>
            <a:cxnLst>
              <a:cxn ang="0">
                <a:pos x="T0" y="T1"/>
              </a:cxn>
              <a:cxn ang="0">
                <a:pos x="T2" y="T3"/>
              </a:cxn>
              <a:cxn ang="0">
                <a:pos x="T4" y="T5"/>
              </a:cxn>
              <a:cxn ang="0">
                <a:pos x="T6" y="T7"/>
              </a:cxn>
              <a:cxn ang="0">
                <a:pos x="T8" y="T9"/>
              </a:cxn>
            </a:cxnLst>
            <a:rect l="0" t="0" r="r" b="b"/>
            <a:pathLst>
              <a:path w="524" h="532">
                <a:moveTo>
                  <a:pt x="1" y="530"/>
                </a:moveTo>
                <a:cubicBezTo>
                  <a:pt x="0" y="528"/>
                  <a:pt x="115" y="409"/>
                  <a:pt x="259" y="263"/>
                </a:cubicBezTo>
                <a:cubicBezTo>
                  <a:pt x="402" y="117"/>
                  <a:pt x="520" y="0"/>
                  <a:pt x="522" y="1"/>
                </a:cubicBezTo>
                <a:cubicBezTo>
                  <a:pt x="524" y="3"/>
                  <a:pt x="409" y="123"/>
                  <a:pt x="265" y="269"/>
                </a:cubicBezTo>
                <a:cubicBezTo>
                  <a:pt x="121" y="415"/>
                  <a:pt x="3" y="532"/>
                  <a:pt x="1" y="530"/>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13" name="Freeform 105">
            <a:extLst>
              <a:ext uri="{FF2B5EF4-FFF2-40B4-BE49-F238E27FC236}">
                <a16:creationId xmlns:a16="http://schemas.microsoft.com/office/drawing/2014/main" xmlns="" id="{29B0299C-B549-4772-8D2A-69C408EC2D17}"/>
              </a:ext>
            </a:extLst>
          </p:cNvPr>
          <p:cNvSpPr>
            <a:spLocks/>
          </p:cNvSpPr>
          <p:nvPr/>
        </p:nvSpPr>
        <p:spPr bwMode="auto">
          <a:xfrm>
            <a:off x="6637338" y="5212080"/>
            <a:ext cx="515938" cy="603250"/>
          </a:xfrm>
          <a:custGeom>
            <a:avLst/>
            <a:gdLst>
              <a:gd name="T0" fmla="*/ 470 w 472"/>
              <a:gd name="T1" fmla="*/ 555 h 557"/>
              <a:gd name="T2" fmla="*/ 233 w 472"/>
              <a:gd name="T3" fmla="*/ 281 h 557"/>
              <a:gd name="T4" fmla="*/ 2 w 472"/>
              <a:gd name="T5" fmla="*/ 2 h 557"/>
              <a:gd name="T6" fmla="*/ 239 w 472"/>
              <a:gd name="T7" fmla="*/ 276 h 557"/>
              <a:gd name="T8" fmla="*/ 470 w 472"/>
              <a:gd name="T9" fmla="*/ 555 h 557"/>
            </a:gdLst>
            <a:ahLst/>
            <a:cxnLst>
              <a:cxn ang="0">
                <a:pos x="T0" y="T1"/>
              </a:cxn>
              <a:cxn ang="0">
                <a:pos x="T2" y="T3"/>
              </a:cxn>
              <a:cxn ang="0">
                <a:pos x="T4" y="T5"/>
              </a:cxn>
              <a:cxn ang="0">
                <a:pos x="T6" y="T7"/>
              </a:cxn>
              <a:cxn ang="0">
                <a:pos x="T8" y="T9"/>
              </a:cxn>
            </a:cxnLst>
            <a:rect l="0" t="0" r="r" b="b"/>
            <a:pathLst>
              <a:path w="472" h="557">
                <a:moveTo>
                  <a:pt x="470" y="555"/>
                </a:moveTo>
                <a:cubicBezTo>
                  <a:pt x="468" y="557"/>
                  <a:pt x="362" y="434"/>
                  <a:pt x="233" y="281"/>
                </a:cubicBezTo>
                <a:cubicBezTo>
                  <a:pt x="103" y="128"/>
                  <a:pt x="0" y="3"/>
                  <a:pt x="2" y="2"/>
                </a:cubicBezTo>
                <a:cubicBezTo>
                  <a:pt x="4" y="0"/>
                  <a:pt x="110" y="123"/>
                  <a:pt x="239" y="276"/>
                </a:cubicBezTo>
                <a:cubicBezTo>
                  <a:pt x="368" y="428"/>
                  <a:pt x="472" y="554"/>
                  <a:pt x="470" y="555"/>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14" name="Freeform 106">
            <a:extLst>
              <a:ext uri="{FF2B5EF4-FFF2-40B4-BE49-F238E27FC236}">
                <a16:creationId xmlns:a16="http://schemas.microsoft.com/office/drawing/2014/main" xmlns="" id="{1D6B6755-E919-46A0-AAD1-8DD862B84DEF}"/>
              </a:ext>
            </a:extLst>
          </p:cNvPr>
          <p:cNvSpPr>
            <a:spLocks/>
          </p:cNvSpPr>
          <p:nvPr/>
        </p:nvSpPr>
        <p:spPr bwMode="auto">
          <a:xfrm>
            <a:off x="5602288" y="4753293"/>
            <a:ext cx="1531938" cy="617538"/>
          </a:xfrm>
          <a:custGeom>
            <a:avLst/>
            <a:gdLst>
              <a:gd name="T0" fmla="*/ 1401 w 1401"/>
              <a:gd name="T1" fmla="*/ 25 h 569"/>
              <a:gd name="T2" fmla="*/ 684 w 1401"/>
              <a:gd name="T3" fmla="*/ 569 h 569"/>
              <a:gd name="T4" fmla="*/ 0 w 1401"/>
              <a:gd name="T5" fmla="*/ 0 h 569"/>
            </a:gdLst>
            <a:ahLst/>
            <a:cxnLst>
              <a:cxn ang="0">
                <a:pos x="T0" y="T1"/>
              </a:cxn>
              <a:cxn ang="0">
                <a:pos x="T2" y="T3"/>
              </a:cxn>
              <a:cxn ang="0">
                <a:pos x="T4" y="T5"/>
              </a:cxn>
            </a:cxnLst>
            <a:rect l="0" t="0" r="r" b="b"/>
            <a:pathLst>
              <a:path w="1401" h="569">
                <a:moveTo>
                  <a:pt x="1401" y="25"/>
                </a:moveTo>
                <a:lnTo>
                  <a:pt x="684" y="569"/>
                </a:lnTo>
                <a:lnTo>
                  <a:pt x="0" y="0"/>
                </a:ln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15" name="Freeform 107">
            <a:extLst>
              <a:ext uri="{FF2B5EF4-FFF2-40B4-BE49-F238E27FC236}">
                <a16:creationId xmlns:a16="http://schemas.microsoft.com/office/drawing/2014/main" xmlns="" id="{52764288-DF05-4030-B4F4-7AF7897E23DA}"/>
              </a:ext>
            </a:extLst>
          </p:cNvPr>
          <p:cNvSpPr>
            <a:spLocks/>
          </p:cNvSpPr>
          <p:nvPr/>
        </p:nvSpPr>
        <p:spPr bwMode="auto">
          <a:xfrm>
            <a:off x="5678488" y="4392136"/>
            <a:ext cx="1352550" cy="977900"/>
          </a:xfrm>
          <a:custGeom>
            <a:avLst/>
            <a:gdLst>
              <a:gd name="T0" fmla="*/ 0 w 852"/>
              <a:gd name="T1" fmla="*/ 278 h 625"/>
              <a:gd name="T2" fmla="*/ 5 w 852"/>
              <a:gd name="T3" fmla="*/ 0 h 625"/>
              <a:gd name="T4" fmla="*/ 850 w 852"/>
              <a:gd name="T5" fmla="*/ 0 h 625"/>
              <a:gd name="T6" fmla="*/ 852 w 852"/>
              <a:gd name="T7" fmla="*/ 305 h 625"/>
              <a:gd name="T8" fmla="*/ 423 w 852"/>
              <a:gd name="T9" fmla="*/ 625 h 625"/>
              <a:gd name="T10" fmla="*/ 0 w 852"/>
              <a:gd name="T11" fmla="*/ 278 h 625"/>
            </a:gdLst>
            <a:ahLst/>
            <a:cxnLst>
              <a:cxn ang="0">
                <a:pos x="T0" y="T1"/>
              </a:cxn>
              <a:cxn ang="0">
                <a:pos x="T2" y="T3"/>
              </a:cxn>
              <a:cxn ang="0">
                <a:pos x="T4" y="T5"/>
              </a:cxn>
              <a:cxn ang="0">
                <a:pos x="T6" y="T7"/>
              </a:cxn>
              <a:cxn ang="0">
                <a:pos x="T8" y="T9"/>
              </a:cxn>
              <a:cxn ang="0">
                <a:pos x="T10" y="T11"/>
              </a:cxn>
            </a:cxnLst>
            <a:rect l="0" t="0" r="r" b="b"/>
            <a:pathLst>
              <a:path w="852" h="625">
                <a:moveTo>
                  <a:pt x="0" y="278"/>
                </a:moveTo>
                <a:lnTo>
                  <a:pt x="5" y="0"/>
                </a:lnTo>
                <a:lnTo>
                  <a:pt x="850" y="0"/>
                </a:lnTo>
                <a:lnTo>
                  <a:pt x="852" y="305"/>
                </a:lnTo>
                <a:lnTo>
                  <a:pt x="423" y="625"/>
                </a:lnTo>
                <a:lnTo>
                  <a:pt x="0" y="278"/>
                </a:lnTo>
                <a:close/>
              </a:path>
            </a:pathLst>
          </a:custGeom>
          <a:solidFill>
            <a:srgbClr val="E7E8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23" name="Freeform 114">
            <a:extLst>
              <a:ext uri="{FF2B5EF4-FFF2-40B4-BE49-F238E27FC236}">
                <a16:creationId xmlns:a16="http://schemas.microsoft.com/office/drawing/2014/main" xmlns="" id="{58DD6836-3A24-4942-BD31-958A7A7657D0}"/>
              </a:ext>
            </a:extLst>
          </p:cNvPr>
          <p:cNvSpPr>
            <a:spLocks/>
          </p:cNvSpPr>
          <p:nvPr/>
        </p:nvSpPr>
        <p:spPr bwMode="auto">
          <a:xfrm>
            <a:off x="5272088" y="5126355"/>
            <a:ext cx="876300" cy="808038"/>
          </a:xfrm>
          <a:custGeom>
            <a:avLst/>
            <a:gdLst>
              <a:gd name="T0" fmla="*/ 290 w 802"/>
              <a:gd name="T1" fmla="*/ 0 h 746"/>
              <a:gd name="T2" fmla="*/ 321 w 802"/>
              <a:gd name="T3" fmla="*/ 211 h 746"/>
              <a:gd name="T4" fmla="*/ 778 w 802"/>
              <a:gd name="T5" fmla="*/ 187 h 746"/>
              <a:gd name="T6" fmla="*/ 690 w 802"/>
              <a:gd name="T7" fmla="*/ 315 h 746"/>
              <a:gd name="T8" fmla="*/ 746 w 802"/>
              <a:gd name="T9" fmla="*/ 393 h 746"/>
              <a:gd name="T10" fmla="*/ 389 w 802"/>
              <a:gd name="T11" fmla="*/ 737 h 746"/>
              <a:gd name="T12" fmla="*/ 0 w 802"/>
              <a:gd name="T13" fmla="*/ 688 h 746"/>
              <a:gd name="T14" fmla="*/ 89 w 802"/>
              <a:gd name="T15" fmla="*/ 68 h 746"/>
              <a:gd name="T16" fmla="*/ 290 w 802"/>
              <a:gd name="T17" fmla="*/ 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2" h="746">
                <a:moveTo>
                  <a:pt x="290" y="0"/>
                </a:moveTo>
                <a:cubicBezTo>
                  <a:pt x="290" y="0"/>
                  <a:pt x="269" y="212"/>
                  <a:pt x="321" y="211"/>
                </a:cubicBezTo>
                <a:cubicBezTo>
                  <a:pt x="410" y="209"/>
                  <a:pt x="754" y="121"/>
                  <a:pt x="778" y="187"/>
                </a:cubicBezTo>
                <a:cubicBezTo>
                  <a:pt x="802" y="253"/>
                  <a:pt x="690" y="315"/>
                  <a:pt x="690" y="315"/>
                </a:cubicBezTo>
                <a:cubicBezTo>
                  <a:pt x="690" y="315"/>
                  <a:pt x="800" y="336"/>
                  <a:pt x="746" y="393"/>
                </a:cubicBezTo>
                <a:cubicBezTo>
                  <a:pt x="692" y="450"/>
                  <a:pt x="508" y="732"/>
                  <a:pt x="389" y="737"/>
                </a:cubicBezTo>
                <a:cubicBezTo>
                  <a:pt x="219" y="746"/>
                  <a:pt x="0" y="688"/>
                  <a:pt x="0" y="688"/>
                </a:cubicBezTo>
                <a:lnTo>
                  <a:pt x="89" y="68"/>
                </a:lnTo>
                <a:lnTo>
                  <a:pt x="290" y="0"/>
                </a:lnTo>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24" name="Freeform 115">
            <a:extLst>
              <a:ext uri="{FF2B5EF4-FFF2-40B4-BE49-F238E27FC236}">
                <a16:creationId xmlns:a16="http://schemas.microsoft.com/office/drawing/2014/main" xmlns="" id="{CF0FBF5D-C546-4365-8807-2E6D68F051A6}"/>
              </a:ext>
            </a:extLst>
          </p:cNvPr>
          <p:cNvSpPr>
            <a:spLocks/>
          </p:cNvSpPr>
          <p:nvPr/>
        </p:nvSpPr>
        <p:spPr bwMode="auto">
          <a:xfrm>
            <a:off x="5608638" y="5432743"/>
            <a:ext cx="461963" cy="165100"/>
          </a:xfrm>
          <a:custGeom>
            <a:avLst/>
            <a:gdLst>
              <a:gd name="T0" fmla="*/ 424 w 424"/>
              <a:gd name="T1" fmla="*/ 1 h 152"/>
              <a:gd name="T2" fmla="*/ 409 w 424"/>
              <a:gd name="T3" fmla="*/ 11 h 152"/>
              <a:gd name="T4" fmla="*/ 367 w 424"/>
              <a:gd name="T5" fmla="*/ 36 h 152"/>
              <a:gd name="T6" fmla="*/ 221 w 424"/>
              <a:gd name="T7" fmla="*/ 101 h 152"/>
              <a:gd name="T8" fmla="*/ 66 w 424"/>
              <a:gd name="T9" fmla="*/ 143 h 152"/>
              <a:gd name="T10" fmla="*/ 18 w 424"/>
              <a:gd name="T11" fmla="*/ 150 h 152"/>
              <a:gd name="T12" fmla="*/ 0 w 424"/>
              <a:gd name="T13" fmla="*/ 151 h 152"/>
              <a:gd name="T14" fmla="*/ 65 w 424"/>
              <a:gd name="T15" fmla="*/ 137 h 152"/>
              <a:gd name="T16" fmla="*/ 218 w 424"/>
              <a:gd name="T17" fmla="*/ 92 h 152"/>
              <a:gd name="T18" fmla="*/ 365 w 424"/>
              <a:gd name="T19" fmla="*/ 30 h 152"/>
              <a:gd name="T20" fmla="*/ 424 w 424"/>
              <a:gd name="T21" fmla="*/ 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4" h="152">
                <a:moveTo>
                  <a:pt x="424" y="1"/>
                </a:moveTo>
                <a:cubicBezTo>
                  <a:pt x="424" y="1"/>
                  <a:pt x="419" y="5"/>
                  <a:pt x="409" y="11"/>
                </a:cubicBezTo>
                <a:cubicBezTo>
                  <a:pt x="400" y="17"/>
                  <a:pt x="386" y="26"/>
                  <a:pt x="367" y="36"/>
                </a:cubicBezTo>
                <a:cubicBezTo>
                  <a:pt x="331" y="55"/>
                  <a:pt x="280" y="80"/>
                  <a:pt x="221" y="101"/>
                </a:cubicBezTo>
                <a:cubicBezTo>
                  <a:pt x="162" y="122"/>
                  <a:pt x="106" y="135"/>
                  <a:pt x="66" y="143"/>
                </a:cubicBezTo>
                <a:cubicBezTo>
                  <a:pt x="46" y="146"/>
                  <a:pt x="29" y="149"/>
                  <a:pt x="18" y="150"/>
                </a:cubicBezTo>
                <a:cubicBezTo>
                  <a:pt x="6" y="151"/>
                  <a:pt x="0" y="152"/>
                  <a:pt x="0" y="151"/>
                </a:cubicBezTo>
                <a:cubicBezTo>
                  <a:pt x="0" y="150"/>
                  <a:pt x="25" y="146"/>
                  <a:pt x="65" y="137"/>
                </a:cubicBezTo>
                <a:cubicBezTo>
                  <a:pt x="104" y="128"/>
                  <a:pt x="159" y="113"/>
                  <a:pt x="218" y="92"/>
                </a:cubicBezTo>
                <a:cubicBezTo>
                  <a:pt x="277" y="72"/>
                  <a:pt x="328" y="48"/>
                  <a:pt x="365" y="30"/>
                </a:cubicBezTo>
                <a:cubicBezTo>
                  <a:pt x="401" y="12"/>
                  <a:pt x="423" y="0"/>
                  <a:pt x="424" y="1"/>
                </a:cubicBezTo>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25" name="Freeform 116">
            <a:extLst>
              <a:ext uri="{FF2B5EF4-FFF2-40B4-BE49-F238E27FC236}">
                <a16:creationId xmlns:a16="http://schemas.microsoft.com/office/drawing/2014/main" xmlns="" id="{74012F6F-D389-4036-9926-C8C7FD33A707}"/>
              </a:ext>
            </a:extLst>
          </p:cNvPr>
          <p:cNvSpPr>
            <a:spLocks/>
          </p:cNvSpPr>
          <p:nvPr/>
        </p:nvSpPr>
        <p:spPr bwMode="auto">
          <a:xfrm>
            <a:off x="5614988" y="5594668"/>
            <a:ext cx="446088" cy="190500"/>
          </a:xfrm>
          <a:custGeom>
            <a:avLst/>
            <a:gdLst>
              <a:gd name="T0" fmla="*/ 408 w 408"/>
              <a:gd name="T1" fmla="*/ 1 h 176"/>
              <a:gd name="T2" fmla="*/ 396 w 408"/>
              <a:gd name="T3" fmla="*/ 14 h 176"/>
              <a:gd name="T4" fmla="*/ 359 w 408"/>
              <a:gd name="T5" fmla="*/ 46 h 176"/>
              <a:gd name="T6" fmla="*/ 221 w 408"/>
              <a:gd name="T7" fmla="*/ 128 h 176"/>
              <a:gd name="T8" fmla="*/ 66 w 408"/>
              <a:gd name="T9" fmla="*/ 171 h 176"/>
              <a:gd name="T10" fmla="*/ 18 w 408"/>
              <a:gd name="T11" fmla="*/ 176 h 176"/>
              <a:gd name="T12" fmla="*/ 0 w 408"/>
              <a:gd name="T13" fmla="*/ 176 h 176"/>
              <a:gd name="T14" fmla="*/ 65 w 408"/>
              <a:gd name="T15" fmla="*/ 165 h 176"/>
              <a:gd name="T16" fmla="*/ 217 w 408"/>
              <a:gd name="T17" fmla="*/ 120 h 176"/>
              <a:gd name="T18" fmla="*/ 355 w 408"/>
              <a:gd name="T19" fmla="*/ 41 h 176"/>
              <a:gd name="T20" fmla="*/ 408 w 408"/>
              <a:gd name="T21" fmla="*/ 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176">
                <a:moveTo>
                  <a:pt x="408" y="1"/>
                </a:moveTo>
                <a:cubicBezTo>
                  <a:pt x="408" y="2"/>
                  <a:pt x="404" y="6"/>
                  <a:pt x="396" y="14"/>
                </a:cubicBezTo>
                <a:cubicBezTo>
                  <a:pt x="387" y="22"/>
                  <a:pt x="375" y="33"/>
                  <a:pt x="359" y="46"/>
                </a:cubicBezTo>
                <a:cubicBezTo>
                  <a:pt x="327" y="72"/>
                  <a:pt x="278" y="103"/>
                  <a:pt x="221" y="128"/>
                </a:cubicBezTo>
                <a:cubicBezTo>
                  <a:pt x="163" y="152"/>
                  <a:pt x="107" y="165"/>
                  <a:pt x="66" y="171"/>
                </a:cubicBezTo>
                <a:cubicBezTo>
                  <a:pt x="46" y="174"/>
                  <a:pt x="29" y="175"/>
                  <a:pt x="18" y="176"/>
                </a:cubicBezTo>
                <a:cubicBezTo>
                  <a:pt x="6" y="176"/>
                  <a:pt x="0" y="176"/>
                  <a:pt x="0" y="176"/>
                </a:cubicBezTo>
                <a:cubicBezTo>
                  <a:pt x="0" y="174"/>
                  <a:pt x="25" y="172"/>
                  <a:pt x="65" y="165"/>
                </a:cubicBezTo>
                <a:cubicBezTo>
                  <a:pt x="105" y="158"/>
                  <a:pt x="160" y="144"/>
                  <a:pt x="217" y="120"/>
                </a:cubicBezTo>
                <a:cubicBezTo>
                  <a:pt x="274" y="95"/>
                  <a:pt x="322" y="65"/>
                  <a:pt x="355" y="41"/>
                </a:cubicBezTo>
                <a:cubicBezTo>
                  <a:pt x="388" y="17"/>
                  <a:pt x="407" y="0"/>
                  <a:pt x="408" y="1"/>
                </a:cubicBezTo>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26" name="Freeform 117">
            <a:extLst>
              <a:ext uri="{FF2B5EF4-FFF2-40B4-BE49-F238E27FC236}">
                <a16:creationId xmlns:a16="http://schemas.microsoft.com/office/drawing/2014/main" xmlns="" id="{1604C9DF-F628-49F9-B765-0A3BCBA7BBC6}"/>
              </a:ext>
            </a:extLst>
          </p:cNvPr>
          <p:cNvSpPr>
            <a:spLocks/>
          </p:cNvSpPr>
          <p:nvPr/>
        </p:nvSpPr>
        <p:spPr bwMode="auto">
          <a:xfrm>
            <a:off x="6561138" y="5121593"/>
            <a:ext cx="831850" cy="796925"/>
          </a:xfrm>
          <a:custGeom>
            <a:avLst/>
            <a:gdLst>
              <a:gd name="T0" fmla="*/ 529 w 761"/>
              <a:gd name="T1" fmla="*/ 0 h 736"/>
              <a:gd name="T2" fmla="*/ 481 w 761"/>
              <a:gd name="T3" fmla="*/ 200 h 736"/>
              <a:gd name="T4" fmla="*/ 24 w 761"/>
              <a:gd name="T5" fmla="*/ 177 h 736"/>
              <a:gd name="T6" fmla="*/ 112 w 761"/>
              <a:gd name="T7" fmla="*/ 305 h 736"/>
              <a:gd name="T8" fmla="*/ 56 w 761"/>
              <a:gd name="T9" fmla="*/ 383 h 736"/>
              <a:gd name="T10" fmla="*/ 413 w 761"/>
              <a:gd name="T11" fmla="*/ 727 h 736"/>
              <a:gd name="T12" fmla="*/ 761 w 761"/>
              <a:gd name="T13" fmla="*/ 703 h 736"/>
              <a:gd name="T14" fmla="*/ 713 w 761"/>
              <a:gd name="T15" fmla="*/ 57 h 736"/>
              <a:gd name="T16" fmla="*/ 529 w 761"/>
              <a:gd name="T17"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1" h="736">
                <a:moveTo>
                  <a:pt x="529" y="0"/>
                </a:moveTo>
                <a:cubicBezTo>
                  <a:pt x="529" y="0"/>
                  <a:pt x="548" y="177"/>
                  <a:pt x="481" y="200"/>
                </a:cubicBezTo>
                <a:cubicBezTo>
                  <a:pt x="397" y="230"/>
                  <a:pt x="48" y="111"/>
                  <a:pt x="24" y="177"/>
                </a:cubicBezTo>
                <a:cubicBezTo>
                  <a:pt x="0" y="243"/>
                  <a:pt x="112" y="305"/>
                  <a:pt x="112" y="305"/>
                </a:cubicBezTo>
                <a:cubicBezTo>
                  <a:pt x="112" y="305"/>
                  <a:pt x="2" y="326"/>
                  <a:pt x="56" y="383"/>
                </a:cubicBezTo>
                <a:cubicBezTo>
                  <a:pt x="110" y="440"/>
                  <a:pt x="294" y="721"/>
                  <a:pt x="413" y="727"/>
                </a:cubicBezTo>
                <a:cubicBezTo>
                  <a:pt x="583" y="736"/>
                  <a:pt x="761" y="703"/>
                  <a:pt x="761" y="703"/>
                </a:cubicBezTo>
                <a:lnTo>
                  <a:pt x="713" y="57"/>
                </a:lnTo>
                <a:lnTo>
                  <a:pt x="529" y="0"/>
                </a:lnTo>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27" name="Freeform 118">
            <a:extLst>
              <a:ext uri="{FF2B5EF4-FFF2-40B4-BE49-F238E27FC236}">
                <a16:creationId xmlns:a16="http://schemas.microsoft.com/office/drawing/2014/main" xmlns="" id="{97147B8A-298B-4E1F-B6E8-961FECE88789}"/>
              </a:ext>
            </a:extLst>
          </p:cNvPr>
          <p:cNvSpPr>
            <a:spLocks/>
          </p:cNvSpPr>
          <p:nvPr/>
        </p:nvSpPr>
        <p:spPr bwMode="auto">
          <a:xfrm>
            <a:off x="6637338" y="5415280"/>
            <a:ext cx="463550" cy="166688"/>
          </a:xfrm>
          <a:custGeom>
            <a:avLst/>
            <a:gdLst>
              <a:gd name="T0" fmla="*/ 0 w 424"/>
              <a:gd name="T1" fmla="*/ 2 h 153"/>
              <a:gd name="T2" fmla="*/ 59 w 424"/>
              <a:gd name="T3" fmla="*/ 31 h 153"/>
              <a:gd name="T4" fmla="*/ 206 w 424"/>
              <a:gd name="T5" fmla="*/ 93 h 153"/>
              <a:gd name="T6" fmla="*/ 359 w 424"/>
              <a:gd name="T7" fmla="*/ 137 h 153"/>
              <a:gd name="T8" fmla="*/ 424 w 424"/>
              <a:gd name="T9" fmla="*/ 152 h 153"/>
              <a:gd name="T10" fmla="*/ 406 w 424"/>
              <a:gd name="T11" fmla="*/ 151 h 153"/>
              <a:gd name="T12" fmla="*/ 358 w 424"/>
              <a:gd name="T13" fmla="*/ 143 h 153"/>
              <a:gd name="T14" fmla="*/ 203 w 424"/>
              <a:gd name="T15" fmla="*/ 101 h 153"/>
              <a:gd name="T16" fmla="*/ 57 w 424"/>
              <a:gd name="T17" fmla="*/ 36 h 153"/>
              <a:gd name="T18" fmla="*/ 14 w 424"/>
              <a:gd name="T19" fmla="*/ 12 h 153"/>
              <a:gd name="T20" fmla="*/ 0 w 424"/>
              <a:gd name="T21" fmla="*/ 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4" h="153">
                <a:moveTo>
                  <a:pt x="0" y="2"/>
                </a:moveTo>
                <a:cubicBezTo>
                  <a:pt x="1" y="0"/>
                  <a:pt x="23" y="13"/>
                  <a:pt x="59" y="31"/>
                </a:cubicBezTo>
                <a:cubicBezTo>
                  <a:pt x="96" y="49"/>
                  <a:pt x="147" y="72"/>
                  <a:pt x="206" y="93"/>
                </a:cubicBezTo>
                <a:cubicBezTo>
                  <a:pt x="265" y="114"/>
                  <a:pt x="320" y="128"/>
                  <a:pt x="359" y="137"/>
                </a:cubicBezTo>
                <a:cubicBezTo>
                  <a:pt x="399" y="146"/>
                  <a:pt x="424" y="151"/>
                  <a:pt x="424" y="152"/>
                </a:cubicBezTo>
                <a:cubicBezTo>
                  <a:pt x="424" y="153"/>
                  <a:pt x="418" y="152"/>
                  <a:pt x="406" y="151"/>
                </a:cubicBezTo>
                <a:cubicBezTo>
                  <a:pt x="395" y="150"/>
                  <a:pt x="378" y="147"/>
                  <a:pt x="358" y="143"/>
                </a:cubicBezTo>
                <a:cubicBezTo>
                  <a:pt x="318" y="136"/>
                  <a:pt x="262" y="122"/>
                  <a:pt x="203" y="101"/>
                </a:cubicBezTo>
                <a:cubicBezTo>
                  <a:pt x="144" y="80"/>
                  <a:pt x="93" y="56"/>
                  <a:pt x="57" y="36"/>
                </a:cubicBezTo>
                <a:cubicBezTo>
                  <a:pt x="38" y="27"/>
                  <a:pt x="24" y="18"/>
                  <a:pt x="14" y="12"/>
                </a:cubicBezTo>
                <a:cubicBezTo>
                  <a:pt x="5" y="6"/>
                  <a:pt x="0" y="2"/>
                  <a:pt x="0" y="2"/>
                </a:cubicBezTo>
                <a:close/>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28" name="Freeform 119">
            <a:extLst>
              <a:ext uri="{FF2B5EF4-FFF2-40B4-BE49-F238E27FC236}">
                <a16:creationId xmlns:a16="http://schemas.microsoft.com/office/drawing/2014/main" xmlns="" id="{DDE7D193-0B2E-4A63-9A66-F8E0453E4C0D}"/>
              </a:ext>
            </a:extLst>
          </p:cNvPr>
          <p:cNvSpPr>
            <a:spLocks/>
          </p:cNvSpPr>
          <p:nvPr/>
        </p:nvSpPr>
        <p:spPr bwMode="auto">
          <a:xfrm>
            <a:off x="6657976" y="5578793"/>
            <a:ext cx="434975" cy="190500"/>
          </a:xfrm>
          <a:custGeom>
            <a:avLst/>
            <a:gdLst>
              <a:gd name="T0" fmla="*/ 0 w 398"/>
              <a:gd name="T1" fmla="*/ 1 h 176"/>
              <a:gd name="T2" fmla="*/ 52 w 398"/>
              <a:gd name="T3" fmla="*/ 40 h 176"/>
              <a:gd name="T4" fmla="*/ 185 w 398"/>
              <a:gd name="T5" fmla="*/ 119 h 176"/>
              <a:gd name="T6" fmla="*/ 334 w 398"/>
              <a:gd name="T7" fmla="*/ 165 h 176"/>
              <a:gd name="T8" fmla="*/ 398 w 398"/>
              <a:gd name="T9" fmla="*/ 175 h 176"/>
              <a:gd name="T10" fmla="*/ 380 w 398"/>
              <a:gd name="T11" fmla="*/ 176 h 176"/>
              <a:gd name="T12" fmla="*/ 333 w 398"/>
              <a:gd name="T13" fmla="*/ 171 h 176"/>
              <a:gd name="T14" fmla="*/ 182 w 398"/>
              <a:gd name="T15" fmla="*/ 127 h 176"/>
              <a:gd name="T16" fmla="*/ 48 w 398"/>
              <a:gd name="T17" fmla="*/ 45 h 176"/>
              <a:gd name="T18" fmla="*/ 12 w 398"/>
              <a:gd name="T19" fmla="*/ 14 h 176"/>
              <a:gd name="T20" fmla="*/ 0 w 398"/>
              <a:gd name="T21" fmla="*/ 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8" h="176">
                <a:moveTo>
                  <a:pt x="0" y="1"/>
                </a:moveTo>
                <a:cubicBezTo>
                  <a:pt x="1" y="0"/>
                  <a:pt x="20" y="17"/>
                  <a:pt x="52" y="40"/>
                </a:cubicBezTo>
                <a:cubicBezTo>
                  <a:pt x="83" y="64"/>
                  <a:pt x="130" y="95"/>
                  <a:pt x="185" y="119"/>
                </a:cubicBezTo>
                <a:cubicBezTo>
                  <a:pt x="241" y="144"/>
                  <a:pt x="295" y="158"/>
                  <a:pt x="334" y="165"/>
                </a:cubicBezTo>
                <a:cubicBezTo>
                  <a:pt x="373" y="172"/>
                  <a:pt x="398" y="174"/>
                  <a:pt x="398" y="175"/>
                </a:cubicBezTo>
                <a:cubicBezTo>
                  <a:pt x="398" y="176"/>
                  <a:pt x="392" y="176"/>
                  <a:pt x="380" y="176"/>
                </a:cubicBezTo>
                <a:cubicBezTo>
                  <a:pt x="369" y="175"/>
                  <a:pt x="353" y="174"/>
                  <a:pt x="333" y="171"/>
                </a:cubicBezTo>
                <a:cubicBezTo>
                  <a:pt x="293" y="165"/>
                  <a:pt x="238" y="152"/>
                  <a:pt x="182" y="127"/>
                </a:cubicBezTo>
                <a:cubicBezTo>
                  <a:pt x="126" y="102"/>
                  <a:pt x="79" y="71"/>
                  <a:pt x="48" y="45"/>
                </a:cubicBezTo>
                <a:cubicBezTo>
                  <a:pt x="32" y="33"/>
                  <a:pt x="20" y="22"/>
                  <a:pt x="12" y="14"/>
                </a:cubicBezTo>
                <a:cubicBezTo>
                  <a:pt x="4" y="6"/>
                  <a:pt x="0" y="1"/>
                  <a:pt x="0" y="1"/>
                </a:cubicBezTo>
                <a:close/>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29" name="Oval 120">
            <a:extLst>
              <a:ext uri="{FF2B5EF4-FFF2-40B4-BE49-F238E27FC236}">
                <a16:creationId xmlns:a16="http://schemas.microsoft.com/office/drawing/2014/main" xmlns="" id="{F273D32B-4246-4331-B1DB-2E6531E00121}"/>
              </a:ext>
            </a:extLst>
          </p:cNvPr>
          <p:cNvSpPr>
            <a:spLocks noChangeArrowheads="1"/>
          </p:cNvSpPr>
          <p:nvPr/>
        </p:nvSpPr>
        <p:spPr bwMode="auto">
          <a:xfrm>
            <a:off x="3154363" y="4237355"/>
            <a:ext cx="158750" cy="9525"/>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0" name="Oval 121">
            <a:extLst>
              <a:ext uri="{FF2B5EF4-FFF2-40B4-BE49-F238E27FC236}">
                <a16:creationId xmlns:a16="http://schemas.microsoft.com/office/drawing/2014/main" xmlns="" id="{67240AA8-4816-4CF2-A53E-7E77CB4B8477}"/>
              </a:ext>
            </a:extLst>
          </p:cNvPr>
          <p:cNvSpPr>
            <a:spLocks noChangeArrowheads="1"/>
          </p:cNvSpPr>
          <p:nvPr/>
        </p:nvSpPr>
        <p:spPr bwMode="auto">
          <a:xfrm>
            <a:off x="3390901" y="3992880"/>
            <a:ext cx="11113" cy="185738"/>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1" name="Oval 122">
            <a:extLst>
              <a:ext uri="{FF2B5EF4-FFF2-40B4-BE49-F238E27FC236}">
                <a16:creationId xmlns:a16="http://schemas.microsoft.com/office/drawing/2014/main" xmlns="" id="{FD13DE4B-D37F-4F33-8920-0AEE3C91A7E4}"/>
              </a:ext>
            </a:extLst>
          </p:cNvPr>
          <p:cNvSpPr>
            <a:spLocks noChangeArrowheads="1"/>
          </p:cNvSpPr>
          <p:nvPr/>
        </p:nvSpPr>
        <p:spPr bwMode="auto">
          <a:xfrm>
            <a:off x="3486151" y="4231005"/>
            <a:ext cx="158750" cy="9525"/>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2" name="Oval 123">
            <a:extLst>
              <a:ext uri="{FF2B5EF4-FFF2-40B4-BE49-F238E27FC236}">
                <a16:creationId xmlns:a16="http://schemas.microsoft.com/office/drawing/2014/main" xmlns="" id="{500A82D2-97C4-4BE1-A17C-5E47D186EB3A}"/>
              </a:ext>
            </a:extLst>
          </p:cNvPr>
          <p:cNvSpPr>
            <a:spLocks noChangeArrowheads="1"/>
          </p:cNvSpPr>
          <p:nvPr/>
        </p:nvSpPr>
        <p:spPr bwMode="auto">
          <a:xfrm>
            <a:off x="3397251" y="4299268"/>
            <a:ext cx="9525" cy="185738"/>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3" name="Freeform 124">
            <a:extLst>
              <a:ext uri="{FF2B5EF4-FFF2-40B4-BE49-F238E27FC236}">
                <a16:creationId xmlns:a16="http://schemas.microsoft.com/office/drawing/2014/main" xmlns="" id="{23072848-BE95-4BBE-BB20-3FF0D8A7B091}"/>
              </a:ext>
            </a:extLst>
          </p:cNvPr>
          <p:cNvSpPr>
            <a:spLocks/>
          </p:cNvSpPr>
          <p:nvPr/>
        </p:nvSpPr>
        <p:spPr bwMode="auto">
          <a:xfrm>
            <a:off x="3471863" y="4299268"/>
            <a:ext cx="60325" cy="79375"/>
          </a:xfrm>
          <a:custGeom>
            <a:avLst/>
            <a:gdLst>
              <a:gd name="T0" fmla="*/ 53 w 55"/>
              <a:gd name="T1" fmla="*/ 73 h 74"/>
              <a:gd name="T2" fmla="*/ 24 w 55"/>
              <a:gd name="T3" fmla="*/ 40 h 74"/>
              <a:gd name="T4" fmla="*/ 2 w 55"/>
              <a:gd name="T5" fmla="*/ 1 h 74"/>
              <a:gd name="T6" fmla="*/ 31 w 55"/>
              <a:gd name="T7" fmla="*/ 35 h 74"/>
              <a:gd name="T8" fmla="*/ 53 w 55"/>
              <a:gd name="T9" fmla="*/ 73 h 74"/>
            </a:gdLst>
            <a:ahLst/>
            <a:cxnLst>
              <a:cxn ang="0">
                <a:pos x="T0" y="T1"/>
              </a:cxn>
              <a:cxn ang="0">
                <a:pos x="T2" y="T3"/>
              </a:cxn>
              <a:cxn ang="0">
                <a:pos x="T4" y="T5"/>
              </a:cxn>
              <a:cxn ang="0">
                <a:pos x="T6" y="T7"/>
              </a:cxn>
              <a:cxn ang="0">
                <a:pos x="T8" y="T9"/>
              </a:cxn>
            </a:cxnLst>
            <a:rect l="0" t="0" r="r" b="b"/>
            <a:pathLst>
              <a:path w="55" h="74">
                <a:moveTo>
                  <a:pt x="53" y="73"/>
                </a:moveTo>
                <a:cubicBezTo>
                  <a:pt x="51" y="74"/>
                  <a:pt x="38" y="59"/>
                  <a:pt x="24" y="40"/>
                </a:cubicBezTo>
                <a:cubicBezTo>
                  <a:pt x="10" y="20"/>
                  <a:pt x="0" y="2"/>
                  <a:pt x="2" y="1"/>
                </a:cubicBezTo>
                <a:cubicBezTo>
                  <a:pt x="4" y="0"/>
                  <a:pt x="17" y="15"/>
                  <a:pt x="31" y="35"/>
                </a:cubicBezTo>
                <a:cubicBezTo>
                  <a:pt x="45" y="54"/>
                  <a:pt x="55" y="72"/>
                  <a:pt x="53" y="73"/>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4" name="Freeform 125">
            <a:extLst>
              <a:ext uri="{FF2B5EF4-FFF2-40B4-BE49-F238E27FC236}">
                <a16:creationId xmlns:a16="http://schemas.microsoft.com/office/drawing/2014/main" xmlns="" id="{DA3AB8D5-272A-428E-854C-78C1FB34BB0A}"/>
              </a:ext>
            </a:extLst>
          </p:cNvPr>
          <p:cNvSpPr>
            <a:spLocks/>
          </p:cNvSpPr>
          <p:nvPr/>
        </p:nvSpPr>
        <p:spPr bwMode="auto">
          <a:xfrm>
            <a:off x="3462338" y="4094480"/>
            <a:ext cx="61913" cy="71438"/>
          </a:xfrm>
          <a:custGeom>
            <a:avLst/>
            <a:gdLst>
              <a:gd name="T0" fmla="*/ 55 w 57"/>
              <a:gd name="T1" fmla="*/ 1 h 66"/>
              <a:gd name="T2" fmla="*/ 32 w 57"/>
              <a:gd name="T3" fmla="*/ 36 h 66"/>
              <a:gd name="T4" fmla="*/ 2 w 57"/>
              <a:gd name="T5" fmla="*/ 64 h 66"/>
              <a:gd name="T6" fmla="*/ 25 w 57"/>
              <a:gd name="T7" fmla="*/ 30 h 66"/>
              <a:gd name="T8" fmla="*/ 55 w 57"/>
              <a:gd name="T9" fmla="*/ 1 h 66"/>
            </a:gdLst>
            <a:ahLst/>
            <a:cxnLst>
              <a:cxn ang="0">
                <a:pos x="T0" y="T1"/>
              </a:cxn>
              <a:cxn ang="0">
                <a:pos x="T2" y="T3"/>
              </a:cxn>
              <a:cxn ang="0">
                <a:pos x="T4" y="T5"/>
              </a:cxn>
              <a:cxn ang="0">
                <a:pos x="T6" y="T7"/>
              </a:cxn>
              <a:cxn ang="0">
                <a:pos x="T8" y="T9"/>
              </a:cxn>
            </a:cxnLst>
            <a:rect l="0" t="0" r="r" b="b"/>
            <a:pathLst>
              <a:path w="57" h="66">
                <a:moveTo>
                  <a:pt x="55" y="1"/>
                </a:moveTo>
                <a:cubicBezTo>
                  <a:pt x="57" y="3"/>
                  <a:pt x="47" y="18"/>
                  <a:pt x="32" y="36"/>
                </a:cubicBezTo>
                <a:cubicBezTo>
                  <a:pt x="17" y="53"/>
                  <a:pt x="4" y="66"/>
                  <a:pt x="2" y="64"/>
                </a:cubicBezTo>
                <a:cubicBezTo>
                  <a:pt x="0" y="63"/>
                  <a:pt x="11" y="47"/>
                  <a:pt x="25" y="30"/>
                </a:cubicBezTo>
                <a:cubicBezTo>
                  <a:pt x="40" y="13"/>
                  <a:pt x="54" y="0"/>
                  <a:pt x="55" y="1"/>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5" name="Freeform 126">
            <a:extLst>
              <a:ext uri="{FF2B5EF4-FFF2-40B4-BE49-F238E27FC236}">
                <a16:creationId xmlns:a16="http://schemas.microsoft.com/office/drawing/2014/main" xmlns="" id="{1ED77DF0-F6B0-46F5-B63A-845BDAE12C2B}"/>
              </a:ext>
            </a:extLst>
          </p:cNvPr>
          <p:cNvSpPr>
            <a:spLocks/>
          </p:cNvSpPr>
          <p:nvPr/>
        </p:nvSpPr>
        <p:spPr bwMode="auto">
          <a:xfrm>
            <a:off x="3282951" y="4111943"/>
            <a:ext cx="60325" cy="57150"/>
          </a:xfrm>
          <a:custGeom>
            <a:avLst/>
            <a:gdLst>
              <a:gd name="T0" fmla="*/ 53 w 54"/>
              <a:gd name="T1" fmla="*/ 51 h 52"/>
              <a:gd name="T2" fmla="*/ 24 w 54"/>
              <a:gd name="T3" fmla="*/ 29 h 52"/>
              <a:gd name="T4" fmla="*/ 2 w 54"/>
              <a:gd name="T5" fmla="*/ 1 h 52"/>
              <a:gd name="T6" fmla="*/ 30 w 54"/>
              <a:gd name="T7" fmla="*/ 23 h 52"/>
              <a:gd name="T8" fmla="*/ 53 w 54"/>
              <a:gd name="T9" fmla="*/ 51 h 52"/>
            </a:gdLst>
            <a:ahLst/>
            <a:cxnLst>
              <a:cxn ang="0">
                <a:pos x="T0" y="T1"/>
              </a:cxn>
              <a:cxn ang="0">
                <a:pos x="T2" y="T3"/>
              </a:cxn>
              <a:cxn ang="0">
                <a:pos x="T4" y="T5"/>
              </a:cxn>
              <a:cxn ang="0">
                <a:pos x="T6" y="T7"/>
              </a:cxn>
              <a:cxn ang="0">
                <a:pos x="T8" y="T9"/>
              </a:cxn>
            </a:cxnLst>
            <a:rect l="0" t="0" r="r" b="b"/>
            <a:pathLst>
              <a:path w="54" h="52">
                <a:moveTo>
                  <a:pt x="53" y="51"/>
                </a:moveTo>
                <a:cubicBezTo>
                  <a:pt x="51" y="52"/>
                  <a:pt x="38" y="43"/>
                  <a:pt x="24" y="29"/>
                </a:cubicBezTo>
                <a:cubicBezTo>
                  <a:pt x="10" y="15"/>
                  <a:pt x="0" y="3"/>
                  <a:pt x="2" y="1"/>
                </a:cubicBezTo>
                <a:cubicBezTo>
                  <a:pt x="4" y="0"/>
                  <a:pt x="16" y="9"/>
                  <a:pt x="30" y="23"/>
                </a:cubicBezTo>
                <a:cubicBezTo>
                  <a:pt x="44" y="36"/>
                  <a:pt x="54" y="49"/>
                  <a:pt x="53" y="51"/>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6" name="Freeform 127">
            <a:extLst>
              <a:ext uri="{FF2B5EF4-FFF2-40B4-BE49-F238E27FC236}">
                <a16:creationId xmlns:a16="http://schemas.microsoft.com/office/drawing/2014/main" xmlns="" id="{EBD74AAA-3165-45BB-8DE2-22714E569192}"/>
              </a:ext>
            </a:extLst>
          </p:cNvPr>
          <p:cNvSpPr>
            <a:spLocks/>
          </p:cNvSpPr>
          <p:nvPr/>
        </p:nvSpPr>
        <p:spPr bwMode="auto">
          <a:xfrm>
            <a:off x="3279776" y="4289743"/>
            <a:ext cx="55563" cy="71438"/>
          </a:xfrm>
          <a:custGeom>
            <a:avLst/>
            <a:gdLst>
              <a:gd name="T0" fmla="*/ 50 w 52"/>
              <a:gd name="T1" fmla="*/ 2 h 65"/>
              <a:gd name="T2" fmla="*/ 29 w 52"/>
              <a:gd name="T3" fmla="*/ 35 h 65"/>
              <a:gd name="T4" fmla="*/ 2 w 52"/>
              <a:gd name="T5" fmla="*/ 64 h 65"/>
              <a:gd name="T6" fmla="*/ 23 w 52"/>
              <a:gd name="T7" fmla="*/ 30 h 65"/>
              <a:gd name="T8" fmla="*/ 50 w 52"/>
              <a:gd name="T9" fmla="*/ 2 h 65"/>
            </a:gdLst>
            <a:ahLst/>
            <a:cxnLst>
              <a:cxn ang="0">
                <a:pos x="T0" y="T1"/>
              </a:cxn>
              <a:cxn ang="0">
                <a:pos x="T2" y="T3"/>
              </a:cxn>
              <a:cxn ang="0">
                <a:pos x="T4" y="T5"/>
              </a:cxn>
              <a:cxn ang="0">
                <a:pos x="T6" y="T7"/>
              </a:cxn>
              <a:cxn ang="0">
                <a:pos x="T8" y="T9"/>
              </a:cxn>
            </a:cxnLst>
            <a:rect l="0" t="0" r="r" b="b"/>
            <a:pathLst>
              <a:path w="52" h="65">
                <a:moveTo>
                  <a:pt x="50" y="2"/>
                </a:moveTo>
                <a:cubicBezTo>
                  <a:pt x="52" y="3"/>
                  <a:pt x="43" y="18"/>
                  <a:pt x="29" y="35"/>
                </a:cubicBezTo>
                <a:cubicBezTo>
                  <a:pt x="16" y="53"/>
                  <a:pt x="4" y="65"/>
                  <a:pt x="2" y="64"/>
                </a:cubicBezTo>
                <a:cubicBezTo>
                  <a:pt x="0" y="62"/>
                  <a:pt x="9" y="47"/>
                  <a:pt x="23" y="30"/>
                </a:cubicBezTo>
                <a:cubicBezTo>
                  <a:pt x="36" y="13"/>
                  <a:pt x="48" y="0"/>
                  <a:pt x="50" y="2"/>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7" name="Oval 128">
            <a:extLst>
              <a:ext uri="{FF2B5EF4-FFF2-40B4-BE49-F238E27FC236}">
                <a16:creationId xmlns:a16="http://schemas.microsoft.com/office/drawing/2014/main" xmlns="" id="{2C92F4D1-32F8-45D5-BC93-EE784B248D88}"/>
              </a:ext>
            </a:extLst>
          </p:cNvPr>
          <p:cNvSpPr>
            <a:spLocks noChangeArrowheads="1"/>
          </p:cNvSpPr>
          <p:nvPr/>
        </p:nvSpPr>
        <p:spPr bwMode="auto">
          <a:xfrm>
            <a:off x="8337551" y="3351530"/>
            <a:ext cx="106363" cy="9525"/>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8" name="Oval 129">
            <a:extLst>
              <a:ext uri="{FF2B5EF4-FFF2-40B4-BE49-F238E27FC236}">
                <a16:creationId xmlns:a16="http://schemas.microsoft.com/office/drawing/2014/main" xmlns="" id="{31C02AEF-66AC-444F-8017-C4681C530765}"/>
              </a:ext>
            </a:extLst>
          </p:cNvPr>
          <p:cNvSpPr>
            <a:spLocks noChangeArrowheads="1"/>
          </p:cNvSpPr>
          <p:nvPr/>
        </p:nvSpPr>
        <p:spPr bwMode="auto">
          <a:xfrm>
            <a:off x="8494713" y="3213418"/>
            <a:ext cx="9525" cy="106363"/>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9" name="Oval 130">
            <a:extLst>
              <a:ext uri="{FF2B5EF4-FFF2-40B4-BE49-F238E27FC236}">
                <a16:creationId xmlns:a16="http://schemas.microsoft.com/office/drawing/2014/main" xmlns="" id="{E715CC85-3CF6-4BED-A0B6-322E2AC3F2AF}"/>
              </a:ext>
            </a:extLst>
          </p:cNvPr>
          <p:cNvSpPr>
            <a:spLocks noChangeArrowheads="1"/>
          </p:cNvSpPr>
          <p:nvPr/>
        </p:nvSpPr>
        <p:spPr bwMode="auto">
          <a:xfrm>
            <a:off x="8559801" y="3348355"/>
            <a:ext cx="106363" cy="9525"/>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0" name="Oval 131">
            <a:extLst>
              <a:ext uri="{FF2B5EF4-FFF2-40B4-BE49-F238E27FC236}">
                <a16:creationId xmlns:a16="http://schemas.microsoft.com/office/drawing/2014/main" xmlns="" id="{88483939-01B4-42D1-9C8F-ED98E74E25A9}"/>
              </a:ext>
            </a:extLst>
          </p:cNvPr>
          <p:cNvSpPr>
            <a:spLocks noChangeArrowheads="1"/>
          </p:cNvSpPr>
          <p:nvPr/>
        </p:nvSpPr>
        <p:spPr bwMode="auto">
          <a:xfrm>
            <a:off x="8497888" y="3389630"/>
            <a:ext cx="11113" cy="106363"/>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1" name="Freeform 132">
            <a:extLst>
              <a:ext uri="{FF2B5EF4-FFF2-40B4-BE49-F238E27FC236}">
                <a16:creationId xmlns:a16="http://schemas.microsoft.com/office/drawing/2014/main" xmlns="" id="{CB046055-0382-41A8-B218-3E087B559A4B}"/>
              </a:ext>
            </a:extLst>
          </p:cNvPr>
          <p:cNvSpPr>
            <a:spLocks/>
          </p:cNvSpPr>
          <p:nvPr/>
        </p:nvSpPr>
        <p:spPr bwMode="auto">
          <a:xfrm>
            <a:off x="8550276" y="3388043"/>
            <a:ext cx="41275" cy="47625"/>
          </a:xfrm>
          <a:custGeom>
            <a:avLst/>
            <a:gdLst>
              <a:gd name="T0" fmla="*/ 36 w 38"/>
              <a:gd name="T1" fmla="*/ 42 h 44"/>
              <a:gd name="T2" fmla="*/ 15 w 38"/>
              <a:gd name="T3" fmla="*/ 25 h 44"/>
              <a:gd name="T4" fmla="*/ 1 w 38"/>
              <a:gd name="T5" fmla="*/ 1 h 44"/>
              <a:gd name="T6" fmla="*/ 22 w 38"/>
              <a:gd name="T7" fmla="*/ 19 h 44"/>
              <a:gd name="T8" fmla="*/ 36 w 38"/>
              <a:gd name="T9" fmla="*/ 42 h 44"/>
            </a:gdLst>
            <a:ahLst/>
            <a:cxnLst>
              <a:cxn ang="0">
                <a:pos x="T0" y="T1"/>
              </a:cxn>
              <a:cxn ang="0">
                <a:pos x="T2" y="T3"/>
              </a:cxn>
              <a:cxn ang="0">
                <a:pos x="T4" y="T5"/>
              </a:cxn>
              <a:cxn ang="0">
                <a:pos x="T6" y="T7"/>
              </a:cxn>
              <a:cxn ang="0">
                <a:pos x="T8" y="T9"/>
              </a:cxn>
            </a:cxnLst>
            <a:rect l="0" t="0" r="r" b="b"/>
            <a:pathLst>
              <a:path w="38" h="44">
                <a:moveTo>
                  <a:pt x="36" y="42"/>
                </a:moveTo>
                <a:cubicBezTo>
                  <a:pt x="34" y="44"/>
                  <a:pt x="25" y="36"/>
                  <a:pt x="15" y="25"/>
                </a:cubicBezTo>
                <a:cubicBezTo>
                  <a:pt x="6" y="13"/>
                  <a:pt x="0" y="3"/>
                  <a:pt x="1" y="1"/>
                </a:cubicBezTo>
                <a:cubicBezTo>
                  <a:pt x="3" y="0"/>
                  <a:pt x="12" y="8"/>
                  <a:pt x="22" y="19"/>
                </a:cubicBezTo>
                <a:cubicBezTo>
                  <a:pt x="31" y="30"/>
                  <a:pt x="38" y="41"/>
                  <a:pt x="36" y="42"/>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2" name="Freeform 133">
            <a:extLst>
              <a:ext uri="{FF2B5EF4-FFF2-40B4-BE49-F238E27FC236}">
                <a16:creationId xmlns:a16="http://schemas.microsoft.com/office/drawing/2014/main" xmlns="" id="{7F115145-A44C-45B7-B432-6DF1B92CA1B5}"/>
              </a:ext>
            </a:extLst>
          </p:cNvPr>
          <p:cNvSpPr>
            <a:spLocks/>
          </p:cNvSpPr>
          <p:nvPr/>
        </p:nvSpPr>
        <p:spPr bwMode="auto">
          <a:xfrm>
            <a:off x="8543926" y="3270568"/>
            <a:ext cx="41275" cy="42863"/>
          </a:xfrm>
          <a:custGeom>
            <a:avLst/>
            <a:gdLst>
              <a:gd name="T0" fmla="*/ 37 w 39"/>
              <a:gd name="T1" fmla="*/ 2 h 40"/>
              <a:gd name="T2" fmla="*/ 23 w 39"/>
              <a:gd name="T3" fmla="*/ 23 h 40"/>
              <a:gd name="T4" fmla="*/ 2 w 39"/>
              <a:gd name="T5" fmla="*/ 38 h 40"/>
              <a:gd name="T6" fmla="*/ 16 w 39"/>
              <a:gd name="T7" fmla="*/ 17 h 40"/>
              <a:gd name="T8" fmla="*/ 37 w 39"/>
              <a:gd name="T9" fmla="*/ 2 h 40"/>
            </a:gdLst>
            <a:ahLst/>
            <a:cxnLst>
              <a:cxn ang="0">
                <a:pos x="T0" y="T1"/>
              </a:cxn>
              <a:cxn ang="0">
                <a:pos x="T2" y="T3"/>
              </a:cxn>
              <a:cxn ang="0">
                <a:pos x="T4" y="T5"/>
              </a:cxn>
              <a:cxn ang="0">
                <a:pos x="T6" y="T7"/>
              </a:cxn>
              <a:cxn ang="0">
                <a:pos x="T8" y="T9"/>
              </a:cxn>
            </a:cxnLst>
            <a:rect l="0" t="0" r="r" b="b"/>
            <a:pathLst>
              <a:path w="39" h="40">
                <a:moveTo>
                  <a:pt x="37" y="2"/>
                </a:moveTo>
                <a:cubicBezTo>
                  <a:pt x="39" y="4"/>
                  <a:pt x="32" y="13"/>
                  <a:pt x="23" y="23"/>
                </a:cubicBezTo>
                <a:cubicBezTo>
                  <a:pt x="13" y="33"/>
                  <a:pt x="3" y="40"/>
                  <a:pt x="2" y="38"/>
                </a:cubicBezTo>
                <a:cubicBezTo>
                  <a:pt x="0" y="36"/>
                  <a:pt x="6" y="27"/>
                  <a:pt x="16" y="17"/>
                </a:cubicBezTo>
                <a:cubicBezTo>
                  <a:pt x="26" y="7"/>
                  <a:pt x="36" y="0"/>
                  <a:pt x="37" y="2"/>
                </a:cubicBez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3" name="Freeform 134">
            <a:extLst>
              <a:ext uri="{FF2B5EF4-FFF2-40B4-BE49-F238E27FC236}">
                <a16:creationId xmlns:a16="http://schemas.microsoft.com/office/drawing/2014/main" xmlns="" id="{182C0C34-CC9D-4AC8-BA0D-A55353A44AD9}"/>
              </a:ext>
            </a:extLst>
          </p:cNvPr>
          <p:cNvSpPr>
            <a:spLocks/>
          </p:cNvSpPr>
          <p:nvPr/>
        </p:nvSpPr>
        <p:spPr bwMode="auto">
          <a:xfrm>
            <a:off x="8424863" y="3281680"/>
            <a:ext cx="39688" cy="33338"/>
          </a:xfrm>
          <a:custGeom>
            <a:avLst/>
            <a:gdLst>
              <a:gd name="T0" fmla="*/ 35 w 37"/>
              <a:gd name="T1" fmla="*/ 30 h 32"/>
              <a:gd name="T2" fmla="*/ 16 w 37"/>
              <a:gd name="T3" fmla="*/ 19 h 32"/>
              <a:gd name="T4" fmla="*/ 1 w 37"/>
              <a:gd name="T5" fmla="*/ 2 h 32"/>
              <a:gd name="T6" fmla="*/ 21 w 37"/>
              <a:gd name="T7" fmla="*/ 13 h 32"/>
              <a:gd name="T8" fmla="*/ 35 w 37"/>
              <a:gd name="T9" fmla="*/ 30 h 32"/>
            </a:gdLst>
            <a:ahLst/>
            <a:cxnLst>
              <a:cxn ang="0">
                <a:pos x="T0" y="T1"/>
              </a:cxn>
              <a:cxn ang="0">
                <a:pos x="T2" y="T3"/>
              </a:cxn>
              <a:cxn ang="0">
                <a:pos x="T4" y="T5"/>
              </a:cxn>
              <a:cxn ang="0">
                <a:pos x="T6" y="T7"/>
              </a:cxn>
              <a:cxn ang="0">
                <a:pos x="T8" y="T9"/>
              </a:cxn>
            </a:cxnLst>
            <a:rect l="0" t="0" r="r" b="b"/>
            <a:pathLst>
              <a:path w="37" h="32">
                <a:moveTo>
                  <a:pt x="35" y="30"/>
                </a:moveTo>
                <a:cubicBezTo>
                  <a:pt x="34" y="32"/>
                  <a:pt x="25" y="27"/>
                  <a:pt x="16" y="19"/>
                </a:cubicBezTo>
                <a:cubicBezTo>
                  <a:pt x="6" y="12"/>
                  <a:pt x="0" y="4"/>
                  <a:pt x="1" y="2"/>
                </a:cubicBezTo>
                <a:cubicBezTo>
                  <a:pt x="3" y="0"/>
                  <a:pt x="12" y="5"/>
                  <a:pt x="21" y="13"/>
                </a:cubicBezTo>
                <a:cubicBezTo>
                  <a:pt x="31" y="20"/>
                  <a:pt x="37" y="28"/>
                  <a:pt x="35" y="30"/>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4" name="Freeform 135">
            <a:extLst>
              <a:ext uri="{FF2B5EF4-FFF2-40B4-BE49-F238E27FC236}">
                <a16:creationId xmlns:a16="http://schemas.microsoft.com/office/drawing/2014/main" xmlns="" id="{9BB16048-62A3-4B75-94F9-022809D69ED9}"/>
              </a:ext>
            </a:extLst>
          </p:cNvPr>
          <p:cNvSpPr>
            <a:spLocks/>
          </p:cNvSpPr>
          <p:nvPr/>
        </p:nvSpPr>
        <p:spPr bwMode="auto">
          <a:xfrm>
            <a:off x="8420101" y="3383280"/>
            <a:ext cx="39688" cy="41275"/>
          </a:xfrm>
          <a:custGeom>
            <a:avLst/>
            <a:gdLst>
              <a:gd name="T0" fmla="*/ 34 w 36"/>
              <a:gd name="T1" fmla="*/ 2 h 39"/>
              <a:gd name="T2" fmla="*/ 21 w 36"/>
              <a:gd name="T3" fmla="*/ 23 h 39"/>
              <a:gd name="T4" fmla="*/ 2 w 36"/>
              <a:gd name="T5" fmla="*/ 38 h 39"/>
              <a:gd name="T6" fmla="*/ 15 w 36"/>
              <a:gd name="T7" fmla="*/ 17 h 39"/>
              <a:gd name="T8" fmla="*/ 34 w 36"/>
              <a:gd name="T9" fmla="*/ 2 h 39"/>
            </a:gdLst>
            <a:ahLst/>
            <a:cxnLst>
              <a:cxn ang="0">
                <a:pos x="T0" y="T1"/>
              </a:cxn>
              <a:cxn ang="0">
                <a:pos x="T2" y="T3"/>
              </a:cxn>
              <a:cxn ang="0">
                <a:pos x="T4" y="T5"/>
              </a:cxn>
              <a:cxn ang="0">
                <a:pos x="T6" y="T7"/>
              </a:cxn>
              <a:cxn ang="0">
                <a:pos x="T8" y="T9"/>
              </a:cxn>
            </a:cxnLst>
            <a:rect l="0" t="0" r="r" b="b"/>
            <a:pathLst>
              <a:path w="36" h="39">
                <a:moveTo>
                  <a:pt x="34" y="2"/>
                </a:moveTo>
                <a:cubicBezTo>
                  <a:pt x="36" y="4"/>
                  <a:pt x="30" y="13"/>
                  <a:pt x="21" y="23"/>
                </a:cubicBezTo>
                <a:cubicBezTo>
                  <a:pt x="12" y="32"/>
                  <a:pt x="3" y="39"/>
                  <a:pt x="2" y="38"/>
                </a:cubicBezTo>
                <a:cubicBezTo>
                  <a:pt x="0" y="36"/>
                  <a:pt x="6" y="27"/>
                  <a:pt x="15" y="17"/>
                </a:cubicBezTo>
                <a:cubicBezTo>
                  <a:pt x="24" y="7"/>
                  <a:pt x="32" y="0"/>
                  <a:pt x="34" y="2"/>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5" name="Freeform 136">
            <a:extLst>
              <a:ext uri="{FF2B5EF4-FFF2-40B4-BE49-F238E27FC236}">
                <a16:creationId xmlns:a16="http://schemas.microsoft.com/office/drawing/2014/main" xmlns="" id="{D6B78309-670E-415B-BF50-AF48DD3610E6}"/>
              </a:ext>
            </a:extLst>
          </p:cNvPr>
          <p:cNvSpPr>
            <a:spLocks/>
          </p:cNvSpPr>
          <p:nvPr/>
        </p:nvSpPr>
        <p:spPr bwMode="auto">
          <a:xfrm>
            <a:off x="9124951" y="3234055"/>
            <a:ext cx="133350" cy="128588"/>
          </a:xfrm>
          <a:custGeom>
            <a:avLst/>
            <a:gdLst>
              <a:gd name="T0" fmla="*/ 59 w 121"/>
              <a:gd name="T1" fmla="*/ 0 h 118"/>
              <a:gd name="T2" fmla="*/ 64 w 121"/>
              <a:gd name="T3" fmla="*/ 11 h 118"/>
              <a:gd name="T4" fmla="*/ 108 w 121"/>
              <a:gd name="T5" fmla="*/ 55 h 118"/>
              <a:gd name="T6" fmla="*/ 121 w 121"/>
              <a:gd name="T7" fmla="*/ 60 h 118"/>
              <a:gd name="T8" fmla="*/ 109 w 121"/>
              <a:gd name="T9" fmla="*/ 65 h 118"/>
              <a:gd name="T10" fmla="*/ 64 w 121"/>
              <a:gd name="T11" fmla="*/ 110 h 118"/>
              <a:gd name="T12" fmla="*/ 61 w 121"/>
              <a:gd name="T13" fmla="*/ 118 h 118"/>
              <a:gd name="T14" fmla="*/ 56 w 121"/>
              <a:gd name="T15" fmla="*/ 108 h 118"/>
              <a:gd name="T16" fmla="*/ 11 w 121"/>
              <a:gd name="T17" fmla="*/ 67 h 118"/>
              <a:gd name="T18" fmla="*/ 0 w 121"/>
              <a:gd name="T19" fmla="*/ 63 h 118"/>
              <a:gd name="T20" fmla="*/ 14 w 121"/>
              <a:gd name="T21" fmla="*/ 56 h 118"/>
              <a:gd name="T22" fmla="*/ 53 w 121"/>
              <a:gd name="T23" fmla="*/ 14 h 118"/>
              <a:gd name="T24" fmla="*/ 59 w 12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8">
                <a:moveTo>
                  <a:pt x="59" y="0"/>
                </a:moveTo>
                <a:lnTo>
                  <a:pt x="64" y="11"/>
                </a:lnTo>
                <a:cubicBezTo>
                  <a:pt x="72" y="31"/>
                  <a:pt x="88" y="47"/>
                  <a:pt x="108" y="55"/>
                </a:cubicBezTo>
                <a:lnTo>
                  <a:pt x="121" y="60"/>
                </a:lnTo>
                <a:lnTo>
                  <a:pt x="109" y="65"/>
                </a:lnTo>
                <a:cubicBezTo>
                  <a:pt x="88" y="73"/>
                  <a:pt x="72" y="89"/>
                  <a:pt x="64" y="110"/>
                </a:cubicBezTo>
                <a:lnTo>
                  <a:pt x="61" y="118"/>
                </a:lnTo>
                <a:lnTo>
                  <a:pt x="56" y="108"/>
                </a:lnTo>
                <a:cubicBezTo>
                  <a:pt x="47" y="89"/>
                  <a:pt x="30" y="74"/>
                  <a:pt x="11" y="67"/>
                </a:cubicBezTo>
                <a:lnTo>
                  <a:pt x="0" y="63"/>
                </a:lnTo>
                <a:lnTo>
                  <a:pt x="14" y="56"/>
                </a:lnTo>
                <a:cubicBezTo>
                  <a:pt x="32" y="47"/>
                  <a:pt x="46" y="32"/>
                  <a:pt x="53" y="14"/>
                </a:cubicBezTo>
                <a:lnTo>
                  <a:pt x="59" y="0"/>
                </a:ln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6" name="Freeform 137">
            <a:extLst>
              <a:ext uri="{FF2B5EF4-FFF2-40B4-BE49-F238E27FC236}">
                <a16:creationId xmlns:a16="http://schemas.microsoft.com/office/drawing/2014/main" xmlns="" id="{F9F92992-5582-436A-8CDC-F5813538190C}"/>
              </a:ext>
            </a:extLst>
          </p:cNvPr>
          <p:cNvSpPr>
            <a:spLocks/>
          </p:cNvSpPr>
          <p:nvPr/>
        </p:nvSpPr>
        <p:spPr bwMode="auto">
          <a:xfrm>
            <a:off x="4043363" y="3462655"/>
            <a:ext cx="131763" cy="127000"/>
          </a:xfrm>
          <a:custGeom>
            <a:avLst/>
            <a:gdLst>
              <a:gd name="T0" fmla="*/ 60 w 121"/>
              <a:gd name="T1" fmla="*/ 0 h 118"/>
              <a:gd name="T2" fmla="*/ 64 w 121"/>
              <a:gd name="T3" fmla="*/ 11 h 118"/>
              <a:gd name="T4" fmla="*/ 109 w 121"/>
              <a:gd name="T5" fmla="*/ 55 h 118"/>
              <a:gd name="T6" fmla="*/ 121 w 121"/>
              <a:gd name="T7" fmla="*/ 60 h 118"/>
              <a:gd name="T8" fmla="*/ 109 w 121"/>
              <a:gd name="T9" fmla="*/ 65 h 118"/>
              <a:gd name="T10" fmla="*/ 65 w 121"/>
              <a:gd name="T11" fmla="*/ 109 h 118"/>
              <a:gd name="T12" fmla="*/ 61 w 121"/>
              <a:gd name="T13" fmla="*/ 118 h 118"/>
              <a:gd name="T14" fmla="*/ 56 w 121"/>
              <a:gd name="T15" fmla="*/ 107 h 118"/>
              <a:gd name="T16" fmla="*/ 11 w 121"/>
              <a:gd name="T17" fmla="*/ 66 h 118"/>
              <a:gd name="T18" fmla="*/ 0 w 121"/>
              <a:gd name="T19" fmla="*/ 62 h 118"/>
              <a:gd name="T20" fmla="*/ 14 w 121"/>
              <a:gd name="T21" fmla="*/ 56 h 118"/>
              <a:gd name="T22" fmla="*/ 54 w 121"/>
              <a:gd name="T23" fmla="*/ 14 h 118"/>
              <a:gd name="T24" fmla="*/ 60 w 12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8">
                <a:moveTo>
                  <a:pt x="60" y="0"/>
                </a:moveTo>
                <a:lnTo>
                  <a:pt x="64" y="11"/>
                </a:lnTo>
                <a:cubicBezTo>
                  <a:pt x="73" y="31"/>
                  <a:pt x="89" y="47"/>
                  <a:pt x="109" y="55"/>
                </a:cubicBezTo>
                <a:lnTo>
                  <a:pt x="121" y="60"/>
                </a:lnTo>
                <a:lnTo>
                  <a:pt x="109" y="65"/>
                </a:lnTo>
                <a:cubicBezTo>
                  <a:pt x="89" y="73"/>
                  <a:pt x="73" y="89"/>
                  <a:pt x="65" y="109"/>
                </a:cubicBezTo>
                <a:lnTo>
                  <a:pt x="61" y="118"/>
                </a:lnTo>
                <a:lnTo>
                  <a:pt x="56" y="107"/>
                </a:lnTo>
                <a:cubicBezTo>
                  <a:pt x="47" y="88"/>
                  <a:pt x="31" y="74"/>
                  <a:pt x="11" y="66"/>
                </a:cubicBezTo>
                <a:lnTo>
                  <a:pt x="0" y="62"/>
                </a:lnTo>
                <a:lnTo>
                  <a:pt x="14" y="56"/>
                </a:lnTo>
                <a:cubicBezTo>
                  <a:pt x="32" y="47"/>
                  <a:pt x="46" y="32"/>
                  <a:pt x="54" y="14"/>
                </a:cubicBezTo>
                <a:lnTo>
                  <a:pt x="60" y="0"/>
                </a:ln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7" name="Freeform 138">
            <a:extLst>
              <a:ext uri="{FF2B5EF4-FFF2-40B4-BE49-F238E27FC236}">
                <a16:creationId xmlns:a16="http://schemas.microsoft.com/office/drawing/2014/main" xmlns="" id="{E819F202-870B-4790-97F7-76732A73C810}"/>
              </a:ext>
            </a:extLst>
          </p:cNvPr>
          <p:cNvSpPr>
            <a:spLocks/>
          </p:cNvSpPr>
          <p:nvPr/>
        </p:nvSpPr>
        <p:spPr bwMode="auto">
          <a:xfrm>
            <a:off x="3430588" y="5189855"/>
            <a:ext cx="66675" cy="65088"/>
          </a:xfrm>
          <a:custGeom>
            <a:avLst/>
            <a:gdLst>
              <a:gd name="T0" fmla="*/ 30 w 60"/>
              <a:gd name="T1" fmla="*/ 0 h 59"/>
              <a:gd name="T2" fmla="*/ 32 w 60"/>
              <a:gd name="T3" fmla="*/ 5 h 59"/>
              <a:gd name="T4" fmla="*/ 54 w 60"/>
              <a:gd name="T5" fmla="*/ 27 h 59"/>
              <a:gd name="T6" fmla="*/ 60 w 60"/>
              <a:gd name="T7" fmla="*/ 30 h 59"/>
              <a:gd name="T8" fmla="*/ 54 w 60"/>
              <a:gd name="T9" fmla="*/ 32 h 59"/>
              <a:gd name="T10" fmla="*/ 32 w 60"/>
              <a:gd name="T11" fmla="*/ 55 h 59"/>
              <a:gd name="T12" fmla="*/ 30 w 60"/>
              <a:gd name="T13" fmla="*/ 59 h 59"/>
              <a:gd name="T14" fmla="*/ 28 w 60"/>
              <a:gd name="T15" fmla="*/ 54 h 59"/>
              <a:gd name="T16" fmla="*/ 5 w 60"/>
              <a:gd name="T17" fmla="*/ 33 h 59"/>
              <a:gd name="T18" fmla="*/ 0 w 60"/>
              <a:gd name="T19" fmla="*/ 31 h 59"/>
              <a:gd name="T20" fmla="*/ 7 w 60"/>
              <a:gd name="T21" fmla="*/ 28 h 59"/>
              <a:gd name="T22" fmla="*/ 27 w 60"/>
              <a:gd name="T23" fmla="*/ 7 h 59"/>
              <a:gd name="T24" fmla="*/ 30 w 60"/>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59">
                <a:moveTo>
                  <a:pt x="30" y="0"/>
                </a:moveTo>
                <a:lnTo>
                  <a:pt x="32" y="5"/>
                </a:lnTo>
                <a:cubicBezTo>
                  <a:pt x="36" y="15"/>
                  <a:pt x="44" y="23"/>
                  <a:pt x="54" y="27"/>
                </a:cubicBezTo>
                <a:lnTo>
                  <a:pt x="60" y="30"/>
                </a:lnTo>
                <a:lnTo>
                  <a:pt x="54" y="32"/>
                </a:lnTo>
                <a:cubicBezTo>
                  <a:pt x="44" y="36"/>
                  <a:pt x="36" y="44"/>
                  <a:pt x="32" y="55"/>
                </a:cubicBezTo>
                <a:lnTo>
                  <a:pt x="30" y="59"/>
                </a:lnTo>
                <a:lnTo>
                  <a:pt x="28" y="54"/>
                </a:lnTo>
                <a:cubicBezTo>
                  <a:pt x="23" y="44"/>
                  <a:pt x="15" y="37"/>
                  <a:pt x="5" y="33"/>
                </a:cubicBezTo>
                <a:lnTo>
                  <a:pt x="0" y="31"/>
                </a:lnTo>
                <a:lnTo>
                  <a:pt x="7" y="28"/>
                </a:lnTo>
                <a:cubicBezTo>
                  <a:pt x="16" y="23"/>
                  <a:pt x="23" y="16"/>
                  <a:pt x="27" y="7"/>
                </a:cubicBezTo>
                <a:lnTo>
                  <a:pt x="30" y="0"/>
                </a:ln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8" name="Freeform 139">
            <a:extLst>
              <a:ext uri="{FF2B5EF4-FFF2-40B4-BE49-F238E27FC236}">
                <a16:creationId xmlns:a16="http://schemas.microsoft.com/office/drawing/2014/main" xmlns="" id="{B80D3973-A20E-4332-A5C9-311F4633D123}"/>
              </a:ext>
            </a:extLst>
          </p:cNvPr>
          <p:cNvSpPr>
            <a:spLocks/>
          </p:cNvSpPr>
          <p:nvPr/>
        </p:nvSpPr>
        <p:spPr bwMode="auto">
          <a:xfrm>
            <a:off x="7813676" y="2699068"/>
            <a:ext cx="131763" cy="127000"/>
          </a:xfrm>
          <a:custGeom>
            <a:avLst/>
            <a:gdLst>
              <a:gd name="T0" fmla="*/ 59 w 120"/>
              <a:gd name="T1" fmla="*/ 0 h 118"/>
              <a:gd name="T2" fmla="*/ 64 w 120"/>
              <a:gd name="T3" fmla="*/ 12 h 118"/>
              <a:gd name="T4" fmla="*/ 108 w 120"/>
              <a:gd name="T5" fmla="*/ 56 h 118"/>
              <a:gd name="T6" fmla="*/ 120 w 120"/>
              <a:gd name="T7" fmla="*/ 61 h 118"/>
              <a:gd name="T8" fmla="*/ 109 w 120"/>
              <a:gd name="T9" fmla="*/ 65 h 118"/>
              <a:gd name="T10" fmla="*/ 64 w 120"/>
              <a:gd name="T11" fmla="*/ 110 h 118"/>
              <a:gd name="T12" fmla="*/ 61 w 120"/>
              <a:gd name="T13" fmla="*/ 118 h 118"/>
              <a:gd name="T14" fmla="*/ 56 w 120"/>
              <a:gd name="T15" fmla="*/ 108 h 118"/>
              <a:gd name="T16" fmla="*/ 10 w 120"/>
              <a:gd name="T17" fmla="*/ 67 h 118"/>
              <a:gd name="T18" fmla="*/ 0 w 120"/>
              <a:gd name="T19" fmla="*/ 63 h 118"/>
              <a:gd name="T20" fmla="*/ 14 w 120"/>
              <a:gd name="T21" fmla="*/ 56 h 118"/>
              <a:gd name="T22" fmla="*/ 53 w 120"/>
              <a:gd name="T23" fmla="*/ 15 h 118"/>
              <a:gd name="T24" fmla="*/ 59 w 120"/>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18">
                <a:moveTo>
                  <a:pt x="59" y="0"/>
                </a:moveTo>
                <a:lnTo>
                  <a:pt x="64" y="12"/>
                </a:lnTo>
                <a:cubicBezTo>
                  <a:pt x="72" y="32"/>
                  <a:pt x="88" y="47"/>
                  <a:pt x="108" y="56"/>
                </a:cubicBezTo>
                <a:lnTo>
                  <a:pt x="120" y="61"/>
                </a:lnTo>
                <a:lnTo>
                  <a:pt x="109" y="65"/>
                </a:lnTo>
                <a:cubicBezTo>
                  <a:pt x="88" y="74"/>
                  <a:pt x="72" y="90"/>
                  <a:pt x="64" y="110"/>
                </a:cubicBezTo>
                <a:lnTo>
                  <a:pt x="61" y="118"/>
                </a:lnTo>
                <a:lnTo>
                  <a:pt x="56" y="108"/>
                </a:lnTo>
                <a:cubicBezTo>
                  <a:pt x="46" y="89"/>
                  <a:pt x="30" y="74"/>
                  <a:pt x="10" y="67"/>
                </a:cubicBezTo>
                <a:lnTo>
                  <a:pt x="0" y="63"/>
                </a:lnTo>
                <a:lnTo>
                  <a:pt x="14" y="56"/>
                </a:lnTo>
                <a:cubicBezTo>
                  <a:pt x="32" y="48"/>
                  <a:pt x="46" y="33"/>
                  <a:pt x="53" y="15"/>
                </a:cubicBezTo>
                <a:lnTo>
                  <a:pt x="59" y="0"/>
                </a:ln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655" name="TextBox 654">
            <a:extLst>
              <a:ext uri="{FF2B5EF4-FFF2-40B4-BE49-F238E27FC236}">
                <a16:creationId xmlns:a16="http://schemas.microsoft.com/office/drawing/2014/main" xmlns="" id="{B55106BB-2275-4B5D-A765-DDDD345AEC31}"/>
              </a:ext>
            </a:extLst>
          </p:cNvPr>
          <p:cNvSpPr txBox="1"/>
          <p:nvPr/>
        </p:nvSpPr>
        <p:spPr>
          <a:xfrm>
            <a:off x="5878197" y="4523990"/>
            <a:ext cx="357188" cy="523220"/>
          </a:xfrm>
          <a:prstGeom prst="rect">
            <a:avLst/>
          </a:prstGeom>
          <a:noFill/>
        </p:spPr>
        <p:txBody>
          <a:bodyPr wrap="square" rtlCol="0">
            <a:spAutoFit/>
          </a:bodyPr>
          <a:lstStyle/>
          <a:p>
            <a:pPr algn="ctr"/>
            <a:r>
              <a:rPr lang="en-US" sz="2800" b="1" dirty="0">
                <a:solidFill>
                  <a:srgbClr val="1F5063"/>
                </a:solidFill>
                <a:latin typeface="DAGGERSQUARE" pitchFamily="50" charset="0"/>
              </a:rPr>
              <a:t>L</a:t>
            </a:r>
          </a:p>
        </p:txBody>
      </p:sp>
      <p:sp>
        <p:nvSpPr>
          <p:cNvPr id="656" name="TextBox 655">
            <a:extLst>
              <a:ext uri="{FF2B5EF4-FFF2-40B4-BE49-F238E27FC236}">
                <a16:creationId xmlns:a16="http://schemas.microsoft.com/office/drawing/2014/main" xmlns="" id="{0F75AD96-02A4-4E33-9F3A-845E6A88063B}"/>
              </a:ext>
            </a:extLst>
          </p:cNvPr>
          <p:cNvSpPr txBox="1"/>
          <p:nvPr/>
        </p:nvSpPr>
        <p:spPr>
          <a:xfrm>
            <a:off x="6179743" y="4523990"/>
            <a:ext cx="357188" cy="523220"/>
          </a:xfrm>
          <a:prstGeom prst="rect">
            <a:avLst/>
          </a:prstGeom>
          <a:noFill/>
        </p:spPr>
        <p:txBody>
          <a:bodyPr wrap="square" rtlCol="0">
            <a:spAutoFit/>
          </a:bodyPr>
          <a:lstStyle/>
          <a:p>
            <a:pPr algn="ctr"/>
            <a:r>
              <a:rPr lang="en-US" sz="2800" b="1" dirty="0">
                <a:solidFill>
                  <a:srgbClr val="1F5063"/>
                </a:solidFill>
                <a:latin typeface="DAGGERSQUARE" pitchFamily="50" charset="0"/>
              </a:rPr>
              <a:t>K</a:t>
            </a:r>
          </a:p>
        </p:txBody>
      </p:sp>
      <p:sp>
        <p:nvSpPr>
          <p:cNvPr id="657" name="TextBox 656">
            <a:extLst>
              <a:ext uri="{FF2B5EF4-FFF2-40B4-BE49-F238E27FC236}">
                <a16:creationId xmlns:a16="http://schemas.microsoft.com/office/drawing/2014/main" xmlns="" id="{A8DA0F5F-133D-4208-A008-4F09EE747B07}"/>
              </a:ext>
            </a:extLst>
          </p:cNvPr>
          <p:cNvSpPr txBox="1"/>
          <p:nvPr/>
        </p:nvSpPr>
        <p:spPr>
          <a:xfrm>
            <a:off x="6368107" y="4523990"/>
            <a:ext cx="357188" cy="523220"/>
          </a:xfrm>
          <a:prstGeom prst="rect">
            <a:avLst/>
          </a:prstGeom>
          <a:noFill/>
        </p:spPr>
        <p:txBody>
          <a:bodyPr wrap="square" rtlCol="0">
            <a:spAutoFit/>
          </a:bodyPr>
          <a:lstStyle/>
          <a:p>
            <a:pPr algn="ctr"/>
            <a:r>
              <a:rPr lang="en-US" sz="2800" b="1" dirty="0">
                <a:solidFill>
                  <a:srgbClr val="1F5063"/>
                </a:solidFill>
                <a:latin typeface="DAGGERSQUARE" pitchFamily="50" charset="0"/>
              </a:rPr>
              <a:t>E</a:t>
            </a:r>
          </a:p>
        </p:txBody>
      </p:sp>
      <p:sp>
        <p:nvSpPr>
          <p:cNvPr id="136" name="TextBox 135">
            <a:extLst>
              <a:ext uri="{FF2B5EF4-FFF2-40B4-BE49-F238E27FC236}">
                <a16:creationId xmlns:a16="http://schemas.microsoft.com/office/drawing/2014/main" xmlns="" id="{B55106BB-2275-4B5D-A765-DDDD345AEC31}"/>
              </a:ext>
            </a:extLst>
          </p:cNvPr>
          <p:cNvSpPr txBox="1"/>
          <p:nvPr/>
        </p:nvSpPr>
        <p:spPr>
          <a:xfrm>
            <a:off x="6004839" y="4521842"/>
            <a:ext cx="357188" cy="523220"/>
          </a:xfrm>
          <a:prstGeom prst="rect">
            <a:avLst/>
          </a:prstGeom>
          <a:noFill/>
        </p:spPr>
        <p:txBody>
          <a:bodyPr wrap="square" rtlCol="0">
            <a:spAutoFit/>
          </a:bodyPr>
          <a:lstStyle/>
          <a:p>
            <a:pPr algn="ctr"/>
            <a:r>
              <a:rPr lang="en-US" sz="2800" b="1" dirty="0">
                <a:solidFill>
                  <a:srgbClr val="1F5063"/>
                </a:solidFill>
                <a:latin typeface="DAGGERSQUARE" pitchFamily="50" charset="0"/>
              </a:rPr>
              <a:t>I</a:t>
            </a:r>
          </a:p>
        </p:txBody>
      </p:sp>
      <p:sp>
        <p:nvSpPr>
          <p:cNvPr id="137" name="TextBox 136">
            <a:extLst>
              <a:ext uri="{FF2B5EF4-FFF2-40B4-BE49-F238E27FC236}">
                <a16:creationId xmlns:a16="http://schemas.microsoft.com/office/drawing/2014/main" xmlns="" id="{A8DA0F5F-133D-4208-A008-4F09EE747B07}"/>
              </a:ext>
            </a:extLst>
          </p:cNvPr>
          <p:cNvSpPr txBox="1"/>
          <p:nvPr/>
        </p:nvSpPr>
        <p:spPr>
          <a:xfrm>
            <a:off x="6572023" y="4521842"/>
            <a:ext cx="357188" cy="523220"/>
          </a:xfrm>
          <a:prstGeom prst="rect">
            <a:avLst/>
          </a:prstGeom>
          <a:noFill/>
        </p:spPr>
        <p:txBody>
          <a:bodyPr wrap="square" rtlCol="0">
            <a:spAutoFit/>
          </a:bodyPr>
          <a:lstStyle/>
          <a:p>
            <a:pPr algn="ctr"/>
            <a:r>
              <a:rPr lang="en-US" sz="2800" b="1" dirty="0">
                <a:solidFill>
                  <a:srgbClr val="1F5063"/>
                </a:solidFill>
                <a:latin typeface="DAGGERSQUARE" pitchFamily="50" charset="0"/>
              </a:rPr>
              <a:t>D</a:t>
            </a:r>
          </a:p>
        </p:txBody>
      </p:sp>
    </p:spTree>
    <p:extLst>
      <p:ext uri="{BB962C8B-B14F-4D97-AF65-F5344CB8AC3E}">
        <p14:creationId xmlns:p14="http://schemas.microsoft.com/office/powerpoint/2010/main" val="98341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250"/>
                                  </p:stCondLst>
                                  <p:childTnLst>
                                    <p:set>
                                      <p:cBhvr>
                                        <p:cTn id="11" dur="1" fill="hold">
                                          <p:stCondLst>
                                            <p:cond delay="0"/>
                                          </p:stCondLst>
                                        </p:cTn>
                                        <p:tgtEl>
                                          <p:spTgt spid="656"/>
                                        </p:tgtEl>
                                        <p:attrNameLst>
                                          <p:attrName>style.visibility</p:attrName>
                                        </p:attrNameLst>
                                      </p:cBhvr>
                                      <p:to>
                                        <p:strVal val="visible"/>
                                      </p:to>
                                    </p:set>
                                  </p:childTnLst>
                                </p:cTn>
                              </p:par>
                            </p:childTnLst>
                          </p:cTn>
                        </p:par>
                        <p:par>
                          <p:cTn id="12" fill="hold">
                            <p:stCondLst>
                              <p:cond delay="250"/>
                            </p:stCondLst>
                            <p:childTnLst>
                              <p:par>
                                <p:cTn id="13" presetID="1" presetClass="entr" presetSubtype="0" fill="hold" grpId="0" nodeType="afterEffect">
                                  <p:stCondLst>
                                    <p:cond delay="250"/>
                                  </p:stCondLst>
                                  <p:childTnLst>
                                    <p:set>
                                      <p:cBhvr>
                                        <p:cTn id="14" dur="1" fill="hold">
                                          <p:stCondLst>
                                            <p:cond delay="0"/>
                                          </p:stCondLst>
                                        </p:cTn>
                                        <p:tgtEl>
                                          <p:spTgt spid="657"/>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250"/>
                                  </p:stCondLst>
                                  <p:childTnLst>
                                    <p:set>
                                      <p:cBhvr>
                                        <p:cTn id="17"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 grpId="0"/>
      <p:bldP spid="656" grpId="0"/>
      <p:bldP spid="657" grpId="0"/>
      <p:bldP spid="136" grpId="0"/>
      <p:bldP spid="1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xmlns="" id="{ED0909F2-974A-4966-A586-8F92DD00C701}"/>
              </a:ext>
            </a:extLst>
          </p:cNvPr>
          <p:cNvSpPr>
            <a:spLocks/>
          </p:cNvSpPr>
          <p:nvPr/>
        </p:nvSpPr>
        <p:spPr bwMode="auto">
          <a:xfrm>
            <a:off x="2497138" y="-150495"/>
            <a:ext cx="1568450" cy="1443038"/>
          </a:xfrm>
          <a:custGeom>
            <a:avLst/>
            <a:gdLst>
              <a:gd name="T0" fmla="*/ 298 w 988"/>
              <a:gd name="T1" fmla="*/ 0 h 909"/>
              <a:gd name="T2" fmla="*/ 988 w 988"/>
              <a:gd name="T3" fmla="*/ 434 h 909"/>
              <a:gd name="T4" fmla="*/ 706 w 988"/>
              <a:gd name="T5" fmla="*/ 909 h 909"/>
              <a:gd name="T6" fmla="*/ 0 w 988"/>
              <a:gd name="T7" fmla="*/ 448 h 909"/>
              <a:gd name="T8" fmla="*/ 298 w 988"/>
              <a:gd name="T9" fmla="*/ 0 h 909"/>
            </a:gdLst>
            <a:ahLst/>
            <a:cxnLst>
              <a:cxn ang="0">
                <a:pos x="T0" y="T1"/>
              </a:cxn>
              <a:cxn ang="0">
                <a:pos x="T2" y="T3"/>
              </a:cxn>
              <a:cxn ang="0">
                <a:pos x="T4" y="T5"/>
              </a:cxn>
              <a:cxn ang="0">
                <a:pos x="T6" y="T7"/>
              </a:cxn>
              <a:cxn ang="0">
                <a:pos x="T8" y="T9"/>
              </a:cxn>
            </a:cxnLst>
            <a:rect l="0" t="0" r="r" b="b"/>
            <a:pathLst>
              <a:path w="988" h="909">
                <a:moveTo>
                  <a:pt x="298" y="0"/>
                </a:moveTo>
                <a:lnTo>
                  <a:pt x="988" y="434"/>
                </a:lnTo>
                <a:lnTo>
                  <a:pt x="706" y="909"/>
                </a:lnTo>
                <a:lnTo>
                  <a:pt x="0" y="448"/>
                </a:lnTo>
                <a:lnTo>
                  <a:pt x="298" y="0"/>
                </a:lnTo>
                <a:close/>
              </a:path>
            </a:pathLst>
          </a:custGeom>
          <a:solidFill>
            <a:srgbClr val="E7E8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1" name="Freeform 12">
            <a:extLst>
              <a:ext uri="{FF2B5EF4-FFF2-40B4-BE49-F238E27FC236}">
                <a16:creationId xmlns:a16="http://schemas.microsoft.com/office/drawing/2014/main" xmlns="" id="{15F52306-7B76-4069-B766-6D7B05EF2139}"/>
              </a:ext>
            </a:extLst>
          </p:cNvPr>
          <p:cNvSpPr>
            <a:spLocks/>
          </p:cNvSpPr>
          <p:nvPr/>
        </p:nvSpPr>
        <p:spPr bwMode="auto">
          <a:xfrm>
            <a:off x="2970213" y="-150495"/>
            <a:ext cx="1095375" cy="822325"/>
          </a:xfrm>
          <a:custGeom>
            <a:avLst/>
            <a:gdLst>
              <a:gd name="T0" fmla="*/ 1001 w 1001"/>
              <a:gd name="T1" fmla="*/ 635 h 759"/>
              <a:gd name="T2" fmla="*/ 997 w 1001"/>
              <a:gd name="T3" fmla="*/ 636 h 759"/>
              <a:gd name="T4" fmla="*/ 986 w 1001"/>
              <a:gd name="T5" fmla="*/ 638 h 759"/>
              <a:gd name="T6" fmla="*/ 944 w 1001"/>
              <a:gd name="T7" fmla="*/ 646 h 759"/>
              <a:gd name="T8" fmla="*/ 786 w 1001"/>
              <a:gd name="T9" fmla="*/ 673 h 759"/>
              <a:gd name="T10" fmla="*/ 263 w 1001"/>
              <a:gd name="T11" fmla="*/ 759 h 759"/>
              <a:gd name="T12" fmla="*/ 260 w 1001"/>
              <a:gd name="T13" fmla="*/ 759 h 759"/>
              <a:gd name="T14" fmla="*/ 259 w 1001"/>
              <a:gd name="T15" fmla="*/ 756 h 759"/>
              <a:gd name="T16" fmla="*/ 250 w 1001"/>
              <a:gd name="T17" fmla="*/ 732 h 759"/>
              <a:gd name="T18" fmla="*/ 72 w 1001"/>
              <a:gd name="T19" fmla="*/ 215 h 759"/>
              <a:gd name="T20" fmla="*/ 18 w 1001"/>
              <a:gd name="T21" fmla="*/ 58 h 759"/>
              <a:gd name="T22" fmla="*/ 4 w 1001"/>
              <a:gd name="T23" fmla="*/ 15 h 759"/>
              <a:gd name="T24" fmla="*/ 1 w 1001"/>
              <a:gd name="T25" fmla="*/ 4 h 759"/>
              <a:gd name="T26" fmla="*/ 0 w 1001"/>
              <a:gd name="T27" fmla="*/ 0 h 759"/>
              <a:gd name="T28" fmla="*/ 2 w 1001"/>
              <a:gd name="T29" fmla="*/ 4 h 759"/>
              <a:gd name="T30" fmla="*/ 6 w 1001"/>
              <a:gd name="T31" fmla="*/ 15 h 759"/>
              <a:gd name="T32" fmla="*/ 21 w 1001"/>
              <a:gd name="T33" fmla="*/ 57 h 759"/>
              <a:gd name="T34" fmla="*/ 77 w 1001"/>
              <a:gd name="T35" fmla="*/ 213 h 759"/>
              <a:gd name="T36" fmla="*/ 258 w 1001"/>
              <a:gd name="T37" fmla="*/ 729 h 759"/>
              <a:gd name="T38" fmla="*/ 267 w 1001"/>
              <a:gd name="T39" fmla="*/ 753 h 759"/>
              <a:gd name="T40" fmla="*/ 262 w 1001"/>
              <a:gd name="T41" fmla="*/ 750 h 759"/>
              <a:gd name="T42" fmla="*/ 785 w 1001"/>
              <a:gd name="T43" fmla="*/ 667 h 759"/>
              <a:gd name="T44" fmla="*/ 943 w 1001"/>
              <a:gd name="T45" fmla="*/ 643 h 759"/>
              <a:gd name="T46" fmla="*/ 986 w 1001"/>
              <a:gd name="T47" fmla="*/ 637 h 759"/>
              <a:gd name="T48" fmla="*/ 997 w 1001"/>
              <a:gd name="T49" fmla="*/ 635 h 759"/>
              <a:gd name="T50" fmla="*/ 1001 w 1001"/>
              <a:gd name="T51" fmla="*/ 635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01" h="759">
                <a:moveTo>
                  <a:pt x="1001" y="635"/>
                </a:moveTo>
                <a:cubicBezTo>
                  <a:pt x="1001" y="635"/>
                  <a:pt x="1000" y="636"/>
                  <a:pt x="997" y="636"/>
                </a:cubicBezTo>
                <a:cubicBezTo>
                  <a:pt x="994" y="637"/>
                  <a:pt x="991" y="638"/>
                  <a:pt x="986" y="638"/>
                </a:cubicBezTo>
                <a:cubicBezTo>
                  <a:pt x="976" y="640"/>
                  <a:pt x="962" y="643"/>
                  <a:pt x="944" y="646"/>
                </a:cubicBezTo>
                <a:cubicBezTo>
                  <a:pt x="906" y="653"/>
                  <a:pt x="852" y="662"/>
                  <a:pt x="786" y="673"/>
                </a:cubicBezTo>
                <a:cubicBezTo>
                  <a:pt x="652" y="695"/>
                  <a:pt x="468" y="725"/>
                  <a:pt x="263" y="759"/>
                </a:cubicBezTo>
                <a:lnTo>
                  <a:pt x="260" y="759"/>
                </a:lnTo>
                <a:lnTo>
                  <a:pt x="259" y="756"/>
                </a:lnTo>
                <a:cubicBezTo>
                  <a:pt x="256" y="748"/>
                  <a:pt x="253" y="740"/>
                  <a:pt x="250" y="732"/>
                </a:cubicBezTo>
                <a:cubicBezTo>
                  <a:pt x="181" y="530"/>
                  <a:pt x="117" y="348"/>
                  <a:pt x="72" y="215"/>
                </a:cubicBezTo>
                <a:cubicBezTo>
                  <a:pt x="49" y="149"/>
                  <a:pt x="31" y="96"/>
                  <a:pt x="18" y="58"/>
                </a:cubicBezTo>
                <a:cubicBezTo>
                  <a:pt x="12" y="40"/>
                  <a:pt x="8" y="26"/>
                  <a:pt x="4" y="15"/>
                </a:cubicBezTo>
                <a:cubicBezTo>
                  <a:pt x="3" y="11"/>
                  <a:pt x="2" y="7"/>
                  <a:pt x="1" y="4"/>
                </a:cubicBezTo>
                <a:cubicBezTo>
                  <a:pt x="0" y="1"/>
                  <a:pt x="0" y="0"/>
                  <a:pt x="0" y="0"/>
                </a:cubicBezTo>
                <a:cubicBezTo>
                  <a:pt x="0" y="0"/>
                  <a:pt x="1" y="1"/>
                  <a:pt x="2" y="4"/>
                </a:cubicBezTo>
                <a:cubicBezTo>
                  <a:pt x="3" y="7"/>
                  <a:pt x="4" y="10"/>
                  <a:pt x="6" y="15"/>
                </a:cubicBezTo>
                <a:cubicBezTo>
                  <a:pt x="10" y="25"/>
                  <a:pt x="15" y="39"/>
                  <a:pt x="21" y="57"/>
                </a:cubicBezTo>
                <a:cubicBezTo>
                  <a:pt x="35" y="94"/>
                  <a:pt x="54" y="148"/>
                  <a:pt x="77" y="213"/>
                </a:cubicBezTo>
                <a:cubicBezTo>
                  <a:pt x="124" y="346"/>
                  <a:pt x="188" y="528"/>
                  <a:pt x="258" y="729"/>
                </a:cubicBezTo>
                <a:cubicBezTo>
                  <a:pt x="261" y="737"/>
                  <a:pt x="264" y="745"/>
                  <a:pt x="267" y="753"/>
                </a:cubicBezTo>
                <a:lnTo>
                  <a:pt x="262" y="750"/>
                </a:lnTo>
                <a:cubicBezTo>
                  <a:pt x="467" y="718"/>
                  <a:pt x="651" y="688"/>
                  <a:pt x="785" y="667"/>
                </a:cubicBezTo>
                <a:cubicBezTo>
                  <a:pt x="851" y="657"/>
                  <a:pt x="905" y="649"/>
                  <a:pt x="943" y="643"/>
                </a:cubicBezTo>
                <a:cubicBezTo>
                  <a:pt x="961" y="640"/>
                  <a:pt x="975" y="638"/>
                  <a:pt x="986" y="637"/>
                </a:cubicBezTo>
                <a:cubicBezTo>
                  <a:pt x="990" y="636"/>
                  <a:pt x="994" y="636"/>
                  <a:pt x="997" y="635"/>
                </a:cubicBezTo>
                <a:cubicBezTo>
                  <a:pt x="1000" y="635"/>
                  <a:pt x="1001" y="635"/>
                  <a:pt x="1001" y="635"/>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2" name="Freeform 13">
            <a:extLst>
              <a:ext uri="{FF2B5EF4-FFF2-40B4-BE49-F238E27FC236}">
                <a16:creationId xmlns:a16="http://schemas.microsoft.com/office/drawing/2014/main" xmlns="" id="{7A72B599-DDAE-4D7F-A8C5-C0CA5CAA0643}"/>
              </a:ext>
            </a:extLst>
          </p:cNvPr>
          <p:cNvSpPr>
            <a:spLocks/>
          </p:cNvSpPr>
          <p:nvPr/>
        </p:nvSpPr>
        <p:spPr bwMode="auto">
          <a:xfrm>
            <a:off x="2497138" y="392430"/>
            <a:ext cx="666750" cy="169863"/>
          </a:xfrm>
          <a:custGeom>
            <a:avLst/>
            <a:gdLst>
              <a:gd name="T0" fmla="*/ 0 w 610"/>
              <a:gd name="T1" fmla="*/ 155 h 157"/>
              <a:gd name="T2" fmla="*/ 304 w 610"/>
              <a:gd name="T3" fmla="*/ 74 h 157"/>
              <a:gd name="T4" fmla="*/ 609 w 610"/>
              <a:gd name="T5" fmla="*/ 3 h 157"/>
              <a:gd name="T6" fmla="*/ 306 w 610"/>
              <a:gd name="T7" fmla="*/ 83 h 157"/>
              <a:gd name="T8" fmla="*/ 0 w 610"/>
              <a:gd name="T9" fmla="*/ 155 h 157"/>
            </a:gdLst>
            <a:ahLst/>
            <a:cxnLst>
              <a:cxn ang="0">
                <a:pos x="T0" y="T1"/>
              </a:cxn>
              <a:cxn ang="0">
                <a:pos x="T2" y="T3"/>
              </a:cxn>
              <a:cxn ang="0">
                <a:pos x="T4" y="T5"/>
              </a:cxn>
              <a:cxn ang="0">
                <a:pos x="T6" y="T7"/>
              </a:cxn>
              <a:cxn ang="0">
                <a:pos x="T8" y="T9"/>
              </a:cxn>
            </a:cxnLst>
            <a:rect l="0" t="0" r="r" b="b"/>
            <a:pathLst>
              <a:path w="610" h="157">
                <a:moveTo>
                  <a:pt x="0" y="155"/>
                </a:moveTo>
                <a:cubicBezTo>
                  <a:pt x="0" y="152"/>
                  <a:pt x="136" y="117"/>
                  <a:pt x="304" y="74"/>
                </a:cubicBezTo>
                <a:cubicBezTo>
                  <a:pt x="472" y="32"/>
                  <a:pt x="609" y="0"/>
                  <a:pt x="609" y="3"/>
                </a:cubicBezTo>
                <a:cubicBezTo>
                  <a:pt x="610" y="5"/>
                  <a:pt x="474" y="41"/>
                  <a:pt x="306" y="83"/>
                </a:cubicBezTo>
                <a:cubicBezTo>
                  <a:pt x="138" y="125"/>
                  <a:pt x="1" y="157"/>
                  <a:pt x="0" y="155"/>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 name="Freeform 14">
            <a:extLst>
              <a:ext uri="{FF2B5EF4-FFF2-40B4-BE49-F238E27FC236}">
                <a16:creationId xmlns:a16="http://schemas.microsoft.com/office/drawing/2014/main" xmlns="" id="{CF7B61AE-B566-4154-9D95-31BA24683F65}"/>
              </a:ext>
            </a:extLst>
          </p:cNvPr>
          <p:cNvSpPr>
            <a:spLocks/>
          </p:cNvSpPr>
          <p:nvPr/>
        </p:nvSpPr>
        <p:spPr bwMode="auto">
          <a:xfrm>
            <a:off x="3513138" y="633730"/>
            <a:ext cx="106363" cy="658813"/>
          </a:xfrm>
          <a:custGeom>
            <a:avLst/>
            <a:gdLst>
              <a:gd name="T0" fmla="*/ 96 w 98"/>
              <a:gd name="T1" fmla="*/ 607 h 607"/>
              <a:gd name="T2" fmla="*/ 45 w 98"/>
              <a:gd name="T3" fmla="*/ 304 h 607"/>
              <a:gd name="T4" fmla="*/ 2 w 98"/>
              <a:gd name="T5" fmla="*/ 1 h 607"/>
              <a:gd name="T6" fmla="*/ 53 w 98"/>
              <a:gd name="T7" fmla="*/ 303 h 607"/>
              <a:gd name="T8" fmla="*/ 96 w 98"/>
              <a:gd name="T9" fmla="*/ 607 h 607"/>
            </a:gdLst>
            <a:ahLst/>
            <a:cxnLst>
              <a:cxn ang="0">
                <a:pos x="T0" y="T1"/>
              </a:cxn>
              <a:cxn ang="0">
                <a:pos x="T2" y="T3"/>
              </a:cxn>
              <a:cxn ang="0">
                <a:pos x="T4" y="T5"/>
              </a:cxn>
              <a:cxn ang="0">
                <a:pos x="T6" y="T7"/>
              </a:cxn>
              <a:cxn ang="0">
                <a:pos x="T8" y="T9"/>
              </a:cxn>
            </a:cxnLst>
            <a:rect l="0" t="0" r="r" b="b"/>
            <a:pathLst>
              <a:path w="98" h="607">
                <a:moveTo>
                  <a:pt x="96" y="607"/>
                </a:moveTo>
                <a:cubicBezTo>
                  <a:pt x="94" y="607"/>
                  <a:pt x="71" y="472"/>
                  <a:pt x="45" y="304"/>
                </a:cubicBezTo>
                <a:cubicBezTo>
                  <a:pt x="19" y="137"/>
                  <a:pt x="0" y="1"/>
                  <a:pt x="2" y="1"/>
                </a:cubicBezTo>
                <a:cubicBezTo>
                  <a:pt x="4" y="0"/>
                  <a:pt x="27" y="136"/>
                  <a:pt x="53" y="303"/>
                </a:cubicBezTo>
                <a:cubicBezTo>
                  <a:pt x="79" y="470"/>
                  <a:pt x="98" y="606"/>
                  <a:pt x="96" y="607"/>
                </a:cubicBezTo>
                <a:close/>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 name="Freeform 15">
            <a:extLst>
              <a:ext uri="{FF2B5EF4-FFF2-40B4-BE49-F238E27FC236}">
                <a16:creationId xmlns:a16="http://schemas.microsoft.com/office/drawing/2014/main" xmlns="" id="{58EE5C63-8A52-4D65-8863-F0BE5207B7AC}"/>
              </a:ext>
            </a:extLst>
          </p:cNvPr>
          <p:cNvSpPr>
            <a:spLocks/>
          </p:cNvSpPr>
          <p:nvPr/>
        </p:nvSpPr>
        <p:spPr bwMode="auto">
          <a:xfrm>
            <a:off x="10226676" y="1743393"/>
            <a:ext cx="1185863" cy="860425"/>
          </a:xfrm>
          <a:custGeom>
            <a:avLst/>
            <a:gdLst>
              <a:gd name="T0" fmla="*/ 0 w 747"/>
              <a:gd name="T1" fmla="*/ 106 h 542"/>
              <a:gd name="T2" fmla="*/ 659 w 747"/>
              <a:gd name="T3" fmla="*/ 0 h 542"/>
              <a:gd name="T4" fmla="*/ 747 w 747"/>
              <a:gd name="T5" fmla="*/ 443 h 542"/>
              <a:gd name="T6" fmla="*/ 62 w 747"/>
              <a:gd name="T7" fmla="*/ 542 h 542"/>
              <a:gd name="T8" fmla="*/ 0 w 747"/>
              <a:gd name="T9" fmla="*/ 106 h 542"/>
            </a:gdLst>
            <a:ahLst/>
            <a:cxnLst>
              <a:cxn ang="0">
                <a:pos x="T0" y="T1"/>
              </a:cxn>
              <a:cxn ang="0">
                <a:pos x="T2" y="T3"/>
              </a:cxn>
              <a:cxn ang="0">
                <a:pos x="T4" y="T5"/>
              </a:cxn>
              <a:cxn ang="0">
                <a:pos x="T6" y="T7"/>
              </a:cxn>
              <a:cxn ang="0">
                <a:pos x="T8" y="T9"/>
              </a:cxn>
            </a:cxnLst>
            <a:rect l="0" t="0" r="r" b="b"/>
            <a:pathLst>
              <a:path w="747" h="542">
                <a:moveTo>
                  <a:pt x="0" y="106"/>
                </a:moveTo>
                <a:lnTo>
                  <a:pt x="659" y="0"/>
                </a:lnTo>
                <a:lnTo>
                  <a:pt x="747" y="443"/>
                </a:lnTo>
                <a:lnTo>
                  <a:pt x="62" y="542"/>
                </a:lnTo>
                <a:lnTo>
                  <a:pt x="0" y="106"/>
                </a:lnTo>
                <a:close/>
              </a:path>
            </a:pathLst>
          </a:custGeom>
          <a:solidFill>
            <a:srgbClr val="F3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5" name="Freeform 16">
            <a:extLst>
              <a:ext uri="{FF2B5EF4-FFF2-40B4-BE49-F238E27FC236}">
                <a16:creationId xmlns:a16="http://schemas.microsoft.com/office/drawing/2014/main" xmlns="" id="{022296BE-2E49-4794-BCEA-D98173C74D34}"/>
              </a:ext>
            </a:extLst>
          </p:cNvPr>
          <p:cNvSpPr>
            <a:spLocks/>
          </p:cNvSpPr>
          <p:nvPr/>
        </p:nvSpPr>
        <p:spPr bwMode="auto">
          <a:xfrm>
            <a:off x="10226676" y="1741805"/>
            <a:ext cx="1047750" cy="522288"/>
          </a:xfrm>
          <a:custGeom>
            <a:avLst/>
            <a:gdLst>
              <a:gd name="T0" fmla="*/ 958 w 959"/>
              <a:gd name="T1" fmla="*/ 1 h 481"/>
              <a:gd name="T2" fmla="*/ 951 w 959"/>
              <a:gd name="T3" fmla="*/ 11 h 481"/>
              <a:gd name="T4" fmla="*/ 929 w 959"/>
              <a:gd name="T5" fmla="*/ 39 h 481"/>
              <a:gd name="T6" fmla="*/ 848 w 959"/>
              <a:gd name="T7" fmla="*/ 141 h 481"/>
              <a:gd name="T8" fmla="*/ 575 w 959"/>
              <a:gd name="T9" fmla="*/ 478 h 481"/>
              <a:gd name="T10" fmla="*/ 572 w 959"/>
              <a:gd name="T11" fmla="*/ 481 h 481"/>
              <a:gd name="T12" fmla="*/ 569 w 959"/>
              <a:gd name="T13" fmla="*/ 479 h 481"/>
              <a:gd name="T14" fmla="*/ 551 w 959"/>
              <a:gd name="T15" fmla="*/ 469 h 481"/>
              <a:gd name="T16" fmla="*/ 160 w 959"/>
              <a:gd name="T17" fmla="*/ 250 h 481"/>
              <a:gd name="T18" fmla="*/ 42 w 959"/>
              <a:gd name="T19" fmla="*/ 182 h 481"/>
              <a:gd name="T20" fmla="*/ 11 w 959"/>
              <a:gd name="T21" fmla="*/ 164 h 481"/>
              <a:gd name="T22" fmla="*/ 0 w 959"/>
              <a:gd name="T23" fmla="*/ 156 h 481"/>
              <a:gd name="T24" fmla="*/ 11 w 959"/>
              <a:gd name="T25" fmla="*/ 162 h 481"/>
              <a:gd name="T26" fmla="*/ 44 w 959"/>
              <a:gd name="T27" fmla="*/ 179 h 481"/>
              <a:gd name="T28" fmla="*/ 163 w 959"/>
              <a:gd name="T29" fmla="*/ 244 h 481"/>
              <a:gd name="T30" fmla="*/ 555 w 959"/>
              <a:gd name="T31" fmla="*/ 461 h 481"/>
              <a:gd name="T32" fmla="*/ 573 w 959"/>
              <a:gd name="T33" fmla="*/ 472 h 481"/>
              <a:gd name="T34" fmla="*/ 568 w 959"/>
              <a:gd name="T35" fmla="*/ 473 h 481"/>
              <a:gd name="T36" fmla="*/ 843 w 959"/>
              <a:gd name="T37" fmla="*/ 137 h 481"/>
              <a:gd name="T38" fmla="*/ 927 w 959"/>
              <a:gd name="T39" fmla="*/ 37 h 481"/>
              <a:gd name="T40" fmla="*/ 950 w 959"/>
              <a:gd name="T41" fmla="*/ 10 h 481"/>
              <a:gd name="T42" fmla="*/ 958 w 959"/>
              <a:gd name="T43" fmla="*/ 1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9" h="481">
                <a:moveTo>
                  <a:pt x="958" y="1"/>
                </a:moveTo>
                <a:cubicBezTo>
                  <a:pt x="959" y="1"/>
                  <a:pt x="956" y="4"/>
                  <a:pt x="951" y="11"/>
                </a:cubicBezTo>
                <a:cubicBezTo>
                  <a:pt x="946" y="18"/>
                  <a:pt x="938" y="27"/>
                  <a:pt x="929" y="39"/>
                </a:cubicBezTo>
                <a:cubicBezTo>
                  <a:pt x="910" y="64"/>
                  <a:pt x="882" y="98"/>
                  <a:pt x="848" y="141"/>
                </a:cubicBezTo>
                <a:cubicBezTo>
                  <a:pt x="778" y="228"/>
                  <a:pt x="681" y="346"/>
                  <a:pt x="575" y="478"/>
                </a:cubicBezTo>
                <a:lnTo>
                  <a:pt x="572" y="481"/>
                </a:lnTo>
                <a:lnTo>
                  <a:pt x="569" y="479"/>
                </a:lnTo>
                <a:cubicBezTo>
                  <a:pt x="563" y="476"/>
                  <a:pt x="557" y="472"/>
                  <a:pt x="551" y="469"/>
                </a:cubicBezTo>
                <a:cubicBezTo>
                  <a:pt x="399" y="384"/>
                  <a:pt x="261" y="306"/>
                  <a:pt x="160" y="250"/>
                </a:cubicBezTo>
                <a:cubicBezTo>
                  <a:pt x="111" y="221"/>
                  <a:pt x="71" y="199"/>
                  <a:pt x="42" y="182"/>
                </a:cubicBezTo>
                <a:cubicBezTo>
                  <a:pt x="29" y="174"/>
                  <a:pt x="19" y="168"/>
                  <a:pt x="11" y="164"/>
                </a:cubicBezTo>
                <a:cubicBezTo>
                  <a:pt x="3" y="159"/>
                  <a:pt x="0" y="157"/>
                  <a:pt x="0" y="156"/>
                </a:cubicBezTo>
                <a:cubicBezTo>
                  <a:pt x="0" y="156"/>
                  <a:pt x="4" y="158"/>
                  <a:pt x="11" y="162"/>
                </a:cubicBezTo>
                <a:cubicBezTo>
                  <a:pt x="20" y="166"/>
                  <a:pt x="30" y="172"/>
                  <a:pt x="44" y="179"/>
                </a:cubicBezTo>
                <a:cubicBezTo>
                  <a:pt x="73" y="195"/>
                  <a:pt x="114" y="217"/>
                  <a:pt x="163" y="244"/>
                </a:cubicBezTo>
                <a:cubicBezTo>
                  <a:pt x="264" y="300"/>
                  <a:pt x="402" y="377"/>
                  <a:pt x="555" y="461"/>
                </a:cubicBezTo>
                <a:cubicBezTo>
                  <a:pt x="561" y="465"/>
                  <a:pt x="568" y="468"/>
                  <a:pt x="573" y="472"/>
                </a:cubicBezTo>
                <a:lnTo>
                  <a:pt x="568" y="473"/>
                </a:lnTo>
                <a:cubicBezTo>
                  <a:pt x="676" y="341"/>
                  <a:pt x="772" y="223"/>
                  <a:pt x="843" y="137"/>
                </a:cubicBezTo>
                <a:cubicBezTo>
                  <a:pt x="878" y="95"/>
                  <a:pt x="906" y="61"/>
                  <a:pt x="927" y="37"/>
                </a:cubicBezTo>
                <a:cubicBezTo>
                  <a:pt x="936" y="25"/>
                  <a:pt x="944" y="16"/>
                  <a:pt x="950" y="10"/>
                </a:cubicBezTo>
                <a:cubicBezTo>
                  <a:pt x="955" y="4"/>
                  <a:pt x="958" y="0"/>
                  <a:pt x="958" y="1"/>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6" name="Freeform 17">
            <a:extLst>
              <a:ext uri="{FF2B5EF4-FFF2-40B4-BE49-F238E27FC236}">
                <a16:creationId xmlns:a16="http://schemas.microsoft.com/office/drawing/2014/main" xmlns="" id="{B385DB81-08BE-428D-AEED-EBA397DA1E4B}"/>
              </a:ext>
            </a:extLst>
          </p:cNvPr>
          <p:cNvSpPr>
            <a:spLocks/>
          </p:cNvSpPr>
          <p:nvPr/>
        </p:nvSpPr>
        <p:spPr bwMode="auto">
          <a:xfrm>
            <a:off x="10323513" y="2141855"/>
            <a:ext cx="320675" cy="461963"/>
          </a:xfrm>
          <a:custGeom>
            <a:avLst/>
            <a:gdLst>
              <a:gd name="T0" fmla="*/ 2 w 294"/>
              <a:gd name="T1" fmla="*/ 426 h 427"/>
              <a:gd name="T2" fmla="*/ 144 w 294"/>
              <a:gd name="T3" fmla="*/ 211 h 427"/>
              <a:gd name="T4" fmla="*/ 292 w 294"/>
              <a:gd name="T5" fmla="*/ 1 h 427"/>
              <a:gd name="T6" fmla="*/ 151 w 294"/>
              <a:gd name="T7" fmla="*/ 216 h 427"/>
              <a:gd name="T8" fmla="*/ 2 w 294"/>
              <a:gd name="T9" fmla="*/ 426 h 427"/>
            </a:gdLst>
            <a:ahLst/>
            <a:cxnLst>
              <a:cxn ang="0">
                <a:pos x="T0" y="T1"/>
              </a:cxn>
              <a:cxn ang="0">
                <a:pos x="T2" y="T3"/>
              </a:cxn>
              <a:cxn ang="0">
                <a:pos x="T4" y="T5"/>
              </a:cxn>
              <a:cxn ang="0">
                <a:pos x="T6" y="T7"/>
              </a:cxn>
              <a:cxn ang="0">
                <a:pos x="T8" y="T9"/>
              </a:cxn>
            </a:cxnLst>
            <a:rect l="0" t="0" r="r" b="b"/>
            <a:pathLst>
              <a:path w="294" h="427">
                <a:moveTo>
                  <a:pt x="2" y="426"/>
                </a:moveTo>
                <a:cubicBezTo>
                  <a:pt x="0" y="425"/>
                  <a:pt x="64" y="328"/>
                  <a:pt x="144" y="211"/>
                </a:cubicBezTo>
                <a:cubicBezTo>
                  <a:pt x="224" y="94"/>
                  <a:pt x="290" y="0"/>
                  <a:pt x="292" y="1"/>
                </a:cubicBezTo>
                <a:cubicBezTo>
                  <a:pt x="294" y="3"/>
                  <a:pt x="231" y="99"/>
                  <a:pt x="151" y="216"/>
                </a:cubicBezTo>
                <a:cubicBezTo>
                  <a:pt x="71" y="333"/>
                  <a:pt x="4" y="427"/>
                  <a:pt x="2" y="426"/>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7" name="Freeform 18">
            <a:extLst>
              <a:ext uri="{FF2B5EF4-FFF2-40B4-BE49-F238E27FC236}">
                <a16:creationId xmlns:a16="http://schemas.microsoft.com/office/drawing/2014/main" xmlns="" id="{45773434-9AB8-4341-BB58-FFAA0247FA26}"/>
              </a:ext>
            </a:extLst>
          </p:cNvPr>
          <p:cNvSpPr>
            <a:spLocks/>
          </p:cNvSpPr>
          <p:nvPr/>
        </p:nvSpPr>
        <p:spPr bwMode="auto">
          <a:xfrm>
            <a:off x="10988676" y="2097405"/>
            <a:ext cx="427038" cy="350838"/>
          </a:xfrm>
          <a:custGeom>
            <a:avLst/>
            <a:gdLst>
              <a:gd name="T0" fmla="*/ 389 w 391"/>
              <a:gd name="T1" fmla="*/ 322 h 324"/>
              <a:gd name="T2" fmla="*/ 193 w 391"/>
              <a:gd name="T3" fmla="*/ 165 h 324"/>
              <a:gd name="T4" fmla="*/ 2 w 391"/>
              <a:gd name="T5" fmla="*/ 2 h 324"/>
              <a:gd name="T6" fmla="*/ 198 w 391"/>
              <a:gd name="T7" fmla="*/ 159 h 324"/>
              <a:gd name="T8" fmla="*/ 389 w 391"/>
              <a:gd name="T9" fmla="*/ 322 h 324"/>
            </a:gdLst>
            <a:ahLst/>
            <a:cxnLst>
              <a:cxn ang="0">
                <a:pos x="T0" y="T1"/>
              </a:cxn>
              <a:cxn ang="0">
                <a:pos x="T2" y="T3"/>
              </a:cxn>
              <a:cxn ang="0">
                <a:pos x="T4" y="T5"/>
              </a:cxn>
              <a:cxn ang="0">
                <a:pos x="T6" y="T7"/>
              </a:cxn>
              <a:cxn ang="0">
                <a:pos x="T8" y="T9"/>
              </a:cxn>
            </a:cxnLst>
            <a:rect l="0" t="0" r="r" b="b"/>
            <a:pathLst>
              <a:path w="391" h="324">
                <a:moveTo>
                  <a:pt x="389" y="322"/>
                </a:moveTo>
                <a:cubicBezTo>
                  <a:pt x="388" y="324"/>
                  <a:pt x="300" y="254"/>
                  <a:pt x="193" y="165"/>
                </a:cubicBezTo>
                <a:cubicBezTo>
                  <a:pt x="86" y="77"/>
                  <a:pt x="0" y="4"/>
                  <a:pt x="2" y="2"/>
                </a:cubicBezTo>
                <a:cubicBezTo>
                  <a:pt x="4" y="0"/>
                  <a:pt x="91" y="70"/>
                  <a:pt x="198" y="159"/>
                </a:cubicBezTo>
                <a:cubicBezTo>
                  <a:pt x="305" y="247"/>
                  <a:pt x="391" y="320"/>
                  <a:pt x="389" y="322"/>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8" name="Freeform 19">
            <a:extLst>
              <a:ext uri="{FF2B5EF4-FFF2-40B4-BE49-F238E27FC236}">
                <a16:creationId xmlns:a16="http://schemas.microsoft.com/office/drawing/2014/main" xmlns="" id="{BC2A2316-729A-4713-8A69-707F545A9EB0}"/>
              </a:ext>
            </a:extLst>
          </p:cNvPr>
          <p:cNvSpPr>
            <a:spLocks/>
          </p:cNvSpPr>
          <p:nvPr/>
        </p:nvSpPr>
        <p:spPr bwMode="auto">
          <a:xfrm>
            <a:off x="7312026" y="570230"/>
            <a:ext cx="2157413" cy="1660525"/>
          </a:xfrm>
          <a:custGeom>
            <a:avLst/>
            <a:gdLst>
              <a:gd name="T0" fmla="*/ 0 w 1359"/>
              <a:gd name="T1" fmla="*/ 301 h 1046"/>
              <a:gd name="T2" fmla="*/ 1128 w 1359"/>
              <a:gd name="T3" fmla="*/ 0 h 1046"/>
              <a:gd name="T4" fmla="*/ 1359 w 1359"/>
              <a:gd name="T5" fmla="*/ 755 h 1046"/>
              <a:gd name="T6" fmla="*/ 186 w 1359"/>
              <a:gd name="T7" fmla="*/ 1046 h 1046"/>
              <a:gd name="T8" fmla="*/ 0 w 1359"/>
              <a:gd name="T9" fmla="*/ 301 h 1046"/>
            </a:gdLst>
            <a:ahLst/>
            <a:cxnLst>
              <a:cxn ang="0">
                <a:pos x="T0" y="T1"/>
              </a:cxn>
              <a:cxn ang="0">
                <a:pos x="T2" y="T3"/>
              </a:cxn>
              <a:cxn ang="0">
                <a:pos x="T4" y="T5"/>
              </a:cxn>
              <a:cxn ang="0">
                <a:pos x="T6" y="T7"/>
              </a:cxn>
              <a:cxn ang="0">
                <a:pos x="T8" y="T9"/>
              </a:cxn>
            </a:cxnLst>
            <a:rect l="0" t="0" r="r" b="b"/>
            <a:pathLst>
              <a:path w="1359" h="1046">
                <a:moveTo>
                  <a:pt x="0" y="301"/>
                </a:moveTo>
                <a:lnTo>
                  <a:pt x="1128" y="0"/>
                </a:lnTo>
                <a:lnTo>
                  <a:pt x="1359" y="755"/>
                </a:lnTo>
                <a:lnTo>
                  <a:pt x="186" y="1046"/>
                </a:lnTo>
                <a:lnTo>
                  <a:pt x="0" y="301"/>
                </a:ln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9" name="Freeform 20">
            <a:extLst>
              <a:ext uri="{FF2B5EF4-FFF2-40B4-BE49-F238E27FC236}">
                <a16:creationId xmlns:a16="http://schemas.microsoft.com/office/drawing/2014/main" xmlns="" id="{A24EE37E-1917-4B58-9EBF-CB8F73CEC4BA}"/>
              </a:ext>
            </a:extLst>
          </p:cNvPr>
          <p:cNvSpPr>
            <a:spLocks/>
          </p:cNvSpPr>
          <p:nvPr/>
        </p:nvSpPr>
        <p:spPr bwMode="auto">
          <a:xfrm>
            <a:off x="7605713" y="1411605"/>
            <a:ext cx="452438" cy="820738"/>
          </a:xfrm>
          <a:custGeom>
            <a:avLst/>
            <a:gdLst>
              <a:gd name="T0" fmla="*/ 2 w 414"/>
              <a:gd name="T1" fmla="*/ 756 h 757"/>
              <a:gd name="T2" fmla="*/ 203 w 414"/>
              <a:gd name="T3" fmla="*/ 377 h 757"/>
              <a:gd name="T4" fmla="*/ 412 w 414"/>
              <a:gd name="T5" fmla="*/ 2 h 757"/>
              <a:gd name="T6" fmla="*/ 211 w 414"/>
              <a:gd name="T7" fmla="*/ 381 h 757"/>
              <a:gd name="T8" fmla="*/ 2 w 414"/>
              <a:gd name="T9" fmla="*/ 756 h 757"/>
            </a:gdLst>
            <a:ahLst/>
            <a:cxnLst>
              <a:cxn ang="0">
                <a:pos x="T0" y="T1"/>
              </a:cxn>
              <a:cxn ang="0">
                <a:pos x="T2" y="T3"/>
              </a:cxn>
              <a:cxn ang="0">
                <a:pos x="T4" y="T5"/>
              </a:cxn>
              <a:cxn ang="0">
                <a:pos x="T6" y="T7"/>
              </a:cxn>
              <a:cxn ang="0">
                <a:pos x="T8" y="T9"/>
              </a:cxn>
            </a:cxnLst>
            <a:rect l="0" t="0" r="r" b="b"/>
            <a:pathLst>
              <a:path w="414" h="757">
                <a:moveTo>
                  <a:pt x="2" y="756"/>
                </a:moveTo>
                <a:cubicBezTo>
                  <a:pt x="0" y="755"/>
                  <a:pt x="90" y="585"/>
                  <a:pt x="203" y="377"/>
                </a:cubicBezTo>
                <a:cubicBezTo>
                  <a:pt x="317" y="168"/>
                  <a:pt x="410" y="0"/>
                  <a:pt x="412" y="2"/>
                </a:cubicBezTo>
                <a:cubicBezTo>
                  <a:pt x="414" y="3"/>
                  <a:pt x="324" y="172"/>
                  <a:pt x="211" y="381"/>
                </a:cubicBezTo>
                <a:cubicBezTo>
                  <a:pt x="97" y="589"/>
                  <a:pt x="4" y="757"/>
                  <a:pt x="2" y="756"/>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0" name="Freeform 21">
            <a:extLst>
              <a:ext uri="{FF2B5EF4-FFF2-40B4-BE49-F238E27FC236}">
                <a16:creationId xmlns:a16="http://schemas.microsoft.com/office/drawing/2014/main" xmlns="" id="{D97B1C1A-7ADD-4E7B-9E8F-AD45777AE335}"/>
              </a:ext>
            </a:extLst>
          </p:cNvPr>
          <p:cNvSpPr>
            <a:spLocks/>
          </p:cNvSpPr>
          <p:nvPr/>
        </p:nvSpPr>
        <p:spPr bwMode="auto">
          <a:xfrm>
            <a:off x="8669338" y="1235393"/>
            <a:ext cx="803275" cy="534988"/>
          </a:xfrm>
          <a:custGeom>
            <a:avLst/>
            <a:gdLst>
              <a:gd name="T0" fmla="*/ 733 w 735"/>
              <a:gd name="T1" fmla="*/ 492 h 494"/>
              <a:gd name="T2" fmla="*/ 365 w 735"/>
              <a:gd name="T3" fmla="*/ 251 h 494"/>
              <a:gd name="T4" fmla="*/ 2 w 735"/>
              <a:gd name="T5" fmla="*/ 2 h 494"/>
              <a:gd name="T6" fmla="*/ 370 w 735"/>
              <a:gd name="T7" fmla="*/ 244 h 494"/>
              <a:gd name="T8" fmla="*/ 733 w 735"/>
              <a:gd name="T9" fmla="*/ 492 h 494"/>
            </a:gdLst>
            <a:ahLst/>
            <a:cxnLst>
              <a:cxn ang="0">
                <a:pos x="T0" y="T1"/>
              </a:cxn>
              <a:cxn ang="0">
                <a:pos x="T2" y="T3"/>
              </a:cxn>
              <a:cxn ang="0">
                <a:pos x="T4" y="T5"/>
              </a:cxn>
              <a:cxn ang="0">
                <a:pos x="T6" y="T7"/>
              </a:cxn>
              <a:cxn ang="0">
                <a:pos x="T8" y="T9"/>
              </a:cxn>
            </a:cxnLst>
            <a:rect l="0" t="0" r="r" b="b"/>
            <a:pathLst>
              <a:path w="735" h="494">
                <a:moveTo>
                  <a:pt x="733" y="492"/>
                </a:moveTo>
                <a:cubicBezTo>
                  <a:pt x="732" y="494"/>
                  <a:pt x="567" y="386"/>
                  <a:pt x="365" y="251"/>
                </a:cubicBezTo>
                <a:cubicBezTo>
                  <a:pt x="163" y="116"/>
                  <a:pt x="0" y="4"/>
                  <a:pt x="2" y="2"/>
                </a:cubicBezTo>
                <a:cubicBezTo>
                  <a:pt x="3" y="0"/>
                  <a:pt x="168" y="108"/>
                  <a:pt x="370" y="244"/>
                </a:cubicBezTo>
                <a:cubicBezTo>
                  <a:pt x="572" y="379"/>
                  <a:pt x="735" y="490"/>
                  <a:pt x="733" y="492"/>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1" name="Freeform 22">
            <a:extLst>
              <a:ext uri="{FF2B5EF4-FFF2-40B4-BE49-F238E27FC236}">
                <a16:creationId xmlns:a16="http://schemas.microsoft.com/office/drawing/2014/main" xmlns="" id="{FF5D7756-695D-4D65-A8DB-57E62C75E047}"/>
              </a:ext>
            </a:extLst>
          </p:cNvPr>
          <p:cNvSpPr>
            <a:spLocks/>
          </p:cNvSpPr>
          <p:nvPr/>
        </p:nvSpPr>
        <p:spPr bwMode="auto">
          <a:xfrm>
            <a:off x="7312026" y="570230"/>
            <a:ext cx="1790700" cy="1036638"/>
          </a:xfrm>
          <a:custGeom>
            <a:avLst/>
            <a:gdLst>
              <a:gd name="T0" fmla="*/ 0 w 1639"/>
              <a:gd name="T1" fmla="*/ 440 h 956"/>
              <a:gd name="T2" fmla="*/ 5 w 1639"/>
              <a:gd name="T3" fmla="*/ 442 h 956"/>
              <a:gd name="T4" fmla="*/ 21 w 1639"/>
              <a:gd name="T5" fmla="*/ 449 h 956"/>
              <a:gd name="T6" fmla="*/ 81 w 1639"/>
              <a:gd name="T7" fmla="*/ 478 h 956"/>
              <a:gd name="T8" fmla="*/ 300 w 1639"/>
              <a:gd name="T9" fmla="*/ 585 h 956"/>
              <a:gd name="T10" fmla="*/ 1022 w 1639"/>
              <a:gd name="T11" fmla="*/ 942 h 956"/>
              <a:gd name="T12" fmla="*/ 1030 w 1639"/>
              <a:gd name="T13" fmla="*/ 946 h 956"/>
              <a:gd name="T14" fmla="*/ 1025 w 1639"/>
              <a:gd name="T15" fmla="*/ 948 h 956"/>
              <a:gd name="T16" fmla="*/ 1458 w 1639"/>
              <a:gd name="T17" fmla="*/ 276 h 956"/>
              <a:gd name="T18" fmla="*/ 1590 w 1639"/>
              <a:gd name="T19" fmla="*/ 74 h 956"/>
              <a:gd name="T20" fmla="*/ 1626 w 1639"/>
              <a:gd name="T21" fmla="*/ 19 h 956"/>
              <a:gd name="T22" fmla="*/ 1635 w 1639"/>
              <a:gd name="T23" fmla="*/ 5 h 956"/>
              <a:gd name="T24" fmla="*/ 1639 w 1639"/>
              <a:gd name="T25" fmla="*/ 0 h 956"/>
              <a:gd name="T26" fmla="*/ 1636 w 1639"/>
              <a:gd name="T27" fmla="*/ 5 h 956"/>
              <a:gd name="T28" fmla="*/ 1627 w 1639"/>
              <a:gd name="T29" fmla="*/ 20 h 956"/>
              <a:gd name="T30" fmla="*/ 1592 w 1639"/>
              <a:gd name="T31" fmla="*/ 76 h 956"/>
              <a:gd name="T32" fmla="*/ 1463 w 1639"/>
              <a:gd name="T33" fmla="*/ 280 h 956"/>
              <a:gd name="T34" fmla="*/ 1032 w 1639"/>
              <a:gd name="T35" fmla="*/ 952 h 956"/>
              <a:gd name="T36" fmla="*/ 1030 w 1639"/>
              <a:gd name="T37" fmla="*/ 956 h 956"/>
              <a:gd name="T38" fmla="*/ 1027 w 1639"/>
              <a:gd name="T39" fmla="*/ 954 h 956"/>
              <a:gd name="T40" fmla="*/ 1018 w 1639"/>
              <a:gd name="T41" fmla="*/ 949 h 956"/>
              <a:gd name="T42" fmla="*/ 297 w 1639"/>
              <a:gd name="T43" fmla="*/ 591 h 956"/>
              <a:gd name="T44" fmla="*/ 79 w 1639"/>
              <a:gd name="T45" fmla="*/ 481 h 956"/>
              <a:gd name="T46" fmla="*/ 20 w 1639"/>
              <a:gd name="T47" fmla="*/ 451 h 956"/>
              <a:gd name="T48" fmla="*/ 5 w 1639"/>
              <a:gd name="T49" fmla="*/ 443 h 956"/>
              <a:gd name="T50" fmla="*/ 0 w 1639"/>
              <a:gd name="T51" fmla="*/ 440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9" h="956">
                <a:moveTo>
                  <a:pt x="0" y="440"/>
                </a:moveTo>
                <a:cubicBezTo>
                  <a:pt x="0" y="439"/>
                  <a:pt x="2" y="440"/>
                  <a:pt x="5" y="442"/>
                </a:cubicBezTo>
                <a:cubicBezTo>
                  <a:pt x="9" y="444"/>
                  <a:pt x="14" y="446"/>
                  <a:pt x="21" y="449"/>
                </a:cubicBezTo>
                <a:cubicBezTo>
                  <a:pt x="35" y="456"/>
                  <a:pt x="55" y="466"/>
                  <a:pt x="81" y="478"/>
                </a:cubicBezTo>
                <a:cubicBezTo>
                  <a:pt x="133" y="503"/>
                  <a:pt x="208" y="540"/>
                  <a:pt x="300" y="585"/>
                </a:cubicBezTo>
                <a:cubicBezTo>
                  <a:pt x="485" y="677"/>
                  <a:pt x="740" y="803"/>
                  <a:pt x="1022" y="942"/>
                </a:cubicBezTo>
                <a:cubicBezTo>
                  <a:pt x="1025" y="943"/>
                  <a:pt x="1028" y="945"/>
                  <a:pt x="1030" y="946"/>
                </a:cubicBezTo>
                <a:lnTo>
                  <a:pt x="1025" y="948"/>
                </a:lnTo>
                <a:cubicBezTo>
                  <a:pt x="1194" y="685"/>
                  <a:pt x="1347" y="448"/>
                  <a:pt x="1458" y="276"/>
                </a:cubicBezTo>
                <a:cubicBezTo>
                  <a:pt x="1513" y="191"/>
                  <a:pt x="1558" y="122"/>
                  <a:pt x="1590" y="74"/>
                </a:cubicBezTo>
                <a:cubicBezTo>
                  <a:pt x="1605" y="50"/>
                  <a:pt x="1617" y="32"/>
                  <a:pt x="1626" y="19"/>
                </a:cubicBezTo>
                <a:cubicBezTo>
                  <a:pt x="1630" y="13"/>
                  <a:pt x="1633" y="9"/>
                  <a:pt x="1635" y="5"/>
                </a:cubicBezTo>
                <a:cubicBezTo>
                  <a:pt x="1638" y="2"/>
                  <a:pt x="1639" y="0"/>
                  <a:pt x="1639" y="0"/>
                </a:cubicBezTo>
                <a:cubicBezTo>
                  <a:pt x="1639" y="0"/>
                  <a:pt x="1638" y="2"/>
                  <a:pt x="1636" y="5"/>
                </a:cubicBezTo>
                <a:cubicBezTo>
                  <a:pt x="1634" y="9"/>
                  <a:pt x="1631" y="14"/>
                  <a:pt x="1627" y="20"/>
                </a:cubicBezTo>
                <a:cubicBezTo>
                  <a:pt x="1619" y="33"/>
                  <a:pt x="1607" y="52"/>
                  <a:pt x="1592" y="76"/>
                </a:cubicBezTo>
                <a:cubicBezTo>
                  <a:pt x="1562" y="124"/>
                  <a:pt x="1517" y="194"/>
                  <a:pt x="1463" y="280"/>
                </a:cubicBezTo>
                <a:cubicBezTo>
                  <a:pt x="1353" y="452"/>
                  <a:pt x="1200" y="689"/>
                  <a:pt x="1032" y="952"/>
                </a:cubicBezTo>
                <a:lnTo>
                  <a:pt x="1030" y="956"/>
                </a:lnTo>
                <a:lnTo>
                  <a:pt x="1027" y="954"/>
                </a:lnTo>
                <a:cubicBezTo>
                  <a:pt x="1024" y="952"/>
                  <a:pt x="1021" y="951"/>
                  <a:pt x="1018" y="949"/>
                </a:cubicBezTo>
                <a:cubicBezTo>
                  <a:pt x="737" y="809"/>
                  <a:pt x="482" y="683"/>
                  <a:pt x="297" y="591"/>
                </a:cubicBezTo>
                <a:cubicBezTo>
                  <a:pt x="206" y="544"/>
                  <a:pt x="131" y="507"/>
                  <a:pt x="79" y="481"/>
                </a:cubicBezTo>
                <a:cubicBezTo>
                  <a:pt x="54" y="468"/>
                  <a:pt x="34" y="458"/>
                  <a:pt x="20" y="451"/>
                </a:cubicBezTo>
                <a:cubicBezTo>
                  <a:pt x="14" y="447"/>
                  <a:pt x="9" y="445"/>
                  <a:pt x="5" y="443"/>
                </a:cubicBezTo>
                <a:cubicBezTo>
                  <a:pt x="1" y="441"/>
                  <a:pt x="0" y="440"/>
                  <a:pt x="0" y="44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2" name="Freeform 23">
            <a:extLst>
              <a:ext uri="{FF2B5EF4-FFF2-40B4-BE49-F238E27FC236}">
                <a16:creationId xmlns:a16="http://schemas.microsoft.com/office/drawing/2014/main" xmlns="" id="{30E4E7CC-8D6A-460D-B2BB-78557BD95018}"/>
              </a:ext>
            </a:extLst>
          </p:cNvPr>
          <p:cNvSpPr>
            <a:spLocks/>
          </p:cNvSpPr>
          <p:nvPr/>
        </p:nvSpPr>
        <p:spPr bwMode="auto">
          <a:xfrm>
            <a:off x="993776" y="1549718"/>
            <a:ext cx="1897063" cy="1363663"/>
          </a:xfrm>
          <a:custGeom>
            <a:avLst/>
            <a:gdLst>
              <a:gd name="T0" fmla="*/ 87 w 1195"/>
              <a:gd name="T1" fmla="*/ 0 h 859"/>
              <a:gd name="T2" fmla="*/ 1195 w 1195"/>
              <a:gd name="T3" fmla="*/ 109 h 859"/>
              <a:gd name="T4" fmla="*/ 1144 w 1195"/>
              <a:gd name="T5" fmla="*/ 859 h 859"/>
              <a:gd name="T6" fmla="*/ 0 w 1195"/>
              <a:gd name="T7" fmla="*/ 727 h 859"/>
              <a:gd name="T8" fmla="*/ 87 w 1195"/>
              <a:gd name="T9" fmla="*/ 0 h 859"/>
            </a:gdLst>
            <a:ahLst/>
            <a:cxnLst>
              <a:cxn ang="0">
                <a:pos x="T0" y="T1"/>
              </a:cxn>
              <a:cxn ang="0">
                <a:pos x="T2" y="T3"/>
              </a:cxn>
              <a:cxn ang="0">
                <a:pos x="T4" y="T5"/>
              </a:cxn>
              <a:cxn ang="0">
                <a:pos x="T6" y="T7"/>
              </a:cxn>
              <a:cxn ang="0">
                <a:pos x="T8" y="T9"/>
              </a:cxn>
            </a:cxnLst>
            <a:rect l="0" t="0" r="r" b="b"/>
            <a:pathLst>
              <a:path w="1195" h="859">
                <a:moveTo>
                  <a:pt x="87" y="0"/>
                </a:moveTo>
                <a:lnTo>
                  <a:pt x="1195" y="109"/>
                </a:lnTo>
                <a:lnTo>
                  <a:pt x="1144" y="859"/>
                </a:lnTo>
                <a:lnTo>
                  <a:pt x="0" y="727"/>
                </a:lnTo>
                <a:lnTo>
                  <a:pt x="87" y="0"/>
                </a:ln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3" name="Freeform 24">
            <a:extLst>
              <a:ext uri="{FF2B5EF4-FFF2-40B4-BE49-F238E27FC236}">
                <a16:creationId xmlns:a16="http://schemas.microsoft.com/office/drawing/2014/main" xmlns="" id="{CF1FD8AC-6F3C-4DA5-ADE7-9A76AFD2CFE3}"/>
              </a:ext>
            </a:extLst>
          </p:cNvPr>
          <p:cNvSpPr>
            <a:spLocks/>
          </p:cNvSpPr>
          <p:nvPr/>
        </p:nvSpPr>
        <p:spPr bwMode="auto">
          <a:xfrm>
            <a:off x="992188" y="2122805"/>
            <a:ext cx="681038" cy="582613"/>
          </a:xfrm>
          <a:custGeom>
            <a:avLst/>
            <a:gdLst>
              <a:gd name="T0" fmla="*/ 2 w 623"/>
              <a:gd name="T1" fmla="*/ 535 h 537"/>
              <a:gd name="T2" fmla="*/ 309 w 623"/>
              <a:gd name="T3" fmla="*/ 265 h 537"/>
              <a:gd name="T4" fmla="*/ 622 w 623"/>
              <a:gd name="T5" fmla="*/ 1 h 537"/>
              <a:gd name="T6" fmla="*/ 315 w 623"/>
              <a:gd name="T7" fmla="*/ 271 h 537"/>
              <a:gd name="T8" fmla="*/ 2 w 623"/>
              <a:gd name="T9" fmla="*/ 535 h 537"/>
            </a:gdLst>
            <a:ahLst/>
            <a:cxnLst>
              <a:cxn ang="0">
                <a:pos x="T0" y="T1"/>
              </a:cxn>
              <a:cxn ang="0">
                <a:pos x="T2" y="T3"/>
              </a:cxn>
              <a:cxn ang="0">
                <a:pos x="T4" y="T5"/>
              </a:cxn>
              <a:cxn ang="0">
                <a:pos x="T6" y="T7"/>
              </a:cxn>
              <a:cxn ang="0">
                <a:pos x="T8" y="T9"/>
              </a:cxn>
            </a:cxnLst>
            <a:rect l="0" t="0" r="r" b="b"/>
            <a:pathLst>
              <a:path w="623" h="537">
                <a:moveTo>
                  <a:pt x="2" y="535"/>
                </a:moveTo>
                <a:cubicBezTo>
                  <a:pt x="0" y="533"/>
                  <a:pt x="138" y="412"/>
                  <a:pt x="309" y="265"/>
                </a:cubicBezTo>
                <a:cubicBezTo>
                  <a:pt x="480" y="118"/>
                  <a:pt x="620" y="0"/>
                  <a:pt x="622" y="1"/>
                </a:cubicBezTo>
                <a:cubicBezTo>
                  <a:pt x="623" y="3"/>
                  <a:pt x="486" y="124"/>
                  <a:pt x="315" y="271"/>
                </a:cubicBezTo>
                <a:cubicBezTo>
                  <a:pt x="143" y="419"/>
                  <a:pt x="3" y="537"/>
                  <a:pt x="2" y="535"/>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4" name="Freeform 25">
            <a:extLst>
              <a:ext uri="{FF2B5EF4-FFF2-40B4-BE49-F238E27FC236}">
                <a16:creationId xmlns:a16="http://schemas.microsoft.com/office/drawing/2014/main" xmlns="" id="{15D563D8-7B74-4DBE-A854-063992039774}"/>
              </a:ext>
            </a:extLst>
          </p:cNvPr>
          <p:cNvSpPr>
            <a:spLocks/>
          </p:cNvSpPr>
          <p:nvPr/>
        </p:nvSpPr>
        <p:spPr bwMode="auto">
          <a:xfrm>
            <a:off x="2276476" y="2172018"/>
            <a:ext cx="536575" cy="742950"/>
          </a:xfrm>
          <a:custGeom>
            <a:avLst/>
            <a:gdLst>
              <a:gd name="T0" fmla="*/ 489 w 491"/>
              <a:gd name="T1" fmla="*/ 684 h 685"/>
              <a:gd name="T2" fmla="*/ 242 w 491"/>
              <a:gd name="T3" fmla="*/ 345 h 685"/>
              <a:gd name="T4" fmla="*/ 2 w 491"/>
              <a:gd name="T5" fmla="*/ 1 h 685"/>
              <a:gd name="T6" fmla="*/ 249 w 491"/>
              <a:gd name="T7" fmla="*/ 340 h 685"/>
              <a:gd name="T8" fmla="*/ 489 w 491"/>
              <a:gd name="T9" fmla="*/ 684 h 685"/>
            </a:gdLst>
            <a:ahLst/>
            <a:cxnLst>
              <a:cxn ang="0">
                <a:pos x="T0" y="T1"/>
              </a:cxn>
              <a:cxn ang="0">
                <a:pos x="T2" y="T3"/>
              </a:cxn>
              <a:cxn ang="0">
                <a:pos x="T4" y="T5"/>
              </a:cxn>
              <a:cxn ang="0">
                <a:pos x="T6" y="T7"/>
              </a:cxn>
              <a:cxn ang="0">
                <a:pos x="T8" y="T9"/>
              </a:cxn>
            </a:cxnLst>
            <a:rect l="0" t="0" r="r" b="b"/>
            <a:pathLst>
              <a:path w="491" h="685">
                <a:moveTo>
                  <a:pt x="489" y="684"/>
                </a:moveTo>
                <a:cubicBezTo>
                  <a:pt x="487" y="685"/>
                  <a:pt x="377" y="534"/>
                  <a:pt x="242" y="345"/>
                </a:cubicBezTo>
                <a:cubicBezTo>
                  <a:pt x="108" y="157"/>
                  <a:pt x="0" y="3"/>
                  <a:pt x="2" y="1"/>
                </a:cubicBezTo>
                <a:cubicBezTo>
                  <a:pt x="4" y="0"/>
                  <a:pt x="115" y="152"/>
                  <a:pt x="249" y="340"/>
                </a:cubicBezTo>
                <a:cubicBezTo>
                  <a:pt x="384" y="529"/>
                  <a:pt x="491" y="683"/>
                  <a:pt x="489" y="684"/>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5" name="Freeform 26">
            <a:extLst>
              <a:ext uri="{FF2B5EF4-FFF2-40B4-BE49-F238E27FC236}">
                <a16:creationId xmlns:a16="http://schemas.microsoft.com/office/drawing/2014/main" xmlns="" id="{AFEE441E-18C2-481E-B783-44A39EE9F9F4}"/>
              </a:ext>
            </a:extLst>
          </p:cNvPr>
          <p:cNvSpPr>
            <a:spLocks/>
          </p:cNvSpPr>
          <p:nvPr/>
        </p:nvSpPr>
        <p:spPr bwMode="auto">
          <a:xfrm>
            <a:off x="1131888" y="1548130"/>
            <a:ext cx="1758950" cy="876300"/>
          </a:xfrm>
          <a:custGeom>
            <a:avLst/>
            <a:gdLst>
              <a:gd name="T0" fmla="*/ 0 w 1609"/>
              <a:gd name="T1" fmla="*/ 1 h 808"/>
              <a:gd name="T2" fmla="*/ 4 w 1609"/>
              <a:gd name="T3" fmla="*/ 4 h 808"/>
              <a:gd name="T4" fmla="*/ 16 w 1609"/>
              <a:gd name="T5" fmla="*/ 16 h 808"/>
              <a:gd name="T6" fmla="*/ 60 w 1609"/>
              <a:gd name="T7" fmla="*/ 62 h 808"/>
              <a:gd name="T8" fmla="*/ 219 w 1609"/>
              <a:gd name="T9" fmla="*/ 231 h 808"/>
              <a:gd name="T10" fmla="*/ 742 w 1609"/>
              <a:gd name="T11" fmla="*/ 792 h 808"/>
              <a:gd name="T12" fmla="*/ 748 w 1609"/>
              <a:gd name="T13" fmla="*/ 799 h 808"/>
              <a:gd name="T14" fmla="*/ 742 w 1609"/>
              <a:gd name="T15" fmla="*/ 798 h 808"/>
              <a:gd name="T16" fmla="*/ 1354 w 1609"/>
              <a:gd name="T17" fmla="*/ 346 h 808"/>
              <a:gd name="T18" fmla="*/ 1540 w 1609"/>
              <a:gd name="T19" fmla="*/ 210 h 808"/>
              <a:gd name="T20" fmla="*/ 1591 w 1609"/>
              <a:gd name="T21" fmla="*/ 174 h 808"/>
              <a:gd name="T22" fmla="*/ 1604 w 1609"/>
              <a:gd name="T23" fmla="*/ 164 h 808"/>
              <a:gd name="T24" fmla="*/ 1609 w 1609"/>
              <a:gd name="T25" fmla="*/ 161 h 808"/>
              <a:gd name="T26" fmla="*/ 1605 w 1609"/>
              <a:gd name="T27" fmla="*/ 165 h 808"/>
              <a:gd name="T28" fmla="*/ 1592 w 1609"/>
              <a:gd name="T29" fmla="*/ 175 h 808"/>
              <a:gd name="T30" fmla="*/ 1542 w 1609"/>
              <a:gd name="T31" fmla="*/ 213 h 808"/>
              <a:gd name="T32" fmla="*/ 1358 w 1609"/>
              <a:gd name="T33" fmla="*/ 351 h 808"/>
              <a:gd name="T34" fmla="*/ 748 w 1609"/>
              <a:gd name="T35" fmla="*/ 805 h 808"/>
              <a:gd name="T36" fmla="*/ 744 w 1609"/>
              <a:gd name="T37" fmla="*/ 808 h 808"/>
              <a:gd name="T38" fmla="*/ 742 w 1609"/>
              <a:gd name="T39" fmla="*/ 805 h 808"/>
              <a:gd name="T40" fmla="*/ 736 w 1609"/>
              <a:gd name="T41" fmla="*/ 798 h 808"/>
              <a:gd name="T42" fmla="*/ 214 w 1609"/>
              <a:gd name="T43" fmla="*/ 235 h 808"/>
              <a:gd name="T44" fmla="*/ 57 w 1609"/>
              <a:gd name="T45" fmla="*/ 64 h 808"/>
              <a:gd name="T46" fmla="*/ 15 w 1609"/>
              <a:gd name="T47" fmla="*/ 17 h 808"/>
              <a:gd name="T48" fmla="*/ 4 w 1609"/>
              <a:gd name="T49" fmla="*/ 5 h 808"/>
              <a:gd name="T50" fmla="*/ 0 w 1609"/>
              <a:gd name="T51" fmla="*/ 1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09" h="808">
                <a:moveTo>
                  <a:pt x="0" y="1"/>
                </a:moveTo>
                <a:cubicBezTo>
                  <a:pt x="0" y="0"/>
                  <a:pt x="2" y="2"/>
                  <a:pt x="4" y="4"/>
                </a:cubicBezTo>
                <a:cubicBezTo>
                  <a:pt x="7" y="7"/>
                  <a:pt x="11" y="11"/>
                  <a:pt x="16" y="16"/>
                </a:cubicBezTo>
                <a:cubicBezTo>
                  <a:pt x="26" y="27"/>
                  <a:pt x="41" y="42"/>
                  <a:pt x="60" y="62"/>
                </a:cubicBezTo>
                <a:cubicBezTo>
                  <a:pt x="98" y="102"/>
                  <a:pt x="152" y="160"/>
                  <a:pt x="219" y="231"/>
                </a:cubicBezTo>
                <a:cubicBezTo>
                  <a:pt x="353" y="375"/>
                  <a:pt x="538" y="573"/>
                  <a:pt x="742" y="792"/>
                </a:cubicBezTo>
                <a:cubicBezTo>
                  <a:pt x="744" y="794"/>
                  <a:pt x="746" y="797"/>
                  <a:pt x="748" y="799"/>
                </a:cubicBezTo>
                <a:lnTo>
                  <a:pt x="742" y="798"/>
                </a:lnTo>
                <a:cubicBezTo>
                  <a:pt x="982" y="622"/>
                  <a:pt x="1198" y="462"/>
                  <a:pt x="1354" y="346"/>
                </a:cubicBezTo>
                <a:cubicBezTo>
                  <a:pt x="1432" y="289"/>
                  <a:pt x="1496" y="243"/>
                  <a:pt x="1540" y="210"/>
                </a:cubicBezTo>
                <a:cubicBezTo>
                  <a:pt x="1562" y="195"/>
                  <a:pt x="1579" y="182"/>
                  <a:pt x="1591" y="174"/>
                </a:cubicBezTo>
                <a:cubicBezTo>
                  <a:pt x="1596" y="170"/>
                  <a:pt x="1601" y="167"/>
                  <a:pt x="1604" y="164"/>
                </a:cubicBezTo>
                <a:cubicBezTo>
                  <a:pt x="1607" y="162"/>
                  <a:pt x="1609" y="161"/>
                  <a:pt x="1609" y="161"/>
                </a:cubicBezTo>
                <a:cubicBezTo>
                  <a:pt x="1609" y="162"/>
                  <a:pt x="1608" y="163"/>
                  <a:pt x="1605" y="165"/>
                </a:cubicBezTo>
                <a:cubicBezTo>
                  <a:pt x="1601" y="168"/>
                  <a:pt x="1597" y="171"/>
                  <a:pt x="1592" y="175"/>
                </a:cubicBezTo>
                <a:cubicBezTo>
                  <a:pt x="1580" y="184"/>
                  <a:pt x="1563" y="197"/>
                  <a:pt x="1542" y="213"/>
                </a:cubicBezTo>
                <a:cubicBezTo>
                  <a:pt x="1498" y="246"/>
                  <a:pt x="1435" y="293"/>
                  <a:pt x="1358" y="351"/>
                </a:cubicBezTo>
                <a:cubicBezTo>
                  <a:pt x="1202" y="468"/>
                  <a:pt x="986" y="628"/>
                  <a:pt x="748" y="805"/>
                </a:cubicBezTo>
                <a:lnTo>
                  <a:pt x="744" y="808"/>
                </a:lnTo>
                <a:lnTo>
                  <a:pt x="742" y="805"/>
                </a:lnTo>
                <a:cubicBezTo>
                  <a:pt x="740" y="803"/>
                  <a:pt x="738" y="800"/>
                  <a:pt x="736" y="798"/>
                </a:cubicBezTo>
                <a:cubicBezTo>
                  <a:pt x="532" y="579"/>
                  <a:pt x="348" y="380"/>
                  <a:pt x="214" y="235"/>
                </a:cubicBezTo>
                <a:cubicBezTo>
                  <a:pt x="148" y="163"/>
                  <a:pt x="95" y="105"/>
                  <a:pt x="57" y="64"/>
                </a:cubicBezTo>
                <a:cubicBezTo>
                  <a:pt x="39" y="44"/>
                  <a:pt x="25" y="28"/>
                  <a:pt x="15" y="17"/>
                </a:cubicBezTo>
                <a:cubicBezTo>
                  <a:pt x="10" y="12"/>
                  <a:pt x="7" y="8"/>
                  <a:pt x="4" y="5"/>
                </a:cubicBezTo>
                <a:cubicBezTo>
                  <a:pt x="1" y="2"/>
                  <a:pt x="0" y="1"/>
                  <a:pt x="0" y="1"/>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grpSp>
        <p:nvGrpSpPr>
          <p:cNvPr id="3" name="Group 2">
            <a:extLst>
              <a:ext uri="{FF2B5EF4-FFF2-40B4-BE49-F238E27FC236}">
                <a16:creationId xmlns:a16="http://schemas.microsoft.com/office/drawing/2014/main" xmlns="" id="{084DAF5A-E285-4CC4-B01E-7E134983F495}"/>
              </a:ext>
            </a:extLst>
          </p:cNvPr>
          <p:cNvGrpSpPr/>
          <p:nvPr/>
        </p:nvGrpSpPr>
        <p:grpSpPr>
          <a:xfrm>
            <a:off x="9231313" y="3240405"/>
            <a:ext cx="2116138" cy="3482975"/>
            <a:chOff x="9231313" y="3240405"/>
            <a:chExt cx="2116138" cy="3482975"/>
          </a:xfrm>
        </p:grpSpPr>
        <p:sp>
          <p:nvSpPr>
            <p:cNvPr id="26" name="Freeform 27">
              <a:extLst>
                <a:ext uri="{FF2B5EF4-FFF2-40B4-BE49-F238E27FC236}">
                  <a16:creationId xmlns:a16="http://schemas.microsoft.com/office/drawing/2014/main" xmlns="" id="{8B8FF148-4C19-4C57-AF41-9CA88F894072}"/>
                </a:ext>
              </a:extLst>
            </p:cNvPr>
            <p:cNvSpPr>
              <a:spLocks/>
            </p:cNvSpPr>
            <p:nvPr/>
          </p:nvSpPr>
          <p:spPr bwMode="auto">
            <a:xfrm>
              <a:off x="9231313" y="3240405"/>
              <a:ext cx="2116138" cy="3090863"/>
            </a:xfrm>
            <a:custGeom>
              <a:avLst/>
              <a:gdLst>
                <a:gd name="T0" fmla="*/ 1773 w 1937"/>
                <a:gd name="T1" fmla="*/ 94 h 2851"/>
                <a:gd name="T2" fmla="*/ 1457 w 1937"/>
                <a:gd name="T3" fmla="*/ 345 h 2851"/>
                <a:gd name="T4" fmla="*/ 1220 w 1937"/>
                <a:gd name="T5" fmla="*/ 888 h 2851"/>
                <a:gd name="T6" fmla="*/ 1125 w 1937"/>
                <a:gd name="T7" fmla="*/ 914 h 2851"/>
                <a:gd name="T8" fmla="*/ 922 w 1937"/>
                <a:gd name="T9" fmla="*/ 759 h 2851"/>
                <a:gd name="T10" fmla="*/ 825 w 1937"/>
                <a:gd name="T11" fmla="*/ 1025 h 2851"/>
                <a:gd name="T12" fmla="*/ 873 w 1937"/>
                <a:gd name="T13" fmla="*/ 1511 h 2851"/>
                <a:gd name="T14" fmla="*/ 821 w 1937"/>
                <a:gd name="T15" fmla="*/ 1553 h 2851"/>
                <a:gd name="T16" fmla="*/ 446 w 1937"/>
                <a:gd name="T17" fmla="*/ 1394 h 2851"/>
                <a:gd name="T18" fmla="*/ 462 w 1937"/>
                <a:gd name="T19" fmla="*/ 1940 h 2851"/>
                <a:gd name="T20" fmla="*/ 445 w 1937"/>
                <a:gd name="T21" fmla="*/ 2012 h 2851"/>
                <a:gd name="T22" fmla="*/ 290 w 1937"/>
                <a:gd name="T23" fmla="*/ 1866 h 2851"/>
                <a:gd name="T24" fmla="*/ 75 w 1937"/>
                <a:gd name="T25" fmla="*/ 1803 h 2851"/>
                <a:gd name="T26" fmla="*/ 283 w 1937"/>
                <a:gd name="T27" fmla="*/ 2640 h 2851"/>
                <a:gd name="T28" fmla="*/ 428 w 1937"/>
                <a:gd name="T29" fmla="*/ 2851 h 2851"/>
                <a:gd name="T30" fmla="*/ 685 w 1937"/>
                <a:gd name="T31" fmla="*/ 2835 h 2851"/>
                <a:gd name="T32" fmla="*/ 1473 w 1937"/>
                <a:gd name="T33" fmla="*/ 2483 h 2851"/>
                <a:gd name="T34" fmla="*/ 1291 w 1937"/>
                <a:gd name="T35" fmla="*/ 2353 h 2851"/>
                <a:gd name="T36" fmla="*/ 1080 w 1937"/>
                <a:gd name="T37" fmla="*/ 2321 h 2851"/>
                <a:gd name="T38" fmla="*/ 1127 w 1937"/>
                <a:gd name="T39" fmla="*/ 2263 h 2851"/>
                <a:gd name="T40" fmla="*/ 1567 w 1937"/>
                <a:gd name="T41" fmla="*/ 1940 h 2851"/>
                <a:gd name="T42" fmla="*/ 1211 w 1937"/>
                <a:gd name="T43" fmla="*/ 1742 h 2851"/>
                <a:gd name="T44" fmla="*/ 1212 w 1937"/>
                <a:gd name="T45" fmla="*/ 1674 h 2851"/>
                <a:gd name="T46" fmla="*/ 1624 w 1937"/>
                <a:gd name="T47" fmla="*/ 1413 h 2851"/>
                <a:gd name="T48" fmla="*/ 1774 w 1937"/>
                <a:gd name="T49" fmla="*/ 1173 h 2851"/>
                <a:gd name="T50" fmla="*/ 1527 w 1937"/>
                <a:gd name="T51" fmla="*/ 1109 h 2851"/>
                <a:gd name="T52" fmla="*/ 1489 w 1937"/>
                <a:gd name="T53" fmla="*/ 1018 h 2851"/>
                <a:gd name="T54" fmla="*/ 1772 w 1937"/>
                <a:gd name="T55" fmla="*/ 497 h 2851"/>
                <a:gd name="T56" fmla="*/ 1770 w 1937"/>
                <a:gd name="T57" fmla="*/ 92 h 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37" h="2851">
                  <a:moveTo>
                    <a:pt x="1773" y="94"/>
                  </a:moveTo>
                  <a:cubicBezTo>
                    <a:pt x="1773" y="94"/>
                    <a:pt x="1629" y="0"/>
                    <a:pt x="1457" y="345"/>
                  </a:cubicBezTo>
                  <a:cubicBezTo>
                    <a:pt x="1285" y="690"/>
                    <a:pt x="1220" y="888"/>
                    <a:pt x="1220" y="888"/>
                  </a:cubicBezTo>
                  <a:cubicBezTo>
                    <a:pt x="1220" y="888"/>
                    <a:pt x="1174" y="961"/>
                    <a:pt x="1125" y="914"/>
                  </a:cubicBezTo>
                  <a:cubicBezTo>
                    <a:pt x="1075" y="868"/>
                    <a:pt x="1006" y="735"/>
                    <a:pt x="922" y="759"/>
                  </a:cubicBezTo>
                  <a:cubicBezTo>
                    <a:pt x="835" y="785"/>
                    <a:pt x="807" y="883"/>
                    <a:pt x="825" y="1025"/>
                  </a:cubicBezTo>
                  <a:cubicBezTo>
                    <a:pt x="843" y="1168"/>
                    <a:pt x="871" y="1482"/>
                    <a:pt x="873" y="1511"/>
                  </a:cubicBezTo>
                  <a:cubicBezTo>
                    <a:pt x="875" y="1538"/>
                    <a:pt x="860" y="1580"/>
                    <a:pt x="821" y="1553"/>
                  </a:cubicBezTo>
                  <a:cubicBezTo>
                    <a:pt x="782" y="1527"/>
                    <a:pt x="556" y="1280"/>
                    <a:pt x="446" y="1394"/>
                  </a:cubicBezTo>
                  <a:cubicBezTo>
                    <a:pt x="335" y="1508"/>
                    <a:pt x="450" y="1898"/>
                    <a:pt x="462" y="1940"/>
                  </a:cubicBezTo>
                  <a:cubicBezTo>
                    <a:pt x="473" y="1983"/>
                    <a:pt x="465" y="2002"/>
                    <a:pt x="445" y="2012"/>
                  </a:cubicBezTo>
                  <a:cubicBezTo>
                    <a:pt x="425" y="2023"/>
                    <a:pt x="357" y="1933"/>
                    <a:pt x="290" y="1866"/>
                  </a:cubicBezTo>
                  <a:cubicBezTo>
                    <a:pt x="223" y="1798"/>
                    <a:pt x="133" y="1732"/>
                    <a:pt x="75" y="1803"/>
                  </a:cubicBezTo>
                  <a:cubicBezTo>
                    <a:pt x="17" y="1874"/>
                    <a:pt x="0" y="2167"/>
                    <a:pt x="283" y="2640"/>
                  </a:cubicBezTo>
                  <a:lnTo>
                    <a:pt x="428" y="2851"/>
                  </a:lnTo>
                  <a:lnTo>
                    <a:pt x="685" y="2835"/>
                  </a:lnTo>
                  <a:cubicBezTo>
                    <a:pt x="1232" y="2766"/>
                    <a:pt x="1453" y="2573"/>
                    <a:pt x="1473" y="2483"/>
                  </a:cubicBezTo>
                  <a:cubicBezTo>
                    <a:pt x="1493" y="2393"/>
                    <a:pt x="1386" y="2364"/>
                    <a:pt x="1291" y="2353"/>
                  </a:cubicBezTo>
                  <a:cubicBezTo>
                    <a:pt x="1197" y="2341"/>
                    <a:pt x="1084" y="2343"/>
                    <a:pt x="1080" y="2321"/>
                  </a:cubicBezTo>
                  <a:cubicBezTo>
                    <a:pt x="1076" y="2298"/>
                    <a:pt x="1086" y="2280"/>
                    <a:pt x="1127" y="2263"/>
                  </a:cubicBezTo>
                  <a:cubicBezTo>
                    <a:pt x="1168" y="2246"/>
                    <a:pt x="1545" y="2097"/>
                    <a:pt x="1567" y="1940"/>
                  </a:cubicBezTo>
                  <a:cubicBezTo>
                    <a:pt x="1589" y="1782"/>
                    <a:pt x="1256" y="1757"/>
                    <a:pt x="1211" y="1742"/>
                  </a:cubicBezTo>
                  <a:cubicBezTo>
                    <a:pt x="1166" y="1727"/>
                    <a:pt x="1189" y="1690"/>
                    <a:pt x="1212" y="1674"/>
                  </a:cubicBezTo>
                  <a:cubicBezTo>
                    <a:pt x="1236" y="1659"/>
                    <a:pt x="1501" y="1487"/>
                    <a:pt x="1624" y="1413"/>
                  </a:cubicBezTo>
                  <a:cubicBezTo>
                    <a:pt x="1748" y="1340"/>
                    <a:pt x="1807" y="1258"/>
                    <a:pt x="1774" y="1173"/>
                  </a:cubicBezTo>
                  <a:cubicBezTo>
                    <a:pt x="1742" y="1092"/>
                    <a:pt x="1595" y="1120"/>
                    <a:pt x="1527" y="1109"/>
                  </a:cubicBezTo>
                  <a:cubicBezTo>
                    <a:pt x="1460" y="1098"/>
                    <a:pt x="1489" y="1018"/>
                    <a:pt x="1489" y="1018"/>
                  </a:cubicBezTo>
                  <a:cubicBezTo>
                    <a:pt x="1489" y="1018"/>
                    <a:pt x="1606" y="845"/>
                    <a:pt x="1772" y="497"/>
                  </a:cubicBezTo>
                  <a:cubicBezTo>
                    <a:pt x="1937" y="149"/>
                    <a:pt x="1770" y="92"/>
                    <a:pt x="1770" y="92"/>
                  </a:cubicBezTo>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7" name="Freeform 28">
              <a:extLst>
                <a:ext uri="{FF2B5EF4-FFF2-40B4-BE49-F238E27FC236}">
                  <a16:creationId xmlns:a16="http://schemas.microsoft.com/office/drawing/2014/main" xmlns="" id="{018A6222-9761-44F1-8F29-3B1154E91711}"/>
                </a:ext>
              </a:extLst>
            </p:cNvPr>
            <p:cNvSpPr>
              <a:spLocks/>
            </p:cNvSpPr>
            <p:nvPr/>
          </p:nvSpPr>
          <p:spPr bwMode="auto">
            <a:xfrm>
              <a:off x="9498013" y="3675380"/>
              <a:ext cx="1501775" cy="3048000"/>
            </a:xfrm>
            <a:custGeom>
              <a:avLst/>
              <a:gdLst>
                <a:gd name="T0" fmla="*/ 1374 w 1374"/>
                <a:gd name="T1" fmla="*/ 0 h 2811"/>
                <a:gd name="T2" fmla="*/ 1371 w 1374"/>
                <a:gd name="T3" fmla="*/ 8 h 2811"/>
                <a:gd name="T4" fmla="*/ 1361 w 1374"/>
                <a:gd name="T5" fmla="*/ 30 h 2811"/>
                <a:gd name="T6" fmla="*/ 1322 w 1374"/>
                <a:gd name="T7" fmla="*/ 112 h 2811"/>
                <a:gd name="T8" fmla="*/ 1178 w 1374"/>
                <a:gd name="T9" fmla="*/ 415 h 2811"/>
                <a:gd name="T10" fmla="*/ 691 w 1374"/>
                <a:gd name="T11" fmla="*/ 1408 h 2811"/>
                <a:gd name="T12" fmla="*/ 201 w 1374"/>
                <a:gd name="T13" fmla="*/ 2399 h 2811"/>
                <a:gd name="T14" fmla="*/ 55 w 1374"/>
                <a:gd name="T15" fmla="*/ 2701 h 2811"/>
                <a:gd name="T16" fmla="*/ 15 w 1374"/>
                <a:gd name="T17" fmla="*/ 2783 h 2811"/>
                <a:gd name="T18" fmla="*/ 4 w 1374"/>
                <a:gd name="T19" fmla="*/ 2804 h 2811"/>
                <a:gd name="T20" fmla="*/ 0 w 1374"/>
                <a:gd name="T21" fmla="*/ 2811 h 2811"/>
                <a:gd name="T22" fmla="*/ 3 w 1374"/>
                <a:gd name="T23" fmla="*/ 2803 h 2811"/>
                <a:gd name="T24" fmla="*/ 13 w 1374"/>
                <a:gd name="T25" fmla="*/ 2782 h 2811"/>
                <a:gd name="T26" fmla="*/ 52 w 1374"/>
                <a:gd name="T27" fmla="*/ 2699 h 2811"/>
                <a:gd name="T28" fmla="*/ 196 w 1374"/>
                <a:gd name="T29" fmla="*/ 2397 h 2811"/>
                <a:gd name="T30" fmla="*/ 683 w 1374"/>
                <a:gd name="T31" fmla="*/ 1404 h 2811"/>
                <a:gd name="T32" fmla="*/ 1173 w 1374"/>
                <a:gd name="T33" fmla="*/ 412 h 2811"/>
                <a:gd name="T34" fmla="*/ 1319 w 1374"/>
                <a:gd name="T35" fmla="*/ 111 h 2811"/>
                <a:gd name="T36" fmla="*/ 1359 w 1374"/>
                <a:gd name="T37" fmla="*/ 29 h 2811"/>
                <a:gd name="T38" fmla="*/ 1370 w 1374"/>
                <a:gd name="T39" fmla="*/ 8 h 2811"/>
                <a:gd name="T40" fmla="*/ 1374 w 1374"/>
                <a:gd name="T41" fmla="*/ 0 h 2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74" h="2811">
                  <a:moveTo>
                    <a:pt x="1374" y="0"/>
                  </a:moveTo>
                  <a:cubicBezTo>
                    <a:pt x="1374" y="0"/>
                    <a:pt x="1373" y="3"/>
                    <a:pt x="1371" y="8"/>
                  </a:cubicBezTo>
                  <a:cubicBezTo>
                    <a:pt x="1368" y="13"/>
                    <a:pt x="1365" y="20"/>
                    <a:pt x="1361" y="30"/>
                  </a:cubicBezTo>
                  <a:cubicBezTo>
                    <a:pt x="1352" y="49"/>
                    <a:pt x="1339" y="77"/>
                    <a:pt x="1322" y="112"/>
                  </a:cubicBezTo>
                  <a:cubicBezTo>
                    <a:pt x="1289" y="184"/>
                    <a:pt x="1239" y="287"/>
                    <a:pt x="1178" y="415"/>
                  </a:cubicBezTo>
                  <a:cubicBezTo>
                    <a:pt x="1055" y="670"/>
                    <a:pt x="883" y="1021"/>
                    <a:pt x="691" y="1408"/>
                  </a:cubicBezTo>
                  <a:cubicBezTo>
                    <a:pt x="499" y="1795"/>
                    <a:pt x="325" y="2145"/>
                    <a:pt x="201" y="2399"/>
                  </a:cubicBezTo>
                  <a:cubicBezTo>
                    <a:pt x="139" y="2526"/>
                    <a:pt x="89" y="2629"/>
                    <a:pt x="55" y="2701"/>
                  </a:cubicBezTo>
                  <a:cubicBezTo>
                    <a:pt x="37" y="2736"/>
                    <a:pt x="24" y="2763"/>
                    <a:pt x="15" y="2783"/>
                  </a:cubicBezTo>
                  <a:cubicBezTo>
                    <a:pt x="10" y="2792"/>
                    <a:pt x="7" y="2799"/>
                    <a:pt x="4" y="2804"/>
                  </a:cubicBezTo>
                  <a:cubicBezTo>
                    <a:pt x="2" y="2809"/>
                    <a:pt x="0" y="2811"/>
                    <a:pt x="0" y="2811"/>
                  </a:cubicBezTo>
                  <a:cubicBezTo>
                    <a:pt x="0" y="2811"/>
                    <a:pt x="1" y="2808"/>
                    <a:pt x="3" y="2803"/>
                  </a:cubicBezTo>
                  <a:cubicBezTo>
                    <a:pt x="6" y="2798"/>
                    <a:pt x="9" y="2791"/>
                    <a:pt x="13" y="2782"/>
                  </a:cubicBezTo>
                  <a:cubicBezTo>
                    <a:pt x="22" y="2763"/>
                    <a:pt x="35" y="2735"/>
                    <a:pt x="52" y="2699"/>
                  </a:cubicBezTo>
                  <a:cubicBezTo>
                    <a:pt x="85" y="2628"/>
                    <a:pt x="134" y="2524"/>
                    <a:pt x="196" y="2397"/>
                  </a:cubicBezTo>
                  <a:cubicBezTo>
                    <a:pt x="319" y="2142"/>
                    <a:pt x="491" y="1791"/>
                    <a:pt x="683" y="1404"/>
                  </a:cubicBezTo>
                  <a:cubicBezTo>
                    <a:pt x="875" y="1017"/>
                    <a:pt x="1048" y="666"/>
                    <a:pt x="1173" y="412"/>
                  </a:cubicBezTo>
                  <a:cubicBezTo>
                    <a:pt x="1234" y="285"/>
                    <a:pt x="1284" y="182"/>
                    <a:pt x="1319" y="111"/>
                  </a:cubicBezTo>
                  <a:cubicBezTo>
                    <a:pt x="1336" y="75"/>
                    <a:pt x="1350" y="48"/>
                    <a:pt x="1359" y="29"/>
                  </a:cubicBezTo>
                  <a:cubicBezTo>
                    <a:pt x="1364" y="20"/>
                    <a:pt x="1367" y="13"/>
                    <a:pt x="1370" y="8"/>
                  </a:cubicBezTo>
                  <a:cubicBezTo>
                    <a:pt x="1372" y="3"/>
                    <a:pt x="1374" y="0"/>
                    <a:pt x="1374" y="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8" name="Freeform 29">
              <a:extLst>
                <a:ext uri="{FF2B5EF4-FFF2-40B4-BE49-F238E27FC236}">
                  <a16:creationId xmlns:a16="http://schemas.microsoft.com/office/drawing/2014/main" xmlns="" id="{BAAD47DD-5B3D-42B0-95F8-162D113AB1F4}"/>
                </a:ext>
              </a:extLst>
            </p:cNvPr>
            <p:cNvSpPr>
              <a:spLocks/>
            </p:cNvSpPr>
            <p:nvPr/>
          </p:nvSpPr>
          <p:spPr bwMode="auto">
            <a:xfrm>
              <a:off x="10334626" y="4269105"/>
              <a:ext cx="130175" cy="492125"/>
            </a:xfrm>
            <a:custGeom>
              <a:avLst/>
              <a:gdLst>
                <a:gd name="T0" fmla="*/ 1 w 120"/>
                <a:gd name="T1" fmla="*/ 0 h 455"/>
                <a:gd name="T2" fmla="*/ 8 w 120"/>
                <a:gd name="T3" fmla="*/ 17 h 455"/>
                <a:gd name="T4" fmla="*/ 23 w 120"/>
                <a:gd name="T5" fmla="*/ 66 h 455"/>
                <a:gd name="T6" fmla="*/ 65 w 120"/>
                <a:gd name="T7" fmla="*/ 226 h 455"/>
                <a:gd name="T8" fmla="*/ 104 w 120"/>
                <a:gd name="T9" fmla="*/ 388 h 455"/>
                <a:gd name="T10" fmla="*/ 116 w 120"/>
                <a:gd name="T11" fmla="*/ 437 h 455"/>
                <a:gd name="T12" fmla="*/ 120 w 120"/>
                <a:gd name="T13" fmla="*/ 455 h 455"/>
                <a:gd name="T14" fmla="*/ 113 w 120"/>
                <a:gd name="T15" fmla="*/ 437 h 455"/>
                <a:gd name="T16" fmla="*/ 98 w 120"/>
                <a:gd name="T17" fmla="*/ 389 h 455"/>
                <a:gd name="T18" fmla="*/ 57 w 120"/>
                <a:gd name="T19" fmla="*/ 228 h 455"/>
                <a:gd name="T20" fmla="*/ 17 w 120"/>
                <a:gd name="T21" fmla="*/ 67 h 455"/>
                <a:gd name="T22" fmla="*/ 4 w 120"/>
                <a:gd name="T23" fmla="*/ 18 h 455"/>
                <a:gd name="T24" fmla="*/ 1 w 120"/>
                <a:gd name="T25"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455">
                  <a:moveTo>
                    <a:pt x="1" y="0"/>
                  </a:moveTo>
                  <a:cubicBezTo>
                    <a:pt x="2" y="0"/>
                    <a:pt x="4" y="6"/>
                    <a:pt x="8" y="17"/>
                  </a:cubicBezTo>
                  <a:cubicBezTo>
                    <a:pt x="12" y="29"/>
                    <a:pt x="17" y="45"/>
                    <a:pt x="23" y="66"/>
                  </a:cubicBezTo>
                  <a:cubicBezTo>
                    <a:pt x="35" y="106"/>
                    <a:pt x="50" y="163"/>
                    <a:pt x="65" y="226"/>
                  </a:cubicBezTo>
                  <a:cubicBezTo>
                    <a:pt x="80" y="288"/>
                    <a:pt x="94" y="344"/>
                    <a:pt x="104" y="388"/>
                  </a:cubicBezTo>
                  <a:cubicBezTo>
                    <a:pt x="109" y="407"/>
                    <a:pt x="113" y="423"/>
                    <a:pt x="116" y="437"/>
                  </a:cubicBezTo>
                  <a:cubicBezTo>
                    <a:pt x="119" y="448"/>
                    <a:pt x="120" y="455"/>
                    <a:pt x="120" y="455"/>
                  </a:cubicBezTo>
                  <a:cubicBezTo>
                    <a:pt x="119" y="455"/>
                    <a:pt x="117" y="449"/>
                    <a:pt x="113" y="437"/>
                  </a:cubicBezTo>
                  <a:cubicBezTo>
                    <a:pt x="109" y="426"/>
                    <a:pt x="104" y="410"/>
                    <a:pt x="98" y="389"/>
                  </a:cubicBezTo>
                  <a:cubicBezTo>
                    <a:pt x="87" y="348"/>
                    <a:pt x="72" y="291"/>
                    <a:pt x="57" y="228"/>
                  </a:cubicBezTo>
                  <a:cubicBezTo>
                    <a:pt x="41" y="166"/>
                    <a:pt x="28" y="110"/>
                    <a:pt x="17" y="67"/>
                  </a:cubicBezTo>
                  <a:cubicBezTo>
                    <a:pt x="12" y="48"/>
                    <a:pt x="8" y="32"/>
                    <a:pt x="4" y="18"/>
                  </a:cubicBezTo>
                  <a:cubicBezTo>
                    <a:pt x="2" y="7"/>
                    <a:pt x="0" y="0"/>
                    <a:pt x="1" y="0"/>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29" name="Freeform 30">
              <a:extLst>
                <a:ext uri="{FF2B5EF4-FFF2-40B4-BE49-F238E27FC236}">
                  <a16:creationId xmlns:a16="http://schemas.microsoft.com/office/drawing/2014/main" xmlns="" id="{BA88BD2D-90AA-486F-9581-40F1ADB65BA2}"/>
                </a:ext>
              </a:extLst>
            </p:cNvPr>
            <p:cNvSpPr>
              <a:spLocks/>
            </p:cNvSpPr>
            <p:nvPr/>
          </p:nvSpPr>
          <p:spPr bwMode="auto">
            <a:xfrm>
              <a:off x="10490201" y="4597718"/>
              <a:ext cx="569913" cy="171450"/>
            </a:xfrm>
            <a:custGeom>
              <a:avLst/>
              <a:gdLst>
                <a:gd name="T0" fmla="*/ 0 w 521"/>
                <a:gd name="T1" fmla="*/ 156 h 158"/>
                <a:gd name="T2" fmla="*/ 259 w 521"/>
                <a:gd name="T3" fmla="*/ 75 h 158"/>
                <a:gd name="T4" fmla="*/ 520 w 521"/>
                <a:gd name="T5" fmla="*/ 2 h 158"/>
                <a:gd name="T6" fmla="*/ 261 w 521"/>
                <a:gd name="T7" fmla="*/ 83 h 158"/>
                <a:gd name="T8" fmla="*/ 0 w 521"/>
                <a:gd name="T9" fmla="*/ 156 h 158"/>
              </a:gdLst>
              <a:ahLst/>
              <a:cxnLst>
                <a:cxn ang="0">
                  <a:pos x="T0" y="T1"/>
                </a:cxn>
                <a:cxn ang="0">
                  <a:pos x="T2" y="T3"/>
                </a:cxn>
                <a:cxn ang="0">
                  <a:pos x="T4" y="T5"/>
                </a:cxn>
                <a:cxn ang="0">
                  <a:pos x="T6" y="T7"/>
                </a:cxn>
                <a:cxn ang="0">
                  <a:pos x="T8" y="T9"/>
                </a:cxn>
              </a:cxnLst>
              <a:rect l="0" t="0" r="r" b="b"/>
              <a:pathLst>
                <a:path w="521" h="158">
                  <a:moveTo>
                    <a:pt x="0" y="156"/>
                  </a:moveTo>
                  <a:cubicBezTo>
                    <a:pt x="0" y="154"/>
                    <a:pt x="115" y="117"/>
                    <a:pt x="259" y="75"/>
                  </a:cubicBezTo>
                  <a:cubicBezTo>
                    <a:pt x="402" y="32"/>
                    <a:pt x="519" y="0"/>
                    <a:pt x="520" y="2"/>
                  </a:cubicBezTo>
                  <a:cubicBezTo>
                    <a:pt x="521" y="4"/>
                    <a:pt x="405" y="41"/>
                    <a:pt x="261" y="83"/>
                  </a:cubicBezTo>
                  <a:cubicBezTo>
                    <a:pt x="118" y="126"/>
                    <a:pt x="1" y="158"/>
                    <a:pt x="0" y="156"/>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0" name="Freeform 31">
              <a:extLst>
                <a:ext uri="{FF2B5EF4-FFF2-40B4-BE49-F238E27FC236}">
                  <a16:creationId xmlns:a16="http://schemas.microsoft.com/office/drawing/2014/main" xmlns="" id="{47BBE819-2D16-4746-89B9-A40024E30164}"/>
                </a:ext>
              </a:extLst>
            </p:cNvPr>
            <p:cNvSpPr>
              <a:spLocks/>
            </p:cNvSpPr>
            <p:nvPr/>
          </p:nvSpPr>
          <p:spPr bwMode="auto">
            <a:xfrm>
              <a:off x="10139363" y="5370830"/>
              <a:ext cx="523875" cy="31750"/>
            </a:xfrm>
            <a:custGeom>
              <a:avLst/>
              <a:gdLst>
                <a:gd name="T0" fmla="*/ 0 w 479"/>
                <a:gd name="T1" fmla="*/ 23 h 29"/>
                <a:gd name="T2" fmla="*/ 19 w 479"/>
                <a:gd name="T3" fmla="*/ 22 h 29"/>
                <a:gd name="T4" fmla="*/ 70 w 479"/>
                <a:gd name="T5" fmla="*/ 21 h 29"/>
                <a:gd name="T6" fmla="*/ 240 w 479"/>
                <a:gd name="T7" fmla="*/ 17 h 29"/>
                <a:gd name="T8" fmla="*/ 409 w 479"/>
                <a:gd name="T9" fmla="*/ 6 h 29"/>
                <a:gd name="T10" fmla="*/ 460 w 479"/>
                <a:gd name="T11" fmla="*/ 2 h 29"/>
                <a:gd name="T12" fmla="*/ 479 w 479"/>
                <a:gd name="T13" fmla="*/ 1 h 29"/>
                <a:gd name="T14" fmla="*/ 460 w 479"/>
                <a:gd name="T15" fmla="*/ 5 h 29"/>
                <a:gd name="T16" fmla="*/ 409 w 479"/>
                <a:gd name="T17" fmla="*/ 12 h 29"/>
                <a:gd name="T18" fmla="*/ 240 w 479"/>
                <a:gd name="T19" fmla="*/ 26 h 29"/>
                <a:gd name="T20" fmla="*/ 70 w 479"/>
                <a:gd name="T21" fmla="*/ 28 h 29"/>
                <a:gd name="T22" fmla="*/ 19 w 479"/>
                <a:gd name="T23" fmla="*/ 25 h 29"/>
                <a:gd name="T24" fmla="*/ 0 w 479"/>
                <a:gd name="T25"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9" h="29">
                  <a:moveTo>
                    <a:pt x="0" y="23"/>
                  </a:moveTo>
                  <a:cubicBezTo>
                    <a:pt x="0" y="22"/>
                    <a:pt x="7" y="22"/>
                    <a:pt x="19" y="22"/>
                  </a:cubicBezTo>
                  <a:cubicBezTo>
                    <a:pt x="33" y="22"/>
                    <a:pt x="50" y="22"/>
                    <a:pt x="70" y="21"/>
                  </a:cubicBezTo>
                  <a:cubicBezTo>
                    <a:pt x="114" y="21"/>
                    <a:pt x="173" y="20"/>
                    <a:pt x="240" y="17"/>
                  </a:cubicBezTo>
                  <a:cubicBezTo>
                    <a:pt x="306" y="14"/>
                    <a:pt x="365" y="10"/>
                    <a:pt x="409" y="6"/>
                  </a:cubicBezTo>
                  <a:cubicBezTo>
                    <a:pt x="429" y="4"/>
                    <a:pt x="446" y="3"/>
                    <a:pt x="460" y="2"/>
                  </a:cubicBezTo>
                  <a:cubicBezTo>
                    <a:pt x="472" y="1"/>
                    <a:pt x="479" y="0"/>
                    <a:pt x="479" y="1"/>
                  </a:cubicBezTo>
                  <a:cubicBezTo>
                    <a:pt x="479" y="2"/>
                    <a:pt x="472" y="3"/>
                    <a:pt x="460" y="5"/>
                  </a:cubicBezTo>
                  <a:cubicBezTo>
                    <a:pt x="448" y="7"/>
                    <a:pt x="431" y="9"/>
                    <a:pt x="409" y="12"/>
                  </a:cubicBezTo>
                  <a:cubicBezTo>
                    <a:pt x="366" y="17"/>
                    <a:pt x="306" y="23"/>
                    <a:pt x="240" y="26"/>
                  </a:cubicBezTo>
                  <a:cubicBezTo>
                    <a:pt x="174" y="29"/>
                    <a:pt x="114" y="29"/>
                    <a:pt x="70" y="28"/>
                  </a:cubicBezTo>
                  <a:cubicBezTo>
                    <a:pt x="48" y="27"/>
                    <a:pt x="31" y="26"/>
                    <a:pt x="19" y="25"/>
                  </a:cubicBezTo>
                  <a:cubicBezTo>
                    <a:pt x="7" y="24"/>
                    <a:pt x="0" y="24"/>
                    <a:pt x="0" y="23"/>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1" name="Freeform 32">
              <a:extLst>
                <a:ext uri="{FF2B5EF4-FFF2-40B4-BE49-F238E27FC236}">
                  <a16:creationId xmlns:a16="http://schemas.microsoft.com/office/drawing/2014/main" xmlns="" id="{12E1A05E-D894-44E7-8997-E9B409486E6B}"/>
                </a:ext>
              </a:extLst>
            </p:cNvPr>
            <p:cNvSpPr>
              <a:spLocks/>
            </p:cNvSpPr>
            <p:nvPr/>
          </p:nvSpPr>
          <p:spPr bwMode="auto">
            <a:xfrm>
              <a:off x="9898063" y="4977130"/>
              <a:ext cx="246063" cy="414338"/>
            </a:xfrm>
            <a:custGeom>
              <a:avLst/>
              <a:gdLst>
                <a:gd name="T0" fmla="*/ 1 w 225"/>
                <a:gd name="T1" fmla="*/ 0 h 383"/>
                <a:gd name="T2" fmla="*/ 11 w 225"/>
                <a:gd name="T3" fmla="*/ 14 h 383"/>
                <a:gd name="T4" fmla="*/ 36 w 225"/>
                <a:gd name="T5" fmla="*/ 55 h 383"/>
                <a:gd name="T6" fmla="*/ 117 w 225"/>
                <a:gd name="T7" fmla="*/ 189 h 383"/>
                <a:gd name="T8" fmla="*/ 195 w 225"/>
                <a:gd name="T9" fmla="*/ 325 h 383"/>
                <a:gd name="T10" fmla="*/ 218 w 225"/>
                <a:gd name="T11" fmla="*/ 367 h 383"/>
                <a:gd name="T12" fmla="*/ 225 w 225"/>
                <a:gd name="T13" fmla="*/ 383 h 383"/>
                <a:gd name="T14" fmla="*/ 215 w 225"/>
                <a:gd name="T15" fmla="*/ 368 h 383"/>
                <a:gd name="T16" fmla="*/ 189 w 225"/>
                <a:gd name="T17" fmla="*/ 328 h 383"/>
                <a:gd name="T18" fmla="*/ 109 w 225"/>
                <a:gd name="T19" fmla="*/ 194 h 383"/>
                <a:gd name="T20" fmla="*/ 31 w 225"/>
                <a:gd name="T21" fmla="*/ 58 h 383"/>
                <a:gd name="T22" fmla="*/ 8 w 225"/>
                <a:gd name="T23" fmla="*/ 16 h 383"/>
                <a:gd name="T24" fmla="*/ 1 w 225"/>
                <a:gd name="T25"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383">
                  <a:moveTo>
                    <a:pt x="1" y="0"/>
                  </a:moveTo>
                  <a:cubicBezTo>
                    <a:pt x="1" y="0"/>
                    <a:pt x="5" y="5"/>
                    <a:pt x="11" y="14"/>
                  </a:cubicBezTo>
                  <a:cubicBezTo>
                    <a:pt x="17" y="24"/>
                    <a:pt x="26" y="38"/>
                    <a:pt x="36" y="55"/>
                  </a:cubicBezTo>
                  <a:cubicBezTo>
                    <a:pt x="57" y="89"/>
                    <a:pt x="86" y="136"/>
                    <a:pt x="117" y="189"/>
                  </a:cubicBezTo>
                  <a:cubicBezTo>
                    <a:pt x="148" y="242"/>
                    <a:pt x="175" y="290"/>
                    <a:pt x="195" y="325"/>
                  </a:cubicBezTo>
                  <a:cubicBezTo>
                    <a:pt x="205" y="343"/>
                    <a:pt x="212" y="357"/>
                    <a:pt x="218" y="367"/>
                  </a:cubicBezTo>
                  <a:cubicBezTo>
                    <a:pt x="223" y="377"/>
                    <a:pt x="225" y="382"/>
                    <a:pt x="225" y="383"/>
                  </a:cubicBezTo>
                  <a:cubicBezTo>
                    <a:pt x="224" y="383"/>
                    <a:pt x="221" y="378"/>
                    <a:pt x="215" y="368"/>
                  </a:cubicBezTo>
                  <a:cubicBezTo>
                    <a:pt x="209" y="359"/>
                    <a:pt x="200" y="345"/>
                    <a:pt x="189" y="328"/>
                  </a:cubicBezTo>
                  <a:cubicBezTo>
                    <a:pt x="169" y="294"/>
                    <a:pt x="140" y="246"/>
                    <a:pt x="109" y="194"/>
                  </a:cubicBezTo>
                  <a:cubicBezTo>
                    <a:pt x="78" y="141"/>
                    <a:pt x="51" y="93"/>
                    <a:pt x="31" y="58"/>
                  </a:cubicBezTo>
                  <a:cubicBezTo>
                    <a:pt x="21" y="40"/>
                    <a:pt x="13" y="26"/>
                    <a:pt x="8" y="16"/>
                  </a:cubicBezTo>
                  <a:cubicBezTo>
                    <a:pt x="3" y="6"/>
                    <a:pt x="0" y="1"/>
                    <a:pt x="1" y="0"/>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2" name="Freeform 33">
              <a:extLst>
                <a:ext uri="{FF2B5EF4-FFF2-40B4-BE49-F238E27FC236}">
                  <a16:creationId xmlns:a16="http://schemas.microsoft.com/office/drawing/2014/main" xmlns="" id="{24AA05C5-6804-4F8E-9B29-C9F47239F5DC}"/>
                </a:ext>
              </a:extLst>
            </p:cNvPr>
            <p:cNvSpPr>
              <a:spLocks/>
            </p:cNvSpPr>
            <p:nvPr/>
          </p:nvSpPr>
          <p:spPr bwMode="auto">
            <a:xfrm>
              <a:off x="9517063" y="5493068"/>
              <a:ext cx="320675" cy="530225"/>
            </a:xfrm>
            <a:custGeom>
              <a:avLst/>
              <a:gdLst>
                <a:gd name="T0" fmla="*/ 1 w 293"/>
                <a:gd name="T1" fmla="*/ 0 h 488"/>
                <a:gd name="T2" fmla="*/ 14 w 293"/>
                <a:gd name="T3" fmla="*/ 18 h 488"/>
                <a:gd name="T4" fmla="*/ 46 w 293"/>
                <a:gd name="T5" fmla="*/ 70 h 488"/>
                <a:gd name="T6" fmla="*/ 150 w 293"/>
                <a:gd name="T7" fmla="*/ 241 h 488"/>
                <a:gd name="T8" fmla="*/ 253 w 293"/>
                <a:gd name="T9" fmla="*/ 414 h 488"/>
                <a:gd name="T10" fmla="*/ 283 w 293"/>
                <a:gd name="T11" fmla="*/ 467 h 488"/>
                <a:gd name="T12" fmla="*/ 293 w 293"/>
                <a:gd name="T13" fmla="*/ 487 h 488"/>
                <a:gd name="T14" fmla="*/ 280 w 293"/>
                <a:gd name="T15" fmla="*/ 469 h 488"/>
                <a:gd name="T16" fmla="*/ 247 w 293"/>
                <a:gd name="T17" fmla="*/ 418 h 488"/>
                <a:gd name="T18" fmla="*/ 143 w 293"/>
                <a:gd name="T19" fmla="*/ 246 h 488"/>
                <a:gd name="T20" fmla="*/ 41 w 293"/>
                <a:gd name="T21" fmla="*/ 73 h 488"/>
                <a:gd name="T22" fmla="*/ 11 w 293"/>
                <a:gd name="T23" fmla="*/ 20 h 488"/>
                <a:gd name="T24" fmla="*/ 1 w 293"/>
                <a:gd name="T25" fmla="*/ 0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3" h="488">
                  <a:moveTo>
                    <a:pt x="1" y="0"/>
                  </a:moveTo>
                  <a:cubicBezTo>
                    <a:pt x="1" y="0"/>
                    <a:pt x="6" y="6"/>
                    <a:pt x="14" y="18"/>
                  </a:cubicBezTo>
                  <a:cubicBezTo>
                    <a:pt x="22" y="32"/>
                    <a:pt x="33" y="49"/>
                    <a:pt x="46" y="70"/>
                  </a:cubicBezTo>
                  <a:cubicBezTo>
                    <a:pt x="73" y="114"/>
                    <a:pt x="110" y="174"/>
                    <a:pt x="150" y="241"/>
                  </a:cubicBezTo>
                  <a:cubicBezTo>
                    <a:pt x="191" y="309"/>
                    <a:pt x="227" y="370"/>
                    <a:pt x="253" y="414"/>
                  </a:cubicBezTo>
                  <a:cubicBezTo>
                    <a:pt x="265" y="436"/>
                    <a:pt x="275" y="453"/>
                    <a:pt x="283" y="467"/>
                  </a:cubicBezTo>
                  <a:cubicBezTo>
                    <a:pt x="290" y="480"/>
                    <a:pt x="293" y="487"/>
                    <a:pt x="293" y="487"/>
                  </a:cubicBezTo>
                  <a:cubicBezTo>
                    <a:pt x="292" y="488"/>
                    <a:pt x="288" y="481"/>
                    <a:pt x="280" y="469"/>
                  </a:cubicBezTo>
                  <a:cubicBezTo>
                    <a:pt x="271" y="456"/>
                    <a:pt x="260" y="438"/>
                    <a:pt x="247" y="418"/>
                  </a:cubicBezTo>
                  <a:cubicBezTo>
                    <a:pt x="220" y="374"/>
                    <a:pt x="183" y="313"/>
                    <a:pt x="143" y="246"/>
                  </a:cubicBezTo>
                  <a:cubicBezTo>
                    <a:pt x="103" y="179"/>
                    <a:pt x="67" y="117"/>
                    <a:pt x="41" y="73"/>
                  </a:cubicBezTo>
                  <a:cubicBezTo>
                    <a:pt x="29" y="52"/>
                    <a:pt x="19" y="34"/>
                    <a:pt x="11" y="20"/>
                  </a:cubicBezTo>
                  <a:cubicBezTo>
                    <a:pt x="4" y="7"/>
                    <a:pt x="0" y="0"/>
                    <a:pt x="1" y="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3" name="Freeform 34">
              <a:extLst>
                <a:ext uri="{FF2B5EF4-FFF2-40B4-BE49-F238E27FC236}">
                  <a16:creationId xmlns:a16="http://schemas.microsoft.com/office/drawing/2014/main" xmlns="" id="{C2722E5E-3ACA-4E83-A8CD-7E787D0A4853}"/>
                </a:ext>
              </a:extLst>
            </p:cNvPr>
            <p:cNvSpPr>
              <a:spLocks/>
            </p:cNvSpPr>
            <p:nvPr/>
          </p:nvSpPr>
          <p:spPr bwMode="auto">
            <a:xfrm>
              <a:off x="9832976" y="5958205"/>
              <a:ext cx="663575" cy="50800"/>
            </a:xfrm>
            <a:custGeom>
              <a:avLst/>
              <a:gdLst>
                <a:gd name="T0" fmla="*/ 0 w 607"/>
                <a:gd name="T1" fmla="*/ 45 h 46"/>
                <a:gd name="T2" fmla="*/ 24 w 607"/>
                <a:gd name="T3" fmla="*/ 43 h 46"/>
                <a:gd name="T4" fmla="*/ 89 w 607"/>
                <a:gd name="T5" fmla="*/ 40 h 46"/>
                <a:gd name="T6" fmla="*/ 304 w 607"/>
                <a:gd name="T7" fmla="*/ 28 h 46"/>
                <a:gd name="T8" fmla="*/ 518 w 607"/>
                <a:gd name="T9" fmla="*/ 9 h 46"/>
                <a:gd name="T10" fmla="*/ 583 w 607"/>
                <a:gd name="T11" fmla="*/ 2 h 46"/>
                <a:gd name="T12" fmla="*/ 607 w 607"/>
                <a:gd name="T13" fmla="*/ 0 h 46"/>
                <a:gd name="T14" fmla="*/ 583 w 607"/>
                <a:gd name="T15" fmla="*/ 5 h 46"/>
                <a:gd name="T16" fmla="*/ 519 w 607"/>
                <a:gd name="T17" fmla="*/ 15 h 46"/>
                <a:gd name="T18" fmla="*/ 304 w 607"/>
                <a:gd name="T19" fmla="*/ 37 h 46"/>
                <a:gd name="T20" fmla="*/ 89 w 607"/>
                <a:gd name="T21" fmla="*/ 46 h 46"/>
                <a:gd name="T22" fmla="*/ 24 w 607"/>
                <a:gd name="T23" fmla="*/ 46 h 46"/>
                <a:gd name="T24" fmla="*/ 0 w 607"/>
                <a:gd name="T25"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7" h="46">
                  <a:moveTo>
                    <a:pt x="0" y="45"/>
                  </a:moveTo>
                  <a:cubicBezTo>
                    <a:pt x="0" y="44"/>
                    <a:pt x="9" y="44"/>
                    <a:pt x="24" y="43"/>
                  </a:cubicBezTo>
                  <a:cubicBezTo>
                    <a:pt x="41" y="42"/>
                    <a:pt x="63" y="41"/>
                    <a:pt x="89" y="40"/>
                  </a:cubicBezTo>
                  <a:cubicBezTo>
                    <a:pt x="144" y="38"/>
                    <a:pt x="220" y="34"/>
                    <a:pt x="304" y="28"/>
                  </a:cubicBezTo>
                  <a:cubicBezTo>
                    <a:pt x="388" y="22"/>
                    <a:pt x="463" y="14"/>
                    <a:pt x="518" y="9"/>
                  </a:cubicBezTo>
                  <a:cubicBezTo>
                    <a:pt x="544" y="6"/>
                    <a:pt x="566" y="4"/>
                    <a:pt x="583" y="2"/>
                  </a:cubicBezTo>
                  <a:cubicBezTo>
                    <a:pt x="598" y="0"/>
                    <a:pt x="607" y="0"/>
                    <a:pt x="607" y="0"/>
                  </a:cubicBezTo>
                  <a:cubicBezTo>
                    <a:pt x="607" y="1"/>
                    <a:pt x="598" y="3"/>
                    <a:pt x="583" y="5"/>
                  </a:cubicBezTo>
                  <a:cubicBezTo>
                    <a:pt x="568" y="8"/>
                    <a:pt x="546" y="11"/>
                    <a:pt x="519" y="15"/>
                  </a:cubicBezTo>
                  <a:cubicBezTo>
                    <a:pt x="464" y="22"/>
                    <a:pt x="388" y="30"/>
                    <a:pt x="304" y="37"/>
                  </a:cubicBezTo>
                  <a:cubicBezTo>
                    <a:pt x="221" y="43"/>
                    <a:pt x="144" y="45"/>
                    <a:pt x="89" y="46"/>
                  </a:cubicBezTo>
                  <a:cubicBezTo>
                    <a:pt x="62" y="46"/>
                    <a:pt x="39" y="46"/>
                    <a:pt x="24" y="46"/>
                  </a:cubicBezTo>
                  <a:cubicBezTo>
                    <a:pt x="9" y="46"/>
                    <a:pt x="0" y="45"/>
                    <a:pt x="0" y="45"/>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grpSp>
      <p:grpSp>
        <p:nvGrpSpPr>
          <p:cNvPr id="2" name="Group 1">
            <a:extLst>
              <a:ext uri="{FF2B5EF4-FFF2-40B4-BE49-F238E27FC236}">
                <a16:creationId xmlns:a16="http://schemas.microsoft.com/office/drawing/2014/main" xmlns="" id="{E5DECD52-BA59-4465-85F0-F29CD973E1FF}"/>
              </a:ext>
            </a:extLst>
          </p:cNvPr>
          <p:cNvGrpSpPr/>
          <p:nvPr/>
        </p:nvGrpSpPr>
        <p:grpSpPr>
          <a:xfrm>
            <a:off x="738188" y="3095943"/>
            <a:ext cx="2474913" cy="3167062"/>
            <a:chOff x="738188" y="3095943"/>
            <a:chExt cx="2474913" cy="3167062"/>
          </a:xfrm>
        </p:grpSpPr>
        <p:sp>
          <p:nvSpPr>
            <p:cNvPr id="4" name="Freeform 5">
              <a:extLst>
                <a:ext uri="{FF2B5EF4-FFF2-40B4-BE49-F238E27FC236}">
                  <a16:creationId xmlns:a16="http://schemas.microsoft.com/office/drawing/2014/main" xmlns="" id="{ED102D98-D534-438C-B6C2-A8592DF66E9C}"/>
                </a:ext>
              </a:extLst>
            </p:cNvPr>
            <p:cNvSpPr>
              <a:spLocks/>
            </p:cNvSpPr>
            <p:nvPr/>
          </p:nvSpPr>
          <p:spPr bwMode="auto">
            <a:xfrm>
              <a:off x="738188" y="3095943"/>
              <a:ext cx="2474913" cy="2827338"/>
            </a:xfrm>
            <a:custGeom>
              <a:avLst/>
              <a:gdLst>
                <a:gd name="T0" fmla="*/ 1880 w 2265"/>
                <a:gd name="T1" fmla="*/ 2494 h 2608"/>
                <a:gd name="T2" fmla="*/ 2201 w 2265"/>
                <a:gd name="T3" fmla="*/ 1236 h 2608"/>
                <a:gd name="T4" fmla="*/ 2147 w 2265"/>
                <a:gd name="T5" fmla="*/ 1021 h 2608"/>
                <a:gd name="T6" fmla="*/ 1954 w 2265"/>
                <a:gd name="T7" fmla="*/ 963 h 2608"/>
                <a:gd name="T8" fmla="*/ 1859 w 2265"/>
                <a:gd name="T9" fmla="*/ 1118 h 2608"/>
                <a:gd name="T10" fmla="*/ 1703 w 2265"/>
                <a:gd name="T11" fmla="*/ 1304 h 2608"/>
                <a:gd name="T12" fmla="*/ 1552 w 2265"/>
                <a:gd name="T13" fmla="*/ 1335 h 2608"/>
                <a:gd name="T14" fmla="*/ 1459 w 2265"/>
                <a:gd name="T15" fmla="*/ 1145 h 2608"/>
                <a:gd name="T16" fmla="*/ 1416 w 2265"/>
                <a:gd name="T17" fmla="*/ 731 h 2608"/>
                <a:gd name="T18" fmla="*/ 1369 w 2265"/>
                <a:gd name="T19" fmla="*/ 513 h 2608"/>
                <a:gd name="T20" fmla="*/ 1208 w 2265"/>
                <a:gd name="T21" fmla="*/ 374 h 2608"/>
                <a:gd name="T22" fmla="*/ 1046 w 2265"/>
                <a:gd name="T23" fmla="*/ 486 h 2608"/>
                <a:gd name="T24" fmla="*/ 1054 w 2265"/>
                <a:gd name="T25" fmla="*/ 579 h 2608"/>
                <a:gd name="T26" fmla="*/ 1016 w 2265"/>
                <a:gd name="T27" fmla="*/ 657 h 2608"/>
                <a:gd name="T28" fmla="*/ 932 w 2265"/>
                <a:gd name="T29" fmla="*/ 632 h 2608"/>
                <a:gd name="T30" fmla="*/ 726 w 2265"/>
                <a:gd name="T31" fmla="*/ 385 h 2608"/>
                <a:gd name="T32" fmla="*/ 530 w 2265"/>
                <a:gd name="T33" fmla="*/ 128 h 2608"/>
                <a:gd name="T34" fmla="*/ 243 w 2265"/>
                <a:gd name="T35" fmla="*/ 6 h 2608"/>
                <a:gd name="T36" fmla="*/ 15 w 2265"/>
                <a:gd name="T37" fmla="*/ 196 h 2608"/>
                <a:gd name="T38" fmla="*/ 148 w 2265"/>
                <a:gd name="T39" fmla="*/ 480 h 2608"/>
                <a:gd name="T40" fmla="*/ 528 w 2265"/>
                <a:gd name="T41" fmla="*/ 770 h 2608"/>
                <a:gd name="T42" fmla="*/ 592 w 2265"/>
                <a:gd name="T43" fmla="*/ 825 h 2608"/>
                <a:gd name="T44" fmla="*/ 525 w 2265"/>
                <a:gd name="T45" fmla="*/ 948 h 2608"/>
                <a:gd name="T46" fmla="*/ 355 w 2265"/>
                <a:gd name="T47" fmla="*/ 987 h 2608"/>
                <a:gd name="T48" fmla="*/ 222 w 2265"/>
                <a:gd name="T49" fmla="*/ 1089 h 2608"/>
                <a:gd name="T50" fmla="*/ 340 w 2265"/>
                <a:gd name="T51" fmla="*/ 1286 h 2608"/>
                <a:gd name="T52" fmla="*/ 786 w 2265"/>
                <a:gd name="T53" fmla="*/ 1481 h 2608"/>
                <a:gd name="T54" fmla="*/ 950 w 2265"/>
                <a:gd name="T55" fmla="*/ 1540 h 2608"/>
                <a:gd name="T56" fmla="*/ 1011 w 2265"/>
                <a:gd name="T57" fmla="*/ 1691 h 2608"/>
                <a:gd name="T58" fmla="*/ 866 w 2265"/>
                <a:gd name="T59" fmla="*/ 1766 h 2608"/>
                <a:gd name="T60" fmla="*/ 696 w 2265"/>
                <a:gd name="T61" fmla="*/ 1722 h 2608"/>
                <a:gd name="T62" fmla="*/ 405 w 2265"/>
                <a:gd name="T63" fmla="*/ 1812 h 2608"/>
                <a:gd name="T64" fmla="*/ 402 w 2265"/>
                <a:gd name="T65" fmla="*/ 2021 h 2608"/>
                <a:gd name="T66" fmla="*/ 535 w 2265"/>
                <a:gd name="T67" fmla="*/ 2192 h 2608"/>
                <a:gd name="T68" fmla="*/ 1189 w 2265"/>
                <a:gd name="T69" fmla="*/ 2552 h 2608"/>
                <a:gd name="T70" fmla="*/ 1880 w 2265"/>
                <a:gd name="T71" fmla="*/ 2494 h 2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65" h="2608">
                  <a:moveTo>
                    <a:pt x="1880" y="2494"/>
                  </a:moveTo>
                  <a:cubicBezTo>
                    <a:pt x="2233" y="2185"/>
                    <a:pt x="2265" y="1680"/>
                    <a:pt x="2201" y="1236"/>
                  </a:cubicBezTo>
                  <a:cubicBezTo>
                    <a:pt x="2190" y="1162"/>
                    <a:pt x="2189" y="1082"/>
                    <a:pt x="2147" y="1021"/>
                  </a:cubicBezTo>
                  <a:cubicBezTo>
                    <a:pt x="2104" y="960"/>
                    <a:pt x="2017" y="924"/>
                    <a:pt x="1954" y="963"/>
                  </a:cubicBezTo>
                  <a:cubicBezTo>
                    <a:pt x="1901" y="995"/>
                    <a:pt x="1884" y="1062"/>
                    <a:pt x="1859" y="1118"/>
                  </a:cubicBezTo>
                  <a:cubicBezTo>
                    <a:pt x="1826" y="1193"/>
                    <a:pt x="1771" y="1259"/>
                    <a:pt x="1703" y="1304"/>
                  </a:cubicBezTo>
                  <a:cubicBezTo>
                    <a:pt x="1658" y="1334"/>
                    <a:pt x="1601" y="1355"/>
                    <a:pt x="1552" y="1335"/>
                  </a:cubicBezTo>
                  <a:cubicBezTo>
                    <a:pt x="1484" y="1306"/>
                    <a:pt x="1466" y="1219"/>
                    <a:pt x="1459" y="1145"/>
                  </a:cubicBezTo>
                  <a:cubicBezTo>
                    <a:pt x="1444" y="1007"/>
                    <a:pt x="1430" y="869"/>
                    <a:pt x="1416" y="731"/>
                  </a:cubicBezTo>
                  <a:cubicBezTo>
                    <a:pt x="1408" y="657"/>
                    <a:pt x="1400" y="581"/>
                    <a:pt x="1369" y="513"/>
                  </a:cubicBezTo>
                  <a:cubicBezTo>
                    <a:pt x="1338" y="446"/>
                    <a:pt x="1280" y="386"/>
                    <a:pt x="1208" y="374"/>
                  </a:cubicBezTo>
                  <a:cubicBezTo>
                    <a:pt x="1135" y="362"/>
                    <a:pt x="1053" y="412"/>
                    <a:pt x="1046" y="486"/>
                  </a:cubicBezTo>
                  <a:cubicBezTo>
                    <a:pt x="1043" y="517"/>
                    <a:pt x="1053" y="548"/>
                    <a:pt x="1054" y="579"/>
                  </a:cubicBezTo>
                  <a:cubicBezTo>
                    <a:pt x="1055" y="610"/>
                    <a:pt x="1045" y="645"/>
                    <a:pt x="1016" y="657"/>
                  </a:cubicBezTo>
                  <a:cubicBezTo>
                    <a:pt x="988" y="669"/>
                    <a:pt x="956" y="651"/>
                    <a:pt x="932" y="632"/>
                  </a:cubicBezTo>
                  <a:cubicBezTo>
                    <a:pt x="847" y="566"/>
                    <a:pt x="784" y="475"/>
                    <a:pt x="726" y="385"/>
                  </a:cubicBezTo>
                  <a:cubicBezTo>
                    <a:pt x="667" y="295"/>
                    <a:pt x="609" y="202"/>
                    <a:pt x="530" y="128"/>
                  </a:cubicBezTo>
                  <a:cubicBezTo>
                    <a:pt x="452" y="54"/>
                    <a:pt x="349" y="0"/>
                    <a:pt x="243" y="6"/>
                  </a:cubicBezTo>
                  <a:cubicBezTo>
                    <a:pt x="136" y="12"/>
                    <a:pt x="30" y="89"/>
                    <a:pt x="15" y="196"/>
                  </a:cubicBezTo>
                  <a:cubicBezTo>
                    <a:pt x="0" y="304"/>
                    <a:pt x="72" y="403"/>
                    <a:pt x="148" y="480"/>
                  </a:cubicBezTo>
                  <a:cubicBezTo>
                    <a:pt x="260" y="594"/>
                    <a:pt x="388" y="692"/>
                    <a:pt x="528" y="770"/>
                  </a:cubicBezTo>
                  <a:cubicBezTo>
                    <a:pt x="553" y="784"/>
                    <a:pt x="580" y="799"/>
                    <a:pt x="592" y="825"/>
                  </a:cubicBezTo>
                  <a:cubicBezTo>
                    <a:pt x="614" y="873"/>
                    <a:pt x="572" y="927"/>
                    <a:pt x="525" y="948"/>
                  </a:cubicBezTo>
                  <a:cubicBezTo>
                    <a:pt x="472" y="973"/>
                    <a:pt x="412" y="974"/>
                    <a:pt x="355" y="987"/>
                  </a:cubicBezTo>
                  <a:cubicBezTo>
                    <a:pt x="298" y="1000"/>
                    <a:pt x="238" y="1032"/>
                    <a:pt x="222" y="1089"/>
                  </a:cubicBezTo>
                  <a:cubicBezTo>
                    <a:pt x="200" y="1168"/>
                    <a:pt x="272" y="1241"/>
                    <a:pt x="340" y="1286"/>
                  </a:cubicBezTo>
                  <a:cubicBezTo>
                    <a:pt x="476" y="1376"/>
                    <a:pt x="628" y="1442"/>
                    <a:pt x="786" y="1481"/>
                  </a:cubicBezTo>
                  <a:cubicBezTo>
                    <a:pt x="842" y="1495"/>
                    <a:pt x="901" y="1506"/>
                    <a:pt x="950" y="1540"/>
                  </a:cubicBezTo>
                  <a:cubicBezTo>
                    <a:pt x="998" y="1573"/>
                    <a:pt x="1031" y="1636"/>
                    <a:pt x="1011" y="1691"/>
                  </a:cubicBezTo>
                  <a:cubicBezTo>
                    <a:pt x="990" y="1747"/>
                    <a:pt x="924" y="1771"/>
                    <a:pt x="866" y="1766"/>
                  </a:cubicBezTo>
                  <a:cubicBezTo>
                    <a:pt x="807" y="1762"/>
                    <a:pt x="753" y="1737"/>
                    <a:pt x="696" y="1722"/>
                  </a:cubicBezTo>
                  <a:cubicBezTo>
                    <a:pt x="590" y="1695"/>
                    <a:pt x="460" y="1717"/>
                    <a:pt x="405" y="1812"/>
                  </a:cubicBezTo>
                  <a:cubicBezTo>
                    <a:pt x="368" y="1874"/>
                    <a:pt x="373" y="1955"/>
                    <a:pt x="402" y="2021"/>
                  </a:cubicBezTo>
                  <a:cubicBezTo>
                    <a:pt x="432" y="2088"/>
                    <a:pt x="482" y="2142"/>
                    <a:pt x="535" y="2192"/>
                  </a:cubicBezTo>
                  <a:cubicBezTo>
                    <a:pt x="719" y="2365"/>
                    <a:pt x="944" y="2496"/>
                    <a:pt x="1189" y="2552"/>
                  </a:cubicBezTo>
                  <a:cubicBezTo>
                    <a:pt x="1434" y="2608"/>
                    <a:pt x="1655" y="2606"/>
                    <a:pt x="1880" y="2494"/>
                  </a:cubicBezTo>
                </a:path>
              </a:pathLst>
            </a:custGeom>
            <a:solidFill>
              <a:srgbClr val="E7E8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 name="Freeform 6">
              <a:extLst>
                <a:ext uri="{FF2B5EF4-FFF2-40B4-BE49-F238E27FC236}">
                  <a16:creationId xmlns:a16="http://schemas.microsoft.com/office/drawing/2014/main" xmlns="" id="{B706EB03-3F04-4DE2-B468-888FE706A3AB}"/>
                </a:ext>
              </a:extLst>
            </p:cNvPr>
            <p:cNvSpPr>
              <a:spLocks/>
            </p:cNvSpPr>
            <p:nvPr/>
          </p:nvSpPr>
          <p:spPr bwMode="auto">
            <a:xfrm>
              <a:off x="858838" y="3184843"/>
              <a:ext cx="1979613" cy="2974975"/>
            </a:xfrm>
            <a:custGeom>
              <a:avLst/>
              <a:gdLst>
                <a:gd name="T0" fmla="*/ 1811 w 1811"/>
                <a:gd name="T1" fmla="*/ 2741 h 2743"/>
                <a:gd name="T2" fmla="*/ 1623 w 1811"/>
                <a:gd name="T3" fmla="*/ 2144 h 2743"/>
                <a:gd name="T4" fmla="*/ 1281 w 1811"/>
                <a:gd name="T5" fmla="*/ 1460 h 2743"/>
                <a:gd name="T6" fmla="*/ 1182 w 1811"/>
                <a:gd name="T7" fmla="*/ 1285 h 2743"/>
                <a:gd name="T8" fmla="*/ 1083 w 1811"/>
                <a:gd name="T9" fmla="*/ 1117 h 2743"/>
                <a:gd name="T10" fmla="*/ 864 w 1811"/>
                <a:gd name="T11" fmla="*/ 820 h 2743"/>
                <a:gd name="T12" fmla="*/ 646 w 1811"/>
                <a:gd name="T13" fmla="*/ 568 h 2743"/>
                <a:gd name="T14" fmla="*/ 447 w 1811"/>
                <a:gd name="T15" fmla="*/ 357 h 2743"/>
                <a:gd name="T16" fmla="*/ 127 w 1811"/>
                <a:gd name="T17" fmla="*/ 86 h 2743"/>
                <a:gd name="T18" fmla="*/ 33 w 1811"/>
                <a:gd name="T19" fmla="*/ 21 h 2743"/>
                <a:gd name="T20" fmla="*/ 8 w 1811"/>
                <a:gd name="T21" fmla="*/ 5 h 2743"/>
                <a:gd name="T22" fmla="*/ 0 w 1811"/>
                <a:gd name="T23" fmla="*/ 0 h 2743"/>
                <a:gd name="T24" fmla="*/ 8 w 1811"/>
                <a:gd name="T25" fmla="*/ 6 h 2743"/>
                <a:gd name="T26" fmla="*/ 32 w 1811"/>
                <a:gd name="T27" fmla="*/ 24 h 2743"/>
                <a:gd name="T28" fmla="*/ 124 w 1811"/>
                <a:gd name="T29" fmla="*/ 90 h 2743"/>
                <a:gd name="T30" fmla="*/ 440 w 1811"/>
                <a:gd name="T31" fmla="*/ 364 h 2743"/>
                <a:gd name="T32" fmla="*/ 638 w 1811"/>
                <a:gd name="T33" fmla="*/ 576 h 2743"/>
                <a:gd name="T34" fmla="*/ 854 w 1811"/>
                <a:gd name="T35" fmla="*/ 828 h 2743"/>
                <a:gd name="T36" fmla="*/ 1071 w 1811"/>
                <a:gd name="T37" fmla="*/ 1124 h 2743"/>
                <a:gd name="T38" fmla="*/ 1171 w 1811"/>
                <a:gd name="T39" fmla="*/ 1292 h 2743"/>
                <a:gd name="T40" fmla="*/ 1269 w 1811"/>
                <a:gd name="T41" fmla="*/ 1467 h 2743"/>
                <a:gd name="T42" fmla="*/ 1612 w 1811"/>
                <a:gd name="T43" fmla="*/ 2149 h 2743"/>
                <a:gd name="T44" fmla="*/ 1802 w 1811"/>
                <a:gd name="T45" fmla="*/ 2743 h 2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11" h="2743">
                  <a:moveTo>
                    <a:pt x="1811" y="2741"/>
                  </a:moveTo>
                  <a:cubicBezTo>
                    <a:pt x="1776" y="2566"/>
                    <a:pt x="1714" y="2362"/>
                    <a:pt x="1623" y="2144"/>
                  </a:cubicBezTo>
                  <a:cubicBezTo>
                    <a:pt x="1533" y="1927"/>
                    <a:pt x="1414" y="1696"/>
                    <a:pt x="1281" y="1460"/>
                  </a:cubicBezTo>
                  <a:cubicBezTo>
                    <a:pt x="1248" y="1401"/>
                    <a:pt x="1215" y="1342"/>
                    <a:pt x="1182" y="1285"/>
                  </a:cubicBezTo>
                  <a:cubicBezTo>
                    <a:pt x="1150" y="1228"/>
                    <a:pt x="1118" y="1171"/>
                    <a:pt x="1083" y="1117"/>
                  </a:cubicBezTo>
                  <a:cubicBezTo>
                    <a:pt x="1013" y="1009"/>
                    <a:pt x="938" y="911"/>
                    <a:pt x="864" y="820"/>
                  </a:cubicBezTo>
                  <a:cubicBezTo>
                    <a:pt x="789" y="729"/>
                    <a:pt x="716" y="646"/>
                    <a:pt x="646" y="568"/>
                  </a:cubicBezTo>
                  <a:cubicBezTo>
                    <a:pt x="577" y="490"/>
                    <a:pt x="510" y="419"/>
                    <a:pt x="447" y="357"/>
                  </a:cubicBezTo>
                  <a:cubicBezTo>
                    <a:pt x="321" y="232"/>
                    <a:pt x="207" y="143"/>
                    <a:pt x="127" y="86"/>
                  </a:cubicBezTo>
                  <a:cubicBezTo>
                    <a:pt x="87" y="57"/>
                    <a:pt x="55" y="35"/>
                    <a:pt x="33" y="21"/>
                  </a:cubicBezTo>
                  <a:cubicBezTo>
                    <a:pt x="23" y="14"/>
                    <a:pt x="15" y="9"/>
                    <a:pt x="8" y="5"/>
                  </a:cubicBezTo>
                  <a:cubicBezTo>
                    <a:pt x="3" y="2"/>
                    <a:pt x="0" y="0"/>
                    <a:pt x="0" y="0"/>
                  </a:cubicBezTo>
                  <a:cubicBezTo>
                    <a:pt x="0" y="0"/>
                    <a:pt x="2" y="2"/>
                    <a:pt x="8" y="6"/>
                  </a:cubicBezTo>
                  <a:cubicBezTo>
                    <a:pt x="14" y="11"/>
                    <a:pt x="22" y="16"/>
                    <a:pt x="32" y="24"/>
                  </a:cubicBezTo>
                  <a:cubicBezTo>
                    <a:pt x="53" y="39"/>
                    <a:pt x="84" y="61"/>
                    <a:pt x="124" y="90"/>
                  </a:cubicBezTo>
                  <a:cubicBezTo>
                    <a:pt x="203" y="149"/>
                    <a:pt x="315" y="239"/>
                    <a:pt x="440" y="364"/>
                  </a:cubicBezTo>
                  <a:cubicBezTo>
                    <a:pt x="503" y="427"/>
                    <a:pt x="569" y="498"/>
                    <a:pt x="638" y="576"/>
                  </a:cubicBezTo>
                  <a:cubicBezTo>
                    <a:pt x="707" y="654"/>
                    <a:pt x="780" y="737"/>
                    <a:pt x="854" y="828"/>
                  </a:cubicBezTo>
                  <a:cubicBezTo>
                    <a:pt x="928" y="919"/>
                    <a:pt x="1002" y="1017"/>
                    <a:pt x="1071" y="1124"/>
                  </a:cubicBezTo>
                  <a:cubicBezTo>
                    <a:pt x="1106" y="1178"/>
                    <a:pt x="1138" y="1234"/>
                    <a:pt x="1171" y="1292"/>
                  </a:cubicBezTo>
                  <a:cubicBezTo>
                    <a:pt x="1203" y="1349"/>
                    <a:pt x="1236" y="1408"/>
                    <a:pt x="1269" y="1467"/>
                  </a:cubicBezTo>
                  <a:cubicBezTo>
                    <a:pt x="1402" y="1703"/>
                    <a:pt x="1521" y="1933"/>
                    <a:pt x="1612" y="2149"/>
                  </a:cubicBezTo>
                  <a:cubicBezTo>
                    <a:pt x="1703" y="2366"/>
                    <a:pt x="1765" y="2569"/>
                    <a:pt x="1802" y="2743"/>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6" name="Freeform 7">
              <a:extLst>
                <a:ext uri="{FF2B5EF4-FFF2-40B4-BE49-F238E27FC236}">
                  <a16:creationId xmlns:a16="http://schemas.microsoft.com/office/drawing/2014/main" xmlns="" id="{CCCAB515-080A-40DA-B822-1224C343616A}"/>
                </a:ext>
              </a:extLst>
            </p:cNvPr>
            <p:cNvSpPr>
              <a:spLocks/>
            </p:cNvSpPr>
            <p:nvPr/>
          </p:nvSpPr>
          <p:spPr bwMode="auto">
            <a:xfrm>
              <a:off x="2032001" y="3500755"/>
              <a:ext cx="26988" cy="895350"/>
            </a:xfrm>
            <a:custGeom>
              <a:avLst/>
              <a:gdLst>
                <a:gd name="T0" fmla="*/ 6 w 25"/>
                <a:gd name="T1" fmla="*/ 826 h 826"/>
                <a:gd name="T2" fmla="*/ 9 w 25"/>
                <a:gd name="T3" fmla="*/ 794 h 826"/>
                <a:gd name="T4" fmla="*/ 13 w 25"/>
                <a:gd name="T5" fmla="*/ 705 h 826"/>
                <a:gd name="T6" fmla="*/ 15 w 25"/>
                <a:gd name="T7" fmla="*/ 413 h 826"/>
                <a:gd name="T8" fmla="*/ 19 w 25"/>
                <a:gd name="T9" fmla="*/ 121 h 826"/>
                <a:gd name="T10" fmla="*/ 23 w 25"/>
                <a:gd name="T11" fmla="*/ 33 h 826"/>
                <a:gd name="T12" fmla="*/ 24 w 25"/>
                <a:gd name="T13" fmla="*/ 0 h 826"/>
                <a:gd name="T14" fmla="*/ 18 w 25"/>
                <a:gd name="T15" fmla="*/ 32 h 826"/>
                <a:gd name="T16" fmla="*/ 9 w 25"/>
                <a:gd name="T17" fmla="*/ 120 h 826"/>
                <a:gd name="T18" fmla="*/ 1 w 25"/>
                <a:gd name="T19" fmla="*/ 413 h 826"/>
                <a:gd name="T20" fmla="*/ 4 w 25"/>
                <a:gd name="T21" fmla="*/ 705 h 826"/>
                <a:gd name="T22" fmla="*/ 4 w 25"/>
                <a:gd name="T23" fmla="*/ 793 h 826"/>
                <a:gd name="T24" fmla="*/ 6 w 25"/>
                <a:gd name="T25" fmla="*/ 826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826">
                  <a:moveTo>
                    <a:pt x="6" y="826"/>
                  </a:moveTo>
                  <a:cubicBezTo>
                    <a:pt x="7" y="826"/>
                    <a:pt x="8" y="815"/>
                    <a:pt x="9" y="794"/>
                  </a:cubicBezTo>
                  <a:cubicBezTo>
                    <a:pt x="11" y="773"/>
                    <a:pt x="12" y="742"/>
                    <a:pt x="13" y="705"/>
                  </a:cubicBezTo>
                  <a:cubicBezTo>
                    <a:pt x="16" y="630"/>
                    <a:pt x="16" y="527"/>
                    <a:pt x="15" y="413"/>
                  </a:cubicBezTo>
                  <a:cubicBezTo>
                    <a:pt x="14" y="299"/>
                    <a:pt x="15" y="196"/>
                    <a:pt x="19" y="121"/>
                  </a:cubicBezTo>
                  <a:cubicBezTo>
                    <a:pt x="20" y="84"/>
                    <a:pt x="22" y="54"/>
                    <a:pt x="23" y="33"/>
                  </a:cubicBezTo>
                  <a:cubicBezTo>
                    <a:pt x="25" y="12"/>
                    <a:pt x="25" y="0"/>
                    <a:pt x="24" y="0"/>
                  </a:cubicBezTo>
                  <a:cubicBezTo>
                    <a:pt x="23" y="0"/>
                    <a:pt x="21" y="11"/>
                    <a:pt x="18" y="32"/>
                  </a:cubicBezTo>
                  <a:cubicBezTo>
                    <a:pt x="15" y="53"/>
                    <a:pt x="12" y="83"/>
                    <a:pt x="9" y="120"/>
                  </a:cubicBezTo>
                  <a:cubicBezTo>
                    <a:pt x="3" y="195"/>
                    <a:pt x="0" y="299"/>
                    <a:pt x="1" y="413"/>
                  </a:cubicBezTo>
                  <a:cubicBezTo>
                    <a:pt x="2" y="525"/>
                    <a:pt x="3" y="627"/>
                    <a:pt x="4" y="705"/>
                  </a:cubicBezTo>
                  <a:cubicBezTo>
                    <a:pt x="4" y="740"/>
                    <a:pt x="4" y="770"/>
                    <a:pt x="4" y="793"/>
                  </a:cubicBezTo>
                  <a:cubicBezTo>
                    <a:pt x="4" y="814"/>
                    <a:pt x="5" y="826"/>
                    <a:pt x="6" y="826"/>
                  </a:cubicBezTo>
                  <a:close/>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7" name="Freeform 8">
              <a:extLst>
                <a:ext uri="{FF2B5EF4-FFF2-40B4-BE49-F238E27FC236}">
                  <a16:creationId xmlns:a16="http://schemas.microsoft.com/office/drawing/2014/main" xmlns="" id="{08BC2C2A-8094-4133-ADF2-CF2591C92B9C}"/>
                </a:ext>
              </a:extLst>
            </p:cNvPr>
            <p:cNvSpPr>
              <a:spLocks/>
            </p:cNvSpPr>
            <p:nvPr/>
          </p:nvSpPr>
          <p:spPr bwMode="auto">
            <a:xfrm>
              <a:off x="977901" y="4304030"/>
              <a:ext cx="1060450" cy="93663"/>
            </a:xfrm>
            <a:custGeom>
              <a:avLst/>
              <a:gdLst>
                <a:gd name="T0" fmla="*/ 0 w 971"/>
                <a:gd name="T1" fmla="*/ 13 h 87"/>
                <a:gd name="T2" fmla="*/ 38 w 971"/>
                <a:gd name="T3" fmla="*/ 14 h 87"/>
                <a:gd name="T4" fmla="*/ 143 w 971"/>
                <a:gd name="T5" fmla="*/ 12 h 87"/>
                <a:gd name="T6" fmla="*/ 487 w 971"/>
                <a:gd name="T7" fmla="*/ 26 h 87"/>
                <a:gd name="T8" fmla="*/ 829 w 971"/>
                <a:gd name="T9" fmla="*/ 65 h 87"/>
                <a:gd name="T10" fmla="*/ 932 w 971"/>
                <a:gd name="T11" fmla="*/ 81 h 87"/>
                <a:gd name="T12" fmla="*/ 971 w 971"/>
                <a:gd name="T13" fmla="*/ 86 h 87"/>
                <a:gd name="T14" fmla="*/ 934 w 971"/>
                <a:gd name="T15" fmla="*/ 76 h 87"/>
                <a:gd name="T16" fmla="*/ 831 w 971"/>
                <a:gd name="T17" fmla="*/ 55 h 87"/>
                <a:gd name="T18" fmla="*/ 488 w 971"/>
                <a:gd name="T19" fmla="*/ 12 h 87"/>
                <a:gd name="T20" fmla="*/ 143 w 971"/>
                <a:gd name="T21" fmla="*/ 2 h 87"/>
                <a:gd name="T22" fmla="*/ 38 w 971"/>
                <a:gd name="T23" fmla="*/ 8 h 87"/>
                <a:gd name="T24" fmla="*/ 0 w 971"/>
                <a:gd name="T25" fmla="*/ 1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1" h="87">
                  <a:moveTo>
                    <a:pt x="0" y="13"/>
                  </a:moveTo>
                  <a:cubicBezTo>
                    <a:pt x="0" y="14"/>
                    <a:pt x="14" y="14"/>
                    <a:pt x="38" y="14"/>
                  </a:cubicBezTo>
                  <a:cubicBezTo>
                    <a:pt x="63" y="13"/>
                    <a:pt x="99" y="12"/>
                    <a:pt x="143" y="12"/>
                  </a:cubicBezTo>
                  <a:cubicBezTo>
                    <a:pt x="231" y="12"/>
                    <a:pt x="353" y="16"/>
                    <a:pt x="487" y="26"/>
                  </a:cubicBezTo>
                  <a:cubicBezTo>
                    <a:pt x="621" y="37"/>
                    <a:pt x="742" y="52"/>
                    <a:pt x="829" y="65"/>
                  </a:cubicBezTo>
                  <a:cubicBezTo>
                    <a:pt x="873" y="71"/>
                    <a:pt x="908" y="77"/>
                    <a:pt x="932" y="81"/>
                  </a:cubicBezTo>
                  <a:cubicBezTo>
                    <a:pt x="957" y="85"/>
                    <a:pt x="970" y="87"/>
                    <a:pt x="971" y="86"/>
                  </a:cubicBezTo>
                  <a:cubicBezTo>
                    <a:pt x="971" y="85"/>
                    <a:pt x="958" y="81"/>
                    <a:pt x="934" y="76"/>
                  </a:cubicBezTo>
                  <a:cubicBezTo>
                    <a:pt x="909" y="70"/>
                    <a:pt x="874" y="63"/>
                    <a:pt x="831" y="55"/>
                  </a:cubicBezTo>
                  <a:cubicBezTo>
                    <a:pt x="744" y="39"/>
                    <a:pt x="622" y="23"/>
                    <a:pt x="488" y="12"/>
                  </a:cubicBezTo>
                  <a:cubicBezTo>
                    <a:pt x="353" y="2"/>
                    <a:pt x="231" y="0"/>
                    <a:pt x="143" y="2"/>
                  </a:cubicBezTo>
                  <a:cubicBezTo>
                    <a:pt x="98" y="4"/>
                    <a:pt x="63" y="6"/>
                    <a:pt x="38" y="8"/>
                  </a:cubicBezTo>
                  <a:cubicBezTo>
                    <a:pt x="13" y="10"/>
                    <a:pt x="0" y="12"/>
                    <a:pt x="0" y="13"/>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8" name="Freeform 9">
              <a:extLst>
                <a:ext uri="{FF2B5EF4-FFF2-40B4-BE49-F238E27FC236}">
                  <a16:creationId xmlns:a16="http://schemas.microsoft.com/office/drawing/2014/main" xmlns="" id="{4B7770B9-8A36-4265-82C7-AE1FE6E0B3A6}"/>
                </a:ext>
              </a:extLst>
            </p:cNvPr>
            <p:cNvSpPr>
              <a:spLocks/>
            </p:cNvSpPr>
            <p:nvPr/>
          </p:nvSpPr>
          <p:spPr bwMode="auto">
            <a:xfrm>
              <a:off x="2617788" y="4118293"/>
              <a:ext cx="377825" cy="1374775"/>
            </a:xfrm>
            <a:custGeom>
              <a:avLst/>
              <a:gdLst>
                <a:gd name="T0" fmla="*/ 0 w 346"/>
                <a:gd name="T1" fmla="*/ 1267 h 1267"/>
                <a:gd name="T2" fmla="*/ 6 w 346"/>
                <a:gd name="T3" fmla="*/ 1255 h 1267"/>
                <a:gd name="T4" fmla="*/ 18 w 346"/>
                <a:gd name="T5" fmla="*/ 1219 h 1267"/>
                <a:gd name="T6" fmla="*/ 60 w 346"/>
                <a:gd name="T7" fmla="*/ 1084 h 1267"/>
                <a:gd name="T8" fmla="*/ 180 w 346"/>
                <a:gd name="T9" fmla="*/ 635 h 1267"/>
                <a:gd name="T10" fmla="*/ 295 w 346"/>
                <a:gd name="T11" fmla="*/ 185 h 1267"/>
                <a:gd name="T12" fmla="*/ 333 w 346"/>
                <a:gd name="T13" fmla="*/ 50 h 1267"/>
                <a:gd name="T14" fmla="*/ 343 w 346"/>
                <a:gd name="T15" fmla="*/ 13 h 1267"/>
                <a:gd name="T16" fmla="*/ 345 w 346"/>
                <a:gd name="T17" fmla="*/ 0 h 1267"/>
                <a:gd name="T18" fmla="*/ 340 w 346"/>
                <a:gd name="T19" fmla="*/ 12 h 1267"/>
                <a:gd name="T20" fmla="*/ 328 w 346"/>
                <a:gd name="T21" fmla="*/ 48 h 1267"/>
                <a:gd name="T22" fmla="*/ 286 w 346"/>
                <a:gd name="T23" fmla="*/ 183 h 1267"/>
                <a:gd name="T24" fmla="*/ 166 w 346"/>
                <a:gd name="T25" fmla="*/ 632 h 1267"/>
                <a:gd name="T26" fmla="*/ 51 w 346"/>
                <a:gd name="T27" fmla="*/ 1081 h 1267"/>
                <a:gd name="T28" fmla="*/ 13 w 346"/>
                <a:gd name="T29" fmla="*/ 1217 h 1267"/>
                <a:gd name="T30" fmla="*/ 3 w 346"/>
                <a:gd name="T31" fmla="*/ 1254 h 1267"/>
                <a:gd name="T32" fmla="*/ 0 w 346"/>
                <a:gd name="T33" fmla="*/ 1267 h 1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1267">
                  <a:moveTo>
                    <a:pt x="0" y="1267"/>
                  </a:moveTo>
                  <a:cubicBezTo>
                    <a:pt x="1" y="1267"/>
                    <a:pt x="3" y="1263"/>
                    <a:pt x="6" y="1255"/>
                  </a:cubicBezTo>
                  <a:cubicBezTo>
                    <a:pt x="9" y="1245"/>
                    <a:pt x="13" y="1233"/>
                    <a:pt x="18" y="1219"/>
                  </a:cubicBezTo>
                  <a:cubicBezTo>
                    <a:pt x="29" y="1187"/>
                    <a:pt x="43" y="1141"/>
                    <a:pt x="60" y="1084"/>
                  </a:cubicBezTo>
                  <a:cubicBezTo>
                    <a:pt x="94" y="970"/>
                    <a:pt x="136" y="811"/>
                    <a:pt x="180" y="635"/>
                  </a:cubicBezTo>
                  <a:cubicBezTo>
                    <a:pt x="223" y="459"/>
                    <a:pt x="264" y="300"/>
                    <a:pt x="295" y="185"/>
                  </a:cubicBezTo>
                  <a:cubicBezTo>
                    <a:pt x="311" y="130"/>
                    <a:pt x="323" y="84"/>
                    <a:pt x="333" y="50"/>
                  </a:cubicBezTo>
                  <a:cubicBezTo>
                    <a:pt x="337" y="35"/>
                    <a:pt x="340" y="23"/>
                    <a:pt x="343" y="13"/>
                  </a:cubicBezTo>
                  <a:cubicBezTo>
                    <a:pt x="345" y="4"/>
                    <a:pt x="346" y="0"/>
                    <a:pt x="345" y="0"/>
                  </a:cubicBezTo>
                  <a:cubicBezTo>
                    <a:pt x="345" y="0"/>
                    <a:pt x="343" y="4"/>
                    <a:pt x="340" y="12"/>
                  </a:cubicBezTo>
                  <a:cubicBezTo>
                    <a:pt x="337" y="22"/>
                    <a:pt x="333" y="34"/>
                    <a:pt x="328" y="48"/>
                  </a:cubicBezTo>
                  <a:cubicBezTo>
                    <a:pt x="317" y="80"/>
                    <a:pt x="303" y="126"/>
                    <a:pt x="286" y="183"/>
                  </a:cubicBezTo>
                  <a:cubicBezTo>
                    <a:pt x="252" y="297"/>
                    <a:pt x="210" y="456"/>
                    <a:pt x="166" y="632"/>
                  </a:cubicBezTo>
                  <a:cubicBezTo>
                    <a:pt x="122" y="808"/>
                    <a:pt x="82" y="967"/>
                    <a:pt x="51" y="1081"/>
                  </a:cubicBezTo>
                  <a:cubicBezTo>
                    <a:pt x="35" y="1137"/>
                    <a:pt x="23" y="1183"/>
                    <a:pt x="13" y="1217"/>
                  </a:cubicBezTo>
                  <a:cubicBezTo>
                    <a:pt x="9" y="1232"/>
                    <a:pt x="6" y="1244"/>
                    <a:pt x="3" y="1254"/>
                  </a:cubicBezTo>
                  <a:cubicBezTo>
                    <a:pt x="1" y="1263"/>
                    <a:pt x="0" y="1267"/>
                    <a:pt x="0" y="1267"/>
                  </a:cubicBezTo>
                  <a:close/>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9" name="Freeform 10">
              <a:extLst>
                <a:ext uri="{FF2B5EF4-FFF2-40B4-BE49-F238E27FC236}">
                  <a16:creationId xmlns:a16="http://schemas.microsoft.com/office/drawing/2014/main" xmlns="" id="{565D2786-7804-4254-9182-B7865C12B4C6}"/>
                </a:ext>
              </a:extLst>
            </p:cNvPr>
            <p:cNvSpPr>
              <a:spLocks/>
            </p:cNvSpPr>
            <p:nvPr/>
          </p:nvSpPr>
          <p:spPr bwMode="auto">
            <a:xfrm>
              <a:off x="1189038" y="5202555"/>
              <a:ext cx="1430338" cy="290513"/>
            </a:xfrm>
            <a:custGeom>
              <a:avLst/>
              <a:gdLst>
                <a:gd name="T0" fmla="*/ 0 w 1309"/>
                <a:gd name="T1" fmla="*/ 0 h 269"/>
                <a:gd name="T2" fmla="*/ 13 w 1309"/>
                <a:gd name="T3" fmla="*/ 4 h 269"/>
                <a:gd name="T4" fmla="*/ 51 w 1309"/>
                <a:gd name="T5" fmla="*/ 12 h 269"/>
                <a:gd name="T6" fmla="*/ 191 w 1309"/>
                <a:gd name="T7" fmla="*/ 41 h 269"/>
                <a:gd name="T8" fmla="*/ 653 w 1309"/>
                <a:gd name="T9" fmla="*/ 141 h 269"/>
                <a:gd name="T10" fmla="*/ 1115 w 1309"/>
                <a:gd name="T11" fmla="*/ 237 h 269"/>
                <a:gd name="T12" fmla="*/ 1256 w 1309"/>
                <a:gd name="T13" fmla="*/ 261 h 269"/>
                <a:gd name="T14" fmla="*/ 1295 w 1309"/>
                <a:gd name="T15" fmla="*/ 267 h 269"/>
                <a:gd name="T16" fmla="*/ 1308 w 1309"/>
                <a:gd name="T17" fmla="*/ 268 h 269"/>
                <a:gd name="T18" fmla="*/ 1295 w 1309"/>
                <a:gd name="T19" fmla="*/ 264 h 269"/>
                <a:gd name="T20" fmla="*/ 1257 w 1309"/>
                <a:gd name="T21" fmla="*/ 256 h 269"/>
                <a:gd name="T22" fmla="*/ 1117 w 1309"/>
                <a:gd name="T23" fmla="*/ 227 h 269"/>
                <a:gd name="T24" fmla="*/ 655 w 1309"/>
                <a:gd name="T25" fmla="*/ 127 h 269"/>
                <a:gd name="T26" fmla="*/ 193 w 1309"/>
                <a:gd name="T27" fmla="*/ 32 h 269"/>
                <a:gd name="T28" fmla="*/ 52 w 1309"/>
                <a:gd name="T29" fmla="*/ 7 h 269"/>
                <a:gd name="T30" fmla="*/ 13 w 1309"/>
                <a:gd name="T31" fmla="*/ 1 h 269"/>
                <a:gd name="T32" fmla="*/ 0 w 1309"/>
                <a:gd name="T33"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09" h="269">
                  <a:moveTo>
                    <a:pt x="0" y="0"/>
                  </a:moveTo>
                  <a:cubicBezTo>
                    <a:pt x="0" y="1"/>
                    <a:pt x="4" y="2"/>
                    <a:pt x="13" y="4"/>
                  </a:cubicBezTo>
                  <a:cubicBezTo>
                    <a:pt x="23" y="6"/>
                    <a:pt x="36" y="9"/>
                    <a:pt x="51" y="12"/>
                  </a:cubicBezTo>
                  <a:cubicBezTo>
                    <a:pt x="86" y="20"/>
                    <a:pt x="133" y="29"/>
                    <a:pt x="191" y="41"/>
                  </a:cubicBezTo>
                  <a:cubicBezTo>
                    <a:pt x="309" y="66"/>
                    <a:pt x="472" y="101"/>
                    <a:pt x="653" y="141"/>
                  </a:cubicBezTo>
                  <a:cubicBezTo>
                    <a:pt x="833" y="181"/>
                    <a:pt x="996" y="215"/>
                    <a:pt x="1115" y="237"/>
                  </a:cubicBezTo>
                  <a:cubicBezTo>
                    <a:pt x="1175" y="248"/>
                    <a:pt x="1223" y="256"/>
                    <a:pt x="1256" y="261"/>
                  </a:cubicBezTo>
                  <a:cubicBezTo>
                    <a:pt x="1272" y="264"/>
                    <a:pt x="1285" y="266"/>
                    <a:pt x="1295" y="267"/>
                  </a:cubicBezTo>
                  <a:cubicBezTo>
                    <a:pt x="1304" y="268"/>
                    <a:pt x="1308" y="269"/>
                    <a:pt x="1308" y="268"/>
                  </a:cubicBezTo>
                  <a:cubicBezTo>
                    <a:pt x="1309" y="268"/>
                    <a:pt x="1304" y="266"/>
                    <a:pt x="1295" y="264"/>
                  </a:cubicBezTo>
                  <a:cubicBezTo>
                    <a:pt x="1285" y="262"/>
                    <a:pt x="1273" y="259"/>
                    <a:pt x="1257" y="256"/>
                  </a:cubicBezTo>
                  <a:cubicBezTo>
                    <a:pt x="1222" y="249"/>
                    <a:pt x="1175" y="239"/>
                    <a:pt x="1117" y="227"/>
                  </a:cubicBezTo>
                  <a:cubicBezTo>
                    <a:pt x="999" y="203"/>
                    <a:pt x="836" y="167"/>
                    <a:pt x="655" y="127"/>
                  </a:cubicBezTo>
                  <a:cubicBezTo>
                    <a:pt x="475" y="88"/>
                    <a:pt x="312" y="54"/>
                    <a:pt x="193" y="32"/>
                  </a:cubicBezTo>
                  <a:cubicBezTo>
                    <a:pt x="133" y="21"/>
                    <a:pt x="85" y="12"/>
                    <a:pt x="52" y="7"/>
                  </a:cubicBezTo>
                  <a:cubicBezTo>
                    <a:pt x="36" y="5"/>
                    <a:pt x="24" y="3"/>
                    <a:pt x="13" y="1"/>
                  </a:cubicBezTo>
                  <a:cubicBezTo>
                    <a:pt x="4" y="0"/>
                    <a:pt x="0" y="0"/>
                    <a:pt x="0" y="0"/>
                  </a:cubicBezTo>
                </a:path>
              </a:pathLst>
            </a:custGeom>
            <a:solidFill>
              <a:srgbClr val="DAD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4" name="Freeform 35">
              <a:extLst>
                <a:ext uri="{FF2B5EF4-FFF2-40B4-BE49-F238E27FC236}">
                  <a16:creationId xmlns:a16="http://schemas.microsoft.com/office/drawing/2014/main" xmlns="" id="{B0F5BFDE-133F-4CAA-BF61-9B15B2281D31}"/>
                </a:ext>
              </a:extLst>
            </p:cNvPr>
            <p:cNvSpPr>
              <a:spLocks/>
            </p:cNvSpPr>
            <p:nvPr/>
          </p:nvSpPr>
          <p:spPr bwMode="auto">
            <a:xfrm>
              <a:off x="1706563" y="5801043"/>
              <a:ext cx="501650" cy="355600"/>
            </a:xfrm>
            <a:custGeom>
              <a:avLst/>
              <a:gdLst>
                <a:gd name="T0" fmla="*/ 278 w 459"/>
                <a:gd name="T1" fmla="*/ 11 h 328"/>
                <a:gd name="T2" fmla="*/ 70 w 459"/>
                <a:gd name="T3" fmla="*/ 122 h 328"/>
                <a:gd name="T4" fmla="*/ 5 w 459"/>
                <a:gd name="T5" fmla="*/ 231 h 328"/>
                <a:gd name="T6" fmla="*/ 70 w 459"/>
                <a:gd name="T7" fmla="*/ 326 h 328"/>
                <a:gd name="T8" fmla="*/ 141 w 459"/>
                <a:gd name="T9" fmla="*/ 299 h 328"/>
                <a:gd name="T10" fmla="*/ 303 w 459"/>
                <a:gd name="T11" fmla="*/ 217 h 328"/>
                <a:gd name="T12" fmla="*/ 407 w 459"/>
                <a:gd name="T13" fmla="*/ 225 h 328"/>
                <a:gd name="T14" fmla="*/ 456 w 459"/>
                <a:gd name="T15" fmla="*/ 143 h 328"/>
                <a:gd name="T16" fmla="*/ 407 w 459"/>
                <a:gd name="T17" fmla="*/ 55 h 328"/>
                <a:gd name="T18" fmla="*/ 278 w 459"/>
                <a:gd name="T19" fmla="*/ 1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9" h="328">
                  <a:moveTo>
                    <a:pt x="278" y="11"/>
                  </a:moveTo>
                  <a:cubicBezTo>
                    <a:pt x="198" y="22"/>
                    <a:pt x="127" y="66"/>
                    <a:pt x="70" y="122"/>
                  </a:cubicBezTo>
                  <a:cubicBezTo>
                    <a:pt x="39" y="152"/>
                    <a:pt x="10" y="188"/>
                    <a:pt x="5" y="231"/>
                  </a:cubicBezTo>
                  <a:cubicBezTo>
                    <a:pt x="0" y="273"/>
                    <a:pt x="27" y="322"/>
                    <a:pt x="70" y="326"/>
                  </a:cubicBezTo>
                  <a:cubicBezTo>
                    <a:pt x="96" y="328"/>
                    <a:pt x="120" y="314"/>
                    <a:pt x="141" y="299"/>
                  </a:cubicBezTo>
                  <a:cubicBezTo>
                    <a:pt x="191" y="263"/>
                    <a:pt x="241" y="214"/>
                    <a:pt x="303" y="217"/>
                  </a:cubicBezTo>
                  <a:cubicBezTo>
                    <a:pt x="338" y="218"/>
                    <a:pt x="373" y="236"/>
                    <a:pt x="407" y="225"/>
                  </a:cubicBezTo>
                  <a:cubicBezTo>
                    <a:pt x="440" y="214"/>
                    <a:pt x="459" y="177"/>
                    <a:pt x="456" y="143"/>
                  </a:cubicBezTo>
                  <a:cubicBezTo>
                    <a:pt x="454" y="108"/>
                    <a:pt x="433" y="78"/>
                    <a:pt x="407" y="55"/>
                  </a:cubicBezTo>
                  <a:cubicBezTo>
                    <a:pt x="407" y="55"/>
                    <a:pt x="358" y="0"/>
                    <a:pt x="278" y="11"/>
                  </a:cubicBezTo>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5" name="Freeform 36">
              <a:extLst>
                <a:ext uri="{FF2B5EF4-FFF2-40B4-BE49-F238E27FC236}">
                  <a16:creationId xmlns:a16="http://schemas.microsoft.com/office/drawing/2014/main" xmlns="" id="{C010EAB0-C498-4B03-A3DE-CC8D63B97301}"/>
                </a:ext>
              </a:extLst>
            </p:cNvPr>
            <p:cNvSpPr>
              <a:spLocks/>
            </p:cNvSpPr>
            <p:nvPr/>
          </p:nvSpPr>
          <p:spPr bwMode="auto">
            <a:xfrm>
              <a:off x="1711326" y="5812155"/>
              <a:ext cx="495300" cy="342900"/>
            </a:xfrm>
            <a:custGeom>
              <a:avLst/>
              <a:gdLst>
                <a:gd name="T0" fmla="*/ 71 w 453"/>
                <a:gd name="T1" fmla="*/ 317 h 317"/>
                <a:gd name="T2" fmla="*/ 66 w 453"/>
                <a:gd name="T3" fmla="*/ 317 h 317"/>
                <a:gd name="T4" fmla="*/ 0 w 453"/>
                <a:gd name="T5" fmla="*/ 232 h 317"/>
                <a:gd name="T6" fmla="*/ 1 w 453"/>
                <a:gd name="T7" fmla="*/ 222 h 317"/>
                <a:gd name="T8" fmla="*/ 66 w 453"/>
                <a:gd name="T9" fmla="*/ 113 h 317"/>
                <a:gd name="T10" fmla="*/ 274 w 453"/>
                <a:gd name="T11" fmla="*/ 2 h 317"/>
                <a:gd name="T12" fmla="*/ 295 w 453"/>
                <a:gd name="T13" fmla="*/ 0 h 317"/>
                <a:gd name="T14" fmla="*/ 403 w 453"/>
                <a:gd name="T15" fmla="*/ 46 h 317"/>
                <a:gd name="T16" fmla="*/ 452 w 453"/>
                <a:gd name="T17" fmla="*/ 134 h 317"/>
                <a:gd name="T18" fmla="*/ 453 w 453"/>
                <a:gd name="T19" fmla="*/ 140 h 317"/>
                <a:gd name="T20" fmla="*/ 403 w 453"/>
                <a:gd name="T21" fmla="*/ 216 h 317"/>
                <a:gd name="T22" fmla="*/ 380 w 453"/>
                <a:gd name="T23" fmla="*/ 219 h 317"/>
                <a:gd name="T24" fmla="*/ 299 w 453"/>
                <a:gd name="T25" fmla="*/ 208 h 317"/>
                <a:gd name="T26" fmla="*/ 295 w 453"/>
                <a:gd name="T27" fmla="*/ 208 h 317"/>
                <a:gd name="T28" fmla="*/ 137 w 453"/>
                <a:gd name="T29" fmla="*/ 290 h 317"/>
                <a:gd name="T30" fmla="*/ 71 w 453"/>
                <a:gd name="T31" fmla="*/ 31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3" h="317">
                  <a:moveTo>
                    <a:pt x="71" y="317"/>
                  </a:moveTo>
                  <a:cubicBezTo>
                    <a:pt x="70" y="317"/>
                    <a:pt x="68" y="317"/>
                    <a:pt x="66" y="317"/>
                  </a:cubicBezTo>
                  <a:cubicBezTo>
                    <a:pt x="27" y="314"/>
                    <a:pt x="0" y="272"/>
                    <a:pt x="0" y="232"/>
                  </a:cubicBezTo>
                  <a:cubicBezTo>
                    <a:pt x="0" y="229"/>
                    <a:pt x="1" y="225"/>
                    <a:pt x="1" y="222"/>
                  </a:cubicBezTo>
                  <a:cubicBezTo>
                    <a:pt x="6" y="179"/>
                    <a:pt x="35" y="143"/>
                    <a:pt x="66" y="113"/>
                  </a:cubicBezTo>
                  <a:cubicBezTo>
                    <a:pt x="123" y="57"/>
                    <a:pt x="194" y="13"/>
                    <a:pt x="274" y="2"/>
                  </a:cubicBezTo>
                  <a:cubicBezTo>
                    <a:pt x="281" y="1"/>
                    <a:pt x="288" y="0"/>
                    <a:pt x="295" y="0"/>
                  </a:cubicBezTo>
                  <a:cubicBezTo>
                    <a:pt x="362" y="0"/>
                    <a:pt x="403" y="46"/>
                    <a:pt x="403" y="46"/>
                  </a:cubicBezTo>
                  <a:cubicBezTo>
                    <a:pt x="429" y="69"/>
                    <a:pt x="450" y="99"/>
                    <a:pt x="452" y="134"/>
                  </a:cubicBezTo>
                  <a:cubicBezTo>
                    <a:pt x="453" y="136"/>
                    <a:pt x="453" y="138"/>
                    <a:pt x="453" y="140"/>
                  </a:cubicBezTo>
                  <a:cubicBezTo>
                    <a:pt x="453" y="173"/>
                    <a:pt x="434" y="206"/>
                    <a:pt x="403" y="216"/>
                  </a:cubicBezTo>
                  <a:cubicBezTo>
                    <a:pt x="395" y="219"/>
                    <a:pt x="388" y="219"/>
                    <a:pt x="380" y="219"/>
                  </a:cubicBezTo>
                  <a:cubicBezTo>
                    <a:pt x="353" y="219"/>
                    <a:pt x="326" y="208"/>
                    <a:pt x="299" y="208"/>
                  </a:cubicBezTo>
                  <a:cubicBezTo>
                    <a:pt x="297" y="208"/>
                    <a:pt x="296" y="208"/>
                    <a:pt x="295" y="208"/>
                  </a:cubicBezTo>
                  <a:cubicBezTo>
                    <a:pt x="235" y="208"/>
                    <a:pt x="186" y="255"/>
                    <a:pt x="137" y="290"/>
                  </a:cubicBezTo>
                  <a:cubicBezTo>
                    <a:pt x="117" y="304"/>
                    <a:pt x="95" y="317"/>
                    <a:pt x="71" y="317"/>
                  </a:cubicBezTo>
                  <a:close/>
                </a:path>
              </a:pathLst>
            </a:custGeom>
            <a:solidFill>
              <a:srgbClr val="BA2C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6" name="Freeform 37">
              <a:extLst>
                <a:ext uri="{FF2B5EF4-FFF2-40B4-BE49-F238E27FC236}">
                  <a16:creationId xmlns:a16="http://schemas.microsoft.com/office/drawing/2014/main" xmlns="" id="{1AF7AE34-984E-4267-9E3E-8648112D05EC}"/>
                </a:ext>
              </a:extLst>
            </p:cNvPr>
            <p:cNvSpPr>
              <a:spLocks/>
            </p:cNvSpPr>
            <p:nvPr/>
          </p:nvSpPr>
          <p:spPr bwMode="auto">
            <a:xfrm>
              <a:off x="1360488" y="4929505"/>
              <a:ext cx="598488" cy="619125"/>
            </a:xfrm>
            <a:custGeom>
              <a:avLst/>
              <a:gdLst>
                <a:gd name="T0" fmla="*/ 548 w 548"/>
                <a:gd name="T1" fmla="*/ 465 h 572"/>
                <a:gd name="T2" fmla="*/ 413 w 548"/>
                <a:gd name="T3" fmla="*/ 564 h 572"/>
                <a:gd name="T4" fmla="*/ 271 w 548"/>
                <a:gd name="T5" fmla="*/ 485 h 572"/>
                <a:gd name="T6" fmla="*/ 24 w 548"/>
                <a:gd name="T7" fmla="*/ 210 h 572"/>
                <a:gd name="T8" fmla="*/ 5 w 548"/>
                <a:gd name="T9" fmla="*/ 101 h 572"/>
                <a:gd name="T10" fmla="*/ 69 w 548"/>
                <a:gd name="T11" fmla="*/ 15 h 572"/>
                <a:gd name="T12" fmla="*/ 194 w 548"/>
                <a:gd name="T13" fmla="*/ 41 h 572"/>
                <a:gd name="T14" fmla="*/ 481 w 548"/>
                <a:gd name="T15" fmla="*/ 299 h 572"/>
                <a:gd name="T16" fmla="*/ 548 w 548"/>
                <a:gd name="T17" fmla="*/ 465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8" h="572">
                  <a:moveTo>
                    <a:pt x="548" y="465"/>
                  </a:moveTo>
                  <a:cubicBezTo>
                    <a:pt x="548" y="540"/>
                    <a:pt x="467" y="572"/>
                    <a:pt x="413" y="564"/>
                  </a:cubicBezTo>
                  <a:cubicBezTo>
                    <a:pt x="359" y="555"/>
                    <a:pt x="314" y="520"/>
                    <a:pt x="271" y="485"/>
                  </a:cubicBezTo>
                  <a:cubicBezTo>
                    <a:pt x="174" y="407"/>
                    <a:pt x="74" y="324"/>
                    <a:pt x="24" y="210"/>
                  </a:cubicBezTo>
                  <a:cubicBezTo>
                    <a:pt x="10" y="175"/>
                    <a:pt x="0" y="138"/>
                    <a:pt x="5" y="101"/>
                  </a:cubicBezTo>
                  <a:cubicBezTo>
                    <a:pt x="11" y="64"/>
                    <a:pt x="34" y="28"/>
                    <a:pt x="69" y="15"/>
                  </a:cubicBezTo>
                  <a:cubicBezTo>
                    <a:pt x="110" y="0"/>
                    <a:pt x="156" y="19"/>
                    <a:pt x="194" y="41"/>
                  </a:cubicBezTo>
                  <a:cubicBezTo>
                    <a:pt x="308" y="104"/>
                    <a:pt x="406" y="193"/>
                    <a:pt x="481" y="299"/>
                  </a:cubicBezTo>
                  <a:cubicBezTo>
                    <a:pt x="516" y="348"/>
                    <a:pt x="547" y="404"/>
                    <a:pt x="548" y="465"/>
                  </a:cubicBezTo>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7" name="Freeform 38">
              <a:extLst>
                <a:ext uri="{FF2B5EF4-FFF2-40B4-BE49-F238E27FC236}">
                  <a16:creationId xmlns:a16="http://schemas.microsoft.com/office/drawing/2014/main" xmlns="" id="{ABF65190-520B-4013-9738-283C108D69CA}"/>
                </a:ext>
              </a:extLst>
            </p:cNvPr>
            <p:cNvSpPr>
              <a:spLocks/>
            </p:cNvSpPr>
            <p:nvPr/>
          </p:nvSpPr>
          <p:spPr bwMode="auto">
            <a:xfrm>
              <a:off x="1365251" y="4939030"/>
              <a:ext cx="593725" cy="603250"/>
            </a:xfrm>
            <a:custGeom>
              <a:avLst/>
              <a:gdLst>
                <a:gd name="T0" fmla="*/ 426 w 544"/>
                <a:gd name="T1" fmla="*/ 555 h 555"/>
                <a:gd name="T2" fmla="*/ 409 w 544"/>
                <a:gd name="T3" fmla="*/ 554 h 555"/>
                <a:gd name="T4" fmla="*/ 267 w 544"/>
                <a:gd name="T5" fmla="*/ 475 h 555"/>
                <a:gd name="T6" fmla="*/ 20 w 544"/>
                <a:gd name="T7" fmla="*/ 200 h 555"/>
                <a:gd name="T8" fmla="*/ 0 w 544"/>
                <a:gd name="T9" fmla="*/ 112 h 555"/>
                <a:gd name="T10" fmla="*/ 1 w 544"/>
                <a:gd name="T11" fmla="*/ 91 h 555"/>
                <a:gd name="T12" fmla="*/ 65 w 544"/>
                <a:gd name="T13" fmla="*/ 5 h 555"/>
                <a:gd name="T14" fmla="*/ 97 w 544"/>
                <a:gd name="T15" fmla="*/ 0 h 555"/>
                <a:gd name="T16" fmla="*/ 190 w 544"/>
                <a:gd name="T17" fmla="*/ 31 h 555"/>
                <a:gd name="T18" fmla="*/ 477 w 544"/>
                <a:gd name="T19" fmla="*/ 289 h 555"/>
                <a:gd name="T20" fmla="*/ 544 w 544"/>
                <a:gd name="T21" fmla="*/ 455 h 555"/>
                <a:gd name="T22" fmla="*/ 426 w 544"/>
                <a:gd name="T23" fmla="*/ 555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4" h="555">
                  <a:moveTo>
                    <a:pt x="426" y="555"/>
                  </a:moveTo>
                  <a:cubicBezTo>
                    <a:pt x="420" y="555"/>
                    <a:pt x="414" y="555"/>
                    <a:pt x="409" y="554"/>
                  </a:cubicBezTo>
                  <a:cubicBezTo>
                    <a:pt x="355" y="545"/>
                    <a:pt x="310" y="510"/>
                    <a:pt x="267" y="475"/>
                  </a:cubicBezTo>
                  <a:cubicBezTo>
                    <a:pt x="170" y="397"/>
                    <a:pt x="70" y="314"/>
                    <a:pt x="20" y="200"/>
                  </a:cubicBezTo>
                  <a:cubicBezTo>
                    <a:pt x="9" y="172"/>
                    <a:pt x="0" y="142"/>
                    <a:pt x="0" y="112"/>
                  </a:cubicBezTo>
                  <a:cubicBezTo>
                    <a:pt x="0" y="105"/>
                    <a:pt x="0" y="98"/>
                    <a:pt x="1" y="91"/>
                  </a:cubicBezTo>
                  <a:cubicBezTo>
                    <a:pt x="7" y="54"/>
                    <a:pt x="30" y="18"/>
                    <a:pt x="65" y="5"/>
                  </a:cubicBezTo>
                  <a:cubicBezTo>
                    <a:pt x="75" y="1"/>
                    <a:pt x="86" y="0"/>
                    <a:pt x="97" y="0"/>
                  </a:cubicBezTo>
                  <a:cubicBezTo>
                    <a:pt x="129" y="0"/>
                    <a:pt x="162" y="14"/>
                    <a:pt x="190" y="31"/>
                  </a:cubicBezTo>
                  <a:cubicBezTo>
                    <a:pt x="304" y="94"/>
                    <a:pt x="402" y="183"/>
                    <a:pt x="477" y="289"/>
                  </a:cubicBezTo>
                  <a:cubicBezTo>
                    <a:pt x="512" y="338"/>
                    <a:pt x="543" y="394"/>
                    <a:pt x="544" y="455"/>
                  </a:cubicBezTo>
                  <a:cubicBezTo>
                    <a:pt x="544" y="522"/>
                    <a:pt x="479" y="555"/>
                    <a:pt x="426" y="555"/>
                  </a:cubicBezTo>
                </a:path>
              </a:pathLst>
            </a:custGeom>
            <a:solidFill>
              <a:srgbClr val="F467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8" name="Freeform 39">
              <a:extLst>
                <a:ext uri="{FF2B5EF4-FFF2-40B4-BE49-F238E27FC236}">
                  <a16:creationId xmlns:a16="http://schemas.microsoft.com/office/drawing/2014/main" xmlns="" id="{936AC371-CF16-4F48-AC7E-FAD0D0D09946}"/>
                </a:ext>
              </a:extLst>
            </p:cNvPr>
            <p:cNvSpPr>
              <a:spLocks/>
            </p:cNvSpPr>
            <p:nvPr/>
          </p:nvSpPr>
          <p:spPr bwMode="auto">
            <a:xfrm>
              <a:off x="1933576" y="4685030"/>
              <a:ext cx="406400" cy="768350"/>
            </a:xfrm>
            <a:custGeom>
              <a:avLst/>
              <a:gdLst>
                <a:gd name="T0" fmla="*/ 172 w 371"/>
                <a:gd name="T1" fmla="*/ 694 h 708"/>
                <a:gd name="T2" fmla="*/ 23 w 371"/>
                <a:gd name="T3" fmla="*/ 544 h 708"/>
                <a:gd name="T4" fmla="*/ 21 w 371"/>
                <a:gd name="T5" fmla="*/ 327 h 708"/>
                <a:gd name="T6" fmla="*/ 127 w 371"/>
                <a:gd name="T7" fmla="*/ 93 h 708"/>
                <a:gd name="T8" fmla="*/ 199 w 371"/>
                <a:gd name="T9" fmla="*/ 22 h 708"/>
                <a:gd name="T10" fmla="*/ 296 w 371"/>
                <a:gd name="T11" fmla="*/ 16 h 708"/>
                <a:gd name="T12" fmla="*/ 359 w 371"/>
                <a:gd name="T13" fmla="*/ 145 h 708"/>
                <a:gd name="T14" fmla="*/ 367 w 371"/>
                <a:gd name="T15" fmla="*/ 409 h 708"/>
                <a:gd name="T16" fmla="*/ 315 w 371"/>
                <a:gd name="T17" fmla="*/ 613 h 708"/>
                <a:gd name="T18" fmla="*/ 162 w 371"/>
                <a:gd name="T19" fmla="*/ 691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708">
                  <a:moveTo>
                    <a:pt x="172" y="694"/>
                  </a:moveTo>
                  <a:cubicBezTo>
                    <a:pt x="101" y="675"/>
                    <a:pt x="46" y="613"/>
                    <a:pt x="23" y="544"/>
                  </a:cubicBezTo>
                  <a:cubicBezTo>
                    <a:pt x="0" y="474"/>
                    <a:pt x="5" y="398"/>
                    <a:pt x="21" y="327"/>
                  </a:cubicBezTo>
                  <a:cubicBezTo>
                    <a:pt x="41" y="243"/>
                    <a:pt x="77" y="163"/>
                    <a:pt x="127" y="93"/>
                  </a:cubicBezTo>
                  <a:cubicBezTo>
                    <a:pt x="147" y="66"/>
                    <a:pt x="169" y="39"/>
                    <a:pt x="199" y="22"/>
                  </a:cubicBezTo>
                  <a:cubicBezTo>
                    <a:pt x="228" y="6"/>
                    <a:pt x="266" y="0"/>
                    <a:pt x="296" y="16"/>
                  </a:cubicBezTo>
                  <a:cubicBezTo>
                    <a:pt x="340" y="39"/>
                    <a:pt x="353" y="96"/>
                    <a:pt x="359" y="145"/>
                  </a:cubicBezTo>
                  <a:cubicBezTo>
                    <a:pt x="368" y="233"/>
                    <a:pt x="371" y="321"/>
                    <a:pt x="367" y="409"/>
                  </a:cubicBezTo>
                  <a:cubicBezTo>
                    <a:pt x="363" y="480"/>
                    <a:pt x="354" y="554"/>
                    <a:pt x="315" y="613"/>
                  </a:cubicBezTo>
                  <a:cubicBezTo>
                    <a:pt x="275" y="671"/>
                    <a:pt x="217" y="708"/>
                    <a:pt x="162" y="691"/>
                  </a:cubicBezTo>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39" name="Freeform 40">
              <a:extLst>
                <a:ext uri="{FF2B5EF4-FFF2-40B4-BE49-F238E27FC236}">
                  <a16:creationId xmlns:a16="http://schemas.microsoft.com/office/drawing/2014/main" xmlns="" id="{C75778CA-9291-4B65-A25D-4DDE60CCEBEF}"/>
                </a:ext>
              </a:extLst>
            </p:cNvPr>
            <p:cNvSpPr>
              <a:spLocks/>
            </p:cNvSpPr>
            <p:nvPr/>
          </p:nvSpPr>
          <p:spPr bwMode="auto">
            <a:xfrm>
              <a:off x="1900238" y="5904230"/>
              <a:ext cx="649288" cy="358775"/>
            </a:xfrm>
            <a:custGeom>
              <a:avLst/>
              <a:gdLst>
                <a:gd name="T0" fmla="*/ 594 w 595"/>
                <a:gd name="T1" fmla="*/ 331 h 332"/>
                <a:gd name="T2" fmla="*/ 575 w 595"/>
                <a:gd name="T3" fmla="*/ 310 h 332"/>
                <a:gd name="T4" fmla="*/ 525 w 595"/>
                <a:gd name="T5" fmla="*/ 252 h 332"/>
                <a:gd name="T6" fmla="*/ 445 w 595"/>
                <a:gd name="T7" fmla="*/ 169 h 332"/>
                <a:gd name="T8" fmla="*/ 335 w 595"/>
                <a:gd name="T9" fmla="*/ 83 h 332"/>
                <a:gd name="T10" fmla="*/ 210 w 595"/>
                <a:gd name="T11" fmla="*/ 24 h 332"/>
                <a:gd name="T12" fmla="*/ 98 w 595"/>
                <a:gd name="T13" fmla="*/ 15 h 332"/>
                <a:gd name="T14" fmla="*/ 26 w 595"/>
                <a:gd name="T15" fmla="*/ 38 h 332"/>
                <a:gd name="T16" fmla="*/ 1 w 595"/>
                <a:gd name="T17" fmla="*/ 51 h 332"/>
                <a:gd name="T18" fmla="*/ 24 w 595"/>
                <a:gd name="T19" fmla="*/ 34 h 332"/>
                <a:gd name="T20" fmla="*/ 97 w 595"/>
                <a:gd name="T21" fmla="*/ 6 h 332"/>
                <a:gd name="T22" fmla="*/ 213 w 595"/>
                <a:gd name="T23" fmla="*/ 13 h 332"/>
                <a:gd name="T24" fmla="*/ 341 w 595"/>
                <a:gd name="T25" fmla="*/ 74 h 332"/>
                <a:gd name="T26" fmla="*/ 453 w 595"/>
                <a:gd name="T27" fmla="*/ 161 h 332"/>
                <a:gd name="T28" fmla="*/ 531 w 595"/>
                <a:gd name="T29" fmla="*/ 246 h 332"/>
                <a:gd name="T30" fmla="*/ 578 w 595"/>
                <a:gd name="T31" fmla="*/ 308 h 332"/>
                <a:gd name="T32" fmla="*/ 594 w 595"/>
                <a:gd name="T33" fmla="*/ 331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5" h="332">
                  <a:moveTo>
                    <a:pt x="594" y="331"/>
                  </a:moveTo>
                  <a:cubicBezTo>
                    <a:pt x="594" y="332"/>
                    <a:pt x="587" y="324"/>
                    <a:pt x="575" y="310"/>
                  </a:cubicBezTo>
                  <a:cubicBezTo>
                    <a:pt x="561" y="295"/>
                    <a:pt x="545" y="275"/>
                    <a:pt x="525" y="252"/>
                  </a:cubicBezTo>
                  <a:cubicBezTo>
                    <a:pt x="503" y="227"/>
                    <a:pt x="477" y="198"/>
                    <a:pt x="445" y="169"/>
                  </a:cubicBezTo>
                  <a:cubicBezTo>
                    <a:pt x="414" y="140"/>
                    <a:pt x="376" y="111"/>
                    <a:pt x="335" y="83"/>
                  </a:cubicBezTo>
                  <a:cubicBezTo>
                    <a:pt x="294" y="57"/>
                    <a:pt x="251" y="36"/>
                    <a:pt x="210" y="24"/>
                  </a:cubicBezTo>
                  <a:cubicBezTo>
                    <a:pt x="169" y="12"/>
                    <a:pt x="130" y="9"/>
                    <a:pt x="98" y="15"/>
                  </a:cubicBezTo>
                  <a:cubicBezTo>
                    <a:pt x="67" y="20"/>
                    <a:pt x="42" y="30"/>
                    <a:pt x="26" y="38"/>
                  </a:cubicBezTo>
                  <a:cubicBezTo>
                    <a:pt x="10" y="47"/>
                    <a:pt x="1" y="51"/>
                    <a:pt x="1" y="51"/>
                  </a:cubicBezTo>
                  <a:cubicBezTo>
                    <a:pt x="0" y="50"/>
                    <a:pt x="8" y="44"/>
                    <a:pt x="24" y="34"/>
                  </a:cubicBezTo>
                  <a:cubicBezTo>
                    <a:pt x="40" y="24"/>
                    <a:pt x="64" y="13"/>
                    <a:pt x="97" y="6"/>
                  </a:cubicBezTo>
                  <a:cubicBezTo>
                    <a:pt x="130" y="0"/>
                    <a:pt x="171" y="1"/>
                    <a:pt x="213" y="13"/>
                  </a:cubicBezTo>
                  <a:cubicBezTo>
                    <a:pt x="255" y="25"/>
                    <a:pt x="299" y="46"/>
                    <a:pt x="341" y="74"/>
                  </a:cubicBezTo>
                  <a:cubicBezTo>
                    <a:pt x="383" y="101"/>
                    <a:pt x="421" y="131"/>
                    <a:pt x="453" y="161"/>
                  </a:cubicBezTo>
                  <a:cubicBezTo>
                    <a:pt x="484" y="191"/>
                    <a:pt x="510" y="221"/>
                    <a:pt x="531" y="246"/>
                  </a:cubicBezTo>
                  <a:cubicBezTo>
                    <a:pt x="552" y="272"/>
                    <a:pt x="568" y="293"/>
                    <a:pt x="578" y="308"/>
                  </a:cubicBezTo>
                  <a:cubicBezTo>
                    <a:pt x="589" y="322"/>
                    <a:pt x="595" y="331"/>
                    <a:pt x="594" y="331"/>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0" name="Freeform 41">
              <a:extLst>
                <a:ext uri="{FF2B5EF4-FFF2-40B4-BE49-F238E27FC236}">
                  <a16:creationId xmlns:a16="http://schemas.microsoft.com/office/drawing/2014/main" xmlns="" id="{0E089A6A-310D-41E1-AAF5-B02E63D20D21}"/>
                </a:ext>
              </a:extLst>
            </p:cNvPr>
            <p:cNvSpPr>
              <a:spLocks/>
            </p:cNvSpPr>
            <p:nvPr/>
          </p:nvSpPr>
          <p:spPr bwMode="auto">
            <a:xfrm>
              <a:off x="1577976" y="5172393"/>
              <a:ext cx="930275" cy="1041400"/>
            </a:xfrm>
            <a:custGeom>
              <a:avLst/>
              <a:gdLst>
                <a:gd name="T0" fmla="*/ 850 w 850"/>
                <a:gd name="T1" fmla="*/ 960 h 960"/>
                <a:gd name="T2" fmla="*/ 842 w 850"/>
                <a:gd name="T3" fmla="*/ 949 h 960"/>
                <a:gd name="T4" fmla="*/ 820 w 850"/>
                <a:gd name="T5" fmla="*/ 919 h 960"/>
                <a:gd name="T6" fmla="*/ 740 w 850"/>
                <a:gd name="T7" fmla="*/ 807 h 960"/>
                <a:gd name="T8" fmla="*/ 453 w 850"/>
                <a:gd name="T9" fmla="*/ 455 h 960"/>
                <a:gd name="T10" fmla="*/ 139 w 850"/>
                <a:gd name="T11" fmla="*/ 127 h 960"/>
                <a:gd name="T12" fmla="*/ 82 w 850"/>
                <a:gd name="T13" fmla="*/ 73 h 960"/>
                <a:gd name="T14" fmla="*/ 38 w 850"/>
                <a:gd name="T15" fmla="*/ 34 h 960"/>
                <a:gd name="T16" fmla="*/ 9 w 850"/>
                <a:gd name="T17" fmla="*/ 9 h 960"/>
                <a:gd name="T18" fmla="*/ 0 w 850"/>
                <a:gd name="T19" fmla="*/ 0 h 960"/>
                <a:gd name="T20" fmla="*/ 11 w 850"/>
                <a:gd name="T21" fmla="*/ 7 h 960"/>
                <a:gd name="T22" fmla="*/ 41 w 850"/>
                <a:gd name="T23" fmla="*/ 30 h 960"/>
                <a:gd name="T24" fmla="*/ 86 w 850"/>
                <a:gd name="T25" fmla="*/ 69 h 960"/>
                <a:gd name="T26" fmla="*/ 145 w 850"/>
                <a:gd name="T27" fmla="*/ 121 h 960"/>
                <a:gd name="T28" fmla="*/ 462 w 850"/>
                <a:gd name="T29" fmla="*/ 447 h 960"/>
                <a:gd name="T30" fmla="*/ 747 w 850"/>
                <a:gd name="T31" fmla="*/ 802 h 960"/>
                <a:gd name="T32" fmla="*/ 824 w 850"/>
                <a:gd name="T33" fmla="*/ 916 h 960"/>
                <a:gd name="T34" fmla="*/ 844 w 850"/>
                <a:gd name="T35" fmla="*/ 948 h 960"/>
                <a:gd name="T36" fmla="*/ 850 w 850"/>
                <a:gd name="T37" fmla="*/ 96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0" h="960">
                  <a:moveTo>
                    <a:pt x="850" y="960"/>
                  </a:moveTo>
                  <a:cubicBezTo>
                    <a:pt x="850" y="960"/>
                    <a:pt x="847" y="956"/>
                    <a:pt x="842" y="949"/>
                  </a:cubicBezTo>
                  <a:cubicBezTo>
                    <a:pt x="836" y="941"/>
                    <a:pt x="829" y="931"/>
                    <a:pt x="820" y="919"/>
                  </a:cubicBezTo>
                  <a:cubicBezTo>
                    <a:pt x="802" y="892"/>
                    <a:pt x="775" y="854"/>
                    <a:pt x="740" y="807"/>
                  </a:cubicBezTo>
                  <a:cubicBezTo>
                    <a:pt x="671" y="714"/>
                    <a:pt x="570" y="588"/>
                    <a:pt x="453" y="455"/>
                  </a:cubicBezTo>
                  <a:cubicBezTo>
                    <a:pt x="336" y="321"/>
                    <a:pt x="224" y="206"/>
                    <a:pt x="139" y="127"/>
                  </a:cubicBezTo>
                  <a:cubicBezTo>
                    <a:pt x="118" y="107"/>
                    <a:pt x="99" y="89"/>
                    <a:pt x="82" y="73"/>
                  </a:cubicBezTo>
                  <a:cubicBezTo>
                    <a:pt x="65" y="58"/>
                    <a:pt x="50" y="44"/>
                    <a:pt x="38" y="34"/>
                  </a:cubicBezTo>
                  <a:cubicBezTo>
                    <a:pt x="26" y="24"/>
                    <a:pt x="17" y="16"/>
                    <a:pt x="9" y="9"/>
                  </a:cubicBezTo>
                  <a:cubicBezTo>
                    <a:pt x="3" y="3"/>
                    <a:pt x="0" y="0"/>
                    <a:pt x="0" y="0"/>
                  </a:cubicBezTo>
                  <a:cubicBezTo>
                    <a:pt x="0" y="0"/>
                    <a:pt x="4" y="2"/>
                    <a:pt x="11" y="7"/>
                  </a:cubicBezTo>
                  <a:cubicBezTo>
                    <a:pt x="19" y="13"/>
                    <a:pt x="28" y="21"/>
                    <a:pt x="41" y="30"/>
                  </a:cubicBezTo>
                  <a:cubicBezTo>
                    <a:pt x="53" y="40"/>
                    <a:pt x="69" y="53"/>
                    <a:pt x="86" y="69"/>
                  </a:cubicBezTo>
                  <a:cubicBezTo>
                    <a:pt x="104" y="83"/>
                    <a:pt x="123" y="101"/>
                    <a:pt x="145" y="121"/>
                  </a:cubicBezTo>
                  <a:cubicBezTo>
                    <a:pt x="231" y="199"/>
                    <a:pt x="345" y="314"/>
                    <a:pt x="462" y="447"/>
                  </a:cubicBezTo>
                  <a:cubicBezTo>
                    <a:pt x="579" y="581"/>
                    <a:pt x="679" y="707"/>
                    <a:pt x="747" y="802"/>
                  </a:cubicBezTo>
                  <a:cubicBezTo>
                    <a:pt x="781" y="849"/>
                    <a:pt x="807" y="889"/>
                    <a:pt x="824" y="916"/>
                  </a:cubicBezTo>
                  <a:cubicBezTo>
                    <a:pt x="832" y="929"/>
                    <a:pt x="839" y="940"/>
                    <a:pt x="844" y="948"/>
                  </a:cubicBezTo>
                  <a:cubicBezTo>
                    <a:pt x="848" y="956"/>
                    <a:pt x="850" y="960"/>
                    <a:pt x="850" y="960"/>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1" name="Freeform 42">
              <a:extLst>
                <a:ext uri="{FF2B5EF4-FFF2-40B4-BE49-F238E27FC236}">
                  <a16:creationId xmlns:a16="http://schemas.microsoft.com/office/drawing/2014/main" xmlns="" id="{FE2CE167-DDED-4555-B68B-8739BFADB824}"/>
                </a:ext>
              </a:extLst>
            </p:cNvPr>
            <p:cNvSpPr>
              <a:spLocks/>
            </p:cNvSpPr>
            <p:nvPr/>
          </p:nvSpPr>
          <p:spPr bwMode="auto">
            <a:xfrm>
              <a:off x="2076451" y="4908868"/>
              <a:ext cx="236538" cy="1030288"/>
            </a:xfrm>
            <a:custGeom>
              <a:avLst/>
              <a:gdLst>
                <a:gd name="T0" fmla="*/ 215 w 216"/>
                <a:gd name="T1" fmla="*/ 950 h 951"/>
                <a:gd name="T2" fmla="*/ 193 w 216"/>
                <a:gd name="T3" fmla="*/ 918 h 951"/>
                <a:gd name="T4" fmla="*/ 142 w 216"/>
                <a:gd name="T5" fmla="*/ 824 h 951"/>
                <a:gd name="T6" fmla="*/ 81 w 216"/>
                <a:gd name="T7" fmla="*/ 678 h 951"/>
                <a:gd name="T8" fmla="*/ 29 w 216"/>
                <a:gd name="T9" fmla="*/ 491 h 951"/>
                <a:gd name="T10" fmla="*/ 15 w 216"/>
                <a:gd name="T11" fmla="*/ 140 h 951"/>
                <a:gd name="T12" fmla="*/ 27 w 216"/>
                <a:gd name="T13" fmla="*/ 81 h 951"/>
                <a:gd name="T14" fmla="*/ 34 w 216"/>
                <a:gd name="T15" fmla="*/ 57 h 951"/>
                <a:gd name="T16" fmla="*/ 41 w 216"/>
                <a:gd name="T17" fmla="*/ 37 h 951"/>
                <a:gd name="T18" fmla="*/ 56 w 216"/>
                <a:gd name="T19" fmla="*/ 1 h 951"/>
                <a:gd name="T20" fmla="*/ 23 w 216"/>
                <a:gd name="T21" fmla="*/ 142 h 951"/>
                <a:gd name="T22" fmla="*/ 41 w 216"/>
                <a:gd name="T23" fmla="*/ 489 h 951"/>
                <a:gd name="T24" fmla="*/ 91 w 216"/>
                <a:gd name="T25" fmla="*/ 674 h 951"/>
                <a:gd name="T26" fmla="*/ 149 w 216"/>
                <a:gd name="T27" fmla="*/ 821 h 951"/>
                <a:gd name="T28" fmla="*/ 197 w 216"/>
                <a:gd name="T29" fmla="*/ 916 h 951"/>
                <a:gd name="T30" fmla="*/ 215 w 216"/>
                <a:gd name="T31" fmla="*/ 950 h 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 h="951">
                  <a:moveTo>
                    <a:pt x="215" y="950"/>
                  </a:moveTo>
                  <a:cubicBezTo>
                    <a:pt x="214" y="951"/>
                    <a:pt x="207" y="939"/>
                    <a:pt x="193" y="918"/>
                  </a:cubicBezTo>
                  <a:cubicBezTo>
                    <a:pt x="180" y="897"/>
                    <a:pt x="161" y="865"/>
                    <a:pt x="142" y="824"/>
                  </a:cubicBezTo>
                  <a:cubicBezTo>
                    <a:pt x="122" y="784"/>
                    <a:pt x="101" y="734"/>
                    <a:pt x="81" y="678"/>
                  </a:cubicBezTo>
                  <a:cubicBezTo>
                    <a:pt x="61" y="622"/>
                    <a:pt x="43" y="559"/>
                    <a:pt x="29" y="491"/>
                  </a:cubicBezTo>
                  <a:cubicBezTo>
                    <a:pt x="0" y="356"/>
                    <a:pt x="0" y="229"/>
                    <a:pt x="15" y="140"/>
                  </a:cubicBezTo>
                  <a:cubicBezTo>
                    <a:pt x="17" y="118"/>
                    <a:pt x="24" y="98"/>
                    <a:pt x="27" y="81"/>
                  </a:cubicBezTo>
                  <a:cubicBezTo>
                    <a:pt x="30" y="72"/>
                    <a:pt x="31" y="64"/>
                    <a:pt x="34" y="57"/>
                  </a:cubicBezTo>
                  <a:cubicBezTo>
                    <a:pt x="36" y="50"/>
                    <a:pt x="39" y="43"/>
                    <a:pt x="41" y="37"/>
                  </a:cubicBezTo>
                  <a:cubicBezTo>
                    <a:pt x="50" y="13"/>
                    <a:pt x="55" y="0"/>
                    <a:pt x="56" y="1"/>
                  </a:cubicBezTo>
                  <a:cubicBezTo>
                    <a:pt x="59" y="2"/>
                    <a:pt x="36" y="53"/>
                    <a:pt x="23" y="142"/>
                  </a:cubicBezTo>
                  <a:cubicBezTo>
                    <a:pt x="10" y="230"/>
                    <a:pt x="12" y="355"/>
                    <a:pt x="41" y="489"/>
                  </a:cubicBezTo>
                  <a:cubicBezTo>
                    <a:pt x="54" y="556"/>
                    <a:pt x="72" y="619"/>
                    <a:pt x="91" y="674"/>
                  </a:cubicBezTo>
                  <a:cubicBezTo>
                    <a:pt x="110" y="731"/>
                    <a:pt x="131" y="780"/>
                    <a:pt x="149" y="821"/>
                  </a:cubicBezTo>
                  <a:cubicBezTo>
                    <a:pt x="168" y="862"/>
                    <a:pt x="185" y="894"/>
                    <a:pt x="197" y="916"/>
                  </a:cubicBezTo>
                  <a:cubicBezTo>
                    <a:pt x="209" y="937"/>
                    <a:pt x="216" y="950"/>
                    <a:pt x="215" y="95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grpSp>
      <p:sp>
        <p:nvSpPr>
          <p:cNvPr id="42" name="Freeform 43">
            <a:extLst>
              <a:ext uri="{FF2B5EF4-FFF2-40B4-BE49-F238E27FC236}">
                <a16:creationId xmlns:a16="http://schemas.microsoft.com/office/drawing/2014/main" xmlns="" id="{7B394213-0D21-4859-B2F5-A57F36A73045}"/>
              </a:ext>
            </a:extLst>
          </p:cNvPr>
          <p:cNvSpPr>
            <a:spLocks/>
          </p:cNvSpPr>
          <p:nvPr/>
        </p:nvSpPr>
        <p:spPr bwMode="auto">
          <a:xfrm>
            <a:off x="2465388" y="1998980"/>
            <a:ext cx="7316788" cy="4800600"/>
          </a:xfrm>
          <a:custGeom>
            <a:avLst/>
            <a:gdLst>
              <a:gd name="T0" fmla="*/ 6453 w 6695"/>
              <a:gd name="T1" fmla="*/ 4428 h 4428"/>
              <a:gd name="T2" fmla="*/ 243 w 6695"/>
              <a:gd name="T3" fmla="*/ 4428 h 4428"/>
              <a:gd name="T4" fmla="*/ 0 w 6695"/>
              <a:gd name="T5" fmla="*/ 4185 h 4428"/>
              <a:gd name="T6" fmla="*/ 0 w 6695"/>
              <a:gd name="T7" fmla="*/ 243 h 4428"/>
              <a:gd name="T8" fmla="*/ 243 w 6695"/>
              <a:gd name="T9" fmla="*/ 0 h 4428"/>
              <a:gd name="T10" fmla="*/ 6453 w 6695"/>
              <a:gd name="T11" fmla="*/ 0 h 4428"/>
              <a:gd name="T12" fmla="*/ 6695 w 6695"/>
              <a:gd name="T13" fmla="*/ 243 h 4428"/>
              <a:gd name="T14" fmla="*/ 6695 w 6695"/>
              <a:gd name="T15" fmla="*/ 4185 h 4428"/>
              <a:gd name="T16" fmla="*/ 6453 w 6695"/>
              <a:gd name="T17" fmla="*/ 4428 h 4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95" h="4428">
                <a:moveTo>
                  <a:pt x="6453" y="4428"/>
                </a:moveTo>
                <a:lnTo>
                  <a:pt x="243" y="4428"/>
                </a:lnTo>
                <a:cubicBezTo>
                  <a:pt x="109" y="4428"/>
                  <a:pt x="0" y="4319"/>
                  <a:pt x="0" y="4185"/>
                </a:cubicBezTo>
                <a:lnTo>
                  <a:pt x="0" y="243"/>
                </a:lnTo>
                <a:cubicBezTo>
                  <a:pt x="0" y="109"/>
                  <a:pt x="109" y="0"/>
                  <a:pt x="243" y="0"/>
                </a:cubicBezTo>
                <a:lnTo>
                  <a:pt x="6453" y="0"/>
                </a:lnTo>
                <a:cubicBezTo>
                  <a:pt x="6587" y="0"/>
                  <a:pt x="6695" y="109"/>
                  <a:pt x="6695" y="243"/>
                </a:cubicBezTo>
                <a:lnTo>
                  <a:pt x="6695" y="4185"/>
                </a:lnTo>
                <a:cubicBezTo>
                  <a:pt x="6695" y="4319"/>
                  <a:pt x="6587" y="4428"/>
                  <a:pt x="6453" y="4428"/>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3" name="Freeform 44">
            <a:extLst>
              <a:ext uri="{FF2B5EF4-FFF2-40B4-BE49-F238E27FC236}">
                <a16:creationId xmlns:a16="http://schemas.microsoft.com/office/drawing/2014/main" xmlns="" id="{39D8C3E8-E855-423F-84AF-BDF3C92C9D7C}"/>
              </a:ext>
            </a:extLst>
          </p:cNvPr>
          <p:cNvSpPr>
            <a:spLocks/>
          </p:cNvSpPr>
          <p:nvPr/>
        </p:nvSpPr>
        <p:spPr bwMode="auto">
          <a:xfrm>
            <a:off x="2159001" y="6443980"/>
            <a:ext cx="7927975" cy="420688"/>
          </a:xfrm>
          <a:custGeom>
            <a:avLst/>
            <a:gdLst>
              <a:gd name="T0" fmla="*/ 6957 w 7254"/>
              <a:gd name="T1" fmla="*/ 388 h 388"/>
              <a:gd name="T2" fmla="*/ 296 w 7254"/>
              <a:gd name="T3" fmla="*/ 388 h 388"/>
              <a:gd name="T4" fmla="*/ 0 w 7254"/>
              <a:gd name="T5" fmla="*/ 91 h 388"/>
              <a:gd name="T6" fmla="*/ 0 w 7254"/>
              <a:gd name="T7" fmla="*/ 0 h 388"/>
              <a:gd name="T8" fmla="*/ 7254 w 7254"/>
              <a:gd name="T9" fmla="*/ 0 h 388"/>
              <a:gd name="T10" fmla="*/ 7254 w 7254"/>
              <a:gd name="T11" fmla="*/ 91 h 388"/>
              <a:gd name="T12" fmla="*/ 6957 w 7254"/>
              <a:gd name="T13" fmla="*/ 388 h 388"/>
            </a:gdLst>
            <a:ahLst/>
            <a:cxnLst>
              <a:cxn ang="0">
                <a:pos x="T0" y="T1"/>
              </a:cxn>
              <a:cxn ang="0">
                <a:pos x="T2" y="T3"/>
              </a:cxn>
              <a:cxn ang="0">
                <a:pos x="T4" y="T5"/>
              </a:cxn>
              <a:cxn ang="0">
                <a:pos x="T6" y="T7"/>
              </a:cxn>
              <a:cxn ang="0">
                <a:pos x="T8" y="T9"/>
              </a:cxn>
              <a:cxn ang="0">
                <a:pos x="T10" y="T11"/>
              </a:cxn>
              <a:cxn ang="0">
                <a:pos x="T12" y="T13"/>
              </a:cxn>
            </a:cxnLst>
            <a:rect l="0" t="0" r="r" b="b"/>
            <a:pathLst>
              <a:path w="7254" h="388">
                <a:moveTo>
                  <a:pt x="6957" y="388"/>
                </a:moveTo>
                <a:lnTo>
                  <a:pt x="296" y="388"/>
                </a:lnTo>
                <a:cubicBezTo>
                  <a:pt x="133" y="388"/>
                  <a:pt x="0" y="255"/>
                  <a:pt x="0" y="91"/>
                </a:cubicBezTo>
                <a:lnTo>
                  <a:pt x="0" y="0"/>
                </a:lnTo>
                <a:lnTo>
                  <a:pt x="7254" y="0"/>
                </a:lnTo>
                <a:lnTo>
                  <a:pt x="7254" y="91"/>
                </a:lnTo>
                <a:cubicBezTo>
                  <a:pt x="7254" y="255"/>
                  <a:pt x="7121" y="388"/>
                  <a:pt x="6957" y="388"/>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4" name="Rectangle 45">
            <a:extLst>
              <a:ext uri="{FF2B5EF4-FFF2-40B4-BE49-F238E27FC236}">
                <a16:creationId xmlns:a16="http://schemas.microsoft.com/office/drawing/2014/main" xmlns="" id="{CC2BE98C-8FBF-4A4C-B2D2-8C4299508B23}"/>
              </a:ext>
            </a:extLst>
          </p:cNvPr>
          <p:cNvSpPr>
            <a:spLocks noChangeArrowheads="1"/>
          </p:cNvSpPr>
          <p:nvPr/>
        </p:nvSpPr>
        <p:spPr bwMode="auto">
          <a:xfrm>
            <a:off x="2662238" y="2191068"/>
            <a:ext cx="6902450" cy="4052888"/>
          </a:xfrm>
          <a:prstGeom prst="rect">
            <a:avLst/>
          </a:prstGeom>
          <a:solidFill>
            <a:srgbClr val="33535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5" name="Freeform 46">
            <a:extLst>
              <a:ext uri="{FF2B5EF4-FFF2-40B4-BE49-F238E27FC236}">
                <a16:creationId xmlns:a16="http://schemas.microsoft.com/office/drawing/2014/main" xmlns="" id="{DF0F5726-2716-42B0-8D74-87355C7E9002}"/>
              </a:ext>
            </a:extLst>
          </p:cNvPr>
          <p:cNvSpPr>
            <a:spLocks/>
          </p:cNvSpPr>
          <p:nvPr/>
        </p:nvSpPr>
        <p:spPr bwMode="auto">
          <a:xfrm>
            <a:off x="5402263" y="6443980"/>
            <a:ext cx="1573213" cy="155575"/>
          </a:xfrm>
          <a:custGeom>
            <a:avLst/>
            <a:gdLst>
              <a:gd name="T0" fmla="*/ 0 w 991"/>
              <a:gd name="T1" fmla="*/ 0 h 98"/>
              <a:gd name="T2" fmla="*/ 62 w 991"/>
              <a:gd name="T3" fmla="*/ 98 h 98"/>
              <a:gd name="T4" fmla="*/ 934 w 991"/>
              <a:gd name="T5" fmla="*/ 98 h 98"/>
              <a:gd name="T6" fmla="*/ 991 w 991"/>
              <a:gd name="T7" fmla="*/ 0 h 98"/>
              <a:gd name="T8" fmla="*/ 0 w 991"/>
              <a:gd name="T9" fmla="*/ 0 h 98"/>
            </a:gdLst>
            <a:ahLst/>
            <a:cxnLst>
              <a:cxn ang="0">
                <a:pos x="T0" y="T1"/>
              </a:cxn>
              <a:cxn ang="0">
                <a:pos x="T2" y="T3"/>
              </a:cxn>
              <a:cxn ang="0">
                <a:pos x="T4" y="T5"/>
              </a:cxn>
              <a:cxn ang="0">
                <a:pos x="T6" y="T7"/>
              </a:cxn>
              <a:cxn ang="0">
                <a:pos x="T8" y="T9"/>
              </a:cxn>
            </a:cxnLst>
            <a:rect l="0" t="0" r="r" b="b"/>
            <a:pathLst>
              <a:path w="991" h="98">
                <a:moveTo>
                  <a:pt x="0" y="0"/>
                </a:moveTo>
                <a:lnTo>
                  <a:pt x="62" y="98"/>
                </a:lnTo>
                <a:lnTo>
                  <a:pt x="934" y="98"/>
                </a:lnTo>
                <a:lnTo>
                  <a:pt x="991" y="0"/>
                </a:lnTo>
                <a:lnTo>
                  <a:pt x="0" y="0"/>
                </a:ln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6" name="Freeform 47">
            <a:extLst>
              <a:ext uri="{FF2B5EF4-FFF2-40B4-BE49-F238E27FC236}">
                <a16:creationId xmlns:a16="http://schemas.microsoft.com/office/drawing/2014/main" xmlns="" id="{F6164989-1234-4049-B746-A8526286D43F}"/>
              </a:ext>
            </a:extLst>
          </p:cNvPr>
          <p:cNvSpPr>
            <a:spLocks/>
          </p:cNvSpPr>
          <p:nvPr/>
        </p:nvSpPr>
        <p:spPr bwMode="auto">
          <a:xfrm>
            <a:off x="2803526" y="2327593"/>
            <a:ext cx="6634163" cy="3903663"/>
          </a:xfrm>
          <a:custGeom>
            <a:avLst/>
            <a:gdLst>
              <a:gd name="T0" fmla="*/ 6015 w 6070"/>
              <a:gd name="T1" fmla="*/ 3601 h 3601"/>
              <a:gd name="T2" fmla="*/ 54 w 6070"/>
              <a:gd name="T3" fmla="*/ 3601 h 3601"/>
              <a:gd name="T4" fmla="*/ 0 w 6070"/>
              <a:gd name="T5" fmla="*/ 3546 h 3601"/>
              <a:gd name="T6" fmla="*/ 0 w 6070"/>
              <a:gd name="T7" fmla="*/ 55 h 3601"/>
              <a:gd name="T8" fmla="*/ 54 w 6070"/>
              <a:gd name="T9" fmla="*/ 0 h 3601"/>
              <a:gd name="T10" fmla="*/ 6015 w 6070"/>
              <a:gd name="T11" fmla="*/ 0 h 3601"/>
              <a:gd name="T12" fmla="*/ 6070 w 6070"/>
              <a:gd name="T13" fmla="*/ 55 h 3601"/>
              <a:gd name="T14" fmla="*/ 6070 w 6070"/>
              <a:gd name="T15" fmla="*/ 3546 h 3601"/>
              <a:gd name="T16" fmla="*/ 6015 w 6070"/>
              <a:gd name="T17" fmla="*/ 3601 h 3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0" h="3601">
                <a:moveTo>
                  <a:pt x="6015" y="3601"/>
                </a:moveTo>
                <a:lnTo>
                  <a:pt x="54" y="3601"/>
                </a:lnTo>
                <a:cubicBezTo>
                  <a:pt x="24" y="3601"/>
                  <a:pt x="0" y="3577"/>
                  <a:pt x="0" y="3546"/>
                </a:cubicBezTo>
                <a:lnTo>
                  <a:pt x="0" y="55"/>
                </a:lnTo>
                <a:cubicBezTo>
                  <a:pt x="0" y="25"/>
                  <a:pt x="24" y="0"/>
                  <a:pt x="54" y="0"/>
                </a:cubicBezTo>
                <a:lnTo>
                  <a:pt x="6015" y="0"/>
                </a:lnTo>
                <a:cubicBezTo>
                  <a:pt x="6045" y="0"/>
                  <a:pt x="6070" y="25"/>
                  <a:pt x="6070" y="55"/>
                </a:cubicBezTo>
                <a:lnTo>
                  <a:pt x="6070" y="3546"/>
                </a:lnTo>
                <a:cubicBezTo>
                  <a:pt x="6070" y="3577"/>
                  <a:pt x="6045" y="3601"/>
                  <a:pt x="6015" y="3601"/>
                </a:cubicBezTo>
                <a:close/>
              </a:path>
            </a:pathLst>
          </a:custGeom>
          <a:solidFill>
            <a:srgbClr val="E7E8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7" name="Rectangle 48">
            <a:extLst>
              <a:ext uri="{FF2B5EF4-FFF2-40B4-BE49-F238E27FC236}">
                <a16:creationId xmlns:a16="http://schemas.microsoft.com/office/drawing/2014/main" xmlns="" id="{864A1F7E-AE9E-429B-8494-3536835216DD}"/>
              </a:ext>
            </a:extLst>
          </p:cNvPr>
          <p:cNvSpPr>
            <a:spLocks noChangeArrowheads="1"/>
          </p:cNvSpPr>
          <p:nvPr/>
        </p:nvSpPr>
        <p:spPr bwMode="auto">
          <a:xfrm>
            <a:off x="2803526" y="2613343"/>
            <a:ext cx="6634163" cy="3617913"/>
          </a:xfrm>
          <a:prstGeom prst="rect">
            <a:avLst/>
          </a:prstGeom>
          <a:solidFill>
            <a:srgbClr val="FAFA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8" name="Oval 49">
            <a:extLst>
              <a:ext uri="{FF2B5EF4-FFF2-40B4-BE49-F238E27FC236}">
                <a16:creationId xmlns:a16="http://schemas.microsoft.com/office/drawing/2014/main" xmlns="" id="{73B4004D-5DE4-4044-BC90-720874919B3B}"/>
              </a:ext>
            </a:extLst>
          </p:cNvPr>
          <p:cNvSpPr>
            <a:spLocks noChangeArrowheads="1"/>
          </p:cNvSpPr>
          <p:nvPr/>
        </p:nvSpPr>
        <p:spPr bwMode="auto">
          <a:xfrm>
            <a:off x="3241676" y="2426018"/>
            <a:ext cx="106363" cy="104775"/>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49" name="Oval 50">
            <a:extLst>
              <a:ext uri="{FF2B5EF4-FFF2-40B4-BE49-F238E27FC236}">
                <a16:creationId xmlns:a16="http://schemas.microsoft.com/office/drawing/2014/main" xmlns="" id="{B36E6ABC-BFAF-4967-BB6F-302AD5C4D8D2}"/>
              </a:ext>
            </a:extLst>
          </p:cNvPr>
          <p:cNvSpPr>
            <a:spLocks noChangeArrowheads="1"/>
          </p:cNvSpPr>
          <p:nvPr/>
        </p:nvSpPr>
        <p:spPr bwMode="auto">
          <a:xfrm>
            <a:off x="2921001" y="2426018"/>
            <a:ext cx="106363" cy="104775"/>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0" name="Oval 51">
            <a:extLst>
              <a:ext uri="{FF2B5EF4-FFF2-40B4-BE49-F238E27FC236}">
                <a16:creationId xmlns:a16="http://schemas.microsoft.com/office/drawing/2014/main" xmlns="" id="{61A5F66C-FB02-4FCC-9CC0-E16AB871904F}"/>
              </a:ext>
            </a:extLst>
          </p:cNvPr>
          <p:cNvSpPr>
            <a:spLocks noChangeArrowheads="1"/>
          </p:cNvSpPr>
          <p:nvPr/>
        </p:nvSpPr>
        <p:spPr bwMode="auto">
          <a:xfrm>
            <a:off x="3074988" y="2426018"/>
            <a:ext cx="106363" cy="104775"/>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1" name="Oval 52">
            <a:extLst>
              <a:ext uri="{FF2B5EF4-FFF2-40B4-BE49-F238E27FC236}">
                <a16:creationId xmlns:a16="http://schemas.microsoft.com/office/drawing/2014/main" xmlns="" id="{A79AA155-5FA4-4FB8-84C2-9F1612A5CB8D}"/>
              </a:ext>
            </a:extLst>
          </p:cNvPr>
          <p:cNvSpPr>
            <a:spLocks noChangeArrowheads="1"/>
          </p:cNvSpPr>
          <p:nvPr/>
        </p:nvSpPr>
        <p:spPr bwMode="auto">
          <a:xfrm>
            <a:off x="2465388" y="6440805"/>
            <a:ext cx="7253288" cy="7938"/>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2" name="Freeform 53">
            <a:extLst>
              <a:ext uri="{FF2B5EF4-FFF2-40B4-BE49-F238E27FC236}">
                <a16:creationId xmlns:a16="http://schemas.microsoft.com/office/drawing/2014/main" xmlns="" id="{3867DDC0-07AD-4331-BCC8-3FD1A530C9CB}"/>
              </a:ext>
            </a:extLst>
          </p:cNvPr>
          <p:cNvSpPr>
            <a:spLocks/>
          </p:cNvSpPr>
          <p:nvPr/>
        </p:nvSpPr>
        <p:spPr bwMode="auto">
          <a:xfrm>
            <a:off x="4108451" y="4683443"/>
            <a:ext cx="23813" cy="263525"/>
          </a:xfrm>
          <a:custGeom>
            <a:avLst/>
            <a:gdLst>
              <a:gd name="T0" fmla="*/ 2 w 21"/>
              <a:gd name="T1" fmla="*/ 243 h 243"/>
              <a:gd name="T2" fmla="*/ 6 w 21"/>
              <a:gd name="T3" fmla="*/ 122 h 243"/>
              <a:gd name="T4" fmla="*/ 19 w 21"/>
              <a:gd name="T5" fmla="*/ 1 h 243"/>
              <a:gd name="T6" fmla="*/ 15 w 21"/>
              <a:gd name="T7" fmla="*/ 122 h 243"/>
              <a:gd name="T8" fmla="*/ 2 w 21"/>
              <a:gd name="T9" fmla="*/ 243 h 243"/>
            </a:gdLst>
            <a:ahLst/>
            <a:cxnLst>
              <a:cxn ang="0">
                <a:pos x="T0" y="T1"/>
              </a:cxn>
              <a:cxn ang="0">
                <a:pos x="T2" y="T3"/>
              </a:cxn>
              <a:cxn ang="0">
                <a:pos x="T4" y="T5"/>
              </a:cxn>
              <a:cxn ang="0">
                <a:pos x="T6" y="T7"/>
              </a:cxn>
              <a:cxn ang="0">
                <a:pos x="T8" y="T9"/>
              </a:cxn>
            </a:cxnLst>
            <a:rect l="0" t="0" r="r" b="b"/>
            <a:pathLst>
              <a:path w="21" h="243">
                <a:moveTo>
                  <a:pt x="2" y="243"/>
                </a:moveTo>
                <a:cubicBezTo>
                  <a:pt x="0" y="243"/>
                  <a:pt x="1" y="189"/>
                  <a:pt x="6" y="122"/>
                </a:cubicBezTo>
                <a:cubicBezTo>
                  <a:pt x="11" y="55"/>
                  <a:pt x="16" y="0"/>
                  <a:pt x="19" y="1"/>
                </a:cubicBezTo>
                <a:cubicBezTo>
                  <a:pt x="21" y="1"/>
                  <a:pt x="19" y="55"/>
                  <a:pt x="15" y="122"/>
                </a:cubicBezTo>
                <a:cubicBezTo>
                  <a:pt x="10" y="189"/>
                  <a:pt x="4" y="243"/>
                  <a:pt x="2" y="243"/>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 name="Freeform 54">
            <a:extLst>
              <a:ext uri="{FF2B5EF4-FFF2-40B4-BE49-F238E27FC236}">
                <a16:creationId xmlns:a16="http://schemas.microsoft.com/office/drawing/2014/main" xmlns="" id="{9B64DC28-0ADB-4AD6-B635-658C1C94AD3A}"/>
              </a:ext>
            </a:extLst>
          </p:cNvPr>
          <p:cNvSpPr>
            <a:spLocks noEditPoints="1"/>
          </p:cNvSpPr>
          <p:nvPr/>
        </p:nvSpPr>
        <p:spPr bwMode="auto">
          <a:xfrm>
            <a:off x="3541713" y="2713355"/>
            <a:ext cx="5640388" cy="3519488"/>
          </a:xfrm>
          <a:custGeom>
            <a:avLst/>
            <a:gdLst>
              <a:gd name="T0" fmla="*/ 3646 w 5160"/>
              <a:gd name="T1" fmla="*/ 2278 h 3246"/>
              <a:gd name="T2" fmla="*/ 3706 w 5160"/>
              <a:gd name="T3" fmla="*/ 1694 h 3246"/>
              <a:gd name="T4" fmla="*/ 4083 w 5160"/>
              <a:gd name="T5" fmla="*/ 2279 h 3246"/>
              <a:gd name="T6" fmla="*/ 3646 w 5160"/>
              <a:gd name="T7" fmla="*/ 2278 h 3246"/>
              <a:gd name="T8" fmla="*/ 1474 w 5160"/>
              <a:gd name="T9" fmla="*/ 1618 h 3246"/>
              <a:gd name="T10" fmla="*/ 1461 w 5160"/>
              <a:gd name="T11" fmla="*/ 2232 h 3246"/>
              <a:gd name="T12" fmla="*/ 1078 w 5160"/>
              <a:gd name="T13" fmla="*/ 2234 h 3246"/>
              <a:gd name="T14" fmla="*/ 1474 w 5160"/>
              <a:gd name="T15" fmla="*/ 1618 h 3246"/>
              <a:gd name="T16" fmla="*/ 4778 w 5160"/>
              <a:gd name="T17" fmla="*/ 1736 h 3246"/>
              <a:gd name="T18" fmla="*/ 4083 w 5160"/>
              <a:gd name="T19" fmla="*/ 617 h 3246"/>
              <a:gd name="T20" fmla="*/ 3041 w 5160"/>
              <a:gd name="T21" fmla="*/ 90 h 3246"/>
              <a:gd name="T22" fmla="*/ 3041 w 5160"/>
              <a:gd name="T23" fmla="*/ 90 h 3246"/>
              <a:gd name="T24" fmla="*/ 2096 w 5160"/>
              <a:gd name="T25" fmla="*/ 86 h 3246"/>
              <a:gd name="T26" fmla="*/ 1079 w 5160"/>
              <a:gd name="T27" fmla="*/ 574 h 3246"/>
              <a:gd name="T28" fmla="*/ 1078 w 5160"/>
              <a:gd name="T29" fmla="*/ 571 h 3246"/>
              <a:gd name="T30" fmla="*/ 382 w 5160"/>
              <a:gd name="T31" fmla="*/ 1690 h 3246"/>
              <a:gd name="T32" fmla="*/ 637 w 5160"/>
              <a:gd name="T33" fmla="*/ 2931 h 3246"/>
              <a:gd name="T34" fmla="*/ 1443 w 5160"/>
              <a:gd name="T35" fmla="*/ 2981 h 3246"/>
              <a:gd name="T36" fmla="*/ 1437 w 5160"/>
              <a:gd name="T37" fmla="*/ 3246 h 3246"/>
              <a:gd name="T38" fmla="*/ 3627 w 5160"/>
              <a:gd name="T39" fmla="*/ 3242 h 3246"/>
              <a:gd name="T40" fmla="*/ 3604 w 5160"/>
              <a:gd name="T41" fmla="*/ 2946 h 3246"/>
              <a:gd name="T42" fmla="*/ 4522 w 5160"/>
              <a:gd name="T43" fmla="*/ 2932 h 3246"/>
              <a:gd name="T44" fmla="*/ 4778 w 5160"/>
              <a:gd name="T45" fmla="*/ 1736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60" h="3246">
                <a:moveTo>
                  <a:pt x="3646" y="2278"/>
                </a:moveTo>
                <a:lnTo>
                  <a:pt x="3706" y="1694"/>
                </a:lnTo>
                <a:lnTo>
                  <a:pt x="4083" y="2279"/>
                </a:lnTo>
                <a:lnTo>
                  <a:pt x="3646" y="2278"/>
                </a:lnTo>
                <a:close/>
                <a:moveTo>
                  <a:pt x="1474" y="1618"/>
                </a:moveTo>
                <a:lnTo>
                  <a:pt x="1461" y="2232"/>
                </a:lnTo>
                <a:lnTo>
                  <a:pt x="1078" y="2234"/>
                </a:lnTo>
                <a:lnTo>
                  <a:pt x="1474" y="1618"/>
                </a:lnTo>
                <a:close/>
                <a:moveTo>
                  <a:pt x="4778" y="1736"/>
                </a:moveTo>
                <a:cubicBezTo>
                  <a:pt x="4437" y="1208"/>
                  <a:pt x="4083" y="617"/>
                  <a:pt x="4083" y="617"/>
                </a:cubicBezTo>
                <a:cubicBezTo>
                  <a:pt x="3775" y="241"/>
                  <a:pt x="3526" y="110"/>
                  <a:pt x="3041" y="90"/>
                </a:cubicBezTo>
                <a:lnTo>
                  <a:pt x="3041" y="90"/>
                </a:lnTo>
                <a:lnTo>
                  <a:pt x="2096" y="86"/>
                </a:lnTo>
                <a:cubicBezTo>
                  <a:pt x="1910" y="96"/>
                  <a:pt x="1479" y="0"/>
                  <a:pt x="1079" y="574"/>
                </a:cubicBezTo>
                <a:lnTo>
                  <a:pt x="1078" y="571"/>
                </a:lnTo>
                <a:cubicBezTo>
                  <a:pt x="1078" y="571"/>
                  <a:pt x="723" y="1163"/>
                  <a:pt x="382" y="1690"/>
                </a:cubicBezTo>
                <a:cubicBezTo>
                  <a:pt x="0" y="2281"/>
                  <a:pt x="229" y="2895"/>
                  <a:pt x="637" y="2931"/>
                </a:cubicBezTo>
                <a:cubicBezTo>
                  <a:pt x="1050" y="2967"/>
                  <a:pt x="1306" y="2978"/>
                  <a:pt x="1443" y="2981"/>
                </a:cubicBezTo>
                <a:lnTo>
                  <a:pt x="1437" y="3246"/>
                </a:lnTo>
                <a:lnTo>
                  <a:pt x="3627" y="3242"/>
                </a:lnTo>
                <a:lnTo>
                  <a:pt x="3604" y="2946"/>
                </a:lnTo>
                <a:cubicBezTo>
                  <a:pt x="3824" y="2946"/>
                  <a:pt x="4432" y="2944"/>
                  <a:pt x="4522" y="2932"/>
                </a:cubicBezTo>
                <a:cubicBezTo>
                  <a:pt x="4929" y="2882"/>
                  <a:pt x="5160" y="2327"/>
                  <a:pt x="4778" y="1736"/>
                </a:cubicBezTo>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 name="Freeform 55">
            <a:extLst>
              <a:ext uri="{FF2B5EF4-FFF2-40B4-BE49-F238E27FC236}">
                <a16:creationId xmlns:a16="http://schemas.microsoft.com/office/drawing/2014/main" xmlns="" id="{6C272836-9A79-4C60-9355-C0D493E262F0}"/>
              </a:ext>
            </a:extLst>
          </p:cNvPr>
          <p:cNvSpPr>
            <a:spLocks/>
          </p:cNvSpPr>
          <p:nvPr/>
        </p:nvSpPr>
        <p:spPr bwMode="auto">
          <a:xfrm>
            <a:off x="5889626" y="2780030"/>
            <a:ext cx="935038" cy="501650"/>
          </a:xfrm>
          <a:custGeom>
            <a:avLst/>
            <a:gdLst>
              <a:gd name="T0" fmla="*/ 856 w 856"/>
              <a:gd name="T1" fmla="*/ 0 h 462"/>
              <a:gd name="T2" fmla="*/ 856 w 856"/>
              <a:gd name="T3" fmla="*/ 14 h 462"/>
              <a:gd name="T4" fmla="*/ 853 w 856"/>
              <a:gd name="T5" fmla="*/ 53 h 462"/>
              <a:gd name="T6" fmla="*/ 841 w 856"/>
              <a:gd name="T7" fmla="*/ 115 h 462"/>
              <a:gd name="T8" fmla="*/ 813 w 856"/>
              <a:gd name="T9" fmla="*/ 192 h 462"/>
              <a:gd name="T10" fmla="*/ 682 w 856"/>
              <a:gd name="T11" fmla="*/ 362 h 462"/>
              <a:gd name="T12" fmla="*/ 438 w 856"/>
              <a:gd name="T13" fmla="*/ 456 h 462"/>
              <a:gd name="T14" fmla="*/ 186 w 856"/>
              <a:gd name="T15" fmla="*/ 389 h 462"/>
              <a:gd name="T16" fmla="*/ 46 w 856"/>
              <a:gd name="T17" fmla="*/ 228 h 462"/>
              <a:gd name="T18" fmla="*/ 3 w 856"/>
              <a:gd name="T19" fmla="*/ 90 h 462"/>
              <a:gd name="T20" fmla="*/ 0 w 856"/>
              <a:gd name="T21" fmla="*/ 50 h 462"/>
              <a:gd name="T22" fmla="*/ 0 w 856"/>
              <a:gd name="T23" fmla="*/ 37 h 462"/>
              <a:gd name="T24" fmla="*/ 2 w 856"/>
              <a:gd name="T25" fmla="*/ 50 h 462"/>
              <a:gd name="T26" fmla="*/ 6 w 856"/>
              <a:gd name="T27" fmla="*/ 89 h 462"/>
              <a:gd name="T28" fmla="*/ 51 w 856"/>
              <a:gd name="T29" fmla="*/ 225 h 462"/>
              <a:gd name="T30" fmla="*/ 191 w 856"/>
              <a:gd name="T31" fmla="*/ 383 h 462"/>
              <a:gd name="T32" fmla="*/ 438 w 856"/>
              <a:gd name="T33" fmla="*/ 447 h 462"/>
              <a:gd name="T34" fmla="*/ 677 w 856"/>
              <a:gd name="T35" fmla="*/ 355 h 462"/>
              <a:gd name="T36" fmla="*/ 807 w 856"/>
              <a:gd name="T37" fmla="*/ 190 h 462"/>
              <a:gd name="T38" fmla="*/ 837 w 856"/>
              <a:gd name="T39" fmla="*/ 113 h 462"/>
              <a:gd name="T40" fmla="*/ 850 w 856"/>
              <a:gd name="T41" fmla="*/ 53 h 462"/>
              <a:gd name="T42" fmla="*/ 854 w 856"/>
              <a:gd name="T43" fmla="*/ 14 h 462"/>
              <a:gd name="T44" fmla="*/ 856 w 856"/>
              <a:gd name="T4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56" h="462">
                <a:moveTo>
                  <a:pt x="856" y="0"/>
                </a:moveTo>
                <a:cubicBezTo>
                  <a:pt x="856" y="0"/>
                  <a:pt x="856" y="5"/>
                  <a:pt x="856" y="14"/>
                </a:cubicBezTo>
                <a:cubicBezTo>
                  <a:pt x="856" y="23"/>
                  <a:pt x="855" y="36"/>
                  <a:pt x="853" y="53"/>
                </a:cubicBezTo>
                <a:cubicBezTo>
                  <a:pt x="851" y="70"/>
                  <a:pt x="847" y="91"/>
                  <a:pt x="841" y="115"/>
                </a:cubicBezTo>
                <a:cubicBezTo>
                  <a:pt x="835" y="138"/>
                  <a:pt x="826" y="165"/>
                  <a:pt x="813" y="192"/>
                </a:cubicBezTo>
                <a:cubicBezTo>
                  <a:pt x="787" y="248"/>
                  <a:pt x="745" y="310"/>
                  <a:pt x="682" y="362"/>
                </a:cubicBezTo>
                <a:cubicBezTo>
                  <a:pt x="619" y="413"/>
                  <a:pt x="532" y="450"/>
                  <a:pt x="438" y="456"/>
                </a:cubicBezTo>
                <a:cubicBezTo>
                  <a:pt x="344" y="462"/>
                  <a:pt x="253" y="436"/>
                  <a:pt x="186" y="389"/>
                </a:cubicBezTo>
                <a:cubicBezTo>
                  <a:pt x="118" y="343"/>
                  <a:pt x="74" y="282"/>
                  <a:pt x="46" y="228"/>
                </a:cubicBezTo>
                <a:cubicBezTo>
                  <a:pt x="19" y="173"/>
                  <a:pt x="7" y="124"/>
                  <a:pt x="3" y="90"/>
                </a:cubicBezTo>
                <a:cubicBezTo>
                  <a:pt x="1" y="73"/>
                  <a:pt x="0" y="60"/>
                  <a:pt x="0" y="50"/>
                </a:cubicBezTo>
                <a:cubicBezTo>
                  <a:pt x="0" y="41"/>
                  <a:pt x="0" y="37"/>
                  <a:pt x="0" y="37"/>
                </a:cubicBezTo>
                <a:cubicBezTo>
                  <a:pt x="0" y="37"/>
                  <a:pt x="1" y="41"/>
                  <a:pt x="2" y="50"/>
                </a:cubicBezTo>
                <a:cubicBezTo>
                  <a:pt x="2" y="59"/>
                  <a:pt x="4" y="72"/>
                  <a:pt x="6" y="89"/>
                </a:cubicBezTo>
                <a:cubicBezTo>
                  <a:pt x="12" y="123"/>
                  <a:pt x="24" y="171"/>
                  <a:pt x="51" y="225"/>
                </a:cubicBezTo>
                <a:cubicBezTo>
                  <a:pt x="79" y="279"/>
                  <a:pt x="124" y="338"/>
                  <a:pt x="191" y="383"/>
                </a:cubicBezTo>
                <a:cubicBezTo>
                  <a:pt x="257" y="428"/>
                  <a:pt x="346" y="453"/>
                  <a:pt x="438" y="447"/>
                </a:cubicBezTo>
                <a:cubicBezTo>
                  <a:pt x="530" y="442"/>
                  <a:pt x="615" y="406"/>
                  <a:pt x="677" y="355"/>
                </a:cubicBezTo>
                <a:cubicBezTo>
                  <a:pt x="739" y="305"/>
                  <a:pt x="781" y="244"/>
                  <a:pt x="807" y="190"/>
                </a:cubicBezTo>
                <a:cubicBezTo>
                  <a:pt x="821" y="163"/>
                  <a:pt x="829" y="136"/>
                  <a:pt x="837" y="113"/>
                </a:cubicBezTo>
                <a:cubicBezTo>
                  <a:pt x="843" y="90"/>
                  <a:pt x="847" y="70"/>
                  <a:pt x="850" y="53"/>
                </a:cubicBezTo>
                <a:cubicBezTo>
                  <a:pt x="852" y="36"/>
                  <a:pt x="854" y="23"/>
                  <a:pt x="854" y="14"/>
                </a:cubicBezTo>
                <a:cubicBezTo>
                  <a:pt x="855" y="5"/>
                  <a:pt x="855" y="0"/>
                  <a:pt x="856" y="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5" name="Freeform 56">
            <a:extLst>
              <a:ext uri="{FF2B5EF4-FFF2-40B4-BE49-F238E27FC236}">
                <a16:creationId xmlns:a16="http://schemas.microsoft.com/office/drawing/2014/main" xmlns="" id="{EB507738-A6CE-4BBD-95DF-89A633169CFA}"/>
              </a:ext>
            </a:extLst>
          </p:cNvPr>
          <p:cNvSpPr>
            <a:spLocks/>
          </p:cNvSpPr>
          <p:nvPr/>
        </p:nvSpPr>
        <p:spPr bwMode="auto">
          <a:xfrm>
            <a:off x="7581901" y="3419793"/>
            <a:ext cx="60325" cy="1220788"/>
          </a:xfrm>
          <a:custGeom>
            <a:avLst/>
            <a:gdLst>
              <a:gd name="T0" fmla="*/ 3 w 55"/>
              <a:gd name="T1" fmla="*/ 1126 h 1126"/>
              <a:gd name="T2" fmla="*/ 23 w 55"/>
              <a:gd name="T3" fmla="*/ 563 h 1126"/>
              <a:gd name="T4" fmla="*/ 52 w 55"/>
              <a:gd name="T5" fmla="*/ 0 h 1126"/>
              <a:gd name="T6" fmla="*/ 32 w 55"/>
              <a:gd name="T7" fmla="*/ 563 h 1126"/>
              <a:gd name="T8" fmla="*/ 3 w 55"/>
              <a:gd name="T9" fmla="*/ 1126 h 1126"/>
            </a:gdLst>
            <a:ahLst/>
            <a:cxnLst>
              <a:cxn ang="0">
                <a:pos x="T0" y="T1"/>
              </a:cxn>
              <a:cxn ang="0">
                <a:pos x="T2" y="T3"/>
              </a:cxn>
              <a:cxn ang="0">
                <a:pos x="T4" y="T5"/>
              </a:cxn>
              <a:cxn ang="0">
                <a:pos x="T6" y="T7"/>
              </a:cxn>
              <a:cxn ang="0">
                <a:pos x="T8" y="T9"/>
              </a:cxn>
            </a:cxnLst>
            <a:rect l="0" t="0" r="r" b="b"/>
            <a:pathLst>
              <a:path w="55" h="1126">
                <a:moveTo>
                  <a:pt x="3" y="1126"/>
                </a:moveTo>
                <a:cubicBezTo>
                  <a:pt x="0" y="1126"/>
                  <a:pt x="9" y="874"/>
                  <a:pt x="23" y="563"/>
                </a:cubicBezTo>
                <a:cubicBezTo>
                  <a:pt x="37" y="252"/>
                  <a:pt x="50" y="0"/>
                  <a:pt x="52" y="0"/>
                </a:cubicBezTo>
                <a:cubicBezTo>
                  <a:pt x="55" y="0"/>
                  <a:pt x="45" y="252"/>
                  <a:pt x="32" y="563"/>
                </a:cubicBezTo>
                <a:cubicBezTo>
                  <a:pt x="18" y="874"/>
                  <a:pt x="5" y="1126"/>
                  <a:pt x="3" y="1126"/>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6" name="Freeform 57">
            <a:extLst>
              <a:ext uri="{FF2B5EF4-FFF2-40B4-BE49-F238E27FC236}">
                <a16:creationId xmlns:a16="http://schemas.microsoft.com/office/drawing/2014/main" xmlns="" id="{C8435234-ABA7-4933-A22E-DA7B1F5FC93E}"/>
              </a:ext>
            </a:extLst>
          </p:cNvPr>
          <p:cNvSpPr>
            <a:spLocks/>
          </p:cNvSpPr>
          <p:nvPr/>
        </p:nvSpPr>
        <p:spPr bwMode="auto">
          <a:xfrm>
            <a:off x="5151438" y="3419793"/>
            <a:ext cx="53975" cy="1071563"/>
          </a:xfrm>
          <a:custGeom>
            <a:avLst/>
            <a:gdLst>
              <a:gd name="T0" fmla="*/ 46 w 49"/>
              <a:gd name="T1" fmla="*/ 0 h 988"/>
              <a:gd name="T2" fmla="*/ 47 w 49"/>
              <a:gd name="T3" fmla="*/ 10 h 988"/>
              <a:gd name="T4" fmla="*/ 48 w 49"/>
              <a:gd name="T5" fmla="*/ 39 h 988"/>
              <a:gd name="T6" fmla="*/ 49 w 49"/>
              <a:gd name="T7" fmla="*/ 145 h 988"/>
              <a:gd name="T8" fmla="*/ 40 w 49"/>
              <a:gd name="T9" fmla="*/ 495 h 988"/>
              <a:gd name="T10" fmla="*/ 16 w 49"/>
              <a:gd name="T11" fmla="*/ 844 h 988"/>
              <a:gd name="T12" fmla="*/ 6 w 49"/>
              <a:gd name="T13" fmla="*/ 950 h 988"/>
              <a:gd name="T14" fmla="*/ 2 w 49"/>
              <a:gd name="T15" fmla="*/ 978 h 988"/>
              <a:gd name="T16" fmla="*/ 0 w 49"/>
              <a:gd name="T17" fmla="*/ 988 h 988"/>
              <a:gd name="T18" fmla="*/ 0 w 49"/>
              <a:gd name="T19" fmla="*/ 978 h 988"/>
              <a:gd name="T20" fmla="*/ 2 w 49"/>
              <a:gd name="T21" fmla="*/ 949 h 988"/>
              <a:gd name="T22" fmla="*/ 10 w 49"/>
              <a:gd name="T23" fmla="*/ 844 h 988"/>
              <a:gd name="T24" fmla="*/ 31 w 49"/>
              <a:gd name="T25" fmla="*/ 495 h 988"/>
              <a:gd name="T26" fmla="*/ 42 w 49"/>
              <a:gd name="T27" fmla="*/ 145 h 988"/>
              <a:gd name="T28" fmla="*/ 44 w 49"/>
              <a:gd name="T29" fmla="*/ 39 h 988"/>
              <a:gd name="T30" fmla="*/ 45 w 49"/>
              <a:gd name="T31" fmla="*/ 10 h 988"/>
              <a:gd name="T32" fmla="*/ 46 w 49"/>
              <a:gd name="T33" fmla="*/ 0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988">
                <a:moveTo>
                  <a:pt x="46" y="0"/>
                </a:moveTo>
                <a:cubicBezTo>
                  <a:pt x="46" y="0"/>
                  <a:pt x="47" y="4"/>
                  <a:pt x="47" y="10"/>
                </a:cubicBezTo>
                <a:cubicBezTo>
                  <a:pt x="47" y="18"/>
                  <a:pt x="47" y="27"/>
                  <a:pt x="48" y="39"/>
                </a:cubicBezTo>
                <a:cubicBezTo>
                  <a:pt x="48" y="64"/>
                  <a:pt x="49" y="100"/>
                  <a:pt x="49" y="145"/>
                </a:cubicBezTo>
                <a:cubicBezTo>
                  <a:pt x="48" y="235"/>
                  <a:pt x="46" y="358"/>
                  <a:pt x="40" y="495"/>
                </a:cubicBezTo>
                <a:cubicBezTo>
                  <a:pt x="33" y="632"/>
                  <a:pt x="24" y="755"/>
                  <a:pt x="16" y="844"/>
                </a:cubicBezTo>
                <a:cubicBezTo>
                  <a:pt x="12" y="889"/>
                  <a:pt x="8" y="925"/>
                  <a:pt x="6" y="950"/>
                </a:cubicBezTo>
                <a:cubicBezTo>
                  <a:pt x="4" y="961"/>
                  <a:pt x="3" y="971"/>
                  <a:pt x="2" y="978"/>
                </a:cubicBezTo>
                <a:cubicBezTo>
                  <a:pt x="1" y="985"/>
                  <a:pt x="1" y="988"/>
                  <a:pt x="0" y="988"/>
                </a:cubicBezTo>
                <a:cubicBezTo>
                  <a:pt x="0" y="988"/>
                  <a:pt x="0" y="985"/>
                  <a:pt x="0" y="978"/>
                </a:cubicBezTo>
                <a:cubicBezTo>
                  <a:pt x="1" y="971"/>
                  <a:pt x="1" y="961"/>
                  <a:pt x="2" y="949"/>
                </a:cubicBezTo>
                <a:cubicBezTo>
                  <a:pt x="4" y="923"/>
                  <a:pt x="7" y="887"/>
                  <a:pt x="10" y="844"/>
                </a:cubicBezTo>
                <a:cubicBezTo>
                  <a:pt x="17" y="754"/>
                  <a:pt x="25" y="631"/>
                  <a:pt x="31" y="495"/>
                </a:cubicBezTo>
                <a:cubicBezTo>
                  <a:pt x="37" y="358"/>
                  <a:pt x="41" y="235"/>
                  <a:pt x="42" y="145"/>
                </a:cubicBezTo>
                <a:cubicBezTo>
                  <a:pt x="43" y="101"/>
                  <a:pt x="44" y="65"/>
                  <a:pt x="44" y="39"/>
                </a:cubicBezTo>
                <a:cubicBezTo>
                  <a:pt x="45" y="27"/>
                  <a:pt x="45" y="18"/>
                  <a:pt x="45" y="10"/>
                </a:cubicBezTo>
                <a:cubicBezTo>
                  <a:pt x="45" y="4"/>
                  <a:pt x="46" y="0"/>
                  <a:pt x="46" y="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7" name="Freeform 58">
            <a:extLst>
              <a:ext uri="{FF2B5EF4-FFF2-40B4-BE49-F238E27FC236}">
                <a16:creationId xmlns:a16="http://schemas.microsoft.com/office/drawing/2014/main" xmlns="" id="{F13B7388-8124-44BA-8D41-04746F62BB38}"/>
              </a:ext>
            </a:extLst>
          </p:cNvPr>
          <p:cNvSpPr>
            <a:spLocks/>
          </p:cNvSpPr>
          <p:nvPr/>
        </p:nvSpPr>
        <p:spPr bwMode="auto">
          <a:xfrm>
            <a:off x="7334251" y="5178743"/>
            <a:ext cx="1184275" cy="704850"/>
          </a:xfrm>
          <a:custGeom>
            <a:avLst/>
            <a:gdLst>
              <a:gd name="T0" fmla="*/ 53 w 1083"/>
              <a:gd name="T1" fmla="*/ 650 h 650"/>
              <a:gd name="T2" fmla="*/ 52 w 1083"/>
              <a:gd name="T3" fmla="*/ 638 h 650"/>
              <a:gd name="T4" fmla="*/ 48 w 1083"/>
              <a:gd name="T5" fmla="*/ 602 h 650"/>
              <a:gd name="T6" fmla="*/ 37 w 1083"/>
              <a:gd name="T7" fmla="*/ 467 h 650"/>
              <a:gd name="T8" fmla="*/ 1 w 1083"/>
              <a:gd name="T9" fmla="*/ 5 h 650"/>
              <a:gd name="T10" fmla="*/ 0 w 1083"/>
              <a:gd name="T11" fmla="*/ 0 h 650"/>
              <a:gd name="T12" fmla="*/ 5 w 1083"/>
              <a:gd name="T13" fmla="*/ 0 h 650"/>
              <a:gd name="T14" fmla="*/ 220 w 1083"/>
              <a:gd name="T15" fmla="*/ 4 h 650"/>
              <a:gd name="T16" fmla="*/ 831 w 1083"/>
              <a:gd name="T17" fmla="*/ 15 h 650"/>
              <a:gd name="T18" fmla="*/ 1015 w 1083"/>
              <a:gd name="T19" fmla="*/ 19 h 650"/>
              <a:gd name="T20" fmla="*/ 1066 w 1083"/>
              <a:gd name="T21" fmla="*/ 21 h 650"/>
              <a:gd name="T22" fmla="*/ 1079 w 1083"/>
              <a:gd name="T23" fmla="*/ 22 h 650"/>
              <a:gd name="T24" fmla="*/ 1083 w 1083"/>
              <a:gd name="T25" fmla="*/ 22 h 650"/>
              <a:gd name="T26" fmla="*/ 1079 w 1083"/>
              <a:gd name="T27" fmla="*/ 22 h 650"/>
              <a:gd name="T28" fmla="*/ 1066 w 1083"/>
              <a:gd name="T29" fmla="*/ 23 h 650"/>
              <a:gd name="T30" fmla="*/ 1015 w 1083"/>
              <a:gd name="T31" fmla="*/ 23 h 650"/>
              <a:gd name="T32" fmla="*/ 830 w 1083"/>
              <a:gd name="T33" fmla="*/ 21 h 650"/>
              <a:gd name="T34" fmla="*/ 220 w 1083"/>
              <a:gd name="T35" fmla="*/ 12 h 650"/>
              <a:gd name="T36" fmla="*/ 5 w 1083"/>
              <a:gd name="T37" fmla="*/ 9 h 650"/>
              <a:gd name="T38" fmla="*/ 9 w 1083"/>
              <a:gd name="T39" fmla="*/ 4 h 650"/>
              <a:gd name="T40" fmla="*/ 42 w 1083"/>
              <a:gd name="T41" fmla="*/ 467 h 650"/>
              <a:gd name="T42" fmla="*/ 51 w 1083"/>
              <a:gd name="T43" fmla="*/ 602 h 650"/>
              <a:gd name="T44" fmla="*/ 53 w 1083"/>
              <a:gd name="T45" fmla="*/ 638 h 650"/>
              <a:gd name="T46" fmla="*/ 53 w 1083"/>
              <a:gd name="T47" fmla="*/ 65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83" h="650">
                <a:moveTo>
                  <a:pt x="53" y="650"/>
                </a:moveTo>
                <a:cubicBezTo>
                  <a:pt x="53" y="650"/>
                  <a:pt x="53" y="646"/>
                  <a:pt x="52" y="638"/>
                </a:cubicBezTo>
                <a:cubicBezTo>
                  <a:pt x="51" y="629"/>
                  <a:pt x="50" y="617"/>
                  <a:pt x="48" y="602"/>
                </a:cubicBezTo>
                <a:cubicBezTo>
                  <a:pt x="46" y="570"/>
                  <a:pt x="42" y="524"/>
                  <a:pt x="37" y="467"/>
                </a:cubicBezTo>
                <a:cubicBezTo>
                  <a:pt x="28" y="352"/>
                  <a:pt x="15" y="190"/>
                  <a:pt x="1" y="5"/>
                </a:cubicBezTo>
                <a:lnTo>
                  <a:pt x="0" y="0"/>
                </a:lnTo>
                <a:lnTo>
                  <a:pt x="5" y="0"/>
                </a:lnTo>
                <a:cubicBezTo>
                  <a:pt x="73" y="1"/>
                  <a:pt x="145" y="2"/>
                  <a:pt x="220" y="4"/>
                </a:cubicBezTo>
                <a:cubicBezTo>
                  <a:pt x="458" y="8"/>
                  <a:pt x="674" y="12"/>
                  <a:pt x="831" y="15"/>
                </a:cubicBezTo>
                <a:cubicBezTo>
                  <a:pt x="908" y="17"/>
                  <a:pt x="971" y="18"/>
                  <a:pt x="1015" y="19"/>
                </a:cubicBezTo>
                <a:cubicBezTo>
                  <a:pt x="1037" y="20"/>
                  <a:pt x="1054" y="21"/>
                  <a:pt x="1066" y="21"/>
                </a:cubicBezTo>
                <a:cubicBezTo>
                  <a:pt x="1071" y="21"/>
                  <a:pt x="1075" y="21"/>
                  <a:pt x="1079" y="22"/>
                </a:cubicBezTo>
                <a:cubicBezTo>
                  <a:pt x="1082" y="22"/>
                  <a:pt x="1083" y="22"/>
                  <a:pt x="1083" y="22"/>
                </a:cubicBezTo>
                <a:cubicBezTo>
                  <a:pt x="1083" y="22"/>
                  <a:pt x="1082" y="22"/>
                  <a:pt x="1079" y="22"/>
                </a:cubicBezTo>
                <a:cubicBezTo>
                  <a:pt x="1075" y="23"/>
                  <a:pt x="1071" y="23"/>
                  <a:pt x="1066" y="23"/>
                </a:cubicBezTo>
                <a:lnTo>
                  <a:pt x="1015" y="23"/>
                </a:lnTo>
                <a:cubicBezTo>
                  <a:pt x="971" y="22"/>
                  <a:pt x="908" y="22"/>
                  <a:pt x="830" y="21"/>
                </a:cubicBezTo>
                <a:cubicBezTo>
                  <a:pt x="674" y="19"/>
                  <a:pt x="458" y="16"/>
                  <a:pt x="220" y="12"/>
                </a:cubicBezTo>
                <a:cubicBezTo>
                  <a:pt x="145" y="11"/>
                  <a:pt x="73" y="10"/>
                  <a:pt x="5" y="9"/>
                </a:cubicBezTo>
                <a:lnTo>
                  <a:pt x="9" y="4"/>
                </a:lnTo>
                <a:cubicBezTo>
                  <a:pt x="22" y="190"/>
                  <a:pt x="34" y="351"/>
                  <a:pt x="42" y="467"/>
                </a:cubicBezTo>
                <a:cubicBezTo>
                  <a:pt x="46" y="524"/>
                  <a:pt x="49" y="569"/>
                  <a:pt x="51" y="602"/>
                </a:cubicBezTo>
                <a:cubicBezTo>
                  <a:pt x="52" y="617"/>
                  <a:pt x="53" y="629"/>
                  <a:pt x="53" y="638"/>
                </a:cubicBezTo>
                <a:cubicBezTo>
                  <a:pt x="54" y="646"/>
                  <a:pt x="54" y="650"/>
                  <a:pt x="53" y="65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8" name="Freeform 59">
            <a:extLst>
              <a:ext uri="{FF2B5EF4-FFF2-40B4-BE49-F238E27FC236}">
                <a16:creationId xmlns:a16="http://schemas.microsoft.com/office/drawing/2014/main" xmlns="" id="{751E421A-20B2-4DD9-A6D9-A3AF9BD99527}"/>
              </a:ext>
            </a:extLst>
          </p:cNvPr>
          <p:cNvSpPr>
            <a:spLocks/>
          </p:cNvSpPr>
          <p:nvPr/>
        </p:nvSpPr>
        <p:spPr bwMode="auto">
          <a:xfrm>
            <a:off x="7996238" y="5059680"/>
            <a:ext cx="431800" cy="136525"/>
          </a:xfrm>
          <a:custGeom>
            <a:avLst/>
            <a:gdLst>
              <a:gd name="T0" fmla="*/ 394 w 394"/>
              <a:gd name="T1" fmla="*/ 5 h 126"/>
              <a:gd name="T2" fmla="*/ 332 w 394"/>
              <a:gd name="T3" fmla="*/ 7 h 126"/>
              <a:gd name="T4" fmla="*/ 187 w 394"/>
              <a:gd name="T5" fmla="*/ 32 h 126"/>
              <a:gd name="T6" fmla="*/ 53 w 394"/>
              <a:gd name="T7" fmla="*/ 92 h 126"/>
              <a:gd name="T8" fmla="*/ 1 w 394"/>
              <a:gd name="T9" fmla="*/ 124 h 126"/>
              <a:gd name="T10" fmla="*/ 13 w 394"/>
              <a:gd name="T11" fmla="*/ 113 h 126"/>
              <a:gd name="T12" fmla="*/ 50 w 394"/>
              <a:gd name="T13" fmla="*/ 87 h 126"/>
              <a:gd name="T14" fmla="*/ 185 w 394"/>
              <a:gd name="T15" fmla="*/ 24 h 126"/>
              <a:gd name="T16" fmla="*/ 332 w 394"/>
              <a:gd name="T17" fmla="*/ 1 h 126"/>
              <a:gd name="T18" fmla="*/ 377 w 394"/>
              <a:gd name="T19" fmla="*/ 2 h 126"/>
              <a:gd name="T20" fmla="*/ 394 w 394"/>
              <a:gd name="T21"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4" h="126">
                <a:moveTo>
                  <a:pt x="394" y="5"/>
                </a:moveTo>
                <a:cubicBezTo>
                  <a:pt x="394" y="6"/>
                  <a:pt x="370" y="5"/>
                  <a:pt x="332" y="7"/>
                </a:cubicBezTo>
                <a:cubicBezTo>
                  <a:pt x="295" y="9"/>
                  <a:pt x="243" y="16"/>
                  <a:pt x="187" y="32"/>
                </a:cubicBezTo>
                <a:cubicBezTo>
                  <a:pt x="132" y="49"/>
                  <a:pt x="85" y="73"/>
                  <a:pt x="53" y="92"/>
                </a:cubicBezTo>
                <a:cubicBezTo>
                  <a:pt x="20" y="111"/>
                  <a:pt x="2" y="126"/>
                  <a:pt x="1" y="124"/>
                </a:cubicBezTo>
                <a:cubicBezTo>
                  <a:pt x="0" y="124"/>
                  <a:pt x="5" y="120"/>
                  <a:pt x="13" y="113"/>
                </a:cubicBezTo>
                <a:cubicBezTo>
                  <a:pt x="21" y="106"/>
                  <a:pt x="34" y="97"/>
                  <a:pt x="50" y="87"/>
                </a:cubicBezTo>
                <a:cubicBezTo>
                  <a:pt x="82" y="66"/>
                  <a:pt x="129" y="41"/>
                  <a:pt x="185" y="24"/>
                </a:cubicBezTo>
                <a:cubicBezTo>
                  <a:pt x="241" y="7"/>
                  <a:pt x="294" y="1"/>
                  <a:pt x="332" y="1"/>
                </a:cubicBezTo>
                <a:cubicBezTo>
                  <a:pt x="351" y="0"/>
                  <a:pt x="367" y="1"/>
                  <a:pt x="377" y="2"/>
                </a:cubicBezTo>
                <a:cubicBezTo>
                  <a:pt x="388" y="3"/>
                  <a:pt x="394" y="4"/>
                  <a:pt x="394" y="5"/>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9" name="Freeform 60">
            <a:extLst>
              <a:ext uri="{FF2B5EF4-FFF2-40B4-BE49-F238E27FC236}">
                <a16:creationId xmlns:a16="http://schemas.microsoft.com/office/drawing/2014/main" xmlns="" id="{BE9EEF53-BE44-4908-8952-254AF410358B}"/>
              </a:ext>
            </a:extLst>
          </p:cNvPr>
          <p:cNvSpPr>
            <a:spLocks/>
          </p:cNvSpPr>
          <p:nvPr/>
        </p:nvSpPr>
        <p:spPr bwMode="auto">
          <a:xfrm>
            <a:off x="4289426" y="5127943"/>
            <a:ext cx="1090613" cy="822325"/>
          </a:xfrm>
          <a:custGeom>
            <a:avLst/>
            <a:gdLst>
              <a:gd name="T0" fmla="*/ 886 w 998"/>
              <a:gd name="T1" fmla="*/ 759 h 759"/>
              <a:gd name="T2" fmla="*/ 886 w 998"/>
              <a:gd name="T3" fmla="*/ 756 h 759"/>
              <a:gd name="T4" fmla="*/ 887 w 998"/>
              <a:gd name="T5" fmla="*/ 744 h 759"/>
              <a:gd name="T6" fmla="*/ 892 w 998"/>
              <a:gd name="T7" fmla="*/ 701 h 759"/>
              <a:gd name="T8" fmla="*/ 914 w 998"/>
              <a:gd name="T9" fmla="*/ 542 h 759"/>
              <a:gd name="T10" fmla="*/ 989 w 998"/>
              <a:gd name="T11" fmla="*/ 7 h 759"/>
              <a:gd name="T12" fmla="*/ 993 w 998"/>
              <a:gd name="T13" fmla="*/ 12 h 759"/>
              <a:gd name="T14" fmla="*/ 877 w 998"/>
              <a:gd name="T15" fmla="*/ 10 h 759"/>
              <a:gd name="T16" fmla="*/ 257 w 998"/>
              <a:gd name="T17" fmla="*/ 12 h 759"/>
              <a:gd name="T18" fmla="*/ 69 w 998"/>
              <a:gd name="T19" fmla="*/ 10 h 759"/>
              <a:gd name="T20" fmla="*/ 18 w 998"/>
              <a:gd name="T21" fmla="*/ 8 h 759"/>
              <a:gd name="T22" fmla="*/ 5 w 998"/>
              <a:gd name="T23" fmla="*/ 8 h 759"/>
              <a:gd name="T24" fmla="*/ 0 w 998"/>
              <a:gd name="T25" fmla="*/ 7 h 759"/>
              <a:gd name="T26" fmla="*/ 5 w 998"/>
              <a:gd name="T27" fmla="*/ 7 h 759"/>
              <a:gd name="T28" fmla="*/ 18 w 998"/>
              <a:gd name="T29" fmla="*/ 7 h 759"/>
              <a:gd name="T30" fmla="*/ 69 w 998"/>
              <a:gd name="T31" fmla="*/ 7 h 759"/>
              <a:gd name="T32" fmla="*/ 257 w 998"/>
              <a:gd name="T33" fmla="*/ 6 h 759"/>
              <a:gd name="T34" fmla="*/ 877 w 998"/>
              <a:gd name="T35" fmla="*/ 2 h 759"/>
              <a:gd name="T36" fmla="*/ 994 w 998"/>
              <a:gd name="T37" fmla="*/ 3 h 759"/>
              <a:gd name="T38" fmla="*/ 998 w 998"/>
              <a:gd name="T39" fmla="*/ 3 h 759"/>
              <a:gd name="T40" fmla="*/ 998 w 998"/>
              <a:gd name="T41" fmla="*/ 8 h 759"/>
              <a:gd name="T42" fmla="*/ 920 w 998"/>
              <a:gd name="T43" fmla="*/ 543 h 759"/>
              <a:gd name="T44" fmla="*/ 895 w 998"/>
              <a:gd name="T45" fmla="*/ 702 h 759"/>
              <a:gd name="T46" fmla="*/ 889 w 998"/>
              <a:gd name="T47" fmla="*/ 745 h 759"/>
              <a:gd name="T48" fmla="*/ 887 w 998"/>
              <a:gd name="T49" fmla="*/ 756 h 759"/>
              <a:gd name="T50" fmla="*/ 886 w 998"/>
              <a:gd name="T51" fmla="*/ 759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8" h="759">
                <a:moveTo>
                  <a:pt x="886" y="759"/>
                </a:moveTo>
                <a:cubicBezTo>
                  <a:pt x="885" y="759"/>
                  <a:pt x="886" y="758"/>
                  <a:pt x="886" y="756"/>
                </a:cubicBezTo>
                <a:cubicBezTo>
                  <a:pt x="886" y="753"/>
                  <a:pt x="886" y="749"/>
                  <a:pt x="887" y="744"/>
                </a:cubicBezTo>
                <a:cubicBezTo>
                  <a:pt x="888" y="734"/>
                  <a:pt x="890" y="720"/>
                  <a:pt x="892" y="701"/>
                </a:cubicBezTo>
                <a:cubicBezTo>
                  <a:pt x="897" y="663"/>
                  <a:pt x="905" y="609"/>
                  <a:pt x="914" y="542"/>
                </a:cubicBezTo>
                <a:cubicBezTo>
                  <a:pt x="933" y="407"/>
                  <a:pt x="959" y="219"/>
                  <a:pt x="989" y="7"/>
                </a:cubicBezTo>
                <a:lnTo>
                  <a:pt x="993" y="12"/>
                </a:lnTo>
                <a:cubicBezTo>
                  <a:pt x="956" y="11"/>
                  <a:pt x="917" y="11"/>
                  <a:pt x="877" y="10"/>
                </a:cubicBezTo>
                <a:cubicBezTo>
                  <a:pt x="635" y="9"/>
                  <a:pt x="416" y="13"/>
                  <a:pt x="257" y="12"/>
                </a:cubicBezTo>
                <a:cubicBezTo>
                  <a:pt x="178" y="12"/>
                  <a:pt x="113" y="11"/>
                  <a:pt x="69" y="10"/>
                </a:cubicBezTo>
                <a:cubicBezTo>
                  <a:pt x="48" y="9"/>
                  <a:pt x="30" y="9"/>
                  <a:pt x="18" y="8"/>
                </a:cubicBezTo>
                <a:cubicBezTo>
                  <a:pt x="13" y="8"/>
                  <a:pt x="8" y="8"/>
                  <a:pt x="5" y="8"/>
                </a:cubicBezTo>
                <a:cubicBezTo>
                  <a:pt x="2" y="7"/>
                  <a:pt x="0" y="7"/>
                  <a:pt x="0" y="7"/>
                </a:cubicBezTo>
                <a:cubicBezTo>
                  <a:pt x="0" y="7"/>
                  <a:pt x="2" y="7"/>
                  <a:pt x="5" y="7"/>
                </a:cubicBezTo>
                <a:cubicBezTo>
                  <a:pt x="8" y="7"/>
                  <a:pt x="13" y="7"/>
                  <a:pt x="18" y="7"/>
                </a:cubicBezTo>
                <a:cubicBezTo>
                  <a:pt x="30" y="7"/>
                  <a:pt x="48" y="7"/>
                  <a:pt x="69" y="7"/>
                </a:cubicBezTo>
                <a:cubicBezTo>
                  <a:pt x="114" y="6"/>
                  <a:pt x="178" y="6"/>
                  <a:pt x="257" y="6"/>
                </a:cubicBezTo>
                <a:cubicBezTo>
                  <a:pt x="416" y="5"/>
                  <a:pt x="635" y="0"/>
                  <a:pt x="877" y="2"/>
                </a:cubicBezTo>
                <a:cubicBezTo>
                  <a:pt x="917" y="2"/>
                  <a:pt x="956" y="3"/>
                  <a:pt x="994" y="3"/>
                </a:cubicBezTo>
                <a:lnTo>
                  <a:pt x="998" y="3"/>
                </a:lnTo>
                <a:lnTo>
                  <a:pt x="998" y="8"/>
                </a:lnTo>
                <a:cubicBezTo>
                  <a:pt x="967" y="220"/>
                  <a:pt x="939" y="408"/>
                  <a:pt x="920" y="543"/>
                </a:cubicBezTo>
                <a:cubicBezTo>
                  <a:pt x="909" y="610"/>
                  <a:pt x="901" y="664"/>
                  <a:pt x="895" y="702"/>
                </a:cubicBezTo>
                <a:cubicBezTo>
                  <a:pt x="893" y="720"/>
                  <a:pt x="890" y="734"/>
                  <a:pt x="889" y="745"/>
                </a:cubicBezTo>
                <a:cubicBezTo>
                  <a:pt x="888" y="749"/>
                  <a:pt x="887" y="753"/>
                  <a:pt x="887" y="756"/>
                </a:cubicBezTo>
                <a:cubicBezTo>
                  <a:pt x="886" y="758"/>
                  <a:pt x="886" y="759"/>
                  <a:pt x="886" y="759"/>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60" name="Freeform 61">
            <a:extLst>
              <a:ext uri="{FF2B5EF4-FFF2-40B4-BE49-F238E27FC236}">
                <a16:creationId xmlns:a16="http://schemas.microsoft.com/office/drawing/2014/main" xmlns="" id="{69D80111-7EAA-4968-ADC5-D60A6EC3042F}"/>
              </a:ext>
            </a:extLst>
          </p:cNvPr>
          <p:cNvSpPr>
            <a:spLocks/>
          </p:cNvSpPr>
          <p:nvPr/>
        </p:nvSpPr>
        <p:spPr bwMode="auto">
          <a:xfrm>
            <a:off x="4495801" y="4894580"/>
            <a:ext cx="214313" cy="249238"/>
          </a:xfrm>
          <a:custGeom>
            <a:avLst/>
            <a:gdLst>
              <a:gd name="T0" fmla="*/ 195 w 196"/>
              <a:gd name="T1" fmla="*/ 229 h 230"/>
              <a:gd name="T2" fmla="*/ 161 w 196"/>
              <a:gd name="T3" fmla="*/ 201 h 230"/>
              <a:gd name="T4" fmla="*/ 88 w 196"/>
              <a:gd name="T5" fmla="*/ 123 h 230"/>
              <a:gd name="T6" fmla="*/ 24 w 196"/>
              <a:gd name="T7" fmla="*/ 39 h 230"/>
              <a:gd name="T8" fmla="*/ 1 w 196"/>
              <a:gd name="T9" fmla="*/ 1 h 230"/>
              <a:gd name="T10" fmla="*/ 29 w 196"/>
              <a:gd name="T11" fmla="*/ 35 h 230"/>
              <a:gd name="T12" fmla="*/ 95 w 196"/>
              <a:gd name="T13" fmla="*/ 118 h 230"/>
              <a:gd name="T14" fmla="*/ 166 w 196"/>
              <a:gd name="T15" fmla="*/ 196 h 230"/>
              <a:gd name="T16" fmla="*/ 195 w 196"/>
              <a:gd name="T17" fmla="*/ 229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230">
                <a:moveTo>
                  <a:pt x="195" y="229"/>
                </a:moveTo>
                <a:cubicBezTo>
                  <a:pt x="194" y="230"/>
                  <a:pt x="181" y="220"/>
                  <a:pt x="161" y="201"/>
                </a:cubicBezTo>
                <a:cubicBezTo>
                  <a:pt x="142" y="182"/>
                  <a:pt x="115" y="155"/>
                  <a:pt x="88" y="123"/>
                </a:cubicBezTo>
                <a:cubicBezTo>
                  <a:pt x="62" y="91"/>
                  <a:pt x="39" y="61"/>
                  <a:pt x="24" y="39"/>
                </a:cubicBezTo>
                <a:cubicBezTo>
                  <a:pt x="8" y="16"/>
                  <a:pt x="0" y="2"/>
                  <a:pt x="1" y="1"/>
                </a:cubicBezTo>
                <a:cubicBezTo>
                  <a:pt x="2" y="0"/>
                  <a:pt x="12" y="14"/>
                  <a:pt x="29" y="35"/>
                </a:cubicBezTo>
                <a:cubicBezTo>
                  <a:pt x="45" y="57"/>
                  <a:pt x="68" y="86"/>
                  <a:pt x="95" y="118"/>
                </a:cubicBezTo>
                <a:cubicBezTo>
                  <a:pt x="122" y="149"/>
                  <a:pt x="147" y="177"/>
                  <a:pt x="166" y="196"/>
                </a:cubicBezTo>
                <a:cubicBezTo>
                  <a:pt x="184" y="216"/>
                  <a:pt x="196" y="229"/>
                  <a:pt x="195" y="229"/>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61" name="Freeform 62">
            <a:extLst>
              <a:ext uri="{FF2B5EF4-FFF2-40B4-BE49-F238E27FC236}">
                <a16:creationId xmlns:a16="http://schemas.microsoft.com/office/drawing/2014/main" xmlns="" id="{D7FCE50C-1C60-41EF-9186-B811542C74D2}"/>
              </a:ext>
            </a:extLst>
          </p:cNvPr>
          <p:cNvSpPr>
            <a:spLocks/>
          </p:cNvSpPr>
          <p:nvPr/>
        </p:nvSpPr>
        <p:spPr bwMode="auto">
          <a:xfrm>
            <a:off x="5635626" y="3318193"/>
            <a:ext cx="146050" cy="280988"/>
          </a:xfrm>
          <a:custGeom>
            <a:avLst/>
            <a:gdLst>
              <a:gd name="T0" fmla="*/ 132 w 134"/>
              <a:gd name="T1" fmla="*/ 258 h 259"/>
              <a:gd name="T2" fmla="*/ 63 w 134"/>
              <a:gd name="T3" fmla="*/ 132 h 259"/>
              <a:gd name="T4" fmla="*/ 3 w 134"/>
              <a:gd name="T5" fmla="*/ 1 h 259"/>
              <a:gd name="T6" fmla="*/ 71 w 134"/>
              <a:gd name="T7" fmla="*/ 128 h 259"/>
              <a:gd name="T8" fmla="*/ 132 w 134"/>
              <a:gd name="T9" fmla="*/ 258 h 259"/>
            </a:gdLst>
            <a:ahLst/>
            <a:cxnLst>
              <a:cxn ang="0">
                <a:pos x="T0" y="T1"/>
              </a:cxn>
              <a:cxn ang="0">
                <a:pos x="T2" y="T3"/>
              </a:cxn>
              <a:cxn ang="0">
                <a:pos x="T4" y="T5"/>
              </a:cxn>
              <a:cxn ang="0">
                <a:pos x="T6" y="T7"/>
              </a:cxn>
              <a:cxn ang="0">
                <a:pos x="T8" y="T9"/>
              </a:cxn>
            </a:cxnLst>
            <a:rect l="0" t="0" r="r" b="b"/>
            <a:pathLst>
              <a:path w="134" h="259">
                <a:moveTo>
                  <a:pt x="132" y="258"/>
                </a:moveTo>
                <a:cubicBezTo>
                  <a:pt x="130" y="259"/>
                  <a:pt x="99" y="203"/>
                  <a:pt x="63" y="132"/>
                </a:cubicBezTo>
                <a:cubicBezTo>
                  <a:pt x="28" y="61"/>
                  <a:pt x="0" y="2"/>
                  <a:pt x="3" y="1"/>
                </a:cubicBezTo>
                <a:cubicBezTo>
                  <a:pt x="5" y="0"/>
                  <a:pt x="35" y="57"/>
                  <a:pt x="71" y="128"/>
                </a:cubicBezTo>
                <a:cubicBezTo>
                  <a:pt x="107" y="199"/>
                  <a:pt x="134" y="257"/>
                  <a:pt x="132" y="258"/>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62" name="Freeform 63">
            <a:extLst>
              <a:ext uri="{FF2B5EF4-FFF2-40B4-BE49-F238E27FC236}">
                <a16:creationId xmlns:a16="http://schemas.microsoft.com/office/drawing/2014/main" xmlns="" id="{FA9A59B8-8FDE-4063-A76D-214AE88C72BE}"/>
              </a:ext>
            </a:extLst>
          </p:cNvPr>
          <p:cNvSpPr>
            <a:spLocks/>
          </p:cNvSpPr>
          <p:nvPr/>
        </p:nvSpPr>
        <p:spPr bwMode="auto">
          <a:xfrm>
            <a:off x="6516688" y="3584893"/>
            <a:ext cx="288925" cy="209550"/>
          </a:xfrm>
          <a:custGeom>
            <a:avLst/>
            <a:gdLst>
              <a:gd name="T0" fmla="*/ 263 w 264"/>
              <a:gd name="T1" fmla="*/ 1 h 194"/>
              <a:gd name="T2" fmla="*/ 230 w 264"/>
              <a:gd name="T3" fmla="*/ 36 h 194"/>
              <a:gd name="T4" fmla="*/ 141 w 264"/>
              <a:gd name="T5" fmla="*/ 109 h 194"/>
              <a:gd name="T6" fmla="*/ 43 w 264"/>
              <a:gd name="T7" fmla="*/ 172 h 194"/>
              <a:gd name="T8" fmla="*/ 0 w 264"/>
              <a:gd name="T9" fmla="*/ 193 h 194"/>
              <a:gd name="T10" fmla="*/ 40 w 264"/>
              <a:gd name="T11" fmla="*/ 167 h 194"/>
              <a:gd name="T12" fmla="*/ 136 w 264"/>
              <a:gd name="T13" fmla="*/ 102 h 194"/>
              <a:gd name="T14" fmla="*/ 226 w 264"/>
              <a:gd name="T15" fmla="*/ 31 h 194"/>
              <a:gd name="T16" fmla="*/ 263 w 264"/>
              <a:gd name="T17" fmla="*/ 1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 h="194">
                <a:moveTo>
                  <a:pt x="263" y="1"/>
                </a:moveTo>
                <a:cubicBezTo>
                  <a:pt x="264" y="2"/>
                  <a:pt x="252" y="15"/>
                  <a:pt x="230" y="36"/>
                </a:cubicBezTo>
                <a:cubicBezTo>
                  <a:pt x="208" y="56"/>
                  <a:pt x="177" y="83"/>
                  <a:pt x="141" y="109"/>
                </a:cubicBezTo>
                <a:cubicBezTo>
                  <a:pt x="104" y="136"/>
                  <a:pt x="69" y="158"/>
                  <a:pt x="43" y="172"/>
                </a:cubicBezTo>
                <a:cubicBezTo>
                  <a:pt x="17" y="186"/>
                  <a:pt x="1" y="194"/>
                  <a:pt x="0" y="193"/>
                </a:cubicBezTo>
                <a:cubicBezTo>
                  <a:pt x="0" y="192"/>
                  <a:pt x="15" y="182"/>
                  <a:pt x="40" y="167"/>
                </a:cubicBezTo>
                <a:cubicBezTo>
                  <a:pt x="65" y="151"/>
                  <a:pt x="99" y="129"/>
                  <a:pt x="136" y="102"/>
                </a:cubicBezTo>
                <a:cubicBezTo>
                  <a:pt x="172" y="76"/>
                  <a:pt x="203" y="50"/>
                  <a:pt x="226" y="31"/>
                </a:cubicBezTo>
                <a:cubicBezTo>
                  <a:pt x="248" y="12"/>
                  <a:pt x="262" y="0"/>
                  <a:pt x="263" y="1"/>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63" name="Freeform 64">
            <a:extLst>
              <a:ext uri="{FF2B5EF4-FFF2-40B4-BE49-F238E27FC236}">
                <a16:creationId xmlns:a16="http://schemas.microsoft.com/office/drawing/2014/main" xmlns="" id="{DC51DDCE-176E-433B-8C63-B513C60A496B}"/>
              </a:ext>
            </a:extLst>
          </p:cNvPr>
          <p:cNvSpPr>
            <a:spLocks/>
          </p:cNvSpPr>
          <p:nvPr/>
        </p:nvSpPr>
        <p:spPr bwMode="auto">
          <a:xfrm>
            <a:off x="7094538" y="3232468"/>
            <a:ext cx="204788" cy="266700"/>
          </a:xfrm>
          <a:custGeom>
            <a:avLst/>
            <a:gdLst>
              <a:gd name="T0" fmla="*/ 186 w 188"/>
              <a:gd name="T1" fmla="*/ 244 h 246"/>
              <a:gd name="T2" fmla="*/ 90 w 188"/>
              <a:gd name="T3" fmla="*/ 126 h 246"/>
              <a:gd name="T4" fmla="*/ 2 w 188"/>
              <a:gd name="T5" fmla="*/ 2 h 246"/>
              <a:gd name="T6" fmla="*/ 97 w 188"/>
              <a:gd name="T7" fmla="*/ 120 h 246"/>
              <a:gd name="T8" fmla="*/ 186 w 188"/>
              <a:gd name="T9" fmla="*/ 244 h 246"/>
            </a:gdLst>
            <a:ahLst/>
            <a:cxnLst>
              <a:cxn ang="0">
                <a:pos x="T0" y="T1"/>
              </a:cxn>
              <a:cxn ang="0">
                <a:pos x="T2" y="T3"/>
              </a:cxn>
              <a:cxn ang="0">
                <a:pos x="T4" y="T5"/>
              </a:cxn>
              <a:cxn ang="0">
                <a:pos x="T6" y="T7"/>
              </a:cxn>
              <a:cxn ang="0">
                <a:pos x="T8" y="T9"/>
              </a:cxn>
            </a:cxnLst>
            <a:rect l="0" t="0" r="r" b="b"/>
            <a:pathLst>
              <a:path w="188" h="246">
                <a:moveTo>
                  <a:pt x="186" y="244"/>
                </a:moveTo>
                <a:cubicBezTo>
                  <a:pt x="184" y="246"/>
                  <a:pt x="141" y="193"/>
                  <a:pt x="90" y="126"/>
                </a:cubicBezTo>
                <a:cubicBezTo>
                  <a:pt x="40" y="59"/>
                  <a:pt x="0" y="3"/>
                  <a:pt x="2" y="2"/>
                </a:cubicBezTo>
                <a:cubicBezTo>
                  <a:pt x="4" y="0"/>
                  <a:pt x="47" y="53"/>
                  <a:pt x="97" y="120"/>
                </a:cubicBezTo>
                <a:cubicBezTo>
                  <a:pt x="148" y="187"/>
                  <a:pt x="188" y="243"/>
                  <a:pt x="186" y="244"/>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896" name="Freeform 65">
            <a:extLst>
              <a:ext uri="{FF2B5EF4-FFF2-40B4-BE49-F238E27FC236}">
                <a16:creationId xmlns:a16="http://schemas.microsoft.com/office/drawing/2014/main" xmlns="" id="{F6BB86F1-BE2D-4F4B-A53F-3B1084C17F7B}"/>
              </a:ext>
            </a:extLst>
          </p:cNvPr>
          <p:cNvSpPr>
            <a:spLocks/>
          </p:cNvSpPr>
          <p:nvPr/>
        </p:nvSpPr>
        <p:spPr bwMode="auto">
          <a:xfrm>
            <a:off x="7042151" y="4129405"/>
            <a:ext cx="222250" cy="122238"/>
          </a:xfrm>
          <a:custGeom>
            <a:avLst/>
            <a:gdLst>
              <a:gd name="T0" fmla="*/ 202 w 203"/>
              <a:gd name="T1" fmla="*/ 2 h 113"/>
              <a:gd name="T2" fmla="*/ 104 w 203"/>
              <a:gd name="T3" fmla="*/ 60 h 113"/>
              <a:gd name="T4" fmla="*/ 1 w 203"/>
              <a:gd name="T5" fmla="*/ 111 h 113"/>
              <a:gd name="T6" fmla="*/ 100 w 203"/>
              <a:gd name="T7" fmla="*/ 53 h 113"/>
              <a:gd name="T8" fmla="*/ 202 w 203"/>
              <a:gd name="T9" fmla="*/ 2 h 113"/>
            </a:gdLst>
            <a:ahLst/>
            <a:cxnLst>
              <a:cxn ang="0">
                <a:pos x="T0" y="T1"/>
              </a:cxn>
              <a:cxn ang="0">
                <a:pos x="T2" y="T3"/>
              </a:cxn>
              <a:cxn ang="0">
                <a:pos x="T4" y="T5"/>
              </a:cxn>
              <a:cxn ang="0">
                <a:pos x="T6" y="T7"/>
              </a:cxn>
              <a:cxn ang="0">
                <a:pos x="T8" y="T9"/>
              </a:cxn>
            </a:cxnLst>
            <a:rect l="0" t="0" r="r" b="b"/>
            <a:pathLst>
              <a:path w="203" h="113">
                <a:moveTo>
                  <a:pt x="202" y="2"/>
                </a:moveTo>
                <a:cubicBezTo>
                  <a:pt x="203" y="4"/>
                  <a:pt x="159" y="30"/>
                  <a:pt x="104" y="60"/>
                </a:cubicBezTo>
                <a:cubicBezTo>
                  <a:pt x="48" y="91"/>
                  <a:pt x="3" y="113"/>
                  <a:pt x="1" y="111"/>
                </a:cubicBezTo>
                <a:cubicBezTo>
                  <a:pt x="0" y="109"/>
                  <a:pt x="44" y="83"/>
                  <a:pt x="100" y="53"/>
                </a:cubicBezTo>
                <a:cubicBezTo>
                  <a:pt x="155" y="23"/>
                  <a:pt x="201" y="0"/>
                  <a:pt x="202" y="2"/>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0" name="Freeform 66">
            <a:extLst>
              <a:ext uri="{FF2B5EF4-FFF2-40B4-BE49-F238E27FC236}">
                <a16:creationId xmlns:a16="http://schemas.microsoft.com/office/drawing/2014/main" xmlns="" id="{4B9395B8-6D4B-4483-80C0-7A2ABB22566C}"/>
              </a:ext>
            </a:extLst>
          </p:cNvPr>
          <p:cNvSpPr>
            <a:spLocks/>
          </p:cNvSpPr>
          <p:nvPr/>
        </p:nvSpPr>
        <p:spPr bwMode="auto">
          <a:xfrm>
            <a:off x="7970838" y="3840480"/>
            <a:ext cx="12700" cy="344488"/>
          </a:xfrm>
          <a:custGeom>
            <a:avLst/>
            <a:gdLst>
              <a:gd name="T0" fmla="*/ 3 w 12"/>
              <a:gd name="T1" fmla="*/ 318 h 318"/>
              <a:gd name="T2" fmla="*/ 2 w 12"/>
              <a:gd name="T3" fmla="*/ 159 h 318"/>
              <a:gd name="T4" fmla="*/ 9 w 12"/>
              <a:gd name="T5" fmla="*/ 0 h 318"/>
              <a:gd name="T6" fmla="*/ 10 w 12"/>
              <a:gd name="T7" fmla="*/ 159 h 318"/>
              <a:gd name="T8" fmla="*/ 3 w 12"/>
              <a:gd name="T9" fmla="*/ 318 h 318"/>
            </a:gdLst>
            <a:ahLst/>
            <a:cxnLst>
              <a:cxn ang="0">
                <a:pos x="T0" y="T1"/>
              </a:cxn>
              <a:cxn ang="0">
                <a:pos x="T2" y="T3"/>
              </a:cxn>
              <a:cxn ang="0">
                <a:pos x="T4" y="T5"/>
              </a:cxn>
              <a:cxn ang="0">
                <a:pos x="T6" y="T7"/>
              </a:cxn>
              <a:cxn ang="0">
                <a:pos x="T8" y="T9"/>
              </a:cxn>
            </a:cxnLst>
            <a:rect l="0" t="0" r="r" b="b"/>
            <a:pathLst>
              <a:path w="12" h="318">
                <a:moveTo>
                  <a:pt x="3" y="318"/>
                </a:moveTo>
                <a:cubicBezTo>
                  <a:pt x="0" y="318"/>
                  <a:pt x="0" y="246"/>
                  <a:pt x="2" y="159"/>
                </a:cubicBezTo>
                <a:cubicBezTo>
                  <a:pt x="3" y="71"/>
                  <a:pt x="7" y="0"/>
                  <a:pt x="9" y="0"/>
                </a:cubicBezTo>
                <a:cubicBezTo>
                  <a:pt x="12" y="0"/>
                  <a:pt x="12" y="71"/>
                  <a:pt x="10" y="159"/>
                </a:cubicBezTo>
                <a:cubicBezTo>
                  <a:pt x="9" y="246"/>
                  <a:pt x="5" y="318"/>
                  <a:pt x="3" y="318"/>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1" name="Freeform 67">
            <a:extLst>
              <a:ext uri="{FF2B5EF4-FFF2-40B4-BE49-F238E27FC236}">
                <a16:creationId xmlns:a16="http://schemas.microsoft.com/office/drawing/2014/main" xmlns="" id="{DEA2A1B8-3549-467C-9490-178AF842DE97}"/>
              </a:ext>
            </a:extLst>
          </p:cNvPr>
          <p:cNvSpPr>
            <a:spLocks/>
          </p:cNvSpPr>
          <p:nvPr/>
        </p:nvSpPr>
        <p:spPr bwMode="auto">
          <a:xfrm>
            <a:off x="7893051" y="4675505"/>
            <a:ext cx="374650" cy="26988"/>
          </a:xfrm>
          <a:custGeom>
            <a:avLst/>
            <a:gdLst>
              <a:gd name="T0" fmla="*/ 343 w 343"/>
              <a:gd name="T1" fmla="*/ 2 h 25"/>
              <a:gd name="T2" fmla="*/ 172 w 343"/>
              <a:gd name="T3" fmla="*/ 17 h 25"/>
              <a:gd name="T4" fmla="*/ 0 w 343"/>
              <a:gd name="T5" fmla="*/ 23 h 25"/>
              <a:gd name="T6" fmla="*/ 171 w 343"/>
              <a:gd name="T7" fmla="*/ 8 h 25"/>
              <a:gd name="T8" fmla="*/ 343 w 343"/>
              <a:gd name="T9" fmla="*/ 2 h 25"/>
            </a:gdLst>
            <a:ahLst/>
            <a:cxnLst>
              <a:cxn ang="0">
                <a:pos x="T0" y="T1"/>
              </a:cxn>
              <a:cxn ang="0">
                <a:pos x="T2" y="T3"/>
              </a:cxn>
              <a:cxn ang="0">
                <a:pos x="T4" y="T5"/>
              </a:cxn>
              <a:cxn ang="0">
                <a:pos x="T6" y="T7"/>
              </a:cxn>
              <a:cxn ang="0">
                <a:pos x="T8" y="T9"/>
              </a:cxn>
            </a:cxnLst>
            <a:rect l="0" t="0" r="r" b="b"/>
            <a:pathLst>
              <a:path w="343" h="25">
                <a:moveTo>
                  <a:pt x="343" y="2"/>
                </a:moveTo>
                <a:cubicBezTo>
                  <a:pt x="343" y="5"/>
                  <a:pt x="267" y="11"/>
                  <a:pt x="172" y="17"/>
                </a:cubicBezTo>
                <a:cubicBezTo>
                  <a:pt x="77" y="23"/>
                  <a:pt x="0" y="25"/>
                  <a:pt x="0" y="23"/>
                </a:cubicBezTo>
                <a:cubicBezTo>
                  <a:pt x="0" y="21"/>
                  <a:pt x="76" y="14"/>
                  <a:pt x="171" y="8"/>
                </a:cubicBezTo>
                <a:cubicBezTo>
                  <a:pt x="266" y="3"/>
                  <a:pt x="343" y="0"/>
                  <a:pt x="343" y="2"/>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2" name="Freeform 68">
            <a:extLst>
              <a:ext uri="{FF2B5EF4-FFF2-40B4-BE49-F238E27FC236}">
                <a16:creationId xmlns:a16="http://schemas.microsoft.com/office/drawing/2014/main" xmlns="" id="{894D744B-CD43-49ED-A118-D6D05C880022}"/>
              </a:ext>
            </a:extLst>
          </p:cNvPr>
          <p:cNvSpPr>
            <a:spLocks/>
          </p:cNvSpPr>
          <p:nvPr/>
        </p:nvSpPr>
        <p:spPr bwMode="auto">
          <a:xfrm>
            <a:off x="8718551" y="4688205"/>
            <a:ext cx="28575" cy="355600"/>
          </a:xfrm>
          <a:custGeom>
            <a:avLst/>
            <a:gdLst>
              <a:gd name="T0" fmla="*/ 23 w 26"/>
              <a:gd name="T1" fmla="*/ 328 h 328"/>
              <a:gd name="T2" fmla="*/ 8 w 26"/>
              <a:gd name="T3" fmla="*/ 164 h 328"/>
              <a:gd name="T4" fmla="*/ 2 w 26"/>
              <a:gd name="T5" fmla="*/ 1 h 328"/>
              <a:gd name="T6" fmla="*/ 17 w 26"/>
              <a:gd name="T7" fmla="*/ 164 h 328"/>
              <a:gd name="T8" fmla="*/ 23 w 26"/>
              <a:gd name="T9" fmla="*/ 328 h 328"/>
            </a:gdLst>
            <a:ahLst/>
            <a:cxnLst>
              <a:cxn ang="0">
                <a:pos x="T0" y="T1"/>
              </a:cxn>
              <a:cxn ang="0">
                <a:pos x="T2" y="T3"/>
              </a:cxn>
              <a:cxn ang="0">
                <a:pos x="T4" y="T5"/>
              </a:cxn>
              <a:cxn ang="0">
                <a:pos x="T6" y="T7"/>
              </a:cxn>
              <a:cxn ang="0">
                <a:pos x="T8" y="T9"/>
              </a:cxn>
            </a:cxnLst>
            <a:rect l="0" t="0" r="r" b="b"/>
            <a:pathLst>
              <a:path w="26" h="328">
                <a:moveTo>
                  <a:pt x="23" y="328"/>
                </a:moveTo>
                <a:cubicBezTo>
                  <a:pt x="21" y="328"/>
                  <a:pt x="14" y="255"/>
                  <a:pt x="8" y="164"/>
                </a:cubicBezTo>
                <a:cubicBezTo>
                  <a:pt x="2" y="74"/>
                  <a:pt x="0" y="1"/>
                  <a:pt x="2" y="1"/>
                </a:cubicBezTo>
                <a:cubicBezTo>
                  <a:pt x="4" y="0"/>
                  <a:pt x="11" y="74"/>
                  <a:pt x="17" y="164"/>
                </a:cubicBezTo>
                <a:cubicBezTo>
                  <a:pt x="23" y="254"/>
                  <a:pt x="26" y="327"/>
                  <a:pt x="23" y="328"/>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3" name="Freeform 69">
            <a:extLst>
              <a:ext uri="{FF2B5EF4-FFF2-40B4-BE49-F238E27FC236}">
                <a16:creationId xmlns:a16="http://schemas.microsoft.com/office/drawing/2014/main" xmlns="" id="{8A9202B7-E37A-4CBE-B533-F53EF9963D21}"/>
              </a:ext>
            </a:extLst>
          </p:cNvPr>
          <p:cNvSpPr>
            <a:spLocks/>
          </p:cNvSpPr>
          <p:nvPr/>
        </p:nvSpPr>
        <p:spPr bwMode="auto">
          <a:xfrm>
            <a:off x="8269288" y="5501005"/>
            <a:ext cx="276225" cy="260350"/>
          </a:xfrm>
          <a:custGeom>
            <a:avLst/>
            <a:gdLst>
              <a:gd name="T0" fmla="*/ 250 w 252"/>
              <a:gd name="T1" fmla="*/ 2 h 241"/>
              <a:gd name="T2" fmla="*/ 129 w 252"/>
              <a:gd name="T3" fmla="*/ 124 h 241"/>
              <a:gd name="T4" fmla="*/ 2 w 252"/>
              <a:gd name="T5" fmla="*/ 240 h 241"/>
              <a:gd name="T6" fmla="*/ 123 w 252"/>
              <a:gd name="T7" fmla="*/ 118 h 241"/>
              <a:gd name="T8" fmla="*/ 250 w 252"/>
              <a:gd name="T9" fmla="*/ 2 h 241"/>
            </a:gdLst>
            <a:ahLst/>
            <a:cxnLst>
              <a:cxn ang="0">
                <a:pos x="T0" y="T1"/>
              </a:cxn>
              <a:cxn ang="0">
                <a:pos x="T2" y="T3"/>
              </a:cxn>
              <a:cxn ang="0">
                <a:pos x="T4" y="T5"/>
              </a:cxn>
              <a:cxn ang="0">
                <a:pos x="T6" y="T7"/>
              </a:cxn>
              <a:cxn ang="0">
                <a:pos x="T8" y="T9"/>
              </a:cxn>
            </a:cxnLst>
            <a:rect l="0" t="0" r="r" b="b"/>
            <a:pathLst>
              <a:path w="252" h="241">
                <a:moveTo>
                  <a:pt x="250" y="2"/>
                </a:moveTo>
                <a:cubicBezTo>
                  <a:pt x="252" y="4"/>
                  <a:pt x="198" y="58"/>
                  <a:pt x="129" y="124"/>
                </a:cubicBezTo>
                <a:cubicBezTo>
                  <a:pt x="60" y="190"/>
                  <a:pt x="3" y="241"/>
                  <a:pt x="2" y="240"/>
                </a:cubicBezTo>
                <a:cubicBezTo>
                  <a:pt x="0" y="238"/>
                  <a:pt x="54" y="183"/>
                  <a:pt x="123" y="118"/>
                </a:cubicBezTo>
                <a:cubicBezTo>
                  <a:pt x="192" y="52"/>
                  <a:pt x="249" y="0"/>
                  <a:pt x="250" y="2"/>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4" name="Freeform 70">
            <a:extLst>
              <a:ext uri="{FF2B5EF4-FFF2-40B4-BE49-F238E27FC236}">
                <a16:creationId xmlns:a16="http://schemas.microsoft.com/office/drawing/2014/main" xmlns="" id="{63F0C044-7609-4481-ACFE-15A2A89387E3}"/>
              </a:ext>
            </a:extLst>
          </p:cNvPr>
          <p:cNvSpPr>
            <a:spLocks/>
          </p:cNvSpPr>
          <p:nvPr/>
        </p:nvSpPr>
        <p:spPr bwMode="auto">
          <a:xfrm>
            <a:off x="7569201" y="5483543"/>
            <a:ext cx="182563" cy="166688"/>
          </a:xfrm>
          <a:custGeom>
            <a:avLst/>
            <a:gdLst>
              <a:gd name="T0" fmla="*/ 167 w 168"/>
              <a:gd name="T1" fmla="*/ 154 h 155"/>
              <a:gd name="T2" fmla="*/ 136 w 168"/>
              <a:gd name="T3" fmla="*/ 140 h 155"/>
              <a:gd name="T4" fmla="*/ 70 w 168"/>
              <a:gd name="T5" fmla="*/ 92 h 155"/>
              <a:gd name="T6" fmla="*/ 17 w 168"/>
              <a:gd name="T7" fmla="*/ 31 h 155"/>
              <a:gd name="T8" fmla="*/ 0 w 168"/>
              <a:gd name="T9" fmla="*/ 1 h 155"/>
              <a:gd name="T10" fmla="*/ 76 w 168"/>
              <a:gd name="T11" fmla="*/ 86 h 155"/>
              <a:gd name="T12" fmla="*/ 167 w 168"/>
              <a:gd name="T13" fmla="*/ 154 h 155"/>
            </a:gdLst>
            <a:ahLst/>
            <a:cxnLst>
              <a:cxn ang="0">
                <a:pos x="T0" y="T1"/>
              </a:cxn>
              <a:cxn ang="0">
                <a:pos x="T2" y="T3"/>
              </a:cxn>
              <a:cxn ang="0">
                <a:pos x="T4" y="T5"/>
              </a:cxn>
              <a:cxn ang="0">
                <a:pos x="T6" y="T7"/>
              </a:cxn>
              <a:cxn ang="0">
                <a:pos x="T8" y="T9"/>
              </a:cxn>
              <a:cxn ang="0">
                <a:pos x="T10" y="T11"/>
              </a:cxn>
              <a:cxn ang="0">
                <a:pos x="T12" y="T13"/>
              </a:cxn>
            </a:cxnLst>
            <a:rect l="0" t="0" r="r" b="b"/>
            <a:pathLst>
              <a:path w="168" h="155">
                <a:moveTo>
                  <a:pt x="167" y="154"/>
                </a:moveTo>
                <a:cubicBezTo>
                  <a:pt x="167" y="155"/>
                  <a:pt x="154" y="150"/>
                  <a:pt x="136" y="140"/>
                </a:cubicBezTo>
                <a:cubicBezTo>
                  <a:pt x="118" y="130"/>
                  <a:pt x="94" y="114"/>
                  <a:pt x="70" y="92"/>
                </a:cubicBezTo>
                <a:cubicBezTo>
                  <a:pt x="46" y="71"/>
                  <a:pt x="28" y="48"/>
                  <a:pt x="17" y="31"/>
                </a:cubicBezTo>
                <a:cubicBezTo>
                  <a:pt x="5" y="13"/>
                  <a:pt x="0" y="2"/>
                  <a:pt x="0" y="1"/>
                </a:cubicBezTo>
                <a:cubicBezTo>
                  <a:pt x="3" y="0"/>
                  <a:pt x="29" y="44"/>
                  <a:pt x="76" y="86"/>
                </a:cubicBezTo>
                <a:cubicBezTo>
                  <a:pt x="122" y="129"/>
                  <a:pt x="168" y="151"/>
                  <a:pt x="167" y="154"/>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5" name="Freeform 71">
            <a:extLst>
              <a:ext uri="{FF2B5EF4-FFF2-40B4-BE49-F238E27FC236}">
                <a16:creationId xmlns:a16="http://schemas.microsoft.com/office/drawing/2014/main" xmlns="" id="{B3C955C7-7CBF-4003-B0B3-8DAA4C95353B}"/>
              </a:ext>
            </a:extLst>
          </p:cNvPr>
          <p:cNvSpPr>
            <a:spLocks/>
          </p:cNvSpPr>
          <p:nvPr/>
        </p:nvSpPr>
        <p:spPr bwMode="auto">
          <a:xfrm>
            <a:off x="5422901" y="4008755"/>
            <a:ext cx="249238" cy="212725"/>
          </a:xfrm>
          <a:custGeom>
            <a:avLst/>
            <a:gdLst>
              <a:gd name="T0" fmla="*/ 227 w 229"/>
              <a:gd name="T1" fmla="*/ 2 h 196"/>
              <a:gd name="T2" fmla="*/ 117 w 229"/>
              <a:gd name="T3" fmla="*/ 101 h 196"/>
              <a:gd name="T4" fmla="*/ 2 w 229"/>
              <a:gd name="T5" fmla="*/ 194 h 196"/>
              <a:gd name="T6" fmla="*/ 111 w 229"/>
              <a:gd name="T7" fmla="*/ 95 h 196"/>
              <a:gd name="T8" fmla="*/ 227 w 229"/>
              <a:gd name="T9" fmla="*/ 2 h 196"/>
            </a:gdLst>
            <a:ahLst/>
            <a:cxnLst>
              <a:cxn ang="0">
                <a:pos x="T0" y="T1"/>
              </a:cxn>
              <a:cxn ang="0">
                <a:pos x="T2" y="T3"/>
              </a:cxn>
              <a:cxn ang="0">
                <a:pos x="T4" y="T5"/>
              </a:cxn>
              <a:cxn ang="0">
                <a:pos x="T6" y="T7"/>
              </a:cxn>
              <a:cxn ang="0">
                <a:pos x="T8" y="T9"/>
              </a:cxn>
            </a:cxnLst>
            <a:rect l="0" t="0" r="r" b="b"/>
            <a:pathLst>
              <a:path w="229" h="196">
                <a:moveTo>
                  <a:pt x="227" y="2"/>
                </a:moveTo>
                <a:cubicBezTo>
                  <a:pt x="229" y="3"/>
                  <a:pt x="179" y="48"/>
                  <a:pt x="117" y="101"/>
                </a:cubicBezTo>
                <a:cubicBezTo>
                  <a:pt x="55" y="154"/>
                  <a:pt x="3" y="196"/>
                  <a:pt x="2" y="194"/>
                </a:cubicBezTo>
                <a:cubicBezTo>
                  <a:pt x="0" y="192"/>
                  <a:pt x="49" y="148"/>
                  <a:pt x="111" y="95"/>
                </a:cubicBezTo>
                <a:cubicBezTo>
                  <a:pt x="174" y="41"/>
                  <a:pt x="225" y="0"/>
                  <a:pt x="227" y="2"/>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6" name="Freeform 72">
            <a:extLst>
              <a:ext uri="{FF2B5EF4-FFF2-40B4-BE49-F238E27FC236}">
                <a16:creationId xmlns:a16="http://schemas.microsoft.com/office/drawing/2014/main" xmlns="" id="{4E33439E-B90B-4D2E-8E0E-BA22DA61F3C1}"/>
              </a:ext>
            </a:extLst>
          </p:cNvPr>
          <p:cNvSpPr>
            <a:spLocks/>
          </p:cNvSpPr>
          <p:nvPr/>
        </p:nvSpPr>
        <p:spPr bwMode="auto">
          <a:xfrm>
            <a:off x="6099176" y="4092893"/>
            <a:ext cx="77788" cy="166688"/>
          </a:xfrm>
          <a:custGeom>
            <a:avLst/>
            <a:gdLst>
              <a:gd name="T0" fmla="*/ 69 w 71"/>
              <a:gd name="T1" fmla="*/ 151 h 153"/>
              <a:gd name="T2" fmla="*/ 24 w 71"/>
              <a:gd name="T3" fmla="*/ 81 h 153"/>
              <a:gd name="T4" fmla="*/ 2 w 71"/>
              <a:gd name="T5" fmla="*/ 1 h 153"/>
              <a:gd name="T6" fmla="*/ 32 w 71"/>
              <a:gd name="T7" fmla="*/ 78 h 153"/>
              <a:gd name="T8" fmla="*/ 69 w 71"/>
              <a:gd name="T9" fmla="*/ 151 h 153"/>
            </a:gdLst>
            <a:ahLst/>
            <a:cxnLst>
              <a:cxn ang="0">
                <a:pos x="T0" y="T1"/>
              </a:cxn>
              <a:cxn ang="0">
                <a:pos x="T2" y="T3"/>
              </a:cxn>
              <a:cxn ang="0">
                <a:pos x="T4" y="T5"/>
              </a:cxn>
              <a:cxn ang="0">
                <a:pos x="T6" y="T7"/>
              </a:cxn>
              <a:cxn ang="0">
                <a:pos x="T8" y="T9"/>
              </a:cxn>
            </a:cxnLst>
            <a:rect l="0" t="0" r="r" b="b"/>
            <a:pathLst>
              <a:path w="71" h="153">
                <a:moveTo>
                  <a:pt x="69" y="151"/>
                </a:moveTo>
                <a:cubicBezTo>
                  <a:pt x="67" y="153"/>
                  <a:pt x="43" y="124"/>
                  <a:pt x="24" y="81"/>
                </a:cubicBezTo>
                <a:cubicBezTo>
                  <a:pt x="5" y="39"/>
                  <a:pt x="0" y="1"/>
                  <a:pt x="2" y="1"/>
                </a:cubicBezTo>
                <a:cubicBezTo>
                  <a:pt x="4" y="0"/>
                  <a:pt x="13" y="36"/>
                  <a:pt x="32" y="78"/>
                </a:cubicBezTo>
                <a:cubicBezTo>
                  <a:pt x="50" y="119"/>
                  <a:pt x="71" y="150"/>
                  <a:pt x="69" y="151"/>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7" name="Freeform 73">
            <a:extLst>
              <a:ext uri="{FF2B5EF4-FFF2-40B4-BE49-F238E27FC236}">
                <a16:creationId xmlns:a16="http://schemas.microsoft.com/office/drawing/2014/main" xmlns="" id="{471AC2CD-DEAE-4C7B-8684-1DB59BD0681C}"/>
              </a:ext>
            </a:extLst>
          </p:cNvPr>
          <p:cNvSpPr>
            <a:spLocks/>
          </p:cNvSpPr>
          <p:nvPr/>
        </p:nvSpPr>
        <p:spPr bwMode="auto">
          <a:xfrm>
            <a:off x="4979988" y="3005455"/>
            <a:ext cx="312738" cy="252413"/>
          </a:xfrm>
          <a:custGeom>
            <a:avLst/>
            <a:gdLst>
              <a:gd name="T0" fmla="*/ 284 w 286"/>
              <a:gd name="T1" fmla="*/ 2 h 232"/>
              <a:gd name="T2" fmla="*/ 146 w 286"/>
              <a:gd name="T3" fmla="*/ 120 h 232"/>
              <a:gd name="T4" fmla="*/ 1 w 286"/>
              <a:gd name="T5" fmla="*/ 230 h 232"/>
              <a:gd name="T6" fmla="*/ 140 w 286"/>
              <a:gd name="T7" fmla="*/ 113 h 232"/>
              <a:gd name="T8" fmla="*/ 284 w 286"/>
              <a:gd name="T9" fmla="*/ 2 h 232"/>
            </a:gdLst>
            <a:ahLst/>
            <a:cxnLst>
              <a:cxn ang="0">
                <a:pos x="T0" y="T1"/>
              </a:cxn>
              <a:cxn ang="0">
                <a:pos x="T2" y="T3"/>
              </a:cxn>
              <a:cxn ang="0">
                <a:pos x="T4" y="T5"/>
              </a:cxn>
              <a:cxn ang="0">
                <a:pos x="T6" y="T7"/>
              </a:cxn>
              <a:cxn ang="0">
                <a:pos x="T8" y="T9"/>
              </a:cxn>
            </a:cxnLst>
            <a:rect l="0" t="0" r="r" b="b"/>
            <a:pathLst>
              <a:path w="286" h="232">
                <a:moveTo>
                  <a:pt x="284" y="2"/>
                </a:moveTo>
                <a:cubicBezTo>
                  <a:pt x="286" y="4"/>
                  <a:pt x="224" y="57"/>
                  <a:pt x="146" y="120"/>
                </a:cubicBezTo>
                <a:cubicBezTo>
                  <a:pt x="67" y="183"/>
                  <a:pt x="3" y="232"/>
                  <a:pt x="1" y="230"/>
                </a:cubicBezTo>
                <a:cubicBezTo>
                  <a:pt x="0" y="228"/>
                  <a:pt x="62" y="176"/>
                  <a:pt x="140" y="113"/>
                </a:cubicBezTo>
                <a:cubicBezTo>
                  <a:pt x="218" y="50"/>
                  <a:pt x="283" y="0"/>
                  <a:pt x="284" y="2"/>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8" name="Freeform 74">
            <a:extLst>
              <a:ext uri="{FF2B5EF4-FFF2-40B4-BE49-F238E27FC236}">
                <a16:creationId xmlns:a16="http://schemas.microsoft.com/office/drawing/2014/main" xmlns="" id="{7901409B-F5B2-48B4-A59D-CCCCB24814CF}"/>
              </a:ext>
            </a:extLst>
          </p:cNvPr>
          <p:cNvSpPr>
            <a:spLocks/>
          </p:cNvSpPr>
          <p:nvPr/>
        </p:nvSpPr>
        <p:spPr bwMode="auto">
          <a:xfrm>
            <a:off x="4811713" y="3702368"/>
            <a:ext cx="130175" cy="257175"/>
          </a:xfrm>
          <a:custGeom>
            <a:avLst/>
            <a:gdLst>
              <a:gd name="T0" fmla="*/ 118 w 119"/>
              <a:gd name="T1" fmla="*/ 236 h 237"/>
              <a:gd name="T2" fmla="*/ 64 w 119"/>
              <a:gd name="T3" fmla="*/ 116 h 237"/>
              <a:gd name="T4" fmla="*/ 3 w 119"/>
              <a:gd name="T5" fmla="*/ 1 h 237"/>
              <a:gd name="T6" fmla="*/ 26 w 119"/>
              <a:gd name="T7" fmla="*/ 31 h 237"/>
              <a:gd name="T8" fmla="*/ 72 w 119"/>
              <a:gd name="T9" fmla="*/ 112 h 237"/>
              <a:gd name="T10" fmla="*/ 108 w 119"/>
              <a:gd name="T11" fmla="*/ 199 h 237"/>
              <a:gd name="T12" fmla="*/ 118 w 119"/>
              <a:gd name="T13" fmla="*/ 236 h 237"/>
            </a:gdLst>
            <a:ahLst/>
            <a:cxnLst>
              <a:cxn ang="0">
                <a:pos x="T0" y="T1"/>
              </a:cxn>
              <a:cxn ang="0">
                <a:pos x="T2" y="T3"/>
              </a:cxn>
              <a:cxn ang="0">
                <a:pos x="T4" y="T5"/>
              </a:cxn>
              <a:cxn ang="0">
                <a:pos x="T6" y="T7"/>
              </a:cxn>
              <a:cxn ang="0">
                <a:pos x="T8" y="T9"/>
              </a:cxn>
              <a:cxn ang="0">
                <a:pos x="T10" y="T11"/>
              </a:cxn>
              <a:cxn ang="0">
                <a:pos x="T12" y="T13"/>
              </a:cxn>
            </a:cxnLst>
            <a:rect l="0" t="0" r="r" b="b"/>
            <a:pathLst>
              <a:path w="119" h="237">
                <a:moveTo>
                  <a:pt x="118" y="236"/>
                </a:moveTo>
                <a:cubicBezTo>
                  <a:pt x="115" y="237"/>
                  <a:pt x="96" y="181"/>
                  <a:pt x="64" y="116"/>
                </a:cubicBezTo>
                <a:cubicBezTo>
                  <a:pt x="33" y="51"/>
                  <a:pt x="0" y="2"/>
                  <a:pt x="3" y="1"/>
                </a:cubicBezTo>
                <a:cubicBezTo>
                  <a:pt x="4" y="0"/>
                  <a:pt x="13" y="12"/>
                  <a:pt x="26" y="31"/>
                </a:cubicBezTo>
                <a:cubicBezTo>
                  <a:pt x="39" y="51"/>
                  <a:pt x="56" y="80"/>
                  <a:pt x="72" y="112"/>
                </a:cubicBezTo>
                <a:cubicBezTo>
                  <a:pt x="88" y="145"/>
                  <a:pt x="100" y="176"/>
                  <a:pt x="108" y="199"/>
                </a:cubicBezTo>
                <a:cubicBezTo>
                  <a:pt x="115" y="221"/>
                  <a:pt x="119" y="236"/>
                  <a:pt x="118" y="236"/>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79" name="Freeform 75">
            <a:extLst>
              <a:ext uri="{FF2B5EF4-FFF2-40B4-BE49-F238E27FC236}">
                <a16:creationId xmlns:a16="http://schemas.microsoft.com/office/drawing/2014/main" xmlns="" id="{B3939CE5-4AEB-452A-932A-CA01848F89C8}"/>
              </a:ext>
            </a:extLst>
          </p:cNvPr>
          <p:cNvSpPr>
            <a:spLocks/>
          </p:cNvSpPr>
          <p:nvPr/>
        </p:nvSpPr>
        <p:spPr bwMode="auto">
          <a:xfrm>
            <a:off x="4465638" y="4354830"/>
            <a:ext cx="328613" cy="60325"/>
          </a:xfrm>
          <a:custGeom>
            <a:avLst/>
            <a:gdLst>
              <a:gd name="T0" fmla="*/ 301 w 301"/>
              <a:gd name="T1" fmla="*/ 2 h 55"/>
              <a:gd name="T2" fmla="*/ 259 w 301"/>
              <a:gd name="T3" fmla="*/ 19 h 55"/>
              <a:gd name="T4" fmla="*/ 154 w 301"/>
              <a:gd name="T5" fmla="*/ 46 h 55"/>
              <a:gd name="T6" fmla="*/ 45 w 301"/>
              <a:gd name="T7" fmla="*/ 55 h 55"/>
              <a:gd name="T8" fmla="*/ 0 w 301"/>
              <a:gd name="T9" fmla="*/ 52 h 55"/>
              <a:gd name="T10" fmla="*/ 45 w 301"/>
              <a:gd name="T11" fmla="*/ 49 h 55"/>
              <a:gd name="T12" fmla="*/ 152 w 301"/>
              <a:gd name="T13" fmla="*/ 37 h 55"/>
              <a:gd name="T14" fmla="*/ 258 w 301"/>
              <a:gd name="T15" fmla="*/ 13 h 55"/>
              <a:gd name="T16" fmla="*/ 301 w 301"/>
              <a:gd name="T17"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 h="55">
                <a:moveTo>
                  <a:pt x="301" y="2"/>
                </a:moveTo>
                <a:cubicBezTo>
                  <a:pt x="301" y="3"/>
                  <a:pt x="286" y="10"/>
                  <a:pt x="259" y="19"/>
                </a:cubicBezTo>
                <a:cubicBezTo>
                  <a:pt x="233" y="28"/>
                  <a:pt x="196" y="38"/>
                  <a:pt x="154" y="46"/>
                </a:cubicBezTo>
                <a:cubicBezTo>
                  <a:pt x="112" y="52"/>
                  <a:pt x="73" y="55"/>
                  <a:pt x="45" y="55"/>
                </a:cubicBezTo>
                <a:cubicBezTo>
                  <a:pt x="17" y="55"/>
                  <a:pt x="0" y="53"/>
                  <a:pt x="0" y="52"/>
                </a:cubicBezTo>
                <a:cubicBezTo>
                  <a:pt x="0" y="50"/>
                  <a:pt x="17" y="50"/>
                  <a:pt x="45" y="49"/>
                </a:cubicBezTo>
                <a:cubicBezTo>
                  <a:pt x="72" y="47"/>
                  <a:pt x="111" y="44"/>
                  <a:pt x="152" y="37"/>
                </a:cubicBezTo>
                <a:cubicBezTo>
                  <a:pt x="194" y="30"/>
                  <a:pt x="231" y="21"/>
                  <a:pt x="258" y="13"/>
                </a:cubicBezTo>
                <a:cubicBezTo>
                  <a:pt x="284" y="6"/>
                  <a:pt x="301" y="0"/>
                  <a:pt x="301" y="2"/>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0" name="Freeform 76">
            <a:extLst>
              <a:ext uri="{FF2B5EF4-FFF2-40B4-BE49-F238E27FC236}">
                <a16:creationId xmlns:a16="http://schemas.microsoft.com/office/drawing/2014/main" xmlns="" id="{41CCB8E9-4E3E-4D58-91B2-0E8592A3651D}"/>
              </a:ext>
            </a:extLst>
          </p:cNvPr>
          <p:cNvSpPr>
            <a:spLocks/>
          </p:cNvSpPr>
          <p:nvPr/>
        </p:nvSpPr>
        <p:spPr bwMode="auto">
          <a:xfrm>
            <a:off x="4089401" y="5359718"/>
            <a:ext cx="322263" cy="204788"/>
          </a:xfrm>
          <a:custGeom>
            <a:avLst/>
            <a:gdLst>
              <a:gd name="T0" fmla="*/ 293 w 295"/>
              <a:gd name="T1" fmla="*/ 2 h 188"/>
              <a:gd name="T2" fmla="*/ 149 w 295"/>
              <a:gd name="T3" fmla="*/ 98 h 188"/>
              <a:gd name="T4" fmla="*/ 1 w 295"/>
              <a:gd name="T5" fmla="*/ 186 h 188"/>
              <a:gd name="T6" fmla="*/ 145 w 295"/>
              <a:gd name="T7" fmla="*/ 91 h 188"/>
              <a:gd name="T8" fmla="*/ 293 w 295"/>
              <a:gd name="T9" fmla="*/ 2 h 188"/>
            </a:gdLst>
            <a:ahLst/>
            <a:cxnLst>
              <a:cxn ang="0">
                <a:pos x="T0" y="T1"/>
              </a:cxn>
              <a:cxn ang="0">
                <a:pos x="T2" y="T3"/>
              </a:cxn>
              <a:cxn ang="0">
                <a:pos x="T4" y="T5"/>
              </a:cxn>
              <a:cxn ang="0">
                <a:pos x="T6" y="T7"/>
              </a:cxn>
              <a:cxn ang="0">
                <a:pos x="T8" y="T9"/>
              </a:cxn>
            </a:cxnLst>
            <a:rect l="0" t="0" r="r" b="b"/>
            <a:pathLst>
              <a:path w="295" h="188">
                <a:moveTo>
                  <a:pt x="293" y="2"/>
                </a:moveTo>
                <a:cubicBezTo>
                  <a:pt x="295" y="4"/>
                  <a:pt x="230" y="47"/>
                  <a:pt x="149" y="98"/>
                </a:cubicBezTo>
                <a:cubicBezTo>
                  <a:pt x="69" y="149"/>
                  <a:pt x="2" y="188"/>
                  <a:pt x="1" y="186"/>
                </a:cubicBezTo>
                <a:cubicBezTo>
                  <a:pt x="0" y="184"/>
                  <a:pt x="64" y="141"/>
                  <a:pt x="145" y="91"/>
                </a:cubicBezTo>
                <a:cubicBezTo>
                  <a:pt x="226" y="40"/>
                  <a:pt x="292" y="0"/>
                  <a:pt x="293" y="2"/>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1" name="Freeform 77">
            <a:extLst>
              <a:ext uri="{FF2B5EF4-FFF2-40B4-BE49-F238E27FC236}">
                <a16:creationId xmlns:a16="http://schemas.microsoft.com/office/drawing/2014/main" xmlns="" id="{2FEC2B3A-7119-4A5E-AAFF-8D4F05C9A499}"/>
              </a:ext>
            </a:extLst>
          </p:cNvPr>
          <p:cNvSpPr>
            <a:spLocks/>
          </p:cNvSpPr>
          <p:nvPr/>
        </p:nvSpPr>
        <p:spPr bwMode="auto">
          <a:xfrm>
            <a:off x="4751388" y="5300980"/>
            <a:ext cx="160338" cy="428625"/>
          </a:xfrm>
          <a:custGeom>
            <a:avLst/>
            <a:gdLst>
              <a:gd name="T0" fmla="*/ 145 w 147"/>
              <a:gd name="T1" fmla="*/ 394 h 395"/>
              <a:gd name="T2" fmla="*/ 69 w 147"/>
              <a:gd name="T3" fmla="*/ 199 h 395"/>
              <a:gd name="T4" fmla="*/ 2 w 147"/>
              <a:gd name="T5" fmla="*/ 1 h 395"/>
              <a:gd name="T6" fmla="*/ 78 w 147"/>
              <a:gd name="T7" fmla="*/ 196 h 395"/>
              <a:gd name="T8" fmla="*/ 145 w 147"/>
              <a:gd name="T9" fmla="*/ 394 h 395"/>
            </a:gdLst>
            <a:ahLst/>
            <a:cxnLst>
              <a:cxn ang="0">
                <a:pos x="T0" y="T1"/>
              </a:cxn>
              <a:cxn ang="0">
                <a:pos x="T2" y="T3"/>
              </a:cxn>
              <a:cxn ang="0">
                <a:pos x="T4" y="T5"/>
              </a:cxn>
              <a:cxn ang="0">
                <a:pos x="T6" y="T7"/>
              </a:cxn>
              <a:cxn ang="0">
                <a:pos x="T8" y="T9"/>
              </a:cxn>
            </a:cxnLst>
            <a:rect l="0" t="0" r="r" b="b"/>
            <a:pathLst>
              <a:path w="147" h="395">
                <a:moveTo>
                  <a:pt x="145" y="394"/>
                </a:moveTo>
                <a:cubicBezTo>
                  <a:pt x="142" y="395"/>
                  <a:pt x="109" y="307"/>
                  <a:pt x="69" y="199"/>
                </a:cubicBezTo>
                <a:cubicBezTo>
                  <a:pt x="30" y="90"/>
                  <a:pt x="0" y="2"/>
                  <a:pt x="2" y="1"/>
                </a:cubicBezTo>
                <a:cubicBezTo>
                  <a:pt x="5" y="0"/>
                  <a:pt x="38" y="87"/>
                  <a:pt x="78" y="196"/>
                </a:cubicBezTo>
                <a:cubicBezTo>
                  <a:pt x="117" y="304"/>
                  <a:pt x="147" y="393"/>
                  <a:pt x="145" y="394"/>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2" name="Freeform 78">
            <a:extLst>
              <a:ext uri="{FF2B5EF4-FFF2-40B4-BE49-F238E27FC236}">
                <a16:creationId xmlns:a16="http://schemas.microsoft.com/office/drawing/2014/main" xmlns="" id="{990355D8-6977-4FCF-A7FA-ADA8BAC91F9F}"/>
              </a:ext>
            </a:extLst>
          </p:cNvPr>
          <p:cNvSpPr>
            <a:spLocks/>
          </p:cNvSpPr>
          <p:nvPr/>
        </p:nvSpPr>
        <p:spPr bwMode="auto">
          <a:xfrm>
            <a:off x="5334001" y="4731068"/>
            <a:ext cx="114300" cy="239713"/>
          </a:xfrm>
          <a:custGeom>
            <a:avLst/>
            <a:gdLst>
              <a:gd name="T0" fmla="*/ 102 w 105"/>
              <a:gd name="T1" fmla="*/ 219 h 220"/>
              <a:gd name="T2" fmla="*/ 48 w 105"/>
              <a:gd name="T3" fmla="*/ 112 h 220"/>
              <a:gd name="T4" fmla="*/ 2 w 105"/>
              <a:gd name="T5" fmla="*/ 1 h 220"/>
              <a:gd name="T6" fmla="*/ 56 w 105"/>
              <a:gd name="T7" fmla="*/ 108 h 220"/>
              <a:gd name="T8" fmla="*/ 102 w 105"/>
              <a:gd name="T9" fmla="*/ 219 h 220"/>
            </a:gdLst>
            <a:ahLst/>
            <a:cxnLst>
              <a:cxn ang="0">
                <a:pos x="T0" y="T1"/>
              </a:cxn>
              <a:cxn ang="0">
                <a:pos x="T2" y="T3"/>
              </a:cxn>
              <a:cxn ang="0">
                <a:pos x="T4" y="T5"/>
              </a:cxn>
              <a:cxn ang="0">
                <a:pos x="T6" y="T7"/>
              </a:cxn>
              <a:cxn ang="0">
                <a:pos x="T8" y="T9"/>
              </a:cxn>
            </a:cxnLst>
            <a:rect l="0" t="0" r="r" b="b"/>
            <a:pathLst>
              <a:path w="105" h="220">
                <a:moveTo>
                  <a:pt x="102" y="219"/>
                </a:moveTo>
                <a:cubicBezTo>
                  <a:pt x="100" y="220"/>
                  <a:pt x="76" y="172"/>
                  <a:pt x="48" y="112"/>
                </a:cubicBezTo>
                <a:cubicBezTo>
                  <a:pt x="20" y="52"/>
                  <a:pt x="0" y="2"/>
                  <a:pt x="2" y="1"/>
                </a:cubicBezTo>
                <a:cubicBezTo>
                  <a:pt x="4" y="0"/>
                  <a:pt x="28" y="48"/>
                  <a:pt x="56" y="108"/>
                </a:cubicBezTo>
                <a:cubicBezTo>
                  <a:pt x="84" y="168"/>
                  <a:pt x="105" y="218"/>
                  <a:pt x="102" y="219"/>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3" name="Freeform 79">
            <a:extLst>
              <a:ext uri="{FF2B5EF4-FFF2-40B4-BE49-F238E27FC236}">
                <a16:creationId xmlns:a16="http://schemas.microsoft.com/office/drawing/2014/main" xmlns="" id="{0576E293-3FB3-4671-807E-451473F9FCED}"/>
              </a:ext>
            </a:extLst>
          </p:cNvPr>
          <p:cNvSpPr>
            <a:spLocks/>
          </p:cNvSpPr>
          <p:nvPr/>
        </p:nvSpPr>
        <p:spPr bwMode="auto">
          <a:xfrm>
            <a:off x="7364413" y="4640580"/>
            <a:ext cx="109538" cy="274638"/>
          </a:xfrm>
          <a:custGeom>
            <a:avLst/>
            <a:gdLst>
              <a:gd name="T0" fmla="*/ 99 w 100"/>
              <a:gd name="T1" fmla="*/ 0 h 254"/>
              <a:gd name="T2" fmla="*/ 85 w 100"/>
              <a:gd name="T3" fmla="*/ 38 h 254"/>
              <a:gd name="T4" fmla="*/ 49 w 100"/>
              <a:gd name="T5" fmla="*/ 127 h 254"/>
              <a:gd name="T6" fmla="*/ 16 w 100"/>
              <a:gd name="T7" fmla="*/ 217 h 254"/>
              <a:gd name="T8" fmla="*/ 1 w 100"/>
              <a:gd name="T9" fmla="*/ 254 h 254"/>
              <a:gd name="T10" fmla="*/ 10 w 100"/>
              <a:gd name="T11" fmla="*/ 215 h 254"/>
              <a:gd name="T12" fmla="*/ 41 w 100"/>
              <a:gd name="T13" fmla="*/ 124 h 254"/>
              <a:gd name="T14" fmla="*/ 80 w 100"/>
              <a:gd name="T15" fmla="*/ 35 h 254"/>
              <a:gd name="T16" fmla="*/ 99 w 100"/>
              <a:gd name="T1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254">
                <a:moveTo>
                  <a:pt x="99" y="0"/>
                </a:moveTo>
                <a:cubicBezTo>
                  <a:pt x="100" y="1"/>
                  <a:pt x="95" y="15"/>
                  <a:pt x="85" y="38"/>
                </a:cubicBezTo>
                <a:cubicBezTo>
                  <a:pt x="76" y="60"/>
                  <a:pt x="63" y="92"/>
                  <a:pt x="49" y="127"/>
                </a:cubicBezTo>
                <a:cubicBezTo>
                  <a:pt x="36" y="162"/>
                  <a:pt x="24" y="194"/>
                  <a:pt x="16" y="217"/>
                </a:cubicBezTo>
                <a:cubicBezTo>
                  <a:pt x="7" y="240"/>
                  <a:pt x="2" y="254"/>
                  <a:pt x="1" y="254"/>
                </a:cubicBezTo>
                <a:cubicBezTo>
                  <a:pt x="0" y="254"/>
                  <a:pt x="3" y="239"/>
                  <a:pt x="10" y="215"/>
                </a:cubicBezTo>
                <a:cubicBezTo>
                  <a:pt x="17" y="191"/>
                  <a:pt x="28" y="159"/>
                  <a:pt x="41" y="124"/>
                </a:cubicBezTo>
                <a:cubicBezTo>
                  <a:pt x="55" y="89"/>
                  <a:pt x="69" y="57"/>
                  <a:pt x="80" y="35"/>
                </a:cubicBezTo>
                <a:cubicBezTo>
                  <a:pt x="90" y="13"/>
                  <a:pt x="98" y="0"/>
                  <a:pt x="99" y="0"/>
                </a:cubicBezTo>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4" name="Freeform 80">
            <a:extLst>
              <a:ext uri="{FF2B5EF4-FFF2-40B4-BE49-F238E27FC236}">
                <a16:creationId xmlns:a16="http://schemas.microsoft.com/office/drawing/2014/main" xmlns="" id="{7BEDB0FA-07B4-4A54-8152-50A5E0E6549C}"/>
              </a:ext>
            </a:extLst>
          </p:cNvPr>
          <p:cNvSpPr>
            <a:spLocks/>
          </p:cNvSpPr>
          <p:nvPr/>
        </p:nvSpPr>
        <p:spPr bwMode="auto">
          <a:xfrm>
            <a:off x="5429251" y="6099493"/>
            <a:ext cx="339725" cy="47625"/>
          </a:xfrm>
          <a:custGeom>
            <a:avLst/>
            <a:gdLst>
              <a:gd name="T0" fmla="*/ 311 w 311"/>
              <a:gd name="T1" fmla="*/ 8 h 43"/>
              <a:gd name="T2" fmla="*/ 265 w 311"/>
              <a:gd name="T3" fmla="*/ 9 h 43"/>
              <a:gd name="T4" fmla="*/ 154 w 311"/>
              <a:gd name="T5" fmla="*/ 14 h 43"/>
              <a:gd name="T6" fmla="*/ 46 w 311"/>
              <a:gd name="T7" fmla="*/ 32 h 43"/>
              <a:gd name="T8" fmla="*/ 1 w 311"/>
              <a:gd name="T9" fmla="*/ 42 h 43"/>
              <a:gd name="T10" fmla="*/ 44 w 311"/>
              <a:gd name="T11" fmla="*/ 26 h 43"/>
              <a:gd name="T12" fmla="*/ 154 w 311"/>
              <a:gd name="T13" fmla="*/ 5 h 43"/>
              <a:gd name="T14" fmla="*/ 265 w 311"/>
              <a:gd name="T15" fmla="*/ 2 h 43"/>
              <a:gd name="T16" fmla="*/ 311 w 311"/>
              <a:gd name="T17" fmla="*/ 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1" h="43">
                <a:moveTo>
                  <a:pt x="311" y="8"/>
                </a:moveTo>
                <a:cubicBezTo>
                  <a:pt x="310" y="10"/>
                  <a:pt x="293" y="9"/>
                  <a:pt x="265" y="9"/>
                </a:cubicBezTo>
                <a:cubicBezTo>
                  <a:pt x="236" y="8"/>
                  <a:pt x="197" y="9"/>
                  <a:pt x="154" y="14"/>
                </a:cubicBezTo>
                <a:cubicBezTo>
                  <a:pt x="112" y="18"/>
                  <a:pt x="73" y="26"/>
                  <a:pt x="46" y="32"/>
                </a:cubicBezTo>
                <a:cubicBezTo>
                  <a:pt x="18" y="38"/>
                  <a:pt x="1" y="43"/>
                  <a:pt x="1" y="42"/>
                </a:cubicBezTo>
                <a:cubicBezTo>
                  <a:pt x="0" y="40"/>
                  <a:pt x="17" y="34"/>
                  <a:pt x="44" y="26"/>
                </a:cubicBezTo>
                <a:cubicBezTo>
                  <a:pt x="72" y="18"/>
                  <a:pt x="110" y="10"/>
                  <a:pt x="154" y="5"/>
                </a:cubicBezTo>
                <a:cubicBezTo>
                  <a:pt x="197" y="0"/>
                  <a:pt x="236" y="1"/>
                  <a:pt x="265" y="2"/>
                </a:cubicBezTo>
                <a:cubicBezTo>
                  <a:pt x="293" y="4"/>
                  <a:pt x="311" y="7"/>
                  <a:pt x="311" y="8"/>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5" name="Freeform 81">
            <a:extLst>
              <a:ext uri="{FF2B5EF4-FFF2-40B4-BE49-F238E27FC236}">
                <a16:creationId xmlns:a16="http://schemas.microsoft.com/office/drawing/2014/main" xmlns="" id="{D92032B7-517A-4B19-86BF-811389CF9FBE}"/>
              </a:ext>
            </a:extLst>
          </p:cNvPr>
          <p:cNvSpPr>
            <a:spLocks/>
          </p:cNvSpPr>
          <p:nvPr/>
        </p:nvSpPr>
        <p:spPr bwMode="auto">
          <a:xfrm>
            <a:off x="6088063" y="5950268"/>
            <a:ext cx="173038" cy="195263"/>
          </a:xfrm>
          <a:custGeom>
            <a:avLst/>
            <a:gdLst>
              <a:gd name="T0" fmla="*/ 157 w 158"/>
              <a:gd name="T1" fmla="*/ 179 h 180"/>
              <a:gd name="T2" fmla="*/ 86 w 158"/>
              <a:gd name="T3" fmla="*/ 84 h 180"/>
              <a:gd name="T4" fmla="*/ 2 w 158"/>
              <a:gd name="T5" fmla="*/ 0 h 180"/>
              <a:gd name="T6" fmla="*/ 31 w 158"/>
              <a:gd name="T7" fmla="*/ 20 h 180"/>
              <a:gd name="T8" fmla="*/ 92 w 158"/>
              <a:gd name="T9" fmla="*/ 78 h 180"/>
              <a:gd name="T10" fmla="*/ 142 w 158"/>
              <a:gd name="T11" fmla="*/ 147 h 180"/>
              <a:gd name="T12" fmla="*/ 157 w 158"/>
              <a:gd name="T13" fmla="*/ 179 h 180"/>
            </a:gdLst>
            <a:ahLst/>
            <a:cxnLst>
              <a:cxn ang="0">
                <a:pos x="T0" y="T1"/>
              </a:cxn>
              <a:cxn ang="0">
                <a:pos x="T2" y="T3"/>
              </a:cxn>
              <a:cxn ang="0">
                <a:pos x="T4" y="T5"/>
              </a:cxn>
              <a:cxn ang="0">
                <a:pos x="T6" y="T7"/>
              </a:cxn>
              <a:cxn ang="0">
                <a:pos x="T8" y="T9"/>
              </a:cxn>
              <a:cxn ang="0">
                <a:pos x="T10" y="T11"/>
              </a:cxn>
              <a:cxn ang="0">
                <a:pos x="T12" y="T13"/>
              </a:cxn>
            </a:cxnLst>
            <a:rect l="0" t="0" r="r" b="b"/>
            <a:pathLst>
              <a:path w="158" h="180">
                <a:moveTo>
                  <a:pt x="157" y="179"/>
                </a:moveTo>
                <a:cubicBezTo>
                  <a:pt x="155" y="180"/>
                  <a:pt x="129" y="133"/>
                  <a:pt x="86" y="84"/>
                </a:cubicBezTo>
                <a:cubicBezTo>
                  <a:pt x="43" y="35"/>
                  <a:pt x="0" y="3"/>
                  <a:pt x="2" y="0"/>
                </a:cubicBezTo>
                <a:cubicBezTo>
                  <a:pt x="3" y="0"/>
                  <a:pt x="14" y="6"/>
                  <a:pt x="31" y="20"/>
                </a:cubicBezTo>
                <a:cubicBezTo>
                  <a:pt x="48" y="33"/>
                  <a:pt x="71" y="53"/>
                  <a:pt x="92" y="78"/>
                </a:cubicBezTo>
                <a:cubicBezTo>
                  <a:pt x="114" y="103"/>
                  <a:pt x="131" y="128"/>
                  <a:pt x="142" y="147"/>
                </a:cubicBezTo>
                <a:cubicBezTo>
                  <a:pt x="153" y="166"/>
                  <a:pt x="158" y="178"/>
                  <a:pt x="157" y="179"/>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6" name="Freeform 82">
            <a:extLst>
              <a:ext uri="{FF2B5EF4-FFF2-40B4-BE49-F238E27FC236}">
                <a16:creationId xmlns:a16="http://schemas.microsoft.com/office/drawing/2014/main" xmlns="" id="{97D79E62-24D6-4F5A-82CB-1839FA394986}"/>
              </a:ext>
            </a:extLst>
          </p:cNvPr>
          <p:cNvSpPr>
            <a:spLocks/>
          </p:cNvSpPr>
          <p:nvPr/>
        </p:nvSpPr>
        <p:spPr bwMode="auto">
          <a:xfrm>
            <a:off x="6573838" y="5999480"/>
            <a:ext cx="230188" cy="141288"/>
          </a:xfrm>
          <a:custGeom>
            <a:avLst/>
            <a:gdLst>
              <a:gd name="T0" fmla="*/ 209 w 211"/>
              <a:gd name="T1" fmla="*/ 2 h 129"/>
              <a:gd name="T2" fmla="*/ 107 w 211"/>
              <a:gd name="T3" fmla="*/ 68 h 129"/>
              <a:gd name="T4" fmla="*/ 1 w 211"/>
              <a:gd name="T5" fmla="*/ 127 h 129"/>
              <a:gd name="T6" fmla="*/ 103 w 211"/>
              <a:gd name="T7" fmla="*/ 61 h 129"/>
              <a:gd name="T8" fmla="*/ 209 w 211"/>
              <a:gd name="T9" fmla="*/ 2 h 129"/>
            </a:gdLst>
            <a:ahLst/>
            <a:cxnLst>
              <a:cxn ang="0">
                <a:pos x="T0" y="T1"/>
              </a:cxn>
              <a:cxn ang="0">
                <a:pos x="T2" y="T3"/>
              </a:cxn>
              <a:cxn ang="0">
                <a:pos x="T4" y="T5"/>
              </a:cxn>
              <a:cxn ang="0">
                <a:pos x="T6" y="T7"/>
              </a:cxn>
              <a:cxn ang="0">
                <a:pos x="T8" y="T9"/>
              </a:cxn>
            </a:cxnLst>
            <a:rect l="0" t="0" r="r" b="b"/>
            <a:pathLst>
              <a:path w="211" h="129">
                <a:moveTo>
                  <a:pt x="209" y="2"/>
                </a:moveTo>
                <a:cubicBezTo>
                  <a:pt x="211" y="4"/>
                  <a:pt x="165" y="33"/>
                  <a:pt x="107" y="68"/>
                </a:cubicBezTo>
                <a:cubicBezTo>
                  <a:pt x="50" y="103"/>
                  <a:pt x="2" y="129"/>
                  <a:pt x="1" y="127"/>
                </a:cubicBezTo>
                <a:cubicBezTo>
                  <a:pt x="0" y="125"/>
                  <a:pt x="45" y="95"/>
                  <a:pt x="103" y="61"/>
                </a:cubicBezTo>
                <a:cubicBezTo>
                  <a:pt x="160" y="26"/>
                  <a:pt x="208" y="0"/>
                  <a:pt x="209" y="2"/>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7" name="Freeform 83">
            <a:extLst>
              <a:ext uri="{FF2B5EF4-FFF2-40B4-BE49-F238E27FC236}">
                <a16:creationId xmlns:a16="http://schemas.microsoft.com/office/drawing/2014/main" xmlns="" id="{D5E909E6-EB99-4893-AF80-C4C192532040}"/>
              </a:ext>
            </a:extLst>
          </p:cNvPr>
          <p:cNvSpPr>
            <a:spLocks/>
          </p:cNvSpPr>
          <p:nvPr/>
        </p:nvSpPr>
        <p:spPr bwMode="auto">
          <a:xfrm>
            <a:off x="7216776" y="6099493"/>
            <a:ext cx="161925" cy="22225"/>
          </a:xfrm>
          <a:custGeom>
            <a:avLst/>
            <a:gdLst>
              <a:gd name="T0" fmla="*/ 148 w 148"/>
              <a:gd name="T1" fmla="*/ 18 h 21"/>
              <a:gd name="T2" fmla="*/ 74 w 148"/>
              <a:gd name="T3" fmla="*/ 15 h 21"/>
              <a:gd name="T4" fmla="*/ 1 w 148"/>
              <a:gd name="T5" fmla="*/ 3 h 21"/>
              <a:gd name="T6" fmla="*/ 75 w 148"/>
              <a:gd name="T7" fmla="*/ 6 h 21"/>
              <a:gd name="T8" fmla="*/ 148 w 148"/>
              <a:gd name="T9" fmla="*/ 18 h 21"/>
            </a:gdLst>
            <a:ahLst/>
            <a:cxnLst>
              <a:cxn ang="0">
                <a:pos x="T0" y="T1"/>
              </a:cxn>
              <a:cxn ang="0">
                <a:pos x="T2" y="T3"/>
              </a:cxn>
              <a:cxn ang="0">
                <a:pos x="T4" y="T5"/>
              </a:cxn>
              <a:cxn ang="0">
                <a:pos x="T6" y="T7"/>
              </a:cxn>
              <a:cxn ang="0">
                <a:pos x="T8" y="T9"/>
              </a:cxn>
            </a:cxnLst>
            <a:rect l="0" t="0" r="r" b="b"/>
            <a:pathLst>
              <a:path w="148" h="21">
                <a:moveTo>
                  <a:pt x="148" y="18"/>
                </a:moveTo>
                <a:cubicBezTo>
                  <a:pt x="148" y="21"/>
                  <a:pt x="114" y="19"/>
                  <a:pt x="74" y="15"/>
                </a:cubicBezTo>
                <a:cubicBezTo>
                  <a:pt x="33" y="11"/>
                  <a:pt x="0" y="5"/>
                  <a:pt x="1" y="3"/>
                </a:cubicBezTo>
                <a:cubicBezTo>
                  <a:pt x="1" y="0"/>
                  <a:pt x="34" y="2"/>
                  <a:pt x="75" y="6"/>
                </a:cubicBezTo>
                <a:cubicBezTo>
                  <a:pt x="115" y="10"/>
                  <a:pt x="148" y="16"/>
                  <a:pt x="148" y="18"/>
                </a:cubicBezTo>
                <a:close/>
              </a:path>
            </a:pathLst>
          </a:custGeom>
          <a:solidFill>
            <a:srgbClr val="FAF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8" name="Freeform 84">
            <a:extLst>
              <a:ext uri="{FF2B5EF4-FFF2-40B4-BE49-F238E27FC236}">
                <a16:creationId xmlns:a16="http://schemas.microsoft.com/office/drawing/2014/main" xmlns="" id="{A42F03A2-FC04-4CAD-966A-1DF13363D21C}"/>
              </a:ext>
            </a:extLst>
          </p:cNvPr>
          <p:cNvSpPr>
            <a:spLocks/>
          </p:cNvSpPr>
          <p:nvPr/>
        </p:nvSpPr>
        <p:spPr bwMode="auto">
          <a:xfrm>
            <a:off x="5183188" y="446405"/>
            <a:ext cx="1806575" cy="1203325"/>
          </a:xfrm>
          <a:custGeom>
            <a:avLst/>
            <a:gdLst>
              <a:gd name="T0" fmla="*/ 1371 w 1652"/>
              <a:gd name="T1" fmla="*/ 1016 h 1111"/>
              <a:gd name="T2" fmla="*/ 1399 w 1652"/>
              <a:gd name="T3" fmla="*/ 1092 h 1111"/>
              <a:gd name="T4" fmla="*/ 1480 w 1652"/>
              <a:gd name="T5" fmla="*/ 1097 h 1111"/>
              <a:gd name="T6" fmla="*/ 1517 w 1652"/>
              <a:gd name="T7" fmla="*/ 949 h 1111"/>
              <a:gd name="T8" fmla="*/ 1503 w 1652"/>
              <a:gd name="T9" fmla="*/ 788 h 1111"/>
              <a:gd name="T10" fmla="*/ 1581 w 1652"/>
              <a:gd name="T11" fmla="*/ 692 h 1111"/>
              <a:gd name="T12" fmla="*/ 1635 w 1652"/>
              <a:gd name="T13" fmla="*/ 488 h 1111"/>
              <a:gd name="T14" fmla="*/ 1490 w 1652"/>
              <a:gd name="T15" fmla="*/ 340 h 1111"/>
              <a:gd name="T16" fmla="*/ 1275 w 1652"/>
              <a:gd name="T17" fmla="*/ 302 h 1111"/>
              <a:gd name="T18" fmla="*/ 1196 w 1652"/>
              <a:gd name="T19" fmla="*/ 162 h 1111"/>
              <a:gd name="T20" fmla="*/ 965 w 1652"/>
              <a:gd name="T21" fmla="*/ 106 h 1111"/>
              <a:gd name="T22" fmla="*/ 718 w 1652"/>
              <a:gd name="T23" fmla="*/ 138 h 1111"/>
              <a:gd name="T24" fmla="*/ 526 w 1652"/>
              <a:gd name="T25" fmla="*/ 55 h 1111"/>
              <a:gd name="T26" fmla="*/ 113 w 1652"/>
              <a:gd name="T27" fmla="*/ 160 h 1111"/>
              <a:gd name="T28" fmla="*/ 78 w 1652"/>
              <a:gd name="T29" fmla="*/ 584 h 1111"/>
              <a:gd name="T30" fmla="*/ 198 w 1652"/>
              <a:gd name="T31" fmla="*/ 690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52" h="1111">
                <a:moveTo>
                  <a:pt x="1371" y="1016"/>
                </a:moveTo>
                <a:cubicBezTo>
                  <a:pt x="1365" y="1043"/>
                  <a:pt x="1376" y="1075"/>
                  <a:pt x="1399" y="1092"/>
                </a:cubicBezTo>
                <a:cubicBezTo>
                  <a:pt x="1422" y="1109"/>
                  <a:pt x="1455" y="1111"/>
                  <a:pt x="1480" y="1097"/>
                </a:cubicBezTo>
                <a:cubicBezTo>
                  <a:pt x="1528" y="1069"/>
                  <a:pt x="1530" y="1002"/>
                  <a:pt x="1517" y="949"/>
                </a:cubicBezTo>
                <a:cubicBezTo>
                  <a:pt x="1505" y="896"/>
                  <a:pt x="1483" y="839"/>
                  <a:pt x="1503" y="788"/>
                </a:cubicBezTo>
                <a:cubicBezTo>
                  <a:pt x="1518" y="749"/>
                  <a:pt x="1554" y="723"/>
                  <a:pt x="1581" y="692"/>
                </a:cubicBezTo>
                <a:cubicBezTo>
                  <a:pt x="1629" y="636"/>
                  <a:pt x="1652" y="559"/>
                  <a:pt x="1635" y="488"/>
                </a:cubicBezTo>
                <a:cubicBezTo>
                  <a:pt x="1619" y="417"/>
                  <a:pt x="1562" y="356"/>
                  <a:pt x="1490" y="340"/>
                </a:cubicBezTo>
                <a:cubicBezTo>
                  <a:pt x="1418" y="324"/>
                  <a:pt x="1331" y="351"/>
                  <a:pt x="1275" y="302"/>
                </a:cubicBezTo>
                <a:cubicBezTo>
                  <a:pt x="1234" y="267"/>
                  <a:pt x="1228" y="206"/>
                  <a:pt x="1196" y="162"/>
                </a:cubicBezTo>
                <a:cubicBezTo>
                  <a:pt x="1146" y="96"/>
                  <a:pt x="1047" y="90"/>
                  <a:pt x="965" y="106"/>
                </a:cubicBezTo>
                <a:cubicBezTo>
                  <a:pt x="883" y="122"/>
                  <a:pt x="800" y="153"/>
                  <a:pt x="718" y="138"/>
                </a:cubicBezTo>
                <a:cubicBezTo>
                  <a:pt x="649" y="125"/>
                  <a:pt x="591" y="81"/>
                  <a:pt x="526" y="55"/>
                </a:cubicBezTo>
                <a:cubicBezTo>
                  <a:pt x="384" y="0"/>
                  <a:pt x="210" y="44"/>
                  <a:pt x="113" y="160"/>
                </a:cubicBezTo>
                <a:cubicBezTo>
                  <a:pt x="15" y="276"/>
                  <a:pt x="0" y="454"/>
                  <a:pt x="78" y="584"/>
                </a:cubicBezTo>
                <a:cubicBezTo>
                  <a:pt x="106" y="631"/>
                  <a:pt x="146" y="673"/>
                  <a:pt x="198" y="69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89" name="Freeform 85">
            <a:extLst>
              <a:ext uri="{FF2B5EF4-FFF2-40B4-BE49-F238E27FC236}">
                <a16:creationId xmlns:a16="http://schemas.microsoft.com/office/drawing/2014/main" xmlns="" id="{6FCEAA52-EA23-4B9F-8511-C8B75A032949}"/>
              </a:ext>
            </a:extLst>
          </p:cNvPr>
          <p:cNvSpPr>
            <a:spLocks/>
          </p:cNvSpPr>
          <p:nvPr/>
        </p:nvSpPr>
        <p:spPr bwMode="auto">
          <a:xfrm>
            <a:off x="5443538" y="775018"/>
            <a:ext cx="1357313" cy="2471738"/>
          </a:xfrm>
          <a:custGeom>
            <a:avLst/>
            <a:gdLst>
              <a:gd name="T0" fmla="*/ 858 w 1242"/>
              <a:gd name="T1" fmla="*/ 2260 h 2279"/>
              <a:gd name="T2" fmla="*/ 858 w 1242"/>
              <a:gd name="T3" fmla="*/ 2260 h 2279"/>
              <a:gd name="T4" fmla="*/ 409 w 1242"/>
              <a:gd name="T5" fmla="*/ 1881 h 2279"/>
              <a:gd name="T6" fmla="*/ 389 w 1242"/>
              <a:gd name="T7" fmla="*/ 1641 h 2279"/>
              <a:gd name="T8" fmla="*/ 28 w 1242"/>
              <a:gd name="T9" fmla="*/ 1283 h 2279"/>
              <a:gd name="T10" fmla="*/ 4 w 1242"/>
              <a:gd name="T11" fmla="*/ 235 h 2279"/>
              <a:gd name="T12" fmla="*/ 4 w 1242"/>
              <a:gd name="T13" fmla="*/ 191 h 2279"/>
              <a:gd name="T14" fmla="*/ 1169 w 1242"/>
              <a:gd name="T15" fmla="*/ 291 h 2279"/>
              <a:gd name="T16" fmla="*/ 1174 w 1242"/>
              <a:gd name="T17" fmla="*/ 359 h 2279"/>
              <a:gd name="T18" fmla="*/ 1240 w 1242"/>
              <a:gd name="T19" fmla="*/ 1840 h 2279"/>
              <a:gd name="T20" fmla="*/ 858 w 1242"/>
              <a:gd name="T21" fmla="*/ 226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2" h="2279">
                <a:moveTo>
                  <a:pt x="858" y="2260"/>
                </a:moveTo>
                <a:lnTo>
                  <a:pt x="858" y="2260"/>
                </a:lnTo>
                <a:cubicBezTo>
                  <a:pt x="629" y="2279"/>
                  <a:pt x="429" y="2110"/>
                  <a:pt x="409" y="1881"/>
                </a:cubicBezTo>
                <a:cubicBezTo>
                  <a:pt x="398" y="1751"/>
                  <a:pt x="389" y="1641"/>
                  <a:pt x="389" y="1641"/>
                </a:cubicBezTo>
                <a:cubicBezTo>
                  <a:pt x="389" y="1641"/>
                  <a:pt x="55" y="1612"/>
                  <a:pt x="28" y="1283"/>
                </a:cubicBezTo>
                <a:cubicBezTo>
                  <a:pt x="0" y="953"/>
                  <a:pt x="4" y="235"/>
                  <a:pt x="4" y="235"/>
                </a:cubicBezTo>
                <a:lnTo>
                  <a:pt x="4" y="191"/>
                </a:lnTo>
                <a:cubicBezTo>
                  <a:pt x="375" y="0"/>
                  <a:pt x="822" y="61"/>
                  <a:pt x="1169" y="291"/>
                </a:cubicBezTo>
                <a:lnTo>
                  <a:pt x="1174" y="359"/>
                </a:lnTo>
                <a:lnTo>
                  <a:pt x="1240" y="1840"/>
                </a:lnTo>
                <a:cubicBezTo>
                  <a:pt x="1242" y="2059"/>
                  <a:pt x="1076" y="2243"/>
                  <a:pt x="858" y="2260"/>
                </a:cubicBezTo>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0" name="Freeform 86">
            <a:extLst>
              <a:ext uri="{FF2B5EF4-FFF2-40B4-BE49-F238E27FC236}">
                <a16:creationId xmlns:a16="http://schemas.microsoft.com/office/drawing/2014/main" xmlns="" id="{D0A68585-12D1-4F11-B76F-D6A2A53497BA}"/>
              </a:ext>
            </a:extLst>
          </p:cNvPr>
          <p:cNvSpPr>
            <a:spLocks/>
          </p:cNvSpPr>
          <p:nvPr/>
        </p:nvSpPr>
        <p:spPr bwMode="auto">
          <a:xfrm>
            <a:off x="5538788" y="1486218"/>
            <a:ext cx="128588" cy="107950"/>
          </a:xfrm>
          <a:custGeom>
            <a:avLst/>
            <a:gdLst>
              <a:gd name="T0" fmla="*/ 78 w 118"/>
              <a:gd name="T1" fmla="*/ 95 h 100"/>
              <a:gd name="T2" fmla="*/ 75 w 118"/>
              <a:gd name="T3" fmla="*/ 5 h 100"/>
              <a:gd name="T4" fmla="*/ 41 w 118"/>
              <a:gd name="T5" fmla="*/ 6 h 100"/>
              <a:gd name="T6" fmla="*/ 44 w 118"/>
              <a:gd name="T7" fmla="*/ 96 h 100"/>
              <a:gd name="T8" fmla="*/ 78 w 118"/>
              <a:gd name="T9" fmla="*/ 95 h 100"/>
            </a:gdLst>
            <a:ahLst/>
            <a:cxnLst>
              <a:cxn ang="0">
                <a:pos x="T0" y="T1"/>
              </a:cxn>
              <a:cxn ang="0">
                <a:pos x="T2" y="T3"/>
              </a:cxn>
              <a:cxn ang="0">
                <a:pos x="T4" y="T5"/>
              </a:cxn>
              <a:cxn ang="0">
                <a:pos x="T6" y="T7"/>
              </a:cxn>
              <a:cxn ang="0">
                <a:pos x="T8" y="T9"/>
              </a:cxn>
            </a:cxnLst>
            <a:rect l="0" t="0" r="r" b="b"/>
            <a:pathLst>
              <a:path w="118" h="100">
                <a:moveTo>
                  <a:pt x="78" y="95"/>
                </a:moveTo>
                <a:cubicBezTo>
                  <a:pt x="118" y="76"/>
                  <a:pt x="117" y="21"/>
                  <a:pt x="75" y="5"/>
                </a:cubicBezTo>
                <a:cubicBezTo>
                  <a:pt x="64" y="0"/>
                  <a:pt x="51" y="1"/>
                  <a:pt x="41" y="6"/>
                </a:cubicBezTo>
                <a:cubicBezTo>
                  <a:pt x="0" y="24"/>
                  <a:pt x="2" y="80"/>
                  <a:pt x="44" y="96"/>
                </a:cubicBezTo>
                <a:cubicBezTo>
                  <a:pt x="54" y="100"/>
                  <a:pt x="67" y="100"/>
                  <a:pt x="78" y="95"/>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1" name="Freeform 87">
            <a:extLst>
              <a:ext uri="{FF2B5EF4-FFF2-40B4-BE49-F238E27FC236}">
                <a16:creationId xmlns:a16="http://schemas.microsoft.com/office/drawing/2014/main" xmlns="" id="{52E1A117-693F-4E20-8936-9F3E3820FF35}"/>
              </a:ext>
            </a:extLst>
          </p:cNvPr>
          <p:cNvSpPr>
            <a:spLocks/>
          </p:cNvSpPr>
          <p:nvPr/>
        </p:nvSpPr>
        <p:spPr bwMode="auto">
          <a:xfrm>
            <a:off x="5491163" y="1454468"/>
            <a:ext cx="187325" cy="65088"/>
          </a:xfrm>
          <a:custGeom>
            <a:avLst/>
            <a:gdLst>
              <a:gd name="T0" fmla="*/ 3 w 172"/>
              <a:gd name="T1" fmla="*/ 55 h 60"/>
              <a:gd name="T2" fmla="*/ 85 w 172"/>
              <a:gd name="T3" fmla="*/ 30 h 60"/>
              <a:gd name="T4" fmla="*/ 169 w 172"/>
              <a:gd name="T5" fmla="*/ 41 h 60"/>
              <a:gd name="T6" fmla="*/ 151 w 172"/>
              <a:gd name="T7" fmla="*/ 19 h 60"/>
              <a:gd name="T8" fmla="*/ 83 w 172"/>
              <a:gd name="T9" fmla="*/ 2 h 60"/>
              <a:gd name="T10" fmla="*/ 18 w 172"/>
              <a:gd name="T11" fmla="*/ 30 h 60"/>
              <a:gd name="T12" fmla="*/ 3 w 172"/>
              <a:gd name="T13" fmla="*/ 55 h 60"/>
            </a:gdLst>
            <a:ahLst/>
            <a:cxnLst>
              <a:cxn ang="0">
                <a:pos x="T0" y="T1"/>
              </a:cxn>
              <a:cxn ang="0">
                <a:pos x="T2" y="T3"/>
              </a:cxn>
              <a:cxn ang="0">
                <a:pos x="T4" y="T5"/>
              </a:cxn>
              <a:cxn ang="0">
                <a:pos x="T6" y="T7"/>
              </a:cxn>
              <a:cxn ang="0">
                <a:pos x="T8" y="T9"/>
              </a:cxn>
              <a:cxn ang="0">
                <a:pos x="T10" y="T11"/>
              </a:cxn>
              <a:cxn ang="0">
                <a:pos x="T12" y="T13"/>
              </a:cxn>
            </a:cxnLst>
            <a:rect l="0" t="0" r="r" b="b"/>
            <a:pathLst>
              <a:path w="172" h="60">
                <a:moveTo>
                  <a:pt x="3" y="55"/>
                </a:moveTo>
                <a:cubicBezTo>
                  <a:pt x="9" y="60"/>
                  <a:pt x="39" y="33"/>
                  <a:pt x="85" y="30"/>
                </a:cubicBezTo>
                <a:cubicBezTo>
                  <a:pt x="130" y="26"/>
                  <a:pt x="165" y="47"/>
                  <a:pt x="169" y="41"/>
                </a:cubicBezTo>
                <a:cubicBezTo>
                  <a:pt x="172" y="38"/>
                  <a:pt x="166" y="29"/>
                  <a:pt x="151" y="19"/>
                </a:cubicBezTo>
                <a:cubicBezTo>
                  <a:pt x="136" y="9"/>
                  <a:pt x="111" y="0"/>
                  <a:pt x="83" y="2"/>
                </a:cubicBezTo>
                <a:cubicBezTo>
                  <a:pt x="54" y="5"/>
                  <a:pt x="31" y="17"/>
                  <a:pt x="18" y="30"/>
                </a:cubicBezTo>
                <a:cubicBezTo>
                  <a:pt x="5" y="42"/>
                  <a:pt x="0" y="53"/>
                  <a:pt x="3" y="55"/>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2" name="Freeform 88">
            <a:extLst>
              <a:ext uri="{FF2B5EF4-FFF2-40B4-BE49-F238E27FC236}">
                <a16:creationId xmlns:a16="http://schemas.microsoft.com/office/drawing/2014/main" xmlns="" id="{52BBEC87-BD2F-411B-819B-C07D79646F94}"/>
              </a:ext>
            </a:extLst>
          </p:cNvPr>
          <p:cNvSpPr>
            <a:spLocks/>
          </p:cNvSpPr>
          <p:nvPr/>
        </p:nvSpPr>
        <p:spPr bwMode="auto">
          <a:xfrm>
            <a:off x="6064251" y="1486218"/>
            <a:ext cx="119063" cy="119063"/>
          </a:xfrm>
          <a:custGeom>
            <a:avLst/>
            <a:gdLst>
              <a:gd name="T0" fmla="*/ 27 w 109"/>
              <a:gd name="T1" fmla="*/ 16 h 109"/>
              <a:gd name="T2" fmla="*/ 16 w 109"/>
              <a:gd name="T3" fmla="*/ 83 h 109"/>
              <a:gd name="T4" fmla="*/ 83 w 109"/>
              <a:gd name="T5" fmla="*/ 94 h 109"/>
              <a:gd name="T6" fmla="*/ 94 w 109"/>
              <a:gd name="T7" fmla="*/ 27 h 109"/>
              <a:gd name="T8" fmla="*/ 27 w 109"/>
              <a:gd name="T9" fmla="*/ 16 h 109"/>
            </a:gdLst>
            <a:ahLst/>
            <a:cxnLst>
              <a:cxn ang="0">
                <a:pos x="T0" y="T1"/>
              </a:cxn>
              <a:cxn ang="0">
                <a:pos x="T2" y="T3"/>
              </a:cxn>
              <a:cxn ang="0">
                <a:pos x="T4" y="T5"/>
              </a:cxn>
              <a:cxn ang="0">
                <a:pos x="T6" y="T7"/>
              </a:cxn>
              <a:cxn ang="0">
                <a:pos x="T8" y="T9"/>
              </a:cxn>
            </a:cxnLst>
            <a:rect l="0" t="0" r="r" b="b"/>
            <a:pathLst>
              <a:path w="109" h="109">
                <a:moveTo>
                  <a:pt x="27" y="16"/>
                </a:moveTo>
                <a:cubicBezTo>
                  <a:pt x="5" y="31"/>
                  <a:pt x="0" y="61"/>
                  <a:pt x="16" y="83"/>
                </a:cubicBezTo>
                <a:cubicBezTo>
                  <a:pt x="31" y="104"/>
                  <a:pt x="61" y="109"/>
                  <a:pt x="83" y="94"/>
                </a:cubicBezTo>
                <a:cubicBezTo>
                  <a:pt x="104" y="78"/>
                  <a:pt x="109" y="48"/>
                  <a:pt x="94" y="27"/>
                </a:cubicBezTo>
                <a:cubicBezTo>
                  <a:pt x="78" y="5"/>
                  <a:pt x="48" y="0"/>
                  <a:pt x="27" y="16"/>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3" name="Freeform 89">
            <a:extLst>
              <a:ext uri="{FF2B5EF4-FFF2-40B4-BE49-F238E27FC236}">
                <a16:creationId xmlns:a16="http://schemas.microsoft.com/office/drawing/2014/main" xmlns="" id="{015A5222-88B9-420E-A93F-9FA840886CA6}"/>
              </a:ext>
            </a:extLst>
          </p:cNvPr>
          <p:cNvSpPr>
            <a:spLocks/>
          </p:cNvSpPr>
          <p:nvPr/>
        </p:nvSpPr>
        <p:spPr bwMode="auto">
          <a:xfrm>
            <a:off x="6021388" y="1462405"/>
            <a:ext cx="185738" cy="65088"/>
          </a:xfrm>
          <a:custGeom>
            <a:avLst/>
            <a:gdLst>
              <a:gd name="T0" fmla="*/ 2 w 171"/>
              <a:gd name="T1" fmla="*/ 55 h 60"/>
              <a:gd name="T2" fmla="*/ 84 w 171"/>
              <a:gd name="T3" fmla="*/ 29 h 60"/>
              <a:gd name="T4" fmla="*/ 169 w 171"/>
              <a:gd name="T5" fmla="*/ 41 h 60"/>
              <a:gd name="T6" fmla="*/ 150 w 171"/>
              <a:gd name="T7" fmla="*/ 18 h 60"/>
              <a:gd name="T8" fmla="*/ 82 w 171"/>
              <a:gd name="T9" fmla="*/ 2 h 60"/>
              <a:gd name="T10" fmla="*/ 17 w 171"/>
              <a:gd name="T11" fmla="*/ 29 h 60"/>
              <a:gd name="T12" fmla="*/ 2 w 171"/>
              <a:gd name="T13" fmla="*/ 55 h 60"/>
            </a:gdLst>
            <a:ahLst/>
            <a:cxnLst>
              <a:cxn ang="0">
                <a:pos x="T0" y="T1"/>
              </a:cxn>
              <a:cxn ang="0">
                <a:pos x="T2" y="T3"/>
              </a:cxn>
              <a:cxn ang="0">
                <a:pos x="T4" y="T5"/>
              </a:cxn>
              <a:cxn ang="0">
                <a:pos x="T6" y="T7"/>
              </a:cxn>
              <a:cxn ang="0">
                <a:pos x="T8" y="T9"/>
              </a:cxn>
              <a:cxn ang="0">
                <a:pos x="T10" y="T11"/>
              </a:cxn>
              <a:cxn ang="0">
                <a:pos x="T12" y="T13"/>
              </a:cxn>
            </a:cxnLst>
            <a:rect l="0" t="0" r="r" b="b"/>
            <a:pathLst>
              <a:path w="171" h="60">
                <a:moveTo>
                  <a:pt x="2" y="55"/>
                </a:moveTo>
                <a:cubicBezTo>
                  <a:pt x="8" y="60"/>
                  <a:pt x="39" y="33"/>
                  <a:pt x="84" y="29"/>
                </a:cubicBezTo>
                <a:cubicBezTo>
                  <a:pt x="129" y="25"/>
                  <a:pt x="164" y="47"/>
                  <a:pt x="169" y="41"/>
                </a:cubicBezTo>
                <a:cubicBezTo>
                  <a:pt x="171" y="38"/>
                  <a:pt x="165" y="28"/>
                  <a:pt x="150" y="18"/>
                </a:cubicBezTo>
                <a:cubicBezTo>
                  <a:pt x="135" y="8"/>
                  <a:pt x="110" y="0"/>
                  <a:pt x="82" y="2"/>
                </a:cubicBezTo>
                <a:cubicBezTo>
                  <a:pt x="54" y="4"/>
                  <a:pt x="30" y="17"/>
                  <a:pt x="17" y="29"/>
                </a:cubicBezTo>
                <a:cubicBezTo>
                  <a:pt x="4" y="41"/>
                  <a:pt x="0" y="52"/>
                  <a:pt x="2" y="55"/>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4" name="Freeform 90">
            <a:extLst>
              <a:ext uri="{FF2B5EF4-FFF2-40B4-BE49-F238E27FC236}">
                <a16:creationId xmlns:a16="http://schemas.microsoft.com/office/drawing/2014/main" xmlns="" id="{E66E9C3D-13DB-45DE-BDF6-1CF9EA66A368}"/>
              </a:ext>
            </a:extLst>
          </p:cNvPr>
          <p:cNvSpPr>
            <a:spLocks/>
          </p:cNvSpPr>
          <p:nvPr/>
        </p:nvSpPr>
        <p:spPr bwMode="auto">
          <a:xfrm>
            <a:off x="5716588" y="1510030"/>
            <a:ext cx="142875" cy="441325"/>
          </a:xfrm>
          <a:custGeom>
            <a:avLst/>
            <a:gdLst>
              <a:gd name="T0" fmla="*/ 124 w 130"/>
              <a:gd name="T1" fmla="*/ 399 h 407"/>
              <a:gd name="T2" fmla="*/ 50 w 130"/>
              <a:gd name="T3" fmla="*/ 389 h 407"/>
              <a:gd name="T4" fmla="*/ 26 w 130"/>
              <a:gd name="T5" fmla="*/ 380 h 407"/>
              <a:gd name="T6" fmla="*/ 33 w 130"/>
              <a:gd name="T7" fmla="*/ 345 h 407"/>
              <a:gd name="T8" fmla="*/ 62 w 130"/>
              <a:gd name="T9" fmla="*/ 250 h 407"/>
              <a:gd name="T10" fmla="*/ 123 w 130"/>
              <a:gd name="T11" fmla="*/ 2 h 407"/>
              <a:gd name="T12" fmla="*/ 38 w 130"/>
              <a:gd name="T13" fmla="*/ 243 h 407"/>
              <a:gd name="T14" fmla="*/ 11 w 130"/>
              <a:gd name="T15" fmla="*/ 339 h 407"/>
              <a:gd name="T16" fmla="*/ 8 w 130"/>
              <a:gd name="T17" fmla="*/ 388 h 407"/>
              <a:gd name="T18" fmla="*/ 29 w 130"/>
              <a:gd name="T19" fmla="*/ 406 h 407"/>
              <a:gd name="T20" fmla="*/ 50 w 130"/>
              <a:gd name="T21" fmla="*/ 407 h 407"/>
              <a:gd name="T22" fmla="*/ 124 w 130"/>
              <a:gd name="T23" fmla="*/ 399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 h="407">
                <a:moveTo>
                  <a:pt x="124" y="399"/>
                </a:moveTo>
                <a:cubicBezTo>
                  <a:pt x="125" y="396"/>
                  <a:pt x="96" y="392"/>
                  <a:pt x="50" y="389"/>
                </a:cubicBezTo>
                <a:cubicBezTo>
                  <a:pt x="38" y="389"/>
                  <a:pt x="28" y="387"/>
                  <a:pt x="26" y="380"/>
                </a:cubicBezTo>
                <a:cubicBezTo>
                  <a:pt x="24" y="373"/>
                  <a:pt x="28" y="360"/>
                  <a:pt x="33" y="345"/>
                </a:cubicBezTo>
                <a:cubicBezTo>
                  <a:pt x="42" y="315"/>
                  <a:pt x="52" y="283"/>
                  <a:pt x="62" y="250"/>
                </a:cubicBezTo>
                <a:cubicBezTo>
                  <a:pt x="102" y="115"/>
                  <a:pt x="130" y="4"/>
                  <a:pt x="123" y="2"/>
                </a:cubicBezTo>
                <a:cubicBezTo>
                  <a:pt x="117" y="0"/>
                  <a:pt x="79" y="108"/>
                  <a:pt x="38" y="243"/>
                </a:cubicBezTo>
                <a:cubicBezTo>
                  <a:pt x="29" y="276"/>
                  <a:pt x="20" y="308"/>
                  <a:pt x="11" y="339"/>
                </a:cubicBezTo>
                <a:cubicBezTo>
                  <a:pt x="7" y="353"/>
                  <a:pt x="0" y="369"/>
                  <a:pt x="8" y="388"/>
                </a:cubicBezTo>
                <a:cubicBezTo>
                  <a:pt x="12" y="398"/>
                  <a:pt x="21" y="404"/>
                  <a:pt x="29" y="406"/>
                </a:cubicBezTo>
                <a:cubicBezTo>
                  <a:pt x="37" y="407"/>
                  <a:pt x="44" y="407"/>
                  <a:pt x="50" y="407"/>
                </a:cubicBezTo>
                <a:cubicBezTo>
                  <a:pt x="96" y="405"/>
                  <a:pt x="124" y="403"/>
                  <a:pt x="124" y="399"/>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5" name="Freeform 91">
            <a:extLst>
              <a:ext uri="{FF2B5EF4-FFF2-40B4-BE49-F238E27FC236}">
                <a16:creationId xmlns:a16="http://schemas.microsoft.com/office/drawing/2014/main" xmlns="" id="{469E697B-5332-4FE1-B52F-3AD7AF5D1978}"/>
              </a:ext>
            </a:extLst>
          </p:cNvPr>
          <p:cNvSpPr>
            <a:spLocks/>
          </p:cNvSpPr>
          <p:nvPr/>
        </p:nvSpPr>
        <p:spPr bwMode="auto">
          <a:xfrm>
            <a:off x="5780088" y="1951355"/>
            <a:ext cx="287338" cy="209550"/>
          </a:xfrm>
          <a:custGeom>
            <a:avLst/>
            <a:gdLst>
              <a:gd name="T0" fmla="*/ 219 w 264"/>
              <a:gd name="T1" fmla="*/ 31 h 193"/>
              <a:gd name="T2" fmla="*/ 0 w 264"/>
              <a:gd name="T3" fmla="*/ 112 h 193"/>
              <a:gd name="T4" fmla="*/ 152 w 264"/>
              <a:gd name="T5" fmla="*/ 151 h 193"/>
              <a:gd name="T6" fmla="*/ 219 w 264"/>
              <a:gd name="T7" fmla="*/ 31 h 193"/>
            </a:gdLst>
            <a:ahLst/>
            <a:cxnLst>
              <a:cxn ang="0">
                <a:pos x="T0" y="T1"/>
              </a:cxn>
              <a:cxn ang="0">
                <a:pos x="T2" y="T3"/>
              </a:cxn>
              <a:cxn ang="0">
                <a:pos x="T4" y="T5"/>
              </a:cxn>
              <a:cxn ang="0">
                <a:pos x="T6" y="T7"/>
              </a:cxn>
            </a:cxnLst>
            <a:rect l="0" t="0" r="r" b="b"/>
            <a:pathLst>
              <a:path w="264" h="193">
                <a:moveTo>
                  <a:pt x="219" y="31"/>
                </a:moveTo>
                <a:cubicBezTo>
                  <a:pt x="264" y="0"/>
                  <a:pt x="93" y="110"/>
                  <a:pt x="0" y="112"/>
                </a:cubicBezTo>
                <a:cubicBezTo>
                  <a:pt x="0" y="112"/>
                  <a:pt x="59" y="193"/>
                  <a:pt x="152" y="151"/>
                </a:cubicBezTo>
                <a:cubicBezTo>
                  <a:pt x="248" y="108"/>
                  <a:pt x="219" y="31"/>
                  <a:pt x="219" y="3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6" name="Freeform 92">
            <a:extLst>
              <a:ext uri="{FF2B5EF4-FFF2-40B4-BE49-F238E27FC236}">
                <a16:creationId xmlns:a16="http://schemas.microsoft.com/office/drawing/2014/main" xmlns="" id="{800B18D2-1A8F-4144-ADB3-8DDF10FDB8CB}"/>
              </a:ext>
            </a:extLst>
          </p:cNvPr>
          <p:cNvSpPr>
            <a:spLocks/>
          </p:cNvSpPr>
          <p:nvPr/>
        </p:nvSpPr>
        <p:spPr bwMode="auto">
          <a:xfrm>
            <a:off x="5867401" y="2383155"/>
            <a:ext cx="460375" cy="265113"/>
          </a:xfrm>
          <a:custGeom>
            <a:avLst/>
            <a:gdLst>
              <a:gd name="T0" fmla="*/ 0 w 421"/>
              <a:gd name="T1" fmla="*/ 153 h 245"/>
              <a:gd name="T2" fmla="*/ 421 w 421"/>
              <a:gd name="T3" fmla="*/ 0 h 245"/>
              <a:gd name="T4" fmla="*/ 5 w 421"/>
              <a:gd name="T5" fmla="*/ 238 h 245"/>
              <a:gd name="T6" fmla="*/ 0 w 421"/>
              <a:gd name="T7" fmla="*/ 153 h 245"/>
            </a:gdLst>
            <a:ahLst/>
            <a:cxnLst>
              <a:cxn ang="0">
                <a:pos x="T0" y="T1"/>
              </a:cxn>
              <a:cxn ang="0">
                <a:pos x="T2" y="T3"/>
              </a:cxn>
              <a:cxn ang="0">
                <a:pos x="T4" y="T5"/>
              </a:cxn>
              <a:cxn ang="0">
                <a:pos x="T6" y="T7"/>
              </a:cxn>
            </a:cxnLst>
            <a:rect l="0" t="0" r="r" b="b"/>
            <a:pathLst>
              <a:path w="421" h="245">
                <a:moveTo>
                  <a:pt x="0" y="153"/>
                </a:moveTo>
                <a:cubicBezTo>
                  <a:pt x="0" y="153"/>
                  <a:pt x="209" y="155"/>
                  <a:pt x="421" y="0"/>
                </a:cubicBezTo>
                <a:cubicBezTo>
                  <a:pt x="421" y="0"/>
                  <a:pt x="336" y="245"/>
                  <a:pt x="5" y="238"/>
                </a:cubicBezTo>
                <a:lnTo>
                  <a:pt x="0" y="153"/>
                </a:lnTo>
                <a:close/>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7" name="Freeform 93">
            <a:extLst>
              <a:ext uri="{FF2B5EF4-FFF2-40B4-BE49-F238E27FC236}">
                <a16:creationId xmlns:a16="http://schemas.microsoft.com/office/drawing/2014/main" xmlns="" id="{8C95FE2C-F1BB-4A8A-A388-0933C632BA30}"/>
              </a:ext>
            </a:extLst>
          </p:cNvPr>
          <p:cNvSpPr>
            <a:spLocks/>
          </p:cNvSpPr>
          <p:nvPr/>
        </p:nvSpPr>
        <p:spPr bwMode="auto">
          <a:xfrm>
            <a:off x="6640513" y="1365568"/>
            <a:ext cx="346075" cy="609600"/>
          </a:xfrm>
          <a:custGeom>
            <a:avLst/>
            <a:gdLst>
              <a:gd name="T0" fmla="*/ 73 w 317"/>
              <a:gd name="T1" fmla="*/ 36 h 562"/>
              <a:gd name="T2" fmla="*/ 297 w 317"/>
              <a:gd name="T3" fmla="*/ 281 h 562"/>
              <a:gd name="T4" fmla="*/ 0 w 317"/>
              <a:gd name="T5" fmla="*/ 441 h 562"/>
              <a:gd name="T6" fmla="*/ 73 w 317"/>
              <a:gd name="T7" fmla="*/ 36 h 562"/>
            </a:gdLst>
            <a:ahLst/>
            <a:cxnLst>
              <a:cxn ang="0">
                <a:pos x="T0" y="T1"/>
              </a:cxn>
              <a:cxn ang="0">
                <a:pos x="T2" y="T3"/>
              </a:cxn>
              <a:cxn ang="0">
                <a:pos x="T4" y="T5"/>
              </a:cxn>
              <a:cxn ang="0">
                <a:pos x="T6" y="T7"/>
              </a:cxn>
            </a:cxnLst>
            <a:rect l="0" t="0" r="r" b="b"/>
            <a:pathLst>
              <a:path w="317" h="562">
                <a:moveTo>
                  <a:pt x="73" y="36"/>
                </a:moveTo>
                <a:cubicBezTo>
                  <a:pt x="80" y="33"/>
                  <a:pt x="317" y="0"/>
                  <a:pt x="297" y="281"/>
                </a:cubicBezTo>
                <a:cubicBezTo>
                  <a:pt x="277" y="562"/>
                  <a:pt x="0" y="449"/>
                  <a:pt x="0" y="441"/>
                </a:cubicBezTo>
                <a:cubicBezTo>
                  <a:pt x="0" y="432"/>
                  <a:pt x="73" y="36"/>
                  <a:pt x="73" y="36"/>
                </a:cubicBezTo>
                <a:close/>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8" name="Freeform 94">
            <a:extLst>
              <a:ext uri="{FF2B5EF4-FFF2-40B4-BE49-F238E27FC236}">
                <a16:creationId xmlns:a16="http://schemas.microsoft.com/office/drawing/2014/main" xmlns="" id="{6468EDDD-DD30-401C-A132-F712FE880C7F}"/>
              </a:ext>
            </a:extLst>
          </p:cNvPr>
          <p:cNvSpPr>
            <a:spLocks/>
          </p:cNvSpPr>
          <p:nvPr/>
        </p:nvSpPr>
        <p:spPr bwMode="auto">
          <a:xfrm>
            <a:off x="6740526" y="1503680"/>
            <a:ext cx="150813" cy="269875"/>
          </a:xfrm>
          <a:custGeom>
            <a:avLst/>
            <a:gdLst>
              <a:gd name="T0" fmla="*/ 1 w 137"/>
              <a:gd name="T1" fmla="*/ 220 h 249"/>
              <a:gd name="T2" fmla="*/ 14 w 137"/>
              <a:gd name="T3" fmla="*/ 228 h 249"/>
              <a:gd name="T4" fmla="*/ 50 w 137"/>
              <a:gd name="T5" fmla="*/ 232 h 249"/>
              <a:gd name="T6" fmla="*/ 114 w 137"/>
              <a:gd name="T7" fmla="*/ 127 h 249"/>
              <a:gd name="T8" fmla="*/ 106 w 137"/>
              <a:gd name="T9" fmla="*/ 56 h 249"/>
              <a:gd name="T10" fmla="*/ 71 w 137"/>
              <a:gd name="T11" fmla="*/ 16 h 249"/>
              <a:gd name="T12" fmla="*/ 42 w 137"/>
              <a:gd name="T13" fmla="*/ 27 h 249"/>
              <a:gd name="T14" fmla="*/ 37 w 137"/>
              <a:gd name="T15" fmla="*/ 41 h 249"/>
              <a:gd name="T16" fmla="*/ 34 w 137"/>
              <a:gd name="T17" fmla="*/ 24 h 249"/>
              <a:gd name="T18" fmla="*/ 47 w 137"/>
              <a:gd name="T19" fmla="*/ 7 h 249"/>
              <a:gd name="T20" fmla="*/ 74 w 137"/>
              <a:gd name="T21" fmla="*/ 2 h 249"/>
              <a:gd name="T22" fmla="*/ 122 w 137"/>
              <a:gd name="T23" fmla="*/ 49 h 249"/>
              <a:gd name="T24" fmla="*/ 134 w 137"/>
              <a:gd name="T25" fmla="*/ 129 h 249"/>
              <a:gd name="T26" fmla="*/ 54 w 137"/>
              <a:gd name="T27" fmla="*/ 245 h 249"/>
              <a:gd name="T28" fmla="*/ 9 w 137"/>
              <a:gd name="T29" fmla="*/ 234 h 249"/>
              <a:gd name="T30" fmla="*/ 1 w 137"/>
              <a:gd name="T31" fmla="*/ 22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249">
                <a:moveTo>
                  <a:pt x="1" y="220"/>
                </a:moveTo>
                <a:cubicBezTo>
                  <a:pt x="3" y="219"/>
                  <a:pt x="6" y="224"/>
                  <a:pt x="14" y="228"/>
                </a:cubicBezTo>
                <a:cubicBezTo>
                  <a:pt x="22" y="232"/>
                  <a:pt x="35" y="236"/>
                  <a:pt x="50" y="232"/>
                </a:cubicBezTo>
                <a:cubicBezTo>
                  <a:pt x="81" y="223"/>
                  <a:pt x="109" y="177"/>
                  <a:pt x="114" y="127"/>
                </a:cubicBezTo>
                <a:cubicBezTo>
                  <a:pt x="117" y="101"/>
                  <a:pt x="113" y="77"/>
                  <a:pt x="106" y="56"/>
                </a:cubicBezTo>
                <a:cubicBezTo>
                  <a:pt x="98" y="35"/>
                  <a:pt x="86" y="19"/>
                  <a:pt x="71" y="16"/>
                </a:cubicBezTo>
                <a:cubicBezTo>
                  <a:pt x="57" y="11"/>
                  <a:pt x="46" y="19"/>
                  <a:pt x="42" y="27"/>
                </a:cubicBezTo>
                <a:cubicBezTo>
                  <a:pt x="37" y="35"/>
                  <a:pt x="39" y="40"/>
                  <a:pt x="37" y="41"/>
                </a:cubicBezTo>
                <a:cubicBezTo>
                  <a:pt x="36" y="41"/>
                  <a:pt x="31" y="36"/>
                  <a:pt x="34" y="24"/>
                </a:cubicBezTo>
                <a:cubicBezTo>
                  <a:pt x="36" y="19"/>
                  <a:pt x="40" y="12"/>
                  <a:pt x="47" y="7"/>
                </a:cubicBezTo>
                <a:cubicBezTo>
                  <a:pt x="54" y="2"/>
                  <a:pt x="64" y="0"/>
                  <a:pt x="74" y="2"/>
                </a:cubicBezTo>
                <a:cubicBezTo>
                  <a:pt x="96" y="5"/>
                  <a:pt x="114" y="26"/>
                  <a:pt x="122" y="49"/>
                </a:cubicBezTo>
                <a:cubicBezTo>
                  <a:pt x="132" y="72"/>
                  <a:pt x="137" y="100"/>
                  <a:pt x="134" y="129"/>
                </a:cubicBezTo>
                <a:cubicBezTo>
                  <a:pt x="128" y="185"/>
                  <a:pt x="95" y="236"/>
                  <a:pt x="54" y="245"/>
                </a:cubicBezTo>
                <a:cubicBezTo>
                  <a:pt x="34" y="249"/>
                  <a:pt x="17" y="242"/>
                  <a:pt x="9" y="234"/>
                </a:cubicBezTo>
                <a:cubicBezTo>
                  <a:pt x="1" y="227"/>
                  <a:pt x="0" y="221"/>
                  <a:pt x="1" y="220"/>
                </a:cubicBezTo>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399" name="Freeform 95">
            <a:extLst>
              <a:ext uri="{FF2B5EF4-FFF2-40B4-BE49-F238E27FC236}">
                <a16:creationId xmlns:a16="http://schemas.microsoft.com/office/drawing/2014/main" xmlns="" id="{EBF59626-2DC5-4389-926B-A1C654FA841E}"/>
              </a:ext>
            </a:extLst>
          </p:cNvPr>
          <p:cNvSpPr>
            <a:spLocks/>
          </p:cNvSpPr>
          <p:nvPr/>
        </p:nvSpPr>
        <p:spPr bwMode="auto">
          <a:xfrm>
            <a:off x="5964238" y="1267143"/>
            <a:ext cx="273050" cy="73025"/>
          </a:xfrm>
          <a:custGeom>
            <a:avLst/>
            <a:gdLst>
              <a:gd name="T0" fmla="*/ 246 w 250"/>
              <a:gd name="T1" fmla="*/ 58 h 68"/>
              <a:gd name="T2" fmla="*/ 125 w 250"/>
              <a:gd name="T3" fmla="*/ 44 h 68"/>
              <a:gd name="T4" fmla="*/ 3 w 250"/>
              <a:gd name="T5" fmla="*/ 56 h 68"/>
              <a:gd name="T6" fmla="*/ 31 w 250"/>
              <a:gd name="T7" fmla="*/ 25 h 68"/>
              <a:gd name="T8" fmla="*/ 125 w 250"/>
              <a:gd name="T9" fmla="*/ 0 h 68"/>
              <a:gd name="T10" fmla="*/ 219 w 250"/>
              <a:gd name="T11" fmla="*/ 26 h 68"/>
              <a:gd name="T12" fmla="*/ 246 w 250"/>
              <a:gd name="T13" fmla="*/ 58 h 68"/>
            </a:gdLst>
            <a:ahLst/>
            <a:cxnLst>
              <a:cxn ang="0">
                <a:pos x="T0" y="T1"/>
              </a:cxn>
              <a:cxn ang="0">
                <a:pos x="T2" y="T3"/>
              </a:cxn>
              <a:cxn ang="0">
                <a:pos x="T4" y="T5"/>
              </a:cxn>
              <a:cxn ang="0">
                <a:pos x="T6" y="T7"/>
              </a:cxn>
              <a:cxn ang="0">
                <a:pos x="T8" y="T9"/>
              </a:cxn>
              <a:cxn ang="0">
                <a:pos x="T10" y="T11"/>
              </a:cxn>
              <a:cxn ang="0">
                <a:pos x="T12" y="T13"/>
              </a:cxn>
            </a:cxnLst>
            <a:rect l="0" t="0" r="r" b="b"/>
            <a:pathLst>
              <a:path w="250" h="68">
                <a:moveTo>
                  <a:pt x="246" y="58"/>
                </a:moveTo>
                <a:cubicBezTo>
                  <a:pt x="239" y="68"/>
                  <a:pt x="190" y="43"/>
                  <a:pt x="125" y="44"/>
                </a:cubicBezTo>
                <a:cubicBezTo>
                  <a:pt x="60" y="42"/>
                  <a:pt x="10" y="67"/>
                  <a:pt x="3" y="56"/>
                </a:cubicBezTo>
                <a:cubicBezTo>
                  <a:pt x="0" y="52"/>
                  <a:pt x="9" y="38"/>
                  <a:pt x="31" y="25"/>
                </a:cubicBezTo>
                <a:cubicBezTo>
                  <a:pt x="52" y="12"/>
                  <a:pt x="86" y="0"/>
                  <a:pt x="125" y="0"/>
                </a:cubicBezTo>
                <a:cubicBezTo>
                  <a:pt x="164" y="1"/>
                  <a:pt x="198" y="12"/>
                  <a:pt x="219" y="26"/>
                </a:cubicBezTo>
                <a:cubicBezTo>
                  <a:pt x="241" y="40"/>
                  <a:pt x="250" y="53"/>
                  <a:pt x="246" y="58"/>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00" name="Freeform 96">
            <a:extLst>
              <a:ext uri="{FF2B5EF4-FFF2-40B4-BE49-F238E27FC236}">
                <a16:creationId xmlns:a16="http://schemas.microsoft.com/office/drawing/2014/main" xmlns="" id="{1EA8824F-D224-4D27-AFE5-2ABEDA0229B9}"/>
              </a:ext>
            </a:extLst>
          </p:cNvPr>
          <p:cNvSpPr>
            <a:spLocks/>
          </p:cNvSpPr>
          <p:nvPr/>
        </p:nvSpPr>
        <p:spPr bwMode="auto">
          <a:xfrm>
            <a:off x="5489576" y="1317943"/>
            <a:ext cx="180975" cy="49213"/>
          </a:xfrm>
          <a:custGeom>
            <a:avLst/>
            <a:gdLst>
              <a:gd name="T0" fmla="*/ 163 w 166"/>
              <a:gd name="T1" fmla="*/ 30 h 46"/>
              <a:gd name="T2" fmla="*/ 84 w 166"/>
              <a:gd name="T3" fmla="*/ 45 h 46"/>
              <a:gd name="T4" fmla="*/ 3 w 166"/>
              <a:gd name="T5" fmla="*/ 34 h 46"/>
              <a:gd name="T6" fmla="*/ 82 w 166"/>
              <a:gd name="T7" fmla="*/ 2 h 46"/>
              <a:gd name="T8" fmla="*/ 163 w 166"/>
              <a:gd name="T9" fmla="*/ 30 h 46"/>
            </a:gdLst>
            <a:ahLst/>
            <a:cxnLst>
              <a:cxn ang="0">
                <a:pos x="T0" y="T1"/>
              </a:cxn>
              <a:cxn ang="0">
                <a:pos x="T2" y="T3"/>
              </a:cxn>
              <a:cxn ang="0">
                <a:pos x="T4" y="T5"/>
              </a:cxn>
              <a:cxn ang="0">
                <a:pos x="T6" y="T7"/>
              </a:cxn>
              <a:cxn ang="0">
                <a:pos x="T8" y="T9"/>
              </a:cxn>
            </a:cxnLst>
            <a:rect l="0" t="0" r="r" b="b"/>
            <a:pathLst>
              <a:path w="166" h="46">
                <a:moveTo>
                  <a:pt x="163" y="30"/>
                </a:moveTo>
                <a:cubicBezTo>
                  <a:pt x="160" y="42"/>
                  <a:pt x="125" y="44"/>
                  <a:pt x="84" y="45"/>
                </a:cubicBezTo>
                <a:cubicBezTo>
                  <a:pt x="42" y="46"/>
                  <a:pt x="7" y="46"/>
                  <a:pt x="3" y="34"/>
                </a:cubicBezTo>
                <a:cubicBezTo>
                  <a:pt x="0" y="23"/>
                  <a:pt x="35" y="3"/>
                  <a:pt x="82" y="2"/>
                </a:cubicBezTo>
                <a:cubicBezTo>
                  <a:pt x="130" y="0"/>
                  <a:pt x="166" y="19"/>
                  <a:pt x="163" y="3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01" name="Freeform 97">
            <a:extLst>
              <a:ext uri="{FF2B5EF4-FFF2-40B4-BE49-F238E27FC236}">
                <a16:creationId xmlns:a16="http://schemas.microsoft.com/office/drawing/2014/main" xmlns="" id="{E14B0FD9-648B-41B5-9C49-C227D23A23B4}"/>
              </a:ext>
            </a:extLst>
          </p:cNvPr>
          <p:cNvSpPr>
            <a:spLocks/>
          </p:cNvSpPr>
          <p:nvPr/>
        </p:nvSpPr>
        <p:spPr bwMode="auto">
          <a:xfrm>
            <a:off x="5348288" y="767080"/>
            <a:ext cx="1514475" cy="881063"/>
          </a:xfrm>
          <a:custGeom>
            <a:avLst/>
            <a:gdLst>
              <a:gd name="T0" fmla="*/ 20 w 1385"/>
              <a:gd name="T1" fmla="*/ 382 h 812"/>
              <a:gd name="T2" fmla="*/ 477 w 1385"/>
              <a:gd name="T3" fmla="*/ 331 h 812"/>
              <a:gd name="T4" fmla="*/ 887 w 1385"/>
              <a:gd name="T5" fmla="*/ 224 h 812"/>
              <a:gd name="T6" fmla="*/ 1118 w 1385"/>
              <a:gd name="T7" fmla="*/ 476 h 812"/>
              <a:gd name="T8" fmla="*/ 1252 w 1385"/>
              <a:gd name="T9" fmla="*/ 795 h 812"/>
              <a:gd name="T10" fmla="*/ 1282 w 1385"/>
              <a:gd name="T11" fmla="*/ 262 h 812"/>
              <a:gd name="T12" fmla="*/ 968 w 1385"/>
              <a:gd name="T13" fmla="*/ 54 h 812"/>
              <a:gd name="T14" fmla="*/ 610 w 1385"/>
              <a:gd name="T15" fmla="*/ 0 h 812"/>
              <a:gd name="T16" fmla="*/ 218 w 1385"/>
              <a:gd name="T17" fmla="*/ 58 h 812"/>
              <a:gd name="T18" fmla="*/ 0 w 1385"/>
              <a:gd name="T19" fmla="*/ 202 h 812"/>
              <a:gd name="T20" fmla="*/ 20 w 1385"/>
              <a:gd name="T21" fmla="*/ 382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85" h="812">
                <a:moveTo>
                  <a:pt x="20" y="382"/>
                </a:moveTo>
                <a:cubicBezTo>
                  <a:pt x="20" y="382"/>
                  <a:pt x="223" y="471"/>
                  <a:pt x="477" y="331"/>
                </a:cubicBezTo>
                <a:cubicBezTo>
                  <a:pt x="645" y="240"/>
                  <a:pt x="842" y="191"/>
                  <a:pt x="887" y="224"/>
                </a:cubicBezTo>
                <a:cubicBezTo>
                  <a:pt x="932" y="256"/>
                  <a:pt x="947" y="432"/>
                  <a:pt x="1118" y="476"/>
                </a:cubicBezTo>
                <a:cubicBezTo>
                  <a:pt x="1118" y="476"/>
                  <a:pt x="1119" y="812"/>
                  <a:pt x="1252" y="795"/>
                </a:cubicBezTo>
                <a:cubicBezTo>
                  <a:pt x="1385" y="778"/>
                  <a:pt x="1282" y="262"/>
                  <a:pt x="1282" y="262"/>
                </a:cubicBezTo>
                <a:lnTo>
                  <a:pt x="968" y="54"/>
                </a:lnTo>
                <a:lnTo>
                  <a:pt x="610" y="0"/>
                </a:lnTo>
                <a:lnTo>
                  <a:pt x="218" y="58"/>
                </a:lnTo>
                <a:lnTo>
                  <a:pt x="0" y="202"/>
                </a:lnTo>
                <a:lnTo>
                  <a:pt x="20" y="382"/>
                </a:ln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02" name="Freeform 98">
            <a:extLst>
              <a:ext uri="{FF2B5EF4-FFF2-40B4-BE49-F238E27FC236}">
                <a16:creationId xmlns:a16="http://schemas.microsoft.com/office/drawing/2014/main" xmlns="" id="{2BBB7A7A-5BFE-4055-81F0-ABBD3EB0D417}"/>
              </a:ext>
            </a:extLst>
          </p:cNvPr>
          <p:cNvSpPr>
            <a:spLocks/>
          </p:cNvSpPr>
          <p:nvPr/>
        </p:nvSpPr>
        <p:spPr bwMode="auto">
          <a:xfrm>
            <a:off x="6615113" y="743268"/>
            <a:ext cx="150813" cy="71438"/>
          </a:xfrm>
          <a:custGeom>
            <a:avLst/>
            <a:gdLst>
              <a:gd name="T0" fmla="*/ 137 w 137"/>
              <a:gd name="T1" fmla="*/ 3 h 65"/>
              <a:gd name="T2" fmla="*/ 63 w 137"/>
              <a:gd name="T3" fmla="*/ 20 h 65"/>
              <a:gd name="T4" fmla="*/ 1 w 137"/>
              <a:gd name="T5" fmla="*/ 63 h 65"/>
              <a:gd name="T6" fmla="*/ 14 w 137"/>
              <a:gd name="T7" fmla="*/ 44 h 65"/>
              <a:gd name="T8" fmla="*/ 60 w 137"/>
              <a:gd name="T9" fmla="*/ 12 h 65"/>
              <a:gd name="T10" fmla="*/ 114 w 137"/>
              <a:gd name="T11" fmla="*/ 0 h 65"/>
              <a:gd name="T12" fmla="*/ 137 w 137"/>
              <a:gd name="T13" fmla="*/ 3 h 65"/>
            </a:gdLst>
            <a:ahLst/>
            <a:cxnLst>
              <a:cxn ang="0">
                <a:pos x="T0" y="T1"/>
              </a:cxn>
              <a:cxn ang="0">
                <a:pos x="T2" y="T3"/>
              </a:cxn>
              <a:cxn ang="0">
                <a:pos x="T4" y="T5"/>
              </a:cxn>
              <a:cxn ang="0">
                <a:pos x="T6" y="T7"/>
              </a:cxn>
              <a:cxn ang="0">
                <a:pos x="T8" y="T9"/>
              </a:cxn>
              <a:cxn ang="0">
                <a:pos x="T10" y="T11"/>
              </a:cxn>
              <a:cxn ang="0">
                <a:pos x="T12" y="T13"/>
              </a:cxn>
            </a:cxnLst>
            <a:rect l="0" t="0" r="r" b="b"/>
            <a:pathLst>
              <a:path w="137" h="65">
                <a:moveTo>
                  <a:pt x="137" y="3"/>
                </a:moveTo>
                <a:cubicBezTo>
                  <a:pt x="137" y="6"/>
                  <a:pt x="101" y="2"/>
                  <a:pt x="63" y="20"/>
                </a:cubicBezTo>
                <a:cubicBezTo>
                  <a:pt x="25" y="36"/>
                  <a:pt x="3" y="65"/>
                  <a:pt x="1" y="63"/>
                </a:cubicBezTo>
                <a:cubicBezTo>
                  <a:pt x="0" y="62"/>
                  <a:pt x="5" y="54"/>
                  <a:pt x="14" y="44"/>
                </a:cubicBezTo>
                <a:cubicBezTo>
                  <a:pt x="24" y="33"/>
                  <a:pt x="40" y="21"/>
                  <a:pt x="60" y="12"/>
                </a:cubicBezTo>
                <a:cubicBezTo>
                  <a:pt x="80" y="3"/>
                  <a:pt x="100" y="0"/>
                  <a:pt x="114" y="0"/>
                </a:cubicBezTo>
                <a:cubicBezTo>
                  <a:pt x="128" y="0"/>
                  <a:pt x="137" y="2"/>
                  <a:pt x="137" y="3"/>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03" name="Freeform 99">
            <a:extLst>
              <a:ext uri="{FF2B5EF4-FFF2-40B4-BE49-F238E27FC236}">
                <a16:creationId xmlns:a16="http://schemas.microsoft.com/office/drawing/2014/main" xmlns="" id="{C7D2930D-9F50-43A3-B7A6-F8D627F28627}"/>
              </a:ext>
            </a:extLst>
          </p:cNvPr>
          <p:cNvSpPr>
            <a:spLocks/>
          </p:cNvSpPr>
          <p:nvPr/>
        </p:nvSpPr>
        <p:spPr bwMode="auto">
          <a:xfrm>
            <a:off x="6580188" y="609918"/>
            <a:ext cx="42863" cy="220663"/>
          </a:xfrm>
          <a:custGeom>
            <a:avLst/>
            <a:gdLst>
              <a:gd name="T0" fmla="*/ 26 w 39"/>
              <a:gd name="T1" fmla="*/ 0 h 203"/>
              <a:gd name="T2" fmla="*/ 34 w 39"/>
              <a:gd name="T3" fmla="*/ 30 h 203"/>
              <a:gd name="T4" fmla="*/ 36 w 39"/>
              <a:gd name="T5" fmla="*/ 104 h 203"/>
              <a:gd name="T6" fmla="*/ 17 w 39"/>
              <a:gd name="T7" fmla="*/ 177 h 203"/>
              <a:gd name="T8" fmla="*/ 1 w 39"/>
              <a:gd name="T9" fmla="*/ 203 h 203"/>
              <a:gd name="T10" fmla="*/ 12 w 39"/>
              <a:gd name="T11" fmla="*/ 174 h 203"/>
              <a:gd name="T12" fmla="*/ 28 w 39"/>
              <a:gd name="T13" fmla="*/ 104 h 203"/>
              <a:gd name="T14" fmla="*/ 28 w 39"/>
              <a:gd name="T15" fmla="*/ 31 h 203"/>
              <a:gd name="T16" fmla="*/ 26 w 39"/>
              <a:gd name="T17"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03">
                <a:moveTo>
                  <a:pt x="26" y="0"/>
                </a:moveTo>
                <a:cubicBezTo>
                  <a:pt x="27" y="0"/>
                  <a:pt x="31" y="11"/>
                  <a:pt x="34" y="30"/>
                </a:cubicBezTo>
                <a:cubicBezTo>
                  <a:pt x="37" y="49"/>
                  <a:pt x="39" y="75"/>
                  <a:pt x="36" y="104"/>
                </a:cubicBezTo>
                <a:cubicBezTo>
                  <a:pt x="34" y="134"/>
                  <a:pt x="26" y="159"/>
                  <a:pt x="17" y="177"/>
                </a:cubicBezTo>
                <a:cubicBezTo>
                  <a:pt x="9" y="194"/>
                  <a:pt x="2" y="203"/>
                  <a:pt x="1" y="203"/>
                </a:cubicBezTo>
                <a:cubicBezTo>
                  <a:pt x="0" y="202"/>
                  <a:pt x="5" y="192"/>
                  <a:pt x="12" y="174"/>
                </a:cubicBezTo>
                <a:cubicBezTo>
                  <a:pt x="18" y="157"/>
                  <a:pt x="25" y="132"/>
                  <a:pt x="28" y="104"/>
                </a:cubicBezTo>
                <a:cubicBezTo>
                  <a:pt x="30" y="75"/>
                  <a:pt x="29" y="49"/>
                  <a:pt x="28" y="31"/>
                </a:cubicBezTo>
                <a:cubicBezTo>
                  <a:pt x="26" y="12"/>
                  <a:pt x="25" y="0"/>
                  <a:pt x="26" y="0"/>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04" name="Freeform 100">
            <a:extLst>
              <a:ext uri="{FF2B5EF4-FFF2-40B4-BE49-F238E27FC236}">
                <a16:creationId xmlns:a16="http://schemas.microsoft.com/office/drawing/2014/main" xmlns="" id="{C4065CD1-B9CE-42EA-90A7-598B3D499139}"/>
              </a:ext>
            </a:extLst>
          </p:cNvPr>
          <p:cNvSpPr>
            <a:spLocks/>
          </p:cNvSpPr>
          <p:nvPr/>
        </p:nvSpPr>
        <p:spPr bwMode="auto">
          <a:xfrm>
            <a:off x="5257801" y="609918"/>
            <a:ext cx="1336675" cy="400050"/>
          </a:xfrm>
          <a:custGeom>
            <a:avLst/>
            <a:gdLst>
              <a:gd name="T0" fmla="*/ 1222 w 1224"/>
              <a:gd name="T1" fmla="*/ 152 h 369"/>
              <a:gd name="T2" fmla="*/ 1147 w 1224"/>
              <a:gd name="T3" fmla="*/ 257 h 369"/>
              <a:gd name="T4" fmla="*/ 990 w 1224"/>
              <a:gd name="T5" fmla="*/ 291 h 369"/>
              <a:gd name="T6" fmla="*/ 837 w 1224"/>
              <a:gd name="T7" fmla="*/ 148 h 369"/>
              <a:gd name="T8" fmla="*/ 863 w 1224"/>
              <a:gd name="T9" fmla="*/ 27 h 369"/>
              <a:gd name="T10" fmla="*/ 987 w 1224"/>
              <a:gd name="T11" fmla="*/ 37 h 369"/>
              <a:gd name="T12" fmla="*/ 978 w 1224"/>
              <a:gd name="T13" fmla="*/ 178 h 369"/>
              <a:gd name="T14" fmla="*/ 690 w 1224"/>
              <a:gd name="T15" fmla="*/ 290 h 369"/>
              <a:gd name="T16" fmla="*/ 469 w 1224"/>
              <a:gd name="T17" fmla="*/ 167 h 369"/>
              <a:gd name="T18" fmla="*/ 456 w 1224"/>
              <a:gd name="T19" fmla="*/ 78 h 369"/>
              <a:gd name="T20" fmla="*/ 515 w 1224"/>
              <a:gd name="T21" fmla="*/ 10 h 369"/>
              <a:gd name="T22" fmla="*/ 663 w 1224"/>
              <a:gd name="T23" fmla="*/ 100 h 369"/>
              <a:gd name="T24" fmla="*/ 570 w 1224"/>
              <a:gd name="T25" fmla="*/ 332 h 369"/>
              <a:gd name="T26" fmla="*/ 252 w 1224"/>
              <a:gd name="T27" fmla="*/ 295 h 369"/>
              <a:gd name="T28" fmla="*/ 193 w 1224"/>
              <a:gd name="T29" fmla="*/ 154 h 369"/>
              <a:gd name="T30" fmla="*/ 296 w 1224"/>
              <a:gd name="T31" fmla="*/ 64 h 369"/>
              <a:gd name="T32" fmla="*/ 372 w 1224"/>
              <a:gd name="T33" fmla="*/ 169 h 369"/>
              <a:gd name="T34" fmla="*/ 195 w 1224"/>
              <a:gd name="T35" fmla="*/ 300 h 369"/>
              <a:gd name="T36" fmla="*/ 4 w 1224"/>
              <a:gd name="T37" fmla="*/ 140 h 369"/>
              <a:gd name="T38" fmla="*/ 52 w 1224"/>
              <a:gd name="T39" fmla="*/ 24 h 369"/>
              <a:gd name="T40" fmla="*/ 33 w 1224"/>
              <a:gd name="T41" fmla="*/ 43 h 369"/>
              <a:gd name="T42" fmla="*/ 100 w 1224"/>
              <a:gd name="T43" fmla="*/ 265 h 369"/>
              <a:gd name="T44" fmla="*/ 304 w 1224"/>
              <a:gd name="T45" fmla="*/ 270 h 369"/>
              <a:gd name="T46" fmla="*/ 349 w 1224"/>
              <a:gd name="T47" fmla="*/ 107 h 369"/>
              <a:gd name="T48" fmla="*/ 232 w 1224"/>
              <a:gd name="T49" fmla="*/ 93 h 369"/>
              <a:gd name="T50" fmla="*/ 211 w 1224"/>
              <a:gd name="T51" fmla="*/ 228 h 369"/>
              <a:gd name="T52" fmla="*/ 404 w 1224"/>
              <a:gd name="T53" fmla="*/ 352 h 369"/>
              <a:gd name="T54" fmla="*/ 664 w 1224"/>
              <a:gd name="T55" fmla="*/ 189 h 369"/>
              <a:gd name="T56" fmla="*/ 601 w 1224"/>
              <a:gd name="T57" fmla="*/ 34 h 369"/>
              <a:gd name="T58" fmla="*/ 483 w 1224"/>
              <a:gd name="T59" fmla="*/ 42 h 369"/>
              <a:gd name="T60" fmla="*/ 462 w 1224"/>
              <a:gd name="T61" fmla="*/ 123 h 369"/>
              <a:gd name="T62" fmla="*/ 534 w 1224"/>
              <a:gd name="T63" fmla="*/ 225 h 369"/>
              <a:gd name="T64" fmla="*/ 849 w 1224"/>
              <a:gd name="T65" fmla="*/ 261 h 369"/>
              <a:gd name="T66" fmla="*/ 999 w 1224"/>
              <a:gd name="T67" fmla="*/ 107 h 369"/>
              <a:gd name="T68" fmla="*/ 926 w 1224"/>
              <a:gd name="T69" fmla="*/ 9 h 369"/>
              <a:gd name="T70" fmla="*/ 840 w 1224"/>
              <a:gd name="T71" fmla="*/ 86 h 369"/>
              <a:gd name="T72" fmla="*/ 902 w 1224"/>
              <a:gd name="T73" fmla="*/ 240 h 369"/>
              <a:gd name="T74" fmla="*/ 1078 w 1224"/>
              <a:gd name="T75" fmla="*/ 285 h 369"/>
              <a:gd name="T76" fmla="*/ 1211 w 1224"/>
              <a:gd name="T77" fmla="*/ 177 h 369"/>
              <a:gd name="T78" fmla="*/ 1224 w 1224"/>
              <a:gd name="T79" fmla="*/ 14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24" h="369">
                <a:moveTo>
                  <a:pt x="1224" y="143"/>
                </a:moveTo>
                <a:cubicBezTo>
                  <a:pt x="1224" y="143"/>
                  <a:pt x="1224" y="146"/>
                  <a:pt x="1222" y="152"/>
                </a:cubicBezTo>
                <a:cubicBezTo>
                  <a:pt x="1221" y="158"/>
                  <a:pt x="1218" y="167"/>
                  <a:pt x="1213" y="177"/>
                </a:cubicBezTo>
                <a:cubicBezTo>
                  <a:pt x="1203" y="199"/>
                  <a:pt x="1184" y="230"/>
                  <a:pt x="1147" y="257"/>
                </a:cubicBezTo>
                <a:cubicBezTo>
                  <a:pt x="1129" y="270"/>
                  <a:pt x="1106" y="282"/>
                  <a:pt x="1079" y="289"/>
                </a:cubicBezTo>
                <a:cubicBezTo>
                  <a:pt x="1053" y="297"/>
                  <a:pt x="1022" y="298"/>
                  <a:pt x="990" y="291"/>
                </a:cubicBezTo>
                <a:cubicBezTo>
                  <a:pt x="959" y="284"/>
                  <a:pt x="926" y="269"/>
                  <a:pt x="899" y="244"/>
                </a:cubicBezTo>
                <a:cubicBezTo>
                  <a:pt x="871" y="220"/>
                  <a:pt x="848" y="187"/>
                  <a:pt x="837" y="148"/>
                </a:cubicBezTo>
                <a:cubicBezTo>
                  <a:pt x="832" y="128"/>
                  <a:pt x="830" y="107"/>
                  <a:pt x="833" y="85"/>
                </a:cubicBezTo>
                <a:cubicBezTo>
                  <a:pt x="837" y="64"/>
                  <a:pt x="847" y="43"/>
                  <a:pt x="863" y="27"/>
                </a:cubicBezTo>
                <a:cubicBezTo>
                  <a:pt x="879" y="11"/>
                  <a:pt x="902" y="0"/>
                  <a:pt x="926" y="2"/>
                </a:cubicBezTo>
                <a:cubicBezTo>
                  <a:pt x="951" y="3"/>
                  <a:pt x="973" y="17"/>
                  <a:pt x="987" y="37"/>
                </a:cubicBezTo>
                <a:cubicBezTo>
                  <a:pt x="1001" y="57"/>
                  <a:pt x="1009" y="82"/>
                  <a:pt x="1007" y="108"/>
                </a:cubicBezTo>
                <a:cubicBezTo>
                  <a:pt x="1004" y="133"/>
                  <a:pt x="994" y="157"/>
                  <a:pt x="978" y="178"/>
                </a:cubicBezTo>
                <a:cubicBezTo>
                  <a:pt x="948" y="219"/>
                  <a:pt x="902" y="249"/>
                  <a:pt x="852" y="268"/>
                </a:cubicBezTo>
                <a:cubicBezTo>
                  <a:pt x="802" y="288"/>
                  <a:pt x="746" y="295"/>
                  <a:pt x="690" y="290"/>
                </a:cubicBezTo>
                <a:cubicBezTo>
                  <a:pt x="634" y="284"/>
                  <a:pt x="577" y="266"/>
                  <a:pt x="529" y="232"/>
                </a:cubicBezTo>
                <a:cubicBezTo>
                  <a:pt x="505" y="215"/>
                  <a:pt x="483" y="194"/>
                  <a:pt x="469" y="167"/>
                </a:cubicBezTo>
                <a:cubicBezTo>
                  <a:pt x="462" y="154"/>
                  <a:pt x="456" y="140"/>
                  <a:pt x="454" y="124"/>
                </a:cubicBezTo>
                <a:cubicBezTo>
                  <a:pt x="451" y="109"/>
                  <a:pt x="452" y="93"/>
                  <a:pt x="456" y="78"/>
                </a:cubicBezTo>
                <a:cubicBezTo>
                  <a:pt x="460" y="63"/>
                  <a:pt x="467" y="49"/>
                  <a:pt x="477" y="37"/>
                </a:cubicBezTo>
                <a:cubicBezTo>
                  <a:pt x="487" y="25"/>
                  <a:pt x="500" y="15"/>
                  <a:pt x="515" y="10"/>
                </a:cubicBezTo>
                <a:cubicBezTo>
                  <a:pt x="546" y="0"/>
                  <a:pt x="580" y="9"/>
                  <a:pt x="606" y="27"/>
                </a:cubicBezTo>
                <a:cubicBezTo>
                  <a:pt x="632" y="45"/>
                  <a:pt x="652" y="71"/>
                  <a:pt x="663" y="100"/>
                </a:cubicBezTo>
                <a:cubicBezTo>
                  <a:pt x="674" y="129"/>
                  <a:pt x="677" y="160"/>
                  <a:pt x="672" y="191"/>
                </a:cubicBezTo>
                <a:cubicBezTo>
                  <a:pt x="663" y="252"/>
                  <a:pt x="621" y="303"/>
                  <a:pt x="570" y="332"/>
                </a:cubicBezTo>
                <a:cubicBezTo>
                  <a:pt x="519" y="362"/>
                  <a:pt x="458" y="369"/>
                  <a:pt x="402" y="360"/>
                </a:cubicBezTo>
                <a:cubicBezTo>
                  <a:pt x="347" y="351"/>
                  <a:pt x="294" y="330"/>
                  <a:pt x="252" y="295"/>
                </a:cubicBezTo>
                <a:cubicBezTo>
                  <a:pt x="232" y="277"/>
                  <a:pt x="215" y="256"/>
                  <a:pt x="204" y="231"/>
                </a:cubicBezTo>
                <a:cubicBezTo>
                  <a:pt x="194" y="207"/>
                  <a:pt x="189" y="180"/>
                  <a:pt x="193" y="154"/>
                </a:cubicBezTo>
                <a:cubicBezTo>
                  <a:pt x="196" y="129"/>
                  <a:pt x="208" y="104"/>
                  <a:pt x="227" y="87"/>
                </a:cubicBezTo>
                <a:cubicBezTo>
                  <a:pt x="246" y="70"/>
                  <a:pt x="271" y="60"/>
                  <a:pt x="296" y="64"/>
                </a:cubicBezTo>
                <a:cubicBezTo>
                  <a:pt x="321" y="67"/>
                  <a:pt x="342" y="83"/>
                  <a:pt x="355" y="103"/>
                </a:cubicBezTo>
                <a:cubicBezTo>
                  <a:pt x="368" y="123"/>
                  <a:pt x="373" y="146"/>
                  <a:pt x="372" y="169"/>
                </a:cubicBezTo>
                <a:cubicBezTo>
                  <a:pt x="368" y="214"/>
                  <a:pt x="343" y="254"/>
                  <a:pt x="307" y="276"/>
                </a:cubicBezTo>
                <a:cubicBezTo>
                  <a:pt x="272" y="297"/>
                  <a:pt x="232" y="302"/>
                  <a:pt x="195" y="300"/>
                </a:cubicBezTo>
                <a:cubicBezTo>
                  <a:pt x="159" y="296"/>
                  <a:pt x="125" y="285"/>
                  <a:pt x="97" y="269"/>
                </a:cubicBezTo>
                <a:cubicBezTo>
                  <a:pt x="41" y="238"/>
                  <a:pt x="7" y="186"/>
                  <a:pt x="4" y="140"/>
                </a:cubicBezTo>
                <a:cubicBezTo>
                  <a:pt x="0" y="94"/>
                  <a:pt x="17" y="60"/>
                  <a:pt x="32" y="42"/>
                </a:cubicBezTo>
                <a:cubicBezTo>
                  <a:pt x="39" y="33"/>
                  <a:pt x="47" y="27"/>
                  <a:pt x="52" y="24"/>
                </a:cubicBezTo>
                <a:cubicBezTo>
                  <a:pt x="57" y="20"/>
                  <a:pt x="59" y="19"/>
                  <a:pt x="59" y="19"/>
                </a:cubicBezTo>
                <a:cubicBezTo>
                  <a:pt x="60" y="19"/>
                  <a:pt x="48" y="25"/>
                  <a:pt x="33" y="43"/>
                </a:cubicBezTo>
                <a:cubicBezTo>
                  <a:pt x="19" y="61"/>
                  <a:pt x="3" y="95"/>
                  <a:pt x="7" y="140"/>
                </a:cubicBezTo>
                <a:cubicBezTo>
                  <a:pt x="11" y="184"/>
                  <a:pt x="44" y="234"/>
                  <a:pt x="100" y="265"/>
                </a:cubicBezTo>
                <a:cubicBezTo>
                  <a:pt x="127" y="280"/>
                  <a:pt x="160" y="291"/>
                  <a:pt x="196" y="294"/>
                </a:cubicBezTo>
                <a:cubicBezTo>
                  <a:pt x="231" y="297"/>
                  <a:pt x="271" y="291"/>
                  <a:pt x="304" y="270"/>
                </a:cubicBezTo>
                <a:cubicBezTo>
                  <a:pt x="338" y="250"/>
                  <a:pt x="362" y="211"/>
                  <a:pt x="365" y="168"/>
                </a:cubicBezTo>
                <a:cubicBezTo>
                  <a:pt x="366" y="147"/>
                  <a:pt x="361" y="125"/>
                  <a:pt x="349" y="107"/>
                </a:cubicBezTo>
                <a:cubicBezTo>
                  <a:pt x="337" y="88"/>
                  <a:pt x="317" y="74"/>
                  <a:pt x="295" y="71"/>
                </a:cubicBezTo>
                <a:cubicBezTo>
                  <a:pt x="273" y="68"/>
                  <a:pt x="249" y="77"/>
                  <a:pt x="232" y="93"/>
                </a:cubicBezTo>
                <a:cubicBezTo>
                  <a:pt x="214" y="108"/>
                  <a:pt x="203" y="131"/>
                  <a:pt x="200" y="155"/>
                </a:cubicBezTo>
                <a:cubicBezTo>
                  <a:pt x="197" y="180"/>
                  <a:pt x="201" y="205"/>
                  <a:pt x="211" y="228"/>
                </a:cubicBezTo>
                <a:cubicBezTo>
                  <a:pt x="221" y="251"/>
                  <a:pt x="238" y="272"/>
                  <a:pt x="258" y="289"/>
                </a:cubicBezTo>
                <a:cubicBezTo>
                  <a:pt x="298" y="322"/>
                  <a:pt x="350" y="344"/>
                  <a:pt x="404" y="352"/>
                </a:cubicBezTo>
                <a:cubicBezTo>
                  <a:pt x="458" y="360"/>
                  <a:pt x="516" y="353"/>
                  <a:pt x="566" y="325"/>
                </a:cubicBezTo>
                <a:cubicBezTo>
                  <a:pt x="615" y="297"/>
                  <a:pt x="655" y="248"/>
                  <a:pt x="664" y="189"/>
                </a:cubicBezTo>
                <a:cubicBezTo>
                  <a:pt x="668" y="161"/>
                  <a:pt x="665" y="131"/>
                  <a:pt x="654" y="103"/>
                </a:cubicBezTo>
                <a:cubicBezTo>
                  <a:pt x="644" y="75"/>
                  <a:pt x="625" y="51"/>
                  <a:pt x="601" y="34"/>
                </a:cubicBezTo>
                <a:cubicBezTo>
                  <a:pt x="577" y="17"/>
                  <a:pt x="545" y="9"/>
                  <a:pt x="518" y="18"/>
                </a:cubicBezTo>
                <a:cubicBezTo>
                  <a:pt x="504" y="23"/>
                  <a:pt x="492" y="31"/>
                  <a:pt x="483" y="42"/>
                </a:cubicBezTo>
                <a:cubicBezTo>
                  <a:pt x="474" y="53"/>
                  <a:pt x="468" y="67"/>
                  <a:pt x="464" y="81"/>
                </a:cubicBezTo>
                <a:cubicBezTo>
                  <a:pt x="461" y="94"/>
                  <a:pt x="460" y="109"/>
                  <a:pt x="462" y="123"/>
                </a:cubicBezTo>
                <a:cubicBezTo>
                  <a:pt x="464" y="137"/>
                  <a:pt x="469" y="151"/>
                  <a:pt x="476" y="163"/>
                </a:cubicBezTo>
                <a:cubicBezTo>
                  <a:pt x="490" y="188"/>
                  <a:pt x="511" y="209"/>
                  <a:pt x="534" y="225"/>
                </a:cubicBezTo>
                <a:cubicBezTo>
                  <a:pt x="581" y="258"/>
                  <a:pt x="636" y="276"/>
                  <a:pt x="690" y="282"/>
                </a:cubicBezTo>
                <a:cubicBezTo>
                  <a:pt x="745" y="287"/>
                  <a:pt x="800" y="280"/>
                  <a:pt x="849" y="261"/>
                </a:cubicBezTo>
                <a:cubicBezTo>
                  <a:pt x="898" y="242"/>
                  <a:pt x="943" y="213"/>
                  <a:pt x="972" y="173"/>
                </a:cubicBezTo>
                <a:cubicBezTo>
                  <a:pt x="987" y="154"/>
                  <a:pt x="997" y="131"/>
                  <a:pt x="999" y="107"/>
                </a:cubicBezTo>
                <a:cubicBezTo>
                  <a:pt x="1001" y="84"/>
                  <a:pt x="994" y="60"/>
                  <a:pt x="981" y="41"/>
                </a:cubicBezTo>
                <a:cubicBezTo>
                  <a:pt x="968" y="23"/>
                  <a:pt x="948" y="10"/>
                  <a:pt x="926" y="9"/>
                </a:cubicBezTo>
                <a:cubicBezTo>
                  <a:pt x="904" y="7"/>
                  <a:pt x="883" y="17"/>
                  <a:pt x="868" y="32"/>
                </a:cubicBezTo>
                <a:cubicBezTo>
                  <a:pt x="852" y="46"/>
                  <a:pt x="843" y="66"/>
                  <a:pt x="840" y="86"/>
                </a:cubicBezTo>
                <a:cubicBezTo>
                  <a:pt x="836" y="107"/>
                  <a:pt x="838" y="127"/>
                  <a:pt x="843" y="146"/>
                </a:cubicBezTo>
                <a:cubicBezTo>
                  <a:pt x="853" y="185"/>
                  <a:pt x="876" y="217"/>
                  <a:pt x="902" y="240"/>
                </a:cubicBezTo>
                <a:cubicBezTo>
                  <a:pt x="929" y="264"/>
                  <a:pt x="961" y="279"/>
                  <a:pt x="991" y="286"/>
                </a:cubicBezTo>
                <a:cubicBezTo>
                  <a:pt x="1022" y="293"/>
                  <a:pt x="1052" y="292"/>
                  <a:pt x="1078" y="285"/>
                </a:cubicBezTo>
                <a:cubicBezTo>
                  <a:pt x="1104" y="279"/>
                  <a:pt x="1127" y="267"/>
                  <a:pt x="1145" y="254"/>
                </a:cubicBezTo>
                <a:cubicBezTo>
                  <a:pt x="1182" y="228"/>
                  <a:pt x="1201" y="198"/>
                  <a:pt x="1211" y="177"/>
                </a:cubicBezTo>
                <a:cubicBezTo>
                  <a:pt x="1216" y="166"/>
                  <a:pt x="1219" y="158"/>
                  <a:pt x="1221" y="152"/>
                </a:cubicBezTo>
                <a:cubicBezTo>
                  <a:pt x="1223" y="146"/>
                  <a:pt x="1224" y="143"/>
                  <a:pt x="1224" y="143"/>
                </a:cubicBez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05" name="Freeform 101">
            <a:extLst>
              <a:ext uri="{FF2B5EF4-FFF2-40B4-BE49-F238E27FC236}">
                <a16:creationId xmlns:a16="http://schemas.microsoft.com/office/drawing/2014/main" xmlns="" id="{8183B1BD-6DAA-40A9-8283-E055C5D25399}"/>
              </a:ext>
            </a:extLst>
          </p:cNvPr>
          <p:cNvSpPr>
            <a:spLocks/>
          </p:cNvSpPr>
          <p:nvPr/>
        </p:nvSpPr>
        <p:spPr bwMode="auto">
          <a:xfrm>
            <a:off x="6403976" y="962343"/>
            <a:ext cx="547688" cy="244475"/>
          </a:xfrm>
          <a:custGeom>
            <a:avLst/>
            <a:gdLst>
              <a:gd name="T0" fmla="*/ 502 w 502"/>
              <a:gd name="T1" fmla="*/ 149 h 226"/>
              <a:gd name="T2" fmla="*/ 500 w 502"/>
              <a:gd name="T3" fmla="*/ 151 h 226"/>
              <a:gd name="T4" fmla="*/ 492 w 502"/>
              <a:gd name="T5" fmla="*/ 157 h 226"/>
              <a:gd name="T6" fmla="*/ 460 w 502"/>
              <a:gd name="T7" fmla="*/ 175 h 226"/>
              <a:gd name="T8" fmla="*/ 403 w 502"/>
              <a:gd name="T9" fmla="*/ 185 h 226"/>
              <a:gd name="T10" fmla="*/ 330 w 502"/>
              <a:gd name="T11" fmla="*/ 161 h 226"/>
              <a:gd name="T12" fmla="*/ 274 w 502"/>
              <a:gd name="T13" fmla="*/ 86 h 226"/>
              <a:gd name="T14" fmla="*/ 270 w 502"/>
              <a:gd name="T15" fmla="*/ 33 h 226"/>
              <a:gd name="T16" fmla="*/ 285 w 502"/>
              <a:gd name="T17" fmla="*/ 8 h 226"/>
              <a:gd name="T18" fmla="*/ 315 w 502"/>
              <a:gd name="T19" fmla="*/ 5 h 226"/>
              <a:gd name="T20" fmla="*/ 336 w 502"/>
              <a:gd name="T21" fmla="*/ 27 h 226"/>
              <a:gd name="T22" fmla="*/ 343 w 502"/>
              <a:gd name="T23" fmla="*/ 57 h 226"/>
              <a:gd name="T24" fmla="*/ 330 w 502"/>
              <a:gd name="T25" fmla="*/ 117 h 226"/>
              <a:gd name="T26" fmla="*/ 229 w 502"/>
              <a:gd name="T27" fmla="*/ 190 h 226"/>
              <a:gd name="T28" fmla="*/ 111 w 502"/>
              <a:gd name="T29" fmla="*/ 147 h 226"/>
              <a:gd name="T30" fmla="*/ 94 w 502"/>
              <a:gd name="T31" fmla="*/ 88 h 226"/>
              <a:gd name="T32" fmla="*/ 135 w 502"/>
              <a:gd name="T33" fmla="*/ 46 h 226"/>
              <a:gd name="T34" fmla="*/ 187 w 502"/>
              <a:gd name="T35" fmla="*/ 68 h 226"/>
              <a:gd name="T36" fmla="*/ 203 w 502"/>
              <a:gd name="T37" fmla="*/ 118 h 226"/>
              <a:gd name="T38" fmla="*/ 160 w 502"/>
              <a:gd name="T39" fmla="*/ 201 h 226"/>
              <a:gd name="T40" fmla="*/ 87 w 502"/>
              <a:gd name="T41" fmla="*/ 224 h 226"/>
              <a:gd name="T42" fmla="*/ 32 w 502"/>
              <a:gd name="T43" fmla="*/ 204 h 226"/>
              <a:gd name="T44" fmla="*/ 6 w 502"/>
              <a:gd name="T45" fmla="*/ 179 h 226"/>
              <a:gd name="T46" fmla="*/ 0 w 502"/>
              <a:gd name="T47" fmla="*/ 167 h 226"/>
              <a:gd name="T48" fmla="*/ 34 w 502"/>
              <a:gd name="T49" fmla="*/ 202 h 226"/>
              <a:gd name="T50" fmla="*/ 87 w 502"/>
              <a:gd name="T51" fmla="*/ 219 h 226"/>
              <a:gd name="T52" fmla="*/ 156 w 502"/>
              <a:gd name="T53" fmla="*/ 196 h 226"/>
              <a:gd name="T54" fmla="*/ 195 w 502"/>
              <a:gd name="T55" fmla="*/ 118 h 226"/>
              <a:gd name="T56" fmla="*/ 181 w 502"/>
              <a:gd name="T57" fmla="*/ 72 h 226"/>
              <a:gd name="T58" fmla="*/ 136 w 502"/>
              <a:gd name="T59" fmla="*/ 54 h 226"/>
              <a:gd name="T60" fmla="*/ 102 w 502"/>
              <a:gd name="T61" fmla="*/ 90 h 226"/>
              <a:gd name="T62" fmla="*/ 117 w 502"/>
              <a:gd name="T63" fmla="*/ 142 h 226"/>
              <a:gd name="T64" fmla="*/ 227 w 502"/>
              <a:gd name="T65" fmla="*/ 182 h 226"/>
              <a:gd name="T66" fmla="*/ 322 w 502"/>
              <a:gd name="T67" fmla="*/ 113 h 226"/>
              <a:gd name="T68" fmla="*/ 335 w 502"/>
              <a:gd name="T69" fmla="*/ 57 h 226"/>
              <a:gd name="T70" fmla="*/ 312 w 502"/>
              <a:gd name="T71" fmla="*/ 12 h 226"/>
              <a:gd name="T72" fmla="*/ 290 w 502"/>
              <a:gd name="T73" fmla="*/ 15 h 226"/>
              <a:gd name="T74" fmla="*/ 277 w 502"/>
              <a:gd name="T75" fmla="*/ 35 h 226"/>
              <a:gd name="T76" fmla="*/ 281 w 502"/>
              <a:gd name="T77" fmla="*/ 84 h 226"/>
              <a:gd name="T78" fmla="*/ 333 w 502"/>
              <a:gd name="T79" fmla="*/ 156 h 226"/>
              <a:gd name="T80" fmla="*/ 403 w 502"/>
              <a:gd name="T81" fmla="*/ 180 h 226"/>
              <a:gd name="T82" fmla="*/ 459 w 502"/>
              <a:gd name="T83" fmla="*/ 172 h 226"/>
              <a:gd name="T84" fmla="*/ 502 w 502"/>
              <a:gd name="T85" fmla="*/ 149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02" h="226">
                <a:moveTo>
                  <a:pt x="502" y="149"/>
                </a:moveTo>
                <a:cubicBezTo>
                  <a:pt x="502" y="149"/>
                  <a:pt x="501" y="150"/>
                  <a:pt x="500" y="151"/>
                </a:cubicBezTo>
                <a:cubicBezTo>
                  <a:pt x="498" y="152"/>
                  <a:pt x="496" y="155"/>
                  <a:pt x="492" y="157"/>
                </a:cubicBezTo>
                <a:cubicBezTo>
                  <a:pt x="486" y="162"/>
                  <a:pt x="475" y="169"/>
                  <a:pt x="460" y="175"/>
                </a:cubicBezTo>
                <a:cubicBezTo>
                  <a:pt x="445" y="181"/>
                  <a:pt x="426" y="186"/>
                  <a:pt x="403" y="185"/>
                </a:cubicBezTo>
                <a:cubicBezTo>
                  <a:pt x="380" y="184"/>
                  <a:pt x="354" y="177"/>
                  <a:pt x="330" y="161"/>
                </a:cubicBezTo>
                <a:cubicBezTo>
                  <a:pt x="306" y="144"/>
                  <a:pt x="285" y="119"/>
                  <a:pt x="274" y="86"/>
                </a:cubicBezTo>
                <a:cubicBezTo>
                  <a:pt x="269" y="70"/>
                  <a:pt x="265" y="52"/>
                  <a:pt x="270" y="33"/>
                </a:cubicBezTo>
                <a:cubicBezTo>
                  <a:pt x="272" y="24"/>
                  <a:pt x="276" y="15"/>
                  <a:pt x="285" y="8"/>
                </a:cubicBezTo>
                <a:cubicBezTo>
                  <a:pt x="293" y="2"/>
                  <a:pt x="305" y="0"/>
                  <a:pt x="315" y="5"/>
                </a:cubicBezTo>
                <a:cubicBezTo>
                  <a:pt x="325" y="9"/>
                  <a:pt x="332" y="18"/>
                  <a:pt x="336" y="27"/>
                </a:cubicBezTo>
                <a:cubicBezTo>
                  <a:pt x="341" y="36"/>
                  <a:pt x="343" y="46"/>
                  <a:pt x="343" y="57"/>
                </a:cubicBezTo>
                <a:cubicBezTo>
                  <a:pt x="344" y="77"/>
                  <a:pt x="339" y="98"/>
                  <a:pt x="330" y="117"/>
                </a:cubicBezTo>
                <a:cubicBezTo>
                  <a:pt x="312" y="154"/>
                  <a:pt x="274" y="185"/>
                  <a:pt x="229" y="190"/>
                </a:cubicBezTo>
                <a:cubicBezTo>
                  <a:pt x="184" y="196"/>
                  <a:pt x="138" y="180"/>
                  <a:pt x="111" y="147"/>
                </a:cubicBezTo>
                <a:cubicBezTo>
                  <a:pt x="97" y="131"/>
                  <a:pt x="89" y="109"/>
                  <a:pt x="94" y="88"/>
                </a:cubicBezTo>
                <a:cubicBezTo>
                  <a:pt x="97" y="68"/>
                  <a:pt x="113" y="49"/>
                  <a:pt x="135" y="46"/>
                </a:cubicBezTo>
                <a:cubicBezTo>
                  <a:pt x="155" y="43"/>
                  <a:pt x="175" y="53"/>
                  <a:pt x="187" y="68"/>
                </a:cubicBezTo>
                <a:cubicBezTo>
                  <a:pt x="199" y="82"/>
                  <a:pt x="203" y="101"/>
                  <a:pt x="203" y="118"/>
                </a:cubicBezTo>
                <a:cubicBezTo>
                  <a:pt x="202" y="153"/>
                  <a:pt x="183" y="183"/>
                  <a:pt x="160" y="201"/>
                </a:cubicBezTo>
                <a:cubicBezTo>
                  <a:pt x="138" y="219"/>
                  <a:pt x="110" y="226"/>
                  <a:pt x="87" y="224"/>
                </a:cubicBezTo>
                <a:cubicBezTo>
                  <a:pt x="64" y="222"/>
                  <a:pt x="46" y="213"/>
                  <a:pt x="32" y="204"/>
                </a:cubicBezTo>
                <a:cubicBezTo>
                  <a:pt x="19" y="195"/>
                  <a:pt x="11" y="186"/>
                  <a:pt x="6" y="179"/>
                </a:cubicBezTo>
                <a:cubicBezTo>
                  <a:pt x="1" y="172"/>
                  <a:pt x="0" y="167"/>
                  <a:pt x="0" y="167"/>
                </a:cubicBezTo>
                <a:cubicBezTo>
                  <a:pt x="1" y="167"/>
                  <a:pt x="8" y="184"/>
                  <a:pt x="34" y="202"/>
                </a:cubicBezTo>
                <a:cubicBezTo>
                  <a:pt x="47" y="210"/>
                  <a:pt x="65" y="218"/>
                  <a:pt x="87" y="219"/>
                </a:cubicBezTo>
                <a:cubicBezTo>
                  <a:pt x="109" y="220"/>
                  <a:pt x="135" y="214"/>
                  <a:pt x="156" y="196"/>
                </a:cubicBezTo>
                <a:cubicBezTo>
                  <a:pt x="178" y="179"/>
                  <a:pt x="195" y="151"/>
                  <a:pt x="195" y="118"/>
                </a:cubicBezTo>
                <a:cubicBezTo>
                  <a:pt x="196" y="102"/>
                  <a:pt x="191" y="85"/>
                  <a:pt x="181" y="72"/>
                </a:cubicBezTo>
                <a:cubicBezTo>
                  <a:pt x="170" y="60"/>
                  <a:pt x="153" y="52"/>
                  <a:pt x="136" y="54"/>
                </a:cubicBezTo>
                <a:cubicBezTo>
                  <a:pt x="118" y="56"/>
                  <a:pt x="105" y="72"/>
                  <a:pt x="102" y="90"/>
                </a:cubicBezTo>
                <a:cubicBezTo>
                  <a:pt x="98" y="108"/>
                  <a:pt x="105" y="127"/>
                  <a:pt x="117" y="142"/>
                </a:cubicBezTo>
                <a:cubicBezTo>
                  <a:pt x="143" y="172"/>
                  <a:pt x="186" y="187"/>
                  <a:pt x="227" y="182"/>
                </a:cubicBezTo>
                <a:cubicBezTo>
                  <a:pt x="269" y="177"/>
                  <a:pt x="305" y="148"/>
                  <a:pt x="322" y="113"/>
                </a:cubicBezTo>
                <a:cubicBezTo>
                  <a:pt x="331" y="95"/>
                  <a:pt x="335" y="76"/>
                  <a:pt x="335" y="57"/>
                </a:cubicBezTo>
                <a:cubicBezTo>
                  <a:pt x="335" y="39"/>
                  <a:pt x="327" y="19"/>
                  <a:pt x="312" y="12"/>
                </a:cubicBezTo>
                <a:cubicBezTo>
                  <a:pt x="305" y="9"/>
                  <a:pt x="296" y="10"/>
                  <a:pt x="290" y="15"/>
                </a:cubicBezTo>
                <a:cubicBezTo>
                  <a:pt x="283" y="19"/>
                  <a:pt x="279" y="27"/>
                  <a:pt x="277" y="35"/>
                </a:cubicBezTo>
                <a:cubicBezTo>
                  <a:pt x="273" y="51"/>
                  <a:pt x="276" y="68"/>
                  <a:pt x="281" y="84"/>
                </a:cubicBezTo>
                <a:cubicBezTo>
                  <a:pt x="291" y="115"/>
                  <a:pt x="311" y="140"/>
                  <a:pt x="333" y="156"/>
                </a:cubicBezTo>
                <a:cubicBezTo>
                  <a:pt x="356" y="172"/>
                  <a:pt x="381" y="179"/>
                  <a:pt x="403" y="180"/>
                </a:cubicBezTo>
                <a:cubicBezTo>
                  <a:pt x="425" y="181"/>
                  <a:pt x="444" y="177"/>
                  <a:pt x="459" y="172"/>
                </a:cubicBezTo>
                <a:cubicBezTo>
                  <a:pt x="489" y="161"/>
                  <a:pt x="501" y="148"/>
                  <a:pt x="502" y="149"/>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06" name="Freeform 102">
            <a:extLst>
              <a:ext uri="{FF2B5EF4-FFF2-40B4-BE49-F238E27FC236}">
                <a16:creationId xmlns:a16="http://schemas.microsoft.com/office/drawing/2014/main" xmlns="" id="{72214614-CB16-4798-8855-EB6AD13E98A9}"/>
              </a:ext>
            </a:extLst>
          </p:cNvPr>
          <p:cNvSpPr>
            <a:spLocks/>
          </p:cNvSpPr>
          <p:nvPr/>
        </p:nvSpPr>
        <p:spPr bwMode="auto">
          <a:xfrm>
            <a:off x="5565776" y="4753293"/>
            <a:ext cx="1585913" cy="1060450"/>
          </a:xfrm>
          <a:custGeom>
            <a:avLst/>
            <a:gdLst>
              <a:gd name="T0" fmla="*/ 23 w 999"/>
              <a:gd name="T1" fmla="*/ 0 h 668"/>
              <a:gd name="T2" fmla="*/ 988 w 999"/>
              <a:gd name="T3" fmla="*/ 17 h 668"/>
              <a:gd name="T4" fmla="*/ 999 w 999"/>
              <a:gd name="T5" fmla="*/ 668 h 668"/>
              <a:gd name="T6" fmla="*/ 0 w 999"/>
              <a:gd name="T7" fmla="*/ 634 h 668"/>
              <a:gd name="T8" fmla="*/ 23 w 999"/>
              <a:gd name="T9" fmla="*/ 0 h 668"/>
            </a:gdLst>
            <a:ahLst/>
            <a:cxnLst>
              <a:cxn ang="0">
                <a:pos x="T0" y="T1"/>
              </a:cxn>
              <a:cxn ang="0">
                <a:pos x="T2" y="T3"/>
              </a:cxn>
              <a:cxn ang="0">
                <a:pos x="T4" y="T5"/>
              </a:cxn>
              <a:cxn ang="0">
                <a:pos x="T6" y="T7"/>
              </a:cxn>
              <a:cxn ang="0">
                <a:pos x="T8" y="T9"/>
              </a:cxn>
            </a:cxnLst>
            <a:rect l="0" t="0" r="r" b="b"/>
            <a:pathLst>
              <a:path w="999" h="668">
                <a:moveTo>
                  <a:pt x="23" y="0"/>
                </a:moveTo>
                <a:lnTo>
                  <a:pt x="988" y="17"/>
                </a:lnTo>
                <a:lnTo>
                  <a:pt x="999" y="668"/>
                </a:lnTo>
                <a:lnTo>
                  <a:pt x="0" y="634"/>
                </a:lnTo>
                <a:lnTo>
                  <a:pt x="23" y="0"/>
                </a:ln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1407" name="Freeform 103">
            <a:extLst>
              <a:ext uri="{FF2B5EF4-FFF2-40B4-BE49-F238E27FC236}">
                <a16:creationId xmlns:a16="http://schemas.microsoft.com/office/drawing/2014/main" xmlns="" id="{E62EE744-D7CF-44E7-B7BB-AF65FA5880E5}"/>
              </a:ext>
            </a:extLst>
          </p:cNvPr>
          <p:cNvSpPr>
            <a:spLocks/>
          </p:cNvSpPr>
          <p:nvPr/>
        </p:nvSpPr>
        <p:spPr bwMode="auto">
          <a:xfrm>
            <a:off x="5602288" y="4148455"/>
            <a:ext cx="1531938" cy="631825"/>
          </a:xfrm>
          <a:custGeom>
            <a:avLst/>
            <a:gdLst>
              <a:gd name="T0" fmla="*/ 0 w 1401"/>
              <a:gd name="T1" fmla="*/ 558 h 583"/>
              <a:gd name="T2" fmla="*/ 725 w 1401"/>
              <a:gd name="T3" fmla="*/ 0 h 583"/>
              <a:gd name="T4" fmla="*/ 1401 w 1401"/>
              <a:gd name="T5" fmla="*/ 583 h 583"/>
            </a:gdLst>
            <a:ahLst/>
            <a:cxnLst>
              <a:cxn ang="0">
                <a:pos x="T0" y="T1"/>
              </a:cxn>
              <a:cxn ang="0">
                <a:pos x="T2" y="T3"/>
              </a:cxn>
              <a:cxn ang="0">
                <a:pos x="T4" y="T5"/>
              </a:cxn>
            </a:cxnLst>
            <a:rect l="0" t="0" r="r" b="b"/>
            <a:pathLst>
              <a:path w="1401" h="583">
                <a:moveTo>
                  <a:pt x="0" y="558"/>
                </a:moveTo>
                <a:lnTo>
                  <a:pt x="725" y="0"/>
                </a:lnTo>
                <a:lnTo>
                  <a:pt x="1401" y="583"/>
                </a:ln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12" name="Freeform 104">
            <a:extLst>
              <a:ext uri="{FF2B5EF4-FFF2-40B4-BE49-F238E27FC236}">
                <a16:creationId xmlns:a16="http://schemas.microsoft.com/office/drawing/2014/main" xmlns="" id="{C7234C16-9BED-4EC6-8B44-1F5D3B85F9C1}"/>
              </a:ext>
            </a:extLst>
          </p:cNvPr>
          <p:cNvSpPr>
            <a:spLocks/>
          </p:cNvSpPr>
          <p:nvPr/>
        </p:nvSpPr>
        <p:spPr bwMode="auto">
          <a:xfrm>
            <a:off x="5564188" y="5186680"/>
            <a:ext cx="573088" cy="576263"/>
          </a:xfrm>
          <a:custGeom>
            <a:avLst/>
            <a:gdLst>
              <a:gd name="T0" fmla="*/ 1 w 524"/>
              <a:gd name="T1" fmla="*/ 530 h 532"/>
              <a:gd name="T2" fmla="*/ 259 w 524"/>
              <a:gd name="T3" fmla="*/ 263 h 532"/>
              <a:gd name="T4" fmla="*/ 522 w 524"/>
              <a:gd name="T5" fmla="*/ 1 h 532"/>
              <a:gd name="T6" fmla="*/ 265 w 524"/>
              <a:gd name="T7" fmla="*/ 269 h 532"/>
              <a:gd name="T8" fmla="*/ 1 w 524"/>
              <a:gd name="T9" fmla="*/ 530 h 532"/>
            </a:gdLst>
            <a:ahLst/>
            <a:cxnLst>
              <a:cxn ang="0">
                <a:pos x="T0" y="T1"/>
              </a:cxn>
              <a:cxn ang="0">
                <a:pos x="T2" y="T3"/>
              </a:cxn>
              <a:cxn ang="0">
                <a:pos x="T4" y="T5"/>
              </a:cxn>
              <a:cxn ang="0">
                <a:pos x="T6" y="T7"/>
              </a:cxn>
              <a:cxn ang="0">
                <a:pos x="T8" y="T9"/>
              </a:cxn>
            </a:cxnLst>
            <a:rect l="0" t="0" r="r" b="b"/>
            <a:pathLst>
              <a:path w="524" h="532">
                <a:moveTo>
                  <a:pt x="1" y="530"/>
                </a:moveTo>
                <a:cubicBezTo>
                  <a:pt x="0" y="528"/>
                  <a:pt x="115" y="409"/>
                  <a:pt x="259" y="263"/>
                </a:cubicBezTo>
                <a:cubicBezTo>
                  <a:pt x="402" y="117"/>
                  <a:pt x="520" y="0"/>
                  <a:pt x="522" y="1"/>
                </a:cubicBezTo>
                <a:cubicBezTo>
                  <a:pt x="524" y="3"/>
                  <a:pt x="409" y="123"/>
                  <a:pt x="265" y="269"/>
                </a:cubicBezTo>
                <a:cubicBezTo>
                  <a:pt x="121" y="415"/>
                  <a:pt x="3" y="532"/>
                  <a:pt x="1" y="530"/>
                </a:cubicBezTo>
                <a:close/>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13" name="Freeform 105">
            <a:extLst>
              <a:ext uri="{FF2B5EF4-FFF2-40B4-BE49-F238E27FC236}">
                <a16:creationId xmlns:a16="http://schemas.microsoft.com/office/drawing/2014/main" xmlns="" id="{29B0299C-B549-4772-8D2A-69C408EC2D17}"/>
              </a:ext>
            </a:extLst>
          </p:cNvPr>
          <p:cNvSpPr>
            <a:spLocks/>
          </p:cNvSpPr>
          <p:nvPr/>
        </p:nvSpPr>
        <p:spPr bwMode="auto">
          <a:xfrm>
            <a:off x="6637338" y="5212080"/>
            <a:ext cx="515938" cy="603250"/>
          </a:xfrm>
          <a:custGeom>
            <a:avLst/>
            <a:gdLst>
              <a:gd name="T0" fmla="*/ 470 w 472"/>
              <a:gd name="T1" fmla="*/ 555 h 557"/>
              <a:gd name="T2" fmla="*/ 233 w 472"/>
              <a:gd name="T3" fmla="*/ 281 h 557"/>
              <a:gd name="T4" fmla="*/ 2 w 472"/>
              <a:gd name="T5" fmla="*/ 2 h 557"/>
              <a:gd name="T6" fmla="*/ 239 w 472"/>
              <a:gd name="T7" fmla="*/ 276 h 557"/>
              <a:gd name="T8" fmla="*/ 470 w 472"/>
              <a:gd name="T9" fmla="*/ 555 h 557"/>
            </a:gdLst>
            <a:ahLst/>
            <a:cxnLst>
              <a:cxn ang="0">
                <a:pos x="T0" y="T1"/>
              </a:cxn>
              <a:cxn ang="0">
                <a:pos x="T2" y="T3"/>
              </a:cxn>
              <a:cxn ang="0">
                <a:pos x="T4" y="T5"/>
              </a:cxn>
              <a:cxn ang="0">
                <a:pos x="T6" y="T7"/>
              </a:cxn>
              <a:cxn ang="0">
                <a:pos x="T8" y="T9"/>
              </a:cxn>
            </a:cxnLst>
            <a:rect l="0" t="0" r="r" b="b"/>
            <a:pathLst>
              <a:path w="472" h="557">
                <a:moveTo>
                  <a:pt x="470" y="555"/>
                </a:moveTo>
                <a:cubicBezTo>
                  <a:pt x="468" y="557"/>
                  <a:pt x="362" y="434"/>
                  <a:pt x="233" y="281"/>
                </a:cubicBezTo>
                <a:cubicBezTo>
                  <a:pt x="103" y="128"/>
                  <a:pt x="0" y="3"/>
                  <a:pt x="2" y="2"/>
                </a:cubicBezTo>
                <a:cubicBezTo>
                  <a:pt x="4" y="0"/>
                  <a:pt x="110" y="123"/>
                  <a:pt x="239" y="276"/>
                </a:cubicBezTo>
                <a:cubicBezTo>
                  <a:pt x="368" y="428"/>
                  <a:pt x="472" y="554"/>
                  <a:pt x="470" y="555"/>
                </a:cubicBez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14" name="Freeform 106">
            <a:extLst>
              <a:ext uri="{FF2B5EF4-FFF2-40B4-BE49-F238E27FC236}">
                <a16:creationId xmlns:a16="http://schemas.microsoft.com/office/drawing/2014/main" xmlns="" id="{1D6B6755-E919-46A0-AAD1-8DD862B84DEF}"/>
              </a:ext>
            </a:extLst>
          </p:cNvPr>
          <p:cNvSpPr>
            <a:spLocks/>
          </p:cNvSpPr>
          <p:nvPr/>
        </p:nvSpPr>
        <p:spPr bwMode="auto">
          <a:xfrm>
            <a:off x="5602288" y="4753293"/>
            <a:ext cx="1531938" cy="617538"/>
          </a:xfrm>
          <a:custGeom>
            <a:avLst/>
            <a:gdLst>
              <a:gd name="T0" fmla="*/ 1401 w 1401"/>
              <a:gd name="T1" fmla="*/ 25 h 569"/>
              <a:gd name="T2" fmla="*/ 684 w 1401"/>
              <a:gd name="T3" fmla="*/ 569 h 569"/>
              <a:gd name="T4" fmla="*/ 0 w 1401"/>
              <a:gd name="T5" fmla="*/ 0 h 569"/>
            </a:gdLst>
            <a:ahLst/>
            <a:cxnLst>
              <a:cxn ang="0">
                <a:pos x="T0" y="T1"/>
              </a:cxn>
              <a:cxn ang="0">
                <a:pos x="T2" y="T3"/>
              </a:cxn>
              <a:cxn ang="0">
                <a:pos x="T4" y="T5"/>
              </a:cxn>
            </a:cxnLst>
            <a:rect l="0" t="0" r="r" b="b"/>
            <a:pathLst>
              <a:path w="1401" h="569">
                <a:moveTo>
                  <a:pt x="1401" y="25"/>
                </a:moveTo>
                <a:lnTo>
                  <a:pt x="684" y="569"/>
                </a:lnTo>
                <a:lnTo>
                  <a:pt x="0" y="0"/>
                </a:lnTo>
              </a:path>
            </a:pathLst>
          </a:custGeom>
          <a:solidFill>
            <a:srgbClr val="172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15" name="Freeform 107">
            <a:extLst>
              <a:ext uri="{FF2B5EF4-FFF2-40B4-BE49-F238E27FC236}">
                <a16:creationId xmlns:a16="http://schemas.microsoft.com/office/drawing/2014/main" xmlns="" id="{52764288-DF05-4030-B4F4-7AF7897E23DA}"/>
              </a:ext>
            </a:extLst>
          </p:cNvPr>
          <p:cNvSpPr>
            <a:spLocks/>
          </p:cNvSpPr>
          <p:nvPr/>
        </p:nvSpPr>
        <p:spPr bwMode="auto">
          <a:xfrm>
            <a:off x="5678488" y="4392136"/>
            <a:ext cx="1352550" cy="977900"/>
          </a:xfrm>
          <a:custGeom>
            <a:avLst/>
            <a:gdLst>
              <a:gd name="T0" fmla="*/ 0 w 852"/>
              <a:gd name="T1" fmla="*/ 278 h 625"/>
              <a:gd name="T2" fmla="*/ 5 w 852"/>
              <a:gd name="T3" fmla="*/ 0 h 625"/>
              <a:gd name="T4" fmla="*/ 850 w 852"/>
              <a:gd name="T5" fmla="*/ 0 h 625"/>
              <a:gd name="T6" fmla="*/ 852 w 852"/>
              <a:gd name="T7" fmla="*/ 305 h 625"/>
              <a:gd name="T8" fmla="*/ 423 w 852"/>
              <a:gd name="T9" fmla="*/ 625 h 625"/>
              <a:gd name="T10" fmla="*/ 0 w 852"/>
              <a:gd name="T11" fmla="*/ 278 h 625"/>
            </a:gdLst>
            <a:ahLst/>
            <a:cxnLst>
              <a:cxn ang="0">
                <a:pos x="T0" y="T1"/>
              </a:cxn>
              <a:cxn ang="0">
                <a:pos x="T2" y="T3"/>
              </a:cxn>
              <a:cxn ang="0">
                <a:pos x="T4" y="T5"/>
              </a:cxn>
              <a:cxn ang="0">
                <a:pos x="T6" y="T7"/>
              </a:cxn>
              <a:cxn ang="0">
                <a:pos x="T8" y="T9"/>
              </a:cxn>
              <a:cxn ang="0">
                <a:pos x="T10" y="T11"/>
              </a:cxn>
            </a:cxnLst>
            <a:rect l="0" t="0" r="r" b="b"/>
            <a:pathLst>
              <a:path w="852" h="625">
                <a:moveTo>
                  <a:pt x="0" y="278"/>
                </a:moveTo>
                <a:lnTo>
                  <a:pt x="5" y="0"/>
                </a:lnTo>
                <a:lnTo>
                  <a:pt x="850" y="0"/>
                </a:lnTo>
                <a:lnTo>
                  <a:pt x="852" y="305"/>
                </a:lnTo>
                <a:lnTo>
                  <a:pt x="423" y="625"/>
                </a:lnTo>
                <a:lnTo>
                  <a:pt x="0" y="278"/>
                </a:lnTo>
                <a:close/>
              </a:path>
            </a:pathLst>
          </a:custGeom>
          <a:solidFill>
            <a:srgbClr val="E7E8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23" name="Freeform 114">
            <a:extLst>
              <a:ext uri="{FF2B5EF4-FFF2-40B4-BE49-F238E27FC236}">
                <a16:creationId xmlns:a16="http://schemas.microsoft.com/office/drawing/2014/main" xmlns="" id="{58DD6836-3A24-4942-BD31-958A7A7657D0}"/>
              </a:ext>
            </a:extLst>
          </p:cNvPr>
          <p:cNvSpPr>
            <a:spLocks/>
          </p:cNvSpPr>
          <p:nvPr/>
        </p:nvSpPr>
        <p:spPr bwMode="auto">
          <a:xfrm>
            <a:off x="5272088" y="5126355"/>
            <a:ext cx="876300" cy="808038"/>
          </a:xfrm>
          <a:custGeom>
            <a:avLst/>
            <a:gdLst>
              <a:gd name="T0" fmla="*/ 290 w 802"/>
              <a:gd name="T1" fmla="*/ 0 h 746"/>
              <a:gd name="T2" fmla="*/ 321 w 802"/>
              <a:gd name="T3" fmla="*/ 211 h 746"/>
              <a:gd name="T4" fmla="*/ 778 w 802"/>
              <a:gd name="T5" fmla="*/ 187 h 746"/>
              <a:gd name="T6" fmla="*/ 690 w 802"/>
              <a:gd name="T7" fmla="*/ 315 h 746"/>
              <a:gd name="T8" fmla="*/ 746 w 802"/>
              <a:gd name="T9" fmla="*/ 393 h 746"/>
              <a:gd name="T10" fmla="*/ 389 w 802"/>
              <a:gd name="T11" fmla="*/ 737 h 746"/>
              <a:gd name="T12" fmla="*/ 0 w 802"/>
              <a:gd name="T13" fmla="*/ 688 h 746"/>
              <a:gd name="T14" fmla="*/ 89 w 802"/>
              <a:gd name="T15" fmla="*/ 68 h 746"/>
              <a:gd name="T16" fmla="*/ 290 w 802"/>
              <a:gd name="T17" fmla="*/ 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2" h="746">
                <a:moveTo>
                  <a:pt x="290" y="0"/>
                </a:moveTo>
                <a:cubicBezTo>
                  <a:pt x="290" y="0"/>
                  <a:pt x="269" y="212"/>
                  <a:pt x="321" y="211"/>
                </a:cubicBezTo>
                <a:cubicBezTo>
                  <a:pt x="410" y="209"/>
                  <a:pt x="754" y="121"/>
                  <a:pt x="778" y="187"/>
                </a:cubicBezTo>
                <a:cubicBezTo>
                  <a:pt x="802" y="253"/>
                  <a:pt x="690" y="315"/>
                  <a:pt x="690" y="315"/>
                </a:cubicBezTo>
                <a:cubicBezTo>
                  <a:pt x="690" y="315"/>
                  <a:pt x="800" y="336"/>
                  <a:pt x="746" y="393"/>
                </a:cubicBezTo>
                <a:cubicBezTo>
                  <a:pt x="692" y="450"/>
                  <a:pt x="508" y="732"/>
                  <a:pt x="389" y="737"/>
                </a:cubicBezTo>
                <a:cubicBezTo>
                  <a:pt x="219" y="746"/>
                  <a:pt x="0" y="688"/>
                  <a:pt x="0" y="688"/>
                </a:cubicBezTo>
                <a:lnTo>
                  <a:pt x="89" y="68"/>
                </a:lnTo>
                <a:lnTo>
                  <a:pt x="290" y="0"/>
                </a:lnTo>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24" name="Freeform 115">
            <a:extLst>
              <a:ext uri="{FF2B5EF4-FFF2-40B4-BE49-F238E27FC236}">
                <a16:creationId xmlns:a16="http://schemas.microsoft.com/office/drawing/2014/main" xmlns="" id="{CF0FBF5D-C546-4365-8807-2E6D68F051A6}"/>
              </a:ext>
            </a:extLst>
          </p:cNvPr>
          <p:cNvSpPr>
            <a:spLocks/>
          </p:cNvSpPr>
          <p:nvPr/>
        </p:nvSpPr>
        <p:spPr bwMode="auto">
          <a:xfrm>
            <a:off x="5608638" y="5432743"/>
            <a:ext cx="461963" cy="165100"/>
          </a:xfrm>
          <a:custGeom>
            <a:avLst/>
            <a:gdLst>
              <a:gd name="T0" fmla="*/ 424 w 424"/>
              <a:gd name="T1" fmla="*/ 1 h 152"/>
              <a:gd name="T2" fmla="*/ 409 w 424"/>
              <a:gd name="T3" fmla="*/ 11 h 152"/>
              <a:gd name="T4" fmla="*/ 367 w 424"/>
              <a:gd name="T5" fmla="*/ 36 h 152"/>
              <a:gd name="T6" fmla="*/ 221 w 424"/>
              <a:gd name="T7" fmla="*/ 101 h 152"/>
              <a:gd name="T8" fmla="*/ 66 w 424"/>
              <a:gd name="T9" fmla="*/ 143 h 152"/>
              <a:gd name="T10" fmla="*/ 18 w 424"/>
              <a:gd name="T11" fmla="*/ 150 h 152"/>
              <a:gd name="T12" fmla="*/ 0 w 424"/>
              <a:gd name="T13" fmla="*/ 151 h 152"/>
              <a:gd name="T14" fmla="*/ 65 w 424"/>
              <a:gd name="T15" fmla="*/ 137 h 152"/>
              <a:gd name="T16" fmla="*/ 218 w 424"/>
              <a:gd name="T17" fmla="*/ 92 h 152"/>
              <a:gd name="T18" fmla="*/ 365 w 424"/>
              <a:gd name="T19" fmla="*/ 30 h 152"/>
              <a:gd name="T20" fmla="*/ 424 w 424"/>
              <a:gd name="T21" fmla="*/ 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4" h="152">
                <a:moveTo>
                  <a:pt x="424" y="1"/>
                </a:moveTo>
                <a:cubicBezTo>
                  <a:pt x="424" y="1"/>
                  <a:pt x="419" y="5"/>
                  <a:pt x="409" y="11"/>
                </a:cubicBezTo>
                <a:cubicBezTo>
                  <a:pt x="400" y="17"/>
                  <a:pt x="386" y="26"/>
                  <a:pt x="367" y="36"/>
                </a:cubicBezTo>
                <a:cubicBezTo>
                  <a:pt x="331" y="55"/>
                  <a:pt x="280" y="80"/>
                  <a:pt x="221" y="101"/>
                </a:cubicBezTo>
                <a:cubicBezTo>
                  <a:pt x="162" y="122"/>
                  <a:pt x="106" y="135"/>
                  <a:pt x="66" y="143"/>
                </a:cubicBezTo>
                <a:cubicBezTo>
                  <a:pt x="46" y="146"/>
                  <a:pt x="29" y="149"/>
                  <a:pt x="18" y="150"/>
                </a:cubicBezTo>
                <a:cubicBezTo>
                  <a:pt x="6" y="151"/>
                  <a:pt x="0" y="152"/>
                  <a:pt x="0" y="151"/>
                </a:cubicBezTo>
                <a:cubicBezTo>
                  <a:pt x="0" y="150"/>
                  <a:pt x="25" y="146"/>
                  <a:pt x="65" y="137"/>
                </a:cubicBezTo>
                <a:cubicBezTo>
                  <a:pt x="104" y="128"/>
                  <a:pt x="159" y="113"/>
                  <a:pt x="218" y="92"/>
                </a:cubicBezTo>
                <a:cubicBezTo>
                  <a:pt x="277" y="72"/>
                  <a:pt x="328" y="48"/>
                  <a:pt x="365" y="30"/>
                </a:cubicBezTo>
                <a:cubicBezTo>
                  <a:pt x="401" y="12"/>
                  <a:pt x="423" y="0"/>
                  <a:pt x="424" y="1"/>
                </a:cubicBezTo>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25" name="Freeform 116">
            <a:extLst>
              <a:ext uri="{FF2B5EF4-FFF2-40B4-BE49-F238E27FC236}">
                <a16:creationId xmlns:a16="http://schemas.microsoft.com/office/drawing/2014/main" xmlns="" id="{74012F6F-D389-4036-9926-C8C7FD33A707}"/>
              </a:ext>
            </a:extLst>
          </p:cNvPr>
          <p:cNvSpPr>
            <a:spLocks/>
          </p:cNvSpPr>
          <p:nvPr/>
        </p:nvSpPr>
        <p:spPr bwMode="auto">
          <a:xfrm>
            <a:off x="5614988" y="5594668"/>
            <a:ext cx="446088" cy="190500"/>
          </a:xfrm>
          <a:custGeom>
            <a:avLst/>
            <a:gdLst>
              <a:gd name="T0" fmla="*/ 408 w 408"/>
              <a:gd name="T1" fmla="*/ 1 h 176"/>
              <a:gd name="T2" fmla="*/ 396 w 408"/>
              <a:gd name="T3" fmla="*/ 14 h 176"/>
              <a:gd name="T4" fmla="*/ 359 w 408"/>
              <a:gd name="T5" fmla="*/ 46 h 176"/>
              <a:gd name="T6" fmla="*/ 221 w 408"/>
              <a:gd name="T7" fmla="*/ 128 h 176"/>
              <a:gd name="T8" fmla="*/ 66 w 408"/>
              <a:gd name="T9" fmla="*/ 171 h 176"/>
              <a:gd name="T10" fmla="*/ 18 w 408"/>
              <a:gd name="T11" fmla="*/ 176 h 176"/>
              <a:gd name="T12" fmla="*/ 0 w 408"/>
              <a:gd name="T13" fmla="*/ 176 h 176"/>
              <a:gd name="T14" fmla="*/ 65 w 408"/>
              <a:gd name="T15" fmla="*/ 165 h 176"/>
              <a:gd name="T16" fmla="*/ 217 w 408"/>
              <a:gd name="T17" fmla="*/ 120 h 176"/>
              <a:gd name="T18" fmla="*/ 355 w 408"/>
              <a:gd name="T19" fmla="*/ 41 h 176"/>
              <a:gd name="T20" fmla="*/ 408 w 408"/>
              <a:gd name="T21" fmla="*/ 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8" h="176">
                <a:moveTo>
                  <a:pt x="408" y="1"/>
                </a:moveTo>
                <a:cubicBezTo>
                  <a:pt x="408" y="2"/>
                  <a:pt x="404" y="6"/>
                  <a:pt x="396" y="14"/>
                </a:cubicBezTo>
                <a:cubicBezTo>
                  <a:pt x="387" y="22"/>
                  <a:pt x="375" y="33"/>
                  <a:pt x="359" y="46"/>
                </a:cubicBezTo>
                <a:cubicBezTo>
                  <a:pt x="327" y="72"/>
                  <a:pt x="278" y="103"/>
                  <a:pt x="221" y="128"/>
                </a:cubicBezTo>
                <a:cubicBezTo>
                  <a:pt x="163" y="152"/>
                  <a:pt x="107" y="165"/>
                  <a:pt x="66" y="171"/>
                </a:cubicBezTo>
                <a:cubicBezTo>
                  <a:pt x="46" y="174"/>
                  <a:pt x="29" y="175"/>
                  <a:pt x="18" y="176"/>
                </a:cubicBezTo>
                <a:cubicBezTo>
                  <a:pt x="6" y="176"/>
                  <a:pt x="0" y="176"/>
                  <a:pt x="0" y="176"/>
                </a:cubicBezTo>
                <a:cubicBezTo>
                  <a:pt x="0" y="174"/>
                  <a:pt x="25" y="172"/>
                  <a:pt x="65" y="165"/>
                </a:cubicBezTo>
                <a:cubicBezTo>
                  <a:pt x="105" y="158"/>
                  <a:pt x="160" y="144"/>
                  <a:pt x="217" y="120"/>
                </a:cubicBezTo>
                <a:cubicBezTo>
                  <a:pt x="274" y="95"/>
                  <a:pt x="322" y="65"/>
                  <a:pt x="355" y="41"/>
                </a:cubicBezTo>
                <a:cubicBezTo>
                  <a:pt x="388" y="17"/>
                  <a:pt x="407" y="0"/>
                  <a:pt x="408" y="1"/>
                </a:cubicBezTo>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26" name="Freeform 117">
            <a:extLst>
              <a:ext uri="{FF2B5EF4-FFF2-40B4-BE49-F238E27FC236}">
                <a16:creationId xmlns:a16="http://schemas.microsoft.com/office/drawing/2014/main" xmlns="" id="{1604C9DF-F628-49F9-B765-0A3BCBA7BBC6}"/>
              </a:ext>
            </a:extLst>
          </p:cNvPr>
          <p:cNvSpPr>
            <a:spLocks/>
          </p:cNvSpPr>
          <p:nvPr/>
        </p:nvSpPr>
        <p:spPr bwMode="auto">
          <a:xfrm>
            <a:off x="6561138" y="5121593"/>
            <a:ext cx="831850" cy="796925"/>
          </a:xfrm>
          <a:custGeom>
            <a:avLst/>
            <a:gdLst>
              <a:gd name="T0" fmla="*/ 529 w 761"/>
              <a:gd name="T1" fmla="*/ 0 h 736"/>
              <a:gd name="T2" fmla="*/ 481 w 761"/>
              <a:gd name="T3" fmla="*/ 200 h 736"/>
              <a:gd name="T4" fmla="*/ 24 w 761"/>
              <a:gd name="T5" fmla="*/ 177 h 736"/>
              <a:gd name="T6" fmla="*/ 112 w 761"/>
              <a:gd name="T7" fmla="*/ 305 h 736"/>
              <a:gd name="T8" fmla="*/ 56 w 761"/>
              <a:gd name="T9" fmla="*/ 383 h 736"/>
              <a:gd name="T10" fmla="*/ 413 w 761"/>
              <a:gd name="T11" fmla="*/ 727 h 736"/>
              <a:gd name="T12" fmla="*/ 761 w 761"/>
              <a:gd name="T13" fmla="*/ 703 h 736"/>
              <a:gd name="T14" fmla="*/ 713 w 761"/>
              <a:gd name="T15" fmla="*/ 57 h 736"/>
              <a:gd name="T16" fmla="*/ 529 w 761"/>
              <a:gd name="T17"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1" h="736">
                <a:moveTo>
                  <a:pt x="529" y="0"/>
                </a:moveTo>
                <a:cubicBezTo>
                  <a:pt x="529" y="0"/>
                  <a:pt x="548" y="177"/>
                  <a:pt x="481" y="200"/>
                </a:cubicBezTo>
                <a:cubicBezTo>
                  <a:pt x="397" y="230"/>
                  <a:pt x="48" y="111"/>
                  <a:pt x="24" y="177"/>
                </a:cubicBezTo>
                <a:cubicBezTo>
                  <a:pt x="0" y="243"/>
                  <a:pt x="112" y="305"/>
                  <a:pt x="112" y="305"/>
                </a:cubicBezTo>
                <a:cubicBezTo>
                  <a:pt x="112" y="305"/>
                  <a:pt x="2" y="326"/>
                  <a:pt x="56" y="383"/>
                </a:cubicBezTo>
                <a:cubicBezTo>
                  <a:pt x="110" y="440"/>
                  <a:pt x="294" y="721"/>
                  <a:pt x="413" y="727"/>
                </a:cubicBezTo>
                <a:cubicBezTo>
                  <a:pt x="583" y="736"/>
                  <a:pt x="761" y="703"/>
                  <a:pt x="761" y="703"/>
                </a:cubicBezTo>
                <a:lnTo>
                  <a:pt x="713" y="57"/>
                </a:lnTo>
                <a:lnTo>
                  <a:pt x="529" y="0"/>
                </a:lnTo>
              </a:path>
            </a:pathLst>
          </a:custGeom>
          <a:solidFill>
            <a:srgbClr val="F8A5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27" name="Freeform 118">
            <a:extLst>
              <a:ext uri="{FF2B5EF4-FFF2-40B4-BE49-F238E27FC236}">
                <a16:creationId xmlns:a16="http://schemas.microsoft.com/office/drawing/2014/main" xmlns="" id="{97147B8A-298B-4E1F-B6E8-961FECE88789}"/>
              </a:ext>
            </a:extLst>
          </p:cNvPr>
          <p:cNvSpPr>
            <a:spLocks/>
          </p:cNvSpPr>
          <p:nvPr/>
        </p:nvSpPr>
        <p:spPr bwMode="auto">
          <a:xfrm>
            <a:off x="6637338" y="5415280"/>
            <a:ext cx="463550" cy="166688"/>
          </a:xfrm>
          <a:custGeom>
            <a:avLst/>
            <a:gdLst>
              <a:gd name="T0" fmla="*/ 0 w 424"/>
              <a:gd name="T1" fmla="*/ 2 h 153"/>
              <a:gd name="T2" fmla="*/ 59 w 424"/>
              <a:gd name="T3" fmla="*/ 31 h 153"/>
              <a:gd name="T4" fmla="*/ 206 w 424"/>
              <a:gd name="T5" fmla="*/ 93 h 153"/>
              <a:gd name="T6" fmla="*/ 359 w 424"/>
              <a:gd name="T7" fmla="*/ 137 h 153"/>
              <a:gd name="T8" fmla="*/ 424 w 424"/>
              <a:gd name="T9" fmla="*/ 152 h 153"/>
              <a:gd name="T10" fmla="*/ 406 w 424"/>
              <a:gd name="T11" fmla="*/ 151 h 153"/>
              <a:gd name="T12" fmla="*/ 358 w 424"/>
              <a:gd name="T13" fmla="*/ 143 h 153"/>
              <a:gd name="T14" fmla="*/ 203 w 424"/>
              <a:gd name="T15" fmla="*/ 101 h 153"/>
              <a:gd name="T16" fmla="*/ 57 w 424"/>
              <a:gd name="T17" fmla="*/ 36 h 153"/>
              <a:gd name="T18" fmla="*/ 14 w 424"/>
              <a:gd name="T19" fmla="*/ 12 h 153"/>
              <a:gd name="T20" fmla="*/ 0 w 424"/>
              <a:gd name="T21" fmla="*/ 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4" h="153">
                <a:moveTo>
                  <a:pt x="0" y="2"/>
                </a:moveTo>
                <a:cubicBezTo>
                  <a:pt x="1" y="0"/>
                  <a:pt x="23" y="13"/>
                  <a:pt x="59" y="31"/>
                </a:cubicBezTo>
                <a:cubicBezTo>
                  <a:pt x="96" y="49"/>
                  <a:pt x="147" y="72"/>
                  <a:pt x="206" y="93"/>
                </a:cubicBezTo>
                <a:cubicBezTo>
                  <a:pt x="265" y="114"/>
                  <a:pt x="320" y="128"/>
                  <a:pt x="359" y="137"/>
                </a:cubicBezTo>
                <a:cubicBezTo>
                  <a:pt x="399" y="146"/>
                  <a:pt x="424" y="151"/>
                  <a:pt x="424" y="152"/>
                </a:cubicBezTo>
                <a:cubicBezTo>
                  <a:pt x="424" y="153"/>
                  <a:pt x="418" y="152"/>
                  <a:pt x="406" y="151"/>
                </a:cubicBezTo>
                <a:cubicBezTo>
                  <a:pt x="395" y="150"/>
                  <a:pt x="378" y="147"/>
                  <a:pt x="358" y="143"/>
                </a:cubicBezTo>
                <a:cubicBezTo>
                  <a:pt x="318" y="136"/>
                  <a:pt x="262" y="122"/>
                  <a:pt x="203" y="101"/>
                </a:cubicBezTo>
                <a:cubicBezTo>
                  <a:pt x="144" y="80"/>
                  <a:pt x="93" y="56"/>
                  <a:pt x="57" y="36"/>
                </a:cubicBezTo>
                <a:cubicBezTo>
                  <a:pt x="38" y="27"/>
                  <a:pt x="24" y="18"/>
                  <a:pt x="14" y="12"/>
                </a:cubicBezTo>
                <a:cubicBezTo>
                  <a:pt x="5" y="6"/>
                  <a:pt x="0" y="2"/>
                  <a:pt x="0" y="2"/>
                </a:cubicBezTo>
                <a:close/>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28" name="Freeform 119">
            <a:extLst>
              <a:ext uri="{FF2B5EF4-FFF2-40B4-BE49-F238E27FC236}">
                <a16:creationId xmlns:a16="http://schemas.microsoft.com/office/drawing/2014/main" xmlns="" id="{DDE7D193-0B2E-4A63-9A66-F8E0453E4C0D}"/>
              </a:ext>
            </a:extLst>
          </p:cNvPr>
          <p:cNvSpPr>
            <a:spLocks/>
          </p:cNvSpPr>
          <p:nvPr/>
        </p:nvSpPr>
        <p:spPr bwMode="auto">
          <a:xfrm>
            <a:off x="6657976" y="5578793"/>
            <a:ext cx="434975" cy="190500"/>
          </a:xfrm>
          <a:custGeom>
            <a:avLst/>
            <a:gdLst>
              <a:gd name="T0" fmla="*/ 0 w 398"/>
              <a:gd name="T1" fmla="*/ 1 h 176"/>
              <a:gd name="T2" fmla="*/ 52 w 398"/>
              <a:gd name="T3" fmla="*/ 40 h 176"/>
              <a:gd name="T4" fmla="*/ 185 w 398"/>
              <a:gd name="T5" fmla="*/ 119 h 176"/>
              <a:gd name="T6" fmla="*/ 334 w 398"/>
              <a:gd name="T7" fmla="*/ 165 h 176"/>
              <a:gd name="T8" fmla="*/ 398 w 398"/>
              <a:gd name="T9" fmla="*/ 175 h 176"/>
              <a:gd name="T10" fmla="*/ 380 w 398"/>
              <a:gd name="T11" fmla="*/ 176 h 176"/>
              <a:gd name="T12" fmla="*/ 333 w 398"/>
              <a:gd name="T13" fmla="*/ 171 h 176"/>
              <a:gd name="T14" fmla="*/ 182 w 398"/>
              <a:gd name="T15" fmla="*/ 127 h 176"/>
              <a:gd name="T16" fmla="*/ 48 w 398"/>
              <a:gd name="T17" fmla="*/ 45 h 176"/>
              <a:gd name="T18" fmla="*/ 12 w 398"/>
              <a:gd name="T19" fmla="*/ 14 h 176"/>
              <a:gd name="T20" fmla="*/ 0 w 398"/>
              <a:gd name="T21" fmla="*/ 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8" h="176">
                <a:moveTo>
                  <a:pt x="0" y="1"/>
                </a:moveTo>
                <a:cubicBezTo>
                  <a:pt x="1" y="0"/>
                  <a:pt x="20" y="17"/>
                  <a:pt x="52" y="40"/>
                </a:cubicBezTo>
                <a:cubicBezTo>
                  <a:pt x="83" y="64"/>
                  <a:pt x="130" y="95"/>
                  <a:pt x="185" y="119"/>
                </a:cubicBezTo>
                <a:cubicBezTo>
                  <a:pt x="241" y="144"/>
                  <a:pt x="295" y="158"/>
                  <a:pt x="334" y="165"/>
                </a:cubicBezTo>
                <a:cubicBezTo>
                  <a:pt x="373" y="172"/>
                  <a:pt x="398" y="174"/>
                  <a:pt x="398" y="175"/>
                </a:cubicBezTo>
                <a:cubicBezTo>
                  <a:pt x="398" y="176"/>
                  <a:pt x="392" y="176"/>
                  <a:pt x="380" y="176"/>
                </a:cubicBezTo>
                <a:cubicBezTo>
                  <a:pt x="369" y="175"/>
                  <a:pt x="353" y="174"/>
                  <a:pt x="333" y="171"/>
                </a:cubicBezTo>
                <a:cubicBezTo>
                  <a:pt x="293" y="165"/>
                  <a:pt x="238" y="152"/>
                  <a:pt x="182" y="127"/>
                </a:cubicBezTo>
                <a:cubicBezTo>
                  <a:pt x="126" y="102"/>
                  <a:pt x="79" y="71"/>
                  <a:pt x="48" y="45"/>
                </a:cubicBezTo>
                <a:cubicBezTo>
                  <a:pt x="32" y="33"/>
                  <a:pt x="20" y="22"/>
                  <a:pt x="12" y="14"/>
                </a:cubicBezTo>
                <a:cubicBezTo>
                  <a:pt x="4" y="6"/>
                  <a:pt x="0" y="1"/>
                  <a:pt x="0" y="1"/>
                </a:cubicBezTo>
                <a:close/>
              </a:path>
            </a:pathLst>
          </a:custGeom>
          <a:solidFill>
            <a:srgbClr val="F682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29" name="Oval 120">
            <a:extLst>
              <a:ext uri="{FF2B5EF4-FFF2-40B4-BE49-F238E27FC236}">
                <a16:creationId xmlns:a16="http://schemas.microsoft.com/office/drawing/2014/main" xmlns="" id="{F273D32B-4246-4331-B1DB-2E6531E00121}"/>
              </a:ext>
            </a:extLst>
          </p:cNvPr>
          <p:cNvSpPr>
            <a:spLocks noChangeArrowheads="1"/>
          </p:cNvSpPr>
          <p:nvPr/>
        </p:nvSpPr>
        <p:spPr bwMode="auto">
          <a:xfrm>
            <a:off x="3154363" y="4237355"/>
            <a:ext cx="158750" cy="9525"/>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0" name="Oval 121">
            <a:extLst>
              <a:ext uri="{FF2B5EF4-FFF2-40B4-BE49-F238E27FC236}">
                <a16:creationId xmlns:a16="http://schemas.microsoft.com/office/drawing/2014/main" xmlns="" id="{67240AA8-4816-4CF2-A53E-7E77CB4B8477}"/>
              </a:ext>
            </a:extLst>
          </p:cNvPr>
          <p:cNvSpPr>
            <a:spLocks noChangeArrowheads="1"/>
          </p:cNvSpPr>
          <p:nvPr/>
        </p:nvSpPr>
        <p:spPr bwMode="auto">
          <a:xfrm>
            <a:off x="3390901" y="3992880"/>
            <a:ext cx="11113" cy="185738"/>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1" name="Oval 122">
            <a:extLst>
              <a:ext uri="{FF2B5EF4-FFF2-40B4-BE49-F238E27FC236}">
                <a16:creationId xmlns:a16="http://schemas.microsoft.com/office/drawing/2014/main" xmlns="" id="{FD13DE4B-D37F-4F33-8920-0AEE3C91A7E4}"/>
              </a:ext>
            </a:extLst>
          </p:cNvPr>
          <p:cNvSpPr>
            <a:spLocks noChangeArrowheads="1"/>
          </p:cNvSpPr>
          <p:nvPr/>
        </p:nvSpPr>
        <p:spPr bwMode="auto">
          <a:xfrm>
            <a:off x="3486151" y="4231005"/>
            <a:ext cx="158750" cy="9525"/>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2" name="Oval 123">
            <a:extLst>
              <a:ext uri="{FF2B5EF4-FFF2-40B4-BE49-F238E27FC236}">
                <a16:creationId xmlns:a16="http://schemas.microsoft.com/office/drawing/2014/main" xmlns="" id="{500A82D2-97C4-4BE1-A17C-5E47D186EB3A}"/>
              </a:ext>
            </a:extLst>
          </p:cNvPr>
          <p:cNvSpPr>
            <a:spLocks noChangeArrowheads="1"/>
          </p:cNvSpPr>
          <p:nvPr/>
        </p:nvSpPr>
        <p:spPr bwMode="auto">
          <a:xfrm>
            <a:off x="3397251" y="4299268"/>
            <a:ext cx="9525" cy="185738"/>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3" name="Freeform 124">
            <a:extLst>
              <a:ext uri="{FF2B5EF4-FFF2-40B4-BE49-F238E27FC236}">
                <a16:creationId xmlns:a16="http://schemas.microsoft.com/office/drawing/2014/main" xmlns="" id="{23072848-BE95-4BBE-BB20-3FF0D8A7B091}"/>
              </a:ext>
            </a:extLst>
          </p:cNvPr>
          <p:cNvSpPr>
            <a:spLocks/>
          </p:cNvSpPr>
          <p:nvPr/>
        </p:nvSpPr>
        <p:spPr bwMode="auto">
          <a:xfrm>
            <a:off x="3471863" y="4299268"/>
            <a:ext cx="60325" cy="79375"/>
          </a:xfrm>
          <a:custGeom>
            <a:avLst/>
            <a:gdLst>
              <a:gd name="T0" fmla="*/ 53 w 55"/>
              <a:gd name="T1" fmla="*/ 73 h 74"/>
              <a:gd name="T2" fmla="*/ 24 w 55"/>
              <a:gd name="T3" fmla="*/ 40 h 74"/>
              <a:gd name="T4" fmla="*/ 2 w 55"/>
              <a:gd name="T5" fmla="*/ 1 h 74"/>
              <a:gd name="T6" fmla="*/ 31 w 55"/>
              <a:gd name="T7" fmla="*/ 35 h 74"/>
              <a:gd name="T8" fmla="*/ 53 w 55"/>
              <a:gd name="T9" fmla="*/ 73 h 74"/>
            </a:gdLst>
            <a:ahLst/>
            <a:cxnLst>
              <a:cxn ang="0">
                <a:pos x="T0" y="T1"/>
              </a:cxn>
              <a:cxn ang="0">
                <a:pos x="T2" y="T3"/>
              </a:cxn>
              <a:cxn ang="0">
                <a:pos x="T4" y="T5"/>
              </a:cxn>
              <a:cxn ang="0">
                <a:pos x="T6" y="T7"/>
              </a:cxn>
              <a:cxn ang="0">
                <a:pos x="T8" y="T9"/>
              </a:cxn>
            </a:cxnLst>
            <a:rect l="0" t="0" r="r" b="b"/>
            <a:pathLst>
              <a:path w="55" h="74">
                <a:moveTo>
                  <a:pt x="53" y="73"/>
                </a:moveTo>
                <a:cubicBezTo>
                  <a:pt x="51" y="74"/>
                  <a:pt x="38" y="59"/>
                  <a:pt x="24" y="40"/>
                </a:cubicBezTo>
                <a:cubicBezTo>
                  <a:pt x="10" y="20"/>
                  <a:pt x="0" y="2"/>
                  <a:pt x="2" y="1"/>
                </a:cubicBezTo>
                <a:cubicBezTo>
                  <a:pt x="4" y="0"/>
                  <a:pt x="17" y="15"/>
                  <a:pt x="31" y="35"/>
                </a:cubicBezTo>
                <a:cubicBezTo>
                  <a:pt x="45" y="54"/>
                  <a:pt x="55" y="72"/>
                  <a:pt x="53" y="73"/>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4" name="Freeform 125">
            <a:extLst>
              <a:ext uri="{FF2B5EF4-FFF2-40B4-BE49-F238E27FC236}">
                <a16:creationId xmlns:a16="http://schemas.microsoft.com/office/drawing/2014/main" xmlns="" id="{DA3AB8D5-272A-428E-854C-78C1FB34BB0A}"/>
              </a:ext>
            </a:extLst>
          </p:cNvPr>
          <p:cNvSpPr>
            <a:spLocks/>
          </p:cNvSpPr>
          <p:nvPr/>
        </p:nvSpPr>
        <p:spPr bwMode="auto">
          <a:xfrm>
            <a:off x="3462338" y="4094480"/>
            <a:ext cx="61913" cy="71438"/>
          </a:xfrm>
          <a:custGeom>
            <a:avLst/>
            <a:gdLst>
              <a:gd name="T0" fmla="*/ 55 w 57"/>
              <a:gd name="T1" fmla="*/ 1 h 66"/>
              <a:gd name="T2" fmla="*/ 32 w 57"/>
              <a:gd name="T3" fmla="*/ 36 h 66"/>
              <a:gd name="T4" fmla="*/ 2 w 57"/>
              <a:gd name="T5" fmla="*/ 64 h 66"/>
              <a:gd name="T6" fmla="*/ 25 w 57"/>
              <a:gd name="T7" fmla="*/ 30 h 66"/>
              <a:gd name="T8" fmla="*/ 55 w 57"/>
              <a:gd name="T9" fmla="*/ 1 h 66"/>
            </a:gdLst>
            <a:ahLst/>
            <a:cxnLst>
              <a:cxn ang="0">
                <a:pos x="T0" y="T1"/>
              </a:cxn>
              <a:cxn ang="0">
                <a:pos x="T2" y="T3"/>
              </a:cxn>
              <a:cxn ang="0">
                <a:pos x="T4" y="T5"/>
              </a:cxn>
              <a:cxn ang="0">
                <a:pos x="T6" y="T7"/>
              </a:cxn>
              <a:cxn ang="0">
                <a:pos x="T8" y="T9"/>
              </a:cxn>
            </a:cxnLst>
            <a:rect l="0" t="0" r="r" b="b"/>
            <a:pathLst>
              <a:path w="57" h="66">
                <a:moveTo>
                  <a:pt x="55" y="1"/>
                </a:moveTo>
                <a:cubicBezTo>
                  <a:pt x="57" y="3"/>
                  <a:pt x="47" y="18"/>
                  <a:pt x="32" y="36"/>
                </a:cubicBezTo>
                <a:cubicBezTo>
                  <a:pt x="17" y="53"/>
                  <a:pt x="4" y="66"/>
                  <a:pt x="2" y="64"/>
                </a:cubicBezTo>
                <a:cubicBezTo>
                  <a:pt x="0" y="63"/>
                  <a:pt x="11" y="47"/>
                  <a:pt x="25" y="30"/>
                </a:cubicBezTo>
                <a:cubicBezTo>
                  <a:pt x="40" y="13"/>
                  <a:pt x="54" y="0"/>
                  <a:pt x="55" y="1"/>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5" name="Freeform 126">
            <a:extLst>
              <a:ext uri="{FF2B5EF4-FFF2-40B4-BE49-F238E27FC236}">
                <a16:creationId xmlns:a16="http://schemas.microsoft.com/office/drawing/2014/main" xmlns="" id="{1ED77DF0-F6B0-46F5-B63A-845BDAE12C2B}"/>
              </a:ext>
            </a:extLst>
          </p:cNvPr>
          <p:cNvSpPr>
            <a:spLocks/>
          </p:cNvSpPr>
          <p:nvPr/>
        </p:nvSpPr>
        <p:spPr bwMode="auto">
          <a:xfrm>
            <a:off x="3282951" y="4111943"/>
            <a:ext cx="60325" cy="57150"/>
          </a:xfrm>
          <a:custGeom>
            <a:avLst/>
            <a:gdLst>
              <a:gd name="T0" fmla="*/ 53 w 54"/>
              <a:gd name="T1" fmla="*/ 51 h 52"/>
              <a:gd name="T2" fmla="*/ 24 w 54"/>
              <a:gd name="T3" fmla="*/ 29 h 52"/>
              <a:gd name="T4" fmla="*/ 2 w 54"/>
              <a:gd name="T5" fmla="*/ 1 h 52"/>
              <a:gd name="T6" fmla="*/ 30 w 54"/>
              <a:gd name="T7" fmla="*/ 23 h 52"/>
              <a:gd name="T8" fmla="*/ 53 w 54"/>
              <a:gd name="T9" fmla="*/ 51 h 52"/>
            </a:gdLst>
            <a:ahLst/>
            <a:cxnLst>
              <a:cxn ang="0">
                <a:pos x="T0" y="T1"/>
              </a:cxn>
              <a:cxn ang="0">
                <a:pos x="T2" y="T3"/>
              </a:cxn>
              <a:cxn ang="0">
                <a:pos x="T4" y="T5"/>
              </a:cxn>
              <a:cxn ang="0">
                <a:pos x="T6" y="T7"/>
              </a:cxn>
              <a:cxn ang="0">
                <a:pos x="T8" y="T9"/>
              </a:cxn>
            </a:cxnLst>
            <a:rect l="0" t="0" r="r" b="b"/>
            <a:pathLst>
              <a:path w="54" h="52">
                <a:moveTo>
                  <a:pt x="53" y="51"/>
                </a:moveTo>
                <a:cubicBezTo>
                  <a:pt x="51" y="52"/>
                  <a:pt x="38" y="43"/>
                  <a:pt x="24" y="29"/>
                </a:cubicBezTo>
                <a:cubicBezTo>
                  <a:pt x="10" y="15"/>
                  <a:pt x="0" y="3"/>
                  <a:pt x="2" y="1"/>
                </a:cubicBezTo>
                <a:cubicBezTo>
                  <a:pt x="4" y="0"/>
                  <a:pt x="16" y="9"/>
                  <a:pt x="30" y="23"/>
                </a:cubicBezTo>
                <a:cubicBezTo>
                  <a:pt x="44" y="36"/>
                  <a:pt x="54" y="49"/>
                  <a:pt x="53" y="51"/>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6" name="Freeform 127">
            <a:extLst>
              <a:ext uri="{FF2B5EF4-FFF2-40B4-BE49-F238E27FC236}">
                <a16:creationId xmlns:a16="http://schemas.microsoft.com/office/drawing/2014/main" xmlns="" id="{EBD74AAA-3165-45BB-8DE2-22714E569192}"/>
              </a:ext>
            </a:extLst>
          </p:cNvPr>
          <p:cNvSpPr>
            <a:spLocks/>
          </p:cNvSpPr>
          <p:nvPr/>
        </p:nvSpPr>
        <p:spPr bwMode="auto">
          <a:xfrm>
            <a:off x="3279776" y="4289743"/>
            <a:ext cx="55563" cy="71438"/>
          </a:xfrm>
          <a:custGeom>
            <a:avLst/>
            <a:gdLst>
              <a:gd name="T0" fmla="*/ 50 w 52"/>
              <a:gd name="T1" fmla="*/ 2 h 65"/>
              <a:gd name="T2" fmla="*/ 29 w 52"/>
              <a:gd name="T3" fmla="*/ 35 h 65"/>
              <a:gd name="T4" fmla="*/ 2 w 52"/>
              <a:gd name="T5" fmla="*/ 64 h 65"/>
              <a:gd name="T6" fmla="*/ 23 w 52"/>
              <a:gd name="T7" fmla="*/ 30 h 65"/>
              <a:gd name="T8" fmla="*/ 50 w 52"/>
              <a:gd name="T9" fmla="*/ 2 h 65"/>
            </a:gdLst>
            <a:ahLst/>
            <a:cxnLst>
              <a:cxn ang="0">
                <a:pos x="T0" y="T1"/>
              </a:cxn>
              <a:cxn ang="0">
                <a:pos x="T2" y="T3"/>
              </a:cxn>
              <a:cxn ang="0">
                <a:pos x="T4" y="T5"/>
              </a:cxn>
              <a:cxn ang="0">
                <a:pos x="T6" y="T7"/>
              </a:cxn>
              <a:cxn ang="0">
                <a:pos x="T8" y="T9"/>
              </a:cxn>
            </a:cxnLst>
            <a:rect l="0" t="0" r="r" b="b"/>
            <a:pathLst>
              <a:path w="52" h="65">
                <a:moveTo>
                  <a:pt x="50" y="2"/>
                </a:moveTo>
                <a:cubicBezTo>
                  <a:pt x="52" y="3"/>
                  <a:pt x="43" y="18"/>
                  <a:pt x="29" y="35"/>
                </a:cubicBezTo>
                <a:cubicBezTo>
                  <a:pt x="16" y="53"/>
                  <a:pt x="4" y="65"/>
                  <a:pt x="2" y="64"/>
                </a:cubicBezTo>
                <a:cubicBezTo>
                  <a:pt x="0" y="62"/>
                  <a:pt x="9" y="47"/>
                  <a:pt x="23" y="30"/>
                </a:cubicBezTo>
                <a:cubicBezTo>
                  <a:pt x="36" y="13"/>
                  <a:pt x="48" y="0"/>
                  <a:pt x="50" y="2"/>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7" name="Oval 128">
            <a:extLst>
              <a:ext uri="{FF2B5EF4-FFF2-40B4-BE49-F238E27FC236}">
                <a16:creationId xmlns:a16="http://schemas.microsoft.com/office/drawing/2014/main" xmlns="" id="{2C92F4D1-32F8-45D5-BC93-EE784B248D88}"/>
              </a:ext>
            </a:extLst>
          </p:cNvPr>
          <p:cNvSpPr>
            <a:spLocks noChangeArrowheads="1"/>
          </p:cNvSpPr>
          <p:nvPr/>
        </p:nvSpPr>
        <p:spPr bwMode="auto">
          <a:xfrm>
            <a:off x="8337551" y="3351530"/>
            <a:ext cx="106363" cy="9525"/>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8" name="Oval 129">
            <a:extLst>
              <a:ext uri="{FF2B5EF4-FFF2-40B4-BE49-F238E27FC236}">
                <a16:creationId xmlns:a16="http://schemas.microsoft.com/office/drawing/2014/main" xmlns="" id="{31C02AEF-66AC-444F-8017-C4681C530765}"/>
              </a:ext>
            </a:extLst>
          </p:cNvPr>
          <p:cNvSpPr>
            <a:spLocks noChangeArrowheads="1"/>
          </p:cNvSpPr>
          <p:nvPr/>
        </p:nvSpPr>
        <p:spPr bwMode="auto">
          <a:xfrm>
            <a:off x="8494713" y="3213418"/>
            <a:ext cx="9525" cy="106363"/>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39" name="Oval 130">
            <a:extLst>
              <a:ext uri="{FF2B5EF4-FFF2-40B4-BE49-F238E27FC236}">
                <a16:creationId xmlns:a16="http://schemas.microsoft.com/office/drawing/2014/main" xmlns="" id="{E715CC85-3CF6-4BED-A0B6-322E2AC3F2AF}"/>
              </a:ext>
            </a:extLst>
          </p:cNvPr>
          <p:cNvSpPr>
            <a:spLocks noChangeArrowheads="1"/>
          </p:cNvSpPr>
          <p:nvPr/>
        </p:nvSpPr>
        <p:spPr bwMode="auto">
          <a:xfrm>
            <a:off x="8559801" y="3348355"/>
            <a:ext cx="106363" cy="9525"/>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0" name="Oval 131">
            <a:extLst>
              <a:ext uri="{FF2B5EF4-FFF2-40B4-BE49-F238E27FC236}">
                <a16:creationId xmlns:a16="http://schemas.microsoft.com/office/drawing/2014/main" xmlns="" id="{88483939-01B4-42D1-9C8F-ED98E74E25A9}"/>
              </a:ext>
            </a:extLst>
          </p:cNvPr>
          <p:cNvSpPr>
            <a:spLocks noChangeArrowheads="1"/>
          </p:cNvSpPr>
          <p:nvPr/>
        </p:nvSpPr>
        <p:spPr bwMode="auto">
          <a:xfrm>
            <a:off x="8497888" y="3389630"/>
            <a:ext cx="11113" cy="106363"/>
          </a:xfrm>
          <a:prstGeom prst="ellipse">
            <a:avLst/>
          </a:pr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1" name="Freeform 132">
            <a:extLst>
              <a:ext uri="{FF2B5EF4-FFF2-40B4-BE49-F238E27FC236}">
                <a16:creationId xmlns:a16="http://schemas.microsoft.com/office/drawing/2014/main" xmlns="" id="{CB046055-0382-41A8-B218-3E087B559A4B}"/>
              </a:ext>
            </a:extLst>
          </p:cNvPr>
          <p:cNvSpPr>
            <a:spLocks/>
          </p:cNvSpPr>
          <p:nvPr/>
        </p:nvSpPr>
        <p:spPr bwMode="auto">
          <a:xfrm>
            <a:off x="8550276" y="3388043"/>
            <a:ext cx="41275" cy="47625"/>
          </a:xfrm>
          <a:custGeom>
            <a:avLst/>
            <a:gdLst>
              <a:gd name="T0" fmla="*/ 36 w 38"/>
              <a:gd name="T1" fmla="*/ 42 h 44"/>
              <a:gd name="T2" fmla="*/ 15 w 38"/>
              <a:gd name="T3" fmla="*/ 25 h 44"/>
              <a:gd name="T4" fmla="*/ 1 w 38"/>
              <a:gd name="T5" fmla="*/ 1 h 44"/>
              <a:gd name="T6" fmla="*/ 22 w 38"/>
              <a:gd name="T7" fmla="*/ 19 h 44"/>
              <a:gd name="T8" fmla="*/ 36 w 38"/>
              <a:gd name="T9" fmla="*/ 42 h 44"/>
            </a:gdLst>
            <a:ahLst/>
            <a:cxnLst>
              <a:cxn ang="0">
                <a:pos x="T0" y="T1"/>
              </a:cxn>
              <a:cxn ang="0">
                <a:pos x="T2" y="T3"/>
              </a:cxn>
              <a:cxn ang="0">
                <a:pos x="T4" y="T5"/>
              </a:cxn>
              <a:cxn ang="0">
                <a:pos x="T6" y="T7"/>
              </a:cxn>
              <a:cxn ang="0">
                <a:pos x="T8" y="T9"/>
              </a:cxn>
            </a:cxnLst>
            <a:rect l="0" t="0" r="r" b="b"/>
            <a:pathLst>
              <a:path w="38" h="44">
                <a:moveTo>
                  <a:pt x="36" y="42"/>
                </a:moveTo>
                <a:cubicBezTo>
                  <a:pt x="34" y="44"/>
                  <a:pt x="25" y="36"/>
                  <a:pt x="15" y="25"/>
                </a:cubicBezTo>
                <a:cubicBezTo>
                  <a:pt x="6" y="13"/>
                  <a:pt x="0" y="3"/>
                  <a:pt x="1" y="1"/>
                </a:cubicBezTo>
                <a:cubicBezTo>
                  <a:pt x="3" y="0"/>
                  <a:pt x="12" y="8"/>
                  <a:pt x="22" y="19"/>
                </a:cubicBezTo>
                <a:cubicBezTo>
                  <a:pt x="31" y="30"/>
                  <a:pt x="38" y="41"/>
                  <a:pt x="36" y="42"/>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2" name="Freeform 133">
            <a:extLst>
              <a:ext uri="{FF2B5EF4-FFF2-40B4-BE49-F238E27FC236}">
                <a16:creationId xmlns:a16="http://schemas.microsoft.com/office/drawing/2014/main" xmlns="" id="{7F115145-A44C-45B7-B432-6DF1B92CA1B5}"/>
              </a:ext>
            </a:extLst>
          </p:cNvPr>
          <p:cNvSpPr>
            <a:spLocks/>
          </p:cNvSpPr>
          <p:nvPr/>
        </p:nvSpPr>
        <p:spPr bwMode="auto">
          <a:xfrm>
            <a:off x="8543926" y="3270568"/>
            <a:ext cx="41275" cy="42863"/>
          </a:xfrm>
          <a:custGeom>
            <a:avLst/>
            <a:gdLst>
              <a:gd name="T0" fmla="*/ 37 w 39"/>
              <a:gd name="T1" fmla="*/ 2 h 40"/>
              <a:gd name="T2" fmla="*/ 23 w 39"/>
              <a:gd name="T3" fmla="*/ 23 h 40"/>
              <a:gd name="T4" fmla="*/ 2 w 39"/>
              <a:gd name="T5" fmla="*/ 38 h 40"/>
              <a:gd name="T6" fmla="*/ 16 w 39"/>
              <a:gd name="T7" fmla="*/ 17 h 40"/>
              <a:gd name="T8" fmla="*/ 37 w 39"/>
              <a:gd name="T9" fmla="*/ 2 h 40"/>
            </a:gdLst>
            <a:ahLst/>
            <a:cxnLst>
              <a:cxn ang="0">
                <a:pos x="T0" y="T1"/>
              </a:cxn>
              <a:cxn ang="0">
                <a:pos x="T2" y="T3"/>
              </a:cxn>
              <a:cxn ang="0">
                <a:pos x="T4" y="T5"/>
              </a:cxn>
              <a:cxn ang="0">
                <a:pos x="T6" y="T7"/>
              </a:cxn>
              <a:cxn ang="0">
                <a:pos x="T8" y="T9"/>
              </a:cxn>
            </a:cxnLst>
            <a:rect l="0" t="0" r="r" b="b"/>
            <a:pathLst>
              <a:path w="39" h="40">
                <a:moveTo>
                  <a:pt x="37" y="2"/>
                </a:moveTo>
                <a:cubicBezTo>
                  <a:pt x="39" y="4"/>
                  <a:pt x="32" y="13"/>
                  <a:pt x="23" y="23"/>
                </a:cubicBezTo>
                <a:cubicBezTo>
                  <a:pt x="13" y="33"/>
                  <a:pt x="3" y="40"/>
                  <a:pt x="2" y="38"/>
                </a:cubicBezTo>
                <a:cubicBezTo>
                  <a:pt x="0" y="36"/>
                  <a:pt x="6" y="27"/>
                  <a:pt x="16" y="17"/>
                </a:cubicBezTo>
                <a:cubicBezTo>
                  <a:pt x="26" y="7"/>
                  <a:pt x="36" y="0"/>
                  <a:pt x="37" y="2"/>
                </a:cubicBez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3" name="Freeform 134">
            <a:extLst>
              <a:ext uri="{FF2B5EF4-FFF2-40B4-BE49-F238E27FC236}">
                <a16:creationId xmlns:a16="http://schemas.microsoft.com/office/drawing/2014/main" xmlns="" id="{182C0C34-CC9D-4AC8-BA0D-A55353A44AD9}"/>
              </a:ext>
            </a:extLst>
          </p:cNvPr>
          <p:cNvSpPr>
            <a:spLocks/>
          </p:cNvSpPr>
          <p:nvPr/>
        </p:nvSpPr>
        <p:spPr bwMode="auto">
          <a:xfrm>
            <a:off x="8424863" y="3281680"/>
            <a:ext cx="39688" cy="33338"/>
          </a:xfrm>
          <a:custGeom>
            <a:avLst/>
            <a:gdLst>
              <a:gd name="T0" fmla="*/ 35 w 37"/>
              <a:gd name="T1" fmla="*/ 30 h 32"/>
              <a:gd name="T2" fmla="*/ 16 w 37"/>
              <a:gd name="T3" fmla="*/ 19 h 32"/>
              <a:gd name="T4" fmla="*/ 1 w 37"/>
              <a:gd name="T5" fmla="*/ 2 h 32"/>
              <a:gd name="T6" fmla="*/ 21 w 37"/>
              <a:gd name="T7" fmla="*/ 13 h 32"/>
              <a:gd name="T8" fmla="*/ 35 w 37"/>
              <a:gd name="T9" fmla="*/ 30 h 32"/>
            </a:gdLst>
            <a:ahLst/>
            <a:cxnLst>
              <a:cxn ang="0">
                <a:pos x="T0" y="T1"/>
              </a:cxn>
              <a:cxn ang="0">
                <a:pos x="T2" y="T3"/>
              </a:cxn>
              <a:cxn ang="0">
                <a:pos x="T4" y="T5"/>
              </a:cxn>
              <a:cxn ang="0">
                <a:pos x="T6" y="T7"/>
              </a:cxn>
              <a:cxn ang="0">
                <a:pos x="T8" y="T9"/>
              </a:cxn>
            </a:cxnLst>
            <a:rect l="0" t="0" r="r" b="b"/>
            <a:pathLst>
              <a:path w="37" h="32">
                <a:moveTo>
                  <a:pt x="35" y="30"/>
                </a:moveTo>
                <a:cubicBezTo>
                  <a:pt x="34" y="32"/>
                  <a:pt x="25" y="27"/>
                  <a:pt x="16" y="19"/>
                </a:cubicBezTo>
                <a:cubicBezTo>
                  <a:pt x="6" y="12"/>
                  <a:pt x="0" y="4"/>
                  <a:pt x="1" y="2"/>
                </a:cubicBezTo>
                <a:cubicBezTo>
                  <a:pt x="3" y="0"/>
                  <a:pt x="12" y="5"/>
                  <a:pt x="21" y="13"/>
                </a:cubicBezTo>
                <a:cubicBezTo>
                  <a:pt x="31" y="20"/>
                  <a:pt x="37" y="28"/>
                  <a:pt x="35" y="30"/>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4" name="Freeform 135">
            <a:extLst>
              <a:ext uri="{FF2B5EF4-FFF2-40B4-BE49-F238E27FC236}">
                <a16:creationId xmlns:a16="http://schemas.microsoft.com/office/drawing/2014/main" xmlns="" id="{9BB16048-62A3-4B75-94F9-022809D69ED9}"/>
              </a:ext>
            </a:extLst>
          </p:cNvPr>
          <p:cNvSpPr>
            <a:spLocks/>
          </p:cNvSpPr>
          <p:nvPr/>
        </p:nvSpPr>
        <p:spPr bwMode="auto">
          <a:xfrm>
            <a:off x="8420101" y="3383280"/>
            <a:ext cx="39688" cy="41275"/>
          </a:xfrm>
          <a:custGeom>
            <a:avLst/>
            <a:gdLst>
              <a:gd name="T0" fmla="*/ 34 w 36"/>
              <a:gd name="T1" fmla="*/ 2 h 39"/>
              <a:gd name="T2" fmla="*/ 21 w 36"/>
              <a:gd name="T3" fmla="*/ 23 h 39"/>
              <a:gd name="T4" fmla="*/ 2 w 36"/>
              <a:gd name="T5" fmla="*/ 38 h 39"/>
              <a:gd name="T6" fmla="*/ 15 w 36"/>
              <a:gd name="T7" fmla="*/ 17 h 39"/>
              <a:gd name="T8" fmla="*/ 34 w 36"/>
              <a:gd name="T9" fmla="*/ 2 h 39"/>
            </a:gdLst>
            <a:ahLst/>
            <a:cxnLst>
              <a:cxn ang="0">
                <a:pos x="T0" y="T1"/>
              </a:cxn>
              <a:cxn ang="0">
                <a:pos x="T2" y="T3"/>
              </a:cxn>
              <a:cxn ang="0">
                <a:pos x="T4" y="T5"/>
              </a:cxn>
              <a:cxn ang="0">
                <a:pos x="T6" y="T7"/>
              </a:cxn>
              <a:cxn ang="0">
                <a:pos x="T8" y="T9"/>
              </a:cxn>
            </a:cxnLst>
            <a:rect l="0" t="0" r="r" b="b"/>
            <a:pathLst>
              <a:path w="36" h="39">
                <a:moveTo>
                  <a:pt x="34" y="2"/>
                </a:moveTo>
                <a:cubicBezTo>
                  <a:pt x="36" y="4"/>
                  <a:pt x="30" y="13"/>
                  <a:pt x="21" y="23"/>
                </a:cubicBezTo>
                <a:cubicBezTo>
                  <a:pt x="12" y="32"/>
                  <a:pt x="3" y="39"/>
                  <a:pt x="2" y="38"/>
                </a:cubicBezTo>
                <a:cubicBezTo>
                  <a:pt x="0" y="36"/>
                  <a:pt x="6" y="27"/>
                  <a:pt x="15" y="17"/>
                </a:cubicBezTo>
                <a:cubicBezTo>
                  <a:pt x="24" y="7"/>
                  <a:pt x="32" y="0"/>
                  <a:pt x="34" y="2"/>
                </a:cubicBez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5" name="Freeform 136">
            <a:extLst>
              <a:ext uri="{FF2B5EF4-FFF2-40B4-BE49-F238E27FC236}">
                <a16:creationId xmlns:a16="http://schemas.microsoft.com/office/drawing/2014/main" xmlns="" id="{D6B78309-670E-415B-BF50-AF48DD3610E6}"/>
              </a:ext>
            </a:extLst>
          </p:cNvPr>
          <p:cNvSpPr>
            <a:spLocks/>
          </p:cNvSpPr>
          <p:nvPr/>
        </p:nvSpPr>
        <p:spPr bwMode="auto">
          <a:xfrm>
            <a:off x="9124951" y="3234055"/>
            <a:ext cx="133350" cy="128588"/>
          </a:xfrm>
          <a:custGeom>
            <a:avLst/>
            <a:gdLst>
              <a:gd name="T0" fmla="*/ 59 w 121"/>
              <a:gd name="T1" fmla="*/ 0 h 118"/>
              <a:gd name="T2" fmla="*/ 64 w 121"/>
              <a:gd name="T3" fmla="*/ 11 h 118"/>
              <a:gd name="T4" fmla="*/ 108 w 121"/>
              <a:gd name="T5" fmla="*/ 55 h 118"/>
              <a:gd name="T6" fmla="*/ 121 w 121"/>
              <a:gd name="T7" fmla="*/ 60 h 118"/>
              <a:gd name="T8" fmla="*/ 109 w 121"/>
              <a:gd name="T9" fmla="*/ 65 h 118"/>
              <a:gd name="T10" fmla="*/ 64 w 121"/>
              <a:gd name="T11" fmla="*/ 110 h 118"/>
              <a:gd name="T12" fmla="*/ 61 w 121"/>
              <a:gd name="T13" fmla="*/ 118 h 118"/>
              <a:gd name="T14" fmla="*/ 56 w 121"/>
              <a:gd name="T15" fmla="*/ 108 h 118"/>
              <a:gd name="T16" fmla="*/ 11 w 121"/>
              <a:gd name="T17" fmla="*/ 67 h 118"/>
              <a:gd name="T18" fmla="*/ 0 w 121"/>
              <a:gd name="T19" fmla="*/ 63 h 118"/>
              <a:gd name="T20" fmla="*/ 14 w 121"/>
              <a:gd name="T21" fmla="*/ 56 h 118"/>
              <a:gd name="T22" fmla="*/ 53 w 121"/>
              <a:gd name="T23" fmla="*/ 14 h 118"/>
              <a:gd name="T24" fmla="*/ 59 w 12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8">
                <a:moveTo>
                  <a:pt x="59" y="0"/>
                </a:moveTo>
                <a:lnTo>
                  <a:pt x="64" y="11"/>
                </a:lnTo>
                <a:cubicBezTo>
                  <a:pt x="72" y="31"/>
                  <a:pt x="88" y="47"/>
                  <a:pt x="108" y="55"/>
                </a:cubicBezTo>
                <a:lnTo>
                  <a:pt x="121" y="60"/>
                </a:lnTo>
                <a:lnTo>
                  <a:pt x="109" y="65"/>
                </a:lnTo>
                <a:cubicBezTo>
                  <a:pt x="88" y="73"/>
                  <a:pt x="72" y="89"/>
                  <a:pt x="64" y="110"/>
                </a:cubicBezTo>
                <a:lnTo>
                  <a:pt x="61" y="118"/>
                </a:lnTo>
                <a:lnTo>
                  <a:pt x="56" y="108"/>
                </a:lnTo>
                <a:cubicBezTo>
                  <a:pt x="47" y="89"/>
                  <a:pt x="30" y="74"/>
                  <a:pt x="11" y="67"/>
                </a:cubicBezTo>
                <a:lnTo>
                  <a:pt x="0" y="63"/>
                </a:lnTo>
                <a:lnTo>
                  <a:pt x="14" y="56"/>
                </a:lnTo>
                <a:cubicBezTo>
                  <a:pt x="32" y="47"/>
                  <a:pt x="46" y="32"/>
                  <a:pt x="53" y="14"/>
                </a:cubicBezTo>
                <a:lnTo>
                  <a:pt x="59" y="0"/>
                </a:ln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6" name="Freeform 137">
            <a:extLst>
              <a:ext uri="{FF2B5EF4-FFF2-40B4-BE49-F238E27FC236}">
                <a16:creationId xmlns:a16="http://schemas.microsoft.com/office/drawing/2014/main" xmlns="" id="{F9F92992-5582-436A-8CDC-F5813538190C}"/>
              </a:ext>
            </a:extLst>
          </p:cNvPr>
          <p:cNvSpPr>
            <a:spLocks/>
          </p:cNvSpPr>
          <p:nvPr/>
        </p:nvSpPr>
        <p:spPr bwMode="auto">
          <a:xfrm>
            <a:off x="4043363" y="3462655"/>
            <a:ext cx="131763" cy="127000"/>
          </a:xfrm>
          <a:custGeom>
            <a:avLst/>
            <a:gdLst>
              <a:gd name="T0" fmla="*/ 60 w 121"/>
              <a:gd name="T1" fmla="*/ 0 h 118"/>
              <a:gd name="T2" fmla="*/ 64 w 121"/>
              <a:gd name="T3" fmla="*/ 11 h 118"/>
              <a:gd name="T4" fmla="*/ 109 w 121"/>
              <a:gd name="T5" fmla="*/ 55 h 118"/>
              <a:gd name="T6" fmla="*/ 121 w 121"/>
              <a:gd name="T7" fmla="*/ 60 h 118"/>
              <a:gd name="T8" fmla="*/ 109 w 121"/>
              <a:gd name="T9" fmla="*/ 65 h 118"/>
              <a:gd name="T10" fmla="*/ 65 w 121"/>
              <a:gd name="T11" fmla="*/ 109 h 118"/>
              <a:gd name="T12" fmla="*/ 61 w 121"/>
              <a:gd name="T13" fmla="*/ 118 h 118"/>
              <a:gd name="T14" fmla="*/ 56 w 121"/>
              <a:gd name="T15" fmla="*/ 107 h 118"/>
              <a:gd name="T16" fmla="*/ 11 w 121"/>
              <a:gd name="T17" fmla="*/ 66 h 118"/>
              <a:gd name="T18" fmla="*/ 0 w 121"/>
              <a:gd name="T19" fmla="*/ 62 h 118"/>
              <a:gd name="T20" fmla="*/ 14 w 121"/>
              <a:gd name="T21" fmla="*/ 56 h 118"/>
              <a:gd name="T22" fmla="*/ 54 w 121"/>
              <a:gd name="T23" fmla="*/ 14 h 118"/>
              <a:gd name="T24" fmla="*/ 60 w 12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8">
                <a:moveTo>
                  <a:pt x="60" y="0"/>
                </a:moveTo>
                <a:lnTo>
                  <a:pt x="64" y="11"/>
                </a:lnTo>
                <a:cubicBezTo>
                  <a:pt x="73" y="31"/>
                  <a:pt x="89" y="47"/>
                  <a:pt x="109" y="55"/>
                </a:cubicBezTo>
                <a:lnTo>
                  <a:pt x="121" y="60"/>
                </a:lnTo>
                <a:lnTo>
                  <a:pt x="109" y="65"/>
                </a:lnTo>
                <a:cubicBezTo>
                  <a:pt x="89" y="73"/>
                  <a:pt x="73" y="89"/>
                  <a:pt x="65" y="109"/>
                </a:cubicBezTo>
                <a:lnTo>
                  <a:pt x="61" y="118"/>
                </a:lnTo>
                <a:lnTo>
                  <a:pt x="56" y="107"/>
                </a:lnTo>
                <a:cubicBezTo>
                  <a:pt x="47" y="88"/>
                  <a:pt x="31" y="74"/>
                  <a:pt x="11" y="66"/>
                </a:cubicBezTo>
                <a:lnTo>
                  <a:pt x="0" y="62"/>
                </a:lnTo>
                <a:lnTo>
                  <a:pt x="14" y="56"/>
                </a:lnTo>
                <a:cubicBezTo>
                  <a:pt x="32" y="47"/>
                  <a:pt x="46" y="32"/>
                  <a:pt x="54" y="14"/>
                </a:cubicBezTo>
                <a:lnTo>
                  <a:pt x="60" y="0"/>
                </a:ln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7" name="Freeform 138">
            <a:extLst>
              <a:ext uri="{FF2B5EF4-FFF2-40B4-BE49-F238E27FC236}">
                <a16:creationId xmlns:a16="http://schemas.microsoft.com/office/drawing/2014/main" xmlns="" id="{E819F202-870B-4790-97F7-76732A73C810}"/>
              </a:ext>
            </a:extLst>
          </p:cNvPr>
          <p:cNvSpPr>
            <a:spLocks/>
          </p:cNvSpPr>
          <p:nvPr/>
        </p:nvSpPr>
        <p:spPr bwMode="auto">
          <a:xfrm>
            <a:off x="3430588" y="5189855"/>
            <a:ext cx="66675" cy="65088"/>
          </a:xfrm>
          <a:custGeom>
            <a:avLst/>
            <a:gdLst>
              <a:gd name="T0" fmla="*/ 30 w 60"/>
              <a:gd name="T1" fmla="*/ 0 h 59"/>
              <a:gd name="T2" fmla="*/ 32 w 60"/>
              <a:gd name="T3" fmla="*/ 5 h 59"/>
              <a:gd name="T4" fmla="*/ 54 w 60"/>
              <a:gd name="T5" fmla="*/ 27 h 59"/>
              <a:gd name="T6" fmla="*/ 60 w 60"/>
              <a:gd name="T7" fmla="*/ 30 h 59"/>
              <a:gd name="T8" fmla="*/ 54 w 60"/>
              <a:gd name="T9" fmla="*/ 32 h 59"/>
              <a:gd name="T10" fmla="*/ 32 w 60"/>
              <a:gd name="T11" fmla="*/ 55 h 59"/>
              <a:gd name="T12" fmla="*/ 30 w 60"/>
              <a:gd name="T13" fmla="*/ 59 h 59"/>
              <a:gd name="T14" fmla="*/ 28 w 60"/>
              <a:gd name="T15" fmla="*/ 54 h 59"/>
              <a:gd name="T16" fmla="*/ 5 w 60"/>
              <a:gd name="T17" fmla="*/ 33 h 59"/>
              <a:gd name="T18" fmla="*/ 0 w 60"/>
              <a:gd name="T19" fmla="*/ 31 h 59"/>
              <a:gd name="T20" fmla="*/ 7 w 60"/>
              <a:gd name="T21" fmla="*/ 28 h 59"/>
              <a:gd name="T22" fmla="*/ 27 w 60"/>
              <a:gd name="T23" fmla="*/ 7 h 59"/>
              <a:gd name="T24" fmla="*/ 30 w 60"/>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59">
                <a:moveTo>
                  <a:pt x="30" y="0"/>
                </a:moveTo>
                <a:lnTo>
                  <a:pt x="32" y="5"/>
                </a:lnTo>
                <a:cubicBezTo>
                  <a:pt x="36" y="15"/>
                  <a:pt x="44" y="23"/>
                  <a:pt x="54" y="27"/>
                </a:cubicBezTo>
                <a:lnTo>
                  <a:pt x="60" y="30"/>
                </a:lnTo>
                <a:lnTo>
                  <a:pt x="54" y="32"/>
                </a:lnTo>
                <a:cubicBezTo>
                  <a:pt x="44" y="36"/>
                  <a:pt x="36" y="44"/>
                  <a:pt x="32" y="55"/>
                </a:cubicBezTo>
                <a:lnTo>
                  <a:pt x="30" y="59"/>
                </a:lnTo>
                <a:lnTo>
                  <a:pt x="28" y="54"/>
                </a:lnTo>
                <a:cubicBezTo>
                  <a:pt x="23" y="44"/>
                  <a:pt x="15" y="37"/>
                  <a:pt x="5" y="33"/>
                </a:cubicBezTo>
                <a:lnTo>
                  <a:pt x="0" y="31"/>
                </a:lnTo>
                <a:lnTo>
                  <a:pt x="7" y="28"/>
                </a:lnTo>
                <a:cubicBezTo>
                  <a:pt x="16" y="23"/>
                  <a:pt x="23" y="16"/>
                  <a:pt x="27" y="7"/>
                </a:cubicBezTo>
                <a:lnTo>
                  <a:pt x="30" y="0"/>
                </a:lnTo>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8" name="Freeform 139">
            <a:extLst>
              <a:ext uri="{FF2B5EF4-FFF2-40B4-BE49-F238E27FC236}">
                <a16:creationId xmlns:a16="http://schemas.microsoft.com/office/drawing/2014/main" xmlns="" id="{B80D3973-A20E-4332-A5C9-311F4633D123}"/>
              </a:ext>
            </a:extLst>
          </p:cNvPr>
          <p:cNvSpPr>
            <a:spLocks/>
          </p:cNvSpPr>
          <p:nvPr/>
        </p:nvSpPr>
        <p:spPr bwMode="auto">
          <a:xfrm>
            <a:off x="7813676" y="2699068"/>
            <a:ext cx="131763" cy="127000"/>
          </a:xfrm>
          <a:custGeom>
            <a:avLst/>
            <a:gdLst>
              <a:gd name="T0" fmla="*/ 59 w 120"/>
              <a:gd name="T1" fmla="*/ 0 h 118"/>
              <a:gd name="T2" fmla="*/ 64 w 120"/>
              <a:gd name="T3" fmla="*/ 12 h 118"/>
              <a:gd name="T4" fmla="*/ 108 w 120"/>
              <a:gd name="T5" fmla="*/ 56 h 118"/>
              <a:gd name="T6" fmla="*/ 120 w 120"/>
              <a:gd name="T7" fmla="*/ 61 h 118"/>
              <a:gd name="T8" fmla="*/ 109 w 120"/>
              <a:gd name="T9" fmla="*/ 65 h 118"/>
              <a:gd name="T10" fmla="*/ 64 w 120"/>
              <a:gd name="T11" fmla="*/ 110 h 118"/>
              <a:gd name="T12" fmla="*/ 61 w 120"/>
              <a:gd name="T13" fmla="*/ 118 h 118"/>
              <a:gd name="T14" fmla="*/ 56 w 120"/>
              <a:gd name="T15" fmla="*/ 108 h 118"/>
              <a:gd name="T16" fmla="*/ 10 w 120"/>
              <a:gd name="T17" fmla="*/ 67 h 118"/>
              <a:gd name="T18" fmla="*/ 0 w 120"/>
              <a:gd name="T19" fmla="*/ 63 h 118"/>
              <a:gd name="T20" fmla="*/ 14 w 120"/>
              <a:gd name="T21" fmla="*/ 56 h 118"/>
              <a:gd name="T22" fmla="*/ 53 w 120"/>
              <a:gd name="T23" fmla="*/ 15 h 118"/>
              <a:gd name="T24" fmla="*/ 59 w 120"/>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18">
                <a:moveTo>
                  <a:pt x="59" y="0"/>
                </a:moveTo>
                <a:lnTo>
                  <a:pt x="64" y="12"/>
                </a:lnTo>
                <a:cubicBezTo>
                  <a:pt x="72" y="32"/>
                  <a:pt x="88" y="47"/>
                  <a:pt x="108" y="56"/>
                </a:cubicBezTo>
                <a:lnTo>
                  <a:pt x="120" y="61"/>
                </a:lnTo>
                <a:lnTo>
                  <a:pt x="109" y="65"/>
                </a:lnTo>
                <a:cubicBezTo>
                  <a:pt x="88" y="74"/>
                  <a:pt x="72" y="90"/>
                  <a:pt x="64" y="110"/>
                </a:cubicBezTo>
                <a:lnTo>
                  <a:pt x="61" y="118"/>
                </a:lnTo>
                <a:lnTo>
                  <a:pt x="56" y="108"/>
                </a:lnTo>
                <a:cubicBezTo>
                  <a:pt x="46" y="89"/>
                  <a:pt x="30" y="74"/>
                  <a:pt x="10" y="67"/>
                </a:cubicBezTo>
                <a:lnTo>
                  <a:pt x="0" y="63"/>
                </a:lnTo>
                <a:lnTo>
                  <a:pt x="14" y="56"/>
                </a:lnTo>
                <a:cubicBezTo>
                  <a:pt x="32" y="48"/>
                  <a:pt x="46" y="33"/>
                  <a:pt x="53" y="15"/>
                </a:cubicBezTo>
                <a:lnTo>
                  <a:pt x="59" y="0"/>
                </a:lnTo>
                <a:close/>
              </a:path>
            </a:pathLst>
          </a:custGeom>
          <a:solidFill>
            <a:srgbClr val="3353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DAGGERSQUARE" pitchFamily="50" charset="0"/>
            </a:endParaRPr>
          </a:p>
        </p:txBody>
      </p:sp>
      <p:sp>
        <p:nvSpPr>
          <p:cNvPr id="549" name="TextBox 548">
            <a:extLst>
              <a:ext uri="{FF2B5EF4-FFF2-40B4-BE49-F238E27FC236}">
                <a16:creationId xmlns:a16="http://schemas.microsoft.com/office/drawing/2014/main" xmlns="" id="{A8948188-0002-4921-9467-DA118DCAD6EF}"/>
              </a:ext>
            </a:extLst>
          </p:cNvPr>
          <p:cNvSpPr txBox="1"/>
          <p:nvPr/>
        </p:nvSpPr>
        <p:spPr>
          <a:xfrm>
            <a:off x="6144732" y="4543038"/>
            <a:ext cx="357188" cy="461665"/>
          </a:xfrm>
          <a:prstGeom prst="rect">
            <a:avLst/>
          </a:prstGeom>
          <a:noFill/>
        </p:spPr>
        <p:txBody>
          <a:bodyPr wrap="square" rtlCol="0">
            <a:spAutoFit/>
          </a:bodyPr>
          <a:lstStyle/>
          <a:p>
            <a:pPr algn="ctr"/>
            <a:r>
              <a:rPr lang="en-US" sz="2400" b="1" dirty="0" smtClean="0">
                <a:solidFill>
                  <a:srgbClr val="1F5063"/>
                </a:solidFill>
                <a:latin typeface="DAGGERSQUARE" pitchFamily="50" charset="0"/>
              </a:rPr>
              <a:t>I</a:t>
            </a:r>
            <a:endParaRPr lang="en-US" sz="2400" b="1" dirty="0">
              <a:solidFill>
                <a:srgbClr val="1F5063"/>
              </a:solidFill>
              <a:latin typeface="DAGGERSQUARE" pitchFamily="50" charset="0"/>
            </a:endParaRPr>
          </a:p>
        </p:txBody>
      </p:sp>
      <p:sp>
        <p:nvSpPr>
          <p:cNvPr id="655" name="TextBox 654">
            <a:extLst>
              <a:ext uri="{FF2B5EF4-FFF2-40B4-BE49-F238E27FC236}">
                <a16:creationId xmlns:a16="http://schemas.microsoft.com/office/drawing/2014/main" xmlns="" id="{B55106BB-2275-4B5D-A765-DDDD345AEC31}"/>
              </a:ext>
            </a:extLst>
          </p:cNvPr>
          <p:cNvSpPr txBox="1"/>
          <p:nvPr/>
        </p:nvSpPr>
        <p:spPr>
          <a:xfrm>
            <a:off x="6285213" y="4543038"/>
            <a:ext cx="357188" cy="461665"/>
          </a:xfrm>
          <a:prstGeom prst="rect">
            <a:avLst/>
          </a:prstGeom>
          <a:noFill/>
        </p:spPr>
        <p:txBody>
          <a:bodyPr wrap="square" rtlCol="0">
            <a:spAutoFit/>
          </a:bodyPr>
          <a:lstStyle/>
          <a:p>
            <a:pPr algn="ctr"/>
            <a:r>
              <a:rPr lang="en-US" sz="2400" b="1" dirty="0" smtClean="0">
                <a:solidFill>
                  <a:srgbClr val="1F5063"/>
                </a:solidFill>
                <a:latin typeface="DAGGERSQUARE" pitchFamily="50" charset="0"/>
              </a:rPr>
              <a:t>T</a:t>
            </a:r>
            <a:endParaRPr lang="en-US" sz="2400" b="1" dirty="0">
              <a:solidFill>
                <a:srgbClr val="1F5063"/>
              </a:solidFill>
              <a:latin typeface="DAGGERSQUARE" pitchFamily="50" charset="0"/>
            </a:endParaRPr>
          </a:p>
        </p:txBody>
      </p:sp>
    </p:spTree>
    <p:extLst>
      <p:ext uri="{BB962C8B-B14F-4D97-AF65-F5344CB8AC3E}">
        <p14:creationId xmlns:p14="http://schemas.microsoft.com/office/powerpoint/2010/main" val="262728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4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50"/>
                                  </p:stCondLst>
                                  <p:childTnLst>
                                    <p:set>
                                      <p:cBhvr>
                                        <p:cTn id="9" dur="1" fill="hold">
                                          <p:stCondLst>
                                            <p:cond delay="0"/>
                                          </p:stCondLst>
                                        </p:cTn>
                                        <p:tgtEl>
                                          <p:spTgt spid="6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 grpId="0"/>
      <p:bldP spid="65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377815" y="1046266"/>
            <a:ext cx="5436368" cy="3127512"/>
            <a:chOff x="3377815" y="1046266"/>
            <a:chExt cx="5436368" cy="3127512"/>
          </a:xfrm>
        </p:grpSpPr>
        <p:grpSp>
          <p:nvGrpSpPr>
            <p:cNvPr id="2" name="Group 1"/>
            <p:cNvGrpSpPr/>
            <p:nvPr/>
          </p:nvGrpSpPr>
          <p:grpSpPr>
            <a:xfrm>
              <a:off x="3377815" y="1046266"/>
              <a:ext cx="5436368" cy="3127512"/>
              <a:chOff x="3377815" y="1046266"/>
              <a:chExt cx="5436368" cy="3127512"/>
            </a:xfrm>
          </p:grpSpPr>
          <p:grpSp>
            <p:nvGrpSpPr>
              <p:cNvPr id="271" name="Group 270">
                <a:extLst>
                  <a:ext uri="{FF2B5EF4-FFF2-40B4-BE49-F238E27FC236}">
                    <a16:creationId xmlns:a16="http://schemas.microsoft.com/office/drawing/2014/main" xmlns="" id="{FBFBA36A-E38C-467F-A8E4-08E914558607}"/>
                  </a:ext>
                </a:extLst>
              </p:cNvPr>
              <p:cNvGrpSpPr/>
              <p:nvPr/>
            </p:nvGrpSpPr>
            <p:grpSpPr>
              <a:xfrm>
                <a:off x="3377815" y="1046266"/>
                <a:ext cx="5436368" cy="3127512"/>
                <a:chOff x="3377815" y="1074388"/>
                <a:chExt cx="5436368" cy="3127512"/>
              </a:xfrm>
            </p:grpSpPr>
            <p:sp>
              <p:nvSpPr>
                <p:cNvPr id="269" name="Rectangle: Rounded Corners 268">
                  <a:extLst>
                    <a:ext uri="{FF2B5EF4-FFF2-40B4-BE49-F238E27FC236}">
                      <a16:creationId xmlns:a16="http://schemas.microsoft.com/office/drawing/2014/main" xmlns="" id="{16CFC1D0-2B6D-434C-A9CC-70C58851535E}"/>
                    </a:ext>
                  </a:extLst>
                </p:cNvPr>
                <p:cNvSpPr/>
                <p:nvPr/>
              </p:nvSpPr>
              <p:spPr>
                <a:xfrm>
                  <a:off x="3377815" y="1074388"/>
                  <a:ext cx="5436368" cy="3127512"/>
                </a:xfrm>
                <a:prstGeom prst="roundRect">
                  <a:avLst>
                    <a:gd name="adj" fmla="val 2254"/>
                  </a:avLst>
                </a:prstGeom>
                <a:solidFill>
                  <a:srgbClr val="313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7" name="Rectangle: Rounded Corners 266">
                  <a:extLst>
                    <a:ext uri="{FF2B5EF4-FFF2-40B4-BE49-F238E27FC236}">
                      <a16:creationId xmlns:a16="http://schemas.microsoft.com/office/drawing/2014/main" xmlns="" id="{D1EDC349-8350-47EC-A496-651342A6A61C}"/>
                    </a:ext>
                  </a:extLst>
                </p:cNvPr>
                <p:cNvSpPr/>
                <p:nvPr/>
              </p:nvSpPr>
              <p:spPr>
                <a:xfrm>
                  <a:off x="3450438" y="1140174"/>
                  <a:ext cx="5295884" cy="2995940"/>
                </a:xfrm>
                <a:prstGeom prst="roundRect">
                  <a:avLst>
                    <a:gd name="adj" fmla="val 2254"/>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8" name="Rectangle: Rounded Corners 267">
                  <a:extLst>
                    <a:ext uri="{FF2B5EF4-FFF2-40B4-BE49-F238E27FC236}">
                      <a16:creationId xmlns:a16="http://schemas.microsoft.com/office/drawing/2014/main" xmlns="" id="{61960AC0-6E1C-4E92-BAF5-BB84635ACA51}"/>
                    </a:ext>
                  </a:extLst>
                </p:cNvPr>
                <p:cNvSpPr/>
                <p:nvPr/>
              </p:nvSpPr>
              <p:spPr>
                <a:xfrm>
                  <a:off x="3561140" y="1250045"/>
                  <a:ext cx="5075249" cy="2776199"/>
                </a:xfrm>
                <a:prstGeom prst="roundRect">
                  <a:avLst>
                    <a:gd name="adj" fmla="val 2023"/>
                  </a:avLst>
                </a:prstGeom>
                <a:solidFill>
                  <a:srgbClr val="323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0" name="Rectangle: Rounded Corners 269">
                  <a:extLst>
                    <a:ext uri="{FF2B5EF4-FFF2-40B4-BE49-F238E27FC236}">
                      <a16:creationId xmlns:a16="http://schemas.microsoft.com/office/drawing/2014/main" xmlns="" id="{A4A2C947-58C4-4FEF-B148-8DD7ADCD8032}"/>
                    </a:ext>
                  </a:extLst>
                </p:cNvPr>
                <p:cNvSpPr/>
                <p:nvPr/>
              </p:nvSpPr>
              <p:spPr>
                <a:xfrm>
                  <a:off x="3683777" y="1381618"/>
                  <a:ext cx="4838726" cy="2513054"/>
                </a:xfrm>
                <a:prstGeom prst="roundRect">
                  <a:avLst>
                    <a:gd name="adj" fmla="val 2023"/>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2" name="Group 321"/>
              <p:cNvGrpSpPr/>
              <p:nvPr/>
            </p:nvGrpSpPr>
            <p:grpSpPr>
              <a:xfrm>
                <a:off x="4067746" y="2031490"/>
                <a:ext cx="4031087" cy="1110780"/>
                <a:chOff x="2537138" y="3165007"/>
                <a:chExt cx="4031087" cy="1110780"/>
              </a:xfrm>
            </p:grpSpPr>
            <p:grpSp>
              <p:nvGrpSpPr>
                <p:cNvPr id="323" name="Group 322"/>
                <p:cNvGrpSpPr/>
                <p:nvPr/>
              </p:nvGrpSpPr>
              <p:grpSpPr>
                <a:xfrm>
                  <a:off x="2537138" y="3165007"/>
                  <a:ext cx="4031087" cy="1110780"/>
                  <a:chOff x="1599538" y="3100612"/>
                  <a:chExt cx="6063972" cy="1591584"/>
                </a:xfrm>
              </p:grpSpPr>
              <p:grpSp>
                <p:nvGrpSpPr>
                  <p:cNvPr id="325" name="Group 324"/>
                  <p:cNvGrpSpPr/>
                  <p:nvPr/>
                </p:nvGrpSpPr>
                <p:grpSpPr>
                  <a:xfrm>
                    <a:off x="1599538" y="3100612"/>
                    <a:ext cx="6063972" cy="1591584"/>
                    <a:chOff x="1548022" y="3113491"/>
                    <a:chExt cx="6063972" cy="1591584"/>
                  </a:xfrm>
                </p:grpSpPr>
                <p:sp>
                  <p:nvSpPr>
                    <p:cNvPr id="327" name="Rectangle: Top Corners Rounded 100">
                      <a:extLst>
                        <a:ext uri="{FF2B5EF4-FFF2-40B4-BE49-F238E27FC236}">
                          <a16:creationId xmlns:lc="http://schemas.openxmlformats.org/drawingml/2006/lockedCanvas" xmlns:a16="http://schemas.microsoft.com/office/drawing/2014/main" xmlns="" id="{E792FABC-AA8F-4748-B8FA-DBB9112863AC}"/>
                        </a:ext>
                      </a:extLst>
                    </p:cNvPr>
                    <p:cNvSpPr/>
                    <p:nvPr/>
                  </p:nvSpPr>
                  <p:spPr>
                    <a:xfrm rot="16200000">
                      <a:off x="3363709" y="2975832"/>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28" name="Freeform: Shape 108">
                      <a:extLst>
                        <a:ext uri="{FF2B5EF4-FFF2-40B4-BE49-F238E27FC236}">
                          <a16:creationId xmlns:lc="http://schemas.openxmlformats.org/drawingml/2006/lockedCanvas" xmlns:a16="http://schemas.microsoft.com/office/drawing/2014/main" xmlns="" id="{406A5A75-24F0-496A-82D6-E2B37B100BBD}"/>
                        </a:ext>
                      </a:extLst>
                    </p:cNvPr>
                    <p:cNvSpPr/>
                    <p:nvPr/>
                  </p:nvSpPr>
                  <p:spPr>
                    <a:xfrm rot="16200000" flipV="1">
                      <a:off x="5300210" y="2393291"/>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30" name="Freeform: Shape 107">
                      <a:extLst>
                        <a:ext uri="{FF2B5EF4-FFF2-40B4-BE49-F238E27FC236}">
                          <a16:creationId xmlns="" xmlns:a16="http://schemas.microsoft.com/office/drawing/2014/main" id="{48958204-CE05-4E79-AC55-C76FBB79E37F}"/>
                        </a:ext>
                      </a:extLst>
                    </p:cNvPr>
                    <p:cNvSpPr/>
                    <p:nvPr/>
                  </p:nvSpPr>
                  <p:spPr>
                    <a:xfrm rot="5400000" flipV="1">
                      <a:off x="2268224" y="2393289"/>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26" name="Picture 325">
                    <a:extLst>
                      <a:ext uri="{FF2B5EF4-FFF2-40B4-BE49-F238E27FC236}">
                        <a16:creationId xmlns="" xmlns:a16="http://schemas.microsoft.com/office/drawing/2014/main" id="{D1E1EB09-3B7F-4AD1-85F5-A963B8B7D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363" y="3432225"/>
                    <a:ext cx="894354" cy="894352"/>
                  </a:xfrm>
                  <a:prstGeom prst="rect">
                    <a:avLst/>
                  </a:prstGeom>
                </p:spPr>
              </p:pic>
            </p:grpSp>
            <p:sp>
              <p:nvSpPr>
                <p:cNvPr id="324" name="Rectangle 323"/>
                <p:cNvSpPr/>
                <p:nvPr/>
              </p:nvSpPr>
              <p:spPr>
                <a:xfrm>
                  <a:off x="3316859" y="3390090"/>
                  <a:ext cx="2566573" cy="646331"/>
                </a:xfrm>
                <a:prstGeom prst="rect">
                  <a:avLst/>
                </a:prstGeom>
                <a:scene3d>
                  <a:camera prst="orthographicFront"/>
                  <a:lightRig rig="threePt" dir="t"/>
                </a:scene3d>
                <a:sp3d>
                  <a:bevelT prst="angle"/>
                  <a:bevelB w="165100" prst="coolSlant"/>
                </a:sp3d>
              </p:spPr>
              <p:txBody>
                <a:bodyPr wrap="square">
                  <a:spAutoFit/>
                  <a:sp3d extrusionH="57150" contourW="12700">
                    <a:bevelT w="38100" h="38100"/>
                    <a:bevelB w="82550" h="38100" prst="coolSlant"/>
                    <a:contourClr>
                      <a:schemeClr val="tx1">
                        <a:lumMod val="95000"/>
                        <a:lumOff val="5000"/>
                      </a:schemeClr>
                    </a:contourClr>
                  </a:sp3d>
                </a:bodyPr>
                <a:lstStyle/>
                <a:p>
                  <a:pPr algn="ctr"/>
                  <a:r>
                    <a:rPr lang="en-US" sz="3600" b="1" dirty="0" smtClean="0">
                      <a:solidFill>
                        <a:schemeClr val="bg1"/>
                      </a:solidFill>
                      <a:effectLst>
                        <a:outerShdw blurRad="38100" dist="38100" dir="2700000" algn="tl">
                          <a:srgbClr val="000000">
                            <a:alpha val="43137"/>
                          </a:srgbClr>
                        </a:outerShdw>
                      </a:effectLst>
                      <a:latin typeface="Forte" panose="03060902040502070203" pitchFamily="66" charset="0"/>
                    </a:rPr>
                    <a:t>Thank You</a:t>
                  </a:r>
                  <a:endParaRPr lang="en-US" sz="3600" b="1" dirty="0">
                    <a:solidFill>
                      <a:schemeClr val="bg1"/>
                    </a:solidFill>
                    <a:effectLst>
                      <a:outerShdw blurRad="38100" dist="38100" dir="2700000" algn="tl">
                        <a:srgbClr val="000000">
                          <a:alpha val="43137"/>
                        </a:srgbClr>
                      </a:outerShdw>
                    </a:effectLst>
                    <a:latin typeface="Forte" panose="03060902040502070203" pitchFamily="66" charset="0"/>
                  </a:endParaRPr>
                </a:p>
              </p:txBody>
            </p:sp>
          </p:grpSp>
        </p:grpSp>
        <p:pic>
          <p:nvPicPr>
            <p:cNvPr id="331" name="Picture 330">
              <a:extLst>
                <a:ext uri="{FF2B5EF4-FFF2-40B4-BE49-F238E27FC236}">
                  <a16:creationId xmlns="" xmlns:a16="http://schemas.microsoft.com/office/drawing/2014/main" id="{F5285DFE-7CB0-4F85-899B-F151E785F8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6155" y="2204128"/>
              <a:ext cx="694810" cy="694808"/>
            </a:xfrm>
            <a:prstGeom prst="rect">
              <a:avLst/>
            </a:prstGeom>
          </p:spPr>
        </p:pic>
      </p:grpSp>
      <p:sp>
        <p:nvSpPr>
          <p:cNvPr id="243" name="Rectangle 242">
            <a:extLst>
              <a:ext uri="{FF2B5EF4-FFF2-40B4-BE49-F238E27FC236}">
                <a16:creationId xmlns:a16="http://schemas.microsoft.com/office/drawing/2014/main" xmlns="" id="{8D50F379-8266-4631-88EC-B30CA0225B16}"/>
              </a:ext>
            </a:extLst>
          </p:cNvPr>
          <p:cNvSpPr/>
          <p:nvPr/>
        </p:nvSpPr>
        <p:spPr>
          <a:xfrm>
            <a:off x="4021337" y="1694378"/>
            <a:ext cx="175857" cy="1826343"/>
          </a:xfrm>
          <a:prstGeom prst="rect">
            <a:avLst/>
          </a:prstGeom>
          <a:solidFill>
            <a:srgbClr val="FF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4" name="Rectangle 253">
            <a:extLst>
              <a:ext uri="{FF2B5EF4-FFF2-40B4-BE49-F238E27FC236}">
                <a16:creationId xmlns:a16="http://schemas.microsoft.com/office/drawing/2014/main" xmlns="" id="{3E00164D-F116-4A61-B11D-1008B41907AE}"/>
              </a:ext>
            </a:extLst>
          </p:cNvPr>
          <p:cNvSpPr/>
          <p:nvPr/>
        </p:nvSpPr>
        <p:spPr>
          <a:xfrm>
            <a:off x="8008806" y="1694378"/>
            <a:ext cx="175857" cy="1826343"/>
          </a:xfrm>
          <a:prstGeom prst="rect">
            <a:avLst/>
          </a:prstGeom>
          <a:solidFill>
            <a:srgbClr val="FFF5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Rectangle 232">
            <a:extLst>
              <a:ext uri="{FF2B5EF4-FFF2-40B4-BE49-F238E27FC236}">
                <a16:creationId xmlns:a16="http://schemas.microsoft.com/office/drawing/2014/main" xmlns="" id="{87F74051-C996-45BD-9544-B41835DBB055}"/>
              </a:ext>
            </a:extLst>
          </p:cNvPr>
          <p:cNvSpPr/>
          <p:nvPr/>
        </p:nvSpPr>
        <p:spPr>
          <a:xfrm>
            <a:off x="3946950" y="3520723"/>
            <a:ext cx="4258076" cy="306012"/>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Rectangle 231">
            <a:extLst>
              <a:ext uri="{FF2B5EF4-FFF2-40B4-BE49-F238E27FC236}">
                <a16:creationId xmlns:a16="http://schemas.microsoft.com/office/drawing/2014/main" xmlns="" id="{FA92BB44-DDFB-4787-9814-0724E0BD7FF5}"/>
              </a:ext>
            </a:extLst>
          </p:cNvPr>
          <p:cNvSpPr/>
          <p:nvPr/>
        </p:nvSpPr>
        <p:spPr>
          <a:xfrm>
            <a:off x="3946950" y="1390650"/>
            <a:ext cx="4258076" cy="306012"/>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7" name="Group 146">
            <a:extLst>
              <a:ext uri="{FF2B5EF4-FFF2-40B4-BE49-F238E27FC236}">
                <a16:creationId xmlns:a16="http://schemas.microsoft.com/office/drawing/2014/main" xmlns="" id="{24C2344B-ACF4-4842-B6EC-405A62E299D2}"/>
              </a:ext>
            </a:extLst>
          </p:cNvPr>
          <p:cNvGrpSpPr/>
          <p:nvPr/>
        </p:nvGrpSpPr>
        <p:grpSpPr>
          <a:xfrm>
            <a:off x="-51490" y="-1274599"/>
            <a:ext cx="12291990" cy="5638800"/>
            <a:chOff x="-38098" y="-4105275"/>
            <a:chExt cx="12291990" cy="5638800"/>
          </a:xfrm>
        </p:grpSpPr>
        <p:grpSp>
          <p:nvGrpSpPr>
            <p:cNvPr id="101" name="Group 100">
              <a:extLst>
                <a:ext uri="{FF2B5EF4-FFF2-40B4-BE49-F238E27FC236}">
                  <a16:creationId xmlns:a16="http://schemas.microsoft.com/office/drawing/2014/main" xmlns="" id="{BE93ACF5-A8C8-4DAD-B98B-FA84A9428651}"/>
                </a:ext>
              </a:extLst>
            </p:cNvPr>
            <p:cNvGrpSpPr/>
            <p:nvPr/>
          </p:nvGrpSpPr>
          <p:grpSpPr>
            <a:xfrm>
              <a:off x="-38098" y="-4105275"/>
              <a:ext cx="12291990" cy="5638800"/>
              <a:chOff x="-38098" y="-4105275"/>
              <a:chExt cx="12291990" cy="5638800"/>
            </a:xfrm>
          </p:grpSpPr>
          <p:sp>
            <p:nvSpPr>
              <p:cNvPr id="100" name="Freeform: Shape 99">
                <a:extLst>
                  <a:ext uri="{FF2B5EF4-FFF2-40B4-BE49-F238E27FC236}">
                    <a16:creationId xmlns:a16="http://schemas.microsoft.com/office/drawing/2014/main" xmlns="" id="{383A3236-E1E4-4C4C-A469-F8A63853A56C}"/>
                  </a:ext>
                </a:extLst>
              </p:cNvPr>
              <p:cNvSpPr/>
              <p:nvPr/>
            </p:nvSpPr>
            <p:spPr>
              <a:xfrm>
                <a:off x="-38098" y="-4105275"/>
                <a:ext cx="12291990" cy="5493554"/>
              </a:xfrm>
              <a:custGeom>
                <a:avLst/>
                <a:gdLst>
                  <a:gd name="connsiteX0" fmla="*/ 12146734 w 12291990"/>
                  <a:gd name="connsiteY0" fmla="*/ 0 h 5493554"/>
                  <a:gd name="connsiteX1" fmla="*/ 12291990 w 12291990"/>
                  <a:gd name="connsiteY1" fmla="*/ 145256 h 5493554"/>
                  <a:gd name="connsiteX2" fmla="*/ 12291990 w 12291990"/>
                  <a:gd name="connsiteY2" fmla="*/ 5121388 h 5493554"/>
                  <a:gd name="connsiteX3" fmla="*/ 12146734 w 12291990"/>
                  <a:gd name="connsiteY3" fmla="*/ 4976132 h 5493554"/>
                  <a:gd name="connsiteX4" fmla="*/ 12001478 w 12291990"/>
                  <a:gd name="connsiteY4" fmla="*/ 5121388 h 5493554"/>
                  <a:gd name="connsiteX5" fmla="*/ 12001478 w 12291990"/>
                  <a:gd name="connsiteY5" fmla="*/ 145256 h 5493554"/>
                  <a:gd name="connsiteX6" fmla="*/ 12146734 w 12291990"/>
                  <a:gd name="connsiteY6" fmla="*/ 0 h 5493554"/>
                  <a:gd name="connsiteX7" fmla="*/ 11546660 w 12291990"/>
                  <a:gd name="connsiteY7" fmla="*/ 0 h 5493554"/>
                  <a:gd name="connsiteX8" fmla="*/ 11691916 w 12291990"/>
                  <a:gd name="connsiteY8" fmla="*/ 145256 h 5493554"/>
                  <a:gd name="connsiteX9" fmla="*/ 11691916 w 12291990"/>
                  <a:gd name="connsiteY9" fmla="*/ 5121388 h 5493554"/>
                  <a:gd name="connsiteX10" fmla="*/ 11546660 w 12291990"/>
                  <a:gd name="connsiteY10" fmla="*/ 4976132 h 5493554"/>
                  <a:gd name="connsiteX11" fmla="*/ 11401404 w 12291990"/>
                  <a:gd name="connsiteY11" fmla="*/ 5121388 h 5493554"/>
                  <a:gd name="connsiteX12" fmla="*/ 11401404 w 12291990"/>
                  <a:gd name="connsiteY12" fmla="*/ 145256 h 5493554"/>
                  <a:gd name="connsiteX13" fmla="*/ 11546660 w 12291990"/>
                  <a:gd name="connsiteY13" fmla="*/ 0 h 5493554"/>
                  <a:gd name="connsiteX14" fmla="*/ 10946586 w 12291990"/>
                  <a:gd name="connsiteY14" fmla="*/ 0 h 5493554"/>
                  <a:gd name="connsiteX15" fmla="*/ 11091842 w 12291990"/>
                  <a:gd name="connsiteY15" fmla="*/ 145256 h 5493554"/>
                  <a:gd name="connsiteX16" fmla="*/ 11091842 w 12291990"/>
                  <a:gd name="connsiteY16" fmla="*/ 5121388 h 5493554"/>
                  <a:gd name="connsiteX17" fmla="*/ 10946586 w 12291990"/>
                  <a:gd name="connsiteY17" fmla="*/ 4976132 h 5493554"/>
                  <a:gd name="connsiteX18" fmla="*/ 10801330 w 12291990"/>
                  <a:gd name="connsiteY18" fmla="*/ 5121388 h 5493554"/>
                  <a:gd name="connsiteX19" fmla="*/ 10801330 w 12291990"/>
                  <a:gd name="connsiteY19" fmla="*/ 145256 h 5493554"/>
                  <a:gd name="connsiteX20" fmla="*/ 10946586 w 12291990"/>
                  <a:gd name="connsiteY20" fmla="*/ 0 h 5493554"/>
                  <a:gd name="connsiteX21" fmla="*/ 10346512 w 12291990"/>
                  <a:gd name="connsiteY21" fmla="*/ 0 h 5493554"/>
                  <a:gd name="connsiteX22" fmla="*/ 10491768 w 12291990"/>
                  <a:gd name="connsiteY22" fmla="*/ 145256 h 5493554"/>
                  <a:gd name="connsiteX23" fmla="*/ 10491768 w 12291990"/>
                  <a:gd name="connsiteY23" fmla="*/ 5121388 h 5493554"/>
                  <a:gd name="connsiteX24" fmla="*/ 10346512 w 12291990"/>
                  <a:gd name="connsiteY24" fmla="*/ 4976132 h 5493554"/>
                  <a:gd name="connsiteX25" fmla="*/ 10201256 w 12291990"/>
                  <a:gd name="connsiteY25" fmla="*/ 5121388 h 5493554"/>
                  <a:gd name="connsiteX26" fmla="*/ 10201256 w 12291990"/>
                  <a:gd name="connsiteY26" fmla="*/ 145256 h 5493554"/>
                  <a:gd name="connsiteX27" fmla="*/ 10346512 w 12291990"/>
                  <a:gd name="connsiteY27" fmla="*/ 0 h 5493554"/>
                  <a:gd name="connsiteX28" fmla="*/ 9746438 w 12291990"/>
                  <a:gd name="connsiteY28" fmla="*/ 0 h 5493554"/>
                  <a:gd name="connsiteX29" fmla="*/ 9891694 w 12291990"/>
                  <a:gd name="connsiteY29" fmla="*/ 145256 h 5493554"/>
                  <a:gd name="connsiteX30" fmla="*/ 9891694 w 12291990"/>
                  <a:gd name="connsiteY30" fmla="*/ 5121388 h 5493554"/>
                  <a:gd name="connsiteX31" fmla="*/ 9746438 w 12291990"/>
                  <a:gd name="connsiteY31" fmla="*/ 4976132 h 5493554"/>
                  <a:gd name="connsiteX32" fmla="*/ 9601182 w 12291990"/>
                  <a:gd name="connsiteY32" fmla="*/ 5121388 h 5493554"/>
                  <a:gd name="connsiteX33" fmla="*/ 9601182 w 12291990"/>
                  <a:gd name="connsiteY33" fmla="*/ 145256 h 5493554"/>
                  <a:gd name="connsiteX34" fmla="*/ 9746438 w 12291990"/>
                  <a:gd name="connsiteY34" fmla="*/ 0 h 5493554"/>
                  <a:gd name="connsiteX35" fmla="*/ 9146364 w 12291990"/>
                  <a:gd name="connsiteY35" fmla="*/ 0 h 5493554"/>
                  <a:gd name="connsiteX36" fmla="*/ 9291620 w 12291990"/>
                  <a:gd name="connsiteY36" fmla="*/ 145256 h 5493554"/>
                  <a:gd name="connsiteX37" fmla="*/ 9291620 w 12291990"/>
                  <a:gd name="connsiteY37" fmla="*/ 5121388 h 5493554"/>
                  <a:gd name="connsiteX38" fmla="*/ 9146364 w 12291990"/>
                  <a:gd name="connsiteY38" fmla="*/ 4976132 h 5493554"/>
                  <a:gd name="connsiteX39" fmla="*/ 9001108 w 12291990"/>
                  <a:gd name="connsiteY39" fmla="*/ 5121388 h 5493554"/>
                  <a:gd name="connsiteX40" fmla="*/ 9001108 w 12291990"/>
                  <a:gd name="connsiteY40" fmla="*/ 145256 h 5493554"/>
                  <a:gd name="connsiteX41" fmla="*/ 9146364 w 12291990"/>
                  <a:gd name="connsiteY41" fmla="*/ 0 h 5493554"/>
                  <a:gd name="connsiteX42" fmla="*/ 8546290 w 12291990"/>
                  <a:gd name="connsiteY42" fmla="*/ 0 h 5493554"/>
                  <a:gd name="connsiteX43" fmla="*/ 8691546 w 12291990"/>
                  <a:gd name="connsiteY43" fmla="*/ 145256 h 5493554"/>
                  <a:gd name="connsiteX44" fmla="*/ 8691546 w 12291990"/>
                  <a:gd name="connsiteY44" fmla="*/ 5121388 h 5493554"/>
                  <a:gd name="connsiteX45" fmla="*/ 8546290 w 12291990"/>
                  <a:gd name="connsiteY45" fmla="*/ 4976132 h 5493554"/>
                  <a:gd name="connsiteX46" fmla="*/ 8401034 w 12291990"/>
                  <a:gd name="connsiteY46" fmla="*/ 5121388 h 5493554"/>
                  <a:gd name="connsiteX47" fmla="*/ 8401034 w 12291990"/>
                  <a:gd name="connsiteY47" fmla="*/ 145256 h 5493554"/>
                  <a:gd name="connsiteX48" fmla="*/ 8546290 w 12291990"/>
                  <a:gd name="connsiteY48" fmla="*/ 0 h 5493554"/>
                  <a:gd name="connsiteX49" fmla="*/ 7946216 w 12291990"/>
                  <a:gd name="connsiteY49" fmla="*/ 0 h 5493554"/>
                  <a:gd name="connsiteX50" fmla="*/ 8091472 w 12291990"/>
                  <a:gd name="connsiteY50" fmla="*/ 145256 h 5493554"/>
                  <a:gd name="connsiteX51" fmla="*/ 8091472 w 12291990"/>
                  <a:gd name="connsiteY51" fmla="*/ 5121388 h 5493554"/>
                  <a:gd name="connsiteX52" fmla="*/ 7946216 w 12291990"/>
                  <a:gd name="connsiteY52" fmla="*/ 4976132 h 5493554"/>
                  <a:gd name="connsiteX53" fmla="*/ 7800960 w 12291990"/>
                  <a:gd name="connsiteY53" fmla="*/ 5121388 h 5493554"/>
                  <a:gd name="connsiteX54" fmla="*/ 7800960 w 12291990"/>
                  <a:gd name="connsiteY54" fmla="*/ 145256 h 5493554"/>
                  <a:gd name="connsiteX55" fmla="*/ 7946216 w 12291990"/>
                  <a:gd name="connsiteY55" fmla="*/ 0 h 5493554"/>
                  <a:gd name="connsiteX56" fmla="*/ 7346142 w 12291990"/>
                  <a:gd name="connsiteY56" fmla="*/ 0 h 5493554"/>
                  <a:gd name="connsiteX57" fmla="*/ 7491398 w 12291990"/>
                  <a:gd name="connsiteY57" fmla="*/ 145256 h 5493554"/>
                  <a:gd name="connsiteX58" fmla="*/ 7491398 w 12291990"/>
                  <a:gd name="connsiteY58" fmla="*/ 5121388 h 5493554"/>
                  <a:gd name="connsiteX59" fmla="*/ 7346142 w 12291990"/>
                  <a:gd name="connsiteY59" fmla="*/ 4976132 h 5493554"/>
                  <a:gd name="connsiteX60" fmla="*/ 7200886 w 12291990"/>
                  <a:gd name="connsiteY60" fmla="*/ 5121388 h 5493554"/>
                  <a:gd name="connsiteX61" fmla="*/ 7200886 w 12291990"/>
                  <a:gd name="connsiteY61" fmla="*/ 145256 h 5493554"/>
                  <a:gd name="connsiteX62" fmla="*/ 7346142 w 12291990"/>
                  <a:gd name="connsiteY62" fmla="*/ 0 h 5493554"/>
                  <a:gd name="connsiteX63" fmla="*/ 6746068 w 12291990"/>
                  <a:gd name="connsiteY63" fmla="*/ 0 h 5493554"/>
                  <a:gd name="connsiteX64" fmla="*/ 6891324 w 12291990"/>
                  <a:gd name="connsiteY64" fmla="*/ 145256 h 5493554"/>
                  <a:gd name="connsiteX65" fmla="*/ 6891324 w 12291990"/>
                  <a:gd name="connsiteY65" fmla="*/ 5121388 h 5493554"/>
                  <a:gd name="connsiteX66" fmla="*/ 6746068 w 12291990"/>
                  <a:gd name="connsiteY66" fmla="*/ 4976132 h 5493554"/>
                  <a:gd name="connsiteX67" fmla="*/ 6600812 w 12291990"/>
                  <a:gd name="connsiteY67" fmla="*/ 5121388 h 5493554"/>
                  <a:gd name="connsiteX68" fmla="*/ 6600812 w 12291990"/>
                  <a:gd name="connsiteY68" fmla="*/ 145256 h 5493554"/>
                  <a:gd name="connsiteX69" fmla="*/ 6746068 w 12291990"/>
                  <a:gd name="connsiteY69" fmla="*/ 0 h 5493554"/>
                  <a:gd name="connsiteX70" fmla="*/ 6145995 w 12291990"/>
                  <a:gd name="connsiteY70" fmla="*/ 0 h 5493554"/>
                  <a:gd name="connsiteX71" fmla="*/ 6291250 w 12291990"/>
                  <a:gd name="connsiteY71" fmla="*/ 145256 h 5493554"/>
                  <a:gd name="connsiteX72" fmla="*/ 6291250 w 12291990"/>
                  <a:gd name="connsiteY72" fmla="*/ 5121388 h 5493554"/>
                  <a:gd name="connsiteX73" fmla="*/ 6145994 w 12291990"/>
                  <a:gd name="connsiteY73" fmla="*/ 4976132 h 5493554"/>
                  <a:gd name="connsiteX74" fmla="*/ 6012153 w 12291990"/>
                  <a:gd name="connsiteY74" fmla="*/ 5064848 h 5493554"/>
                  <a:gd name="connsiteX75" fmla="*/ 6000739 w 12291990"/>
                  <a:gd name="connsiteY75" fmla="*/ 5121383 h 5493554"/>
                  <a:gd name="connsiteX76" fmla="*/ 6000739 w 12291990"/>
                  <a:gd name="connsiteY76" fmla="*/ 145256 h 5493554"/>
                  <a:gd name="connsiteX77" fmla="*/ 6145995 w 12291990"/>
                  <a:gd name="connsiteY77" fmla="*/ 0 h 5493554"/>
                  <a:gd name="connsiteX78" fmla="*/ 5545920 w 12291990"/>
                  <a:gd name="connsiteY78" fmla="*/ 0 h 5493554"/>
                  <a:gd name="connsiteX79" fmla="*/ 5691177 w 12291990"/>
                  <a:gd name="connsiteY79" fmla="*/ 145256 h 5493554"/>
                  <a:gd name="connsiteX80" fmla="*/ 5691177 w 12291990"/>
                  <a:gd name="connsiteY80" fmla="*/ 5493544 h 5493554"/>
                  <a:gd name="connsiteX81" fmla="*/ 5691176 w 12291990"/>
                  <a:gd name="connsiteY81" fmla="*/ 5493549 h 5493554"/>
                  <a:gd name="connsiteX82" fmla="*/ 5691176 w 12291990"/>
                  <a:gd name="connsiteY82" fmla="*/ 5121388 h 5493554"/>
                  <a:gd name="connsiteX83" fmla="*/ 5545921 w 12291990"/>
                  <a:gd name="connsiteY83" fmla="*/ 4976132 h 5493554"/>
                  <a:gd name="connsiteX84" fmla="*/ 5400665 w 12291990"/>
                  <a:gd name="connsiteY84" fmla="*/ 5121388 h 5493554"/>
                  <a:gd name="connsiteX85" fmla="*/ 5400665 w 12291990"/>
                  <a:gd name="connsiteY85" fmla="*/ 5493549 h 5493554"/>
                  <a:gd name="connsiteX86" fmla="*/ 5400664 w 12291990"/>
                  <a:gd name="connsiteY86" fmla="*/ 5493544 h 5493554"/>
                  <a:gd name="connsiteX87" fmla="*/ 5400664 w 12291990"/>
                  <a:gd name="connsiteY87" fmla="*/ 145256 h 5493554"/>
                  <a:gd name="connsiteX88" fmla="*/ 5545920 w 12291990"/>
                  <a:gd name="connsiteY88" fmla="*/ 0 h 5493554"/>
                  <a:gd name="connsiteX89" fmla="*/ 4945846 w 12291990"/>
                  <a:gd name="connsiteY89" fmla="*/ 0 h 5493554"/>
                  <a:gd name="connsiteX90" fmla="*/ 5091102 w 12291990"/>
                  <a:gd name="connsiteY90" fmla="*/ 145256 h 5493554"/>
                  <a:gd name="connsiteX91" fmla="*/ 5091102 w 12291990"/>
                  <a:gd name="connsiteY91" fmla="*/ 5121383 h 5493554"/>
                  <a:gd name="connsiteX92" fmla="*/ 5079689 w 12291990"/>
                  <a:gd name="connsiteY92" fmla="*/ 5064848 h 5493554"/>
                  <a:gd name="connsiteX93" fmla="*/ 4945847 w 12291990"/>
                  <a:gd name="connsiteY93" fmla="*/ 4976132 h 5493554"/>
                  <a:gd name="connsiteX94" fmla="*/ 4800591 w 12291990"/>
                  <a:gd name="connsiteY94" fmla="*/ 5121388 h 5493554"/>
                  <a:gd name="connsiteX95" fmla="*/ 4800591 w 12291990"/>
                  <a:gd name="connsiteY95" fmla="*/ 5493549 h 5493554"/>
                  <a:gd name="connsiteX96" fmla="*/ 4800591 w 12291990"/>
                  <a:gd name="connsiteY96" fmla="*/ 5493544 h 5493554"/>
                  <a:gd name="connsiteX97" fmla="*/ 4800591 w 12291990"/>
                  <a:gd name="connsiteY97" fmla="*/ 145256 h 5493554"/>
                  <a:gd name="connsiteX98" fmla="*/ 4945846 w 12291990"/>
                  <a:gd name="connsiteY98" fmla="*/ 0 h 5493554"/>
                  <a:gd name="connsiteX99" fmla="*/ 4345772 w 12291990"/>
                  <a:gd name="connsiteY99" fmla="*/ 0 h 5493554"/>
                  <a:gd name="connsiteX100" fmla="*/ 4491030 w 12291990"/>
                  <a:gd name="connsiteY100" fmla="*/ 145256 h 5493554"/>
                  <a:gd name="connsiteX101" fmla="*/ 4491030 w 12291990"/>
                  <a:gd name="connsiteY101" fmla="*/ 5493544 h 5493554"/>
                  <a:gd name="connsiteX102" fmla="*/ 4491028 w 12291990"/>
                  <a:gd name="connsiteY102" fmla="*/ 5493550 h 5493554"/>
                  <a:gd name="connsiteX103" fmla="*/ 4491028 w 12291990"/>
                  <a:gd name="connsiteY103" fmla="*/ 5121388 h 5493554"/>
                  <a:gd name="connsiteX104" fmla="*/ 4345772 w 12291990"/>
                  <a:gd name="connsiteY104" fmla="*/ 4976132 h 5493554"/>
                  <a:gd name="connsiteX105" fmla="*/ 4200518 w 12291990"/>
                  <a:gd name="connsiteY105" fmla="*/ 5121388 h 5493554"/>
                  <a:gd name="connsiteX106" fmla="*/ 4200518 w 12291990"/>
                  <a:gd name="connsiteY106" fmla="*/ 145256 h 5493554"/>
                  <a:gd name="connsiteX107" fmla="*/ 4345772 w 12291990"/>
                  <a:gd name="connsiteY107" fmla="*/ 0 h 5493554"/>
                  <a:gd name="connsiteX108" fmla="*/ 3745700 w 12291990"/>
                  <a:gd name="connsiteY108" fmla="*/ 0 h 5493554"/>
                  <a:gd name="connsiteX109" fmla="*/ 3890955 w 12291990"/>
                  <a:gd name="connsiteY109" fmla="*/ 145256 h 5493554"/>
                  <a:gd name="connsiteX110" fmla="*/ 3890955 w 12291990"/>
                  <a:gd name="connsiteY110" fmla="*/ 5121378 h 5493554"/>
                  <a:gd name="connsiteX111" fmla="*/ 3879542 w 12291990"/>
                  <a:gd name="connsiteY111" fmla="*/ 5064848 h 5493554"/>
                  <a:gd name="connsiteX112" fmla="*/ 3745701 w 12291990"/>
                  <a:gd name="connsiteY112" fmla="*/ 4976132 h 5493554"/>
                  <a:gd name="connsiteX113" fmla="*/ 3600445 w 12291990"/>
                  <a:gd name="connsiteY113" fmla="*/ 5121388 h 5493554"/>
                  <a:gd name="connsiteX114" fmla="*/ 3600445 w 12291990"/>
                  <a:gd name="connsiteY114" fmla="*/ 5493549 h 5493554"/>
                  <a:gd name="connsiteX115" fmla="*/ 3600444 w 12291990"/>
                  <a:gd name="connsiteY115" fmla="*/ 5493544 h 5493554"/>
                  <a:gd name="connsiteX116" fmla="*/ 3600444 w 12291990"/>
                  <a:gd name="connsiteY116" fmla="*/ 145256 h 5493554"/>
                  <a:gd name="connsiteX117" fmla="*/ 3745700 w 12291990"/>
                  <a:gd name="connsiteY117" fmla="*/ 0 h 5493554"/>
                  <a:gd name="connsiteX118" fmla="*/ 3145626 w 12291990"/>
                  <a:gd name="connsiteY118" fmla="*/ 0 h 5493554"/>
                  <a:gd name="connsiteX119" fmla="*/ 3290881 w 12291990"/>
                  <a:gd name="connsiteY119" fmla="*/ 145256 h 5493554"/>
                  <a:gd name="connsiteX120" fmla="*/ 3290881 w 12291990"/>
                  <a:gd name="connsiteY120" fmla="*/ 5121378 h 5493554"/>
                  <a:gd name="connsiteX121" fmla="*/ 3279469 w 12291990"/>
                  <a:gd name="connsiteY121" fmla="*/ 5064848 h 5493554"/>
                  <a:gd name="connsiteX122" fmla="*/ 3145627 w 12291990"/>
                  <a:gd name="connsiteY122" fmla="*/ 4976132 h 5493554"/>
                  <a:gd name="connsiteX123" fmla="*/ 3000371 w 12291990"/>
                  <a:gd name="connsiteY123" fmla="*/ 5121388 h 5493554"/>
                  <a:gd name="connsiteX124" fmla="*/ 3000371 w 12291990"/>
                  <a:gd name="connsiteY124" fmla="*/ 5493550 h 5493554"/>
                  <a:gd name="connsiteX125" fmla="*/ 3000370 w 12291990"/>
                  <a:gd name="connsiteY125" fmla="*/ 5493544 h 5493554"/>
                  <a:gd name="connsiteX126" fmla="*/ 3000370 w 12291990"/>
                  <a:gd name="connsiteY126" fmla="*/ 145256 h 5493554"/>
                  <a:gd name="connsiteX127" fmla="*/ 3145626 w 12291990"/>
                  <a:gd name="connsiteY127" fmla="*/ 0 h 5493554"/>
                  <a:gd name="connsiteX128" fmla="*/ 2545551 w 12291990"/>
                  <a:gd name="connsiteY128" fmla="*/ 0 h 5493554"/>
                  <a:gd name="connsiteX129" fmla="*/ 2690807 w 12291990"/>
                  <a:gd name="connsiteY129" fmla="*/ 145256 h 5493554"/>
                  <a:gd name="connsiteX130" fmla="*/ 2690807 w 12291990"/>
                  <a:gd name="connsiteY130" fmla="*/ 5121378 h 5493554"/>
                  <a:gd name="connsiteX131" fmla="*/ 2679394 w 12291990"/>
                  <a:gd name="connsiteY131" fmla="*/ 5064848 h 5493554"/>
                  <a:gd name="connsiteX132" fmla="*/ 2545553 w 12291990"/>
                  <a:gd name="connsiteY132" fmla="*/ 4976132 h 5493554"/>
                  <a:gd name="connsiteX133" fmla="*/ 2400297 w 12291990"/>
                  <a:gd name="connsiteY133" fmla="*/ 5121388 h 5493554"/>
                  <a:gd name="connsiteX134" fmla="*/ 2400297 w 12291990"/>
                  <a:gd name="connsiteY134" fmla="*/ 5493550 h 5493554"/>
                  <a:gd name="connsiteX135" fmla="*/ 2400296 w 12291990"/>
                  <a:gd name="connsiteY135" fmla="*/ 5493544 h 5493554"/>
                  <a:gd name="connsiteX136" fmla="*/ 2400296 w 12291990"/>
                  <a:gd name="connsiteY136" fmla="*/ 145256 h 5493554"/>
                  <a:gd name="connsiteX137" fmla="*/ 2545551 w 12291990"/>
                  <a:gd name="connsiteY137" fmla="*/ 0 h 5493554"/>
                  <a:gd name="connsiteX138" fmla="*/ 1945478 w 12291990"/>
                  <a:gd name="connsiteY138" fmla="*/ 0 h 5493554"/>
                  <a:gd name="connsiteX139" fmla="*/ 2090734 w 12291990"/>
                  <a:gd name="connsiteY139" fmla="*/ 145256 h 5493554"/>
                  <a:gd name="connsiteX140" fmla="*/ 2090734 w 12291990"/>
                  <a:gd name="connsiteY140" fmla="*/ 5121388 h 5493554"/>
                  <a:gd name="connsiteX141" fmla="*/ 1945479 w 12291990"/>
                  <a:gd name="connsiteY141" fmla="*/ 4976132 h 5493554"/>
                  <a:gd name="connsiteX142" fmla="*/ 1800223 w 12291990"/>
                  <a:gd name="connsiteY142" fmla="*/ 5121388 h 5493554"/>
                  <a:gd name="connsiteX143" fmla="*/ 1800223 w 12291990"/>
                  <a:gd name="connsiteY143" fmla="*/ 5493549 h 5493554"/>
                  <a:gd name="connsiteX144" fmla="*/ 1800222 w 12291990"/>
                  <a:gd name="connsiteY144" fmla="*/ 5493544 h 5493554"/>
                  <a:gd name="connsiteX145" fmla="*/ 1800222 w 12291990"/>
                  <a:gd name="connsiteY145" fmla="*/ 145256 h 5493554"/>
                  <a:gd name="connsiteX146" fmla="*/ 1945478 w 12291990"/>
                  <a:gd name="connsiteY146" fmla="*/ 0 h 5493554"/>
                  <a:gd name="connsiteX147" fmla="*/ 1345404 w 12291990"/>
                  <a:gd name="connsiteY147" fmla="*/ 0 h 5493554"/>
                  <a:gd name="connsiteX148" fmla="*/ 1490660 w 12291990"/>
                  <a:gd name="connsiteY148" fmla="*/ 145256 h 5493554"/>
                  <a:gd name="connsiteX149" fmla="*/ 1490660 w 12291990"/>
                  <a:gd name="connsiteY149" fmla="*/ 5121383 h 5493554"/>
                  <a:gd name="connsiteX150" fmla="*/ 1479246 w 12291990"/>
                  <a:gd name="connsiteY150" fmla="*/ 5064848 h 5493554"/>
                  <a:gd name="connsiteX151" fmla="*/ 1345405 w 12291990"/>
                  <a:gd name="connsiteY151" fmla="*/ 4976132 h 5493554"/>
                  <a:gd name="connsiteX152" fmla="*/ 1200149 w 12291990"/>
                  <a:gd name="connsiteY152" fmla="*/ 5121388 h 5493554"/>
                  <a:gd name="connsiteX153" fmla="*/ 1200149 w 12291990"/>
                  <a:gd name="connsiteY153" fmla="*/ 5493550 h 5493554"/>
                  <a:gd name="connsiteX154" fmla="*/ 1200148 w 12291990"/>
                  <a:gd name="connsiteY154" fmla="*/ 5493544 h 5493554"/>
                  <a:gd name="connsiteX155" fmla="*/ 1200148 w 12291990"/>
                  <a:gd name="connsiteY155" fmla="*/ 145256 h 5493554"/>
                  <a:gd name="connsiteX156" fmla="*/ 1345404 w 12291990"/>
                  <a:gd name="connsiteY156" fmla="*/ 0 h 5493554"/>
                  <a:gd name="connsiteX157" fmla="*/ 745330 w 12291990"/>
                  <a:gd name="connsiteY157" fmla="*/ 0 h 5493554"/>
                  <a:gd name="connsiteX158" fmla="*/ 890586 w 12291990"/>
                  <a:gd name="connsiteY158" fmla="*/ 145256 h 5493554"/>
                  <a:gd name="connsiteX159" fmla="*/ 890586 w 12291990"/>
                  <a:gd name="connsiteY159" fmla="*/ 5121384 h 5493554"/>
                  <a:gd name="connsiteX160" fmla="*/ 879172 w 12291990"/>
                  <a:gd name="connsiteY160" fmla="*/ 5064848 h 5493554"/>
                  <a:gd name="connsiteX161" fmla="*/ 745331 w 12291990"/>
                  <a:gd name="connsiteY161" fmla="*/ 4976132 h 5493554"/>
                  <a:gd name="connsiteX162" fmla="*/ 600075 w 12291990"/>
                  <a:gd name="connsiteY162" fmla="*/ 5121388 h 5493554"/>
                  <a:gd name="connsiteX163" fmla="*/ 600075 w 12291990"/>
                  <a:gd name="connsiteY163" fmla="*/ 5493549 h 5493554"/>
                  <a:gd name="connsiteX164" fmla="*/ 600074 w 12291990"/>
                  <a:gd name="connsiteY164" fmla="*/ 5493544 h 5493554"/>
                  <a:gd name="connsiteX165" fmla="*/ 600074 w 12291990"/>
                  <a:gd name="connsiteY165" fmla="*/ 145256 h 5493554"/>
                  <a:gd name="connsiteX166" fmla="*/ 745330 w 12291990"/>
                  <a:gd name="connsiteY166" fmla="*/ 0 h 5493554"/>
                  <a:gd name="connsiteX167" fmla="*/ 145256 w 12291990"/>
                  <a:gd name="connsiteY167" fmla="*/ 0 h 5493554"/>
                  <a:gd name="connsiteX168" fmla="*/ 290512 w 12291990"/>
                  <a:gd name="connsiteY168" fmla="*/ 145256 h 5493554"/>
                  <a:gd name="connsiteX169" fmla="*/ 290512 w 12291990"/>
                  <a:gd name="connsiteY169" fmla="*/ 5121379 h 5493554"/>
                  <a:gd name="connsiteX170" fmla="*/ 279099 w 12291990"/>
                  <a:gd name="connsiteY170" fmla="*/ 5064848 h 5493554"/>
                  <a:gd name="connsiteX171" fmla="*/ 145258 w 12291990"/>
                  <a:gd name="connsiteY171" fmla="*/ 4976132 h 5493554"/>
                  <a:gd name="connsiteX172" fmla="*/ 2 w 12291990"/>
                  <a:gd name="connsiteY172" fmla="*/ 5121388 h 5493554"/>
                  <a:gd name="connsiteX173" fmla="*/ 2 w 12291990"/>
                  <a:gd name="connsiteY173" fmla="*/ 5493554 h 5493554"/>
                  <a:gd name="connsiteX174" fmla="*/ 0 w 12291990"/>
                  <a:gd name="connsiteY174" fmla="*/ 5493544 h 5493554"/>
                  <a:gd name="connsiteX175" fmla="*/ 0 w 12291990"/>
                  <a:gd name="connsiteY175" fmla="*/ 145256 h 5493554"/>
                  <a:gd name="connsiteX176" fmla="*/ 145256 w 12291990"/>
                  <a:gd name="connsiteY176" fmla="*/ 0 h 549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Lst>
                <a:rect l="l" t="t" r="r" b="b"/>
                <a:pathLst>
                  <a:path w="12291990" h="5493554">
                    <a:moveTo>
                      <a:pt x="12146734" y="0"/>
                    </a:moveTo>
                    <a:cubicBezTo>
                      <a:pt x="12226957" y="0"/>
                      <a:pt x="12291990" y="65033"/>
                      <a:pt x="12291990" y="145256"/>
                    </a:cubicBezTo>
                    <a:lnTo>
                      <a:pt x="12291990" y="5121388"/>
                    </a:lnTo>
                    <a:cubicBezTo>
                      <a:pt x="12291990" y="5041165"/>
                      <a:pt x="12226957" y="4976132"/>
                      <a:pt x="12146734" y="4976132"/>
                    </a:cubicBezTo>
                    <a:cubicBezTo>
                      <a:pt x="12066511" y="4976132"/>
                      <a:pt x="12001478" y="5041165"/>
                      <a:pt x="12001478" y="5121388"/>
                    </a:cubicBezTo>
                    <a:lnTo>
                      <a:pt x="12001478" y="145256"/>
                    </a:lnTo>
                    <a:cubicBezTo>
                      <a:pt x="12001478" y="65033"/>
                      <a:pt x="12066511" y="0"/>
                      <a:pt x="12146734" y="0"/>
                    </a:cubicBezTo>
                    <a:close/>
                    <a:moveTo>
                      <a:pt x="11546660" y="0"/>
                    </a:moveTo>
                    <a:cubicBezTo>
                      <a:pt x="11626883" y="0"/>
                      <a:pt x="11691916" y="65033"/>
                      <a:pt x="11691916" y="145256"/>
                    </a:cubicBezTo>
                    <a:lnTo>
                      <a:pt x="11691916" y="5121388"/>
                    </a:lnTo>
                    <a:cubicBezTo>
                      <a:pt x="11691916" y="5041165"/>
                      <a:pt x="11626883" y="4976132"/>
                      <a:pt x="11546660" y="4976132"/>
                    </a:cubicBezTo>
                    <a:cubicBezTo>
                      <a:pt x="11466437" y="4976132"/>
                      <a:pt x="11401404" y="5041165"/>
                      <a:pt x="11401404" y="5121388"/>
                    </a:cubicBezTo>
                    <a:lnTo>
                      <a:pt x="11401404" y="145256"/>
                    </a:lnTo>
                    <a:cubicBezTo>
                      <a:pt x="11401404" y="65033"/>
                      <a:pt x="11466437" y="0"/>
                      <a:pt x="11546660" y="0"/>
                    </a:cubicBezTo>
                    <a:close/>
                    <a:moveTo>
                      <a:pt x="10946586" y="0"/>
                    </a:moveTo>
                    <a:cubicBezTo>
                      <a:pt x="11026809" y="0"/>
                      <a:pt x="11091842" y="65033"/>
                      <a:pt x="11091842" y="145256"/>
                    </a:cubicBezTo>
                    <a:lnTo>
                      <a:pt x="11091842" y="5121388"/>
                    </a:lnTo>
                    <a:cubicBezTo>
                      <a:pt x="11091842" y="5041165"/>
                      <a:pt x="11026809" y="4976132"/>
                      <a:pt x="10946586" y="4976132"/>
                    </a:cubicBezTo>
                    <a:cubicBezTo>
                      <a:pt x="10866363" y="4976132"/>
                      <a:pt x="10801330" y="5041165"/>
                      <a:pt x="10801330" y="5121388"/>
                    </a:cubicBezTo>
                    <a:lnTo>
                      <a:pt x="10801330" y="145256"/>
                    </a:lnTo>
                    <a:cubicBezTo>
                      <a:pt x="10801330" y="65033"/>
                      <a:pt x="10866363" y="0"/>
                      <a:pt x="10946586" y="0"/>
                    </a:cubicBezTo>
                    <a:close/>
                    <a:moveTo>
                      <a:pt x="10346512" y="0"/>
                    </a:moveTo>
                    <a:cubicBezTo>
                      <a:pt x="10426735" y="0"/>
                      <a:pt x="10491768" y="65033"/>
                      <a:pt x="10491768" y="145256"/>
                    </a:cubicBezTo>
                    <a:lnTo>
                      <a:pt x="10491768" y="5121388"/>
                    </a:lnTo>
                    <a:cubicBezTo>
                      <a:pt x="10491768" y="5041165"/>
                      <a:pt x="10426735" y="4976132"/>
                      <a:pt x="10346512" y="4976132"/>
                    </a:cubicBezTo>
                    <a:cubicBezTo>
                      <a:pt x="10266289" y="4976132"/>
                      <a:pt x="10201256" y="5041165"/>
                      <a:pt x="10201256" y="5121388"/>
                    </a:cubicBezTo>
                    <a:lnTo>
                      <a:pt x="10201256" y="145256"/>
                    </a:lnTo>
                    <a:cubicBezTo>
                      <a:pt x="10201256" y="65033"/>
                      <a:pt x="10266289" y="0"/>
                      <a:pt x="10346512" y="0"/>
                    </a:cubicBezTo>
                    <a:close/>
                    <a:moveTo>
                      <a:pt x="9746438" y="0"/>
                    </a:moveTo>
                    <a:cubicBezTo>
                      <a:pt x="9826661" y="0"/>
                      <a:pt x="9891694" y="65033"/>
                      <a:pt x="9891694" y="145256"/>
                    </a:cubicBezTo>
                    <a:lnTo>
                      <a:pt x="9891694" y="5121388"/>
                    </a:lnTo>
                    <a:cubicBezTo>
                      <a:pt x="9891694" y="5041165"/>
                      <a:pt x="9826661" y="4976132"/>
                      <a:pt x="9746438" y="4976132"/>
                    </a:cubicBezTo>
                    <a:cubicBezTo>
                      <a:pt x="9666215" y="4976132"/>
                      <a:pt x="9601182" y="5041165"/>
                      <a:pt x="9601182" y="5121388"/>
                    </a:cubicBezTo>
                    <a:lnTo>
                      <a:pt x="9601182" y="145256"/>
                    </a:lnTo>
                    <a:cubicBezTo>
                      <a:pt x="9601182" y="65033"/>
                      <a:pt x="9666215" y="0"/>
                      <a:pt x="9746438" y="0"/>
                    </a:cubicBezTo>
                    <a:close/>
                    <a:moveTo>
                      <a:pt x="9146364" y="0"/>
                    </a:moveTo>
                    <a:cubicBezTo>
                      <a:pt x="9226587" y="0"/>
                      <a:pt x="9291620" y="65033"/>
                      <a:pt x="9291620" y="145256"/>
                    </a:cubicBezTo>
                    <a:lnTo>
                      <a:pt x="9291620" y="5121388"/>
                    </a:lnTo>
                    <a:cubicBezTo>
                      <a:pt x="9291620" y="5041165"/>
                      <a:pt x="9226587" y="4976132"/>
                      <a:pt x="9146364" y="4976132"/>
                    </a:cubicBezTo>
                    <a:cubicBezTo>
                      <a:pt x="9066141" y="4976132"/>
                      <a:pt x="9001108" y="5041165"/>
                      <a:pt x="9001108" y="5121388"/>
                    </a:cubicBezTo>
                    <a:lnTo>
                      <a:pt x="9001108" y="145256"/>
                    </a:lnTo>
                    <a:cubicBezTo>
                      <a:pt x="9001108" y="65033"/>
                      <a:pt x="9066141" y="0"/>
                      <a:pt x="9146364" y="0"/>
                    </a:cubicBezTo>
                    <a:close/>
                    <a:moveTo>
                      <a:pt x="8546290" y="0"/>
                    </a:moveTo>
                    <a:cubicBezTo>
                      <a:pt x="8626513" y="0"/>
                      <a:pt x="8691546" y="65033"/>
                      <a:pt x="8691546" y="145256"/>
                    </a:cubicBezTo>
                    <a:lnTo>
                      <a:pt x="8691546" y="5121388"/>
                    </a:lnTo>
                    <a:cubicBezTo>
                      <a:pt x="8691546" y="5041165"/>
                      <a:pt x="8626513" y="4976132"/>
                      <a:pt x="8546290" y="4976132"/>
                    </a:cubicBezTo>
                    <a:cubicBezTo>
                      <a:pt x="8466067" y="4976132"/>
                      <a:pt x="8401034" y="5041165"/>
                      <a:pt x="8401034" y="5121388"/>
                    </a:cubicBezTo>
                    <a:lnTo>
                      <a:pt x="8401034" y="145256"/>
                    </a:lnTo>
                    <a:cubicBezTo>
                      <a:pt x="8401034" y="65033"/>
                      <a:pt x="8466067" y="0"/>
                      <a:pt x="8546290" y="0"/>
                    </a:cubicBezTo>
                    <a:close/>
                    <a:moveTo>
                      <a:pt x="7946216" y="0"/>
                    </a:moveTo>
                    <a:cubicBezTo>
                      <a:pt x="8026439" y="0"/>
                      <a:pt x="8091472" y="65033"/>
                      <a:pt x="8091472" y="145256"/>
                    </a:cubicBezTo>
                    <a:lnTo>
                      <a:pt x="8091472" y="5121388"/>
                    </a:lnTo>
                    <a:cubicBezTo>
                      <a:pt x="8091472" y="5041165"/>
                      <a:pt x="8026439" y="4976132"/>
                      <a:pt x="7946216" y="4976132"/>
                    </a:cubicBezTo>
                    <a:cubicBezTo>
                      <a:pt x="7865993" y="4976132"/>
                      <a:pt x="7800960" y="5041165"/>
                      <a:pt x="7800960" y="5121388"/>
                    </a:cubicBezTo>
                    <a:lnTo>
                      <a:pt x="7800960" y="145256"/>
                    </a:lnTo>
                    <a:cubicBezTo>
                      <a:pt x="7800960" y="65033"/>
                      <a:pt x="7865993" y="0"/>
                      <a:pt x="7946216" y="0"/>
                    </a:cubicBezTo>
                    <a:close/>
                    <a:moveTo>
                      <a:pt x="7346142" y="0"/>
                    </a:moveTo>
                    <a:cubicBezTo>
                      <a:pt x="7426365" y="0"/>
                      <a:pt x="7491398" y="65033"/>
                      <a:pt x="7491398" y="145256"/>
                    </a:cubicBezTo>
                    <a:lnTo>
                      <a:pt x="7491398" y="5121388"/>
                    </a:lnTo>
                    <a:cubicBezTo>
                      <a:pt x="7491398" y="5041165"/>
                      <a:pt x="7426365" y="4976132"/>
                      <a:pt x="7346142" y="4976132"/>
                    </a:cubicBezTo>
                    <a:cubicBezTo>
                      <a:pt x="7265919" y="4976132"/>
                      <a:pt x="7200886" y="5041165"/>
                      <a:pt x="7200886" y="5121388"/>
                    </a:cubicBezTo>
                    <a:lnTo>
                      <a:pt x="7200886" y="145256"/>
                    </a:lnTo>
                    <a:cubicBezTo>
                      <a:pt x="7200886" y="65033"/>
                      <a:pt x="7265919" y="0"/>
                      <a:pt x="7346142" y="0"/>
                    </a:cubicBezTo>
                    <a:close/>
                    <a:moveTo>
                      <a:pt x="6746068" y="0"/>
                    </a:moveTo>
                    <a:cubicBezTo>
                      <a:pt x="6826291" y="0"/>
                      <a:pt x="6891324" y="65033"/>
                      <a:pt x="6891324" y="145256"/>
                    </a:cubicBezTo>
                    <a:lnTo>
                      <a:pt x="6891324" y="5121388"/>
                    </a:lnTo>
                    <a:cubicBezTo>
                      <a:pt x="6891324" y="5041165"/>
                      <a:pt x="6826291" y="4976132"/>
                      <a:pt x="6746068" y="4976132"/>
                    </a:cubicBezTo>
                    <a:cubicBezTo>
                      <a:pt x="6665845" y="4976132"/>
                      <a:pt x="6600812" y="5041165"/>
                      <a:pt x="6600812" y="5121388"/>
                    </a:cubicBezTo>
                    <a:lnTo>
                      <a:pt x="6600812" y="145256"/>
                    </a:lnTo>
                    <a:cubicBezTo>
                      <a:pt x="6600812" y="65033"/>
                      <a:pt x="6665845" y="0"/>
                      <a:pt x="6746068" y="0"/>
                    </a:cubicBezTo>
                    <a:close/>
                    <a:moveTo>
                      <a:pt x="6145995" y="0"/>
                    </a:moveTo>
                    <a:cubicBezTo>
                      <a:pt x="6226217" y="0"/>
                      <a:pt x="6291250" y="65033"/>
                      <a:pt x="6291250" y="145256"/>
                    </a:cubicBezTo>
                    <a:lnTo>
                      <a:pt x="6291250" y="5121388"/>
                    </a:lnTo>
                    <a:cubicBezTo>
                      <a:pt x="6291250" y="5041165"/>
                      <a:pt x="6226217" y="4976132"/>
                      <a:pt x="6145994" y="4976132"/>
                    </a:cubicBezTo>
                    <a:cubicBezTo>
                      <a:pt x="6085827" y="4976132"/>
                      <a:pt x="6034204" y="5012713"/>
                      <a:pt x="6012153" y="5064848"/>
                    </a:cubicBezTo>
                    <a:lnTo>
                      <a:pt x="6000739" y="5121383"/>
                    </a:lnTo>
                    <a:lnTo>
                      <a:pt x="6000739" y="145256"/>
                    </a:lnTo>
                    <a:cubicBezTo>
                      <a:pt x="6000739" y="65033"/>
                      <a:pt x="6065771" y="0"/>
                      <a:pt x="6145995" y="0"/>
                    </a:cubicBezTo>
                    <a:close/>
                    <a:moveTo>
                      <a:pt x="5545920" y="0"/>
                    </a:moveTo>
                    <a:cubicBezTo>
                      <a:pt x="5626144" y="0"/>
                      <a:pt x="5691177" y="65033"/>
                      <a:pt x="5691177" y="145256"/>
                    </a:cubicBezTo>
                    <a:lnTo>
                      <a:pt x="5691177" y="5493544"/>
                    </a:lnTo>
                    <a:lnTo>
                      <a:pt x="5691176" y="5493549"/>
                    </a:lnTo>
                    <a:lnTo>
                      <a:pt x="5691176" y="5121388"/>
                    </a:lnTo>
                    <a:cubicBezTo>
                      <a:pt x="5691176" y="5041165"/>
                      <a:pt x="5626143" y="4976132"/>
                      <a:pt x="5545921" y="4976132"/>
                    </a:cubicBezTo>
                    <a:cubicBezTo>
                      <a:pt x="5465698" y="4976132"/>
                      <a:pt x="5400665" y="5041165"/>
                      <a:pt x="5400665" y="5121388"/>
                    </a:cubicBezTo>
                    <a:lnTo>
                      <a:pt x="5400665" y="5493549"/>
                    </a:lnTo>
                    <a:lnTo>
                      <a:pt x="5400664" y="5493544"/>
                    </a:lnTo>
                    <a:lnTo>
                      <a:pt x="5400664" y="145256"/>
                    </a:lnTo>
                    <a:cubicBezTo>
                      <a:pt x="5400664" y="65033"/>
                      <a:pt x="5465698" y="0"/>
                      <a:pt x="5545920" y="0"/>
                    </a:cubicBezTo>
                    <a:close/>
                    <a:moveTo>
                      <a:pt x="4945846" y="0"/>
                    </a:moveTo>
                    <a:cubicBezTo>
                      <a:pt x="5026069" y="0"/>
                      <a:pt x="5091102" y="65033"/>
                      <a:pt x="5091102" y="145256"/>
                    </a:cubicBezTo>
                    <a:lnTo>
                      <a:pt x="5091102" y="5121383"/>
                    </a:lnTo>
                    <a:lnTo>
                      <a:pt x="5079689" y="5064848"/>
                    </a:lnTo>
                    <a:cubicBezTo>
                      <a:pt x="5057638" y="5012713"/>
                      <a:pt x="5006015" y="4976132"/>
                      <a:pt x="4945847" y="4976132"/>
                    </a:cubicBezTo>
                    <a:cubicBezTo>
                      <a:pt x="4865625" y="4976132"/>
                      <a:pt x="4800591" y="5041165"/>
                      <a:pt x="4800591" y="5121388"/>
                    </a:cubicBezTo>
                    <a:lnTo>
                      <a:pt x="4800591" y="5493549"/>
                    </a:lnTo>
                    <a:lnTo>
                      <a:pt x="4800591" y="5493544"/>
                    </a:lnTo>
                    <a:lnTo>
                      <a:pt x="4800591" y="145256"/>
                    </a:lnTo>
                    <a:cubicBezTo>
                      <a:pt x="4800591" y="65033"/>
                      <a:pt x="4865625" y="0"/>
                      <a:pt x="4945846" y="0"/>
                    </a:cubicBezTo>
                    <a:close/>
                    <a:moveTo>
                      <a:pt x="4345772" y="0"/>
                    </a:moveTo>
                    <a:cubicBezTo>
                      <a:pt x="4425995" y="0"/>
                      <a:pt x="4491030" y="65033"/>
                      <a:pt x="4491030" y="145256"/>
                    </a:cubicBezTo>
                    <a:lnTo>
                      <a:pt x="4491030" y="5493544"/>
                    </a:lnTo>
                    <a:lnTo>
                      <a:pt x="4491028" y="5493550"/>
                    </a:lnTo>
                    <a:lnTo>
                      <a:pt x="4491028" y="5121388"/>
                    </a:lnTo>
                    <a:cubicBezTo>
                      <a:pt x="4491028" y="5041165"/>
                      <a:pt x="4425996" y="4976132"/>
                      <a:pt x="4345772" y="4976132"/>
                    </a:cubicBezTo>
                    <a:cubicBezTo>
                      <a:pt x="4265550" y="4976132"/>
                      <a:pt x="4200518" y="5041165"/>
                      <a:pt x="4200518" y="5121388"/>
                    </a:cubicBezTo>
                    <a:lnTo>
                      <a:pt x="4200518" y="145256"/>
                    </a:lnTo>
                    <a:cubicBezTo>
                      <a:pt x="4200518" y="65033"/>
                      <a:pt x="4265549" y="0"/>
                      <a:pt x="4345772" y="0"/>
                    </a:cubicBezTo>
                    <a:close/>
                    <a:moveTo>
                      <a:pt x="3745700" y="0"/>
                    </a:moveTo>
                    <a:cubicBezTo>
                      <a:pt x="3825923" y="0"/>
                      <a:pt x="3890955" y="65033"/>
                      <a:pt x="3890955" y="145256"/>
                    </a:cubicBezTo>
                    <a:lnTo>
                      <a:pt x="3890955" y="5121378"/>
                    </a:lnTo>
                    <a:lnTo>
                      <a:pt x="3879542" y="5064848"/>
                    </a:lnTo>
                    <a:cubicBezTo>
                      <a:pt x="3857491" y="5012713"/>
                      <a:pt x="3805868" y="4976132"/>
                      <a:pt x="3745701" y="4976132"/>
                    </a:cubicBezTo>
                    <a:cubicBezTo>
                      <a:pt x="3665478" y="4976132"/>
                      <a:pt x="3600445" y="5041165"/>
                      <a:pt x="3600445" y="5121388"/>
                    </a:cubicBezTo>
                    <a:lnTo>
                      <a:pt x="3600445" y="5493549"/>
                    </a:lnTo>
                    <a:lnTo>
                      <a:pt x="3600444" y="5493544"/>
                    </a:lnTo>
                    <a:lnTo>
                      <a:pt x="3600444" y="145256"/>
                    </a:lnTo>
                    <a:cubicBezTo>
                      <a:pt x="3600444" y="65033"/>
                      <a:pt x="3665476" y="0"/>
                      <a:pt x="3745700" y="0"/>
                    </a:cubicBezTo>
                    <a:close/>
                    <a:moveTo>
                      <a:pt x="3145626" y="0"/>
                    </a:moveTo>
                    <a:cubicBezTo>
                      <a:pt x="3225849" y="0"/>
                      <a:pt x="3290881" y="65033"/>
                      <a:pt x="3290881" y="145256"/>
                    </a:cubicBezTo>
                    <a:lnTo>
                      <a:pt x="3290881" y="5121378"/>
                    </a:lnTo>
                    <a:lnTo>
                      <a:pt x="3279469" y="5064848"/>
                    </a:lnTo>
                    <a:cubicBezTo>
                      <a:pt x="3257417" y="5012713"/>
                      <a:pt x="3205795" y="4976132"/>
                      <a:pt x="3145627" y="4976132"/>
                    </a:cubicBezTo>
                    <a:cubicBezTo>
                      <a:pt x="3065404" y="4976132"/>
                      <a:pt x="3000371" y="5041165"/>
                      <a:pt x="3000371" y="5121388"/>
                    </a:cubicBezTo>
                    <a:lnTo>
                      <a:pt x="3000371" y="5493550"/>
                    </a:lnTo>
                    <a:lnTo>
                      <a:pt x="3000370" y="5493544"/>
                    </a:lnTo>
                    <a:lnTo>
                      <a:pt x="3000370" y="145256"/>
                    </a:lnTo>
                    <a:cubicBezTo>
                      <a:pt x="3000370" y="65033"/>
                      <a:pt x="3065403" y="0"/>
                      <a:pt x="3145626" y="0"/>
                    </a:cubicBezTo>
                    <a:close/>
                    <a:moveTo>
                      <a:pt x="2545551" y="0"/>
                    </a:moveTo>
                    <a:cubicBezTo>
                      <a:pt x="2625775" y="0"/>
                      <a:pt x="2690807" y="65033"/>
                      <a:pt x="2690807" y="145256"/>
                    </a:cubicBezTo>
                    <a:lnTo>
                      <a:pt x="2690807" y="5121378"/>
                    </a:lnTo>
                    <a:lnTo>
                      <a:pt x="2679394" y="5064848"/>
                    </a:lnTo>
                    <a:cubicBezTo>
                      <a:pt x="2657343" y="5012713"/>
                      <a:pt x="2605721" y="4976132"/>
                      <a:pt x="2545553" y="4976132"/>
                    </a:cubicBezTo>
                    <a:cubicBezTo>
                      <a:pt x="2465330" y="4976132"/>
                      <a:pt x="2400297" y="5041165"/>
                      <a:pt x="2400297" y="5121388"/>
                    </a:cubicBezTo>
                    <a:lnTo>
                      <a:pt x="2400297" y="5493550"/>
                    </a:lnTo>
                    <a:lnTo>
                      <a:pt x="2400296" y="5493544"/>
                    </a:lnTo>
                    <a:lnTo>
                      <a:pt x="2400296" y="145256"/>
                    </a:lnTo>
                    <a:cubicBezTo>
                      <a:pt x="2400296" y="65033"/>
                      <a:pt x="2465329" y="0"/>
                      <a:pt x="2545551" y="0"/>
                    </a:cubicBezTo>
                    <a:close/>
                    <a:moveTo>
                      <a:pt x="1945478" y="0"/>
                    </a:moveTo>
                    <a:cubicBezTo>
                      <a:pt x="2025701" y="0"/>
                      <a:pt x="2090734" y="65033"/>
                      <a:pt x="2090734" y="145256"/>
                    </a:cubicBezTo>
                    <a:lnTo>
                      <a:pt x="2090734" y="5121388"/>
                    </a:lnTo>
                    <a:cubicBezTo>
                      <a:pt x="2090734" y="5041165"/>
                      <a:pt x="2025702" y="4976132"/>
                      <a:pt x="1945479" y="4976132"/>
                    </a:cubicBezTo>
                    <a:cubicBezTo>
                      <a:pt x="1865256" y="4976132"/>
                      <a:pt x="1800223" y="5041165"/>
                      <a:pt x="1800223" y="5121388"/>
                    </a:cubicBezTo>
                    <a:lnTo>
                      <a:pt x="1800223" y="5493549"/>
                    </a:lnTo>
                    <a:lnTo>
                      <a:pt x="1800222" y="5493544"/>
                    </a:lnTo>
                    <a:lnTo>
                      <a:pt x="1800222" y="145256"/>
                    </a:lnTo>
                    <a:cubicBezTo>
                      <a:pt x="1800222" y="65033"/>
                      <a:pt x="1865255" y="0"/>
                      <a:pt x="1945478" y="0"/>
                    </a:cubicBezTo>
                    <a:close/>
                    <a:moveTo>
                      <a:pt x="1345404" y="0"/>
                    </a:moveTo>
                    <a:cubicBezTo>
                      <a:pt x="1425627" y="0"/>
                      <a:pt x="1490660" y="65033"/>
                      <a:pt x="1490660" y="145256"/>
                    </a:cubicBezTo>
                    <a:lnTo>
                      <a:pt x="1490660" y="5121383"/>
                    </a:lnTo>
                    <a:lnTo>
                      <a:pt x="1479246" y="5064848"/>
                    </a:lnTo>
                    <a:cubicBezTo>
                      <a:pt x="1457195" y="5012713"/>
                      <a:pt x="1405572" y="4976132"/>
                      <a:pt x="1345405" y="4976132"/>
                    </a:cubicBezTo>
                    <a:cubicBezTo>
                      <a:pt x="1265182" y="4976132"/>
                      <a:pt x="1200149" y="5041165"/>
                      <a:pt x="1200149" y="5121388"/>
                    </a:cubicBezTo>
                    <a:lnTo>
                      <a:pt x="1200149" y="5493550"/>
                    </a:lnTo>
                    <a:lnTo>
                      <a:pt x="1200148" y="5493544"/>
                    </a:lnTo>
                    <a:lnTo>
                      <a:pt x="1200148" y="145256"/>
                    </a:lnTo>
                    <a:cubicBezTo>
                      <a:pt x="1200148" y="65033"/>
                      <a:pt x="1265181" y="0"/>
                      <a:pt x="1345404" y="0"/>
                    </a:cubicBezTo>
                    <a:close/>
                    <a:moveTo>
                      <a:pt x="745330" y="0"/>
                    </a:moveTo>
                    <a:cubicBezTo>
                      <a:pt x="825553" y="0"/>
                      <a:pt x="890586" y="65033"/>
                      <a:pt x="890586" y="145256"/>
                    </a:cubicBezTo>
                    <a:lnTo>
                      <a:pt x="890586" y="5121384"/>
                    </a:lnTo>
                    <a:lnTo>
                      <a:pt x="879172" y="5064848"/>
                    </a:lnTo>
                    <a:cubicBezTo>
                      <a:pt x="857121" y="5012713"/>
                      <a:pt x="805498" y="4976132"/>
                      <a:pt x="745331" y="4976132"/>
                    </a:cubicBezTo>
                    <a:cubicBezTo>
                      <a:pt x="665108" y="4976132"/>
                      <a:pt x="600075" y="5041165"/>
                      <a:pt x="600075" y="5121388"/>
                    </a:cubicBezTo>
                    <a:lnTo>
                      <a:pt x="600075" y="5493549"/>
                    </a:lnTo>
                    <a:lnTo>
                      <a:pt x="600074" y="5493544"/>
                    </a:lnTo>
                    <a:lnTo>
                      <a:pt x="600074" y="145256"/>
                    </a:lnTo>
                    <a:cubicBezTo>
                      <a:pt x="600074" y="65033"/>
                      <a:pt x="665107" y="0"/>
                      <a:pt x="745330" y="0"/>
                    </a:cubicBezTo>
                    <a:close/>
                    <a:moveTo>
                      <a:pt x="145256" y="0"/>
                    </a:moveTo>
                    <a:cubicBezTo>
                      <a:pt x="225479" y="0"/>
                      <a:pt x="290512" y="65033"/>
                      <a:pt x="290512" y="145256"/>
                    </a:cubicBezTo>
                    <a:lnTo>
                      <a:pt x="290512" y="5121379"/>
                    </a:lnTo>
                    <a:lnTo>
                      <a:pt x="279099" y="5064848"/>
                    </a:lnTo>
                    <a:cubicBezTo>
                      <a:pt x="257048" y="5012713"/>
                      <a:pt x="205425" y="4976132"/>
                      <a:pt x="145258" y="4976132"/>
                    </a:cubicBezTo>
                    <a:cubicBezTo>
                      <a:pt x="65035" y="4976132"/>
                      <a:pt x="2" y="5041165"/>
                      <a:pt x="2" y="5121388"/>
                    </a:cubicBezTo>
                    <a:lnTo>
                      <a:pt x="2" y="5493554"/>
                    </a:lnTo>
                    <a:lnTo>
                      <a:pt x="0" y="5493544"/>
                    </a:lnTo>
                    <a:lnTo>
                      <a:pt x="0" y="145256"/>
                    </a:lnTo>
                    <a:cubicBezTo>
                      <a:pt x="0" y="65033"/>
                      <a:pt x="65033" y="0"/>
                      <a:pt x="145256" y="0"/>
                    </a:cubicBezTo>
                    <a:close/>
                  </a:path>
                </a:pathLst>
              </a:custGeom>
              <a:solidFill>
                <a:srgbClr val="171850"/>
              </a:solidFill>
              <a:ln w="28575">
                <a:solidFill>
                  <a:srgbClr val="2729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xmlns="" id="{CFE2E0E2-9B88-4E0A-B173-4E78A048003F}"/>
                  </a:ext>
                </a:extLst>
              </p:cNvPr>
              <p:cNvSpPr/>
              <p:nvPr/>
            </p:nvSpPr>
            <p:spPr>
              <a:xfrm>
                <a:off x="261937" y="-4105275"/>
                <a:ext cx="290512" cy="5638800"/>
              </a:xfrm>
              <a:prstGeom prst="roundRect">
                <a:avLst>
                  <a:gd name="adj" fmla="val 50000"/>
                </a:avLst>
              </a:prstGeom>
              <a:solidFill>
                <a:srgbClr val="272982"/>
              </a:solidFill>
              <a:ln w="28575">
                <a:solidFill>
                  <a:srgbClr val="1718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xmlns="" id="{74C065E8-42B8-4D66-8271-67A482EF6079}"/>
                  </a:ext>
                </a:extLst>
              </p:cNvPr>
              <p:cNvSpPr/>
              <p:nvPr/>
            </p:nvSpPr>
            <p:spPr>
              <a:xfrm>
                <a:off x="862011" y="-4105275"/>
                <a:ext cx="290512" cy="5638800"/>
              </a:xfrm>
              <a:prstGeom prst="roundRect">
                <a:avLst>
                  <a:gd name="adj" fmla="val 50000"/>
                </a:avLst>
              </a:prstGeom>
              <a:solidFill>
                <a:srgbClr val="272982"/>
              </a:solidFill>
              <a:ln w="28575">
                <a:solidFill>
                  <a:srgbClr val="1718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xmlns="" id="{1D22D7D7-CB76-4274-B9F0-28F982F9C089}"/>
                  </a:ext>
                </a:extLst>
              </p:cNvPr>
              <p:cNvSpPr/>
              <p:nvPr/>
            </p:nvSpPr>
            <p:spPr>
              <a:xfrm>
                <a:off x="1462085" y="-4105275"/>
                <a:ext cx="290512" cy="5638800"/>
              </a:xfrm>
              <a:prstGeom prst="roundRect">
                <a:avLst>
                  <a:gd name="adj" fmla="val 50000"/>
                </a:avLst>
              </a:prstGeom>
              <a:solidFill>
                <a:srgbClr val="272982"/>
              </a:solidFill>
              <a:ln w="28575">
                <a:solidFill>
                  <a:srgbClr val="1718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xmlns="" id="{A0306F57-9586-45E2-B29E-30048B4D2196}"/>
                  </a:ext>
                </a:extLst>
              </p:cNvPr>
              <p:cNvSpPr/>
              <p:nvPr/>
            </p:nvSpPr>
            <p:spPr>
              <a:xfrm>
                <a:off x="2062159" y="-4105275"/>
                <a:ext cx="290512" cy="5638800"/>
              </a:xfrm>
              <a:prstGeom prst="roundRect">
                <a:avLst>
                  <a:gd name="adj" fmla="val 50000"/>
                </a:avLst>
              </a:prstGeom>
              <a:solidFill>
                <a:srgbClr val="272982"/>
              </a:solidFill>
              <a:ln w="28575">
                <a:solidFill>
                  <a:srgbClr val="1718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xmlns="" id="{D4010058-B9F8-4A04-9E2F-95010A9CF638}"/>
                  </a:ext>
                </a:extLst>
              </p:cNvPr>
              <p:cNvSpPr/>
              <p:nvPr/>
            </p:nvSpPr>
            <p:spPr>
              <a:xfrm>
                <a:off x="2662233" y="-4105275"/>
                <a:ext cx="290512" cy="5638800"/>
              </a:xfrm>
              <a:prstGeom prst="roundRect">
                <a:avLst>
                  <a:gd name="adj" fmla="val 50000"/>
                </a:avLst>
              </a:prstGeom>
              <a:solidFill>
                <a:srgbClr val="272982"/>
              </a:solidFill>
              <a:ln w="28575">
                <a:solidFill>
                  <a:srgbClr val="1718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xmlns="" id="{C2CF9B95-6D3E-4B63-8D4C-97A413B723C3}"/>
                  </a:ext>
                </a:extLst>
              </p:cNvPr>
              <p:cNvSpPr/>
              <p:nvPr/>
            </p:nvSpPr>
            <p:spPr>
              <a:xfrm>
                <a:off x="3262307" y="-4105275"/>
                <a:ext cx="290512" cy="5638800"/>
              </a:xfrm>
              <a:prstGeom prst="roundRect">
                <a:avLst>
                  <a:gd name="adj" fmla="val 50000"/>
                </a:avLst>
              </a:prstGeom>
              <a:solidFill>
                <a:srgbClr val="272982"/>
              </a:solidFill>
              <a:ln w="28575">
                <a:solidFill>
                  <a:srgbClr val="1718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xmlns="" id="{8C8C4A44-13DB-4A3D-AB0A-DC308DD62ED1}"/>
                  </a:ext>
                </a:extLst>
              </p:cNvPr>
              <p:cNvSpPr/>
              <p:nvPr/>
            </p:nvSpPr>
            <p:spPr>
              <a:xfrm>
                <a:off x="3862381" y="-4105275"/>
                <a:ext cx="290512" cy="5638800"/>
              </a:xfrm>
              <a:prstGeom prst="roundRect">
                <a:avLst>
                  <a:gd name="adj" fmla="val 50000"/>
                </a:avLst>
              </a:prstGeom>
              <a:solidFill>
                <a:srgbClr val="272982"/>
              </a:solidFill>
              <a:ln w="28575">
                <a:solidFill>
                  <a:srgbClr val="1718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xmlns="" id="{512DACCE-A8A1-45CA-9765-8AB9F3A30506}"/>
                  </a:ext>
                </a:extLst>
              </p:cNvPr>
              <p:cNvSpPr/>
              <p:nvPr/>
            </p:nvSpPr>
            <p:spPr>
              <a:xfrm>
                <a:off x="4462455" y="-4105275"/>
                <a:ext cx="290512" cy="5638800"/>
              </a:xfrm>
              <a:prstGeom prst="roundRect">
                <a:avLst>
                  <a:gd name="adj" fmla="val 50000"/>
                </a:avLst>
              </a:prstGeom>
              <a:solidFill>
                <a:srgbClr val="272982"/>
              </a:solidFill>
              <a:ln w="28575">
                <a:solidFill>
                  <a:srgbClr val="1718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xmlns="" id="{25AF98D8-012F-4296-B4B7-40309D23A2B9}"/>
                  </a:ext>
                </a:extLst>
              </p:cNvPr>
              <p:cNvSpPr/>
              <p:nvPr/>
            </p:nvSpPr>
            <p:spPr>
              <a:xfrm>
                <a:off x="5062529" y="-4105275"/>
                <a:ext cx="290512" cy="5638800"/>
              </a:xfrm>
              <a:prstGeom prst="roundRect">
                <a:avLst>
                  <a:gd name="adj" fmla="val 50000"/>
                </a:avLst>
              </a:prstGeom>
              <a:solidFill>
                <a:srgbClr val="272982"/>
              </a:solidFill>
              <a:ln w="28575">
                <a:solidFill>
                  <a:srgbClr val="1718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xmlns="" id="{D8F18148-D136-400C-81B0-C1230D111567}"/>
                  </a:ext>
                </a:extLst>
              </p:cNvPr>
              <p:cNvSpPr/>
              <p:nvPr/>
            </p:nvSpPr>
            <p:spPr>
              <a:xfrm>
                <a:off x="5662603" y="-4105275"/>
                <a:ext cx="290512" cy="5638800"/>
              </a:xfrm>
              <a:prstGeom prst="roundRect">
                <a:avLst>
                  <a:gd name="adj" fmla="val 50000"/>
                </a:avLst>
              </a:prstGeom>
              <a:solidFill>
                <a:srgbClr val="272982"/>
              </a:solidFill>
              <a:ln w="28575">
                <a:solidFill>
                  <a:srgbClr val="1718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Rounded Corners 30">
                <a:extLst>
                  <a:ext uri="{FF2B5EF4-FFF2-40B4-BE49-F238E27FC236}">
                    <a16:creationId xmlns:a16="http://schemas.microsoft.com/office/drawing/2014/main" xmlns="" id="{96762D73-9716-49CF-88E0-F558F1FF24B9}"/>
                  </a:ext>
                </a:extLst>
              </p:cNvPr>
              <p:cNvSpPr/>
              <p:nvPr/>
            </p:nvSpPr>
            <p:spPr>
              <a:xfrm>
                <a:off x="6262677" y="-4105275"/>
                <a:ext cx="290512" cy="5638800"/>
              </a:xfrm>
              <a:prstGeom prst="roundRect">
                <a:avLst>
                  <a:gd name="adj" fmla="val 50000"/>
                </a:avLst>
              </a:prstGeom>
              <a:solidFill>
                <a:srgbClr val="272982"/>
              </a:solidFill>
              <a:ln w="28575">
                <a:solidFill>
                  <a:srgbClr val="1718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32">
                <a:extLst>
                  <a:ext uri="{FF2B5EF4-FFF2-40B4-BE49-F238E27FC236}">
                    <a16:creationId xmlns:a16="http://schemas.microsoft.com/office/drawing/2014/main" xmlns="" id="{4A9B4287-2F23-4EFF-A109-1C81F64ED6E8}"/>
                  </a:ext>
                </a:extLst>
              </p:cNvPr>
              <p:cNvSpPr/>
              <p:nvPr/>
            </p:nvSpPr>
            <p:spPr>
              <a:xfrm>
                <a:off x="6862751" y="-4105275"/>
                <a:ext cx="290512" cy="5638800"/>
              </a:xfrm>
              <a:prstGeom prst="roundRect">
                <a:avLst>
                  <a:gd name="adj" fmla="val 50000"/>
                </a:avLst>
              </a:prstGeom>
              <a:solidFill>
                <a:srgbClr val="272982"/>
              </a:solidFill>
              <a:ln w="28575">
                <a:solidFill>
                  <a:srgbClr val="1718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Rounded Corners 34">
                <a:extLst>
                  <a:ext uri="{FF2B5EF4-FFF2-40B4-BE49-F238E27FC236}">
                    <a16:creationId xmlns:a16="http://schemas.microsoft.com/office/drawing/2014/main" xmlns="" id="{38DCD16C-80E4-4058-B90B-7A2946DCE8FA}"/>
                  </a:ext>
                </a:extLst>
              </p:cNvPr>
              <p:cNvSpPr/>
              <p:nvPr/>
            </p:nvSpPr>
            <p:spPr>
              <a:xfrm>
                <a:off x="7462825" y="-4105275"/>
                <a:ext cx="290512" cy="5638800"/>
              </a:xfrm>
              <a:prstGeom prst="roundRect">
                <a:avLst>
                  <a:gd name="adj" fmla="val 50000"/>
                </a:avLst>
              </a:prstGeom>
              <a:solidFill>
                <a:srgbClr val="272982"/>
              </a:solidFill>
              <a:ln w="28575">
                <a:solidFill>
                  <a:srgbClr val="1718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xmlns="" id="{0CD3069F-1848-4D3D-ABB7-1AAD8EA01651}"/>
                  </a:ext>
                </a:extLst>
              </p:cNvPr>
              <p:cNvSpPr/>
              <p:nvPr/>
            </p:nvSpPr>
            <p:spPr>
              <a:xfrm>
                <a:off x="8062899" y="-4105275"/>
                <a:ext cx="290512" cy="5638800"/>
              </a:xfrm>
              <a:prstGeom prst="roundRect">
                <a:avLst>
                  <a:gd name="adj" fmla="val 50000"/>
                </a:avLst>
              </a:prstGeom>
              <a:solidFill>
                <a:srgbClr val="272982"/>
              </a:solidFill>
              <a:ln w="28575">
                <a:solidFill>
                  <a:srgbClr val="1718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Rounded Corners 38">
                <a:extLst>
                  <a:ext uri="{FF2B5EF4-FFF2-40B4-BE49-F238E27FC236}">
                    <a16:creationId xmlns:a16="http://schemas.microsoft.com/office/drawing/2014/main" xmlns="" id="{8A92B46C-F5B3-4778-89F2-5DCA2241783B}"/>
                  </a:ext>
                </a:extLst>
              </p:cNvPr>
              <p:cNvSpPr/>
              <p:nvPr/>
            </p:nvSpPr>
            <p:spPr>
              <a:xfrm>
                <a:off x="8662973" y="-4105275"/>
                <a:ext cx="290512" cy="5638800"/>
              </a:xfrm>
              <a:prstGeom prst="roundRect">
                <a:avLst>
                  <a:gd name="adj" fmla="val 50000"/>
                </a:avLst>
              </a:prstGeom>
              <a:solidFill>
                <a:srgbClr val="272982"/>
              </a:solidFill>
              <a:ln w="28575">
                <a:solidFill>
                  <a:srgbClr val="1718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Rounded Corners 40">
                <a:extLst>
                  <a:ext uri="{FF2B5EF4-FFF2-40B4-BE49-F238E27FC236}">
                    <a16:creationId xmlns:a16="http://schemas.microsoft.com/office/drawing/2014/main" xmlns="" id="{51191418-7253-44ED-AE8F-C532F187F705}"/>
                  </a:ext>
                </a:extLst>
              </p:cNvPr>
              <p:cNvSpPr/>
              <p:nvPr/>
            </p:nvSpPr>
            <p:spPr>
              <a:xfrm>
                <a:off x="9263047" y="-4105275"/>
                <a:ext cx="290512" cy="5638800"/>
              </a:xfrm>
              <a:prstGeom prst="roundRect">
                <a:avLst>
                  <a:gd name="adj" fmla="val 50000"/>
                </a:avLst>
              </a:prstGeom>
              <a:solidFill>
                <a:srgbClr val="272982"/>
              </a:solidFill>
              <a:ln w="28575">
                <a:solidFill>
                  <a:srgbClr val="1718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Rounded Corners 42">
                <a:extLst>
                  <a:ext uri="{FF2B5EF4-FFF2-40B4-BE49-F238E27FC236}">
                    <a16:creationId xmlns:a16="http://schemas.microsoft.com/office/drawing/2014/main" xmlns="" id="{3E772A22-661C-4DCA-A980-EE8416DC04C7}"/>
                  </a:ext>
                </a:extLst>
              </p:cNvPr>
              <p:cNvSpPr/>
              <p:nvPr/>
            </p:nvSpPr>
            <p:spPr>
              <a:xfrm>
                <a:off x="9863121" y="-4105275"/>
                <a:ext cx="290512" cy="5638800"/>
              </a:xfrm>
              <a:prstGeom prst="roundRect">
                <a:avLst>
                  <a:gd name="adj" fmla="val 50000"/>
                </a:avLst>
              </a:prstGeom>
              <a:solidFill>
                <a:srgbClr val="272982"/>
              </a:solidFill>
              <a:ln w="28575">
                <a:solidFill>
                  <a:srgbClr val="1718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Rounded Corners 44">
                <a:extLst>
                  <a:ext uri="{FF2B5EF4-FFF2-40B4-BE49-F238E27FC236}">
                    <a16:creationId xmlns:a16="http://schemas.microsoft.com/office/drawing/2014/main" xmlns="" id="{42449C26-8B5A-45A0-AFDB-3F4D8B9D8E24}"/>
                  </a:ext>
                </a:extLst>
              </p:cNvPr>
              <p:cNvSpPr/>
              <p:nvPr/>
            </p:nvSpPr>
            <p:spPr>
              <a:xfrm>
                <a:off x="10463195" y="-4105275"/>
                <a:ext cx="290512" cy="5638800"/>
              </a:xfrm>
              <a:prstGeom prst="roundRect">
                <a:avLst>
                  <a:gd name="adj" fmla="val 50000"/>
                </a:avLst>
              </a:prstGeom>
              <a:solidFill>
                <a:srgbClr val="272982"/>
              </a:solidFill>
              <a:ln w="28575">
                <a:solidFill>
                  <a:srgbClr val="1718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Rounded Corners 46">
                <a:extLst>
                  <a:ext uri="{FF2B5EF4-FFF2-40B4-BE49-F238E27FC236}">
                    <a16:creationId xmlns:a16="http://schemas.microsoft.com/office/drawing/2014/main" xmlns="" id="{3E7DF21C-1FFF-4B0F-9B87-5FF7135F57D3}"/>
                  </a:ext>
                </a:extLst>
              </p:cNvPr>
              <p:cNvSpPr/>
              <p:nvPr/>
            </p:nvSpPr>
            <p:spPr>
              <a:xfrm>
                <a:off x="11063269" y="-4105275"/>
                <a:ext cx="290512" cy="5638800"/>
              </a:xfrm>
              <a:prstGeom prst="roundRect">
                <a:avLst>
                  <a:gd name="adj" fmla="val 50000"/>
                </a:avLst>
              </a:prstGeom>
              <a:solidFill>
                <a:srgbClr val="272982"/>
              </a:solidFill>
              <a:ln w="28575">
                <a:solidFill>
                  <a:srgbClr val="1718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Rounded Corners 48">
                <a:extLst>
                  <a:ext uri="{FF2B5EF4-FFF2-40B4-BE49-F238E27FC236}">
                    <a16:creationId xmlns:a16="http://schemas.microsoft.com/office/drawing/2014/main" xmlns="" id="{B6CA465B-E83D-47F4-9F2F-BD2E996A97ED}"/>
                  </a:ext>
                </a:extLst>
              </p:cNvPr>
              <p:cNvSpPr/>
              <p:nvPr/>
            </p:nvSpPr>
            <p:spPr>
              <a:xfrm>
                <a:off x="11663343" y="-4105275"/>
                <a:ext cx="290512" cy="5638800"/>
              </a:xfrm>
              <a:prstGeom prst="roundRect">
                <a:avLst>
                  <a:gd name="adj" fmla="val 50000"/>
                </a:avLst>
              </a:prstGeom>
              <a:solidFill>
                <a:srgbClr val="272982"/>
              </a:solidFill>
              <a:ln w="28575">
                <a:solidFill>
                  <a:srgbClr val="1718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2" name="Rectangle: Rounded Corners 101">
              <a:extLst>
                <a:ext uri="{FF2B5EF4-FFF2-40B4-BE49-F238E27FC236}">
                  <a16:creationId xmlns:a16="http://schemas.microsoft.com/office/drawing/2014/main" xmlns="" id="{E472D20F-EC37-4265-86FB-57EC7F9839A1}"/>
                </a:ext>
              </a:extLst>
            </p:cNvPr>
            <p:cNvSpPr/>
            <p:nvPr/>
          </p:nvSpPr>
          <p:spPr>
            <a:xfrm>
              <a:off x="583406" y="895351"/>
              <a:ext cx="254813" cy="592929"/>
            </a:xfrm>
            <a:prstGeom prst="roundRect">
              <a:avLst>
                <a:gd name="adj" fmla="val 50000"/>
              </a:avLst>
            </a:prstGeom>
            <a:solidFill>
              <a:srgbClr val="3F41CC"/>
            </a:solidFill>
            <a:ln w="28575">
              <a:solidFill>
                <a:srgbClr val="3F41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Rounded Corners 102">
              <a:extLst>
                <a:ext uri="{FF2B5EF4-FFF2-40B4-BE49-F238E27FC236}">
                  <a16:creationId xmlns:a16="http://schemas.microsoft.com/office/drawing/2014/main" xmlns="" id="{B9B3DD6D-18D4-4EAD-8DDA-D653D6DACEE3}"/>
                </a:ext>
              </a:extLst>
            </p:cNvPr>
            <p:cNvSpPr/>
            <p:nvPr/>
          </p:nvSpPr>
          <p:spPr>
            <a:xfrm>
              <a:off x="1181099" y="914402"/>
              <a:ext cx="254813" cy="473878"/>
            </a:xfrm>
            <a:prstGeom prst="roundRect">
              <a:avLst>
                <a:gd name="adj" fmla="val 50000"/>
              </a:avLst>
            </a:prstGeom>
            <a:solidFill>
              <a:srgbClr val="FFF4F4"/>
            </a:solidFill>
            <a:ln w="28575">
              <a:solidFill>
                <a:srgbClr val="FFF4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Rounded Corners 103">
              <a:extLst>
                <a:ext uri="{FF2B5EF4-FFF2-40B4-BE49-F238E27FC236}">
                  <a16:creationId xmlns:a16="http://schemas.microsoft.com/office/drawing/2014/main" xmlns="" id="{EEB85796-C433-4D0B-AEB4-A23DDEE786A9}"/>
                </a:ext>
              </a:extLst>
            </p:cNvPr>
            <p:cNvSpPr/>
            <p:nvPr/>
          </p:nvSpPr>
          <p:spPr>
            <a:xfrm>
              <a:off x="1782354" y="895351"/>
              <a:ext cx="254813" cy="592929"/>
            </a:xfrm>
            <a:prstGeom prst="roundRect">
              <a:avLst>
                <a:gd name="adj" fmla="val 50000"/>
              </a:avLst>
            </a:prstGeom>
            <a:solidFill>
              <a:srgbClr val="3F41CC"/>
            </a:solidFill>
            <a:ln w="28575">
              <a:solidFill>
                <a:srgbClr val="3F41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Rounded Corners 104">
              <a:extLst>
                <a:ext uri="{FF2B5EF4-FFF2-40B4-BE49-F238E27FC236}">
                  <a16:creationId xmlns:a16="http://schemas.microsoft.com/office/drawing/2014/main" xmlns="" id="{DC920880-2E58-4EAE-9053-D56C85E14EA2}"/>
                </a:ext>
              </a:extLst>
            </p:cNvPr>
            <p:cNvSpPr/>
            <p:nvPr/>
          </p:nvSpPr>
          <p:spPr>
            <a:xfrm>
              <a:off x="-14309" y="892971"/>
              <a:ext cx="254813" cy="592928"/>
            </a:xfrm>
            <a:prstGeom prst="roundRect">
              <a:avLst>
                <a:gd name="adj" fmla="val 50000"/>
              </a:avLst>
            </a:prstGeom>
            <a:solidFill>
              <a:srgbClr val="3F41CC"/>
            </a:solidFill>
            <a:ln w="28575">
              <a:solidFill>
                <a:srgbClr val="3F41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Rounded Corners 105">
              <a:extLst>
                <a:ext uri="{FF2B5EF4-FFF2-40B4-BE49-F238E27FC236}">
                  <a16:creationId xmlns:a16="http://schemas.microsoft.com/office/drawing/2014/main" xmlns="" id="{9C6FB1E5-05A0-4B6B-810D-9B109B3D2E07}"/>
                </a:ext>
              </a:extLst>
            </p:cNvPr>
            <p:cNvSpPr/>
            <p:nvPr/>
          </p:nvSpPr>
          <p:spPr>
            <a:xfrm>
              <a:off x="1182280" y="892970"/>
              <a:ext cx="254813" cy="592929"/>
            </a:xfrm>
            <a:prstGeom prst="roundRect">
              <a:avLst>
                <a:gd name="adj" fmla="val 50000"/>
              </a:avLst>
            </a:prstGeom>
            <a:solidFill>
              <a:srgbClr val="3F41CC"/>
            </a:solidFill>
            <a:ln w="28575">
              <a:solidFill>
                <a:srgbClr val="3F41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Rounded Corners 106">
              <a:extLst>
                <a:ext uri="{FF2B5EF4-FFF2-40B4-BE49-F238E27FC236}">
                  <a16:creationId xmlns:a16="http://schemas.microsoft.com/office/drawing/2014/main" xmlns="" id="{BB8A93DB-0706-4E07-9D8B-61C556B5DFDA}"/>
                </a:ext>
              </a:extLst>
            </p:cNvPr>
            <p:cNvSpPr/>
            <p:nvPr/>
          </p:nvSpPr>
          <p:spPr>
            <a:xfrm>
              <a:off x="2382426" y="895351"/>
              <a:ext cx="254813" cy="592929"/>
            </a:xfrm>
            <a:prstGeom prst="roundRect">
              <a:avLst>
                <a:gd name="adj" fmla="val 50000"/>
              </a:avLst>
            </a:prstGeom>
            <a:solidFill>
              <a:srgbClr val="3F41CC"/>
            </a:solidFill>
            <a:ln w="28575">
              <a:solidFill>
                <a:srgbClr val="3F41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Rounded Corners 107">
              <a:extLst>
                <a:ext uri="{FF2B5EF4-FFF2-40B4-BE49-F238E27FC236}">
                  <a16:creationId xmlns:a16="http://schemas.microsoft.com/office/drawing/2014/main" xmlns="" id="{67FAC2DE-31BA-4A9F-87B7-08F43BDB6FE5}"/>
                </a:ext>
              </a:extLst>
            </p:cNvPr>
            <p:cNvSpPr/>
            <p:nvPr/>
          </p:nvSpPr>
          <p:spPr>
            <a:xfrm>
              <a:off x="2990799" y="895351"/>
              <a:ext cx="254813" cy="592929"/>
            </a:xfrm>
            <a:prstGeom prst="roundRect">
              <a:avLst>
                <a:gd name="adj" fmla="val 50000"/>
              </a:avLst>
            </a:prstGeom>
            <a:solidFill>
              <a:srgbClr val="3F41CC"/>
            </a:solidFill>
            <a:ln w="28575">
              <a:solidFill>
                <a:srgbClr val="3F41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Rounded Corners 108">
              <a:extLst>
                <a:ext uri="{FF2B5EF4-FFF2-40B4-BE49-F238E27FC236}">
                  <a16:creationId xmlns:a16="http://schemas.microsoft.com/office/drawing/2014/main" xmlns="" id="{7EC298A6-A6EF-4727-9D58-17051B8BB7B4}"/>
                </a:ext>
              </a:extLst>
            </p:cNvPr>
            <p:cNvSpPr/>
            <p:nvPr/>
          </p:nvSpPr>
          <p:spPr>
            <a:xfrm>
              <a:off x="3580194" y="895351"/>
              <a:ext cx="254813" cy="592929"/>
            </a:xfrm>
            <a:prstGeom prst="roundRect">
              <a:avLst>
                <a:gd name="adj" fmla="val 50000"/>
              </a:avLst>
            </a:prstGeom>
            <a:solidFill>
              <a:srgbClr val="3F41CC"/>
            </a:solidFill>
            <a:ln w="28575">
              <a:solidFill>
                <a:srgbClr val="3F41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Rounded Corners 109">
              <a:extLst>
                <a:ext uri="{FF2B5EF4-FFF2-40B4-BE49-F238E27FC236}">
                  <a16:creationId xmlns:a16="http://schemas.microsoft.com/office/drawing/2014/main" xmlns="" id="{01358FBD-B0AD-45BA-951D-FEF81E264225}"/>
                </a:ext>
              </a:extLst>
            </p:cNvPr>
            <p:cNvSpPr/>
            <p:nvPr/>
          </p:nvSpPr>
          <p:spPr>
            <a:xfrm flipH="1">
              <a:off x="4170867" y="895349"/>
              <a:ext cx="249286" cy="592929"/>
            </a:xfrm>
            <a:prstGeom prst="roundRect">
              <a:avLst>
                <a:gd name="adj" fmla="val 50000"/>
              </a:avLst>
            </a:prstGeom>
            <a:solidFill>
              <a:srgbClr val="3F41CC"/>
            </a:solidFill>
            <a:ln w="28575">
              <a:solidFill>
                <a:srgbClr val="3F41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Rounded Corners 110">
              <a:extLst>
                <a:ext uri="{FF2B5EF4-FFF2-40B4-BE49-F238E27FC236}">
                  <a16:creationId xmlns:a16="http://schemas.microsoft.com/office/drawing/2014/main" xmlns="" id="{0ED88809-A1B2-43F1-83CF-CD5E76B931F4}"/>
                </a:ext>
              </a:extLst>
            </p:cNvPr>
            <p:cNvSpPr/>
            <p:nvPr/>
          </p:nvSpPr>
          <p:spPr>
            <a:xfrm>
              <a:off x="4781929" y="895351"/>
              <a:ext cx="254813" cy="592929"/>
            </a:xfrm>
            <a:prstGeom prst="roundRect">
              <a:avLst>
                <a:gd name="adj" fmla="val 50000"/>
              </a:avLst>
            </a:prstGeom>
            <a:solidFill>
              <a:srgbClr val="3F41CC"/>
            </a:solidFill>
            <a:ln w="28575">
              <a:solidFill>
                <a:srgbClr val="3F41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Rounded Corners 111">
              <a:extLst>
                <a:ext uri="{FF2B5EF4-FFF2-40B4-BE49-F238E27FC236}">
                  <a16:creationId xmlns:a16="http://schemas.microsoft.com/office/drawing/2014/main" xmlns="" id="{4DACFDB7-2933-454C-996E-4B7F3B79E253}"/>
                </a:ext>
              </a:extLst>
            </p:cNvPr>
            <p:cNvSpPr/>
            <p:nvPr/>
          </p:nvSpPr>
          <p:spPr>
            <a:xfrm>
              <a:off x="5377240" y="895351"/>
              <a:ext cx="254813" cy="592929"/>
            </a:xfrm>
            <a:prstGeom prst="roundRect">
              <a:avLst>
                <a:gd name="adj" fmla="val 50000"/>
              </a:avLst>
            </a:prstGeom>
            <a:solidFill>
              <a:srgbClr val="3F41CC"/>
            </a:solidFill>
            <a:ln w="28575">
              <a:solidFill>
                <a:srgbClr val="3F41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Rounded Corners 112">
              <a:extLst>
                <a:ext uri="{FF2B5EF4-FFF2-40B4-BE49-F238E27FC236}">
                  <a16:creationId xmlns:a16="http://schemas.microsoft.com/office/drawing/2014/main" xmlns="" id="{83FF9B08-5097-4D66-BF90-5E1B3CA35B25}"/>
                </a:ext>
              </a:extLst>
            </p:cNvPr>
            <p:cNvSpPr/>
            <p:nvPr/>
          </p:nvSpPr>
          <p:spPr>
            <a:xfrm>
              <a:off x="5981254" y="895351"/>
              <a:ext cx="254813" cy="592929"/>
            </a:xfrm>
            <a:prstGeom prst="roundRect">
              <a:avLst>
                <a:gd name="adj" fmla="val 50000"/>
              </a:avLst>
            </a:prstGeom>
            <a:solidFill>
              <a:srgbClr val="3F41CC"/>
            </a:solidFill>
            <a:ln w="28575">
              <a:solidFill>
                <a:srgbClr val="3F41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Rounded Corners 113">
              <a:extLst>
                <a:ext uri="{FF2B5EF4-FFF2-40B4-BE49-F238E27FC236}">
                  <a16:creationId xmlns:a16="http://schemas.microsoft.com/office/drawing/2014/main" xmlns="" id="{349C8057-95A8-42F2-9D5A-CBA6DC76AD69}"/>
                </a:ext>
              </a:extLst>
            </p:cNvPr>
            <p:cNvSpPr/>
            <p:nvPr/>
          </p:nvSpPr>
          <p:spPr>
            <a:xfrm>
              <a:off x="6582944" y="895351"/>
              <a:ext cx="254813" cy="592929"/>
            </a:xfrm>
            <a:prstGeom prst="roundRect">
              <a:avLst>
                <a:gd name="adj" fmla="val 50000"/>
              </a:avLst>
            </a:prstGeom>
            <a:solidFill>
              <a:srgbClr val="3F41CC"/>
            </a:solidFill>
            <a:ln w="28575">
              <a:solidFill>
                <a:srgbClr val="3F41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Rounded Corners 114">
              <a:extLst>
                <a:ext uri="{FF2B5EF4-FFF2-40B4-BE49-F238E27FC236}">
                  <a16:creationId xmlns:a16="http://schemas.microsoft.com/office/drawing/2014/main" xmlns="" id="{66E21021-D07C-4C0B-B273-479A9C7D8C29}"/>
                </a:ext>
              </a:extLst>
            </p:cNvPr>
            <p:cNvSpPr/>
            <p:nvPr/>
          </p:nvSpPr>
          <p:spPr>
            <a:xfrm>
              <a:off x="7169163" y="895351"/>
              <a:ext cx="254813" cy="592929"/>
            </a:xfrm>
            <a:prstGeom prst="roundRect">
              <a:avLst>
                <a:gd name="adj" fmla="val 50000"/>
              </a:avLst>
            </a:prstGeom>
            <a:solidFill>
              <a:srgbClr val="3F41CC"/>
            </a:solidFill>
            <a:ln w="28575">
              <a:solidFill>
                <a:srgbClr val="3F41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Rounded Corners 115">
              <a:extLst>
                <a:ext uri="{FF2B5EF4-FFF2-40B4-BE49-F238E27FC236}">
                  <a16:creationId xmlns:a16="http://schemas.microsoft.com/office/drawing/2014/main" xmlns="" id="{C9B737DA-1836-4D50-B5A8-7A4E4282431B}"/>
                </a:ext>
              </a:extLst>
            </p:cNvPr>
            <p:cNvSpPr/>
            <p:nvPr/>
          </p:nvSpPr>
          <p:spPr>
            <a:xfrm>
              <a:off x="7780325" y="895351"/>
              <a:ext cx="254813" cy="592929"/>
            </a:xfrm>
            <a:prstGeom prst="roundRect">
              <a:avLst>
                <a:gd name="adj" fmla="val 50000"/>
              </a:avLst>
            </a:prstGeom>
            <a:solidFill>
              <a:srgbClr val="3F41CC"/>
            </a:solidFill>
            <a:ln w="28575">
              <a:solidFill>
                <a:srgbClr val="3F41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Rounded Corners 116">
              <a:extLst>
                <a:ext uri="{FF2B5EF4-FFF2-40B4-BE49-F238E27FC236}">
                  <a16:creationId xmlns:a16="http://schemas.microsoft.com/office/drawing/2014/main" xmlns="" id="{303511D6-705F-464A-AAEA-6099A61E101F}"/>
                </a:ext>
              </a:extLst>
            </p:cNvPr>
            <p:cNvSpPr/>
            <p:nvPr/>
          </p:nvSpPr>
          <p:spPr>
            <a:xfrm>
              <a:off x="8381576" y="895351"/>
              <a:ext cx="254813" cy="592929"/>
            </a:xfrm>
            <a:prstGeom prst="roundRect">
              <a:avLst>
                <a:gd name="adj" fmla="val 50000"/>
              </a:avLst>
            </a:prstGeom>
            <a:solidFill>
              <a:srgbClr val="3F41CC"/>
            </a:solidFill>
            <a:ln w="28575">
              <a:solidFill>
                <a:srgbClr val="3F41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Rounded Corners 117">
              <a:extLst>
                <a:ext uri="{FF2B5EF4-FFF2-40B4-BE49-F238E27FC236}">
                  <a16:creationId xmlns:a16="http://schemas.microsoft.com/office/drawing/2014/main" xmlns="" id="{971CEE7E-80A7-4FA9-AEF6-812F849C213C}"/>
                </a:ext>
              </a:extLst>
            </p:cNvPr>
            <p:cNvSpPr/>
            <p:nvPr/>
          </p:nvSpPr>
          <p:spPr>
            <a:xfrm>
              <a:off x="8983240" y="895351"/>
              <a:ext cx="254813" cy="592929"/>
            </a:xfrm>
            <a:prstGeom prst="roundRect">
              <a:avLst>
                <a:gd name="adj" fmla="val 50000"/>
              </a:avLst>
            </a:prstGeom>
            <a:solidFill>
              <a:srgbClr val="3F41CC"/>
            </a:solidFill>
            <a:ln w="28575">
              <a:solidFill>
                <a:srgbClr val="3F41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Rounded Corners 118">
              <a:extLst>
                <a:ext uri="{FF2B5EF4-FFF2-40B4-BE49-F238E27FC236}">
                  <a16:creationId xmlns:a16="http://schemas.microsoft.com/office/drawing/2014/main" xmlns="" id="{10E5CD70-6085-4AED-B0CB-D1E224888889}"/>
                </a:ext>
              </a:extLst>
            </p:cNvPr>
            <p:cNvSpPr/>
            <p:nvPr/>
          </p:nvSpPr>
          <p:spPr>
            <a:xfrm>
              <a:off x="9583314" y="895351"/>
              <a:ext cx="254813" cy="592929"/>
            </a:xfrm>
            <a:prstGeom prst="roundRect">
              <a:avLst>
                <a:gd name="adj" fmla="val 50000"/>
              </a:avLst>
            </a:prstGeom>
            <a:solidFill>
              <a:srgbClr val="3F41CC"/>
            </a:solidFill>
            <a:ln w="28575">
              <a:solidFill>
                <a:srgbClr val="3F41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Rounded Corners 119">
              <a:extLst>
                <a:ext uri="{FF2B5EF4-FFF2-40B4-BE49-F238E27FC236}">
                  <a16:creationId xmlns:a16="http://schemas.microsoft.com/office/drawing/2014/main" xmlns="" id="{B114F570-6252-4C9C-A8F5-03A6C268F4B5}"/>
                </a:ext>
              </a:extLst>
            </p:cNvPr>
            <p:cNvSpPr/>
            <p:nvPr/>
          </p:nvSpPr>
          <p:spPr>
            <a:xfrm>
              <a:off x="10183388" y="895351"/>
              <a:ext cx="254813" cy="592929"/>
            </a:xfrm>
            <a:prstGeom prst="roundRect">
              <a:avLst>
                <a:gd name="adj" fmla="val 50000"/>
              </a:avLst>
            </a:prstGeom>
            <a:solidFill>
              <a:srgbClr val="3F41CC"/>
            </a:solidFill>
            <a:ln w="28575">
              <a:solidFill>
                <a:srgbClr val="3F41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Rounded Corners 120">
              <a:extLst>
                <a:ext uri="{FF2B5EF4-FFF2-40B4-BE49-F238E27FC236}">
                  <a16:creationId xmlns:a16="http://schemas.microsoft.com/office/drawing/2014/main" xmlns="" id="{A519C549-6EB9-4E2C-A79B-DECC1A333294}"/>
                </a:ext>
              </a:extLst>
            </p:cNvPr>
            <p:cNvSpPr/>
            <p:nvPr/>
          </p:nvSpPr>
          <p:spPr>
            <a:xfrm>
              <a:off x="10783462" y="895351"/>
              <a:ext cx="254813" cy="592929"/>
            </a:xfrm>
            <a:prstGeom prst="roundRect">
              <a:avLst>
                <a:gd name="adj" fmla="val 50000"/>
              </a:avLst>
            </a:prstGeom>
            <a:solidFill>
              <a:srgbClr val="3F41CC"/>
            </a:solidFill>
            <a:ln w="28575">
              <a:solidFill>
                <a:srgbClr val="3F41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Rounded Corners 121">
              <a:extLst>
                <a:ext uri="{FF2B5EF4-FFF2-40B4-BE49-F238E27FC236}">
                  <a16:creationId xmlns:a16="http://schemas.microsoft.com/office/drawing/2014/main" xmlns="" id="{FE08A21A-1ECF-40D7-856B-53DE2B41CBBB}"/>
                </a:ext>
              </a:extLst>
            </p:cNvPr>
            <p:cNvSpPr/>
            <p:nvPr/>
          </p:nvSpPr>
          <p:spPr>
            <a:xfrm>
              <a:off x="11383519" y="895351"/>
              <a:ext cx="254813" cy="592929"/>
            </a:xfrm>
            <a:prstGeom prst="roundRect">
              <a:avLst>
                <a:gd name="adj" fmla="val 50000"/>
              </a:avLst>
            </a:prstGeom>
            <a:solidFill>
              <a:srgbClr val="3F41CC"/>
            </a:solidFill>
            <a:ln w="28575">
              <a:solidFill>
                <a:srgbClr val="3F41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Rounded Corners 122">
              <a:extLst>
                <a:ext uri="{FF2B5EF4-FFF2-40B4-BE49-F238E27FC236}">
                  <a16:creationId xmlns:a16="http://schemas.microsoft.com/office/drawing/2014/main" xmlns="" id="{50519CD1-9215-4A1F-9DE3-D18E6680D529}"/>
                </a:ext>
              </a:extLst>
            </p:cNvPr>
            <p:cNvSpPr/>
            <p:nvPr/>
          </p:nvSpPr>
          <p:spPr>
            <a:xfrm>
              <a:off x="11979595" y="895351"/>
              <a:ext cx="254813" cy="592929"/>
            </a:xfrm>
            <a:prstGeom prst="roundRect">
              <a:avLst>
                <a:gd name="adj" fmla="val 50000"/>
              </a:avLst>
            </a:prstGeom>
            <a:solidFill>
              <a:srgbClr val="3F41CC"/>
            </a:solidFill>
            <a:ln w="28575">
              <a:solidFill>
                <a:srgbClr val="3F41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6" name="Group 255">
            <a:extLst>
              <a:ext uri="{FF2B5EF4-FFF2-40B4-BE49-F238E27FC236}">
                <a16:creationId xmlns:a16="http://schemas.microsoft.com/office/drawing/2014/main" xmlns="" id="{FA22605E-DC69-41A2-B73A-9536C5021C82}"/>
              </a:ext>
            </a:extLst>
          </p:cNvPr>
          <p:cNvGrpSpPr/>
          <p:nvPr/>
        </p:nvGrpSpPr>
        <p:grpSpPr>
          <a:xfrm rot="10800000">
            <a:off x="9770287" y="-4717"/>
            <a:ext cx="2426473" cy="6858009"/>
            <a:chOff x="0" y="-8"/>
            <a:chExt cx="2426473" cy="6858009"/>
          </a:xfrm>
        </p:grpSpPr>
        <p:sp>
          <p:nvSpPr>
            <p:cNvPr id="257" name="Rectangle 256">
              <a:extLst>
                <a:ext uri="{FF2B5EF4-FFF2-40B4-BE49-F238E27FC236}">
                  <a16:creationId xmlns:a16="http://schemas.microsoft.com/office/drawing/2014/main" xmlns="" id="{B6ACC922-523B-4E40-A7B6-EB06ED6F7B67}"/>
                </a:ext>
              </a:extLst>
            </p:cNvPr>
            <p:cNvSpPr/>
            <p:nvPr/>
          </p:nvSpPr>
          <p:spPr>
            <a:xfrm>
              <a:off x="0" y="1"/>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8" name="Rectangle 257">
              <a:extLst>
                <a:ext uri="{FF2B5EF4-FFF2-40B4-BE49-F238E27FC236}">
                  <a16:creationId xmlns:a16="http://schemas.microsoft.com/office/drawing/2014/main" xmlns="" id="{E3C9326E-B743-4BFF-94F1-72798259CEA8}"/>
                </a:ext>
              </a:extLst>
            </p:cNvPr>
            <p:cNvSpPr/>
            <p:nvPr/>
          </p:nvSpPr>
          <p:spPr>
            <a:xfrm>
              <a:off x="240504" y="0"/>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Rectangle 258">
              <a:extLst>
                <a:ext uri="{FF2B5EF4-FFF2-40B4-BE49-F238E27FC236}">
                  <a16:creationId xmlns:a16="http://schemas.microsoft.com/office/drawing/2014/main" xmlns="" id="{4794DBD9-B8FF-4CD2-BD88-5E69C08C9009}"/>
                </a:ext>
              </a:extLst>
            </p:cNvPr>
            <p:cNvSpPr/>
            <p:nvPr/>
          </p:nvSpPr>
          <p:spPr>
            <a:xfrm>
              <a:off x="481008" y="-1"/>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0" name="Rectangle 259">
              <a:extLst>
                <a:ext uri="{FF2B5EF4-FFF2-40B4-BE49-F238E27FC236}">
                  <a16:creationId xmlns:a16="http://schemas.microsoft.com/office/drawing/2014/main" xmlns="" id="{269FEAB3-93AA-492C-BDCC-99FEC744CAA2}"/>
                </a:ext>
              </a:extLst>
            </p:cNvPr>
            <p:cNvSpPr/>
            <p:nvPr/>
          </p:nvSpPr>
          <p:spPr>
            <a:xfrm>
              <a:off x="721512" y="-2"/>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Rectangle 260">
              <a:extLst>
                <a:ext uri="{FF2B5EF4-FFF2-40B4-BE49-F238E27FC236}">
                  <a16:creationId xmlns:a16="http://schemas.microsoft.com/office/drawing/2014/main" xmlns="" id="{1945B780-8671-4529-B112-BDEF09C77B13}"/>
                </a:ext>
              </a:extLst>
            </p:cNvPr>
            <p:cNvSpPr/>
            <p:nvPr/>
          </p:nvSpPr>
          <p:spPr>
            <a:xfrm>
              <a:off x="962016" y="-3"/>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2" name="Rectangle 261">
              <a:extLst>
                <a:ext uri="{FF2B5EF4-FFF2-40B4-BE49-F238E27FC236}">
                  <a16:creationId xmlns:a16="http://schemas.microsoft.com/office/drawing/2014/main" xmlns="" id="{B67EDF11-9473-4A57-A372-3CC9B2A6E8BF}"/>
                </a:ext>
              </a:extLst>
            </p:cNvPr>
            <p:cNvSpPr/>
            <p:nvPr/>
          </p:nvSpPr>
          <p:spPr>
            <a:xfrm>
              <a:off x="1202520" y="-4"/>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3" name="Rectangle 262">
              <a:extLst>
                <a:ext uri="{FF2B5EF4-FFF2-40B4-BE49-F238E27FC236}">
                  <a16:creationId xmlns:a16="http://schemas.microsoft.com/office/drawing/2014/main" xmlns="" id="{8375E7DE-BDC7-4A80-8656-9753485E0C8C}"/>
                </a:ext>
              </a:extLst>
            </p:cNvPr>
            <p:cNvSpPr/>
            <p:nvPr/>
          </p:nvSpPr>
          <p:spPr>
            <a:xfrm>
              <a:off x="1443024" y="-5"/>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4" name="Rectangle 263">
              <a:extLst>
                <a:ext uri="{FF2B5EF4-FFF2-40B4-BE49-F238E27FC236}">
                  <a16:creationId xmlns:a16="http://schemas.microsoft.com/office/drawing/2014/main" xmlns="" id="{94E75CB2-A951-4B15-BFF4-29C89872C04C}"/>
                </a:ext>
              </a:extLst>
            </p:cNvPr>
            <p:cNvSpPr/>
            <p:nvPr/>
          </p:nvSpPr>
          <p:spPr>
            <a:xfrm>
              <a:off x="1683528" y="-6"/>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Rectangle 264">
              <a:extLst>
                <a:ext uri="{FF2B5EF4-FFF2-40B4-BE49-F238E27FC236}">
                  <a16:creationId xmlns:a16="http://schemas.microsoft.com/office/drawing/2014/main" xmlns="" id="{C40F2D35-080D-4BA3-B162-912167B16995}"/>
                </a:ext>
              </a:extLst>
            </p:cNvPr>
            <p:cNvSpPr/>
            <p:nvPr/>
          </p:nvSpPr>
          <p:spPr>
            <a:xfrm>
              <a:off x="1924032" y="-7"/>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Rectangle 265">
              <a:extLst>
                <a:ext uri="{FF2B5EF4-FFF2-40B4-BE49-F238E27FC236}">
                  <a16:creationId xmlns:a16="http://schemas.microsoft.com/office/drawing/2014/main" xmlns="" id="{B27C77AE-C316-49F4-BACE-6F0C70C79649}"/>
                </a:ext>
              </a:extLst>
            </p:cNvPr>
            <p:cNvSpPr/>
            <p:nvPr/>
          </p:nvSpPr>
          <p:spPr>
            <a:xfrm>
              <a:off x="2164536" y="-8"/>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3" name="Group 252">
            <a:extLst>
              <a:ext uri="{FF2B5EF4-FFF2-40B4-BE49-F238E27FC236}">
                <a16:creationId xmlns:a16="http://schemas.microsoft.com/office/drawing/2014/main" xmlns="" id="{7E63DD73-47F2-4ABC-9CF2-9CB1297909C4}"/>
              </a:ext>
            </a:extLst>
          </p:cNvPr>
          <p:cNvGrpSpPr/>
          <p:nvPr/>
        </p:nvGrpSpPr>
        <p:grpSpPr>
          <a:xfrm>
            <a:off x="0" y="-8"/>
            <a:ext cx="2426473" cy="6858009"/>
            <a:chOff x="0" y="-8"/>
            <a:chExt cx="2426473" cy="6858009"/>
          </a:xfrm>
        </p:grpSpPr>
        <p:sp>
          <p:nvSpPr>
            <p:cNvPr id="240" name="Rectangle 239">
              <a:extLst>
                <a:ext uri="{FF2B5EF4-FFF2-40B4-BE49-F238E27FC236}">
                  <a16:creationId xmlns:a16="http://schemas.microsoft.com/office/drawing/2014/main" xmlns="" id="{AE3B17BD-7F7D-40F7-B43D-D99D915BBC0C}"/>
                </a:ext>
              </a:extLst>
            </p:cNvPr>
            <p:cNvSpPr/>
            <p:nvPr/>
          </p:nvSpPr>
          <p:spPr>
            <a:xfrm>
              <a:off x="0" y="1"/>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4" name="Rectangle 243">
              <a:extLst>
                <a:ext uri="{FF2B5EF4-FFF2-40B4-BE49-F238E27FC236}">
                  <a16:creationId xmlns:a16="http://schemas.microsoft.com/office/drawing/2014/main" xmlns="" id="{BA5BE10E-3041-4D7C-88B3-B8A347D6A09F}"/>
                </a:ext>
              </a:extLst>
            </p:cNvPr>
            <p:cNvSpPr/>
            <p:nvPr/>
          </p:nvSpPr>
          <p:spPr>
            <a:xfrm>
              <a:off x="240504" y="0"/>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5" name="Rectangle 244">
              <a:extLst>
                <a:ext uri="{FF2B5EF4-FFF2-40B4-BE49-F238E27FC236}">
                  <a16:creationId xmlns:a16="http://schemas.microsoft.com/office/drawing/2014/main" xmlns="" id="{10F15DD6-7EF3-4CE9-84AA-72DB8235E329}"/>
                </a:ext>
              </a:extLst>
            </p:cNvPr>
            <p:cNvSpPr/>
            <p:nvPr/>
          </p:nvSpPr>
          <p:spPr>
            <a:xfrm>
              <a:off x="481008" y="-1"/>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6" name="Rectangle 245">
              <a:extLst>
                <a:ext uri="{FF2B5EF4-FFF2-40B4-BE49-F238E27FC236}">
                  <a16:creationId xmlns:a16="http://schemas.microsoft.com/office/drawing/2014/main" xmlns="" id="{8C824777-8950-4B9A-9D7D-6A74D3C010B5}"/>
                </a:ext>
              </a:extLst>
            </p:cNvPr>
            <p:cNvSpPr/>
            <p:nvPr/>
          </p:nvSpPr>
          <p:spPr>
            <a:xfrm>
              <a:off x="721512" y="-2"/>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7" name="Rectangle 246">
              <a:extLst>
                <a:ext uri="{FF2B5EF4-FFF2-40B4-BE49-F238E27FC236}">
                  <a16:creationId xmlns:a16="http://schemas.microsoft.com/office/drawing/2014/main" xmlns="" id="{5EBABDE0-7027-48AA-BDDE-6259782E8AB2}"/>
                </a:ext>
              </a:extLst>
            </p:cNvPr>
            <p:cNvSpPr/>
            <p:nvPr/>
          </p:nvSpPr>
          <p:spPr>
            <a:xfrm>
              <a:off x="962016" y="-3"/>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8" name="Rectangle 247">
              <a:extLst>
                <a:ext uri="{FF2B5EF4-FFF2-40B4-BE49-F238E27FC236}">
                  <a16:creationId xmlns:a16="http://schemas.microsoft.com/office/drawing/2014/main" xmlns="" id="{C7D37091-01B5-4FC6-BA60-A26E2654BAF0}"/>
                </a:ext>
              </a:extLst>
            </p:cNvPr>
            <p:cNvSpPr/>
            <p:nvPr/>
          </p:nvSpPr>
          <p:spPr>
            <a:xfrm>
              <a:off x="1202520" y="-4"/>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9" name="Rectangle 248">
              <a:extLst>
                <a:ext uri="{FF2B5EF4-FFF2-40B4-BE49-F238E27FC236}">
                  <a16:creationId xmlns:a16="http://schemas.microsoft.com/office/drawing/2014/main" xmlns="" id="{70D56A72-4EE0-4135-AF31-9E8479097A83}"/>
                </a:ext>
              </a:extLst>
            </p:cNvPr>
            <p:cNvSpPr/>
            <p:nvPr/>
          </p:nvSpPr>
          <p:spPr>
            <a:xfrm>
              <a:off x="1443024" y="-5"/>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0" name="Rectangle 249">
              <a:extLst>
                <a:ext uri="{FF2B5EF4-FFF2-40B4-BE49-F238E27FC236}">
                  <a16:creationId xmlns:a16="http://schemas.microsoft.com/office/drawing/2014/main" xmlns="" id="{1F11A7D8-BAFC-48C0-BC0F-78257E3D6CE4}"/>
                </a:ext>
              </a:extLst>
            </p:cNvPr>
            <p:cNvSpPr/>
            <p:nvPr/>
          </p:nvSpPr>
          <p:spPr>
            <a:xfrm>
              <a:off x="1683528" y="-6"/>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1" name="Rectangle 250">
              <a:extLst>
                <a:ext uri="{FF2B5EF4-FFF2-40B4-BE49-F238E27FC236}">
                  <a16:creationId xmlns:a16="http://schemas.microsoft.com/office/drawing/2014/main" xmlns="" id="{2CD259D7-EB5B-44FD-B6B9-3F548EC40BC8}"/>
                </a:ext>
              </a:extLst>
            </p:cNvPr>
            <p:cNvSpPr/>
            <p:nvPr/>
          </p:nvSpPr>
          <p:spPr>
            <a:xfrm>
              <a:off x="1924032" y="-7"/>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2" name="Rectangle 251">
              <a:extLst>
                <a:ext uri="{FF2B5EF4-FFF2-40B4-BE49-F238E27FC236}">
                  <a16:creationId xmlns:a16="http://schemas.microsoft.com/office/drawing/2014/main" xmlns="" id="{F9082F89-18BA-41A3-951B-8F4B4F00A0C5}"/>
                </a:ext>
              </a:extLst>
            </p:cNvPr>
            <p:cNvSpPr/>
            <p:nvPr/>
          </p:nvSpPr>
          <p:spPr>
            <a:xfrm>
              <a:off x="2164536" y="-8"/>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4" name="Rectangle 193">
            <a:extLst>
              <a:ext uri="{FF2B5EF4-FFF2-40B4-BE49-F238E27FC236}">
                <a16:creationId xmlns:a16="http://schemas.microsoft.com/office/drawing/2014/main" xmlns="" id="{85631DD0-64E6-42A9-97B1-574C14277C10}"/>
              </a:ext>
            </a:extLst>
          </p:cNvPr>
          <p:cNvSpPr/>
          <p:nvPr/>
        </p:nvSpPr>
        <p:spPr>
          <a:xfrm>
            <a:off x="0" y="4376650"/>
            <a:ext cx="12191999" cy="2471943"/>
          </a:xfrm>
          <a:prstGeom prst="rect">
            <a:avLst/>
          </a:prstGeom>
          <a:solidFill>
            <a:srgbClr val="3F4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5" name="Rectangle 254">
            <a:extLst>
              <a:ext uri="{FF2B5EF4-FFF2-40B4-BE49-F238E27FC236}">
                <a16:creationId xmlns:a16="http://schemas.microsoft.com/office/drawing/2014/main" xmlns="" id="{EEC4C5CD-7E6F-48CC-9FD1-A2B9722D0250}"/>
              </a:ext>
            </a:extLst>
          </p:cNvPr>
          <p:cNvSpPr/>
          <p:nvPr/>
        </p:nvSpPr>
        <p:spPr>
          <a:xfrm rot="5400000">
            <a:off x="6074647" y="-1737932"/>
            <a:ext cx="66498" cy="12187251"/>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6" name="Group 445">
            <a:extLst>
              <a:ext uri="{FF2B5EF4-FFF2-40B4-BE49-F238E27FC236}">
                <a16:creationId xmlns:a16="http://schemas.microsoft.com/office/drawing/2014/main" xmlns="" id="{D8FEC412-4819-4204-87CC-9A536C43D377}"/>
              </a:ext>
            </a:extLst>
          </p:cNvPr>
          <p:cNvGrpSpPr/>
          <p:nvPr/>
        </p:nvGrpSpPr>
        <p:grpSpPr>
          <a:xfrm>
            <a:off x="316572" y="4749690"/>
            <a:ext cx="11636217" cy="1875724"/>
            <a:chOff x="-1381562" y="4749690"/>
            <a:chExt cx="11636217" cy="1875724"/>
          </a:xfrm>
          <a:effectLst>
            <a:outerShdw blurRad="101600" sx="102000" sy="102000" algn="ctr" rotWithShape="0">
              <a:prstClr val="black">
                <a:alpha val="20000"/>
              </a:prstClr>
            </a:outerShdw>
          </a:effectLst>
        </p:grpSpPr>
        <p:sp>
          <p:nvSpPr>
            <p:cNvPr id="276" name="Oval 275">
              <a:extLst>
                <a:ext uri="{FF2B5EF4-FFF2-40B4-BE49-F238E27FC236}">
                  <a16:creationId xmlns:a16="http://schemas.microsoft.com/office/drawing/2014/main" xmlns="" id="{24687AA3-21EC-4F09-8A8F-CBFF22C238C0}"/>
                </a:ext>
              </a:extLst>
            </p:cNvPr>
            <p:cNvSpPr/>
            <p:nvPr/>
          </p:nvSpPr>
          <p:spPr>
            <a:xfrm>
              <a:off x="1817276" y="4749690"/>
              <a:ext cx="1371600" cy="1371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Oval 276">
              <a:extLst>
                <a:ext uri="{FF2B5EF4-FFF2-40B4-BE49-F238E27FC236}">
                  <a16:creationId xmlns:a16="http://schemas.microsoft.com/office/drawing/2014/main" xmlns="" id="{09C61189-7939-44DA-8616-7DCE7AE18F48}"/>
                </a:ext>
              </a:extLst>
            </p:cNvPr>
            <p:cNvSpPr/>
            <p:nvPr/>
          </p:nvSpPr>
          <p:spPr>
            <a:xfrm>
              <a:off x="200360" y="4749690"/>
              <a:ext cx="1371600" cy="1371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0" name="TextBox 279">
              <a:extLst>
                <a:ext uri="{FF2B5EF4-FFF2-40B4-BE49-F238E27FC236}">
                  <a16:creationId xmlns:a16="http://schemas.microsoft.com/office/drawing/2014/main" xmlns="" id="{D13E44B4-B2D4-443C-8561-09377F67A543}"/>
                </a:ext>
              </a:extLst>
            </p:cNvPr>
            <p:cNvSpPr txBox="1"/>
            <p:nvPr/>
          </p:nvSpPr>
          <p:spPr>
            <a:xfrm>
              <a:off x="289496" y="6179138"/>
              <a:ext cx="1188231" cy="338554"/>
            </a:xfrm>
            <a:prstGeom prst="rect">
              <a:avLst/>
            </a:prstGeom>
            <a:noFill/>
          </p:spPr>
          <p:txBody>
            <a:bodyPr wrap="square" rtlCol="0">
              <a:spAutoFit/>
              <a:scene3d>
                <a:camera prst="orthographicFront"/>
                <a:lightRig rig="threePt" dir="t"/>
              </a:scene3d>
              <a:sp3d extrusionH="57150">
                <a:bevelT w="38100" h="38100"/>
              </a:sp3d>
            </a:bodyPr>
            <a:lstStyle/>
            <a:p>
              <a:pPr algn="ctr"/>
              <a:r>
                <a:rPr lang="en-US" sz="1600" b="1" dirty="0" smtClean="0">
                  <a:solidFill>
                    <a:schemeClr val="bg1"/>
                  </a:solidFill>
                  <a:latin typeface="DAGGERSQUARE" pitchFamily="50" charset="0"/>
                </a:rPr>
                <a:t>Sheetal</a:t>
              </a:r>
              <a:endParaRPr lang="en-US" sz="1100" b="1" dirty="0">
                <a:solidFill>
                  <a:schemeClr val="bg1"/>
                </a:solidFill>
                <a:latin typeface="DAGGERSQUARE" pitchFamily="50" charset="0"/>
              </a:endParaRPr>
            </a:p>
          </p:txBody>
        </p:sp>
        <p:sp>
          <p:nvSpPr>
            <p:cNvPr id="281" name="TextBox 280">
              <a:extLst>
                <a:ext uri="{FF2B5EF4-FFF2-40B4-BE49-F238E27FC236}">
                  <a16:creationId xmlns:a16="http://schemas.microsoft.com/office/drawing/2014/main" xmlns="" id="{A9397EBF-D183-4D2B-8C72-C39FC0163A8F}"/>
                </a:ext>
              </a:extLst>
            </p:cNvPr>
            <p:cNvSpPr txBox="1"/>
            <p:nvPr/>
          </p:nvSpPr>
          <p:spPr>
            <a:xfrm>
              <a:off x="1910524" y="6179138"/>
              <a:ext cx="1188231" cy="446276"/>
            </a:xfrm>
            <a:prstGeom prst="rect">
              <a:avLst/>
            </a:prstGeom>
            <a:noFill/>
          </p:spPr>
          <p:txBody>
            <a:bodyPr wrap="square" rtlCol="0">
              <a:spAutoFit/>
            </a:bodyPr>
            <a:lstStyle/>
            <a:p>
              <a:pPr algn="ctr"/>
              <a:r>
                <a:rPr lang="en-US" sz="1200" b="1" dirty="0">
                  <a:solidFill>
                    <a:schemeClr val="bg1"/>
                  </a:solidFill>
                  <a:latin typeface="Tw Cen MT" panose="020B0602020104020603" pitchFamily="34" charset="0"/>
                </a:rPr>
                <a:t>Your Name</a:t>
              </a:r>
            </a:p>
            <a:p>
              <a:pPr algn="ctr"/>
              <a:r>
                <a:rPr lang="en-US" sz="1000" b="1" dirty="0">
                  <a:solidFill>
                    <a:schemeClr val="bg1"/>
                  </a:solidFill>
                  <a:latin typeface="Tw Cen MT" panose="020B0602020104020603" pitchFamily="34" charset="0"/>
                </a:rPr>
                <a:t>As Our Sponsor</a:t>
              </a:r>
            </a:p>
          </p:txBody>
        </p:sp>
        <p:sp>
          <p:nvSpPr>
            <p:cNvPr id="282" name="Oval 281">
              <a:extLst>
                <a:ext uri="{FF2B5EF4-FFF2-40B4-BE49-F238E27FC236}">
                  <a16:creationId xmlns:a16="http://schemas.microsoft.com/office/drawing/2014/main" xmlns="" id="{189F5481-1F6F-446B-8A0D-B1C3CFE5D657}"/>
                </a:ext>
              </a:extLst>
            </p:cNvPr>
            <p:cNvSpPr/>
            <p:nvPr/>
          </p:nvSpPr>
          <p:spPr>
            <a:xfrm>
              <a:off x="-1381562" y="4749690"/>
              <a:ext cx="1371600" cy="1371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3" name="TextBox 282">
              <a:extLst>
                <a:ext uri="{FF2B5EF4-FFF2-40B4-BE49-F238E27FC236}">
                  <a16:creationId xmlns:a16="http://schemas.microsoft.com/office/drawing/2014/main" xmlns="" id="{753D2AF9-79CA-44C5-9B2A-FB7BBCEAF136}"/>
                </a:ext>
              </a:extLst>
            </p:cNvPr>
            <p:cNvSpPr txBox="1"/>
            <p:nvPr/>
          </p:nvSpPr>
          <p:spPr>
            <a:xfrm>
              <a:off x="-1292426" y="6179138"/>
              <a:ext cx="1188231" cy="338554"/>
            </a:xfrm>
            <a:prstGeom prst="rect">
              <a:avLst/>
            </a:prstGeom>
            <a:noFill/>
          </p:spPr>
          <p:txBody>
            <a:bodyPr wrap="square" rtlCol="0">
              <a:spAutoFit/>
              <a:scene3d>
                <a:camera prst="orthographicFront"/>
                <a:lightRig rig="threePt" dir="t"/>
              </a:scene3d>
              <a:sp3d extrusionH="57150">
                <a:bevelT w="38100" h="38100"/>
                <a:bevelB w="82550" h="38100" prst="coolSlant"/>
              </a:sp3d>
            </a:bodyPr>
            <a:lstStyle/>
            <a:p>
              <a:pPr algn="ctr"/>
              <a:r>
                <a:rPr lang="en-US" sz="1600" b="1" dirty="0" smtClean="0">
                  <a:solidFill>
                    <a:schemeClr val="bg1"/>
                  </a:solidFill>
                  <a:latin typeface="DAGGERSQUARE" pitchFamily="50" charset="0"/>
                </a:rPr>
                <a:t>Sumit</a:t>
              </a:r>
              <a:endParaRPr lang="en-US" sz="1600" b="1" dirty="0">
                <a:solidFill>
                  <a:schemeClr val="bg1"/>
                </a:solidFill>
                <a:latin typeface="DAGGERSQUARE" pitchFamily="50" charset="0"/>
              </a:endParaRPr>
            </a:p>
          </p:txBody>
        </p:sp>
        <p:grpSp>
          <p:nvGrpSpPr>
            <p:cNvPr id="335" name="Group 334">
              <a:extLst>
                <a:ext uri="{FF2B5EF4-FFF2-40B4-BE49-F238E27FC236}">
                  <a16:creationId xmlns:a16="http://schemas.microsoft.com/office/drawing/2014/main" xmlns="" id="{DD0BE43E-F061-4B91-9DEE-FBD139F3E609}"/>
                </a:ext>
              </a:extLst>
            </p:cNvPr>
            <p:cNvGrpSpPr/>
            <p:nvPr/>
          </p:nvGrpSpPr>
          <p:grpSpPr>
            <a:xfrm>
              <a:off x="380747" y="4947533"/>
              <a:ext cx="1014576" cy="860462"/>
              <a:chOff x="8886826" y="539751"/>
              <a:chExt cx="1128713" cy="957263"/>
            </a:xfrm>
          </p:grpSpPr>
          <p:sp>
            <p:nvSpPr>
              <p:cNvPr id="336" name="Oval 6">
                <a:extLst>
                  <a:ext uri="{FF2B5EF4-FFF2-40B4-BE49-F238E27FC236}">
                    <a16:creationId xmlns:a16="http://schemas.microsoft.com/office/drawing/2014/main" xmlns="" id="{56399C8D-8ED4-4E02-B826-CD46A7228BEA}"/>
                  </a:ext>
                </a:extLst>
              </p:cNvPr>
              <p:cNvSpPr>
                <a:spLocks noChangeArrowheads="1"/>
              </p:cNvSpPr>
              <p:nvPr/>
            </p:nvSpPr>
            <p:spPr bwMode="auto">
              <a:xfrm>
                <a:off x="9012239" y="996951"/>
                <a:ext cx="165100" cy="171450"/>
              </a:xfrm>
              <a:prstGeom prst="ellipse">
                <a:avLst/>
              </a:prstGeom>
              <a:solidFill>
                <a:srgbClr val="F9B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337" name="Oval 7">
                <a:extLst>
                  <a:ext uri="{FF2B5EF4-FFF2-40B4-BE49-F238E27FC236}">
                    <a16:creationId xmlns:a16="http://schemas.microsoft.com/office/drawing/2014/main" xmlns="" id="{5F10818A-C280-4B6B-92E7-3057FD79D35A}"/>
                  </a:ext>
                </a:extLst>
              </p:cNvPr>
              <p:cNvSpPr>
                <a:spLocks noChangeArrowheads="1"/>
              </p:cNvSpPr>
              <p:nvPr/>
            </p:nvSpPr>
            <p:spPr bwMode="auto">
              <a:xfrm>
                <a:off x="9637714" y="996951"/>
                <a:ext cx="166688" cy="171450"/>
              </a:xfrm>
              <a:prstGeom prst="ellipse">
                <a:avLst/>
              </a:prstGeom>
              <a:solidFill>
                <a:srgbClr val="F9B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338" name="Freeform 9">
                <a:extLst>
                  <a:ext uri="{FF2B5EF4-FFF2-40B4-BE49-F238E27FC236}">
                    <a16:creationId xmlns:a16="http://schemas.microsoft.com/office/drawing/2014/main" xmlns="" id="{45AA2B53-F641-4F74-A4EA-16B5909653E1}"/>
                  </a:ext>
                </a:extLst>
              </p:cNvPr>
              <p:cNvSpPr>
                <a:spLocks/>
              </p:cNvSpPr>
              <p:nvPr/>
            </p:nvSpPr>
            <p:spPr bwMode="auto">
              <a:xfrm>
                <a:off x="9451976" y="1212851"/>
                <a:ext cx="280988" cy="284163"/>
              </a:xfrm>
              <a:custGeom>
                <a:avLst/>
                <a:gdLst>
                  <a:gd name="T0" fmla="*/ 7 w 340"/>
                  <a:gd name="T1" fmla="*/ 183 h 347"/>
                  <a:gd name="T2" fmla="*/ 15 w 340"/>
                  <a:gd name="T3" fmla="*/ 315 h 347"/>
                  <a:gd name="T4" fmla="*/ 167 w 340"/>
                  <a:gd name="T5" fmla="*/ 321 h 347"/>
                  <a:gd name="T6" fmla="*/ 314 w 340"/>
                  <a:gd name="T7" fmla="*/ 305 h 347"/>
                  <a:gd name="T8" fmla="*/ 282 w 340"/>
                  <a:gd name="T9" fmla="*/ 125 h 347"/>
                  <a:gd name="T10" fmla="*/ 277 w 340"/>
                  <a:gd name="T11" fmla="*/ 0 h 347"/>
                  <a:gd name="T12" fmla="*/ 7 w 340"/>
                  <a:gd name="T13" fmla="*/ 183 h 347"/>
                </a:gdLst>
                <a:ahLst/>
                <a:cxnLst>
                  <a:cxn ang="0">
                    <a:pos x="T0" y="T1"/>
                  </a:cxn>
                  <a:cxn ang="0">
                    <a:pos x="T2" y="T3"/>
                  </a:cxn>
                  <a:cxn ang="0">
                    <a:pos x="T4" y="T5"/>
                  </a:cxn>
                  <a:cxn ang="0">
                    <a:pos x="T6" y="T7"/>
                  </a:cxn>
                  <a:cxn ang="0">
                    <a:pos x="T8" y="T9"/>
                  </a:cxn>
                  <a:cxn ang="0">
                    <a:pos x="T10" y="T11"/>
                  </a:cxn>
                  <a:cxn ang="0">
                    <a:pos x="T12" y="T13"/>
                  </a:cxn>
                </a:cxnLst>
                <a:rect l="0" t="0" r="r" b="b"/>
                <a:pathLst>
                  <a:path w="340" h="347">
                    <a:moveTo>
                      <a:pt x="7" y="183"/>
                    </a:moveTo>
                    <a:cubicBezTo>
                      <a:pt x="1" y="183"/>
                      <a:pt x="31" y="302"/>
                      <a:pt x="15" y="315"/>
                    </a:cubicBezTo>
                    <a:cubicBezTo>
                      <a:pt x="0" y="328"/>
                      <a:pt x="119" y="321"/>
                      <a:pt x="167" y="321"/>
                    </a:cubicBezTo>
                    <a:cubicBezTo>
                      <a:pt x="215" y="321"/>
                      <a:pt x="288" y="347"/>
                      <a:pt x="314" y="305"/>
                    </a:cubicBezTo>
                    <a:cubicBezTo>
                      <a:pt x="340" y="264"/>
                      <a:pt x="285" y="182"/>
                      <a:pt x="282" y="125"/>
                    </a:cubicBezTo>
                    <a:cubicBezTo>
                      <a:pt x="279" y="68"/>
                      <a:pt x="277" y="0"/>
                      <a:pt x="277" y="0"/>
                    </a:cubicBezTo>
                    <a:cubicBezTo>
                      <a:pt x="277" y="0"/>
                      <a:pt x="61" y="183"/>
                      <a:pt x="7" y="183"/>
                    </a:cubicBezTo>
                  </a:path>
                </a:pathLst>
              </a:custGeom>
              <a:solidFill>
                <a:schemeClr val="tx1">
                  <a:lumMod val="95000"/>
                  <a:lumOff val="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339" name="Freeform 12">
                <a:extLst>
                  <a:ext uri="{FF2B5EF4-FFF2-40B4-BE49-F238E27FC236}">
                    <a16:creationId xmlns:a16="http://schemas.microsoft.com/office/drawing/2014/main" xmlns="" id="{12330FD3-16CF-4FD4-ADA9-479786998C40}"/>
                  </a:ext>
                </a:extLst>
              </p:cNvPr>
              <p:cNvSpPr>
                <a:spLocks/>
              </p:cNvSpPr>
              <p:nvPr/>
            </p:nvSpPr>
            <p:spPr bwMode="auto">
              <a:xfrm>
                <a:off x="9107489" y="688976"/>
                <a:ext cx="595313" cy="695325"/>
              </a:xfrm>
              <a:custGeom>
                <a:avLst/>
                <a:gdLst>
                  <a:gd name="T0" fmla="*/ 720 w 720"/>
                  <a:gd name="T1" fmla="*/ 453 h 848"/>
                  <a:gd name="T2" fmla="*/ 360 w 720"/>
                  <a:gd name="T3" fmla="*/ 848 h 848"/>
                  <a:gd name="T4" fmla="*/ 0 w 720"/>
                  <a:gd name="T5" fmla="*/ 453 h 848"/>
                  <a:gd name="T6" fmla="*/ 360 w 720"/>
                  <a:gd name="T7" fmla="*/ 0 h 848"/>
                  <a:gd name="T8" fmla="*/ 720 w 720"/>
                  <a:gd name="T9" fmla="*/ 453 h 848"/>
                </a:gdLst>
                <a:ahLst/>
                <a:cxnLst>
                  <a:cxn ang="0">
                    <a:pos x="T0" y="T1"/>
                  </a:cxn>
                  <a:cxn ang="0">
                    <a:pos x="T2" y="T3"/>
                  </a:cxn>
                  <a:cxn ang="0">
                    <a:pos x="T4" y="T5"/>
                  </a:cxn>
                  <a:cxn ang="0">
                    <a:pos x="T6" y="T7"/>
                  </a:cxn>
                  <a:cxn ang="0">
                    <a:pos x="T8" y="T9"/>
                  </a:cxn>
                </a:cxnLst>
                <a:rect l="0" t="0" r="r" b="b"/>
                <a:pathLst>
                  <a:path w="720" h="848">
                    <a:moveTo>
                      <a:pt x="720" y="453"/>
                    </a:moveTo>
                    <a:cubicBezTo>
                      <a:pt x="720" y="671"/>
                      <a:pt x="559" y="848"/>
                      <a:pt x="360" y="848"/>
                    </a:cubicBezTo>
                    <a:cubicBezTo>
                      <a:pt x="161" y="848"/>
                      <a:pt x="0" y="671"/>
                      <a:pt x="0" y="453"/>
                    </a:cubicBezTo>
                    <a:cubicBezTo>
                      <a:pt x="0" y="234"/>
                      <a:pt x="97" y="1"/>
                      <a:pt x="360" y="0"/>
                    </a:cubicBezTo>
                    <a:cubicBezTo>
                      <a:pt x="656" y="0"/>
                      <a:pt x="720" y="234"/>
                      <a:pt x="720" y="453"/>
                    </a:cubicBezTo>
                    <a:close/>
                  </a:path>
                </a:pathLst>
              </a:custGeom>
              <a:solidFill>
                <a:srgbClr val="FCCE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340" name="Freeform 13">
                <a:extLst>
                  <a:ext uri="{FF2B5EF4-FFF2-40B4-BE49-F238E27FC236}">
                    <a16:creationId xmlns:a16="http://schemas.microsoft.com/office/drawing/2014/main" xmlns="" id="{ECA858E1-0624-471A-9DC5-FBDB628ED28B}"/>
                  </a:ext>
                </a:extLst>
              </p:cNvPr>
              <p:cNvSpPr>
                <a:spLocks/>
              </p:cNvSpPr>
              <p:nvPr/>
            </p:nvSpPr>
            <p:spPr bwMode="auto">
              <a:xfrm>
                <a:off x="9166226" y="1087439"/>
                <a:ext cx="171450" cy="128588"/>
              </a:xfrm>
              <a:custGeom>
                <a:avLst/>
                <a:gdLst>
                  <a:gd name="T0" fmla="*/ 198 w 208"/>
                  <a:gd name="T1" fmla="*/ 104 h 156"/>
                  <a:gd name="T2" fmla="*/ 86 w 208"/>
                  <a:gd name="T3" fmla="*/ 142 h 156"/>
                  <a:gd name="T4" fmla="*/ 9 w 208"/>
                  <a:gd name="T5" fmla="*/ 52 h 156"/>
                  <a:gd name="T6" fmla="*/ 122 w 208"/>
                  <a:gd name="T7" fmla="*/ 14 h 156"/>
                  <a:gd name="T8" fmla="*/ 198 w 208"/>
                  <a:gd name="T9" fmla="*/ 104 h 156"/>
                </a:gdLst>
                <a:ahLst/>
                <a:cxnLst>
                  <a:cxn ang="0">
                    <a:pos x="T0" y="T1"/>
                  </a:cxn>
                  <a:cxn ang="0">
                    <a:pos x="T2" y="T3"/>
                  </a:cxn>
                  <a:cxn ang="0">
                    <a:pos x="T4" y="T5"/>
                  </a:cxn>
                  <a:cxn ang="0">
                    <a:pos x="T6" y="T7"/>
                  </a:cxn>
                  <a:cxn ang="0">
                    <a:pos x="T8" y="T9"/>
                  </a:cxn>
                </a:cxnLst>
                <a:rect l="0" t="0" r="r" b="b"/>
                <a:pathLst>
                  <a:path w="208" h="156">
                    <a:moveTo>
                      <a:pt x="198" y="104"/>
                    </a:moveTo>
                    <a:cubicBezTo>
                      <a:pt x="188" y="139"/>
                      <a:pt x="138" y="156"/>
                      <a:pt x="86" y="142"/>
                    </a:cubicBezTo>
                    <a:cubicBezTo>
                      <a:pt x="34" y="127"/>
                      <a:pt x="0" y="87"/>
                      <a:pt x="9" y="52"/>
                    </a:cubicBezTo>
                    <a:cubicBezTo>
                      <a:pt x="19" y="16"/>
                      <a:pt x="69" y="0"/>
                      <a:pt x="122" y="14"/>
                    </a:cubicBezTo>
                    <a:cubicBezTo>
                      <a:pt x="174" y="29"/>
                      <a:pt x="208" y="69"/>
                      <a:pt x="198" y="104"/>
                    </a:cubicBezTo>
                  </a:path>
                </a:pathLst>
              </a:custGeom>
              <a:solidFill>
                <a:srgbClr val="F9B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341" name="Freeform 14">
                <a:extLst>
                  <a:ext uri="{FF2B5EF4-FFF2-40B4-BE49-F238E27FC236}">
                    <a16:creationId xmlns:a16="http://schemas.microsoft.com/office/drawing/2014/main" xmlns="" id="{329F1039-D326-4E7E-A18A-BA4C085A47A8}"/>
                  </a:ext>
                </a:extLst>
              </p:cNvPr>
              <p:cNvSpPr>
                <a:spLocks/>
              </p:cNvSpPr>
              <p:nvPr/>
            </p:nvSpPr>
            <p:spPr bwMode="auto">
              <a:xfrm>
                <a:off x="9478964" y="1090614"/>
                <a:ext cx="169863" cy="122238"/>
              </a:xfrm>
              <a:custGeom>
                <a:avLst/>
                <a:gdLst>
                  <a:gd name="T0" fmla="*/ 199 w 206"/>
                  <a:gd name="T1" fmla="*/ 58 h 150"/>
                  <a:gd name="T2" fmla="*/ 115 w 206"/>
                  <a:gd name="T3" fmla="*/ 140 h 150"/>
                  <a:gd name="T4" fmla="*/ 7 w 206"/>
                  <a:gd name="T5" fmla="*/ 92 h 150"/>
                  <a:gd name="T6" fmla="*/ 91 w 206"/>
                  <a:gd name="T7" fmla="*/ 10 h 150"/>
                  <a:gd name="T8" fmla="*/ 199 w 206"/>
                  <a:gd name="T9" fmla="*/ 58 h 150"/>
                </a:gdLst>
                <a:ahLst/>
                <a:cxnLst>
                  <a:cxn ang="0">
                    <a:pos x="T0" y="T1"/>
                  </a:cxn>
                  <a:cxn ang="0">
                    <a:pos x="T2" y="T3"/>
                  </a:cxn>
                  <a:cxn ang="0">
                    <a:pos x="T4" y="T5"/>
                  </a:cxn>
                  <a:cxn ang="0">
                    <a:pos x="T6" y="T7"/>
                  </a:cxn>
                  <a:cxn ang="0">
                    <a:pos x="T8" y="T9"/>
                  </a:cxn>
                </a:cxnLst>
                <a:rect l="0" t="0" r="r" b="b"/>
                <a:pathLst>
                  <a:path w="206" h="150">
                    <a:moveTo>
                      <a:pt x="199" y="58"/>
                    </a:moveTo>
                    <a:cubicBezTo>
                      <a:pt x="206" y="94"/>
                      <a:pt x="168" y="131"/>
                      <a:pt x="115" y="140"/>
                    </a:cubicBezTo>
                    <a:cubicBezTo>
                      <a:pt x="62" y="150"/>
                      <a:pt x="13" y="128"/>
                      <a:pt x="7" y="92"/>
                    </a:cubicBezTo>
                    <a:cubicBezTo>
                      <a:pt x="0" y="56"/>
                      <a:pt x="38" y="19"/>
                      <a:pt x="91" y="10"/>
                    </a:cubicBezTo>
                    <a:cubicBezTo>
                      <a:pt x="145" y="0"/>
                      <a:pt x="193" y="22"/>
                      <a:pt x="199" y="58"/>
                    </a:cubicBezTo>
                    <a:close/>
                  </a:path>
                </a:pathLst>
              </a:custGeom>
              <a:solidFill>
                <a:srgbClr val="F9B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342" name="Freeform 15">
                <a:extLst>
                  <a:ext uri="{FF2B5EF4-FFF2-40B4-BE49-F238E27FC236}">
                    <a16:creationId xmlns:a16="http://schemas.microsoft.com/office/drawing/2014/main" xmlns="" id="{F1D70618-2F53-4D86-883A-FF4A147A1275}"/>
                  </a:ext>
                </a:extLst>
              </p:cNvPr>
              <p:cNvSpPr>
                <a:spLocks/>
              </p:cNvSpPr>
              <p:nvPr/>
            </p:nvSpPr>
            <p:spPr bwMode="auto">
              <a:xfrm>
                <a:off x="9032876" y="1054101"/>
                <a:ext cx="77788" cy="38100"/>
              </a:xfrm>
              <a:custGeom>
                <a:avLst/>
                <a:gdLst>
                  <a:gd name="T0" fmla="*/ 3 w 94"/>
                  <a:gd name="T1" fmla="*/ 39 h 46"/>
                  <a:gd name="T2" fmla="*/ 4 w 94"/>
                  <a:gd name="T3" fmla="*/ 39 h 46"/>
                  <a:gd name="T4" fmla="*/ 7 w 94"/>
                  <a:gd name="T5" fmla="*/ 38 h 46"/>
                  <a:gd name="T6" fmla="*/ 39 w 94"/>
                  <a:gd name="T7" fmla="*/ 15 h 46"/>
                  <a:gd name="T8" fmla="*/ 84 w 94"/>
                  <a:gd name="T9" fmla="*/ 41 h 46"/>
                  <a:gd name="T10" fmla="*/ 93 w 94"/>
                  <a:gd name="T11" fmla="*/ 39 h 46"/>
                  <a:gd name="T12" fmla="*/ 49 w 94"/>
                  <a:gd name="T13" fmla="*/ 0 h 46"/>
                  <a:gd name="T14" fmla="*/ 15 w 94"/>
                  <a:gd name="T15" fmla="*/ 12 h 46"/>
                  <a:gd name="T16" fmla="*/ 3 w 94"/>
                  <a:gd name="T17" fmla="*/ 33 h 46"/>
                  <a:gd name="T18" fmla="*/ 3 w 94"/>
                  <a:gd name="T19" fmla="*/ 39 h 46"/>
                  <a:gd name="T20" fmla="*/ 3 w 94"/>
                  <a:gd name="T21"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46">
                    <a:moveTo>
                      <a:pt x="3" y="39"/>
                    </a:moveTo>
                    <a:cubicBezTo>
                      <a:pt x="4" y="39"/>
                      <a:pt x="4" y="39"/>
                      <a:pt x="4" y="39"/>
                    </a:cubicBezTo>
                    <a:cubicBezTo>
                      <a:pt x="5" y="39"/>
                      <a:pt x="7" y="39"/>
                      <a:pt x="7" y="38"/>
                    </a:cubicBezTo>
                    <a:cubicBezTo>
                      <a:pt x="16" y="26"/>
                      <a:pt x="25" y="19"/>
                      <a:pt x="39" y="15"/>
                    </a:cubicBezTo>
                    <a:cubicBezTo>
                      <a:pt x="61" y="9"/>
                      <a:pt x="74" y="25"/>
                      <a:pt x="84" y="41"/>
                    </a:cubicBezTo>
                    <a:cubicBezTo>
                      <a:pt x="86" y="46"/>
                      <a:pt x="94" y="44"/>
                      <a:pt x="93" y="39"/>
                    </a:cubicBezTo>
                    <a:cubicBezTo>
                      <a:pt x="92" y="16"/>
                      <a:pt x="69" y="2"/>
                      <a:pt x="49" y="0"/>
                    </a:cubicBezTo>
                    <a:cubicBezTo>
                      <a:pt x="37" y="0"/>
                      <a:pt x="24" y="5"/>
                      <a:pt x="15" y="12"/>
                    </a:cubicBezTo>
                    <a:cubicBezTo>
                      <a:pt x="13" y="14"/>
                      <a:pt x="1" y="33"/>
                      <a:pt x="3" y="33"/>
                    </a:cubicBezTo>
                    <a:cubicBezTo>
                      <a:pt x="0" y="34"/>
                      <a:pt x="0" y="38"/>
                      <a:pt x="3" y="39"/>
                    </a:cubicBezTo>
                    <a:lnTo>
                      <a:pt x="3" y="39"/>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343" name="Freeform 16">
                <a:extLst>
                  <a:ext uri="{FF2B5EF4-FFF2-40B4-BE49-F238E27FC236}">
                    <a16:creationId xmlns:a16="http://schemas.microsoft.com/office/drawing/2014/main" xmlns="" id="{5A93E83A-790E-413D-A50C-4577898B1669}"/>
                  </a:ext>
                </a:extLst>
              </p:cNvPr>
              <p:cNvSpPr>
                <a:spLocks/>
              </p:cNvSpPr>
              <p:nvPr/>
            </p:nvSpPr>
            <p:spPr bwMode="auto">
              <a:xfrm>
                <a:off x="9059864" y="1084264"/>
                <a:ext cx="50800" cy="23813"/>
              </a:xfrm>
              <a:custGeom>
                <a:avLst/>
                <a:gdLst>
                  <a:gd name="T0" fmla="*/ 5 w 61"/>
                  <a:gd name="T1" fmla="*/ 29 h 30"/>
                  <a:gd name="T2" fmla="*/ 25 w 61"/>
                  <a:gd name="T3" fmla="*/ 17 h 30"/>
                  <a:gd name="T4" fmla="*/ 52 w 61"/>
                  <a:gd name="T5" fmla="*/ 13 h 30"/>
                  <a:gd name="T6" fmla="*/ 52 w 61"/>
                  <a:gd name="T7" fmla="*/ 0 h 30"/>
                  <a:gd name="T8" fmla="*/ 24 w 61"/>
                  <a:gd name="T9" fmla="*/ 4 h 30"/>
                  <a:gd name="T10" fmla="*/ 9 w 61"/>
                  <a:gd name="T11" fmla="*/ 14 h 30"/>
                  <a:gd name="T12" fmla="*/ 2 w 61"/>
                  <a:gd name="T13" fmla="*/ 24 h 30"/>
                  <a:gd name="T14" fmla="*/ 5 w 61"/>
                  <a:gd name="T15" fmla="*/ 29 h 30"/>
                  <a:gd name="T16" fmla="*/ 5 w 61"/>
                  <a:gd name="T1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0">
                    <a:moveTo>
                      <a:pt x="5" y="29"/>
                    </a:moveTo>
                    <a:cubicBezTo>
                      <a:pt x="12" y="26"/>
                      <a:pt x="19" y="21"/>
                      <a:pt x="25" y="17"/>
                    </a:cubicBezTo>
                    <a:cubicBezTo>
                      <a:pt x="33" y="12"/>
                      <a:pt x="43" y="13"/>
                      <a:pt x="52" y="13"/>
                    </a:cubicBezTo>
                    <a:cubicBezTo>
                      <a:pt x="61" y="14"/>
                      <a:pt x="61" y="0"/>
                      <a:pt x="52" y="0"/>
                    </a:cubicBezTo>
                    <a:cubicBezTo>
                      <a:pt x="43" y="0"/>
                      <a:pt x="33" y="0"/>
                      <a:pt x="24" y="4"/>
                    </a:cubicBezTo>
                    <a:cubicBezTo>
                      <a:pt x="19" y="6"/>
                      <a:pt x="14" y="10"/>
                      <a:pt x="9" y="14"/>
                    </a:cubicBezTo>
                    <a:cubicBezTo>
                      <a:pt x="5" y="17"/>
                      <a:pt x="5" y="21"/>
                      <a:pt x="2" y="24"/>
                    </a:cubicBezTo>
                    <a:cubicBezTo>
                      <a:pt x="0" y="27"/>
                      <a:pt x="2" y="30"/>
                      <a:pt x="5" y="29"/>
                    </a:cubicBezTo>
                    <a:lnTo>
                      <a:pt x="5" y="29"/>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344" name="Freeform 17">
                <a:extLst>
                  <a:ext uri="{FF2B5EF4-FFF2-40B4-BE49-F238E27FC236}">
                    <a16:creationId xmlns:a16="http://schemas.microsoft.com/office/drawing/2014/main" xmlns="" id="{4264B6A8-BF71-4065-8D6F-CA4A3684553F}"/>
                  </a:ext>
                </a:extLst>
              </p:cNvPr>
              <p:cNvSpPr>
                <a:spLocks/>
              </p:cNvSpPr>
              <p:nvPr/>
            </p:nvSpPr>
            <p:spPr bwMode="auto">
              <a:xfrm>
                <a:off x="9698039" y="1052514"/>
                <a:ext cx="77788" cy="39688"/>
              </a:xfrm>
              <a:custGeom>
                <a:avLst/>
                <a:gdLst>
                  <a:gd name="T0" fmla="*/ 90 w 93"/>
                  <a:gd name="T1" fmla="*/ 34 h 47"/>
                  <a:gd name="T2" fmla="*/ 78 w 93"/>
                  <a:gd name="T3" fmla="*/ 13 h 47"/>
                  <a:gd name="T4" fmla="*/ 45 w 93"/>
                  <a:gd name="T5" fmla="*/ 1 h 47"/>
                  <a:gd name="T6" fmla="*/ 0 w 93"/>
                  <a:gd name="T7" fmla="*/ 40 h 47"/>
                  <a:gd name="T8" fmla="*/ 10 w 93"/>
                  <a:gd name="T9" fmla="*/ 42 h 47"/>
                  <a:gd name="T10" fmla="*/ 45 w 93"/>
                  <a:gd name="T11" fmla="*/ 15 h 47"/>
                  <a:gd name="T12" fmla="*/ 86 w 93"/>
                  <a:gd name="T13" fmla="*/ 39 h 47"/>
                  <a:gd name="T14" fmla="*/ 89 w 93"/>
                  <a:gd name="T15" fmla="*/ 40 h 47"/>
                  <a:gd name="T16" fmla="*/ 90 w 93"/>
                  <a:gd name="T17" fmla="*/ 40 h 47"/>
                  <a:gd name="T18" fmla="*/ 90 w 93"/>
                  <a:gd name="T19" fmla="*/ 34 h 47"/>
                  <a:gd name="T20" fmla="*/ 90 w 93"/>
                  <a:gd name="T21"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7">
                    <a:moveTo>
                      <a:pt x="90" y="34"/>
                    </a:moveTo>
                    <a:cubicBezTo>
                      <a:pt x="93" y="34"/>
                      <a:pt x="81" y="15"/>
                      <a:pt x="78" y="13"/>
                    </a:cubicBezTo>
                    <a:cubicBezTo>
                      <a:pt x="68" y="6"/>
                      <a:pt x="57" y="2"/>
                      <a:pt x="45" y="1"/>
                    </a:cubicBezTo>
                    <a:cubicBezTo>
                      <a:pt x="24" y="0"/>
                      <a:pt x="1" y="20"/>
                      <a:pt x="0" y="40"/>
                    </a:cubicBezTo>
                    <a:cubicBezTo>
                      <a:pt x="0" y="45"/>
                      <a:pt x="7" y="47"/>
                      <a:pt x="10" y="42"/>
                    </a:cubicBezTo>
                    <a:cubicBezTo>
                      <a:pt x="18" y="28"/>
                      <a:pt x="27" y="16"/>
                      <a:pt x="45" y="15"/>
                    </a:cubicBezTo>
                    <a:cubicBezTo>
                      <a:pt x="62" y="13"/>
                      <a:pt x="77" y="25"/>
                      <a:pt x="86" y="39"/>
                    </a:cubicBezTo>
                    <a:cubicBezTo>
                      <a:pt x="87" y="40"/>
                      <a:pt x="88" y="40"/>
                      <a:pt x="89" y="40"/>
                    </a:cubicBezTo>
                    <a:cubicBezTo>
                      <a:pt x="90" y="40"/>
                      <a:pt x="90" y="40"/>
                      <a:pt x="90" y="40"/>
                    </a:cubicBezTo>
                    <a:cubicBezTo>
                      <a:pt x="93" y="39"/>
                      <a:pt x="93" y="35"/>
                      <a:pt x="90" y="34"/>
                    </a:cubicBezTo>
                    <a:lnTo>
                      <a:pt x="90" y="34"/>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345" name="Freeform 18">
                <a:extLst>
                  <a:ext uri="{FF2B5EF4-FFF2-40B4-BE49-F238E27FC236}">
                    <a16:creationId xmlns:a16="http://schemas.microsoft.com/office/drawing/2014/main" xmlns="" id="{C29E2197-9AFA-41D0-8D1E-FAE307CF0B16}"/>
                  </a:ext>
                </a:extLst>
              </p:cNvPr>
              <p:cNvSpPr>
                <a:spLocks/>
              </p:cNvSpPr>
              <p:nvPr/>
            </p:nvSpPr>
            <p:spPr bwMode="auto">
              <a:xfrm>
                <a:off x="9698039" y="1082676"/>
                <a:ext cx="50800" cy="25400"/>
              </a:xfrm>
              <a:custGeom>
                <a:avLst/>
                <a:gdLst>
                  <a:gd name="T0" fmla="*/ 59 w 61"/>
                  <a:gd name="T1" fmla="*/ 25 h 31"/>
                  <a:gd name="T2" fmla="*/ 53 w 61"/>
                  <a:gd name="T3" fmla="*/ 16 h 31"/>
                  <a:gd name="T4" fmla="*/ 39 w 61"/>
                  <a:gd name="T5" fmla="*/ 6 h 31"/>
                  <a:gd name="T6" fmla="*/ 8 w 61"/>
                  <a:gd name="T7" fmla="*/ 1 h 31"/>
                  <a:gd name="T8" fmla="*/ 8 w 61"/>
                  <a:gd name="T9" fmla="*/ 14 h 31"/>
                  <a:gd name="T10" fmla="*/ 33 w 61"/>
                  <a:gd name="T11" fmla="*/ 17 h 31"/>
                  <a:gd name="T12" fmla="*/ 55 w 61"/>
                  <a:gd name="T13" fmla="*/ 30 h 31"/>
                  <a:gd name="T14" fmla="*/ 59 w 61"/>
                  <a:gd name="T15" fmla="*/ 25 h 31"/>
                  <a:gd name="T16" fmla="*/ 59 w 61"/>
                  <a:gd name="T17"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1">
                    <a:moveTo>
                      <a:pt x="59" y="25"/>
                    </a:moveTo>
                    <a:cubicBezTo>
                      <a:pt x="56" y="23"/>
                      <a:pt x="56" y="19"/>
                      <a:pt x="53" y="16"/>
                    </a:cubicBezTo>
                    <a:cubicBezTo>
                      <a:pt x="49" y="12"/>
                      <a:pt x="44" y="9"/>
                      <a:pt x="39" y="6"/>
                    </a:cubicBezTo>
                    <a:cubicBezTo>
                      <a:pt x="30" y="0"/>
                      <a:pt x="18" y="1"/>
                      <a:pt x="8" y="1"/>
                    </a:cubicBezTo>
                    <a:cubicBezTo>
                      <a:pt x="0" y="1"/>
                      <a:pt x="0" y="15"/>
                      <a:pt x="8" y="14"/>
                    </a:cubicBezTo>
                    <a:cubicBezTo>
                      <a:pt x="16" y="14"/>
                      <a:pt x="25" y="13"/>
                      <a:pt x="33" y="17"/>
                    </a:cubicBezTo>
                    <a:cubicBezTo>
                      <a:pt x="40" y="20"/>
                      <a:pt x="47" y="26"/>
                      <a:pt x="55" y="30"/>
                    </a:cubicBezTo>
                    <a:cubicBezTo>
                      <a:pt x="58" y="31"/>
                      <a:pt x="61" y="28"/>
                      <a:pt x="59" y="25"/>
                    </a:cubicBezTo>
                    <a:lnTo>
                      <a:pt x="59"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346" name="Freeform 19">
                <a:extLst>
                  <a:ext uri="{FF2B5EF4-FFF2-40B4-BE49-F238E27FC236}">
                    <a16:creationId xmlns:a16="http://schemas.microsoft.com/office/drawing/2014/main" xmlns="" id="{7716E7EA-7208-4AB0-9A66-5A8281A87B1E}"/>
                  </a:ext>
                </a:extLst>
              </p:cNvPr>
              <p:cNvSpPr>
                <a:spLocks/>
              </p:cNvSpPr>
              <p:nvPr/>
            </p:nvSpPr>
            <p:spPr bwMode="auto">
              <a:xfrm>
                <a:off x="8886826" y="603251"/>
                <a:ext cx="307975" cy="873125"/>
              </a:xfrm>
              <a:custGeom>
                <a:avLst/>
                <a:gdLst>
                  <a:gd name="T0" fmla="*/ 277 w 372"/>
                  <a:gd name="T1" fmla="*/ 686 h 1064"/>
                  <a:gd name="T2" fmla="*/ 151 w 372"/>
                  <a:gd name="T3" fmla="*/ 585 h 1064"/>
                  <a:gd name="T4" fmla="*/ 271 w 372"/>
                  <a:gd name="T5" fmla="*/ 480 h 1064"/>
                  <a:gd name="T6" fmla="*/ 367 w 372"/>
                  <a:gd name="T7" fmla="*/ 193 h 1064"/>
                  <a:gd name="T8" fmla="*/ 362 w 372"/>
                  <a:gd name="T9" fmla="*/ 153 h 1064"/>
                  <a:gd name="T10" fmla="*/ 304 w 372"/>
                  <a:gd name="T11" fmla="*/ 10 h 1064"/>
                  <a:gd name="T12" fmla="*/ 320 w 372"/>
                  <a:gd name="T13" fmla="*/ 151 h 1064"/>
                  <a:gd name="T14" fmla="*/ 221 w 372"/>
                  <a:gd name="T15" fmla="*/ 78 h 1064"/>
                  <a:gd name="T16" fmla="*/ 315 w 372"/>
                  <a:gd name="T17" fmla="*/ 171 h 1064"/>
                  <a:gd name="T18" fmla="*/ 72 w 372"/>
                  <a:gd name="T19" fmla="*/ 363 h 1064"/>
                  <a:gd name="T20" fmla="*/ 86 w 372"/>
                  <a:gd name="T21" fmla="*/ 542 h 1064"/>
                  <a:gd name="T22" fmla="*/ 31 w 372"/>
                  <a:gd name="T23" fmla="*/ 738 h 1064"/>
                  <a:gd name="T24" fmla="*/ 107 w 372"/>
                  <a:gd name="T25" fmla="*/ 866 h 1064"/>
                  <a:gd name="T26" fmla="*/ 98 w 372"/>
                  <a:gd name="T27" fmla="*/ 1040 h 1064"/>
                  <a:gd name="T28" fmla="*/ 223 w 372"/>
                  <a:gd name="T29" fmla="*/ 1063 h 1064"/>
                  <a:gd name="T30" fmla="*/ 251 w 372"/>
                  <a:gd name="T31" fmla="*/ 984 h 1064"/>
                  <a:gd name="T32" fmla="*/ 272 w 372"/>
                  <a:gd name="T33" fmla="*/ 1057 h 1064"/>
                  <a:gd name="T34" fmla="*/ 332 w 372"/>
                  <a:gd name="T35" fmla="*/ 1059 h 1064"/>
                  <a:gd name="T36" fmla="*/ 277 w 372"/>
                  <a:gd name="T37" fmla="*/ 686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2" h="1064">
                    <a:moveTo>
                      <a:pt x="277" y="686"/>
                    </a:moveTo>
                    <a:cubicBezTo>
                      <a:pt x="243" y="694"/>
                      <a:pt x="158" y="679"/>
                      <a:pt x="151" y="585"/>
                    </a:cubicBezTo>
                    <a:cubicBezTo>
                      <a:pt x="160" y="473"/>
                      <a:pt x="271" y="480"/>
                      <a:pt x="271" y="480"/>
                    </a:cubicBezTo>
                    <a:cubicBezTo>
                      <a:pt x="372" y="392"/>
                      <a:pt x="367" y="193"/>
                      <a:pt x="367" y="193"/>
                    </a:cubicBezTo>
                    <a:lnTo>
                      <a:pt x="362" y="153"/>
                    </a:lnTo>
                    <a:cubicBezTo>
                      <a:pt x="362" y="153"/>
                      <a:pt x="332" y="0"/>
                      <a:pt x="304" y="10"/>
                    </a:cubicBezTo>
                    <a:cubicBezTo>
                      <a:pt x="276" y="19"/>
                      <a:pt x="320" y="151"/>
                      <a:pt x="320" y="151"/>
                    </a:cubicBezTo>
                    <a:cubicBezTo>
                      <a:pt x="320" y="151"/>
                      <a:pt x="239" y="55"/>
                      <a:pt x="221" y="78"/>
                    </a:cubicBezTo>
                    <a:cubicBezTo>
                      <a:pt x="202" y="101"/>
                      <a:pt x="315" y="171"/>
                      <a:pt x="315" y="171"/>
                    </a:cubicBezTo>
                    <a:cubicBezTo>
                      <a:pt x="121" y="146"/>
                      <a:pt x="55" y="311"/>
                      <a:pt x="72" y="363"/>
                    </a:cubicBezTo>
                    <a:cubicBezTo>
                      <a:pt x="88" y="415"/>
                      <a:pt x="165" y="475"/>
                      <a:pt x="86" y="542"/>
                    </a:cubicBezTo>
                    <a:cubicBezTo>
                      <a:pt x="7" y="609"/>
                      <a:pt x="0" y="697"/>
                      <a:pt x="31" y="738"/>
                    </a:cubicBezTo>
                    <a:cubicBezTo>
                      <a:pt x="62" y="778"/>
                      <a:pt x="118" y="800"/>
                      <a:pt x="107" y="866"/>
                    </a:cubicBezTo>
                    <a:cubicBezTo>
                      <a:pt x="97" y="932"/>
                      <a:pt x="64" y="1005"/>
                      <a:pt x="98" y="1040"/>
                    </a:cubicBezTo>
                    <a:cubicBezTo>
                      <a:pt x="111" y="1053"/>
                      <a:pt x="184" y="1064"/>
                      <a:pt x="223" y="1063"/>
                    </a:cubicBezTo>
                    <a:cubicBezTo>
                      <a:pt x="245" y="1063"/>
                      <a:pt x="251" y="984"/>
                      <a:pt x="251" y="984"/>
                    </a:cubicBezTo>
                    <a:cubicBezTo>
                      <a:pt x="268" y="982"/>
                      <a:pt x="255" y="1058"/>
                      <a:pt x="272" y="1057"/>
                    </a:cubicBezTo>
                    <a:cubicBezTo>
                      <a:pt x="287" y="1056"/>
                      <a:pt x="310" y="1057"/>
                      <a:pt x="332" y="1059"/>
                    </a:cubicBezTo>
                    <a:cubicBezTo>
                      <a:pt x="371" y="944"/>
                      <a:pt x="293" y="810"/>
                      <a:pt x="277" y="686"/>
                    </a:cubicBezTo>
                  </a:path>
                </a:pathLst>
              </a:custGeom>
              <a:solidFill>
                <a:schemeClr val="tx1">
                  <a:lumMod val="95000"/>
                  <a:lumOff val="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solidFill>
                    <a:schemeClr val="tx1">
                      <a:lumMod val="95000"/>
                      <a:lumOff val="5000"/>
                    </a:schemeClr>
                  </a:solidFill>
                </a:endParaRPr>
              </a:p>
            </p:txBody>
          </p:sp>
          <p:sp>
            <p:nvSpPr>
              <p:cNvPr id="347" name="Freeform 20">
                <a:extLst>
                  <a:ext uri="{FF2B5EF4-FFF2-40B4-BE49-F238E27FC236}">
                    <a16:creationId xmlns:a16="http://schemas.microsoft.com/office/drawing/2014/main" xmlns="" id="{8039136B-5685-4104-ADA4-90F8921A3E9D}"/>
                  </a:ext>
                </a:extLst>
              </p:cNvPr>
              <p:cNvSpPr>
                <a:spLocks/>
              </p:cNvSpPr>
              <p:nvPr/>
            </p:nvSpPr>
            <p:spPr bwMode="auto">
              <a:xfrm>
                <a:off x="9115426" y="1163639"/>
                <a:ext cx="241300" cy="315913"/>
              </a:xfrm>
              <a:custGeom>
                <a:avLst/>
                <a:gdLst>
                  <a:gd name="T0" fmla="*/ 252 w 291"/>
                  <a:gd name="T1" fmla="*/ 254 h 384"/>
                  <a:gd name="T2" fmla="*/ 8 w 291"/>
                  <a:gd name="T3" fmla="*/ 0 h 384"/>
                  <a:gd name="T4" fmla="*/ 0 w 291"/>
                  <a:gd name="T5" fmla="*/ 3 h 384"/>
                  <a:gd name="T6" fmla="*/ 55 w 291"/>
                  <a:gd name="T7" fmla="*/ 376 h 384"/>
                  <a:gd name="T8" fmla="*/ 108 w 291"/>
                  <a:gd name="T9" fmla="*/ 380 h 384"/>
                  <a:gd name="T10" fmla="*/ 262 w 291"/>
                  <a:gd name="T11" fmla="*/ 378 h 384"/>
                  <a:gd name="T12" fmla="*/ 291 w 291"/>
                  <a:gd name="T13" fmla="*/ 264 h 384"/>
                  <a:gd name="T14" fmla="*/ 252 w 291"/>
                  <a:gd name="T15" fmla="*/ 254 h 3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1" h="384">
                    <a:moveTo>
                      <a:pt x="252" y="254"/>
                    </a:moveTo>
                    <a:cubicBezTo>
                      <a:pt x="70" y="188"/>
                      <a:pt x="8" y="0"/>
                      <a:pt x="8" y="0"/>
                    </a:cubicBezTo>
                    <a:cubicBezTo>
                      <a:pt x="6" y="1"/>
                      <a:pt x="3" y="2"/>
                      <a:pt x="0" y="3"/>
                    </a:cubicBezTo>
                    <a:cubicBezTo>
                      <a:pt x="16" y="127"/>
                      <a:pt x="94" y="261"/>
                      <a:pt x="55" y="376"/>
                    </a:cubicBezTo>
                    <a:cubicBezTo>
                      <a:pt x="76" y="378"/>
                      <a:pt x="97" y="380"/>
                      <a:pt x="108" y="380"/>
                    </a:cubicBezTo>
                    <a:cubicBezTo>
                      <a:pt x="205" y="380"/>
                      <a:pt x="257" y="384"/>
                      <a:pt x="262" y="378"/>
                    </a:cubicBezTo>
                    <a:cubicBezTo>
                      <a:pt x="289" y="342"/>
                      <a:pt x="291" y="264"/>
                      <a:pt x="291" y="264"/>
                    </a:cubicBezTo>
                    <a:lnTo>
                      <a:pt x="252" y="254"/>
                    </a:lnTo>
                    <a:close/>
                  </a:path>
                </a:pathLst>
              </a:custGeom>
              <a:solidFill>
                <a:schemeClr val="tx1">
                  <a:lumMod val="95000"/>
                  <a:lumOff val="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348" name="Freeform 21">
                <a:extLst>
                  <a:ext uri="{FF2B5EF4-FFF2-40B4-BE49-F238E27FC236}">
                    <a16:creationId xmlns:a16="http://schemas.microsoft.com/office/drawing/2014/main" xmlns="" id="{44C0101A-3347-43DA-8689-1033D6088155}"/>
                  </a:ext>
                </a:extLst>
              </p:cNvPr>
              <p:cNvSpPr>
                <a:spLocks/>
              </p:cNvSpPr>
              <p:nvPr/>
            </p:nvSpPr>
            <p:spPr bwMode="auto">
              <a:xfrm>
                <a:off x="9040814" y="1139826"/>
                <a:ext cx="142875" cy="161925"/>
              </a:xfrm>
              <a:custGeom>
                <a:avLst/>
                <a:gdLst>
                  <a:gd name="T0" fmla="*/ 54 w 173"/>
                  <a:gd name="T1" fmla="*/ 1 h 199"/>
                  <a:gd name="T2" fmla="*/ 8 w 173"/>
                  <a:gd name="T3" fmla="*/ 53 h 199"/>
                  <a:gd name="T4" fmla="*/ 28 w 173"/>
                  <a:gd name="T5" fmla="*/ 140 h 199"/>
                  <a:gd name="T6" fmla="*/ 165 w 173"/>
                  <a:gd name="T7" fmla="*/ 157 h 199"/>
                  <a:gd name="T8" fmla="*/ 154 w 173"/>
                  <a:gd name="T9" fmla="*/ 145 h 199"/>
                  <a:gd name="T10" fmla="*/ 51 w 173"/>
                  <a:gd name="T11" fmla="*/ 143 h 199"/>
                  <a:gd name="T12" fmla="*/ 55 w 173"/>
                  <a:gd name="T13" fmla="*/ 6 h 199"/>
                  <a:gd name="T14" fmla="*/ 54 w 173"/>
                  <a:gd name="T15" fmla="*/ 1 h 199"/>
                  <a:gd name="T16" fmla="*/ 54 w 173"/>
                  <a:gd name="T17" fmla="*/ 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199">
                    <a:moveTo>
                      <a:pt x="54" y="1"/>
                    </a:moveTo>
                    <a:cubicBezTo>
                      <a:pt x="26" y="0"/>
                      <a:pt x="14" y="29"/>
                      <a:pt x="8" y="53"/>
                    </a:cubicBezTo>
                    <a:cubicBezTo>
                      <a:pt x="0" y="82"/>
                      <a:pt x="8" y="117"/>
                      <a:pt x="28" y="140"/>
                    </a:cubicBezTo>
                    <a:cubicBezTo>
                      <a:pt x="64" y="182"/>
                      <a:pt x="123" y="199"/>
                      <a:pt x="165" y="157"/>
                    </a:cubicBezTo>
                    <a:cubicBezTo>
                      <a:pt x="173" y="149"/>
                      <a:pt x="161" y="137"/>
                      <a:pt x="154" y="145"/>
                    </a:cubicBezTo>
                    <a:cubicBezTo>
                      <a:pt x="124" y="175"/>
                      <a:pt x="83" y="168"/>
                      <a:pt x="51" y="143"/>
                    </a:cubicBezTo>
                    <a:cubicBezTo>
                      <a:pt x="13" y="113"/>
                      <a:pt x="0" y="28"/>
                      <a:pt x="55" y="6"/>
                    </a:cubicBezTo>
                    <a:cubicBezTo>
                      <a:pt x="58" y="5"/>
                      <a:pt x="58" y="1"/>
                      <a:pt x="54" y="1"/>
                    </a:cubicBezTo>
                    <a:lnTo>
                      <a:pt x="54" y="1"/>
                    </a:lnTo>
                  </a:path>
                </a:pathLst>
              </a:custGeom>
              <a:solidFill>
                <a:schemeClr val="tx1">
                  <a:lumMod val="95000"/>
                  <a:lumOff val="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349" name="Freeform 29">
                <a:extLst>
                  <a:ext uri="{FF2B5EF4-FFF2-40B4-BE49-F238E27FC236}">
                    <a16:creationId xmlns:a16="http://schemas.microsoft.com/office/drawing/2014/main" xmlns="" id="{CA97608D-85B6-426B-A70B-9759925647E3}"/>
                  </a:ext>
                </a:extLst>
              </p:cNvPr>
              <p:cNvSpPr>
                <a:spLocks/>
              </p:cNvSpPr>
              <p:nvPr/>
            </p:nvSpPr>
            <p:spPr bwMode="auto">
              <a:xfrm>
                <a:off x="9366251" y="1144589"/>
                <a:ext cx="101600" cy="53975"/>
              </a:xfrm>
              <a:custGeom>
                <a:avLst/>
                <a:gdLst>
                  <a:gd name="T0" fmla="*/ 1 w 123"/>
                  <a:gd name="T1" fmla="*/ 8 h 67"/>
                  <a:gd name="T2" fmla="*/ 48 w 123"/>
                  <a:gd name="T3" fmla="*/ 58 h 67"/>
                  <a:gd name="T4" fmla="*/ 118 w 123"/>
                  <a:gd name="T5" fmla="*/ 45 h 67"/>
                  <a:gd name="T6" fmla="*/ 107 w 123"/>
                  <a:gd name="T7" fmla="*/ 34 h 67"/>
                  <a:gd name="T8" fmla="*/ 52 w 123"/>
                  <a:gd name="T9" fmla="*/ 41 h 67"/>
                  <a:gd name="T10" fmla="*/ 10 w 123"/>
                  <a:gd name="T11" fmla="*/ 4 h 67"/>
                  <a:gd name="T12" fmla="*/ 1 w 123"/>
                  <a:gd name="T13" fmla="*/ 8 h 67"/>
                  <a:gd name="T14" fmla="*/ 1 w 123"/>
                  <a:gd name="T15" fmla="*/ 8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67">
                    <a:moveTo>
                      <a:pt x="1" y="8"/>
                    </a:moveTo>
                    <a:cubicBezTo>
                      <a:pt x="9" y="31"/>
                      <a:pt x="25" y="50"/>
                      <a:pt x="48" y="58"/>
                    </a:cubicBezTo>
                    <a:cubicBezTo>
                      <a:pt x="70" y="66"/>
                      <a:pt x="104" y="67"/>
                      <a:pt x="118" y="45"/>
                    </a:cubicBezTo>
                    <a:cubicBezTo>
                      <a:pt x="123" y="38"/>
                      <a:pt x="114" y="30"/>
                      <a:pt x="107" y="34"/>
                    </a:cubicBezTo>
                    <a:cubicBezTo>
                      <a:pt x="88" y="43"/>
                      <a:pt x="73" y="47"/>
                      <a:pt x="52" y="41"/>
                    </a:cubicBezTo>
                    <a:cubicBezTo>
                      <a:pt x="34" y="36"/>
                      <a:pt x="19" y="21"/>
                      <a:pt x="10" y="4"/>
                    </a:cubicBezTo>
                    <a:cubicBezTo>
                      <a:pt x="7" y="0"/>
                      <a:pt x="0" y="3"/>
                      <a:pt x="1" y="8"/>
                    </a:cubicBezTo>
                    <a:lnTo>
                      <a:pt x="1" y="8"/>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350" name="Freeform 30">
                <a:extLst>
                  <a:ext uri="{FF2B5EF4-FFF2-40B4-BE49-F238E27FC236}">
                    <a16:creationId xmlns:a16="http://schemas.microsoft.com/office/drawing/2014/main" xmlns="" id="{ED1BDB7D-115F-4468-920B-62A9DA42867C}"/>
                  </a:ext>
                </a:extLst>
              </p:cNvPr>
              <p:cNvSpPr>
                <a:spLocks/>
              </p:cNvSpPr>
              <p:nvPr/>
            </p:nvSpPr>
            <p:spPr bwMode="auto">
              <a:xfrm>
                <a:off x="9391651" y="904876"/>
                <a:ext cx="85725" cy="234950"/>
              </a:xfrm>
              <a:custGeom>
                <a:avLst/>
                <a:gdLst>
                  <a:gd name="T0" fmla="*/ 34 w 104"/>
                  <a:gd name="T1" fmla="*/ 285 h 286"/>
                  <a:gd name="T2" fmla="*/ 75 w 104"/>
                  <a:gd name="T3" fmla="*/ 215 h 286"/>
                  <a:gd name="T4" fmla="*/ 49 w 104"/>
                  <a:gd name="T5" fmla="*/ 207 h 286"/>
                  <a:gd name="T6" fmla="*/ 20 w 104"/>
                  <a:gd name="T7" fmla="*/ 149 h 286"/>
                  <a:gd name="T8" fmla="*/ 27 w 104"/>
                  <a:gd name="T9" fmla="*/ 10 h 286"/>
                  <a:gd name="T10" fmla="*/ 12 w 104"/>
                  <a:gd name="T11" fmla="*/ 8 h 286"/>
                  <a:gd name="T12" fmla="*/ 5 w 104"/>
                  <a:gd name="T13" fmla="*/ 131 h 286"/>
                  <a:gd name="T14" fmla="*/ 15 w 104"/>
                  <a:gd name="T15" fmla="*/ 222 h 286"/>
                  <a:gd name="T16" fmla="*/ 21 w 104"/>
                  <a:gd name="T17" fmla="*/ 225 h 286"/>
                  <a:gd name="T18" fmla="*/ 31 w 104"/>
                  <a:gd name="T19" fmla="*/ 277 h 286"/>
                  <a:gd name="T20" fmla="*/ 34 w 104"/>
                  <a:gd name="T21" fmla="*/ 285 h 286"/>
                  <a:gd name="T22" fmla="*/ 34 w 104"/>
                  <a:gd name="T23" fmla="*/ 285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286">
                    <a:moveTo>
                      <a:pt x="34" y="285"/>
                    </a:moveTo>
                    <a:cubicBezTo>
                      <a:pt x="52" y="279"/>
                      <a:pt x="104" y="236"/>
                      <a:pt x="75" y="215"/>
                    </a:cubicBezTo>
                    <a:cubicBezTo>
                      <a:pt x="62" y="205"/>
                      <a:pt x="65" y="206"/>
                      <a:pt x="49" y="207"/>
                    </a:cubicBezTo>
                    <a:cubicBezTo>
                      <a:pt x="13" y="207"/>
                      <a:pt x="21" y="169"/>
                      <a:pt x="20" y="149"/>
                    </a:cubicBezTo>
                    <a:cubicBezTo>
                      <a:pt x="20" y="103"/>
                      <a:pt x="21" y="56"/>
                      <a:pt x="27" y="10"/>
                    </a:cubicBezTo>
                    <a:cubicBezTo>
                      <a:pt x="28" y="2"/>
                      <a:pt x="14" y="0"/>
                      <a:pt x="12" y="8"/>
                    </a:cubicBezTo>
                    <a:cubicBezTo>
                      <a:pt x="6" y="49"/>
                      <a:pt x="6" y="90"/>
                      <a:pt x="5" y="131"/>
                    </a:cubicBezTo>
                    <a:cubicBezTo>
                      <a:pt x="5" y="160"/>
                      <a:pt x="0" y="195"/>
                      <a:pt x="15" y="222"/>
                    </a:cubicBezTo>
                    <a:cubicBezTo>
                      <a:pt x="16" y="224"/>
                      <a:pt x="19" y="225"/>
                      <a:pt x="21" y="225"/>
                    </a:cubicBezTo>
                    <a:cubicBezTo>
                      <a:pt x="53" y="225"/>
                      <a:pt x="56" y="260"/>
                      <a:pt x="31" y="277"/>
                    </a:cubicBezTo>
                    <a:cubicBezTo>
                      <a:pt x="27" y="280"/>
                      <a:pt x="29" y="286"/>
                      <a:pt x="34" y="285"/>
                    </a:cubicBezTo>
                    <a:lnTo>
                      <a:pt x="34" y="285"/>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351" name="Freeform 31">
                <a:extLst>
                  <a:ext uri="{FF2B5EF4-FFF2-40B4-BE49-F238E27FC236}">
                    <a16:creationId xmlns:a16="http://schemas.microsoft.com/office/drawing/2014/main" xmlns="" id="{B523D377-DB9D-414A-A36F-98B642BFD39D}"/>
                  </a:ext>
                </a:extLst>
              </p:cNvPr>
              <p:cNvSpPr>
                <a:spLocks/>
              </p:cNvSpPr>
              <p:nvPr/>
            </p:nvSpPr>
            <p:spPr bwMode="auto">
              <a:xfrm>
                <a:off x="9174164" y="919164"/>
                <a:ext cx="136525" cy="69850"/>
              </a:xfrm>
              <a:custGeom>
                <a:avLst/>
                <a:gdLst>
                  <a:gd name="T0" fmla="*/ 6 w 165"/>
                  <a:gd name="T1" fmla="*/ 85 h 86"/>
                  <a:gd name="T2" fmla="*/ 64 w 165"/>
                  <a:gd name="T3" fmla="*/ 52 h 86"/>
                  <a:gd name="T4" fmla="*/ 155 w 165"/>
                  <a:gd name="T5" fmla="*/ 23 h 86"/>
                  <a:gd name="T6" fmla="*/ 158 w 165"/>
                  <a:gd name="T7" fmla="*/ 10 h 86"/>
                  <a:gd name="T8" fmla="*/ 81 w 165"/>
                  <a:gd name="T9" fmla="*/ 23 h 86"/>
                  <a:gd name="T10" fmla="*/ 2 w 165"/>
                  <a:gd name="T11" fmla="*/ 79 h 86"/>
                  <a:gd name="T12" fmla="*/ 6 w 165"/>
                  <a:gd name="T13" fmla="*/ 85 h 86"/>
                  <a:gd name="T14" fmla="*/ 6 w 165"/>
                  <a:gd name="T15" fmla="*/ 85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5" h="86">
                    <a:moveTo>
                      <a:pt x="6" y="85"/>
                    </a:moveTo>
                    <a:cubicBezTo>
                      <a:pt x="28" y="79"/>
                      <a:pt x="44" y="61"/>
                      <a:pt x="64" y="52"/>
                    </a:cubicBezTo>
                    <a:cubicBezTo>
                      <a:pt x="95" y="39"/>
                      <a:pt x="120" y="23"/>
                      <a:pt x="155" y="23"/>
                    </a:cubicBezTo>
                    <a:cubicBezTo>
                      <a:pt x="161" y="23"/>
                      <a:pt x="165" y="13"/>
                      <a:pt x="158" y="10"/>
                    </a:cubicBezTo>
                    <a:cubicBezTo>
                      <a:pt x="135" y="0"/>
                      <a:pt x="103" y="13"/>
                      <a:pt x="81" y="23"/>
                    </a:cubicBezTo>
                    <a:cubicBezTo>
                      <a:pt x="51" y="37"/>
                      <a:pt x="27" y="57"/>
                      <a:pt x="2" y="79"/>
                    </a:cubicBezTo>
                    <a:cubicBezTo>
                      <a:pt x="0" y="82"/>
                      <a:pt x="3" y="86"/>
                      <a:pt x="6" y="85"/>
                    </a:cubicBezTo>
                    <a:lnTo>
                      <a:pt x="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352" name="Freeform 32">
                <a:extLst>
                  <a:ext uri="{FF2B5EF4-FFF2-40B4-BE49-F238E27FC236}">
                    <a16:creationId xmlns:a16="http://schemas.microsoft.com/office/drawing/2014/main" xmlns="" id="{BAC6263F-BDB9-409B-BED9-E8109859BDD0}"/>
                  </a:ext>
                </a:extLst>
              </p:cNvPr>
              <p:cNvSpPr>
                <a:spLocks/>
              </p:cNvSpPr>
              <p:nvPr/>
            </p:nvSpPr>
            <p:spPr bwMode="auto">
              <a:xfrm>
                <a:off x="9504364" y="909639"/>
                <a:ext cx="122238" cy="84138"/>
              </a:xfrm>
              <a:custGeom>
                <a:avLst/>
                <a:gdLst>
                  <a:gd name="T0" fmla="*/ 6 w 147"/>
                  <a:gd name="T1" fmla="*/ 11 h 102"/>
                  <a:gd name="T2" fmla="*/ 81 w 147"/>
                  <a:gd name="T3" fmla="*/ 49 h 102"/>
                  <a:gd name="T4" fmla="*/ 134 w 147"/>
                  <a:gd name="T5" fmla="*/ 98 h 102"/>
                  <a:gd name="T6" fmla="*/ 144 w 147"/>
                  <a:gd name="T7" fmla="*/ 90 h 102"/>
                  <a:gd name="T8" fmla="*/ 88 w 147"/>
                  <a:gd name="T9" fmla="*/ 36 h 102"/>
                  <a:gd name="T10" fmla="*/ 6 w 147"/>
                  <a:gd name="T11" fmla="*/ 2 h 102"/>
                  <a:gd name="T12" fmla="*/ 6 w 147"/>
                  <a:gd name="T13" fmla="*/ 11 h 102"/>
                  <a:gd name="T14" fmla="*/ 6 w 147"/>
                  <a:gd name="T15" fmla="*/ 11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 h="102">
                    <a:moveTo>
                      <a:pt x="6" y="11"/>
                    </a:moveTo>
                    <a:cubicBezTo>
                      <a:pt x="30" y="13"/>
                      <a:pt x="61" y="36"/>
                      <a:pt x="81" y="49"/>
                    </a:cubicBezTo>
                    <a:cubicBezTo>
                      <a:pt x="101" y="63"/>
                      <a:pt x="115" y="83"/>
                      <a:pt x="134" y="98"/>
                    </a:cubicBezTo>
                    <a:cubicBezTo>
                      <a:pt x="139" y="102"/>
                      <a:pt x="147" y="97"/>
                      <a:pt x="144" y="90"/>
                    </a:cubicBezTo>
                    <a:cubicBezTo>
                      <a:pt x="133" y="67"/>
                      <a:pt x="108" y="50"/>
                      <a:pt x="88" y="36"/>
                    </a:cubicBezTo>
                    <a:cubicBezTo>
                      <a:pt x="68" y="23"/>
                      <a:pt x="31" y="0"/>
                      <a:pt x="6" y="2"/>
                    </a:cubicBezTo>
                    <a:cubicBezTo>
                      <a:pt x="0" y="2"/>
                      <a:pt x="0" y="11"/>
                      <a:pt x="6" y="11"/>
                    </a:cubicBezTo>
                    <a:lnTo>
                      <a:pt x="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353" name="Oval 33">
                <a:extLst>
                  <a:ext uri="{FF2B5EF4-FFF2-40B4-BE49-F238E27FC236}">
                    <a16:creationId xmlns:a16="http://schemas.microsoft.com/office/drawing/2014/main" xmlns="" id="{F87AA85C-8F88-4CD0-A5AE-F9B3B3E3B312}"/>
                  </a:ext>
                </a:extLst>
              </p:cNvPr>
              <p:cNvSpPr>
                <a:spLocks noChangeArrowheads="1"/>
              </p:cNvSpPr>
              <p:nvPr/>
            </p:nvSpPr>
            <p:spPr bwMode="auto">
              <a:xfrm>
                <a:off x="9240839" y="1016001"/>
                <a:ext cx="44450" cy="571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354" name="Oval 34">
                <a:extLst>
                  <a:ext uri="{FF2B5EF4-FFF2-40B4-BE49-F238E27FC236}">
                    <a16:creationId xmlns:a16="http://schemas.microsoft.com/office/drawing/2014/main" xmlns="" id="{235D83F6-4776-49B9-A7B1-426148CE197A}"/>
                  </a:ext>
                </a:extLst>
              </p:cNvPr>
              <p:cNvSpPr>
                <a:spLocks noChangeArrowheads="1"/>
              </p:cNvSpPr>
              <p:nvPr/>
            </p:nvSpPr>
            <p:spPr bwMode="auto">
              <a:xfrm>
                <a:off x="9536114" y="1016001"/>
                <a:ext cx="44450" cy="571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355" name="Freeform 35">
                <a:extLst>
                  <a:ext uri="{FF2B5EF4-FFF2-40B4-BE49-F238E27FC236}">
                    <a16:creationId xmlns:a16="http://schemas.microsoft.com/office/drawing/2014/main" xmlns="" id="{B1A23565-23EF-47D6-9812-0848625CAD1A}"/>
                  </a:ext>
                </a:extLst>
              </p:cNvPr>
              <p:cNvSpPr>
                <a:spLocks noEditPoints="1"/>
              </p:cNvSpPr>
              <p:nvPr/>
            </p:nvSpPr>
            <p:spPr bwMode="auto">
              <a:xfrm>
                <a:off x="9101139" y="925514"/>
                <a:ext cx="279400" cy="276225"/>
              </a:xfrm>
              <a:custGeom>
                <a:avLst/>
                <a:gdLst>
                  <a:gd name="T0" fmla="*/ 169 w 338"/>
                  <a:gd name="T1" fmla="*/ 17 h 337"/>
                  <a:gd name="T2" fmla="*/ 17 w 338"/>
                  <a:gd name="T3" fmla="*/ 169 h 337"/>
                  <a:gd name="T4" fmla="*/ 169 w 338"/>
                  <a:gd name="T5" fmla="*/ 321 h 337"/>
                  <a:gd name="T6" fmla="*/ 321 w 338"/>
                  <a:gd name="T7" fmla="*/ 169 h 337"/>
                  <a:gd name="T8" fmla="*/ 169 w 338"/>
                  <a:gd name="T9" fmla="*/ 17 h 337"/>
                  <a:gd name="T10" fmla="*/ 169 w 338"/>
                  <a:gd name="T11" fmla="*/ 337 h 337"/>
                  <a:gd name="T12" fmla="*/ 0 w 338"/>
                  <a:gd name="T13" fmla="*/ 169 h 337"/>
                  <a:gd name="T14" fmla="*/ 169 w 338"/>
                  <a:gd name="T15" fmla="*/ 0 h 337"/>
                  <a:gd name="T16" fmla="*/ 338 w 338"/>
                  <a:gd name="T17" fmla="*/ 169 h 337"/>
                  <a:gd name="T18" fmla="*/ 169 w 338"/>
                  <a:gd name="T19" fmla="*/ 33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337">
                    <a:moveTo>
                      <a:pt x="169" y="17"/>
                    </a:moveTo>
                    <a:cubicBezTo>
                      <a:pt x="85" y="17"/>
                      <a:pt x="17" y="85"/>
                      <a:pt x="17" y="169"/>
                    </a:cubicBezTo>
                    <a:cubicBezTo>
                      <a:pt x="17" y="253"/>
                      <a:pt x="85" y="321"/>
                      <a:pt x="169" y="321"/>
                    </a:cubicBezTo>
                    <a:cubicBezTo>
                      <a:pt x="253" y="321"/>
                      <a:pt x="321" y="253"/>
                      <a:pt x="321" y="169"/>
                    </a:cubicBezTo>
                    <a:cubicBezTo>
                      <a:pt x="321" y="85"/>
                      <a:pt x="253" y="17"/>
                      <a:pt x="169" y="17"/>
                    </a:cubicBezTo>
                    <a:close/>
                    <a:moveTo>
                      <a:pt x="169" y="337"/>
                    </a:moveTo>
                    <a:cubicBezTo>
                      <a:pt x="76" y="337"/>
                      <a:pt x="0" y="262"/>
                      <a:pt x="0" y="169"/>
                    </a:cubicBezTo>
                    <a:cubicBezTo>
                      <a:pt x="0" y="76"/>
                      <a:pt x="76" y="0"/>
                      <a:pt x="169" y="0"/>
                    </a:cubicBezTo>
                    <a:cubicBezTo>
                      <a:pt x="262" y="0"/>
                      <a:pt x="338" y="76"/>
                      <a:pt x="338" y="169"/>
                    </a:cubicBezTo>
                    <a:cubicBezTo>
                      <a:pt x="338" y="262"/>
                      <a:pt x="262" y="337"/>
                      <a:pt x="169" y="337"/>
                    </a:cubicBezTo>
                    <a:close/>
                  </a:path>
                </a:pathLst>
              </a:custGeom>
              <a:solidFill>
                <a:srgbClr val="2C2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356" name="Freeform 36">
                <a:extLst>
                  <a:ext uri="{FF2B5EF4-FFF2-40B4-BE49-F238E27FC236}">
                    <a16:creationId xmlns:a16="http://schemas.microsoft.com/office/drawing/2014/main" xmlns="" id="{3BBDC109-3D80-4529-83CC-522B462260C0}"/>
                  </a:ext>
                </a:extLst>
              </p:cNvPr>
              <p:cNvSpPr>
                <a:spLocks noEditPoints="1"/>
              </p:cNvSpPr>
              <p:nvPr/>
            </p:nvSpPr>
            <p:spPr bwMode="auto">
              <a:xfrm>
                <a:off x="9444039" y="925514"/>
                <a:ext cx="279400" cy="276225"/>
              </a:xfrm>
              <a:custGeom>
                <a:avLst/>
                <a:gdLst>
                  <a:gd name="T0" fmla="*/ 168 w 337"/>
                  <a:gd name="T1" fmla="*/ 17 h 337"/>
                  <a:gd name="T2" fmla="*/ 16 w 337"/>
                  <a:gd name="T3" fmla="*/ 169 h 337"/>
                  <a:gd name="T4" fmla="*/ 168 w 337"/>
                  <a:gd name="T5" fmla="*/ 321 h 337"/>
                  <a:gd name="T6" fmla="*/ 321 w 337"/>
                  <a:gd name="T7" fmla="*/ 169 h 337"/>
                  <a:gd name="T8" fmla="*/ 168 w 337"/>
                  <a:gd name="T9" fmla="*/ 17 h 337"/>
                  <a:gd name="T10" fmla="*/ 168 w 337"/>
                  <a:gd name="T11" fmla="*/ 337 h 337"/>
                  <a:gd name="T12" fmla="*/ 0 w 337"/>
                  <a:gd name="T13" fmla="*/ 169 h 337"/>
                  <a:gd name="T14" fmla="*/ 168 w 337"/>
                  <a:gd name="T15" fmla="*/ 0 h 337"/>
                  <a:gd name="T16" fmla="*/ 337 w 337"/>
                  <a:gd name="T17" fmla="*/ 169 h 337"/>
                  <a:gd name="T18" fmla="*/ 168 w 337"/>
                  <a:gd name="T19" fmla="*/ 337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7" h="337">
                    <a:moveTo>
                      <a:pt x="168" y="17"/>
                    </a:moveTo>
                    <a:cubicBezTo>
                      <a:pt x="85" y="17"/>
                      <a:pt x="16" y="85"/>
                      <a:pt x="16" y="169"/>
                    </a:cubicBezTo>
                    <a:cubicBezTo>
                      <a:pt x="16" y="253"/>
                      <a:pt x="85" y="321"/>
                      <a:pt x="168" y="321"/>
                    </a:cubicBezTo>
                    <a:cubicBezTo>
                      <a:pt x="252" y="321"/>
                      <a:pt x="321" y="253"/>
                      <a:pt x="321" y="169"/>
                    </a:cubicBezTo>
                    <a:cubicBezTo>
                      <a:pt x="321" y="85"/>
                      <a:pt x="252" y="17"/>
                      <a:pt x="168" y="17"/>
                    </a:cubicBezTo>
                    <a:close/>
                    <a:moveTo>
                      <a:pt x="168" y="337"/>
                    </a:moveTo>
                    <a:cubicBezTo>
                      <a:pt x="75" y="337"/>
                      <a:pt x="0" y="262"/>
                      <a:pt x="0" y="169"/>
                    </a:cubicBezTo>
                    <a:cubicBezTo>
                      <a:pt x="0" y="76"/>
                      <a:pt x="75" y="0"/>
                      <a:pt x="168" y="0"/>
                    </a:cubicBezTo>
                    <a:cubicBezTo>
                      <a:pt x="262" y="0"/>
                      <a:pt x="337" y="76"/>
                      <a:pt x="337" y="169"/>
                    </a:cubicBezTo>
                    <a:cubicBezTo>
                      <a:pt x="337" y="262"/>
                      <a:pt x="262" y="337"/>
                      <a:pt x="168" y="337"/>
                    </a:cubicBezTo>
                    <a:close/>
                  </a:path>
                </a:pathLst>
              </a:custGeom>
              <a:solidFill>
                <a:srgbClr val="2C2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357" name="Freeform 37">
                <a:extLst>
                  <a:ext uri="{FF2B5EF4-FFF2-40B4-BE49-F238E27FC236}">
                    <a16:creationId xmlns:a16="http://schemas.microsoft.com/office/drawing/2014/main" xmlns="" id="{86B7AF02-680A-4797-B9FD-6DCBA17B4F08}"/>
                  </a:ext>
                </a:extLst>
              </p:cNvPr>
              <p:cNvSpPr>
                <a:spLocks/>
              </p:cNvSpPr>
              <p:nvPr/>
            </p:nvSpPr>
            <p:spPr bwMode="auto">
              <a:xfrm>
                <a:off x="9367839" y="1035051"/>
                <a:ext cx="84138" cy="33338"/>
              </a:xfrm>
              <a:custGeom>
                <a:avLst/>
                <a:gdLst>
                  <a:gd name="T0" fmla="*/ 10 w 102"/>
                  <a:gd name="T1" fmla="*/ 42 h 42"/>
                  <a:gd name="T2" fmla="*/ 0 w 102"/>
                  <a:gd name="T3" fmla="*/ 32 h 42"/>
                  <a:gd name="T4" fmla="*/ 102 w 102"/>
                  <a:gd name="T5" fmla="*/ 25 h 42"/>
                  <a:gd name="T6" fmla="*/ 97 w 102"/>
                  <a:gd name="T7" fmla="*/ 38 h 42"/>
                  <a:gd name="T8" fmla="*/ 10 w 102"/>
                  <a:gd name="T9" fmla="*/ 42 h 42"/>
                </a:gdLst>
                <a:ahLst/>
                <a:cxnLst>
                  <a:cxn ang="0">
                    <a:pos x="T0" y="T1"/>
                  </a:cxn>
                  <a:cxn ang="0">
                    <a:pos x="T2" y="T3"/>
                  </a:cxn>
                  <a:cxn ang="0">
                    <a:pos x="T4" y="T5"/>
                  </a:cxn>
                  <a:cxn ang="0">
                    <a:pos x="T6" y="T7"/>
                  </a:cxn>
                  <a:cxn ang="0">
                    <a:pos x="T8" y="T9"/>
                  </a:cxn>
                </a:cxnLst>
                <a:rect l="0" t="0" r="r" b="b"/>
                <a:pathLst>
                  <a:path w="102" h="42">
                    <a:moveTo>
                      <a:pt x="10" y="42"/>
                    </a:moveTo>
                    <a:lnTo>
                      <a:pt x="0" y="32"/>
                    </a:lnTo>
                    <a:cubicBezTo>
                      <a:pt x="2" y="30"/>
                      <a:pt x="35" y="0"/>
                      <a:pt x="102" y="25"/>
                    </a:cubicBezTo>
                    <a:lnTo>
                      <a:pt x="97" y="38"/>
                    </a:lnTo>
                    <a:cubicBezTo>
                      <a:pt x="39" y="16"/>
                      <a:pt x="11" y="41"/>
                      <a:pt x="10" y="42"/>
                    </a:cubicBezTo>
                    <a:close/>
                  </a:path>
                </a:pathLst>
              </a:custGeom>
              <a:solidFill>
                <a:srgbClr val="2C2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358" name="Freeform 38">
                <a:extLst>
                  <a:ext uri="{FF2B5EF4-FFF2-40B4-BE49-F238E27FC236}">
                    <a16:creationId xmlns:a16="http://schemas.microsoft.com/office/drawing/2014/main" xmlns="" id="{83FA3A27-E53C-4434-8A35-F833F12CC1B9}"/>
                  </a:ext>
                </a:extLst>
              </p:cNvPr>
              <p:cNvSpPr>
                <a:spLocks/>
              </p:cNvSpPr>
              <p:nvPr/>
            </p:nvSpPr>
            <p:spPr bwMode="auto">
              <a:xfrm>
                <a:off x="9182101" y="633414"/>
                <a:ext cx="365125" cy="165100"/>
              </a:xfrm>
              <a:custGeom>
                <a:avLst/>
                <a:gdLst>
                  <a:gd name="T0" fmla="*/ 228 w 442"/>
                  <a:gd name="T1" fmla="*/ 12 h 200"/>
                  <a:gd name="T2" fmla="*/ 6 w 442"/>
                  <a:gd name="T3" fmla="*/ 78 h 200"/>
                  <a:gd name="T4" fmla="*/ 0 w 442"/>
                  <a:gd name="T5" fmla="*/ 92 h 200"/>
                  <a:gd name="T6" fmla="*/ 9 w 442"/>
                  <a:gd name="T7" fmla="*/ 187 h 200"/>
                  <a:gd name="T8" fmla="*/ 326 w 442"/>
                  <a:gd name="T9" fmla="*/ 124 h 200"/>
                  <a:gd name="T10" fmla="*/ 414 w 442"/>
                  <a:gd name="T11" fmla="*/ 200 h 200"/>
                  <a:gd name="T12" fmla="*/ 228 w 442"/>
                  <a:gd name="T13" fmla="*/ 12 h 200"/>
                </a:gdLst>
                <a:ahLst/>
                <a:cxnLst>
                  <a:cxn ang="0">
                    <a:pos x="T0" y="T1"/>
                  </a:cxn>
                  <a:cxn ang="0">
                    <a:pos x="T2" y="T3"/>
                  </a:cxn>
                  <a:cxn ang="0">
                    <a:pos x="T4" y="T5"/>
                  </a:cxn>
                  <a:cxn ang="0">
                    <a:pos x="T6" y="T7"/>
                  </a:cxn>
                  <a:cxn ang="0">
                    <a:pos x="T8" y="T9"/>
                  </a:cxn>
                  <a:cxn ang="0">
                    <a:pos x="T10" y="T11"/>
                  </a:cxn>
                  <a:cxn ang="0">
                    <a:pos x="T12" y="T13"/>
                  </a:cxn>
                </a:cxnLst>
                <a:rect l="0" t="0" r="r" b="b"/>
                <a:pathLst>
                  <a:path w="442" h="200">
                    <a:moveTo>
                      <a:pt x="228" y="12"/>
                    </a:moveTo>
                    <a:cubicBezTo>
                      <a:pt x="144" y="19"/>
                      <a:pt x="62" y="51"/>
                      <a:pt x="6" y="78"/>
                    </a:cubicBezTo>
                    <a:cubicBezTo>
                      <a:pt x="4" y="83"/>
                      <a:pt x="2" y="87"/>
                      <a:pt x="0" y="92"/>
                    </a:cubicBezTo>
                    <a:cubicBezTo>
                      <a:pt x="0" y="92"/>
                      <a:pt x="3" y="124"/>
                      <a:pt x="9" y="187"/>
                    </a:cubicBezTo>
                    <a:cubicBezTo>
                      <a:pt x="9" y="187"/>
                      <a:pt x="135" y="67"/>
                      <a:pt x="326" y="124"/>
                    </a:cubicBezTo>
                    <a:cubicBezTo>
                      <a:pt x="379" y="136"/>
                      <a:pt x="411" y="162"/>
                      <a:pt x="414" y="200"/>
                    </a:cubicBezTo>
                    <a:cubicBezTo>
                      <a:pt x="442" y="110"/>
                      <a:pt x="360" y="0"/>
                      <a:pt x="228" y="12"/>
                    </a:cubicBezTo>
                  </a:path>
                </a:pathLst>
              </a:custGeom>
              <a:solidFill>
                <a:schemeClr val="tx1">
                  <a:lumMod val="95000"/>
                  <a:lumOff val="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p>
            </p:txBody>
          </p:sp>
          <p:sp>
            <p:nvSpPr>
              <p:cNvPr id="359" name="Freeform 39">
                <a:extLst>
                  <a:ext uri="{FF2B5EF4-FFF2-40B4-BE49-F238E27FC236}">
                    <a16:creationId xmlns:a16="http://schemas.microsoft.com/office/drawing/2014/main" xmlns="" id="{E0DA688C-9D80-4FCC-87BE-1E164418AB9B}"/>
                  </a:ext>
                </a:extLst>
              </p:cNvPr>
              <p:cNvSpPr>
                <a:spLocks/>
              </p:cNvSpPr>
              <p:nvPr/>
            </p:nvSpPr>
            <p:spPr bwMode="auto">
              <a:xfrm>
                <a:off x="9186864" y="539751"/>
                <a:ext cx="828675" cy="954088"/>
              </a:xfrm>
              <a:custGeom>
                <a:avLst/>
                <a:gdLst>
                  <a:gd name="T0" fmla="*/ 904 w 1002"/>
                  <a:gd name="T1" fmla="*/ 819 h 1162"/>
                  <a:gd name="T2" fmla="*/ 911 w 1002"/>
                  <a:gd name="T3" fmla="*/ 550 h 1162"/>
                  <a:gd name="T4" fmla="*/ 773 w 1002"/>
                  <a:gd name="T5" fmla="*/ 351 h 1162"/>
                  <a:gd name="T6" fmla="*/ 522 w 1002"/>
                  <a:gd name="T7" fmla="*/ 42 h 1162"/>
                  <a:gd name="T8" fmla="*/ 0 w 1002"/>
                  <a:gd name="T9" fmla="*/ 192 h 1162"/>
                  <a:gd name="T10" fmla="*/ 222 w 1002"/>
                  <a:gd name="T11" fmla="*/ 126 h 1162"/>
                  <a:gd name="T12" fmla="*/ 408 w 1002"/>
                  <a:gd name="T13" fmla="*/ 314 h 1162"/>
                  <a:gd name="T14" fmla="*/ 401 w 1002"/>
                  <a:gd name="T15" fmla="*/ 354 h 1162"/>
                  <a:gd name="T16" fmla="*/ 546 w 1002"/>
                  <a:gd name="T17" fmla="*/ 590 h 1162"/>
                  <a:gd name="T18" fmla="*/ 567 w 1002"/>
                  <a:gd name="T19" fmla="*/ 847 h 1162"/>
                  <a:gd name="T20" fmla="*/ 601 w 1002"/>
                  <a:gd name="T21" fmla="*/ 1078 h 1162"/>
                  <a:gd name="T22" fmla="*/ 624 w 1002"/>
                  <a:gd name="T23" fmla="*/ 1158 h 1162"/>
                  <a:gd name="T24" fmla="*/ 742 w 1002"/>
                  <a:gd name="T25" fmla="*/ 1158 h 1162"/>
                  <a:gd name="T26" fmla="*/ 746 w 1002"/>
                  <a:gd name="T27" fmla="*/ 1093 h 1162"/>
                  <a:gd name="T28" fmla="*/ 785 w 1002"/>
                  <a:gd name="T29" fmla="*/ 1158 h 1162"/>
                  <a:gd name="T30" fmla="*/ 920 w 1002"/>
                  <a:gd name="T31" fmla="*/ 1152 h 1162"/>
                  <a:gd name="T32" fmla="*/ 918 w 1002"/>
                  <a:gd name="T33" fmla="*/ 984 h 1162"/>
                  <a:gd name="T34" fmla="*/ 904 w 1002"/>
                  <a:gd name="T35" fmla="*/ 819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2" h="1162">
                    <a:moveTo>
                      <a:pt x="904" y="819"/>
                    </a:moveTo>
                    <a:cubicBezTo>
                      <a:pt x="940" y="754"/>
                      <a:pt x="1002" y="665"/>
                      <a:pt x="911" y="550"/>
                    </a:cubicBezTo>
                    <a:cubicBezTo>
                      <a:pt x="821" y="435"/>
                      <a:pt x="785" y="501"/>
                      <a:pt x="773" y="351"/>
                    </a:cubicBezTo>
                    <a:cubicBezTo>
                      <a:pt x="763" y="224"/>
                      <a:pt x="679" y="85"/>
                      <a:pt x="522" y="42"/>
                    </a:cubicBezTo>
                    <a:cubicBezTo>
                      <a:pt x="369" y="0"/>
                      <a:pt x="80" y="15"/>
                      <a:pt x="0" y="192"/>
                    </a:cubicBezTo>
                    <a:cubicBezTo>
                      <a:pt x="56" y="165"/>
                      <a:pt x="138" y="133"/>
                      <a:pt x="222" y="126"/>
                    </a:cubicBezTo>
                    <a:cubicBezTo>
                      <a:pt x="354" y="114"/>
                      <a:pt x="436" y="224"/>
                      <a:pt x="408" y="314"/>
                    </a:cubicBezTo>
                    <a:cubicBezTo>
                      <a:pt x="409" y="327"/>
                      <a:pt x="407" y="340"/>
                      <a:pt x="401" y="354"/>
                    </a:cubicBezTo>
                    <a:cubicBezTo>
                      <a:pt x="379" y="416"/>
                      <a:pt x="421" y="496"/>
                      <a:pt x="546" y="590"/>
                    </a:cubicBezTo>
                    <a:cubicBezTo>
                      <a:pt x="657" y="674"/>
                      <a:pt x="608" y="728"/>
                      <a:pt x="567" y="847"/>
                    </a:cubicBezTo>
                    <a:cubicBezTo>
                      <a:pt x="527" y="966"/>
                      <a:pt x="522" y="1012"/>
                      <a:pt x="601" y="1078"/>
                    </a:cubicBezTo>
                    <a:cubicBezTo>
                      <a:pt x="631" y="1102"/>
                      <a:pt x="624" y="1158"/>
                      <a:pt x="624" y="1158"/>
                    </a:cubicBezTo>
                    <a:cubicBezTo>
                      <a:pt x="624" y="1158"/>
                      <a:pt x="705" y="1152"/>
                      <a:pt x="742" y="1158"/>
                    </a:cubicBezTo>
                    <a:cubicBezTo>
                      <a:pt x="757" y="1160"/>
                      <a:pt x="728" y="1092"/>
                      <a:pt x="746" y="1093"/>
                    </a:cubicBezTo>
                    <a:cubicBezTo>
                      <a:pt x="759" y="1094"/>
                      <a:pt x="771" y="1157"/>
                      <a:pt x="785" y="1158"/>
                    </a:cubicBezTo>
                    <a:cubicBezTo>
                      <a:pt x="828" y="1158"/>
                      <a:pt x="884" y="1162"/>
                      <a:pt x="920" y="1152"/>
                    </a:cubicBezTo>
                    <a:cubicBezTo>
                      <a:pt x="958" y="1141"/>
                      <a:pt x="933" y="1024"/>
                      <a:pt x="918" y="984"/>
                    </a:cubicBezTo>
                    <a:cubicBezTo>
                      <a:pt x="903" y="943"/>
                      <a:pt x="881" y="859"/>
                      <a:pt x="904" y="819"/>
                    </a:cubicBezTo>
                    <a:close/>
                  </a:path>
                </a:pathLst>
              </a:custGeom>
              <a:solidFill>
                <a:schemeClr val="tx1">
                  <a:lumMod val="95000"/>
                  <a:lumOff val="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dirty="0">
                  <a:solidFill>
                    <a:schemeClr val="tx1">
                      <a:lumMod val="95000"/>
                      <a:lumOff val="5000"/>
                    </a:schemeClr>
                  </a:solidFill>
                </a:endParaRPr>
              </a:p>
            </p:txBody>
          </p:sp>
        </p:grpSp>
        <p:grpSp>
          <p:nvGrpSpPr>
            <p:cNvPr id="360" name="Group 359">
              <a:extLst>
                <a:ext uri="{FF2B5EF4-FFF2-40B4-BE49-F238E27FC236}">
                  <a16:creationId xmlns:a16="http://schemas.microsoft.com/office/drawing/2014/main" xmlns="" id="{1C2DC8CB-337A-42B2-9C5D-01B4646AB7AA}"/>
                </a:ext>
              </a:extLst>
            </p:cNvPr>
            <p:cNvGrpSpPr/>
            <p:nvPr/>
          </p:nvGrpSpPr>
          <p:grpSpPr>
            <a:xfrm>
              <a:off x="-1139209" y="4953934"/>
              <a:ext cx="893962" cy="944694"/>
              <a:chOff x="9023351" y="2560639"/>
              <a:chExt cx="811213" cy="857250"/>
            </a:xfrm>
          </p:grpSpPr>
          <p:sp>
            <p:nvSpPr>
              <p:cNvPr id="361" name="Freeform 182">
                <a:extLst>
                  <a:ext uri="{FF2B5EF4-FFF2-40B4-BE49-F238E27FC236}">
                    <a16:creationId xmlns:a16="http://schemas.microsoft.com/office/drawing/2014/main" xmlns="" id="{42193402-879A-4A6C-AC3E-E957BB64BA35}"/>
                  </a:ext>
                </a:extLst>
              </p:cNvPr>
              <p:cNvSpPr>
                <a:spLocks/>
              </p:cNvSpPr>
              <p:nvPr/>
            </p:nvSpPr>
            <p:spPr bwMode="auto">
              <a:xfrm>
                <a:off x="9042401" y="3032126"/>
                <a:ext cx="166688" cy="171450"/>
              </a:xfrm>
              <a:custGeom>
                <a:avLst/>
                <a:gdLst>
                  <a:gd name="T0" fmla="*/ 200 w 201"/>
                  <a:gd name="T1" fmla="*/ 104 h 209"/>
                  <a:gd name="T2" fmla="*/ 101 w 201"/>
                  <a:gd name="T3" fmla="*/ 209 h 209"/>
                  <a:gd name="T4" fmla="*/ 0 w 201"/>
                  <a:gd name="T5" fmla="*/ 105 h 209"/>
                  <a:gd name="T6" fmla="*/ 100 w 201"/>
                  <a:gd name="T7" fmla="*/ 0 h 209"/>
                  <a:gd name="T8" fmla="*/ 200 w 201"/>
                  <a:gd name="T9" fmla="*/ 104 h 209"/>
                </a:gdLst>
                <a:ahLst/>
                <a:cxnLst>
                  <a:cxn ang="0">
                    <a:pos x="T0" y="T1"/>
                  </a:cxn>
                  <a:cxn ang="0">
                    <a:pos x="T2" y="T3"/>
                  </a:cxn>
                  <a:cxn ang="0">
                    <a:pos x="T4" y="T5"/>
                  </a:cxn>
                  <a:cxn ang="0">
                    <a:pos x="T6" y="T7"/>
                  </a:cxn>
                  <a:cxn ang="0">
                    <a:pos x="T8" y="T9"/>
                  </a:cxn>
                </a:cxnLst>
                <a:rect l="0" t="0" r="r" b="b"/>
                <a:pathLst>
                  <a:path w="201" h="209">
                    <a:moveTo>
                      <a:pt x="200" y="104"/>
                    </a:moveTo>
                    <a:cubicBezTo>
                      <a:pt x="201" y="162"/>
                      <a:pt x="156" y="209"/>
                      <a:pt x="101" y="209"/>
                    </a:cubicBezTo>
                    <a:cubicBezTo>
                      <a:pt x="45" y="209"/>
                      <a:pt x="1" y="162"/>
                      <a:pt x="0" y="105"/>
                    </a:cubicBezTo>
                    <a:cubicBezTo>
                      <a:pt x="0" y="47"/>
                      <a:pt x="45" y="0"/>
                      <a:pt x="100" y="0"/>
                    </a:cubicBezTo>
                    <a:cubicBezTo>
                      <a:pt x="155" y="0"/>
                      <a:pt x="200" y="46"/>
                      <a:pt x="200" y="104"/>
                    </a:cubicBezTo>
                    <a:close/>
                  </a:path>
                </a:pathLst>
              </a:custGeom>
              <a:solidFill>
                <a:srgbClr val="F9B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2" name="Freeform 183">
                <a:extLst>
                  <a:ext uri="{FF2B5EF4-FFF2-40B4-BE49-F238E27FC236}">
                    <a16:creationId xmlns:a16="http://schemas.microsoft.com/office/drawing/2014/main" xmlns="" id="{08FD0091-332B-4A03-88B7-BDE18E33D96B}"/>
                  </a:ext>
                </a:extLst>
              </p:cNvPr>
              <p:cNvSpPr>
                <a:spLocks/>
              </p:cNvSpPr>
              <p:nvPr/>
            </p:nvSpPr>
            <p:spPr bwMode="auto">
              <a:xfrm>
                <a:off x="9669464" y="3028951"/>
                <a:ext cx="165100" cy="171450"/>
              </a:xfrm>
              <a:custGeom>
                <a:avLst/>
                <a:gdLst>
                  <a:gd name="T0" fmla="*/ 201 w 201"/>
                  <a:gd name="T1" fmla="*/ 104 h 209"/>
                  <a:gd name="T2" fmla="*/ 101 w 201"/>
                  <a:gd name="T3" fmla="*/ 209 h 209"/>
                  <a:gd name="T4" fmla="*/ 1 w 201"/>
                  <a:gd name="T5" fmla="*/ 105 h 209"/>
                  <a:gd name="T6" fmla="*/ 100 w 201"/>
                  <a:gd name="T7" fmla="*/ 0 h 209"/>
                  <a:gd name="T8" fmla="*/ 201 w 201"/>
                  <a:gd name="T9" fmla="*/ 104 h 209"/>
                </a:gdLst>
                <a:ahLst/>
                <a:cxnLst>
                  <a:cxn ang="0">
                    <a:pos x="T0" y="T1"/>
                  </a:cxn>
                  <a:cxn ang="0">
                    <a:pos x="T2" y="T3"/>
                  </a:cxn>
                  <a:cxn ang="0">
                    <a:pos x="T4" y="T5"/>
                  </a:cxn>
                  <a:cxn ang="0">
                    <a:pos x="T6" y="T7"/>
                  </a:cxn>
                  <a:cxn ang="0">
                    <a:pos x="T8" y="T9"/>
                  </a:cxn>
                </a:cxnLst>
                <a:rect l="0" t="0" r="r" b="b"/>
                <a:pathLst>
                  <a:path w="201" h="209">
                    <a:moveTo>
                      <a:pt x="201" y="104"/>
                    </a:moveTo>
                    <a:cubicBezTo>
                      <a:pt x="201" y="162"/>
                      <a:pt x="156" y="209"/>
                      <a:pt x="101" y="209"/>
                    </a:cubicBezTo>
                    <a:cubicBezTo>
                      <a:pt x="46" y="209"/>
                      <a:pt x="1" y="163"/>
                      <a:pt x="1" y="105"/>
                    </a:cubicBezTo>
                    <a:cubicBezTo>
                      <a:pt x="0" y="47"/>
                      <a:pt x="45" y="0"/>
                      <a:pt x="100" y="0"/>
                    </a:cubicBezTo>
                    <a:cubicBezTo>
                      <a:pt x="156" y="0"/>
                      <a:pt x="200" y="47"/>
                      <a:pt x="201" y="104"/>
                    </a:cubicBezTo>
                    <a:close/>
                  </a:path>
                </a:pathLst>
              </a:custGeom>
              <a:solidFill>
                <a:srgbClr val="F9B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3" name="Freeform 186">
                <a:extLst>
                  <a:ext uri="{FF2B5EF4-FFF2-40B4-BE49-F238E27FC236}">
                    <a16:creationId xmlns:a16="http://schemas.microsoft.com/office/drawing/2014/main" xmlns="" id="{F3EFF446-3E34-4089-945F-9733E56B3AC9}"/>
                  </a:ext>
                </a:extLst>
              </p:cNvPr>
              <p:cNvSpPr>
                <a:spLocks/>
              </p:cNvSpPr>
              <p:nvPr/>
            </p:nvSpPr>
            <p:spPr bwMode="auto">
              <a:xfrm>
                <a:off x="9064626" y="3087689"/>
                <a:ext cx="76200" cy="36513"/>
              </a:xfrm>
              <a:custGeom>
                <a:avLst/>
                <a:gdLst>
                  <a:gd name="T0" fmla="*/ 3 w 93"/>
                  <a:gd name="T1" fmla="*/ 40 h 46"/>
                  <a:gd name="T2" fmla="*/ 4 w 93"/>
                  <a:gd name="T3" fmla="*/ 40 h 46"/>
                  <a:gd name="T4" fmla="*/ 7 w 93"/>
                  <a:gd name="T5" fmla="*/ 38 h 46"/>
                  <a:gd name="T6" fmla="*/ 39 w 93"/>
                  <a:gd name="T7" fmla="*/ 16 h 46"/>
                  <a:gd name="T8" fmla="*/ 83 w 93"/>
                  <a:gd name="T9" fmla="*/ 42 h 46"/>
                  <a:gd name="T10" fmla="*/ 93 w 93"/>
                  <a:gd name="T11" fmla="*/ 39 h 46"/>
                  <a:gd name="T12" fmla="*/ 48 w 93"/>
                  <a:gd name="T13" fmla="*/ 1 h 46"/>
                  <a:gd name="T14" fmla="*/ 15 w 93"/>
                  <a:gd name="T15" fmla="*/ 13 h 46"/>
                  <a:gd name="T16" fmla="*/ 3 w 93"/>
                  <a:gd name="T17" fmla="*/ 34 h 46"/>
                  <a:gd name="T18" fmla="*/ 3 w 93"/>
                  <a:gd name="T19" fmla="*/ 40 h 46"/>
                  <a:gd name="T20" fmla="*/ 3 w 93"/>
                  <a:gd name="T2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6">
                    <a:moveTo>
                      <a:pt x="3" y="40"/>
                    </a:moveTo>
                    <a:cubicBezTo>
                      <a:pt x="3" y="40"/>
                      <a:pt x="4" y="40"/>
                      <a:pt x="4" y="40"/>
                    </a:cubicBezTo>
                    <a:cubicBezTo>
                      <a:pt x="5" y="40"/>
                      <a:pt x="6" y="40"/>
                      <a:pt x="7" y="38"/>
                    </a:cubicBezTo>
                    <a:cubicBezTo>
                      <a:pt x="16" y="27"/>
                      <a:pt x="25" y="20"/>
                      <a:pt x="39" y="16"/>
                    </a:cubicBezTo>
                    <a:cubicBezTo>
                      <a:pt x="60" y="10"/>
                      <a:pt x="73" y="26"/>
                      <a:pt x="83" y="42"/>
                    </a:cubicBezTo>
                    <a:cubicBezTo>
                      <a:pt x="86" y="46"/>
                      <a:pt x="93" y="45"/>
                      <a:pt x="93" y="39"/>
                    </a:cubicBezTo>
                    <a:cubicBezTo>
                      <a:pt x="92" y="17"/>
                      <a:pt x="69" y="3"/>
                      <a:pt x="48" y="1"/>
                    </a:cubicBezTo>
                    <a:cubicBezTo>
                      <a:pt x="37" y="0"/>
                      <a:pt x="24" y="6"/>
                      <a:pt x="15" y="13"/>
                    </a:cubicBezTo>
                    <a:cubicBezTo>
                      <a:pt x="12" y="15"/>
                      <a:pt x="1" y="34"/>
                      <a:pt x="3" y="34"/>
                    </a:cubicBezTo>
                    <a:cubicBezTo>
                      <a:pt x="0" y="34"/>
                      <a:pt x="0" y="39"/>
                      <a:pt x="3" y="40"/>
                    </a:cubicBezTo>
                    <a:lnTo>
                      <a:pt x="3" y="4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4" name="Freeform 187">
                <a:extLst>
                  <a:ext uri="{FF2B5EF4-FFF2-40B4-BE49-F238E27FC236}">
                    <a16:creationId xmlns:a16="http://schemas.microsoft.com/office/drawing/2014/main" xmlns="" id="{28F7C66F-223E-40CF-9818-7217238A2C13}"/>
                  </a:ext>
                </a:extLst>
              </p:cNvPr>
              <p:cNvSpPr>
                <a:spLocks/>
              </p:cNvSpPr>
              <p:nvPr/>
            </p:nvSpPr>
            <p:spPr bwMode="auto">
              <a:xfrm>
                <a:off x="9091614" y="3116264"/>
                <a:ext cx="50800" cy="25400"/>
              </a:xfrm>
              <a:custGeom>
                <a:avLst/>
                <a:gdLst>
                  <a:gd name="T0" fmla="*/ 6 w 62"/>
                  <a:gd name="T1" fmla="*/ 29 h 31"/>
                  <a:gd name="T2" fmla="*/ 26 w 62"/>
                  <a:gd name="T3" fmla="*/ 18 h 31"/>
                  <a:gd name="T4" fmla="*/ 53 w 62"/>
                  <a:gd name="T5" fmla="*/ 14 h 31"/>
                  <a:gd name="T6" fmla="*/ 53 w 62"/>
                  <a:gd name="T7" fmla="*/ 1 h 31"/>
                  <a:gd name="T8" fmla="*/ 25 w 62"/>
                  <a:gd name="T9" fmla="*/ 4 h 31"/>
                  <a:gd name="T10" fmla="*/ 10 w 62"/>
                  <a:gd name="T11" fmla="*/ 14 h 31"/>
                  <a:gd name="T12" fmla="*/ 3 w 62"/>
                  <a:gd name="T13" fmla="*/ 25 h 31"/>
                  <a:gd name="T14" fmla="*/ 6 w 62"/>
                  <a:gd name="T15" fmla="*/ 29 h 31"/>
                  <a:gd name="T16" fmla="*/ 6 w 62"/>
                  <a:gd name="T1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1">
                    <a:moveTo>
                      <a:pt x="6" y="29"/>
                    </a:moveTo>
                    <a:cubicBezTo>
                      <a:pt x="13" y="26"/>
                      <a:pt x="20" y="22"/>
                      <a:pt x="26" y="18"/>
                    </a:cubicBezTo>
                    <a:cubicBezTo>
                      <a:pt x="34" y="13"/>
                      <a:pt x="44" y="14"/>
                      <a:pt x="53" y="14"/>
                    </a:cubicBezTo>
                    <a:cubicBezTo>
                      <a:pt x="62" y="14"/>
                      <a:pt x="62" y="1"/>
                      <a:pt x="53" y="1"/>
                    </a:cubicBezTo>
                    <a:cubicBezTo>
                      <a:pt x="43" y="1"/>
                      <a:pt x="34" y="0"/>
                      <a:pt x="25" y="4"/>
                    </a:cubicBezTo>
                    <a:cubicBezTo>
                      <a:pt x="20" y="7"/>
                      <a:pt x="15" y="11"/>
                      <a:pt x="10" y="14"/>
                    </a:cubicBezTo>
                    <a:cubicBezTo>
                      <a:pt x="6" y="18"/>
                      <a:pt x="6" y="22"/>
                      <a:pt x="3" y="25"/>
                    </a:cubicBezTo>
                    <a:cubicBezTo>
                      <a:pt x="0" y="28"/>
                      <a:pt x="3" y="31"/>
                      <a:pt x="6" y="29"/>
                    </a:cubicBezTo>
                    <a:lnTo>
                      <a:pt x="6" y="29"/>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5" name="Freeform 188">
                <a:extLst>
                  <a:ext uri="{FF2B5EF4-FFF2-40B4-BE49-F238E27FC236}">
                    <a16:creationId xmlns:a16="http://schemas.microsoft.com/office/drawing/2014/main" xmlns="" id="{E3DC46B1-8D3C-4D6F-BFBF-CF827CB2A512}"/>
                  </a:ext>
                </a:extLst>
              </p:cNvPr>
              <p:cNvSpPr>
                <a:spLocks/>
              </p:cNvSpPr>
              <p:nvPr/>
            </p:nvSpPr>
            <p:spPr bwMode="auto">
              <a:xfrm>
                <a:off x="9729789" y="3084514"/>
                <a:ext cx="77788" cy="38100"/>
              </a:xfrm>
              <a:custGeom>
                <a:avLst/>
                <a:gdLst>
                  <a:gd name="T0" fmla="*/ 90 w 93"/>
                  <a:gd name="T1" fmla="*/ 34 h 47"/>
                  <a:gd name="T2" fmla="*/ 78 w 93"/>
                  <a:gd name="T3" fmla="*/ 13 h 47"/>
                  <a:gd name="T4" fmla="*/ 44 w 93"/>
                  <a:gd name="T5" fmla="*/ 2 h 47"/>
                  <a:gd name="T6" fmla="*/ 0 w 93"/>
                  <a:gd name="T7" fmla="*/ 40 h 47"/>
                  <a:gd name="T8" fmla="*/ 10 w 93"/>
                  <a:gd name="T9" fmla="*/ 43 h 47"/>
                  <a:gd name="T10" fmla="*/ 44 w 93"/>
                  <a:gd name="T11" fmla="*/ 15 h 47"/>
                  <a:gd name="T12" fmla="*/ 86 w 93"/>
                  <a:gd name="T13" fmla="*/ 38 h 47"/>
                  <a:gd name="T14" fmla="*/ 89 w 93"/>
                  <a:gd name="T15" fmla="*/ 40 h 47"/>
                  <a:gd name="T16" fmla="*/ 90 w 93"/>
                  <a:gd name="T17" fmla="*/ 40 h 47"/>
                  <a:gd name="T18" fmla="*/ 90 w 93"/>
                  <a:gd name="T19" fmla="*/ 34 h 47"/>
                  <a:gd name="T20" fmla="*/ 90 w 93"/>
                  <a:gd name="T21"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7">
                    <a:moveTo>
                      <a:pt x="90" y="34"/>
                    </a:moveTo>
                    <a:cubicBezTo>
                      <a:pt x="92" y="34"/>
                      <a:pt x="80" y="15"/>
                      <a:pt x="78" y="13"/>
                    </a:cubicBezTo>
                    <a:cubicBezTo>
                      <a:pt x="68" y="6"/>
                      <a:pt x="57" y="2"/>
                      <a:pt x="44" y="2"/>
                    </a:cubicBezTo>
                    <a:cubicBezTo>
                      <a:pt x="24" y="0"/>
                      <a:pt x="1" y="20"/>
                      <a:pt x="0" y="40"/>
                    </a:cubicBezTo>
                    <a:cubicBezTo>
                      <a:pt x="0" y="45"/>
                      <a:pt x="7" y="47"/>
                      <a:pt x="10" y="43"/>
                    </a:cubicBezTo>
                    <a:cubicBezTo>
                      <a:pt x="18" y="29"/>
                      <a:pt x="27" y="16"/>
                      <a:pt x="44" y="15"/>
                    </a:cubicBezTo>
                    <a:cubicBezTo>
                      <a:pt x="62" y="13"/>
                      <a:pt x="76" y="25"/>
                      <a:pt x="86" y="38"/>
                    </a:cubicBezTo>
                    <a:cubicBezTo>
                      <a:pt x="87" y="40"/>
                      <a:pt x="88" y="40"/>
                      <a:pt x="89" y="40"/>
                    </a:cubicBezTo>
                    <a:cubicBezTo>
                      <a:pt x="89" y="40"/>
                      <a:pt x="90" y="40"/>
                      <a:pt x="90" y="40"/>
                    </a:cubicBezTo>
                    <a:cubicBezTo>
                      <a:pt x="93" y="39"/>
                      <a:pt x="93" y="34"/>
                      <a:pt x="90" y="34"/>
                    </a:cubicBezTo>
                    <a:lnTo>
                      <a:pt x="90" y="34"/>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6" name="Freeform 189">
                <a:extLst>
                  <a:ext uri="{FF2B5EF4-FFF2-40B4-BE49-F238E27FC236}">
                    <a16:creationId xmlns:a16="http://schemas.microsoft.com/office/drawing/2014/main" xmlns="" id="{01D11250-42F2-413D-82C5-EAD5C2CD8298}"/>
                  </a:ext>
                </a:extLst>
              </p:cNvPr>
              <p:cNvSpPr>
                <a:spLocks/>
              </p:cNvSpPr>
              <p:nvPr/>
            </p:nvSpPr>
            <p:spPr bwMode="auto">
              <a:xfrm>
                <a:off x="9729789" y="3114676"/>
                <a:ext cx="50800" cy="25400"/>
              </a:xfrm>
              <a:custGeom>
                <a:avLst/>
                <a:gdLst>
                  <a:gd name="T0" fmla="*/ 59 w 62"/>
                  <a:gd name="T1" fmla="*/ 25 h 31"/>
                  <a:gd name="T2" fmla="*/ 54 w 62"/>
                  <a:gd name="T3" fmla="*/ 16 h 31"/>
                  <a:gd name="T4" fmla="*/ 40 w 62"/>
                  <a:gd name="T5" fmla="*/ 6 h 31"/>
                  <a:gd name="T6" fmla="*/ 9 w 62"/>
                  <a:gd name="T7" fmla="*/ 2 h 31"/>
                  <a:gd name="T8" fmla="*/ 9 w 62"/>
                  <a:gd name="T9" fmla="*/ 15 h 31"/>
                  <a:gd name="T10" fmla="*/ 33 w 62"/>
                  <a:gd name="T11" fmla="*/ 17 h 31"/>
                  <a:gd name="T12" fmla="*/ 56 w 62"/>
                  <a:gd name="T13" fmla="*/ 30 h 31"/>
                  <a:gd name="T14" fmla="*/ 59 w 62"/>
                  <a:gd name="T15" fmla="*/ 25 h 31"/>
                  <a:gd name="T16" fmla="*/ 59 w 62"/>
                  <a:gd name="T17"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1">
                    <a:moveTo>
                      <a:pt x="59" y="25"/>
                    </a:moveTo>
                    <a:cubicBezTo>
                      <a:pt x="57" y="23"/>
                      <a:pt x="56" y="19"/>
                      <a:pt x="54" y="16"/>
                    </a:cubicBezTo>
                    <a:cubicBezTo>
                      <a:pt x="50" y="12"/>
                      <a:pt x="44" y="9"/>
                      <a:pt x="40" y="6"/>
                    </a:cubicBezTo>
                    <a:cubicBezTo>
                      <a:pt x="31" y="0"/>
                      <a:pt x="19" y="2"/>
                      <a:pt x="9" y="2"/>
                    </a:cubicBezTo>
                    <a:cubicBezTo>
                      <a:pt x="0" y="2"/>
                      <a:pt x="0" y="15"/>
                      <a:pt x="9" y="15"/>
                    </a:cubicBezTo>
                    <a:cubicBezTo>
                      <a:pt x="17" y="15"/>
                      <a:pt x="26" y="13"/>
                      <a:pt x="33" y="17"/>
                    </a:cubicBezTo>
                    <a:cubicBezTo>
                      <a:pt x="41" y="20"/>
                      <a:pt x="48" y="26"/>
                      <a:pt x="56" y="30"/>
                    </a:cubicBezTo>
                    <a:cubicBezTo>
                      <a:pt x="59" y="31"/>
                      <a:pt x="62" y="28"/>
                      <a:pt x="59" y="25"/>
                    </a:cubicBezTo>
                    <a:lnTo>
                      <a:pt x="59"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7" name="Freeform 192">
                <a:extLst>
                  <a:ext uri="{FF2B5EF4-FFF2-40B4-BE49-F238E27FC236}">
                    <a16:creationId xmlns:a16="http://schemas.microsoft.com/office/drawing/2014/main" xmlns="" id="{21E721C1-11E2-4065-B828-546A4FB6BDC1}"/>
                  </a:ext>
                </a:extLst>
              </p:cNvPr>
              <p:cNvSpPr>
                <a:spLocks/>
              </p:cNvSpPr>
              <p:nvPr/>
            </p:nvSpPr>
            <p:spPr bwMode="auto">
              <a:xfrm>
                <a:off x="9137651" y="2720976"/>
                <a:ext cx="596900" cy="671513"/>
              </a:xfrm>
              <a:custGeom>
                <a:avLst/>
                <a:gdLst>
                  <a:gd name="T0" fmla="*/ 721 w 721"/>
                  <a:gd name="T1" fmla="*/ 442 h 819"/>
                  <a:gd name="T2" fmla="*/ 359 w 721"/>
                  <a:gd name="T3" fmla="*/ 1 h 819"/>
                  <a:gd name="T4" fmla="*/ 0 w 721"/>
                  <a:gd name="T5" fmla="*/ 438 h 819"/>
                  <a:gd name="T6" fmla="*/ 0 w 721"/>
                  <a:gd name="T7" fmla="*/ 454 h 819"/>
                  <a:gd name="T8" fmla="*/ 213 w 721"/>
                  <a:gd name="T9" fmla="*/ 814 h 819"/>
                  <a:gd name="T10" fmla="*/ 707 w 721"/>
                  <a:gd name="T11" fmla="*/ 561 h 819"/>
                  <a:gd name="T12" fmla="*/ 721 w 721"/>
                  <a:gd name="T13" fmla="*/ 452 h 819"/>
                  <a:gd name="T14" fmla="*/ 721 w 721"/>
                  <a:gd name="T15" fmla="*/ 442 h 8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819">
                    <a:moveTo>
                      <a:pt x="721" y="442"/>
                    </a:moveTo>
                    <a:cubicBezTo>
                      <a:pt x="718" y="226"/>
                      <a:pt x="651" y="0"/>
                      <a:pt x="359" y="1"/>
                    </a:cubicBezTo>
                    <a:cubicBezTo>
                      <a:pt x="103" y="2"/>
                      <a:pt x="4" y="224"/>
                      <a:pt x="0" y="438"/>
                    </a:cubicBezTo>
                    <a:cubicBezTo>
                      <a:pt x="0" y="443"/>
                      <a:pt x="0" y="449"/>
                      <a:pt x="0" y="454"/>
                    </a:cubicBezTo>
                    <a:cubicBezTo>
                      <a:pt x="1" y="614"/>
                      <a:pt x="88" y="752"/>
                      <a:pt x="213" y="814"/>
                    </a:cubicBezTo>
                    <a:cubicBezTo>
                      <a:pt x="409" y="819"/>
                      <a:pt x="588" y="713"/>
                      <a:pt x="707" y="561"/>
                    </a:cubicBezTo>
                    <a:cubicBezTo>
                      <a:pt x="716" y="526"/>
                      <a:pt x="721" y="489"/>
                      <a:pt x="721" y="452"/>
                    </a:cubicBezTo>
                    <a:cubicBezTo>
                      <a:pt x="721" y="449"/>
                      <a:pt x="721" y="445"/>
                      <a:pt x="721" y="442"/>
                    </a:cubicBezTo>
                    <a:close/>
                  </a:path>
                </a:pathLst>
              </a:custGeom>
              <a:solidFill>
                <a:srgbClr val="FCCE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8" name="Freeform 193">
                <a:extLst>
                  <a:ext uri="{FF2B5EF4-FFF2-40B4-BE49-F238E27FC236}">
                    <a16:creationId xmlns:a16="http://schemas.microsoft.com/office/drawing/2014/main" xmlns="" id="{C7AB03F5-119D-4129-97FB-A97D4A75DF3D}"/>
                  </a:ext>
                </a:extLst>
              </p:cNvPr>
              <p:cNvSpPr>
                <a:spLocks/>
              </p:cNvSpPr>
              <p:nvPr/>
            </p:nvSpPr>
            <p:spPr bwMode="auto">
              <a:xfrm>
                <a:off x="9313864" y="3181351"/>
                <a:ext cx="409575" cy="236538"/>
              </a:xfrm>
              <a:custGeom>
                <a:avLst/>
                <a:gdLst>
                  <a:gd name="T0" fmla="*/ 0 w 494"/>
                  <a:gd name="T1" fmla="*/ 253 h 288"/>
                  <a:gd name="T2" fmla="*/ 149 w 494"/>
                  <a:gd name="T3" fmla="*/ 288 h 288"/>
                  <a:gd name="T4" fmla="*/ 494 w 494"/>
                  <a:gd name="T5" fmla="*/ 0 h 288"/>
                  <a:gd name="T6" fmla="*/ 0 w 494"/>
                  <a:gd name="T7" fmla="*/ 253 h 288"/>
                </a:gdLst>
                <a:ahLst/>
                <a:cxnLst>
                  <a:cxn ang="0">
                    <a:pos x="T0" y="T1"/>
                  </a:cxn>
                  <a:cxn ang="0">
                    <a:pos x="T2" y="T3"/>
                  </a:cxn>
                  <a:cxn ang="0">
                    <a:pos x="T4" y="T5"/>
                  </a:cxn>
                  <a:cxn ang="0">
                    <a:pos x="T6" y="T7"/>
                  </a:cxn>
                </a:cxnLst>
                <a:rect l="0" t="0" r="r" b="b"/>
                <a:pathLst>
                  <a:path w="494" h="288">
                    <a:moveTo>
                      <a:pt x="0" y="253"/>
                    </a:moveTo>
                    <a:cubicBezTo>
                      <a:pt x="45" y="275"/>
                      <a:pt x="96" y="288"/>
                      <a:pt x="149" y="288"/>
                    </a:cubicBezTo>
                    <a:cubicBezTo>
                      <a:pt x="314" y="287"/>
                      <a:pt x="452" y="165"/>
                      <a:pt x="494" y="0"/>
                    </a:cubicBezTo>
                    <a:cubicBezTo>
                      <a:pt x="375" y="152"/>
                      <a:pt x="196" y="258"/>
                      <a:pt x="0" y="253"/>
                    </a:cubicBezTo>
                  </a:path>
                </a:pathLst>
              </a:custGeom>
              <a:solidFill>
                <a:srgbClr val="F9B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9" name="Oval 194">
                <a:extLst>
                  <a:ext uri="{FF2B5EF4-FFF2-40B4-BE49-F238E27FC236}">
                    <a16:creationId xmlns:a16="http://schemas.microsoft.com/office/drawing/2014/main" xmlns="" id="{35FC1C5E-EDF4-4704-87A0-BB102049690C}"/>
                  </a:ext>
                </a:extLst>
              </p:cNvPr>
              <p:cNvSpPr>
                <a:spLocks noChangeArrowheads="1"/>
              </p:cNvSpPr>
              <p:nvPr/>
            </p:nvSpPr>
            <p:spPr bwMode="auto">
              <a:xfrm>
                <a:off x="9291639" y="3073401"/>
                <a:ext cx="36513"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0" name="Oval 195">
                <a:extLst>
                  <a:ext uri="{FF2B5EF4-FFF2-40B4-BE49-F238E27FC236}">
                    <a16:creationId xmlns:a16="http://schemas.microsoft.com/office/drawing/2014/main" xmlns="" id="{565E02AF-775A-490E-917C-CD00279AE823}"/>
                  </a:ext>
                </a:extLst>
              </p:cNvPr>
              <p:cNvSpPr>
                <a:spLocks noChangeArrowheads="1"/>
              </p:cNvSpPr>
              <p:nvPr/>
            </p:nvSpPr>
            <p:spPr bwMode="auto">
              <a:xfrm>
                <a:off x="9574214" y="3073401"/>
                <a:ext cx="36513"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1" name="Freeform 196">
                <a:extLst>
                  <a:ext uri="{FF2B5EF4-FFF2-40B4-BE49-F238E27FC236}">
                    <a16:creationId xmlns:a16="http://schemas.microsoft.com/office/drawing/2014/main" xmlns="" id="{5AEF9C1B-FF81-4476-BED5-0306E952EB6A}"/>
                  </a:ext>
                </a:extLst>
              </p:cNvPr>
              <p:cNvSpPr>
                <a:spLocks/>
              </p:cNvSpPr>
              <p:nvPr/>
            </p:nvSpPr>
            <p:spPr bwMode="auto">
              <a:xfrm>
                <a:off x="9209089" y="2871789"/>
                <a:ext cx="3175" cy="14288"/>
              </a:xfrm>
              <a:custGeom>
                <a:avLst/>
                <a:gdLst>
                  <a:gd name="T0" fmla="*/ 2 w 4"/>
                  <a:gd name="T1" fmla="*/ 16 h 16"/>
                  <a:gd name="T2" fmla="*/ 4 w 4"/>
                  <a:gd name="T3" fmla="*/ 0 h 16"/>
                  <a:gd name="T4" fmla="*/ 0 w 4"/>
                  <a:gd name="T5" fmla="*/ 0 h 16"/>
                  <a:gd name="T6" fmla="*/ 2 w 4"/>
                  <a:gd name="T7" fmla="*/ 16 h 16"/>
                </a:gdLst>
                <a:ahLst/>
                <a:cxnLst>
                  <a:cxn ang="0">
                    <a:pos x="T0" y="T1"/>
                  </a:cxn>
                  <a:cxn ang="0">
                    <a:pos x="T2" y="T3"/>
                  </a:cxn>
                  <a:cxn ang="0">
                    <a:pos x="T4" y="T5"/>
                  </a:cxn>
                  <a:cxn ang="0">
                    <a:pos x="T6" y="T7"/>
                  </a:cxn>
                </a:cxnLst>
                <a:rect l="0" t="0" r="r" b="b"/>
                <a:pathLst>
                  <a:path w="4" h="16">
                    <a:moveTo>
                      <a:pt x="2" y="16"/>
                    </a:moveTo>
                    <a:cubicBezTo>
                      <a:pt x="3" y="9"/>
                      <a:pt x="4" y="4"/>
                      <a:pt x="4" y="0"/>
                    </a:cubicBezTo>
                    <a:cubicBezTo>
                      <a:pt x="3" y="0"/>
                      <a:pt x="1" y="0"/>
                      <a:pt x="0" y="0"/>
                    </a:cubicBezTo>
                    <a:cubicBezTo>
                      <a:pt x="0" y="4"/>
                      <a:pt x="1" y="9"/>
                      <a:pt x="2" y="16"/>
                    </a:cubicBezTo>
                    <a:close/>
                  </a:path>
                </a:pathLst>
              </a:custGeom>
              <a:solidFill>
                <a:srgbClr val="FEB0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2" name="Freeform 197">
                <a:extLst>
                  <a:ext uri="{FF2B5EF4-FFF2-40B4-BE49-F238E27FC236}">
                    <a16:creationId xmlns:a16="http://schemas.microsoft.com/office/drawing/2014/main" xmlns="" id="{8AC9384D-ED20-4CCA-9B91-3B8A60EBD727}"/>
                  </a:ext>
                </a:extLst>
              </p:cNvPr>
              <p:cNvSpPr>
                <a:spLocks/>
              </p:cNvSpPr>
              <p:nvPr/>
            </p:nvSpPr>
            <p:spPr bwMode="auto">
              <a:xfrm>
                <a:off x="9207501" y="2868614"/>
                <a:ext cx="1588" cy="3175"/>
              </a:xfrm>
              <a:custGeom>
                <a:avLst/>
                <a:gdLst>
                  <a:gd name="T0" fmla="*/ 0 w 1"/>
                  <a:gd name="T1" fmla="*/ 5 h 5"/>
                  <a:gd name="T2" fmla="*/ 1 w 1"/>
                  <a:gd name="T3" fmla="*/ 5 h 5"/>
                  <a:gd name="T4" fmla="*/ 0 w 1"/>
                  <a:gd name="T5" fmla="*/ 5 h 5"/>
                </a:gdLst>
                <a:ahLst/>
                <a:cxnLst>
                  <a:cxn ang="0">
                    <a:pos x="T0" y="T1"/>
                  </a:cxn>
                  <a:cxn ang="0">
                    <a:pos x="T2" y="T3"/>
                  </a:cxn>
                  <a:cxn ang="0">
                    <a:pos x="T4" y="T5"/>
                  </a:cxn>
                </a:cxnLst>
                <a:rect l="0" t="0" r="r" b="b"/>
                <a:pathLst>
                  <a:path w="1" h="5">
                    <a:moveTo>
                      <a:pt x="0" y="5"/>
                    </a:moveTo>
                    <a:cubicBezTo>
                      <a:pt x="1" y="5"/>
                      <a:pt x="1" y="5"/>
                      <a:pt x="1" y="5"/>
                    </a:cubicBezTo>
                    <a:cubicBezTo>
                      <a:pt x="0" y="1"/>
                      <a:pt x="0" y="0"/>
                      <a:pt x="0" y="5"/>
                    </a:cubicBezTo>
                    <a:close/>
                  </a:path>
                </a:pathLst>
              </a:custGeom>
              <a:solidFill>
                <a:srgbClr val="FEB0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3" name="Freeform 198">
                <a:extLst>
                  <a:ext uri="{FF2B5EF4-FFF2-40B4-BE49-F238E27FC236}">
                    <a16:creationId xmlns:a16="http://schemas.microsoft.com/office/drawing/2014/main" xmlns="" id="{507330BD-5F4E-433F-8BE2-C92E53DE94A8}"/>
                  </a:ext>
                </a:extLst>
              </p:cNvPr>
              <p:cNvSpPr>
                <a:spLocks/>
              </p:cNvSpPr>
              <p:nvPr/>
            </p:nvSpPr>
            <p:spPr bwMode="auto">
              <a:xfrm>
                <a:off x="9429751" y="3190876"/>
                <a:ext cx="53975" cy="44450"/>
              </a:xfrm>
              <a:custGeom>
                <a:avLst/>
                <a:gdLst>
                  <a:gd name="T0" fmla="*/ 4 w 64"/>
                  <a:gd name="T1" fmla="*/ 3 h 54"/>
                  <a:gd name="T2" fmla="*/ 20 w 64"/>
                  <a:gd name="T3" fmla="*/ 42 h 54"/>
                  <a:gd name="T4" fmla="*/ 60 w 64"/>
                  <a:gd name="T5" fmla="*/ 48 h 54"/>
                  <a:gd name="T6" fmla="*/ 60 w 64"/>
                  <a:gd name="T7" fmla="*/ 38 h 54"/>
                  <a:gd name="T8" fmla="*/ 30 w 64"/>
                  <a:gd name="T9" fmla="*/ 33 h 54"/>
                  <a:gd name="T10" fmla="*/ 10 w 64"/>
                  <a:gd name="T11" fmla="*/ 3 h 54"/>
                  <a:gd name="T12" fmla="*/ 4 w 64"/>
                  <a:gd name="T13" fmla="*/ 3 h 54"/>
                  <a:gd name="T14" fmla="*/ 4 w 64"/>
                  <a:gd name="T15" fmla="*/ 3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54">
                    <a:moveTo>
                      <a:pt x="4" y="3"/>
                    </a:moveTo>
                    <a:cubicBezTo>
                      <a:pt x="0" y="16"/>
                      <a:pt x="10" y="34"/>
                      <a:pt x="20" y="42"/>
                    </a:cubicBezTo>
                    <a:cubicBezTo>
                      <a:pt x="28" y="50"/>
                      <a:pt x="50" y="54"/>
                      <a:pt x="60" y="48"/>
                    </a:cubicBezTo>
                    <a:cubicBezTo>
                      <a:pt x="64" y="46"/>
                      <a:pt x="64" y="41"/>
                      <a:pt x="60" y="38"/>
                    </a:cubicBezTo>
                    <a:cubicBezTo>
                      <a:pt x="51" y="33"/>
                      <a:pt x="39" y="38"/>
                      <a:pt x="30" y="33"/>
                    </a:cubicBezTo>
                    <a:cubicBezTo>
                      <a:pt x="19" y="28"/>
                      <a:pt x="16" y="12"/>
                      <a:pt x="10" y="3"/>
                    </a:cubicBezTo>
                    <a:cubicBezTo>
                      <a:pt x="9" y="0"/>
                      <a:pt x="5" y="1"/>
                      <a:pt x="4" y="3"/>
                    </a:cubicBezTo>
                    <a:lnTo>
                      <a:pt x="4" y="3"/>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4" name="Freeform 199">
                <a:extLst>
                  <a:ext uri="{FF2B5EF4-FFF2-40B4-BE49-F238E27FC236}">
                    <a16:creationId xmlns:a16="http://schemas.microsoft.com/office/drawing/2014/main" xmlns="" id="{431BA36B-0E60-4E8E-B25A-79C7C0DB5A80}"/>
                  </a:ext>
                </a:extLst>
              </p:cNvPr>
              <p:cNvSpPr>
                <a:spLocks/>
              </p:cNvSpPr>
              <p:nvPr/>
            </p:nvSpPr>
            <p:spPr bwMode="auto">
              <a:xfrm>
                <a:off x="9429751" y="2927351"/>
                <a:ext cx="100013" cy="241300"/>
              </a:xfrm>
              <a:custGeom>
                <a:avLst/>
                <a:gdLst>
                  <a:gd name="T0" fmla="*/ 67 w 122"/>
                  <a:gd name="T1" fmla="*/ 293 h 294"/>
                  <a:gd name="T2" fmla="*/ 94 w 122"/>
                  <a:gd name="T3" fmla="*/ 206 h 294"/>
                  <a:gd name="T4" fmla="*/ 27 w 122"/>
                  <a:gd name="T5" fmla="*/ 203 h 294"/>
                  <a:gd name="T6" fmla="*/ 37 w 122"/>
                  <a:gd name="T7" fmla="*/ 12 h 294"/>
                  <a:gd name="T8" fmla="*/ 23 w 122"/>
                  <a:gd name="T9" fmla="*/ 8 h 294"/>
                  <a:gd name="T10" fmla="*/ 18 w 122"/>
                  <a:gd name="T11" fmla="*/ 222 h 294"/>
                  <a:gd name="T12" fmla="*/ 34 w 122"/>
                  <a:gd name="T13" fmla="*/ 243 h 294"/>
                  <a:gd name="T14" fmla="*/ 47 w 122"/>
                  <a:gd name="T15" fmla="*/ 242 h 294"/>
                  <a:gd name="T16" fmla="*/ 61 w 122"/>
                  <a:gd name="T17" fmla="*/ 231 h 294"/>
                  <a:gd name="T18" fmla="*/ 67 w 122"/>
                  <a:gd name="T19" fmla="*/ 286 h 294"/>
                  <a:gd name="T20" fmla="*/ 67 w 122"/>
                  <a:gd name="T21" fmla="*/ 293 h 294"/>
                  <a:gd name="T22" fmla="*/ 67 w 122"/>
                  <a:gd name="T23" fmla="*/ 293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2" h="294">
                    <a:moveTo>
                      <a:pt x="67" y="293"/>
                    </a:moveTo>
                    <a:cubicBezTo>
                      <a:pt x="93" y="294"/>
                      <a:pt x="122" y="223"/>
                      <a:pt x="94" y="206"/>
                    </a:cubicBezTo>
                    <a:cubicBezTo>
                      <a:pt x="68" y="191"/>
                      <a:pt x="38" y="246"/>
                      <a:pt x="27" y="203"/>
                    </a:cubicBezTo>
                    <a:cubicBezTo>
                      <a:pt x="12" y="150"/>
                      <a:pt x="20" y="64"/>
                      <a:pt x="37" y="12"/>
                    </a:cubicBezTo>
                    <a:cubicBezTo>
                      <a:pt x="40" y="3"/>
                      <a:pt x="26" y="0"/>
                      <a:pt x="23" y="8"/>
                    </a:cubicBezTo>
                    <a:cubicBezTo>
                      <a:pt x="3" y="71"/>
                      <a:pt x="0" y="158"/>
                      <a:pt x="18" y="222"/>
                    </a:cubicBezTo>
                    <a:cubicBezTo>
                      <a:pt x="20" y="229"/>
                      <a:pt x="26" y="243"/>
                      <a:pt x="34" y="243"/>
                    </a:cubicBezTo>
                    <a:cubicBezTo>
                      <a:pt x="37" y="243"/>
                      <a:pt x="44" y="244"/>
                      <a:pt x="47" y="242"/>
                    </a:cubicBezTo>
                    <a:cubicBezTo>
                      <a:pt x="52" y="239"/>
                      <a:pt x="57" y="235"/>
                      <a:pt x="61" y="231"/>
                    </a:cubicBezTo>
                    <a:cubicBezTo>
                      <a:pt x="91" y="249"/>
                      <a:pt x="93" y="267"/>
                      <a:pt x="67" y="286"/>
                    </a:cubicBezTo>
                    <a:cubicBezTo>
                      <a:pt x="63" y="287"/>
                      <a:pt x="63" y="292"/>
                      <a:pt x="67" y="293"/>
                    </a:cubicBezTo>
                    <a:lnTo>
                      <a:pt x="67" y="293"/>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5" name="Freeform 200">
                <a:extLst>
                  <a:ext uri="{FF2B5EF4-FFF2-40B4-BE49-F238E27FC236}">
                    <a16:creationId xmlns:a16="http://schemas.microsoft.com/office/drawing/2014/main" xmlns="" id="{3DF99134-0ECB-423A-AA55-7C943564FA58}"/>
                  </a:ext>
                </a:extLst>
              </p:cNvPr>
              <p:cNvSpPr>
                <a:spLocks/>
              </p:cNvSpPr>
              <p:nvPr/>
            </p:nvSpPr>
            <p:spPr bwMode="auto">
              <a:xfrm>
                <a:off x="9669464" y="2774951"/>
                <a:ext cx="107950" cy="258763"/>
              </a:xfrm>
              <a:custGeom>
                <a:avLst/>
                <a:gdLst>
                  <a:gd name="T0" fmla="*/ 0 w 130"/>
                  <a:gd name="T1" fmla="*/ 86 h 314"/>
                  <a:gd name="T2" fmla="*/ 75 w 130"/>
                  <a:gd name="T3" fmla="*/ 312 h 314"/>
                  <a:gd name="T4" fmla="*/ 130 w 130"/>
                  <a:gd name="T5" fmla="*/ 314 h 314"/>
                  <a:gd name="T6" fmla="*/ 90 w 130"/>
                  <a:gd name="T7" fmla="*/ 58 h 314"/>
                  <a:gd name="T8" fmla="*/ 0 w 130"/>
                  <a:gd name="T9" fmla="*/ 86 h 314"/>
                </a:gdLst>
                <a:ahLst/>
                <a:cxnLst>
                  <a:cxn ang="0">
                    <a:pos x="T0" y="T1"/>
                  </a:cxn>
                  <a:cxn ang="0">
                    <a:pos x="T2" y="T3"/>
                  </a:cxn>
                  <a:cxn ang="0">
                    <a:pos x="T4" y="T5"/>
                  </a:cxn>
                  <a:cxn ang="0">
                    <a:pos x="T6" y="T7"/>
                  </a:cxn>
                  <a:cxn ang="0">
                    <a:pos x="T8" y="T9"/>
                  </a:cxn>
                </a:cxnLst>
                <a:rect l="0" t="0" r="r" b="b"/>
                <a:pathLst>
                  <a:path w="130" h="314">
                    <a:moveTo>
                      <a:pt x="0" y="86"/>
                    </a:moveTo>
                    <a:cubicBezTo>
                      <a:pt x="2" y="90"/>
                      <a:pt x="10" y="245"/>
                      <a:pt x="75" y="312"/>
                    </a:cubicBezTo>
                    <a:cubicBezTo>
                      <a:pt x="75" y="312"/>
                      <a:pt x="107" y="303"/>
                      <a:pt x="130" y="314"/>
                    </a:cubicBezTo>
                    <a:cubicBezTo>
                      <a:pt x="130" y="314"/>
                      <a:pt x="122" y="116"/>
                      <a:pt x="90" y="58"/>
                    </a:cubicBezTo>
                    <a:cubicBezTo>
                      <a:pt x="58" y="0"/>
                      <a:pt x="0" y="86"/>
                      <a:pt x="0" y="86"/>
                    </a:cubicBezTo>
                    <a:close/>
                  </a:path>
                </a:pathLst>
              </a:custGeom>
              <a:solidFill>
                <a:srgbClr val="1E1D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6" name="Freeform 201">
                <a:extLst>
                  <a:ext uri="{FF2B5EF4-FFF2-40B4-BE49-F238E27FC236}">
                    <a16:creationId xmlns:a16="http://schemas.microsoft.com/office/drawing/2014/main" xmlns="" id="{372061F6-2456-4C3B-88BE-4E526E036C6C}"/>
                  </a:ext>
                </a:extLst>
              </p:cNvPr>
              <p:cNvSpPr>
                <a:spLocks/>
              </p:cNvSpPr>
              <p:nvPr/>
            </p:nvSpPr>
            <p:spPr bwMode="auto">
              <a:xfrm>
                <a:off x="9048751" y="2613026"/>
                <a:ext cx="441325" cy="212725"/>
              </a:xfrm>
              <a:custGeom>
                <a:avLst/>
                <a:gdLst>
                  <a:gd name="T0" fmla="*/ 534 w 534"/>
                  <a:gd name="T1" fmla="*/ 1 h 260"/>
                  <a:gd name="T2" fmla="*/ 455 w 534"/>
                  <a:gd name="T3" fmla="*/ 2 h 260"/>
                  <a:gd name="T4" fmla="*/ 380 w 534"/>
                  <a:gd name="T5" fmla="*/ 2 h 260"/>
                  <a:gd name="T6" fmla="*/ 29 w 534"/>
                  <a:gd name="T7" fmla="*/ 194 h 260"/>
                  <a:gd name="T8" fmla="*/ 0 w 534"/>
                  <a:gd name="T9" fmla="*/ 260 h 260"/>
                  <a:gd name="T10" fmla="*/ 534 w 534"/>
                  <a:gd name="T11" fmla="*/ 1 h 260"/>
                </a:gdLst>
                <a:ahLst/>
                <a:cxnLst>
                  <a:cxn ang="0">
                    <a:pos x="T0" y="T1"/>
                  </a:cxn>
                  <a:cxn ang="0">
                    <a:pos x="T2" y="T3"/>
                  </a:cxn>
                  <a:cxn ang="0">
                    <a:pos x="T4" y="T5"/>
                  </a:cxn>
                  <a:cxn ang="0">
                    <a:pos x="T6" y="T7"/>
                  </a:cxn>
                  <a:cxn ang="0">
                    <a:pos x="T8" y="T9"/>
                  </a:cxn>
                  <a:cxn ang="0">
                    <a:pos x="T10" y="T11"/>
                  </a:cxn>
                </a:cxnLst>
                <a:rect l="0" t="0" r="r" b="b"/>
                <a:pathLst>
                  <a:path w="534" h="260">
                    <a:moveTo>
                      <a:pt x="534" y="1"/>
                    </a:moveTo>
                    <a:cubicBezTo>
                      <a:pt x="513" y="3"/>
                      <a:pt x="487" y="4"/>
                      <a:pt x="455" y="2"/>
                    </a:cubicBezTo>
                    <a:cubicBezTo>
                      <a:pt x="428" y="0"/>
                      <a:pt x="403" y="1"/>
                      <a:pt x="380" y="2"/>
                    </a:cubicBezTo>
                    <a:cubicBezTo>
                      <a:pt x="285" y="94"/>
                      <a:pt x="160" y="156"/>
                      <a:pt x="29" y="194"/>
                    </a:cubicBezTo>
                    <a:cubicBezTo>
                      <a:pt x="15" y="215"/>
                      <a:pt x="6" y="237"/>
                      <a:pt x="0" y="260"/>
                    </a:cubicBezTo>
                    <a:cubicBezTo>
                      <a:pt x="212" y="234"/>
                      <a:pt x="397" y="151"/>
                      <a:pt x="534" y="1"/>
                    </a:cubicBezTo>
                    <a:close/>
                  </a:path>
                </a:pathLst>
              </a:custGeom>
              <a:solidFill>
                <a:srgbClr val="343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7" name="Freeform 202">
                <a:extLst>
                  <a:ext uri="{FF2B5EF4-FFF2-40B4-BE49-F238E27FC236}">
                    <a16:creationId xmlns:a16="http://schemas.microsoft.com/office/drawing/2014/main" xmlns="" id="{55F8372C-B872-44EA-8946-898DD4A44A5F}"/>
                  </a:ext>
                </a:extLst>
              </p:cNvPr>
              <p:cNvSpPr>
                <a:spLocks/>
              </p:cNvSpPr>
              <p:nvPr/>
            </p:nvSpPr>
            <p:spPr bwMode="auto">
              <a:xfrm>
                <a:off x="9023351" y="2560639"/>
                <a:ext cx="755650" cy="481013"/>
              </a:xfrm>
              <a:custGeom>
                <a:avLst/>
                <a:gdLst>
                  <a:gd name="T0" fmla="*/ 847 w 914"/>
                  <a:gd name="T1" fmla="*/ 196 h 585"/>
                  <a:gd name="T2" fmla="*/ 724 w 914"/>
                  <a:gd name="T3" fmla="*/ 2 h 585"/>
                  <a:gd name="T4" fmla="*/ 565 w 914"/>
                  <a:gd name="T5" fmla="*/ 64 h 585"/>
                  <a:gd name="T6" fmla="*/ 31 w 914"/>
                  <a:gd name="T7" fmla="*/ 323 h 585"/>
                  <a:gd name="T8" fmla="*/ 76 w 914"/>
                  <a:gd name="T9" fmla="*/ 585 h 585"/>
                  <a:gd name="T10" fmla="*/ 152 w 914"/>
                  <a:gd name="T11" fmla="*/ 579 h 585"/>
                  <a:gd name="T12" fmla="*/ 228 w 914"/>
                  <a:gd name="T13" fmla="*/ 354 h 585"/>
                  <a:gd name="T14" fmla="*/ 633 w 914"/>
                  <a:gd name="T15" fmla="*/ 402 h 585"/>
                  <a:gd name="T16" fmla="*/ 902 w 914"/>
                  <a:gd name="T17" fmla="*/ 268 h 585"/>
                  <a:gd name="T18" fmla="*/ 847 w 914"/>
                  <a:gd name="T19" fmla="*/ 196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4" h="585">
                    <a:moveTo>
                      <a:pt x="847" y="196"/>
                    </a:moveTo>
                    <a:cubicBezTo>
                      <a:pt x="905" y="55"/>
                      <a:pt x="802" y="0"/>
                      <a:pt x="724" y="2"/>
                    </a:cubicBezTo>
                    <a:cubicBezTo>
                      <a:pt x="659" y="5"/>
                      <a:pt x="674" y="55"/>
                      <a:pt x="565" y="64"/>
                    </a:cubicBezTo>
                    <a:cubicBezTo>
                      <a:pt x="428" y="214"/>
                      <a:pt x="243" y="297"/>
                      <a:pt x="31" y="323"/>
                    </a:cubicBezTo>
                    <a:cubicBezTo>
                      <a:pt x="0" y="447"/>
                      <a:pt x="76" y="585"/>
                      <a:pt x="76" y="585"/>
                    </a:cubicBezTo>
                    <a:cubicBezTo>
                      <a:pt x="104" y="562"/>
                      <a:pt x="152" y="579"/>
                      <a:pt x="152" y="579"/>
                    </a:cubicBezTo>
                    <a:cubicBezTo>
                      <a:pt x="183" y="529"/>
                      <a:pt x="228" y="354"/>
                      <a:pt x="228" y="354"/>
                    </a:cubicBezTo>
                    <a:cubicBezTo>
                      <a:pt x="228" y="354"/>
                      <a:pt x="454" y="390"/>
                      <a:pt x="633" y="402"/>
                    </a:cubicBezTo>
                    <a:cubicBezTo>
                      <a:pt x="776" y="412"/>
                      <a:pt x="890" y="365"/>
                      <a:pt x="902" y="268"/>
                    </a:cubicBezTo>
                    <a:cubicBezTo>
                      <a:pt x="914" y="170"/>
                      <a:pt x="847" y="196"/>
                      <a:pt x="847" y="196"/>
                    </a:cubicBezTo>
                  </a:path>
                </a:pathLst>
              </a:custGeom>
              <a:solidFill>
                <a:srgbClr val="2C2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8" name="Freeform 203">
                <a:extLst>
                  <a:ext uri="{FF2B5EF4-FFF2-40B4-BE49-F238E27FC236}">
                    <a16:creationId xmlns:a16="http://schemas.microsoft.com/office/drawing/2014/main" xmlns="" id="{CEB92CE5-7AD2-484F-B672-2A683E6B29CA}"/>
                  </a:ext>
                </a:extLst>
              </p:cNvPr>
              <p:cNvSpPr>
                <a:spLocks/>
              </p:cNvSpPr>
              <p:nvPr/>
            </p:nvSpPr>
            <p:spPr bwMode="auto">
              <a:xfrm>
                <a:off x="9072564" y="2587626"/>
                <a:ext cx="290513" cy="184150"/>
              </a:xfrm>
              <a:custGeom>
                <a:avLst/>
                <a:gdLst>
                  <a:gd name="T0" fmla="*/ 0 w 351"/>
                  <a:gd name="T1" fmla="*/ 225 h 225"/>
                  <a:gd name="T2" fmla="*/ 351 w 351"/>
                  <a:gd name="T3" fmla="*/ 33 h 225"/>
                  <a:gd name="T4" fmla="*/ 141 w 351"/>
                  <a:gd name="T5" fmla="*/ 98 h 225"/>
                  <a:gd name="T6" fmla="*/ 114 w 351"/>
                  <a:gd name="T7" fmla="*/ 1 h 225"/>
                  <a:gd name="T8" fmla="*/ 95 w 351"/>
                  <a:gd name="T9" fmla="*/ 126 h 225"/>
                  <a:gd name="T10" fmla="*/ 27 w 351"/>
                  <a:gd name="T11" fmla="*/ 47 h 225"/>
                  <a:gd name="T12" fmla="*/ 63 w 351"/>
                  <a:gd name="T13" fmla="*/ 164 h 225"/>
                  <a:gd name="T14" fmla="*/ 0 w 351"/>
                  <a:gd name="T15" fmla="*/ 225 h 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1" h="225">
                    <a:moveTo>
                      <a:pt x="0" y="225"/>
                    </a:moveTo>
                    <a:cubicBezTo>
                      <a:pt x="131" y="187"/>
                      <a:pt x="256" y="125"/>
                      <a:pt x="351" y="33"/>
                    </a:cubicBezTo>
                    <a:cubicBezTo>
                      <a:pt x="206" y="41"/>
                      <a:pt x="141" y="98"/>
                      <a:pt x="141" y="98"/>
                    </a:cubicBezTo>
                    <a:cubicBezTo>
                      <a:pt x="141" y="98"/>
                      <a:pt x="145" y="0"/>
                      <a:pt x="114" y="1"/>
                    </a:cubicBezTo>
                    <a:cubicBezTo>
                      <a:pt x="84" y="2"/>
                      <a:pt x="95" y="126"/>
                      <a:pt x="95" y="126"/>
                    </a:cubicBezTo>
                    <a:cubicBezTo>
                      <a:pt x="95" y="126"/>
                      <a:pt x="52" y="26"/>
                      <a:pt x="27" y="47"/>
                    </a:cubicBezTo>
                    <a:cubicBezTo>
                      <a:pt x="1" y="68"/>
                      <a:pt x="63" y="164"/>
                      <a:pt x="63" y="164"/>
                    </a:cubicBezTo>
                    <a:cubicBezTo>
                      <a:pt x="36" y="182"/>
                      <a:pt x="15" y="203"/>
                      <a:pt x="0" y="225"/>
                    </a:cubicBezTo>
                  </a:path>
                </a:pathLst>
              </a:custGeom>
              <a:solidFill>
                <a:srgbClr val="2C2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9" name="Freeform 207">
                <a:extLst>
                  <a:ext uri="{FF2B5EF4-FFF2-40B4-BE49-F238E27FC236}">
                    <a16:creationId xmlns:a16="http://schemas.microsoft.com/office/drawing/2014/main" xmlns="" id="{46629642-AEC9-4C44-BFB0-9AF08738E1A4}"/>
                  </a:ext>
                </a:extLst>
              </p:cNvPr>
              <p:cNvSpPr>
                <a:spLocks/>
              </p:cNvSpPr>
              <p:nvPr/>
            </p:nvSpPr>
            <p:spPr bwMode="auto">
              <a:xfrm>
                <a:off x="9197976" y="2914651"/>
                <a:ext cx="138113" cy="100013"/>
              </a:xfrm>
              <a:custGeom>
                <a:avLst/>
                <a:gdLst>
                  <a:gd name="T0" fmla="*/ 3 w 168"/>
                  <a:gd name="T1" fmla="*/ 122 h 122"/>
                  <a:gd name="T2" fmla="*/ 75 w 168"/>
                  <a:gd name="T3" fmla="*/ 25 h 122"/>
                  <a:gd name="T4" fmla="*/ 100 w 168"/>
                  <a:gd name="T5" fmla="*/ 35 h 122"/>
                  <a:gd name="T6" fmla="*/ 148 w 168"/>
                  <a:gd name="T7" fmla="*/ 23 h 122"/>
                  <a:gd name="T8" fmla="*/ 135 w 168"/>
                  <a:gd name="T9" fmla="*/ 50 h 122"/>
                  <a:gd name="T10" fmla="*/ 150 w 168"/>
                  <a:gd name="T11" fmla="*/ 71 h 122"/>
                  <a:gd name="T12" fmla="*/ 9 w 168"/>
                  <a:gd name="T13" fmla="*/ 120 h 122"/>
                </a:gdLst>
                <a:ahLst/>
                <a:cxnLst>
                  <a:cxn ang="0">
                    <a:pos x="T0" y="T1"/>
                  </a:cxn>
                  <a:cxn ang="0">
                    <a:pos x="T2" y="T3"/>
                  </a:cxn>
                  <a:cxn ang="0">
                    <a:pos x="T4" y="T5"/>
                  </a:cxn>
                  <a:cxn ang="0">
                    <a:pos x="T6" y="T7"/>
                  </a:cxn>
                  <a:cxn ang="0">
                    <a:pos x="T8" y="T9"/>
                  </a:cxn>
                  <a:cxn ang="0">
                    <a:pos x="T10" y="T11"/>
                  </a:cxn>
                  <a:cxn ang="0">
                    <a:pos x="T12" y="T13"/>
                  </a:cxn>
                </a:cxnLst>
                <a:rect l="0" t="0" r="r" b="b"/>
                <a:pathLst>
                  <a:path w="168" h="122">
                    <a:moveTo>
                      <a:pt x="3" y="122"/>
                    </a:moveTo>
                    <a:cubicBezTo>
                      <a:pt x="0" y="118"/>
                      <a:pt x="34" y="32"/>
                      <a:pt x="75" y="25"/>
                    </a:cubicBezTo>
                    <a:cubicBezTo>
                      <a:pt x="98" y="24"/>
                      <a:pt x="100" y="35"/>
                      <a:pt x="100" y="35"/>
                    </a:cubicBezTo>
                    <a:cubicBezTo>
                      <a:pt x="100" y="35"/>
                      <a:pt x="129" y="0"/>
                      <a:pt x="148" y="23"/>
                    </a:cubicBezTo>
                    <a:cubicBezTo>
                      <a:pt x="154" y="33"/>
                      <a:pt x="135" y="50"/>
                      <a:pt x="135" y="50"/>
                    </a:cubicBezTo>
                    <a:cubicBezTo>
                      <a:pt x="135" y="50"/>
                      <a:pt x="168" y="42"/>
                      <a:pt x="150" y="71"/>
                    </a:cubicBezTo>
                    <a:cubicBezTo>
                      <a:pt x="132" y="99"/>
                      <a:pt x="51" y="84"/>
                      <a:pt x="9" y="120"/>
                    </a:cubicBezTo>
                  </a:path>
                </a:pathLst>
              </a:custGeom>
              <a:solidFill>
                <a:srgbClr val="2C2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0" name="Freeform 208">
                <a:extLst>
                  <a:ext uri="{FF2B5EF4-FFF2-40B4-BE49-F238E27FC236}">
                    <a16:creationId xmlns:a16="http://schemas.microsoft.com/office/drawing/2014/main" xmlns="" id="{EC893EE6-C94B-420B-BEF8-1EACF0EDEAE2}"/>
                  </a:ext>
                </a:extLst>
              </p:cNvPr>
              <p:cNvSpPr>
                <a:spLocks/>
              </p:cNvSpPr>
              <p:nvPr/>
            </p:nvSpPr>
            <p:spPr bwMode="auto">
              <a:xfrm>
                <a:off x="9536114" y="2914651"/>
                <a:ext cx="139700" cy="100013"/>
              </a:xfrm>
              <a:custGeom>
                <a:avLst/>
                <a:gdLst>
                  <a:gd name="T0" fmla="*/ 166 w 168"/>
                  <a:gd name="T1" fmla="*/ 122 h 122"/>
                  <a:gd name="T2" fmla="*/ 93 w 168"/>
                  <a:gd name="T3" fmla="*/ 25 h 122"/>
                  <a:gd name="T4" fmla="*/ 69 w 168"/>
                  <a:gd name="T5" fmla="*/ 35 h 122"/>
                  <a:gd name="T6" fmla="*/ 20 w 168"/>
                  <a:gd name="T7" fmla="*/ 23 h 122"/>
                  <a:gd name="T8" fmla="*/ 34 w 168"/>
                  <a:gd name="T9" fmla="*/ 50 h 122"/>
                  <a:gd name="T10" fmla="*/ 18 w 168"/>
                  <a:gd name="T11" fmla="*/ 71 h 122"/>
                  <a:gd name="T12" fmla="*/ 159 w 168"/>
                  <a:gd name="T13" fmla="*/ 120 h 122"/>
                </a:gdLst>
                <a:ahLst/>
                <a:cxnLst>
                  <a:cxn ang="0">
                    <a:pos x="T0" y="T1"/>
                  </a:cxn>
                  <a:cxn ang="0">
                    <a:pos x="T2" y="T3"/>
                  </a:cxn>
                  <a:cxn ang="0">
                    <a:pos x="T4" y="T5"/>
                  </a:cxn>
                  <a:cxn ang="0">
                    <a:pos x="T6" y="T7"/>
                  </a:cxn>
                  <a:cxn ang="0">
                    <a:pos x="T8" y="T9"/>
                  </a:cxn>
                  <a:cxn ang="0">
                    <a:pos x="T10" y="T11"/>
                  </a:cxn>
                  <a:cxn ang="0">
                    <a:pos x="T12" y="T13"/>
                  </a:cxn>
                </a:cxnLst>
                <a:rect l="0" t="0" r="r" b="b"/>
                <a:pathLst>
                  <a:path w="168" h="122">
                    <a:moveTo>
                      <a:pt x="166" y="122"/>
                    </a:moveTo>
                    <a:cubicBezTo>
                      <a:pt x="168" y="118"/>
                      <a:pt x="134" y="32"/>
                      <a:pt x="93" y="25"/>
                    </a:cubicBezTo>
                    <a:cubicBezTo>
                      <a:pt x="70" y="24"/>
                      <a:pt x="69" y="35"/>
                      <a:pt x="69" y="35"/>
                    </a:cubicBezTo>
                    <a:cubicBezTo>
                      <a:pt x="69" y="35"/>
                      <a:pt x="39" y="0"/>
                      <a:pt x="20" y="23"/>
                    </a:cubicBezTo>
                    <a:cubicBezTo>
                      <a:pt x="15" y="33"/>
                      <a:pt x="34" y="50"/>
                      <a:pt x="34" y="50"/>
                    </a:cubicBezTo>
                    <a:cubicBezTo>
                      <a:pt x="34" y="50"/>
                      <a:pt x="0" y="42"/>
                      <a:pt x="18" y="71"/>
                    </a:cubicBezTo>
                    <a:cubicBezTo>
                      <a:pt x="36" y="99"/>
                      <a:pt x="117" y="84"/>
                      <a:pt x="159" y="120"/>
                    </a:cubicBezTo>
                  </a:path>
                </a:pathLst>
              </a:custGeom>
              <a:solidFill>
                <a:srgbClr val="2C2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1" name="Freeform 209">
                <a:extLst>
                  <a:ext uri="{FF2B5EF4-FFF2-40B4-BE49-F238E27FC236}">
                    <a16:creationId xmlns:a16="http://schemas.microsoft.com/office/drawing/2014/main" xmlns="" id="{92A13605-AFC5-4E74-B311-F10E022BE7C0}"/>
                  </a:ext>
                </a:extLst>
              </p:cNvPr>
              <p:cNvSpPr>
                <a:spLocks noEditPoints="1"/>
              </p:cNvSpPr>
              <p:nvPr/>
            </p:nvSpPr>
            <p:spPr bwMode="auto">
              <a:xfrm>
                <a:off x="9156701" y="2992439"/>
                <a:ext cx="263525" cy="206375"/>
              </a:xfrm>
              <a:custGeom>
                <a:avLst/>
                <a:gdLst>
                  <a:gd name="T0" fmla="*/ 229 w 318"/>
                  <a:gd name="T1" fmla="*/ 17 h 251"/>
                  <a:gd name="T2" fmla="*/ 214 w 318"/>
                  <a:gd name="T3" fmla="*/ 17 h 251"/>
                  <a:gd name="T4" fmla="*/ 33 w 318"/>
                  <a:gd name="T5" fmla="*/ 57 h 251"/>
                  <a:gd name="T6" fmla="*/ 70 w 318"/>
                  <a:gd name="T7" fmla="*/ 222 h 251"/>
                  <a:gd name="T8" fmla="*/ 155 w 318"/>
                  <a:gd name="T9" fmla="*/ 234 h 251"/>
                  <a:gd name="T10" fmla="*/ 155 w 318"/>
                  <a:gd name="T11" fmla="*/ 234 h 251"/>
                  <a:gd name="T12" fmla="*/ 288 w 318"/>
                  <a:gd name="T13" fmla="*/ 198 h 251"/>
                  <a:gd name="T14" fmla="*/ 300 w 318"/>
                  <a:gd name="T15" fmla="*/ 57 h 251"/>
                  <a:gd name="T16" fmla="*/ 292 w 318"/>
                  <a:gd name="T17" fmla="*/ 35 h 251"/>
                  <a:gd name="T18" fmla="*/ 229 w 318"/>
                  <a:gd name="T19" fmla="*/ 17 h 251"/>
                  <a:gd name="T20" fmla="*/ 155 w 318"/>
                  <a:gd name="T21" fmla="*/ 251 h 251"/>
                  <a:gd name="T22" fmla="*/ 155 w 318"/>
                  <a:gd name="T23" fmla="*/ 251 h 251"/>
                  <a:gd name="T24" fmla="*/ 63 w 318"/>
                  <a:gd name="T25" fmla="*/ 237 h 251"/>
                  <a:gd name="T26" fmla="*/ 17 w 318"/>
                  <a:gd name="T27" fmla="*/ 56 h 251"/>
                  <a:gd name="T28" fmla="*/ 213 w 318"/>
                  <a:gd name="T29" fmla="*/ 1 h 251"/>
                  <a:gd name="T30" fmla="*/ 229 w 318"/>
                  <a:gd name="T31" fmla="*/ 0 h 251"/>
                  <a:gd name="T32" fmla="*/ 304 w 318"/>
                  <a:gd name="T33" fmla="*/ 25 h 251"/>
                  <a:gd name="T34" fmla="*/ 316 w 318"/>
                  <a:gd name="T35" fmla="*/ 58 h 251"/>
                  <a:gd name="T36" fmla="*/ 305 w 318"/>
                  <a:gd name="T37" fmla="*/ 200 h 251"/>
                  <a:gd name="T38" fmla="*/ 155 w 318"/>
                  <a:gd name="T39" fmla="*/ 251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8" h="251">
                    <a:moveTo>
                      <a:pt x="229" y="17"/>
                    </a:moveTo>
                    <a:cubicBezTo>
                      <a:pt x="225" y="17"/>
                      <a:pt x="219" y="17"/>
                      <a:pt x="214" y="17"/>
                    </a:cubicBezTo>
                    <a:cubicBezTo>
                      <a:pt x="106" y="24"/>
                      <a:pt x="38" y="47"/>
                      <a:pt x="33" y="57"/>
                    </a:cubicBezTo>
                    <a:cubicBezTo>
                      <a:pt x="29" y="96"/>
                      <a:pt x="27" y="200"/>
                      <a:pt x="70" y="222"/>
                    </a:cubicBezTo>
                    <a:cubicBezTo>
                      <a:pt x="85" y="230"/>
                      <a:pt x="117" y="234"/>
                      <a:pt x="155" y="234"/>
                    </a:cubicBezTo>
                    <a:lnTo>
                      <a:pt x="155" y="234"/>
                    </a:lnTo>
                    <a:cubicBezTo>
                      <a:pt x="226" y="234"/>
                      <a:pt x="285" y="218"/>
                      <a:pt x="288" y="198"/>
                    </a:cubicBezTo>
                    <a:cubicBezTo>
                      <a:pt x="298" y="141"/>
                      <a:pt x="300" y="58"/>
                      <a:pt x="300" y="57"/>
                    </a:cubicBezTo>
                    <a:cubicBezTo>
                      <a:pt x="300" y="56"/>
                      <a:pt x="301" y="45"/>
                      <a:pt x="292" y="35"/>
                    </a:cubicBezTo>
                    <a:cubicBezTo>
                      <a:pt x="281" y="23"/>
                      <a:pt x="259" y="17"/>
                      <a:pt x="229" y="17"/>
                    </a:cubicBezTo>
                    <a:close/>
                    <a:moveTo>
                      <a:pt x="155" y="251"/>
                    </a:moveTo>
                    <a:lnTo>
                      <a:pt x="155" y="251"/>
                    </a:lnTo>
                    <a:cubicBezTo>
                      <a:pt x="114" y="251"/>
                      <a:pt x="80" y="246"/>
                      <a:pt x="63" y="237"/>
                    </a:cubicBezTo>
                    <a:cubicBezTo>
                      <a:pt x="0" y="206"/>
                      <a:pt x="16" y="62"/>
                      <a:pt x="17" y="56"/>
                    </a:cubicBezTo>
                    <a:cubicBezTo>
                      <a:pt x="18" y="25"/>
                      <a:pt x="138" y="5"/>
                      <a:pt x="213" y="1"/>
                    </a:cubicBezTo>
                    <a:cubicBezTo>
                      <a:pt x="219" y="0"/>
                      <a:pt x="224" y="0"/>
                      <a:pt x="229" y="0"/>
                    </a:cubicBezTo>
                    <a:cubicBezTo>
                      <a:pt x="265" y="0"/>
                      <a:pt x="290" y="8"/>
                      <a:pt x="304" y="25"/>
                    </a:cubicBezTo>
                    <a:cubicBezTo>
                      <a:pt x="318" y="40"/>
                      <a:pt x="316" y="58"/>
                      <a:pt x="316" y="58"/>
                    </a:cubicBezTo>
                    <a:cubicBezTo>
                      <a:pt x="316" y="61"/>
                      <a:pt x="314" y="143"/>
                      <a:pt x="305" y="200"/>
                    </a:cubicBezTo>
                    <a:cubicBezTo>
                      <a:pt x="299" y="238"/>
                      <a:pt x="220" y="251"/>
                      <a:pt x="155" y="251"/>
                    </a:cubicBezTo>
                    <a:close/>
                  </a:path>
                </a:pathLst>
              </a:custGeom>
              <a:solidFill>
                <a:srgbClr val="379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2" name="Freeform 210">
                <a:extLst>
                  <a:ext uri="{FF2B5EF4-FFF2-40B4-BE49-F238E27FC236}">
                    <a16:creationId xmlns:a16="http://schemas.microsoft.com/office/drawing/2014/main" xmlns="" id="{22B0794A-3C00-4FEA-819E-2E3A4E03EAC3}"/>
                  </a:ext>
                </a:extLst>
              </p:cNvPr>
              <p:cNvSpPr>
                <a:spLocks/>
              </p:cNvSpPr>
              <p:nvPr/>
            </p:nvSpPr>
            <p:spPr bwMode="auto">
              <a:xfrm>
                <a:off x="9485314" y="2992439"/>
                <a:ext cx="261938" cy="206375"/>
              </a:xfrm>
              <a:custGeom>
                <a:avLst/>
                <a:gdLst>
                  <a:gd name="T0" fmla="*/ 301 w 317"/>
                  <a:gd name="T1" fmla="*/ 56 h 251"/>
                  <a:gd name="T2" fmla="*/ 105 w 317"/>
                  <a:gd name="T3" fmla="*/ 1 h 251"/>
                  <a:gd name="T4" fmla="*/ 89 w 317"/>
                  <a:gd name="T5" fmla="*/ 0 h 251"/>
                  <a:gd name="T6" fmla="*/ 14 w 317"/>
                  <a:gd name="T7" fmla="*/ 25 h 251"/>
                  <a:gd name="T8" fmla="*/ 2 w 317"/>
                  <a:gd name="T9" fmla="*/ 58 h 251"/>
                  <a:gd name="T10" fmla="*/ 5 w 317"/>
                  <a:gd name="T11" fmla="*/ 126 h 251"/>
                  <a:gd name="T12" fmla="*/ 8 w 317"/>
                  <a:gd name="T13" fmla="*/ 125 h 251"/>
                  <a:gd name="T14" fmla="*/ 8 w 317"/>
                  <a:gd name="T15" fmla="*/ 125 h 251"/>
                  <a:gd name="T16" fmla="*/ 22 w 317"/>
                  <a:gd name="T17" fmla="*/ 124 h 251"/>
                  <a:gd name="T18" fmla="*/ 18 w 317"/>
                  <a:gd name="T19" fmla="*/ 56 h 251"/>
                  <a:gd name="T20" fmla="*/ 26 w 317"/>
                  <a:gd name="T21" fmla="*/ 36 h 251"/>
                  <a:gd name="T22" fmla="*/ 89 w 317"/>
                  <a:gd name="T23" fmla="*/ 17 h 251"/>
                  <a:gd name="T24" fmla="*/ 104 w 317"/>
                  <a:gd name="T25" fmla="*/ 17 h 251"/>
                  <a:gd name="T26" fmla="*/ 284 w 317"/>
                  <a:gd name="T27" fmla="*/ 57 h 251"/>
                  <a:gd name="T28" fmla="*/ 248 w 317"/>
                  <a:gd name="T29" fmla="*/ 222 h 251"/>
                  <a:gd name="T30" fmla="*/ 163 w 317"/>
                  <a:gd name="T31" fmla="*/ 234 h 251"/>
                  <a:gd name="T32" fmla="*/ 29 w 317"/>
                  <a:gd name="T33" fmla="*/ 198 h 251"/>
                  <a:gd name="T34" fmla="*/ 28 w 317"/>
                  <a:gd name="T35" fmla="*/ 188 h 251"/>
                  <a:gd name="T36" fmla="*/ 20 w 317"/>
                  <a:gd name="T37" fmla="*/ 200 h 251"/>
                  <a:gd name="T38" fmla="*/ 15 w 317"/>
                  <a:gd name="T39" fmla="*/ 206 h 251"/>
                  <a:gd name="T40" fmla="*/ 163 w 317"/>
                  <a:gd name="T41" fmla="*/ 251 h 251"/>
                  <a:gd name="T42" fmla="*/ 255 w 317"/>
                  <a:gd name="T43" fmla="*/ 237 h 251"/>
                  <a:gd name="T44" fmla="*/ 301 w 317"/>
                  <a:gd name="T45" fmla="*/ 56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251">
                    <a:moveTo>
                      <a:pt x="301" y="56"/>
                    </a:moveTo>
                    <a:cubicBezTo>
                      <a:pt x="300" y="25"/>
                      <a:pt x="180" y="5"/>
                      <a:pt x="105" y="1"/>
                    </a:cubicBezTo>
                    <a:cubicBezTo>
                      <a:pt x="99" y="0"/>
                      <a:pt x="94" y="0"/>
                      <a:pt x="89" y="0"/>
                    </a:cubicBezTo>
                    <a:cubicBezTo>
                      <a:pt x="53" y="0"/>
                      <a:pt x="28" y="8"/>
                      <a:pt x="14" y="25"/>
                    </a:cubicBezTo>
                    <a:cubicBezTo>
                      <a:pt x="0" y="40"/>
                      <a:pt x="2" y="58"/>
                      <a:pt x="2" y="58"/>
                    </a:cubicBezTo>
                    <a:cubicBezTo>
                      <a:pt x="2" y="60"/>
                      <a:pt x="2" y="90"/>
                      <a:pt x="5" y="126"/>
                    </a:cubicBezTo>
                    <a:cubicBezTo>
                      <a:pt x="6" y="126"/>
                      <a:pt x="7" y="126"/>
                      <a:pt x="8" y="125"/>
                    </a:cubicBezTo>
                    <a:cubicBezTo>
                      <a:pt x="8" y="125"/>
                      <a:pt x="8" y="125"/>
                      <a:pt x="8" y="125"/>
                    </a:cubicBezTo>
                    <a:cubicBezTo>
                      <a:pt x="12" y="124"/>
                      <a:pt x="17" y="124"/>
                      <a:pt x="22" y="124"/>
                    </a:cubicBezTo>
                    <a:cubicBezTo>
                      <a:pt x="19" y="88"/>
                      <a:pt x="18" y="57"/>
                      <a:pt x="18" y="56"/>
                    </a:cubicBezTo>
                    <a:cubicBezTo>
                      <a:pt x="18" y="56"/>
                      <a:pt x="17" y="46"/>
                      <a:pt x="26" y="36"/>
                    </a:cubicBezTo>
                    <a:cubicBezTo>
                      <a:pt x="37" y="23"/>
                      <a:pt x="59" y="17"/>
                      <a:pt x="89" y="17"/>
                    </a:cubicBezTo>
                    <a:cubicBezTo>
                      <a:pt x="93" y="17"/>
                      <a:pt x="98" y="17"/>
                      <a:pt x="104" y="17"/>
                    </a:cubicBezTo>
                    <a:cubicBezTo>
                      <a:pt x="212" y="24"/>
                      <a:pt x="280" y="47"/>
                      <a:pt x="284" y="57"/>
                    </a:cubicBezTo>
                    <a:cubicBezTo>
                      <a:pt x="289" y="96"/>
                      <a:pt x="291" y="200"/>
                      <a:pt x="248" y="222"/>
                    </a:cubicBezTo>
                    <a:cubicBezTo>
                      <a:pt x="233" y="230"/>
                      <a:pt x="200" y="234"/>
                      <a:pt x="163" y="234"/>
                    </a:cubicBezTo>
                    <a:cubicBezTo>
                      <a:pt x="92" y="234"/>
                      <a:pt x="33" y="218"/>
                      <a:pt x="29" y="198"/>
                    </a:cubicBezTo>
                    <a:cubicBezTo>
                      <a:pt x="29" y="195"/>
                      <a:pt x="28" y="191"/>
                      <a:pt x="28" y="188"/>
                    </a:cubicBezTo>
                    <a:cubicBezTo>
                      <a:pt x="26" y="193"/>
                      <a:pt x="24" y="197"/>
                      <a:pt x="20" y="200"/>
                    </a:cubicBezTo>
                    <a:cubicBezTo>
                      <a:pt x="18" y="202"/>
                      <a:pt x="17" y="204"/>
                      <a:pt x="15" y="206"/>
                    </a:cubicBezTo>
                    <a:cubicBezTo>
                      <a:pt x="28" y="239"/>
                      <a:pt x="101" y="251"/>
                      <a:pt x="163" y="251"/>
                    </a:cubicBezTo>
                    <a:cubicBezTo>
                      <a:pt x="203" y="251"/>
                      <a:pt x="238" y="246"/>
                      <a:pt x="255" y="237"/>
                    </a:cubicBezTo>
                    <a:cubicBezTo>
                      <a:pt x="317" y="206"/>
                      <a:pt x="302" y="62"/>
                      <a:pt x="301" y="56"/>
                    </a:cubicBezTo>
                    <a:close/>
                  </a:path>
                </a:pathLst>
              </a:custGeom>
              <a:solidFill>
                <a:srgbClr val="379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3" name="Freeform 211">
                <a:extLst>
                  <a:ext uri="{FF2B5EF4-FFF2-40B4-BE49-F238E27FC236}">
                    <a16:creationId xmlns:a16="http://schemas.microsoft.com/office/drawing/2014/main" xmlns="" id="{1182B0A7-C5A4-4D22-9F13-D9422ECB459C}"/>
                  </a:ext>
                </a:extLst>
              </p:cNvPr>
              <p:cNvSpPr>
                <a:spLocks/>
              </p:cNvSpPr>
              <p:nvPr/>
            </p:nvSpPr>
            <p:spPr bwMode="auto">
              <a:xfrm>
                <a:off x="9402764" y="3059114"/>
                <a:ext cx="95250" cy="38100"/>
              </a:xfrm>
              <a:custGeom>
                <a:avLst/>
                <a:gdLst>
                  <a:gd name="T0" fmla="*/ 9 w 116"/>
                  <a:gd name="T1" fmla="*/ 46 h 46"/>
                  <a:gd name="T2" fmla="*/ 0 w 116"/>
                  <a:gd name="T3" fmla="*/ 32 h 46"/>
                  <a:gd name="T4" fmla="*/ 116 w 116"/>
                  <a:gd name="T5" fmla="*/ 32 h 46"/>
                  <a:gd name="T6" fmla="*/ 108 w 116"/>
                  <a:gd name="T7" fmla="*/ 46 h 46"/>
                  <a:gd name="T8" fmla="*/ 9 w 116"/>
                  <a:gd name="T9" fmla="*/ 46 h 46"/>
                </a:gdLst>
                <a:ahLst/>
                <a:cxnLst>
                  <a:cxn ang="0">
                    <a:pos x="T0" y="T1"/>
                  </a:cxn>
                  <a:cxn ang="0">
                    <a:pos x="T2" y="T3"/>
                  </a:cxn>
                  <a:cxn ang="0">
                    <a:pos x="T4" y="T5"/>
                  </a:cxn>
                  <a:cxn ang="0">
                    <a:pos x="T6" y="T7"/>
                  </a:cxn>
                  <a:cxn ang="0">
                    <a:pos x="T8" y="T9"/>
                  </a:cxn>
                </a:cxnLst>
                <a:rect l="0" t="0" r="r" b="b"/>
                <a:pathLst>
                  <a:path w="116" h="46">
                    <a:moveTo>
                      <a:pt x="9" y="46"/>
                    </a:moveTo>
                    <a:lnTo>
                      <a:pt x="0" y="32"/>
                    </a:lnTo>
                    <a:cubicBezTo>
                      <a:pt x="3" y="31"/>
                      <a:pt x="59" y="0"/>
                      <a:pt x="116" y="32"/>
                    </a:cubicBezTo>
                    <a:lnTo>
                      <a:pt x="108" y="46"/>
                    </a:lnTo>
                    <a:cubicBezTo>
                      <a:pt x="59" y="19"/>
                      <a:pt x="9" y="46"/>
                      <a:pt x="9" y="46"/>
                    </a:cubicBezTo>
                  </a:path>
                </a:pathLst>
              </a:custGeom>
              <a:solidFill>
                <a:srgbClr val="379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23" name="Group 422">
              <a:extLst>
                <a:ext uri="{FF2B5EF4-FFF2-40B4-BE49-F238E27FC236}">
                  <a16:creationId xmlns:a16="http://schemas.microsoft.com/office/drawing/2014/main" xmlns="" id="{740963DB-28AA-4ED9-A278-F3DE74810336}"/>
                </a:ext>
              </a:extLst>
            </p:cNvPr>
            <p:cNvGrpSpPr/>
            <p:nvPr/>
          </p:nvGrpSpPr>
          <p:grpSpPr>
            <a:xfrm>
              <a:off x="1934491" y="4983674"/>
              <a:ext cx="1141413" cy="876300"/>
              <a:chOff x="13636626" y="4676776"/>
              <a:chExt cx="1141413" cy="876300"/>
            </a:xfrm>
          </p:grpSpPr>
          <p:sp>
            <p:nvSpPr>
              <p:cNvPr id="424" name="Freeform 408">
                <a:extLst>
                  <a:ext uri="{FF2B5EF4-FFF2-40B4-BE49-F238E27FC236}">
                    <a16:creationId xmlns:a16="http://schemas.microsoft.com/office/drawing/2014/main" xmlns="" id="{C7756DE2-137A-4541-B45C-F177F68D230C}"/>
                  </a:ext>
                </a:extLst>
              </p:cNvPr>
              <p:cNvSpPr>
                <a:spLocks/>
              </p:cNvSpPr>
              <p:nvPr/>
            </p:nvSpPr>
            <p:spPr bwMode="auto">
              <a:xfrm>
                <a:off x="13801726" y="5167313"/>
                <a:ext cx="165100" cy="171450"/>
              </a:xfrm>
              <a:custGeom>
                <a:avLst/>
                <a:gdLst>
                  <a:gd name="T0" fmla="*/ 201 w 201"/>
                  <a:gd name="T1" fmla="*/ 104 h 209"/>
                  <a:gd name="T2" fmla="*/ 101 w 201"/>
                  <a:gd name="T3" fmla="*/ 209 h 209"/>
                  <a:gd name="T4" fmla="*/ 1 w 201"/>
                  <a:gd name="T5" fmla="*/ 105 h 209"/>
                  <a:gd name="T6" fmla="*/ 100 w 201"/>
                  <a:gd name="T7" fmla="*/ 0 h 209"/>
                  <a:gd name="T8" fmla="*/ 201 w 201"/>
                  <a:gd name="T9" fmla="*/ 104 h 209"/>
                </a:gdLst>
                <a:ahLst/>
                <a:cxnLst>
                  <a:cxn ang="0">
                    <a:pos x="T0" y="T1"/>
                  </a:cxn>
                  <a:cxn ang="0">
                    <a:pos x="T2" y="T3"/>
                  </a:cxn>
                  <a:cxn ang="0">
                    <a:pos x="T4" y="T5"/>
                  </a:cxn>
                  <a:cxn ang="0">
                    <a:pos x="T6" y="T7"/>
                  </a:cxn>
                  <a:cxn ang="0">
                    <a:pos x="T8" y="T9"/>
                  </a:cxn>
                </a:cxnLst>
                <a:rect l="0" t="0" r="r" b="b"/>
                <a:pathLst>
                  <a:path w="201" h="209">
                    <a:moveTo>
                      <a:pt x="201" y="104"/>
                    </a:moveTo>
                    <a:cubicBezTo>
                      <a:pt x="201" y="162"/>
                      <a:pt x="156" y="209"/>
                      <a:pt x="101" y="209"/>
                    </a:cubicBezTo>
                    <a:cubicBezTo>
                      <a:pt x="46" y="209"/>
                      <a:pt x="1" y="163"/>
                      <a:pt x="1" y="105"/>
                    </a:cubicBezTo>
                    <a:cubicBezTo>
                      <a:pt x="0" y="47"/>
                      <a:pt x="45" y="0"/>
                      <a:pt x="100" y="0"/>
                    </a:cubicBezTo>
                    <a:cubicBezTo>
                      <a:pt x="156" y="0"/>
                      <a:pt x="200" y="47"/>
                      <a:pt x="201" y="104"/>
                    </a:cubicBezTo>
                    <a:close/>
                  </a:path>
                </a:pathLst>
              </a:custGeom>
              <a:solidFill>
                <a:srgbClr val="6B4E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5" name="Freeform 409">
                <a:extLst>
                  <a:ext uri="{FF2B5EF4-FFF2-40B4-BE49-F238E27FC236}">
                    <a16:creationId xmlns:a16="http://schemas.microsoft.com/office/drawing/2014/main" xmlns="" id="{3FAB91CB-D8CC-4D34-8703-B5A3F5F8E5CD}"/>
                  </a:ext>
                </a:extLst>
              </p:cNvPr>
              <p:cNvSpPr>
                <a:spLocks/>
              </p:cNvSpPr>
              <p:nvPr/>
            </p:nvSpPr>
            <p:spPr bwMode="auto">
              <a:xfrm>
                <a:off x="14428788" y="5164138"/>
                <a:ext cx="165100" cy="173038"/>
              </a:xfrm>
              <a:custGeom>
                <a:avLst/>
                <a:gdLst>
                  <a:gd name="T0" fmla="*/ 200 w 200"/>
                  <a:gd name="T1" fmla="*/ 105 h 210"/>
                  <a:gd name="T2" fmla="*/ 100 w 200"/>
                  <a:gd name="T3" fmla="*/ 210 h 210"/>
                  <a:gd name="T4" fmla="*/ 0 w 200"/>
                  <a:gd name="T5" fmla="*/ 106 h 210"/>
                  <a:gd name="T6" fmla="*/ 100 w 200"/>
                  <a:gd name="T7" fmla="*/ 1 h 210"/>
                  <a:gd name="T8" fmla="*/ 200 w 200"/>
                  <a:gd name="T9" fmla="*/ 105 h 210"/>
                </a:gdLst>
                <a:ahLst/>
                <a:cxnLst>
                  <a:cxn ang="0">
                    <a:pos x="T0" y="T1"/>
                  </a:cxn>
                  <a:cxn ang="0">
                    <a:pos x="T2" y="T3"/>
                  </a:cxn>
                  <a:cxn ang="0">
                    <a:pos x="T4" y="T5"/>
                  </a:cxn>
                  <a:cxn ang="0">
                    <a:pos x="T6" y="T7"/>
                  </a:cxn>
                  <a:cxn ang="0">
                    <a:pos x="T8" y="T9"/>
                  </a:cxn>
                </a:cxnLst>
                <a:rect l="0" t="0" r="r" b="b"/>
                <a:pathLst>
                  <a:path w="200" h="210">
                    <a:moveTo>
                      <a:pt x="200" y="105"/>
                    </a:moveTo>
                    <a:cubicBezTo>
                      <a:pt x="200" y="163"/>
                      <a:pt x="156" y="210"/>
                      <a:pt x="100" y="210"/>
                    </a:cubicBezTo>
                    <a:cubicBezTo>
                      <a:pt x="45" y="210"/>
                      <a:pt x="0" y="163"/>
                      <a:pt x="0" y="106"/>
                    </a:cubicBezTo>
                    <a:cubicBezTo>
                      <a:pt x="0" y="48"/>
                      <a:pt x="44" y="1"/>
                      <a:pt x="100" y="1"/>
                    </a:cubicBezTo>
                    <a:cubicBezTo>
                      <a:pt x="155" y="0"/>
                      <a:pt x="200" y="47"/>
                      <a:pt x="200" y="105"/>
                    </a:cubicBezTo>
                    <a:close/>
                  </a:path>
                </a:pathLst>
              </a:custGeom>
              <a:solidFill>
                <a:srgbClr val="6B4E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6" name="Freeform 412">
                <a:extLst>
                  <a:ext uri="{FF2B5EF4-FFF2-40B4-BE49-F238E27FC236}">
                    <a16:creationId xmlns:a16="http://schemas.microsoft.com/office/drawing/2014/main" xmlns="" id="{59151A53-4638-4573-9894-701400500E6D}"/>
                  </a:ext>
                </a:extLst>
              </p:cNvPr>
              <p:cNvSpPr>
                <a:spLocks/>
              </p:cNvSpPr>
              <p:nvPr/>
            </p:nvSpPr>
            <p:spPr bwMode="auto">
              <a:xfrm>
                <a:off x="13823951" y="5222876"/>
                <a:ext cx="77788" cy="38100"/>
              </a:xfrm>
              <a:custGeom>
                <a:avLst/>
                <a:gdLst>
                  <a:gd name="T0" fmla="*/ 2 w 93"/>
                  <a:gd name="T1" fmla="*/ 39 h 46"/>
                  <a:gd name="T2" fmla="*/ 3 w 93"/>
                  <a:gd name="T3" fmla="*/ 39 h 46"/>
                  <a:gd name="T4" fmla="*/ 7 w 93"/>
                  <a:gd name="T5" fmla="*/ 38 h 46"/>
                  <a:gd name="T6" fmla="*/ 38 w 93"/>
                  <a:gd name="T7" fmla="*/ 15 h 46"/>
                  <a:gd name="T8" fmla="*/ 83 w 93"/>
                  <a:gd name="T9" fmla="*/ 41 h 46"/>
                  <a:gd name="T10" fmla="*/ 92 w 93"/>
                  <a:gd name="T11" fmla="*/ 39 h 46"/>
                  <a:gd name="T12" fmla="*/ 48 w 93"/>
                  <a:gd name="T13" fmla="*/ 1 h 46"/>
                  <a:gd name="T14" fmla="*/ 14 w 93"/>
                  <a:gd name="T15" fmla="*/ 13 h 46"/>
                  <a:gd name="T16" fmla="*/ 2 w 93"/>
                  <a:gd name="T17" fmla="*/ 33 h 46"/>
                  <a:gd name="T18" fmla="*/ 2 w 93"/>
                  <a:gd name="T19" fmla="*/ 39 h 46"/>
                  <a:gd name="T20" fmla="*/ 2 w 93"/>
                  <a:gd name="T21"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6">
                    <a:moveTo>
                      <a:pt x="2" y="39"/>
                    </a:moveTo>
                    <a:cubicBezTo>
                      <a:pt x="3" y="39"/>
                      <a:pt x="3" y="39"/>
                      <a:pt x="3" y="39"/>
                    </a:cubicBezTo>
                    <a:cubicBezTo>
                      <a:pt x="5" y="40"/>
                      <a:pt x="6" y="39"/>
                      <a:pt x="7" y="38"/>
                    </a:cubicBezTo>
                    <a:cubicBezTo>
                      <a:pt x="15" y="26"/>
                      <a:pt x="24" y="19"/>
                      <a:pt x="38" y="15"/>
                    </a:cubicBezTo>
                    <a:cubicBezTo>
                      <a:pt x="60" y="9"/>
                      <a:pt x="73" y="25"/>
                      <a:pt x="83" y="41"/>
                    </a:cubicBezTo>
                    <a:cubicBezTo>
                      <a:pt x="85" y="46"/>
                      <a:pt x="93" y="44"/>
                      <a:pt x="92" y="39"/>
                    </a:cubicBezTo>
                    <a:cubicBezTo>
                      <a:pt x="91" y="17"/>
                      <a:pt x="68" y="2"/>
                      <a:pt x="48" y="1"/>
                    </a:cubicBezTo>
                    <a:cubicBezTo>
                      <a:pt x="36" y="0"/>
                      <a:pt x="23" y="6"/>
                      <a:pt x="14" y="13"/>
                    </a:cubicBezTo>
                    <a:cubicBezTo>
                      <a:pt x="12" y="14"/>
                      <a:pt x="0" y="34"/>
                      <a:pt x="2" y="33"/>
                    </a:cubicBezTo>
                    <a:cubicBezTo>
                      <a:pt x="0" y="34"/>
                      <a:pt x="0" y="39"/>
                      <a:pt x="2" y="39"/>
                    </a:cubicBezTo>
                    <a:lnTo>
                      <a:pt x="2" y="39"/>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7" name="Freeform 413">
                <a:extLst>
                  <a:ext uri="{FF2B5EF4-FFF2-40B4-BE49-F238E27FC236}">
                    <a16:creationId xmlns:a16="http://schemas.microsoft.com/office/drawing/2014/main" xmlns="" id="{7A4B474E-D441-49D0-A363-9189818F0F04}"/>
                  </a:ext>
                </a:extLst>
              </p:cNvPr>
              <p:cNvSpPr>
                <a:spLocks/>
              </p:cNvSpPr>
              <p:nvPr/>
            </p:nvSpPr>
            <p:spPr bwMode="auto">
              <a:xfrm>
                <a:off x="13850938" y="5253038"/>
                <a:ext cx="50800" cy="25400"/>
              </a:xfrm>
              <a:custGeom>
                <a:avLst/>
                <a:gdLst>
                  <a:gd name="T0" fmla="*/ 5 w 61"/>
                  <a:gd name="T1" fmla="*/ 29 h 30"/>
                  <a:gd name="T2" fmla="*/ 25 w 61"/>
                  <a:gd name="T3" fmla="*/ 17 h 30"/>
                  <a:gd name="T4" fmla="*/ 52 w 61"/>
                  <a:gd name="T5" fmla="*/ 14 h 30"/>
                  <a:gd name="T6" fmla="*/ 52 w 61"/>
                  <a:gd name="T7" fmla="*/ 0 h 30"/>
                  <a:gd name="T8" fmla="*/ 24 w 61"/>
                  <a:gd name="T9" fmla="*/ 4 h 30"/>
                  <a:gd name="T10" fmla="*/ 10 w 61"/>
                  <a:gd name="T11" fmla="*/ 14 h 30"/>
                  <a:gd name="T12" fmla="*/ 2 w 61"/>
                  <a:gd name="T13" fmla="*/ 25 h 30"/>
                  <a:gd name="T14" fmla="*/ 5 w 61"/>
                  <a:gd name="T15" fmla="*/ 29 h 30"/>
                  <a:gd name="T16" fmla="*/ 5 w 61"/>
                  <a:gd name="T1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0">
                    <a:moveTo>
                      <a:pt x="5" y="29"/>
                    </a:moveTo>
                    <a:cubicBezTo>
                      <a:pt x="12" y="26"/>
                      <a:pt x="19" y="21"/>
                      <a:pt x="25" y="17"/>
                    </a:cubicBezTo>
                    <a:cubicBezTo>
                      <a:pt x="34" y="12"/>
                      <a:pt x="43" y="14"/>
                      <a:pt x="52" y="14"/>
                    </a:cubicBezTo>
                    <a:cubicBezTo>
                      <a:pt x="61" y="14"/>
                      <a:pt x="61" y="0"/>
                      <a:pt x="52" y="0"/>
                    </a:cubicBezTo>
                    <a:cubicBezTo>
                      <a:pt x="43" y="0"/>
                      <a:pt x="33" y="0"/>
                      <a:pt x="24" y="4"/>
                    </a:cubicBezTo>
                    <a:cubicBezTo>
                      <a:pt x="19" y="6"/>
                      <a:pt x="14" y="10"/>
                      <a:pt x="10" y="14"/>
                    </a:cubicBezTo>
                    <a:cubicBezTo>
                      <a:pt x="6" y="17"/>
                      <a:pt x="5" y="21"/>
                      <a:pt x="2" y="25"/>
                    </a:cubicBezTo>
                    <a:cubicBezTo>
                      <a:pt x="0" y="27"/>
                      <a:pt x="3" y="30"/>
                      <a:pt x="5" y="29"/>
                    </a:cubicBezTo>
                    <a:lnTo>
                      <a:pt x="5" y="29"/>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8" name="Freeform 414">
                <a:extLst>
                  <a:ext uri="{FF2B5EF4-FFF2-40B4-BE49-F238E27FC236}">
                    <a16:creationId xmlns:a16="http://schemas.microsoft.com/office/drawing/2014/main" xmlns="" id="{B9EFF967-90C1-4925-B243-B1C2509AF304}"/>
                  </a:ext>
                </a:extLst>
              </p:cNvPr>
              <p:cNvSpPr>
                <a:spLocks/>
              </p:cNvSpPr>
              <p:nvPr/>
            </p:nvSpPr>
            <p:spPr bwMode="auto">
              <a:xfrm>
                <a:off x="14489113" y="5221288"/>
                <a:ext cx="76200" cy="38100"/>
              </a:xfrm>
              <a:custGeom>
                <a:avLst/>
                <a:gdLst>
                  <a:gd name="T0" fmla="*/ 90 w 93"/>
                  <a:gd name="T1" fmla="*/ 34 h 46"/>
                  <a:gd name="T2" fmla="*/ 78 w 93"/>
                  <a:gd name="T3" fmla="*/ 13 h 46"/>
                  <a:gd name="T4" fmla="*/ 45 w 93"/>
                  <a:gd name="T5" fmla="*/ 1 h 46"/>
                  <a:gd name="T6" fmla="*/ 0 w 93"/>
                  <a:gd name="T7" fmla="*/ 39 h 46"/>
                  <a:gd name="T8" fmla="*/ 10 w 93"/>
                  <a:gd name="T9" fmla="*/ 42 h 46"/>
                  <a:gd name="T10" fmla="*/ 45 w 93"/>
                  <a:gd name="T11" fmla="*/ 14 h 46"/>
                  <a:gd name="T12" fmla="*/ 86 w 93"/>
                  <a:gd name="T13" fmla="*/ 38 h 46"/>
                  <a:gd name="T14" fmla="*/ 90 w 93"/>
                  <a:gd name="T15" fmla="*/ 39 h 46"/>
                  <a:gd name="T16" fmla="*/ 90 w 93"/>
                  <a:gd name="T17" fmla="*/ 39 h 46"/>
                  <a:gd name="T18" fmla="*/ 90 w 93"/>
                  <a:gd name="T19" fmla="*/ 34 h 46"/>
                  <a:gd name="T20" fmla="*/ 90 w 93"/>
                  <a:gd name="T21"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6">
                    <a:moveTo>
                      <a:pt x="90" y="34"/>
                    </a:moveTo>
                    <a:cubicBezTo>
                      <a:pt x="93" y="34"/>
                      <a:pt x="81" y="14"/>
                      <a:pt x="78" y="13"/>
                    </a:cubicBezTo>
                    <a:cubicBezTo>
                      <a:pt x="68" y="5"/>
                      <a:pt x="57" y="2"/>
                      <a:pt x="45" y="1"/>
                    </a:cubicBezTo>
                    <a:cubicBezTo>
                      <a:pt x="24" y="0"/>
                      <a:pt x="1" y="19"/>
                      <a:pt x="0" y="39"/>
                    </a:cubicBezTo>
                    <a:cubicBezTo>
                      <a:pt x="0" y="45"/>
                      <a:pt x="7" y="46"/>
                      <a:pt x="10" y="42"/>
                    </a:cubicBezTo>
                    <a:cubicBezTo>
                      <a:pt x="19" y="28"/>
                      <a:pt x="27" y="16"/>
                      <a:pt x="45" y="14"/>
                    </a:cubicBezTo>
                    <a:cubicBezTo>
                      <a:pt x="62" y="13"/>
                      <a:pt x="77" y="25"/>
                      <a:pt x="86" y="38"/>
                    </a:cubicBezTo>
                    <a:cubicBezTo>
                      <a:pt x="87" y="39"/>
                      <a:pt x="88" y="40"/>
                      <a:pt x="90" y="39"/>
                    </a:cubicBezTo>
                    <a:cubicBezTo>
                      <a:pt x="90" y="39"/>
                      <a:pt x="90" y="39"/>
                      <a:pt x="90" y="39"/>
                    </a:cubicBezTo>
                    <a:cubicBezTo>
                      <a:pt x="93" y="39"/>
                      <a:pt x="93" y="34"/>
                      <a:pt x="90" y="34"/>
                    </a:cubicBezTo>
                    <a:lnTo>
                      <a:pt x="90" y="34"/>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9" name="Freeform 415">
                <a:extLst>
                  <a:ext uri="{FF2B5EF4-FFF2-40B4-BE49-F238E27FC236}">
                    <a16:creationId xmlns:a16="http://schemas.microsoft.com/office/drawing/2014/main" xmlns="" id="{0146235C-75A4-4BC5-9730-3ED3D788257C}"/>
                  </a:ext>
                </a:extLst>
              </p:cNvPr>
              <p:cNvSpPr>
                <a:spLocks/>
              </p:cNvSpPr>
              <p:nvPr/>
            </p:nvSpPr>
            <p:spPr bwMode="auto">
              <a:xfrm>
                <a:off x="14489113" y="5249863"/>
                <a:ext cx="50800" cy="25400"/>
              </a:xfrm>
              <a:custGeom>
                <a:avLst/>
                <a:gdLst>
                  <a:gd name="T0" fmla="*/ 59 w 61"/>
                  <a:gd name="T1" fmla="*/ 25 h 30"/>
                  <a:gd name="T2" fmla="*/ 53 w 61"/>
                  <a:gd name="T3" fmla="*/ 16 h 30"/>
                  <a:gd name="T4" fmla="*/ 39 w 61"/>
                  <a:gd name="T5" fmla="*/ 5 h 30"/>
                  <a:gd name="T6" fmla="*/ 8 w 61"/>
                  <a:gd name="T7" fmla="*/ 1 h 30"/>
                  <a:gd name="T8" fmla="*/ 8 w 61"/>
                  <a:gd name="T9" fmla="*/ 14 h 30"/>
                  <a:gd name="T10" fmla="*/ 33 w 61"/>
                  <a:gd name="T11" fmla="*/ 16 h 30"/>
                  <a:gd name="T12" fmla="*/ 56 w 61"/>
                  <a:gd name="T13" fmla="*/ 29 h 30"/>
                  <a:gd name="T14" fmla="*/ 59 w 61"/>
                  <a:gd name="T15" fmla="*/ 25 h 30"/>
                  <a:gd name="T16" fmla="*/ 59 w 61"/>
                  <a:gd name="T1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0">
                    <a:moveTo>
                      <a:pt x="59" y="25"/>
                    </a:moveTo>
                    <a:cubicBezTo>
                      <a:pt x="56" y="22"/>
                      <a:pt x="56" y="18"/>
                      <a:pt x="53" y="16"/>
                    </a:cubicBezTo>
                    <a:cubicBezTo>
                      <a:pt x="49" y="12"/>
                      <a:pt x="44" y="9"/>
                      <a:pt x="39" y="5"/>
                    </a:cubicBezTo>
                    <a:cubicBezTo>
                      <a:pt x="30" y="0"/>
                      <a:pt x="19" y="1"/>
                      <a:pt x="8" y="1"/>
                    </a:cubicBezTo>
                    <a:cubicBezTo>
                      <a:pt x="0" y="1"/>
                      <a:pt x="0" y="14"/>
                      <a:pt x="8" y="14"/>
                    </a:cubicBezTo>
                    <a:cubicBezTo>
                      <a:pt x="16" y="14"/>
                      <a:pt x="25" y="12"/>
                      <a:pt x="33" y="16"/>
                    </a:cubicBezTo>
                    <a:cubicBezTo>
                      <a:pt x="41" y="20"/>
                      <a:pt x="48" y="26"/>
                      <a:pt x="56" y="29"/>
                    </a:cubicBezTo>
                    <a:cubicBezTo>
                      <a:pt x="58" y="30"/>
                      <a:pt x="61" y="27"/>
                      <a:pt x="59" y="25"/>
                    </a:cubicBezTo>
                    <a:lnTo>
                      <a:pt x="59"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0" name="Freeform 418">
                <a:extLst>
                  <a:ext uri="{FF2B5EF4-FFF2-40B4-BE49-F238E27FC236}">
                    <a16:creationId xmlns:a16="http://schemas.microsoft.com/office/drawing/2014/main" xmlns="" id="{569D601E-1712-41C4-B572-924EB4FEFB26}"/>
                  </a:ext>
                </a:extLst>
              </p:cNvPr>
              <p:cNvSpPr>
                <a:spLocks/>
              </p:cNvSpPr>
              <p:nvPr/>
            </p:nvSpPr>
            <p:spPr bwMode="auto">
              <a:xfrm>
                <a:off x="13898563" y="4856163"/>
                <a:ext cx="595313" cy="528638"/>
              </a:xfrm>
              <a:custGeom>
                <a:avLst/>
                <a:gdLst>
                  <a:gd name="T0" fmla="*/ 130 w 720"/>
                  <a:gd name="T1" fmla="*/ 529 h 643"/>
                  <a:gd name="T2" fmla="*/ 293 w 720"/>
                  <a:gd name="T3" fmla="*/ 618 h 643"/>
                  <a:gd name="T4" fmla="*/ 406 w 720"/>
                  <a:gd name="T5" fmla="*/ 587 h 643"/>
                  <a:gd name="T6" fmla="*/ 506 w 720"/>
                  <a:gd name="T7" fmla="*/ 624 h 643"/>
                  <a:gd name="T8" fmla="*/ 623 w 720"/>
                  <a:gd name="T9" fmla="*/ 497 h 643"/>
                  <a:gd name="T10" fmla="*/ 720 w 720"/>
                  <a:gd name="T11" fmla="*/ 443 h 643"/>
                  <a:gd name="T12" fmla="*/ 358 w 720"/>
                  <a:gd name="T13" fmla="*/ 1 h 643"/>
                  <a:gd name="T14" fmla="*/ 0 w 720"/>
                  <a:gd name="T15" fmla="*/ 438 h 643"/>
                  <a:gd name="T16" fmla="*/ 130 w 720"/>
                  <a:gd name="T17" fmla="*/ 529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0" h="643">
                    <a:moveTo>
                      <a:pt x="130" y="529"/>
                    </a:moveTo>
                    <a:cubicBezTo>
                      <a:pt x="189" y="611"/>
                      <a:pt x="232" y="643"/>
                      <a:pt x="293" y="618"/>
                    </a:cubicBezTo>
                    <a:cubicBezTo>
                      <a:pt x="355" y="593"/>
                      <a:pt x="375" y="589"/>
                      <a:pt x="406" y="587"/>
                    </a:cubicBezTo>
                    <a:cubicBezTo>
                      <a:pt x="443" y="585"/>
                      <a:pt x="468" y="615"/>
                      <a:pt x="506" y="624"/>
                    </a:cubicBezTo>
                    <a:cubicBezTo>
                      <a:pt x="543" y="632"/>
                      <a:pt x="573" y="549"/>
                      <a:pt x="623" y="497"/>
                    </a:cubicBezTo>
                    <a:cubicBezTo>
                      <a:pt x="668" y="450"/>
                      <a:pt x="687" y="438"/>
                      <a:pt x="720" y="443"/>
                    </a:cubicBezTo>
                    <a:cubicBezTo>
                      <a:pt x="718" y="227"/>
                      <a:pt x="650" y="0"/>
                      <a:pt x="358" y="1"/>
                    </a:cubicBezTo>
                    <a:cubicBezTo>
                      <a:pt x="102" y="2"/>
                      <a:pt x="4" y="225"/>
                      <a:pt x="0" y="438"/>
                    </a:cubicBezTo>
                    <a:cubicBezTo>
                      <a:pt x="33" y="449"/>
                      <a:pt x="90" y="475"/>
                      <a:pt x="130" y="529"/>
                    </a:cubicBezTo>
                  </a:path>
                </a:pathLst>
              </a:custGeom>
              <a:solidFill>
                <a:srgbClr val="8264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1" name="Freeform 419">
                <a:extLst>
                  <a:ext uri="{FF2B5EF4-FFF2-40B4-BE49-F238E27FC236}">
                    <a16:creationId xmlns:a16="http://schemas.microsoft.com/office/drawing/2014/main" xmlns="" id="{B608065A-D2DC-474A-BC68-2AF6E4EB2100}"/>
                  </a:ext>
                </a:extLst>
              </p:cNvPr>
              <p:cNvSpPr>
                <a:spLocks/>
              </p:cNvSpPr>
              <p:nvPr/>
            </p:nvSpPr>
            <p:spPr bwMode="auto">
              <a:xfrm>
                <a:off x="13896976" y="5216526"/>
                <a:ext cx="596900" cy="312738"/>
              </a:xfrm>
              <a:custGeom>
                <a:avLst/>
                <a:gdLst>
                  <a:gd name="T0" fmla="*/ 708 w 721"/>
                  <a:gd name="T1" fmla="*/ 123 h 381"/>
                  <a:gd name="T2" fmla="*/ 721 w 721"/>
                  <a:gd name="T3" fmla="*/ 14 h 381"/>
                  <a:gd name="T4" fmla="*/ 721 w 721"/>
                  <a:gd name="T5" fmla="*/ 5 h 381"/>
                  <a:gd name="T6" fmla="*/ 624 w 721"/>
                  <a:gd name="T7" fmla="*/ 59 h 381"/>
                  <a:gd name="T8" fmla="*/ 507 w 721"/>
                  <a:gd name="T9" fmla="*/ 186 h 381"/>
                  <a:gd name="T10" fmla="*/ 407 w 721"/>
                  <a:gd name="T11" fmla="*/ 149 h 381"/>
                  <a:gd name="T12" fmla="*/ 294 w 721"/>
                  <a:gd name="T13" fmla="*/ 180 h 381"/>
                  <a:gd name="T14" fmla="*/ 131 w 721"/>
                  <a:gd name="T15" fmla="*/ 91 h 381"/>
                  <a:gd name="T16" fmla="*/ 1 w 721"/>
                  <a:gd name="T17" fmla="*/ 0 h 381"/>
                  <a:gd name="T18" fmla="*/ 1 w 721"/>
                  <a:gd name="T19" fmla="*/ 17 h 381"/>
                  <a:gd name="T20" fmla="*/ 213 w 721"/>
                  <a:gd name="T21" fmla="*/ 376 h 381"/>
                  <a:gd name="T22" fmla="*/ 708 w 721"/>
                  <a:gd name="T23" fmla="*/ 123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1" h="381">
                    <a:moveTo>
                      <a:pt x="708" y="123"/>
                    </a:moveTo>
                    <a:cubicBezTo>
                      <a:pt x="717" y="88"/>
                      <a:pt x="721" y="52"/>
                      <a:pt x="721" y="14"/>
                    </a:cubicBezTo>
                    <a:cubicBezTo>
                      <a:pt x="721" y="11"/>
                      <a:pt x="721" y="8"/>
                      <a:pt x="721" y="5"/>
                    </a:cubicBezTo>
                    <a:cubicBezTo>
                      <a:pt x="688" y="0"/>
                      <a:pt x="669" y="12"/>
                      <a:pt x="624" y="59"/>
                    </a:cubicBezTo>
                    <a:cubicBezTo>
                      <a:pt x="574" y="111"/>
                      <a:pt x="544" y="194"/>
                      <a:pt x="507" y="186"/>
                    </a:cubicBezTo>
                    <a:cubicBezTo>
                      <a:pt x="469" y="177"/>
                      <a:pt x="444" y="147"/>
                      <a:pt x="407" y="149"/>
                    </a:cubicBezTo>
                    <a:cubicBezTo>
                      <a:pt x="376" y="151"/>
                      <a:pt x="356" y="155"/>
                      <a:pt x="294" y="180"/>
                    </a:cubicBezTo>
                    <a:cubicBezTo>
                      <a:pt x="233" y="205"/>
                      <a:pt x="190" y="173"/>
                      <a:pt x="131" y="91"/>
                    </a:cubicBezTo>
                    <a:cubicBezTo>
                      <a:pt x="91" y="37"/>
                      <a:pt x="34" y="11"/>
                      <a:pt x="1" y="0"/>
                    </a:cubicBezTo>
                    <a:cubicBezTo>
                      <a:pt x="1" y="6"/>
                      <a:pt x="0" y="11"/>
                      <a:pt x="1" y="17"/>
                    </a:cubicBezTo>
                    <a:cubicBezTo>
                      <a:pt x="1" y="177"/>
                      <a:pt x="88" y="314"/>
                      <a:pt x="213" y="376"/>
                    </a:cubicBezTo>
                    <a:cubicBezTo>
                      <a:pt x="409" y="381"/>
                      <a:pt x="588" y="275"/>
                      <a:pt x="708" y="123"/>
                    </a:cubicBezTo>
                    <a:close/>
                  </a:path>
                </a:pathLst>
              </a:custGeom>
              <a:solidFill>
                <a:srgbClr val="2C2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2" name="Freeform 420">
                <a:extLst>
                  <a:ext uri="{FF2B5EF4-FFF2-40B4-BE49-F238E27FC236}">
                    <a16:creationId xmlns:a16="http://schemas.microsoft.com/office/drawing/2014/main" xmlns="" id="{A0978AAB-8FEA-49F5-AA1D-C92583BC1A66}"/>
                  </a:ext>
                </a:extLst>
              </p:cNvPr>
              <p:cNvSpPr>
                <a:spLocks/>
              </p:cNvSpPr>
              <p:nvPr/>
            </p:nvSpPr>
            <p:spPr bwMode="auto">
              <a:xfrm>
                <a:off x="14073188" y="5316538"/>
                <a:ext cx="409575" cy="236538"/>
              </a:xfrm>
              <a:custGeom>
                <a:avLst/>
                <a:gdLst>
                  <a:gd name="T0" fmla="*/ 0 w 495"/>
                  <a:gd name="T1" fmla="*/ 253 h 288"/>
                  <a:gd name="T2" fmla="*/ 149 w 495"/>
                  <a:gd name="T3" fmla="*/ 288 h 288"/>
                  <a:gd name="T4" fmla="*/ 495 w 495"/>
                  <a:gd name="T5" fmla="*/ 0 h 288"/>
                  <a:gd name="T6" fmla="*/ 0 w 495"/>
                  <a:gd name="T7" fmla="*/ 253 h 288"/>
                </a:gdLst>
                <a:ahLst/>
                <a:cxnLst>
                  <a:cxn ang="0">
                    <a:pos x="T0" y="T1"/>
                  </a:cxn>
                  <a:cxn ang="0">
                    <a:pos x="T2" y="T3"/>
                  </a:cxn>
                  <a:cxn ang="0">
                    <a:pos x="T4" y="T5"/>
                  </a:cxn>
                  <a:cxn ang="0">
                    <a:pos x="T6" y="T7"/>
                  </a:cxn>
                </a:cxnLst>
                <a:rect l="0" t="0" r="r" b="b"/>
                <a:pathLst>
                  <a:path w="495" h="288">
                    <a:moveTo>
                      <a:pt x="0" y="253"/>
                    </a:moveTo>
                    <a:cubicBezTo>
                      <a:pt x="45" y="276"/>
                      <a:pt x="96" y="288"/>
                      <a:pt x="149" y="288"/>
                    </a:cubicBezTo>
                    <a:cubicBezTo>
                      <a:pt x="314" y="288"/>
                      <a:pt x="452" y="166"/>
                      <a:pt x="495" y="0"/>
                    </a:cubicBezTo>
                    <a:cubicBezTo>
                      <a:pt x="375" y="152"/>
                      <a:pt x="196" y="258"/>
                      <a:pt x="0" y="253"/>
                    </a:cubicBezTo>
                  </a:path>
                </a:pathLst>
              </a:custGeom>
              <a:solidFill>
                <a:srgbClr val="1E1D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3" name="Oval 421">
                <a:extLst>
                  <a:ext uri="{FF2B5EF4-FFF2-40B4-BE49-F238E27FC236}">
                    <a16:creationId xmlns:a16="http://schemas.microsoft.com/office/drawing/2014/main" xmlns="" id="{7E922ECB-824E-44F8-81C0-5612696B4D03}"/>
                  </a:ext>
                </a:extLst>
              </p:cNvPr>
              <p:cNvSpPr>
                <a:spLocks noChangeArrowheads="1"/>
              </p:cNvSpPr>
              <p:nvPr/>
            </p:nvSpPr>
            <p:spPr bwMode="auto">
              <a:xfrm>
                <a:off x="14050963" y="5210176"/>
                <a:ext cx="36513"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4" name="Oval 422">
                <a:extLst>
                  <a:ext uri="{FF2B5EF4-FFF2-40B4-BE49-F238E27FC236}">
                    <a16:creationId xmlns:a16="http://schemas.microsoft.com/office/drawing/2014/main" xmlns="" id="{28A9F484-2A47-4B2F-BE05-4FDEF2A8E7FA}"/>
                  </a:ext>
                </a:extLst>
              </p:cNvPr>
              <p:cNvSpPr>
                <a:spLocks noChangeArrowheads="1"/>
              </p:cNvSpPr>
              <p:nvPr/>
            </p:nvSpPr>
            <p:spPr bwMode="auto">
              <a:xfrm>
                <a:off x="14333538" y="5210176"/>
                <a:ext cx="36513"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5" name="Freeform 423">
                <a:extLst>
                  <a:ext uri="{FF2B5EF4-FFF2-40B4-BE49-F238E27FC236}">
                    <a16:creationId xmlns:a16="http://schemas.microsoft.com/office/drawing/2014/main" xmlns="" id="{9002D2A9-7225-4D72-B478-D30618CBDB99}"/>
                  </a:ext>
                </a:extLst>
              </p:cNvPr>
              <p:cNvSpPr>
                <a:spLocks/>
              </p:cNvSpPr>
              <p:nvPr/>
            </p:nvSpPr>
            <p:spPr bwMode="auto">
              <a:xfrm>
                <a:off x="13966826" y="5008563"/>
                <a:ext cx="4763" cy="12700"/>
              </a:xfrm>
              <a:custGeom>
                <a:avLst/>
                <a:gdLst>
                  <a:gd name="T0" fmla="*/ 2 w 5"/>
                  <a:gd name="T1" fmla="*/ 15 h 15"/>
                  <a:gd name="T2" fmla="*/ 5 w 5"/>
                  <a:gd name="T3" fmla="*/ 0 h 15"/>
                  <a:gd name="T4" fmla="*/ 0 w 5"/>
                  <a:gd name="T5" fmla="*/ 0 h 15"/>
                  <a:gd name="T6" fmla="*/ 2 w 5"/>
                  <a:gd name="T7" fmla="*/ 15 h 15"/>
                </a:gdLst>
                <a:ahLst/>
                <a:cxnLst>
                  <a:cxn ang="0">
                    <a:pos x="T0" y="T1"/>
                  </a:cxn>
                  <a:cxn ang="0">
                    <a:pos x="T2" y="T3"/>
                  </a:cxn>
                  <a:cxn ang="0">
                    <a:pos x="T4" y="T5"/>
                  </a:cxn>
                  <a:cxn ang="0">
                    <a:pos x="T6" y="T7"/>
                  </a:cxn>
                </a:cxnLst>
                <a:rect l="0" t="0" r="r" b="b"/>
                <a:pathLst>
                  <a:path w="5" h="15">
                    <a:moveTo>
                      <a:pt x="2" y="15"/>
                    </a:moveTo>
                    <a:cubicBezTo>
                      <a:pt x="3" y="9"/>
                      <a:pt x="4" y="3"/>
                      <a:pt x="5" y="0"/>
                    </a:cubicBezTo>
                    <a:cubicBezTo>
                      <a:pt x="3" y="0"/>
                      <a:pt x="2" y="0"/>
                      <a:pt x="0" y="0"/>
                    </a:cubicBezTo>
                    <a:cubicBezTo>
                      <a:pt x="1" y="3"/>
                      <a:pt x="1" y="9"/>
                      <a:pt x="2" y="15"/>
                    </a:cubicBezTo>
                    <a:close/>
                  </a:path>
                </a:pathLst>
              </a:custGeom>
              <a:solidFill>
                <a:srgbClr val="FEB0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6" name="Freeform 424">
                <a:extLst>
                  <a:ext uri="{FF2B5EF4-FFF2-40B4-BE49-F238E27FC236}">
                    <a16:creationId xmlns:a16="http://schemas.microsoft.com/office/drawing/2014/main" xmlns="" id="{7EBBB2E6-170B-4D8E-BF13-93D49D108D7A}"/>
                  </a:ext>
                </a:extLst>
              </p:cNvPr>
              <p:cNvSpPr>
                <a:spLocks/>
              </p:cNvSpPr>
              <p:nvPr/>
            </p:nvSpPr>
            <p:spPr bwMode="auto">
              <a:xfrm>
                <a:off x="13966826" y="5003801"/>
                <a:ext cx="0" cy="4763"/>
              </a:xfrm>
              <a:custGeom>
                <a:avLst/>
                <a:gdLst>
                  <a:gd name="T0" fmla="*/ 5 h 5"/>
                  <a:gd name="T1" fmla="*/ 5 h 5"/>
                  <a:gd name="T2" fmla="*/ 5 h 5"/>
                </a:gdLst>
                <a:ahLst/>
                <a:cxnLst>
                  <a:cxn ang="0">
                    <a:pos x="0" y="T0"/>
                  </a:cxn>
                  <a:cxn ang="0">
                    <a:pos x="0" y="T1"/>
                  </a:cxn>
                  <a:cxn ang="0">
                    <a:pos x="0" y="T2"/>
                  </a:cxn>
                </a:cxnLst>
                <a:rect l="0" t="0" r="r" b="b"/>
                <a:pathLst>
                  <a:path h="5">
                    <a:moveTo>
                      <a:pt x="0" y="5"/>
                    </a:moveTo>
                    <a:cubicBezTo>
                      <a:pt x="0" y="5"/>
                      <a:pt x="0" y="5"/>
                      <a:pt x="0" y="5"/>
                    </a:cubicBezTo>
                    <a:cubicBezTo>
                      <a:pt x="0" y="1"/>
                      <a:pt x="0" y="0"/>
                      <a:pt x="0" y="5"/>
                    </a:cubicBezTo>
                    <a:close/>
                  </a:path>
                </a:pathLst>
              </a:custGeom>
              <a:solidFill>
                <a:srgbClr val="FEB0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7" name="Freeform 425">
                <a:extLst>
                  <a:ext uri="{FF2B5EF4-FFF2-40B4-BE49-F238E27FC236}">
                    <a16:creationId xmlns:a16="http://schemas.microsoft.com/office/drawing/2014/main" xmlns="" id="{060E3C01-79BD-4EB6-B8D6-E3B8E0493A0C}"/>
                  </a:ext>
                </a:extLst>
              </p:cNvPr>
              <p:cNvSpPr>
                <a:spLocks/>
              </p:cNvSpPr>
              <p:nvPr/>
            </p:nvSpPr>
            <p:spPr bwMode="auto">
              <a:xfrm>
                <a:off x="13816013" y="4762501"/>
                <a:ext cx="727075" cy="454025"/>
              </a:xfrm>
              <a:custGeom>
                <a:avLst/>
                <a:gdLst>
                  <a:gd name="T0" fmla="*/ 824 w 881"/>
                  <a:gd name="T1" fmla="*/ 154 h 553"/>
                  <a:gd name="T2" fmla="*/ 503 w 881"/>
                  <a:gd name="T3" fmla="*/ 9 h 553"/>
                  <a:gd name="T4" fmla="*/ 131 w 881"/>
                  <a:gd name="T5" fmla="*/ 116 h 553"/>
                  <a:gd name="T6" fmla="*/ 94 w 881"/>
                  <a:gd name="T7" fmla="*/ 158 h 553"/>
                  <a:gd name="T8" fmla="*/ 82 w 881"/>
                  <a:gd name="T9" fmla="*/ 202 h 553"/>
                  <a:gd name="T10" fmla="*/ 38 w 881"/>
                  <a:gd name="T11" fmla="*/ 505 h 553"/>
                  <a:gd name="T12" fmla="*/ 98 w 881"/>
                  <a:gd name="T13" fmla="*/ 553 h 553"/>
                  <a:gd name="T14" fmla="*/ 182 w 881"/>
                  <a:gd name="T15" fmla="*/ 315 h 553"/>
                  <a:gd name="T16" fmla="*/ 180 w 881"/>
                  <a:gd name="T17" fmla="*/ 300 h 553"/>
                  <a:gd name="T18" fmla="*/ 179 w 881"/>
                  <a:gd name="T19" fmla="*/ 300 h 553"/>
                  <a:gd name="T20" fmla="*/ 180 w 881"/>
                  <a:gd name="T21" fmla="*/ 300 h 553"/>
                  <a:gd name="T22" fmla="*/ 184 w 881"/>
                  <a:gd name="T23" fmla="*/ 300 h 553"/>
                  <a:gd name="T24" fmla="*/ 185 w 881"/>
                  <a:gd name="T25" fmla="*/ 295 h 553"/>
                  <a:gd name="T26" fmla="*/ 193 w 881"/>
                  <a:gd name="T27" fmla="*/ 300 h 553"/>
                  <a:gd name="T28" fmla="*/ 825 w 881"/>
                  <a:gd name="T29" fmla="*/ 154 h 553"/>
                  <a:gd name="T30" fmla="*/ 824 w 881"/>
                  <a:gd name="T31" fmla="*/ 15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81" h="553">
                    <a:moveTo>
                      <a:pt x="824" y="154"/>
                    </a:moveTo>
                    <a:cubicBezTo>
                      <a:pt x="881" y="82"/>
                      <a:pt x="751" y="0"/>
                      <a:pt x="503" y="9"/>
                    </a:cubicBezTo>
                    <a:cubicBezTo>
                      <a:pt x="255" y="19"/>
                      <a:pt x="131" y="116"/>
                      <a:pt x="131" y="116"/>
                    </a:cubicBezTo>
                    <a:lnTo>
                      <a:pt x="94" y="158"/>
                    </a:lnTo>
                    <a:lnTo>
                      <a:pt x="82" y="202"/>
                    </a:lnTo>
                    <a:cubicBezTo>
                      <a:pt x="0" y="282"/>
                      <a:pt x="38" y="505"/>
                      <a:pt x="38" y="505"/>
                    </a:cubicBezTo>
                    <a:cubicBezTo>
                      <a:pt x="64" y="503"/>
                      <a:pt x="98" y="553"/>
                      <a:pt x="98" y="553"/>
                    </a:cubicBezTo>
                    <a:cubicBezTo>
                      <a:pt x="145" y="541"/>
                      <a:pt x="173" y="374"/>
                      <a:pt x="182" y="315"/>
                    </a:cubicBezTo>
                    <a:cubicBezTo>
                      <a:pt x="181" y="309"/>
                      <a:pt x="180" y="303"/>
                      <a:pt x="180" y="300"/>
                    </a:cubicBezTo>
                    <a:cubicBezTo>
                      <a:pt x="180" y="300"/>
                      <a:pt x="179" y="300"/>
                      <a:pt x="179" y="300"/>
                    </a:cubicBezTo>
                    <a:cubicBezTo>
                      <a:pt x="179" y="295"/>
                      <a:pt x="179" y="296"/>
                      <a:pt x="180" y="300"/>
                    </a:cubicBezTo>
                    <a:cubicBezTo>
                      <a:pt x="181" y="300"/>
                      <a:pt x="183" y="300"/>
                      <a:pt x="184" y="300"/>
                    </a:cubicBezTo>
                    <a:cubicBezTo>
                      <a:pt x="185" y="297"/>
                      <a:pt x="185" y="295"/>
                      <a:pt x="185" y="295"/>
                    </a:cubicBezTo>
                    <a:cubicBezTo>
                      <a:pt x="187" y="297"/>
                      <a:pt x="190" y="299"/>
                      <a:pt x="193" y="300"/>
                    </a:cubicBezTo>
                    <a:cubicBezTo>
                      <a:pt x="411" y="313"/>
                      <a:pt x="642" y="265"/>
                      <a:pt x="825" y="154"/>
                    </a:cubicBezTo>
                    <a:cubicBezTo>
                      <a:pt x="824" y="154"/>
                      <a:pt x="824" y="154"/>
                      <a:pt x="824" y="154"/>
                    </a:cubicBezTo>
                    <a:close/>
                  </a:path>
                </a:pathLst>
              </a:custGeom>
              <a:solidFill>
                <a:srgbClr val="2C2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8" name="Freeform 426">
                <a:extLst>
                  <a:ext uri="{FF2B5EF4-FFF2-40B4-BE49-F238E27FC236}">
                    <a16:creationId xmlns:a16="http://schemas.microsoft.com/office/drawing/2014/main" xmlns="" id="{0A12E499-C6E0-4481-A986-C283BEDC951B}"/>
                  </a:ext>
                </a:extLst>
              </p:cNvPr>
              <p:cNvSpPr>
                <a:spLocks/>
              </p:cNvSpPr>
              <p:nvPr/>
            </p:nvSpPr>
            <p:spPr bwMode="auto">
              <a:xfrm>
                <a:off x="13974763" y="4889501"/>
                <a:ext cx="560388" cy="331788"/>
              </a:xfrm>
              <a:custGeom>
                <a:avLst/>
                <a:gdLst>
                  <a:gd name="T0" fmla="*/ 0 w 678"/>
                  <a:gd name="T1" fmla="*/ 146 h 405"/>
                  <a:gd name="T2" fmla="*/ 507 w 678"/>
                  <a:gd name="T3" fmla="*/ 182 h 405"/>
                  <a:gd name="T4" fmla="*/ 627 w 678"/>
                  <a:gd name="T5" fmla="*/ 404 h 405"/>
                  <a:gd name="T6" fmla="*/ 652 w 678"/>
                  <a:gd name="T7" fmla="*/ 341 h 405"/>
                  <a:gd name="T8" fmla="*/ 626 w 678"/>
                  <a:gd name="T9" fmla="*/ 112 h 405"/>
                  <a:gd name="T10" fmla="*/ 632 w 678"/>
                  <a:gd name="T11" fmla="*/ 0 h 405"/>
                  <a:gd name="T12" fmla="*/ 0 w 678"/>
                  <a:gd name="T13" fmla="*/ 146 h 405"/>
                </a:gdLst>
                <a:ahLst/>
                <a:cxnLst>
                  <a:cxn ang="0">
                    <a:pos x="T0" y="T1"/>
                  </a:cxn>
                  <a:cxn ang="0">
                    <a:pos x="T2" y="T3"/>
                  </a:cxn>
                  <a:cxn ang="0">
                    <a:pos x="T4" y="T5"/>
                  </a:cxn>
                  <a:cxn ang="0">
                    <a:pos x="T6" y="T7"/>
                  </a:cxn>
                  <a:cxn ang="0">
                    <a:pos x="T8" y="T9"/>
                  </a:cxn>
                  <a:cxn ang="0">
                    <a:pos x="T10" y="T11"/>
                  </a:cxn>
                  <a:cxn ang="0">
                    <a:pos x="T12" y="T13"/>
                  </a:cxn>
                </a:cxnLst>
                <a:rect l="0" t="0" r="r" b="b"/>
                <a:pathLst>
                  <a:path w="678" h="405">
                    <a:moveTo>
                      <a:pt x="0" y="146"/>
                    </a:moveTo>
                    <a:cubicBezTo>
                      <a:pt x="115" y="214"/>
                      <a:pt x="506" y="173"/>
                      <a:pt x="507" y="182"/>
                    </a:cubicBezTo>
                    <a:cubicBezTo>
                      <a:pt x="518" y="241"/>
                      <a:pt x="600" y="405"/>
                      <a:pt x="627" y="404"/>
                    </a:cubicBezTo>
                    <a:cubicBezTo>
                      <a:pt x="636" y="359"/>
                      <a:pt x="652" y="341"/>
                      <a:pt x="652" y="341"/>
                    </a:cubicBezTo>
                    <a:cubicBezTo>
                      <a:pt x="663" y="247"/>
                      <a:pt x="626" y="112"/>
                      <a:pt x="626" y="112"/>
                    </a:cubicBezTo>
                    <a:cubicBezTo>
                      <a:pt x="678" y="50"/>
                      <a:pt x="637" y="6"/>
                      <a:pt x="632" y="0"/>
                    </a:cubicBezTo>
                    <a:cubicBezTo>
                      <a:pt x="449" y="111"/>
                      <a:pt x="218" y="159"/>
                      <a:pt x="0" y="146"/>
                    </a:cubicBezTo>
                  </a:path>
                </a:pathLst>
              </a:custGeom>
              <a:solidFill>
                <a:srgbClr val="1E1D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9" name="Freeform 427">
                <a:extLst>
                  <a:ext uri="{FF2B5EF4-FFF2-40B4-BE49-F238E27FC236}">
                    <a16:creationId xmlns:a16="http://schemas.microsoft.com/office/drawing/2014/main" xmlns="" id="{3CAFB5A7-7B6B-41AD-9AD8-83E4AF2BF702}"/>
                  </a:ext>
                </a:extLst>
              </p:cNvPr>
              <p:cNvSpPr>
                <a:spLocks/>
              </p:cNvSpPr>
              <p:nvPr/>
            </p:nvSpPr>
            <p:spPr bwMode="auto">
              <a:xfrm>
                <a:off x="14193838" y="5372101"/>
                <a:ext cx="50800" cy="44450"/>
              </a:xfrm>
              <a:custGeom>
                <a:avLst/>
                <a:gdLst>
                  <a:gd name="T0" fmla="*/ 4 w 63"/>
                  <a:gd name="T1" fmla="*/ 3 h 54"/>
                  <a:gd name="T2" fmla="*/ 19 w 63"/>
                  <a:gd name="T3" fmla="*/ 42 h 54"/>
                  <a:gd name="T4" fmla="*/ 60 w 63"/>
                  <a:gd name="T5" fmla="*/ 48 h 54"/>
                  <a:gd name="T6" fmla="*/ 60 w 63"/>
                  <a:gd name="T7" fmla="*/ 39 h 54"/>
                  <a:gd name="T8" fmla="*/ 29 w 63"/>
                  <a:gd name="T9" fmla="*/ 33 h 54"/>
                  <a:gd name="T10" fmla="*/ 10 w 63"/>
                  <a:gd name="T11" fmla="*/ 3 h 54"/>
                  <a:gd name="T12" fmla="*/ 4 w 63"/>
                  <a:gd name="T13" fmla="*/ 3 h 54"/>
                  <a:gd name="T14" fmla="*/ 4 w 63"/>
                  <a:gd name="T15" fmla="*/ 3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54">
                    <a:moveTo>
                      <a:pt x="4" y="3"/>
                    </a:moveTo>
                    <a:cubicBezTo>
                      <a:pt x="0" y="16"/>
                      <a:pt x="10" y="35"/>
                      <a:pt x="19" y="42"/>
                    </a:cubicBezTo>
                    <a:cubicBezTo>
                      <a:pt x="28" y="50"/>
                      <a:pt x="50" y="54"/>
                      <a:pt x="60" y="48"/>
                    </a:cubicBezTo>
                    <a:cubicBezTo>
                      <a:pt x="63" y="46"/>
                      <a:pt x="63" y="41"/>
                      <a:pt x="60" y="39"/>
                    </a:cubicBezTo>
                    <a:cubicBezTo>
                      <a:pt x="51" y="33"/>
                      <a:pt x="39" y="38"/>
                      <a:pt x="29" y="33"/>
                    </a:cubicBezTo>
                    <a:cubicBezTo>
                      <a:pt x="19" y="28"/>
                      <a:pt x="16" y="12"/>
                      <a:pt x="10" y="3"/>
                    </a:cubicBezTo>
                    <a:cubicBezTo>
                      <a:pt x="9" y="0"/>
                      <a:pt x="5" y="1"/>
                      <a:pt x="4" y="3"/>
                    </a:cubicBezTo>
                    <a:lnTo>
                      <a:pt x="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0" name="Freeform 428">
                <a:extLst>
                  <a:ext uri="{FF2B5EF4-FFF2-40B4-BE49-F238E27FC236}">
                    <a16:creationId xmlns:a16="http://schemas.microsoft.com/office/drawing/2014/main" xmlns="" id="{2D920DE7-1253-4718-89BF-E152DD8BE11B}"/>
                  </a:ext>
                </a:extLst>
              </p:cNvPr>
              <p:cNvSpPr>
                <a:spLocks/>
              </p:cNvSpPr>
              <p:nvPr/>
            </p:nvSpPr>
            <p:spPr bwMode="auto">
              <a:xfrm>
                <a:off x="14184313" y="5092701"/>
                <a:ext cx="111125" cy="223838"/>
              </a:xfrm>
              <a:custGeom>
                <a:avLst/>
                <a:gdLst>
                  <a:gd name="T0" fmla="*/ 71 w 134"/>
                  <a:gd name="T1" fmla="*/ 271 h 273"/>
                  <a:gd name="T2" fmla="*/ 97 w 134"/>
                  <a:gd name="T3" fmla="*/ 181 h 273"/>
                  <a:gd name="T4" fmla="*/ 22 w 134"/>
                  <a:gd name="T5" fmla="*/ 174 h 273"/>
                  <a:gd name="T6" fmla="*/ 21 w 134"/>
                  <a:gd name="T7" fmla="*/ 101 h 273"/>
                  <a:gd name="T8" fmla="*/ 29 w 134"/>
                  <a:gd name="T9" fmla="*/ 10 h 273"/>
                  <a:gd name="T10" fmla="*/ 22 w 134"/>
                  <a:gd name="T11" fmla="*/ 3 h 273"/>
                  <a:gd name="T12" fmla="*/ 9 w 134"/>
                  <a:gd name="T13" fmla="*/ 64 h 273"/>
                  <a:gd name="T14" fmla="*/ 11 w 134"/>
                  <a:gd name="T15" fmla="*/ 193 h 273"/>
                  <a:gd name="T16" fmla="*/ 36 w 134"/>
                  <a:gd name="T17" fmla="*/ 223 h 273"/>
                  <a:gd name="T18" fmla="*/ 60 w 134"/>
                  <a:gd name="T19" fmla="*/ 210 h 273"/>
                  <a:gd name="T20" fmla="*/ 95 w 134"/>
                  <a:gd name="T21" fmla="*/ 224 h 273"/>
                  <a:gd name="T22" fmla="*/ 66 w 134"/>
                  <a:gd name="T23" fmla="*/ 265 h 273"/>
                  <a:gd name="T24" fmla="*/ 71 w 134"/>
                  <a:gd name="T25" fmla="*/ 271 h 273"/>
                  <a:gd name="T26" fmla="*/ 71 w 134"/>
                  <a:gd name="T27" fmla="*/ 27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4" h="273">
                    <a:moveTo>
                      <a:pt x="71" y="271"/>
                    </a:moveTo>
                    <a:cubicBezTo>
                      <a:pt x="94" y="255"/>
                      <a:pt x="134" y="203"/>
                      <a:pt x="97" y="181"/>
                    </a:cubicBezTo>
                    <a:cubicBezTo>
                      <a:pt x="76" y="169"/>
                      <a:pt x="27" y="241"/>
                      <a:pt x="22" y="174"/>
                    </a:cubicBezTo>
                    <a:cubicBezTo>
                      <a:pt x="20" y="150"/>
                      <a:pt x="21" y="125"/>
                      <a:pt x="21" y="101"/>
                    </a:cubicBezTo>
                    <a:cubicBezTo>
                      <a:pt x="21" y="78"/>
                      <a:pt x="17" y="30"/>
                      <a:pt x="29" y="10"/>
                    </a:cubicBezTo>
                    <a:cubicBezTo>
                      <a:pt x="32" y="6"/>
                      <a:pt x="26" y="0"/>
                      <a:pt x="22" y="3"/>
                    </a:cubicBezTo>
                    <a:cubicBezTo>
                      <a:pt x="8" y="11"/>
                      <a:pt x="10" y="52"/>
                      <a:pt x="9" y="64"/>
                    </a:cubicBezTo>
                    <a:cubicBezTo>
                      <a:pt x="6" y="102"/>
                      <a:pt x="0" y="156"/>
                      <a:pt x="11" y="193"/>
                    </a:cubicBezTo>
                    <a:cubicBezTo>
                      <a:pt x="15" y="206"/>
                      <a:pt x="19" y="223"/>
                      <a:pt x="36" y="223"/>
                    </a:cubicBezTo>
                    <a:cubicBezTo>
                      <a:pt x="44" y="223"/>
                      <a:pt x="54" y="214"/>
                      <a:pt x="60" y="210"/>
                    </a:cubicBezTo>
                    <a:cubicBezTo>
                      <a:pt x="74" y="194"/>
                      <a:pt x="85" y="199"/>
                      <a:pt x="95" y="224"/>
                    </a:cubicBezTo>
                    <a:cubicBezTo>
                      <a:pt x="89" y="240"/>
                      <a:pt x="79" y="254"/>
                      <a:pt x="66" y="265"/>
                    </a:cubicBezTo>
                    <a:cubicBezTo>
                      <a:pt x="63" y="268"/>
                      <a:pt x="67" y="273"/>
                      <a:pt x="71" y="271"/>
                    </a:cubicBezTo>
                    <a:lnTo>
                      <a:pt x="71" y="271"/>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1" name="Freeform 429">
                <a:extLst>
                  <a:ext uri="{FF2B5EF4-FFF2-40B4-BE49-F238E27FC236}">
                    <a16:creationId xmlns:a16="http://schemas.microsoft.com/office/drawing/2014/main" xmlns="" id="{60DD185E-E7EF-46B0-BE11-06904E4B342D}"/>
                  </a:ext>
                </a:extLst>
              </p:cNvPr>
              <p:cNvSpPr>
                <a:spLocks/>
              </p:cNvSpPr>
              <p:nvPr/>
            </p:nvSpPr>
            <p:spPr bwMode="auto">
              <a:xfrm>
                <a:off x="13950951" y="5068888"/>
                <a:ext cx="152400" cy="119063"/>
              </a:xfrm>
              <a:custGeom>
                <a:avLst/>
                <a:gdLst>
                  <a:gd name="T0" fmla="*/ 14 w 186"/>
                  <a:gd name="T1" fmla="*/ 119 h 145"/>
                  <a:gd name="T2" fmla="*/ 144 w 186"/>
                  <a:gd name="T3" fmla="*/ 10 h 145"/>
                  <a:gd name="T4" fmla="*/ 172 w 186"/>
                  <a:gd name="T5" fmla="*/ 27 h 145"/>
                  <a:gd name="T6" fmla="*/ 166 w 186"/>
                  <a:gd name="T7" fmla="*/ 57 h 145"/>
                  <a:gd name="T8" fmla="*/ 135 w 186"/>
                  <a:gd name="T9" fmla="*/ 78 h 145"/>
                  <a:gd name="T10" fmla="*/ 14 w 186"/>
                  <a:gd name="T11" fmla="*/ 119 h 145"/>
                </a:gdLst>
                <a:ahLst/>
                <a:cxnLst>
                  <a:cxn ang="0">
                    <a:pos x="T0" y="T1"/>
                  </a:cxn>
                  <a:cxn ang="0">
                    <a:pos x="T2" y="T3"/>
                  </a:cxn>
                  <a:cxn ang="0">
                    <a:pos x="T4" y="T5"/>
                  </a:cxn>
                  <a:cxn ang="0">
                    <a:pos x="T6" y="T7"/>
                  </a:cxn>
                  <a:cxn ang="0">
                    <a:pos x="T8" y="T9"/>
                  </a:cxn>
                  <a:cxn ang="0">
                    <a:pos x="T10" y="T11"/>
                  </a:cxn>
                </a:cxnLst>
                <a:rect l="0" t="0" r="r" b="b"/>
                <a:pathLst>
                  <a:path w="186" h="145">
                    <a:moveTo>
                      <a:pt x="14" y="119"/>
                    </a:moveTo>
                    <a:cubicBezTo>
                      <a:pt x="14" y="119"/>
                      <a:pt x="88" y="24"/>
                      <a:pt x="144" y="10"/>
                    </a:cubicBezTo>
                    <a:cubicBezTo>
                      <a:pt x="172" y="0"/>
                      <a:pt x="175" y="19"/>
                      <a:pt x="172" y="27"/>
                    </a:cubicBezTo>
                    <a:cubicBezTo>
                      <a:pt x="172" y="27"/>
                      <a:pt x="186" y="44"/>
                      <a:pt x="166" y="57"/>
                    </a:cubicBezTo>
                    <a:cubicBezTo>
                      <a:pt x="166" y="57"/>
                      <a:pt x="161" y="73"/>
                      <a:pt x="135" y="78"/>
                    </a:cubicBezTo>
                    <a:cubicBezTo>
                      <a:pt x="109" y="82"/>
                      <a:pt x="0" y="145"/>
                      <a:pt x="14" y="119"/>
                    </a:cubicBezTo>
                    <a:close/>
                  </a:path>
                </a:pathLst>
              </a:custGeom>
              <a:solidFill>
                <a:srgbClr val="2C2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2" name="Freeform 430">
                <a:extLst>
                  <a:ext uri="{FF2B5EF4-FFF2-40B4-BE49-F238E27FC236}">
                    <a16:creationId xmlns:a16="http://schemas.microsoft.com/office/drawing/2014/main" xmlns="" id="{D57DD44D-DDB8-4818-A23E-EC5CF1678B5A}"/>
                  </a:ext>
                </a:extLst>
              </p:cNvPr>
              <p:cNvSpPr>
                <a:spLocks/>
              </p:cNvSpPr>
              <p:nvPr/>
            </p:nvSpPr>
            <p:spPr bwMode="auto">
              <a:xfrm>
                <a:off x="14293851" y="5068888"/>
                <a:ext cx="153988" cy="119063"/>
              </a:xfrm>
              <a:custGeom>
                <a:avLst/>
                <a:gdLst>
                  <a:gd name="T0" fmla="*/ 172 w 186"/>
                  <a:gd name="T1" fmla="*/ 119 h 145"/>
                  <a:gd name="T2" fmla="*/ 42 w 186"/>
                  <a:gd name="T3" fmla="*/ 10 h 145"/>
                  <a:gd name="T4" fmla="*/ 15 w 186"/>
                  <a:gd name="T5" fmla="*/ 27 h 145"/>
                  <a:gd name="T6" fmla="*/ 20 w 186"/>
                  <a:gd name="T7" fmla="*/ 57 h 145"/>
                  <a:gd name="T8" fmla="*/ 52 w 186"/>
                  <a:gd name="T9" fmla="*/ 78 h 145"/>
                  <a:gd name="T10" fmla="*/ 172 w 186"/>
                  <a:gd name="T11" fmla="*/ 119 h 145"/>
                </a:gdLst>
                <a:ahLst/>
                <a:cxnLst>
                  <a:cxn ang="0">
                    <a:pos x="T0" y="T1"/>
                  </a:cxn>
                  <a:cxn ang="0">
                    <a:pos x="T2" y="T3"/>
                  </a:cxn>
                  <a:cxn ang="0">
                    <a:pos x="T4" y="T5"/>
                  </a:cxn>
                  <a:cxn ang="0">
                    <a:pos x="T6" y="T7"/>
                  </a:cxn>
                  <a:cxn ang="0">
                    <a:pos x="T8" y="T9"/>
                  </a:cxn>
                  <a:cxn ang="0">
                    <a:pos x="T10" y="T11"/>
                  </a:cxn>
                </a:cxnLst>
                <a:rect l="0" t="0" r="r" b="b"/>
                <a:pathLst>
                  <a:path w="186" h="145">
                    <a:moveTo>
                      <a:pt x="172" y="119"/>
                    </a:moveTo>
                    <a:cubicBezTo>
                      <a:pt x="172" y="119"/>
                      <a:pt x="98" y="24"/>
                      <a:pt x="42" y="10"/>
                    </a:cubicBezTo>
                    <a:cubicBezTo>
                      <a:pt x="15" y="0"/>
                      <a:pt x="11" y="19"/>
                      <a:pt x="15" y="27"/>
                    </a:cubicBezTo>
                    <a:cubicBezTo>
                      <a:pt x="15" y="27"/>
                      <a:pt x="0" y="44"/>
                      <a:pt x="20" y="57"/>
                    </a:cubicBezTo>
                    <a:cubicBezTo>
                      <a:pt x="20" y="57"/>
                      <a:pt x="25" y="73"/>
                      <a:pt x="52" y="78"/>
                    </a:cubicBezTo>
                    <a:cubicBezTo>
                      <a:pt x="78" y="82"/>
                      <a:pt x="186" y="145"/>
                      <a:pt x="172" y="119"/>
                    </a:cubicBezTo>
                    <a:close/>
                  </a:path>
                </a:pathLst>
              </a:custGeom>
              <a:solidFill>
                <a:srgbClr val="2C2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3" name="Freeform 431">
                <a:extLst>
                  <a:ext uri="{FF2B5EF4-FFF2-40B4-BE49-F238E27FC236}">
                    <a16:creationId xmlns:a16="http://schemas.microsoft.com/office/drawing/2014/main" xmlns="" id="{86D18CEA-ECF7-4522-99DD-2E7539AE1EDB}"/>
                  </a:ext>
                </a:extLst>
              </p:cNvPr>
              <p:cNvSpPr>
                <a:spLocks/>
              </p:cNvSpPr>
              <p:nvPr/>
            </p:nvSpPr>
            <p:spPr bwMode="auto">
              <a:xfrm>
                <a:off x="13811251" y="4676776"/>
                <a:ext cx="709613" cy="352425"/>
              </a:xfrm>
              <a:custGeom>
                <a:avLst/>
                <a:gdLst>
                  <a:gd name="T0" fmla="*/ 27 w 859"/>
                  <a:gd name="T1" fmla="*/ 430 h 430"/>
                  <a:gd name="T2" fmla="*/ 53 w 859"/>
                  <a:gd name="T3" fmla="*/ 191 h 430"/>
                  <a:gd name="T4" fmla="*/ 696 w 859"/>
                  <a:gd name="T5" fmla="*/ 17 h 430"/>
                  <a:gd name="T6" fmla="*/ 856 w 859"/>
                  <a:gd name="T7" fmla="*/ 265 h 430"/>
                  <a:gd name="T8" fmla="*/ 27 w 859"/>
                  <a:gd name="T9" fmla="*/ 430 h 430"/>
                </a:gdLst>
                <a:ahLst/>
                <a:cxnLst>
                  <a:cxn ang="0">
                    <a:pos x="T0" y="T1"/>
                  </a:cxn>
                  <a:cxn ang="0">
                    <a:pos x="T2" y="T3"/>
                  </a:cxn>
                  <a:cxn ang="0">
                    <a:pos x="T4" y="T5"/>
                  </a:cxn>
                  <a:cxn ang="0">
                    <a:pos x="T6" y="T7"/>
                  </a:cxn>
                  <a:cxn ang="0">
                    <a:pos x="T8" y="T9"/>
                  </a:cxn>
                </a:cxnLst>
                <a:rect l="0" t="0" r="r" b="b"/>
                <a:pathLst>
                  <a:path w="859" h="430">
                    <a:moveTo>
                      <a:pt x="27" y="430"/>
                    </a:moveTo>
                    <a:cubicBezTo>
                      <a:pt x="27" y="430"/>
                      <a:pt x="0" y="234"/>
                      <a:pt x="53" y="191"/>
                    </a:cubicBezTo>
                    <a:cubicBezTo>
                      <a:pt x="106" y="147"/>
                      <a:pt x="485" y="0"/>
                      <a:pt x="696" y="17"/>
                    </a:cubicBezTo>
                    <a:cubicBezTo>
                      <a:pt x="830" y="11"/>
                      <a:pt x="853" y="277"/>
                      <a:pt x="856" y="265"/>
                    </a:cubicBezTo>
                    <a:cubicBezTo>
                      <a:pt x="859" y="254"/>
                      <a:pt x="27" y="430"/>
                      <a:pt x="27" y="430"/>
                    </a:cubicBezTo>
                    <a:close/>
                  </a:path>
                </a:pathLst>
              </a:custGeom>
              <a:solidFill>
                <a:srgbClr val="BF67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4" name="Freeform 432">
                <a:extLst>
                  <a:ext uri="{FF2B5EF4-FFF2-40B4-BE49-F238E27FC236}">
                    <a16:creationId xmlns:a16="http://schemas.microsoft.com/office/drawing/2014/main" xmlns="" id="{01976111-87D5-4951-8E4C-FF36C20CF8F5}"/>
                  </a:ext>
                </a:extLst>
              </p:cNvPr>
              <p:cNvSpPr>
                <a:spLocks/>
              </p:cNvSpPr>
              <p:nvPr/>
            </p:nvSpPr>
            <p:spPr bwMode="auto">
              <a:xfrm>
                <a:off x="13717588" y="4918076"/>
                <a:ext cx="941388" cy="317500"/>
              </a:xfrm>
              <a:custGeom>
                <a:avLst/>
                <a:gdLst>
                  <a:gd name="T0" fmla="*/ 860 w 1139"/>
                  <a:gd name="T1" fmla="*/ 10 h 388"/>
                  <a:gd name="T2" fmla="*/ 74 w 1139"/>
                  <a:gd name="T3" fmla="*/ 240 h 388"/>
                  <a:gd name="T4" fmla="*/ 104 w 1139"/>
                  <a:gd name="T5" fmla="*/ 388 h 388"/>
                  <a:gd name="T6" fmla="*/ 144 w 1139"/>
                  <a:gd name="T7" fmla="*/ 323 h 388"/>
                  <a:gd name="T8" fmla="*/ 224 w 1139"/>
                  <a:gd name="T9" fmla="*/ 367 h 388"/>
                  <a:gd name="T10" fmla="*/ 231 w 1139"/>
                  <a:gd name="T11" fmla="*/ 240 h 388"/>
                  <a:gd name="T12" fmla="*/ 899 w 1139"/>
                  <a:gd name="T13" fmla="*/ 107 h 388"/>
                  <a:gd name="T14" fmla="*/ 938 w 1139"/>
                  <a:gd name="T15" fmla="*/ 324 h 388"/>
                  <a:gd name="T16" fmla="*/ 1087 w 1139"/>
                  <a:gd name="T17" fmla="*/ 267 h 388"/>
                  <a:gd name="T18" fmla="*/ 860 w 1139"/>
                  <a:gd name="T19" fmla="*/ 1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9" h="388">
                    <a:moveTo>
                      <a:pt x="860" y="10"/>
                    </a:moveTo>
                    <a:cubicBezTo>
                      <a:pt x="540" y="0"/>
                      <a:pt x="217" y="124"/>
                      <a:pt x="74" y="240"/>
                    </a:cubicBezTo>
                    <a:cubicBezTo>
                      <a:pt x="0" y="299"/>
                      <a:pt x="44" y="351"/>
                      <a:pt x="104" y="388"/>
                    </a:cubicBezTo>
                    <a:cubicBezTo>
                      <a:pt x="107" y="366"/>
                      <a:pt x="116" y="332"/>
                      <a:pt x="144" y="323"/>
                    </a:cubicBezTo>
                    <a:cubicBezTo>
                      <a:pt x="208" y="303"/>
                      <a:pt x="224" y="367"/>
                      <a:pt x="224" y="367"/>
                    </a:cubicBezTo>
                    <a:lnTo>
                      <a:pt x="231" y="240"/>
                    </a:lnTo>
                    <a:cubicBezTo>
                      <a:pt x="408" y="143"/>
                      <a:pt x="741" y="44"/>
                      <a:pt x="899" y="107"/>
                    </a:cubicBezTo>
                    <a:cubicBezTo>
                      <a:pt x="943" y="125"/>
                      <a:pt x="938" y="324"/>
                      <a:pt x="938" y="324"/>
                    </a:cubicBezTo>
                    <a:cubicBezTo>
                      <a:pt x="938" y="324"/>
                      <a:pt x="1022" y="305"/>
                      <a:pt x="1087" y="267"/>
                    </a:cubicBezTo>
                    <a:cubicBezTo>
                      <a:pt x="1139" y="132"/>
                      <a:pt x="1118" y="18"/>
                      <a:pt x="860" y="10"/>
                    </a:cubicBezTo>
                    <a:close/>
                  </a:path>
                </a:pathLst>
              </a:custGeom>
              <a:solidFill>
                <a:srgbClr val="CD76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5" name="Freeform 433">
                <a:extLst>
                  <a:ext uri="{FF2B5EF4-FFF2-40B4-BE49-F238E27FC236}">
                    <a16:creationId xmlns:a16="http://schemas.microsoft.com/office/drawing/2014/main" xmlns="" id="{9BB273F4-AF26-4063-86BB-6779E3B4DC18}"/>
                  </a:ext>
                </a:extLst>
              </p:cNvPr>
              <p:cNvSpPr>
                <a:spLocks/>
              </p:cNvSpPr>
              <p:nvPr/>
            </p:nvSpPr>
            <p:spPr bwMode="auto">
              <a:xfrm>
                <a:off x="13636626" y="4795838"/>
                <a:ext cx="1141413" cy="457200"/>
              </a:xfrm>
              <a:custGeom>
                <a:avLst/>
                <a:gdLst>
                  <a:gd name="T0" fmla="*/ 1314 w 1381"/>
                  <a:gd name="T1" fmla="*/ 173 h 558"/>
                  <a:gd name="T2" fmla="*/ 386 w 1381"/>
                  <a:gd name="T3" fmla="*/ 207 h 558"/>
                  <a:gd name="T4" fmla="*/ 19 w 1381"/>
                  <a:gd name="T5" fmla="*/ 460 h 558"/>
                  <a:gd name="T6" fmla="*/ 201 w 1381"/>
                  <a:gd name="T7" fmla="*/ 558 h 558"/>
                  <a:gd name="T8" fmla="*/ 203 w 1381"/>
                  <a:gd name="T9" fmla="*/ 537 h 558"/>
                  <a:gd name="T10" fmla="*/ 173 w 1381"/>
                  <a:gd name="T11" fmla="*/ 389 h 558"/>
                  <a:gd name="T12" fmla="*/ 959 w 1381"/>
                  <a:gd name="T13" fmla="*/ 159 h 558"/>
                  <a:gd name="T14" fmla="*/ 1186 w 1381"/>
                  <a:gd name="T15" fmla="*/ 416 h 558"/>
                  <a:gd name="T16" fmla="*/ 1314 w 1381"/>
                  <a:gd name="T17" fmla="*/ 17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1" h="558">
                    <a:moveTo>
                      <a:pt x="1314" y="173"/>
                    </a:moveTo>
                    <a:cubicBezTo>
                      <a:pt x="1200" y="0"/>
                      <a:pt x="675" y="104"/>
                      <a:pt x="386" y="207"/>
                    </a:cubicBezTo>
                    <a:cubicBezTo>
                      <a:pt x="97" y="310"/>
                      <a:pt x="0" y="368"/>
                      <a:pt x="19" y="460"/>
                    </a:cubicBezTo>
                    <a:cubicBezTo>
                      <a:pt x="39" y="553"/>
                      <a:pt x="201" y="558"/>
                      <a:pt x="201" y="558"/>
                    </a:cubicBezTo>
                    <a:cubicBezTo>
                      <a:pt x="201" y="558"/>
                      <a:pt x="201" y="549"/>
                      <a:pt x="203" y="537"/>
                    </a:cubicBezTo>
                    <a:cubicBezTo>
                      <a:pt x="143" y="500"/>
                      <a:pt x="99" y="448"/>
                      <a:pt x="173" y="389"/>
                    </a:cubicBezTo>
                    <a:cubicBezTo>
                      <a:pt x="316" y="273"/>
                      <a:pt x="639" y="149"/>
                      <a:pt x="959" y="159"/>
                    </a:cubicBezTo>
                    <a:cubicBezTo>
                      <a:pt x="1217" y="167"/>
                      <a:pt x="1238" y="281"/>
                      <a:pt x="1186" y="416"/>
                    </a:cubicBezTo>
                    <a:cubicBezTo>
                      <a:pt x="1280" y="362"/>
                      <a:pt x="1381" y="275"/>
                      <a:pt x="1314" y="173"/>
                    </a:cubicBezTo>
                  </a:path>
                </a:pathLst>
              </a:custGeom>
              <a:solidFill>
                <a:srgbClr val="D67B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17" name="TextBox 316">
              <a:extLst>
                <a:ext uri="{FF2B5EF4-FFF2-40B4-BE49-F238E27FC236}">
                  <a16:creationId xmlns:a16="http://schemas.microsoft.com/office/drawing/2014/main" xmlns="" id="{753D2AF9-79CA-44C5-9B2A-FB7BBCEAF136}"/>
                </a:ext>
              </a:extLst>
            </p:cNvPr>
            <p:cNvSpPr txBox="1"/>
            <p:nvPr/>
          </p:nvSpPr>
          <p:spPr>
            <a:xfrm>
              <a:off x="7429184" y="6179490"/>
              <a:ext cx="1188231" cy="338554"/>
            </a:xfrm>
            <a:prstGeom prst="rect">
              <a:avLst/>
            </a:prstGeom>
            <a:noFill/>
          </p:spPr>
          <p:txBody>
            <a:bodyPr wrap="square" rtlCol="0">
              <a:spAutoFit/>
              <a:scene3d>
                <a:camera prst="orthographicFront"/>
                <a:lightRig rig="threePt" dir="t"/>
              </a:scene3d>
              <a:sp3d extrusionH="57150">
                <a:bevelT w="38100" h="38100"/>
              </a:sp3d>
            </a:bodyPr>
            <a:lstStyle/>
            <a:p>
              <a:pPr algn="ctr"/>
              <a:r>
                <a:rPr lang="en-US" sz="1600" b="1" dirty="0" smtClean="0">
                  <a:solidFill>
                    <a:schemeClr val="bg1"/>
                  </a:solidFill>
                  <a:latin typeface="DAGGERSQUARE" pitchFamily="50" charset="0"/>
                </a:rPr>
                <a:t>Bhumika</a:t>
              </a:r>
              <a:endParaRPr lang="en-US" sz="1600" b="1" dirty="0">
                <a:solidFill>
                  <a:schemeClr val="bg1"/>
                </a:solidFill>
                <a:latin typeface="DAGGERSQUARE" pitchFamily="50" charset="0"/>
              </a:endParaRPr>
            </a:p>
          </p:txBody>
        </p:sp>
        <p:sp>
          <p:nvSpPr>
            <p:cNvPr id="320" name="TextBox 319">
              <a:extLst>
                <a:ext uri="{FF2B5EF4-FFF2-40B4-BE49-F238E27FC236}">
                  <a16:creationId xmlns:a16="http://schemas.microsoft.com/office/drawing/2014/main" xmlns="" id="{D13E44B4-B2D4-443C-8561-09377F67A543}"/>
                </a:ext>
              </a:extLst>
            </p:cNvPr>
            <p:cNvSpPr txBox="1"/>
            <p:nvPr/>
          </p:nvSpPr>
          <p:spPr>
            <a:xfrm>
              <a:off x="1978252" y="6154219"/>
              <a:ext cx="1188231" cy="338554"/>
            </a:xfrm>
            <a:prstGeom prst="rect">
              <a:avLst/>
            </a:prstGeom>
            <a:noFill/>
          </p:spPr>
          <p:txBody>
            <a:bodyPr wrap="square" rtlCol="0">
              <a:spAutoFit/>
            </a:bodyPr>
            <a:lstStyle/>
            <a:p>
              <a:pPr algn="ctr"/>
              <a:r>
                <a:rPr lang="en-US" sz="1600" b="1" dirty="0" smtClean="0">
                  <a:solidFill>
                    <a:schemeClr val="bg1"/>
                  </a:solidFill>
                  <a:latin typeface="DAGGERSQUARE" pitchFamily="50" charset="0"/>
                </a:rPr>
                <a:t>Sheetal</a:t>
              </a:r>
              <a:endParaRPr lang="en-US" sz="1100" b="1" dirty="0">
                <a:solidFill>
                  <a:schemeClr val="bg1"/>
                </a:solidFill>
                <a:latin typeface="DAGGERSQUARE" pitchFamily="50" charset="0"/>
              </a:endParaRPr>
            </a:p>
          </p:txBody>
        </p:sp>
        <p:sp>
          <p:nvSpPr>
            <p:cNvPr id="321" name="TextBox 320">
              <a:extLst>
                <a:ext uri="{FF2B5EF4-FFF2-40B4-BE49-F238E27FC236}">
                  <a16:creationId xmlns:a16="http://schemas.microsoft.com/office/drawing/2014/main" xmlns="" id="{753D2AF9-79CA-44C5-9B2A-FB7BBCEAF136}"/>
                </a:ext>
              </a:extLst>
            </p:cNvPr>
            <p:cNvSpPr txBox="1"/>
            <p:nvPr/>
          </p:nvSpPr>
          <p:spPr>
            <a:xfrm>
              <a:off x="9066424" y="6193208"/>
              <a:ext cx="1188231" cy="338554"/>
            </a:xfrm>
            <a:prstGeom prst="rect">
              <a:avLst/>
            </a:prstGeom>
            <a:noFill/>
          </p:spPr>
          <p:txBody>
            <a:bodyPr wrap="square" rtlCol="0">
              <a:spAutoFit/>
              <a:scene3d>
                <a:camera prst="orthographicFront"/>
                <a:lightRig rig="threePt" dir="t"/>
              </a:scene3d>
              <a:sp3d extrusionH="57150">
                <a:bevelT w="38100" h="38100"/>
                <a:bevelB w="82550" h="38100" prst="coolSlant"/>
              </a:sp3d>
            </a:bodyPr>
            <a:lstStyle/>
            <a:p>
              <a:pPr algn="ctr"/>
              <a:r>
                <a:rPr lang="en-US" sz="1600" b="1" dirty="0" smtClean="0">
                  <a:solidFill>
                    <a:schemeClr val="bg1"/>
                  </a:solidFill>
                  <a:latin typeface="DAGGERSQUARE" pitchFamily="50" charset="0"/>
                </a:rPr>
                <a:t>Vaishali</a:t>
              </a:r>
              <a:endParaRPr lang="en-US" sz="1600" b="1" dirty="0">
                <a:solidFill>
                  <a:schemeClr val="bg1"/>
                </a:solidFill>
                <a:latin typeface="DAGGERSQUARE" pitchFamily="50" charset="0"/>
              </a:endParaRPr>
            </a:p>
          </p:txBody>
        </p:sp>
      </p:grpSp>
      <p:grpSp>
        <p:nvGrpSpPr>
          <p:cNvPr id="468" name="Group 467">
            <a:extLst>
              <a:ext uri="{FF2B5EF4-FFF2-40B4-BE49-F238E27FC236}">
                <a16:creationId xmlns:a16="http://schemas.microsoft.com/office/drawing/2014/main" xmlns="" id="{201F8537-7134-4A97-B0CF-577C09233E10}"/>
              </a:ext>
            </a:extLst>
          </p:cNvPr>
          <p:cNvGrpSpPr/>
          <p:nvPr/>
        </p:nvGrpSpPr>
        <p:grpSpPr>
          <a:xfrm>
            <a:off x="7324178" y="4749690"/>
            <a:ext cx="4570438" cy="1875724"/>
            <a:chOff x="8991162" y="4749690"/>
            <a:chExt cx="4570438" cy="1875724"/>
          </a:xfrm>
          <a:effectLst>
            <a:outerShdw blurRad="101600" sx="102000" sy="102000" algn="ctr" rotWithShape="0">
              <a:prstClr val="black">
                <a:alpha val="20000"/>
              </a:prstClr>
            </a:outerShdw>
          </a:effectLst>
        </p:grpSpPr>
        <p:sp>
          <p:nvSpPr>
            <p:cNvPr id="284" name="Oval 283">
              <a:extLst>
                <a:ext uri="{FF2B5EF4-FFF2-40B4-BE49-F238E27FC236}">
                  <a16:creationId xmlns:a16="http://schemas.microsoft.com/office/drawing/2014/main" xmlns="" id="{A2596110-8525-48A7-B650-751732E87C57}"/>
                </a:ext>
              </a:extLst>
            </p:cNvPr>
            <p:cNvSpPr/>
            <p:nvPr/>
          </p:nvSpPr>
          <p:spPr>
            <a:xfrm>
              <a:off x="12190000" y="4749690"/>
              <a:ext cx="1371600" cy="1371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5" name="Oval 284">
              <a:extLst>
                <a:ext uri="{FF2B5EF4-FFF2-40B4-BE49-F238E27FC236}">
                  <a16:creationId xmlns:a16="http://schemas.microsoft.com/office/drawing/2014/main" xmlns="" id="{A517778B-BD44-4B02-BBE1-140209F8F2E0}"/>
                </a:ext>
              </a:extLst>
            </p:cNvPr>
            <p:cNvSpPr/>
            <p:nvPr/>
          </p:nvSpPr>
          <p:spPr>
            <a:xfrm>
              <a:off x="10573084" y="4749690"/>
              <a:ext cx="1371600" cy="1371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8" name="Oval 287">
              <a:extLst>
                <a:ext uri="{FF2B5EF4-FFF2-40B4-BE49-F238E27FC236}">
                  <a16:creationId xmlns:a16="http://schemas.microsoft.com/office/drawing/2014/main" xmlns="" id="{EC26396F-BBCA-458A-8F3E-31ACFA72330C}"/>
                </a:ext>
              </a:extLst>
            </p:cNvPr>
            <p:cNvSpPr/>
            <p:nvPr/>
          </p:nvSpPr>
          <p:spPr>
            <a:xfrm>
              <a:off x="8991162" y="4749690"/>
              <a:ext cx="1371600" cy="1371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9" name="TextBox 288">
              <a:extLst>
                <a:ext uri="{FF2B5EF4-FFF2-40B4-BE49-F238E27FC236}">
                  <a16:creationId xmlns:a16="http://schemas.microsoft.com/office/drawing/2014/main" xmlns="" id="{0916D4C1-9FAC-4187-9D7D-86C4C346CBDC}"/>
                </a:ext>
              </a:extLst>
            </p:cNvPr>
            <p:cNvSpPr txBox="1"/>
            <p:nvPr/>
          </p:nvSpPr>
          <p:spPr>
            <a:xfrm>
              <a:off x="9080298" y="6179138"/>
              <a:ext cx="1188231" cy="446276"/>
            </a:xfrm>
            <a:prstGeom prst="rect">
              <a:avLst/>
            </a:prstGeom>
            <a:noFill/>
          </p:spPr>
          <p:txBody>
            <a:bodyPr wrap="square" rtlCol="0">
              <a:spAutoFit/>
            </a:bodyPr>
            <a:lstStyle/>
            <a:p>
              <a:pPr algn="ctr"/>
              <a:r>
                <a:rPr lang="en-US" sz="1200" b="1" dirty="0">
                  <a:solidFill>
                    <a:schemeClr val="bg1"/>
                  </a:solidFill>
                  <a:latin typeface="Tw Cen MT" panose="020B0602020104020603" pitchFamily="34" charset="0"/>
                </a:rPr>
                <a:t>Your Name</a:t>
              </a:r>
            </a:p>
            <a:p>
              <a:pPr algn="ctr"/>
              <a:r>
                <a:rPr lang="en-US" sz="1000" b="1" dirty="0">
                  <a:solidFill>
                    <a:schemeClr val="bg1"/>
                  </a:solidFill>
                  <a:latin typeface="Tw Cen MT" panose="020B0602020104020603" pitchFamily="34" charset="0"/>
                </a:rPr>
                <a:t>As Our Sponsor</a:t>
              </a:r>
            </a:p>
          </p:txBody>
        </p:sp>
        <p:grpSp>
          <p:nvGrpSpPr>
            <p:cNvPr id="402" name="Group 401">
              <a:extLst>
                <a:ext uri="{FF2B5EF4-FFF2-40B4-BE49-F238E27FC236}">
                  <a16:creationId xmlns:a16="http://schemas.microsoft.com/office/drawing/2014/main" xmlns="" id="{A92D2227-1634-4C1F-AFCF-E9469806DFC1}"/>
                </a:ext>
              </a:extLst>
            </p:cNvPr>
            <p:cNvGrpSpPr/>
            <p:nvPr/>
          </p:nvGrpSpPr>
          <p:grpSpPr>
            <a:xfrm>
              <a:off x="9220032" y="4990786"/>
              <a:ext cx="908762" cy="926972"/>
              <a:chOff x="13646151" y="577851"/>
              <a:chExt cx="792163" cy="808038"/>
            </a:xfrm>
          </p:grpSpPr>
          <p:sp>
            <p:nvSpPr>
              <p:cNvPr id="384" name="Freeform 120">
                <a:extLst>
                  <a:ext uri="{FF2B5EF4-FFF2-40B4-BE49-F238E27FC236}">
                    <a16:creationId xmlns:a16="http://schemas.microsoft.com/office/drawing/2014/main" xmlns="" id="{80C67067-0848-46A6-979F-FBDCB3A12A7D}"/>
                  </a:ext>
                </a:extLst>
              </p:cNvPr>
              <p:cNvSpPr>
                <a:spLocks/>
              </p:cNvSpPr>
              <p:nvPr/>
            </p:nvSpPr>
            <p:spPr bwMode="auto">
              <a:xfrm>
                <a:off x="13646151" y="998539"/>
                <a:ext cx="165100" cy="171450"/>
              </a:xfrm>
              <a:custGeom>
                <a:avLst/>
                <a:gdLst>
                  <a:gd name="T0" fmla="*/ 200 w 200"/>
                  <a:gd name="T1" fmla="*/ 105 h 210"/>
                  <a:gd name="T2" fmla="*/ 100 w 200"/>
                  <a:gd name="T3" fmla="*/ 210 h 210"/>
                  <a:gd name="T4" fmla="*/ 0 w 200"/>
                  <a:gd name="T5" fmla="*/ 105 h 210"/>
                  <a:gd name="T6" fmla="*/ 100 w 200"/>
                  <a:gd name="T7" fmla="*/ 1 h 210"/>
                  <a:gd name="T8" fmla="*/ 200 w 200"/>
                  <a:gd name="T9" fmla="*/ 105 h 210"/>
                </a:gdLst>
                <a:ahLst/>
                <a:cxnLst>
                  <a:cxn ang="0">
                    <a:pos x="T0" y="T1"/>
                  </a:cxn>
                  <a:cxn ang="0">
                    <a:pos x="T2" y="T3"/>
                  </a:cxn>
                  <a:cxn ang="0">
                    <a:pos x="T4" y="T5"/>
                  </a:cxn>
                  <a:cxn ang="0">
                    <a:pos x="T6" y="T7"/>
                  </a:cxn>
                  <a:cxn ang="0">
                    <a:pos x="T8" y="T9"/>
                  </a:cxn>
                </a:cxnLst>
                <a:rect l="0" t="0" r="r" b="b"/>
                <a:pathLst>
                  <a:path w="200" h="210">
                    <a:moveTo>
                      <a:pt x="200" y="105"/>
                    </a:moveTo>
                    <a:cubicBezTo>
                      <a:pt x="200" y="162"/>
                      <a:pt x="155" y="209"/>
                      <a:pt x="100" y="210"/>
                    </a:cubicBezTo>
                    <a:cubicBezTo>
                      <a:pt x="45" y="210"/>
                      <a:pt x="0" y="163"/>
                      <a:pt x="0" y="105"/>
                    </a:cubicBezTo>
                    <a:cubicBezTo>
                      <a:pt x="0" y="48"/>
                      <a:pt x="44" y="1"/>
                      <a:pt x="100" y="1"/>
                    </a:cubicBezTo>
                    <a:cubicBezTo>
                      <a:pt x="155" y="0"/>
                      <a:pt x="200" y="47"/>
                      <a:pt x="200" y="105"/>
                    </a:cubicBezTo>
                    <a:close/>
                  </a:path>
                </a:pathLst>
              </a:custGeom>
              <a:solidFill>
                <a:srgbClr val="F2A3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5" name="Freeform 121">
                <a:extLst>
                  <a:ext uri="{FF2B5EF4-FFF2-40B4-BE49-F238E27FC236}">
                    <a16:creationId xmlns:a16="http://schemas.microsoft.com/office/drawing/2014/main" xmlns="" id="{AD9C8F1C-8485-4A7F-92FA-CB01C03A2BA7}"/>
                  </a:ext>
                </a:extLst>
              </p:cNvPr>
              <p:cNvSpPr>
                <a:spLocks/>
              </p:cNvSpPr>
              <p:nvPr/>
            </p:nvSpPr>
            <p:spPr bwMode="auto">
              <a:xfrm>
                <a:off x="14273214" y="996951"/>
                <a:ext cx="165100" cy="171450"/>
              </a:xfrm>
              <a:custGeom>
                <a:avLst/>
                <a:gdLst>
                  <a:gd name="T0" fmla="*/ 200 w 200"/>
                  <a:gd name="T1" fmla="*/ 104 h 209"/>
                  <a:gd name="T2" fmla="*/ 101 w 200"/>
                  <a:gd name="T3" fmla="*/ 209 h 209"/>
                  <a:gd name="T4" fmla="*/ 0 w 200"/>
                  <a:gd name="T5" fmla="*/ 105 h 209"/>
                  <a:gd name="T6" fmla="*/ 100 w 200"/>
                  <a:gd name="T7" fmla="*/ 0 h 209"/>
                  <a:gd name="T8" fmla="*/ 200 w 200"/>
                  <a:gd name="T9" fmla="*/ 104 h 209"/>
                </a:gdLst>
                <a:ahLst/>
                <a:cxnLst>
                  <a:cxn ang="0">
                    <a:pos x="T0" y="T1"/>
                  </a:cxn>
                  <a:cxn ang="0">
                    <a:pos x="T2" y="T3"/>
                  </a:cxn>
                  <a:cxn ang="0">
                    <a:pos x="T4" y="T5"/>
                  </a:cxn>
                  <a:cxn ang="0">
                    <a:pos x="T6" y="T7"/>
                  </a:cxn>
                  <a:cxn ang="0">
                    <a:pos x="T8" y="T9"/>
                  </a:cxn>
                </a:cxnLst>
                <a:rect l="0" t="0" r="r" b="b"/>
                <a:pathLst>
                  <a:path w="200" h="209">
                    <a:moveTo>
                      <a:pt x="200" y="104"/>
                    </a:moveTo>
                    <a:cubicBezTo>
                      <a:pt x="200" y="162"/>
                      <a:pt x="156" y="209"/>
                      <a:pt x="101" y="209"/>
                    </a:cubicBezTo>
                    <a:cubicBezTo>
                      <a:pt x="45" y="209"/>
                      <a:pt x="0" y="163"/>
                      <a:pt x="0" y="105"/>
                    </a:cubicBezTo>
                    <a:cubicBezTo>
                      <a:pt x="0" y="47"/>
                      <a:pt x="45" y="0"/>
                      <a:pt x="100" y="0"/>
                    </a:cubicBezTo>
                    <a:cubicBezTo>
                      <a:pt x="155" y="0"/>
                      <a:pt x="200" y="46"/>
                      <a:pt x="200" y="104"/>
                    </a:cubicBezTo>
                    <a:close/>
                  </a:path>
                </a:pathLst>
              </a:custGeom>
              <a:solidFill>
                <a:srgbClr val="F2A3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6" name="Freeform 124">
                <a:extLst>
                  <a:ext uri="{FF2B5EF4-FFF2-40B4-BE49-F238E27FC236}">
                    <a16:creationId xmlns:a16="http://schemas.microsoft.com/office/drawing/2014/main" xmlns="" id="{161266B7-B172-410A-96A3-41A13D3D2641}"/>
                  </a:ext>
                </a:extLst>
              </p:cNvPr>
              <p:cNvSpPr>
                <a:spLocks/>
              </p:cNvSpPr>
              <p:nvPr/>
            </p:nvSpPr>
            <p:spPr bwMode="auto">
              <a:xfrm>
                <a:off x="13668376" y="1054101"/>
                <a:ext cx="77788" cy="38100"/>
              </a:xfrm>
              <a:custGeom>
                <a:avLst/>
                <a:gdLst>
                  <a:gd name="T0" fmla="*/ 3 w 93"/>
                  <a:gd name="T1" fmla="*/ 40 h 46"/>
                  <a:gd name="T2" fmla="*/ 3 w 93"/>
                  <a:gd name="T3" fmla="*/ 40 h 46"/>
                  <a:gd name="T4" fmla="*/ 7 w 93"/>
                  <a:gd name="T5" fmla="*/ 38 h 46"/>
                  <a:gd name="T6" fmla="*/ 38 w 93"/>
                  <a:gd name="T7" fmla="*/ 15 h 46"/>
                  <a:gd name="T8" fmla="*/ 83 w 93"/>
                  <a:gd name="T9" fmla="*/ 42 h 46"/>
                  <a:gd name="T10" fmla="*/ 93 w 93"/>
                  <a:gd name="T11" fmla="*/ 39 h 46"/>
                  <a:gd name="T12" fmla="*/ 48 w 93"/>
                  <a:gd name="T13" fmla="*/ 1 h 46"/>
                  <a:gd name="T14" fmla="*/ 15 w 93"/>
                  <a:gd name="T15" fmla="*/ 13 h 46"/>
                  <a:gd name="T16" fmla="*/ 3 w 93"/>
                  <a:gd name="T17" fmla="*/ 34 h 46"/>
                  <a:gd name="T18" fmla="*/ 3 w 93"/>
                  <a:gd name="T19" fmla="*/ 40 h 46"/>
                  <a:gd name="T20" fmla="*/ 3 w 93"/>
                  <a:gd name="T2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6">
                    <a:moveTo>
                      <a:pt x="3" y="40"/>
                    </a:moveTo>
                    <a:cubicBezTo>
                      <a:pt x="3" y="40"/>
                      <a:pt x="3" y="40"/>
                      <a:pt x="3" y="40"/>
                    </a:cubicBezTo>
                    <a:cubicBezTo>
                      <a:pt x="5" y="40"/>
                      <a:pt x="6" y="39"/>
                      <a:pt x="7" y="38"/>
                    </a:cubicBezTo>
                    <a:cubicBezTo>
                      <a:pt x="15" y="26"/>
                      <a:pt x="24" y="19"/>
                      <a:pt x="38" y="15"/>
                    </a:cubicBezTo>
                    <a:cubicBezTo>
                      <a:pt x="60" y="9"/>
                      <a:pt x="73" y="26"/>
                      <a:pt x="83" y="42"/>
                    </a:cubicBezTo>
                    <a:cubicBezTo>
                      <a:pt x="86" y="46"/>
                      <a:pt x="93" y="45"/>
                      <a:pt x="93" y="39"/>
                    </a:cubicBezTo>
                    <a:cubicBezTo>
                      <a:pt x="91" y="17"/>
                      <a:pt x="69" y="2"/>
                      <a:pt x="48" y="1"/>
                    </a:cubicBezTo>
                    <a:cubicBezTo>
                      <a:pt x="36" y="0"/>
                      <a:pt x="24" y="6"/>
                      <a:pt x="15" y="13"/>
                    </a:cubicBezTo>
                    <a:cubicBezTo>
                      <a:pt x="12" y="15"/>
                      <a:pt x="0" y="34"/>
                      <a:pt x="3" y="34"/>
                    </a:cubicBezTo>
                    <a:cubicBezTo>
                      <a:pt x="0" y="34"/>
                      <a:pt x="0" y="39"/>
                      <a:pt x="3" y="40"/>
                    </a:cubicBezTo>
                    <a:lnTo>
                      <a:pt x="3" y="4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7" name="Freeform 125">
                <a:extLst>
                  <a:ext uri="{FF2B5EF4-FFF2-40B4-BE49-F238E27FC236}">
                    <a16:creationId xmlns:a16="http://schemas.microsoft.com/office/drawing/2014/main" xmlns="" id="{A4369857-8A59-44D0-A09F-1F9C37D34FB0}"/>
                  </a:ext>
                </a:extLst>
              </p:cNvPr>
              <p:cNvSpPr>
                <a:spLocks/>
              </p:cNvSpPr>
              <p:nvPr/>
            </p:nvSpPr>
            <p:spPr bwMode="auto">
              <a:xfrm>
                <a:off x="13695364" y="1084264"/>
                <a:ext cx="50800" cy="25400"/>
              </a:xfrm>
              <a:custGeom>
                <a:avLst/>
                <a:gdLst>
                  <a:gd name="T0" fmla="*/ 6 w 61"/>
                  <a:gd name="T1" fmla="*/ 29 h 30"/>
                  <a:gd name="T2" fmla="*/ 26 w 61"/>
                  <a:gd name="T3" fmla="*/ 18 h 30"/>
                  <a:gd name="T4" fmla="*/ 53 w 61"/>
                  <a:gd name="T5" fmla="*/ 14 h 30"/>
                  <a:gd name="T6" fmla="*/ 53 w 61"/>
                  <a:gd name="T7" fmla="*/ 1 h 30"/>
                  <a:gd name="T8" fmla="*/ 25 w 61"/>
                  <a:gd name="T9" fmla="*/ 4 h 30"/>
                  <a:gd name="T10" fmla="*/ 10 w 61"/>
                  <a:gd name="T11" fmla="*/ 14 h 30"/>
                  <a:gd name="T12" fmla="*/ 2 w 61"/>
                  <a:gd name="T13" fmla="*/ 25 h 30"/>
                  <a:gd name="T14" fmla="*/ 6 w 61"/>
                  <a:gd name="T15" fmla="*/ 29 h 30"/>
                  <a:gd name="T16" fmla="*/ 6 w 61"/>
                  <a:gd name="T1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0">
                    <a:moveTo>
                      <a:pt x="6" y="29"/>
                    </a:moveTo>
                    <a:cubicBezTo>
                      <a:pt x="13" y="26"/>
                      <a:pt x="19" y="22"/>
                      <a:pt x="26" y="18"/>
                    </a:cubicBezTo>
                    <a:cubicBezTo>
                      <a:pt x="34" y="12"/>
                      <a:pt x="44" y="14"/>
                      <a:pt x="53" y="14"/>
                    </a:cubicBezTo>
                    <a:cubicBezTo>
                      <a:pt x="61" y="14"/>
                      <a:pt x="61" y="1"/>
                      <a:pt x="53" y="1"/>
                    </a:cubicBezTo>
                    <a:cubicBezTo>
                      <a:pt x="43" y="1"/>
                      <a:pt x="34" y="0"/>
                      <a:pt x="25" y="4"/>
                    </a:cubicBezTo>
                    <a:cubicBezTo>
                      <a:pt x="19" y="6"/>
                      <a:pt x="14" y="11"/>
                      <a:pt x="10" y="14"/>
                    </a:cubicBezTo>
                    <a:cubicBezTo>
                      <a:pt x="6" y="17"/>
                      <a:pt x="5" y="22"/>
                      <a:pt x="2" y="25"/>
                    </a:cubicBezTo>
                    <a:cubicBezTo>
                      <a:pt x="0" y="27"/>
                      <a:pt x="3" y="30"/>
                      <a:pt x="6" y="29"/>
                    </a:cubicBezTo>
                    <a:lnTo>
                      <a:pt x="6" y="29"/>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8" name="Freeform 126">
                <a:extLst>
                  <a:ext uri="{FF2B5EF4-FFF2-40B4-BE49-F238E27FC236}">
                    <a16:creationId xmlns:a16="http://schemas.microsoft.com/office/drawing/2014/main" xmlns="" id="{9CF343EE-2C87-4429-A1C2-D90E5C02C411}"/>
                  </a:ext>
                </a:extLst>
              </p:cNvPr>
              <p:cNvSpPr>
                <a:spLocks/>
              </p:cNvSpPr>
              <p:nvPr/>
            </p:nvSpPr>
            <p:spPr bwMode="auto">
              <a:xfrm>
                <a:off x="14333539" y="1052514"/>
                <a:ext cx="76200" cy="38100"/>
              </a:xfrm>
              <a:custGeom>
                <a:avLst/>
                <a:gdLst>
                  <a:gd name="T0" fmla="*/ 91 w 93"/>
                  <a:gd name="T1" fmla="*/ 34 h 47"/>
                  <a:gd name="T2" fmla="*/ 79 w 93"/>
                  <a:gd name="T3" fmla="*/ 13 h 47"/>
                  <a:gd name="T4" fmla="*/ 45 w 93"/>
                  <a:gd name="T5" fmla="*/ 1 h 47"/>
                  <a:gd name="T6" fmla="*/ 1 w 93"/>
                  <a:gd name="T7" fmla="*/ 40 h 47"/>
                  <a:gd name="T8" fmla="*/ 10 w 93"/>
                  <a:gd name="T9" fmla="*/ 42 h 47"/>
                  <a:gd name="T10" fmla="*/ 45 w 93"/>
                  <a:gd name="T11" fmla="*/ 15 h 47"/>
                  <a:gd name="T12" fmla="*/ 86 w 93"/>
                  <a:gd name="T13" fmla="*/ 38 h 47"/>
                  <a:gd name="T14" fmla="*/ 90 w 93"/>
                  <a:gd name="T15" fmla="*/ 40 h 47"/>
                  <a:gd name="T16" fmla="*/ 91 w 93"/>
                  <a:gd name="T17" fmla="*/ 40 h 47"/>
                  <a:gd name="T18" fmla="*/ 91 w 93"/>
                  <a:gd name="T19" fmla="*/ 34 h 47"/>
                  <a:gd name="T20" fmla="*/ 91 w 93"/>
                  <a:gd name="T21"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7">
                    <a:moveTo>
                      <a:pt x="91" y="34"/>
                    </a:moveTo>
                    <a:cubicBezTo>
                      <a:pt x="93" y="34"/>
                      <a:pt x="81" y="15"/>
                      <a:pt x="79" y="13"/>
                    </a:cubicBezTo>
                    <a:cubicBezTo>
                      <a:pt x="68" y="5"/>
                      <a:pt x="58" y="2"/>
                      <a:pt x="45" y="1"/>
                    </a:cubicBezTo>
                    <a:cubicBezTo>
                      <a:pt x="25" y="0"/>
                      <a:pt x="2" y="19"/>
                      <a:pt x="1" y="40"/>
                    </a:cubicBezTo>
                    <a:cubicBezTo>
                      <a:pt x="0" y="45"/>
                      <a:pt x="8" y="47"/>
                      <a:pt x="10" y="42"/>
                    </a:cubicBezTo>
                    <a:cubicBezTo>
                      <a:pt x="19" y="28"/>
                      <a:pt x="27" y="16"/>
                      <a:pt x="45" y="15"/>
                    </a:cubicBezTo>
                    <a:cubicBezTo>
                      <a:pt x="63" y="13"/>
                      <a:pt x="77" y="25"/>
                      <a:pt x="86" y="38"/>
                    </a:cubicBezTo>
                    <a:cubicBezTo>
                      <a:pt x="87" y="39"/>
                      <a:pt x="88" y="40"/>
                      <a:pt x="90" y="40"/>
                    </a:cubicBezTo>
                    <a:cubicBezTo>
                      <a:pt x="90" y="40"/>
                      <a:pt x="90" y="40"/>
                      <a:pt x="91" y="40"/>
                    </a:cubicBezTo>
                    <a:cubicBezTo>
                      <a:pt x="93" y="39"/>
                      <a:pt x="93" y="34"/>
                      <a:pt x="91" y="34"/>
                    </a:cubicBezTo>
                    <a:lnTo>
                      <a:pt x="91" y="34"/>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9" name="Freeform 127">
                <a:extLst>
                  <a:ext uri="{FF2B5EF4-FFF2-40B4-BE49-F238E27FC236}">
                    <a16:creationId xmlns:a16="http://schemas.microsoft.com/office/drawing/2014/main" xmlns="" id="{160E6415-7CC1-40E2-B813-7DED72CD1F24}"/>
                  </a:ext>
                </a:extLst>
              </p:cNvPr>
              <p:cNvSpPr>
                <a:spLocks/>
              </p:cNvSpPr>
              <p:nvPr/>
            </p:nvSpPr>
            <p:spPr bwMode="auto">
              <a:xfrm>
                <a:off x="14333539" y="1081089"/>
                <a:ext cx="50800" cy="25400"/>
              </a:xfrm>
              <a:custGeom>
                <a:avLst/>
                <a:gdLst>
                  <a:gd name="T0" fmla="*/ 59 w 61"/>
                  <a:gd name="T1" fmla="*/ 25 h 31"/>
                  <a:gd name="T2" fmla="*/ 53 w 61"/>
                  <a:gd name="T3" fmla="*/ 16 h 31"/>
                  <a:gd name="T4" fmla="*/ 39 w 61"/>
                  <a:gd name="T5" fmla="*/ 6 h 31"/>
                  <a:gd name="T6" fmla="*/ 8 w 61"/>
                  <a:gd name="T7" fmla="*/ 1 h 31"/>
                  <a:gd name="T8" fmla="*/ 8 w 61"/>
                  <a:gd name="T9" fmla="*/ 14 h 31"/>
                  <a:gd name="T10" fmla="*/ 33 w 61"/>
                  <a:gd name="T11" fmla="*/ 16 h 31"/>
                  <a:gd name="T12" fmla="*/ 56 w 61"/>
                  <a:gd name="T13" fmla="*/ 30 h 31"/>
                  <a:gd name="T14" fmla="*/ 59 w 61"/>
                  <a:gd name="T15" fmla="*/ 25 h 31"/>
                  <a:gd name="T16" fmla="*/ 59 w 61"/>
                  <a:gd name="T17"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1">
                    <a:moveTo>
                      <a:pt x="59" y="25"/>
                    </a:moveTo>
                    <a:cubicBezTo>
                      <a:pt x="56" y="23"/>
                      <a:pt x="56" y="19"/>
                      <a:pt x="53" y="16"/>
                    </a:cubicBezTo>
                    <a:cubicBezTo>
                      <a:pt x="49" y="12"/>
                      <a:pt x="44" y="9"/>
                      <a:pt x="39" y="6"/>
                    </a:cubicBezTo>
                    <a:cubicBezTo>
                      <a:pt x="30" y="0"/>
                      <a:pt x="19" y="1"/>
                      <a:pt x="8" y="1"/>
                    </a:cubicBezTo>
                    <a:cubicBezTo>
                      <a:pt x="0" y="1"/>
                      <a:pt x="0" y="15"/>
                      <a:pt x="8" y="14"/>
                    </a:cubicBezTo>
                    <a:cubicBezTo>
                      <a:pt x="16" y="14"/>
                      <a:pt x="26" y="13"/>
                      <a:pt x="33" y="16"/>
                    </a:cubicBezTo>
                    <a:cubicBezTo>
                      <a:pt x="41" y="20"/>
                      <a:pt x="48" y="26"/>
                      <a:pt x="56" y="30"/>
                    </a:cubicBezTo>
                    <a:cubicBezTo>
                      <a:pt x="58" y="31"/>
                      <a:pt x="61" y="28"/>
                      <a:pt x="59" y="25"/>
                    </a:cubicBezTo>
                    <a:lnTo>
                      <a:pt x="59" y="25"/>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0" name="Freeform 130">
                <a:extLst>
                  <a:ext uri="{FF2B5EF4-FFF2-40B4-BE49-F238E27FC236}">
                    <a16:creationId xmlns:a16="http://schemas.microsoft.com/office/drawing/2014/main" xmlns="" id="{295BD183-B19C-4234-80F1-BBAD120F649B}"/>
                  </a:ext>
                </a:extLst>
              </p:cNvPr>
              <p:cNvSpPr>
                <a:spLocks/>
              </p:cNvSpPr>
              <p:nvPr/>
            </p:nvSpPr>
            <p:spPr bwMode="auto">
              <a:xfrm>
                <a:off x="13742989" y="687389"/>
                <a:ext cx="595313" cy="673100"/>
              </a:xfrm>
              <a:custGeom>
                <a:avLst/>
                <a:gdLst>
                  <a:gd name="T0" fmla="*/ 720 w 721"/>
                  <a:gd name="T1" fmla="*/ 443 h 820"/>
                  <a:gd name="T2" fmla="*/ 359 w 721"/>
                  <a:gd name="T3" fmla="*/ 2 h 820"/>
                  <a:gd name="T4" fmla="*/ 0 w 721"/>
                  <a:gd name="T5" fmla="*/ 439 h 820"/>
                  <a:gd name="T6" fmla="*/ 0 w 721"/>
                  <a:gd name="T7" fmla="*/ 455 h 820"/>
                  <a:gd name="T8" fmla="*/ 212 w 721"/>
                  <a:gd name="T9" fmla="*/ 815 h 820"/>
                  <a:gd name="T10" fmla="*/ 707 w 721"/>
                  <a:gd name="T11" fmla="*/ 561 h 820"/>
                  <a:gd name="T12" fmla="*/ 721 w 721"/>
                  <a:gd name="T13" fmla="*/ 453 h 820"/>
                  <a:gd name="T14" fmla="*/ 720 w 721"/>
                  <a:gd name="T15" fmla="*/ 443 h 8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820">
                    <a:moveTo>
                      <a:pt x="720" y="443"/>
                    </a:moveTo>
                    <a:cubicBezTo>
                      <a:pt x="718" y="227"/>
                      <a:pt x="650" y="0"/>
                      <a:pt x="359" y="2"/>
                    </a:cubicBezTo>
                    <a:cubicBezTo>
                      <a:pt x="102" y="3"/>
                      <a:pt x="4" y="225"/>
                      <a:pt x="0" y="439"/>
                    </a:cubicBezTo>
                    <a:cubicBezTo>
                      <a:pt x="0" y="444"/>
                      <a:pt x="0" y="450"/>
                      <a:pt x="0" y="455"/>
                    </a:cubicBezTo>
                    <a:cubicBezTo>
                      <a:pt x="0" y="615"/>
                      <a:pt x="87" y="753"/>
                      <a:pt x="212" y="815"/>
                    </a:cubicBezTo>
                    <a:cubicBezTo>
                      <a:pt x="408" y="820"/>
                      <a:pt x="588" y="714"/>
                      <a:pt x="707" y="561"/>
                    </a:cubicBezTo>
                    <a:cubicBezTo>
                      <a:pt x="716" y="527"/>
                      <a:pt x="721" y="490"/>
                      <a:pt x="721" y="453"/>
                    </a:cubicBezTo>
                    <a:cubicBezTo>
                      <a:pt x="721" y="449"/>
                      <a:pt x="721" y="446"/>
                      <a:pt x="720" y="443"/>
                    </a:cubicBezTo>
                  </a:path>
                </a:pathLst>
              </a:custGeom>
              <a:solidFill>
                <a:srgbClr val="F9B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1" name="Freeform 131">
                <a:extLst>
                  <a:ext uri="{FF2B5EF4-FFF2-40B4-BE49-F238E27FC236}">
                    <a16:creationId xmlns:a16="http://schemas.microsoft.com/office/drawing/2014/main" xmlns="" id="{D85CA784-AEAC-4158-A81D-5C52FB0B8229}"/>
                  </a:ext>
                </a:extLst>
              </p:cNvPr>
              <p:cNvSpPr>
                <a:spLocks/>
              </p:cNvSpPr>
              <p:nvPr/>
            </p:nvSpPr>
            <p:spPr bwMode="auto">
              <a:xfrm>
                <a:off x="13917614" y="1147764"/>
                <a:ext cx="409575" cy="238125"/>
              </a:xfrm>
              <a:custGeom>
                <a:avLst/>
                <a:gdLst>
                  <a:gd name="T0" fmla="*/ 0 w 495"/>
                  <a:gd name="T1" fmla="*/ 254 h 289"/>
                  <a:gd name="T2" fmla="*/ 150 w 495"/>
                  <a:gd name="T3" fmla="*/ 289 h 289"/>
                  <a:gd name="T4" fmla="*/ 495 w 495"/>
                  <a:gd name="T5" fmla="*/ 0 h 289"/>
                  <a:gd name="T6" fmla="*/ 0 w 495"/>
                  <a:gd name="T7" fmla="*/ 254 h 289"/>
                </a:gdLst>
                <a:ahLst/>
                <a:cxnLst>
                  <a:cxn ang="0">
                    <a:pos x="T0" y="T1"/>
                  </a:cxn>
                  <a:cxn ang="0">
                    <a:pos x="T2" y="T3"/>
                  </a:cxn>
                  <a:cxn ang="0">
                    <a:pos x="T4" y="T5"/>
                  </a:cxn>
                  <a:cxn ang="0">
                    <a:pos x="T6" y="T7"/>
                  </a:cxn>
                </a:cxnLst>
                <a:rect l="0" t="0" r="r" b="b"/>
                <a:pathLst>
                  <a:path w="495" h="289">
                    <a:moveTo>
                      <a:pt x="0" y="254"/>
                    </a:moveTo>
                    <a:cubicBezTo>
                      <a:pt x="46" y="276"/>
                      <a:pt x="96" y="289"/>
                      <a:pt x="150" y="289"/>
                    </a:cubicBezTo>
                    <a:cubicBezTo>
                      <a:pt x="314" y="288"/>
                      <a:pt x="453" y="166"/>
                      <a:pt x="495" y="0"/>
                    </a:cubicBezTo>
                    <a:cubicBezTo>
                      <a:pt x="376" y="153"/>
                      <a:pt x="196" y="259"/>
                      <a:pt x="0" y="254"/>
                    </a:cubicBezTo>
                  </a:path>
                </a:pathLst>
              </a:custGeom>
              <a:solidFill>
                <a:srgbClr val="F2A3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2" name="Oval 132">
                <a:extLst>
                  <a:ext uri="{FF2B5EF4-FFF2-40B4-BE49-F238E27FC236}">
                    <a16:creationId xmlns:a16="http://schemas.microsoft.com/office/drawing/2014/main" xmlns="" id="{F22C9EB0-6F55-4D27-84B8-BDD05E557F04}"/>
                  </a:ext>
                </a:extLst>
              </p:cNvPr>
              <p:cNvSpPr>
                <a:spLocks noChangeArrowheads="1"/>
              </p:cNvSpPr>
              <p:nvPr/>
            </p:nvSpPr>
            <p:spPr bwMode="auto">
              <a:xfrm>
                <a:off x="13896976" y="1041401"/>
                <a:ext cx="34925"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3" name="Oval 133">
                <a:extLst>
                  <a:ext uri="{FF2B5EF4-FFF2-40B4-BE49-F238E27FC236}">
                    <a16:creationId xmlns:a16="http://schemas.microsoft.com/office/drawing/2014/main" xmlns="" id="{9CA4132A-EFAC-47ED-8DEA-C3BFBB3A7110}"/>
                  </a:ext>
                </a:extLst>
              </p:cNvPr>
              <p:cNvSpPr>
                <a:spLocks noChangeArrowheads="1"/>
              </p:cNvSpPr>
              <p:nvPr/>
            </p:nvSpPr>
            <p:spPr bwMode="auto">
              <a:xfrm>
                <a:off x="14179551" y="1041401"/>
                <a:ext cx="34925"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4" name="Freeform 134">
                <a:extLst>
                  <a:ext uri="{FF2B5EF4-FFF2-40B4-BE49-F238E27FC236}">
                    <a16:creationId xmlns:a16="http://schemas.microsoft.com/office/drawing/2014/main" xmlns="" id="{D2A4B503-A94F-466D-83CE-798515B0475B}"/>
                  </a:ext>
                </a:extLst>
              </p:cNvPr>
              <p:cNvSpPr>
                <a:spLocks/>
              </p:cNvSpPr>
              <p:nvPr/>
            </p:nvSpPr>
            <p:spPr bwMode="auto">
              <a:xfrm>
                <a:off x="13811251" y="839789"/>
                <a:ext cx="4763" cy="12700"/>
              </a:xfrm>
              <a:custGeom>
                <a:avLst/>
                <a:gdLst>
                  <a:gd name="T0" fmla="*/ 3 w 5"/>
                  <a:gd name="T1" fmla="*/ 16 h 16"/>
                  <a:gd name="T2" fmla="*/ 5 w 5"/>
                  <a:gd name="T3" fmla="*/ 0 h 16"/>
                  <a:gd name="T4" fmla="*/ 0 w 5"/>
                  <a:gd name="T5" fmla="*/ 0 h 16"/>
                  <a:gd name="T6" fmla="*/ 3 w 5"/>
                  <a:gd name="T7" fmla="*/ 16 h 16"/>
                </a:gdLst>
                <a:ahLst/>
                <a:cxnLst>
                  <a:cxn ang="0">
                    <a:pos x="T0" y="T1"/>
                  </a:cxn>
                  <a:cxn ang="0">
                    <a:pos x="T2" y="T3"/>
                  </a:cxn>
                  <a:cxn ang="0">
                    <a:pos x="T4" y="T5"/>
                  </a:cxn>
                  <a:cxn ang="0">
                    <a:pos x="T6" y="T7"/>
                  </a:cxn>
                </a:cxnLst>
                <a:rect l="0" t="0" r="r" b="b"/>
                <a:pathLst>
                  <a:path w="5" h="16">
                    <a:moveTo>
                      <a:pt x="3" y="16"/>
                    </a:moveTo>
                    <a:cubicBezTo>
                      <a:pt x="4" y="9"/>
                      <a:pt x="5" y="4"/>
                      <a:pt x="5" y="0"/>
                    </a:cubicBezTo>
                    <a:cubicBezTo>
                      <a:pt x="3" y="0"/>
                      <a:pt x="2" y="0"/>
                      <a:pt x="0" y="0"/>
                    </a:cubicBezTo>
                    <a:cubicBezTo>
                      <a:pt x="1" y="3"/>
                      <a:pt x="1" y="9"/>
                      <a:pt x="3" y="16"/>
                    </a:cubicBezTo>
                    <a:close/>
                  </a:path>
                </a:pathLst>
              </a:custGeom>
              <a:solidFill>
                <a:srgbClr val="FEB0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5" name="Freeform 135">
                <a:extLst>
                  <a:ext uri="{FF2B5EF4-FFF2-40B4-BE49-F238E27FC236}">
                    <a16:creationId xmlns:a16="http://schemas.microsoft.com/office/drawing/2014/main" xmlns="" id="{72950474-7CE1-4B90-B15F-2111348112C8}"/>
                  </a:ext>
                </a:extLst>
              </p:cNvPr>
              <p:cNvSpPr>
                <a:spLocks/>
              </p:cNvSpPr>
              <p:nvPr/>
            </p:nvSpPr>
            <p:spPr bwMode="auto">
              <a:xfrm>
                <a:off x="13811251" y="835026"/>
                <a:ext cx="0" cy="4763"/>
              </a:xfrm>
              <a:custGeom>
                <a:avLst/>
                <a:gdLst>
                  <a:gd name="T0" fmla="*/ 5 h 5"/>
                  <a:gd name="T1" fmla="*/ 5 h 5"/>
                  <a:gd name="T2" fmla="*/ 5 h 5"/>
                </a:gdLst>
                <a:ahLst/>
                <a:cxnLst>
                  <a:cxn ang="0">
                    <a:pos x="0" y="T0"/>
                  </a:cxn>
                  <a:cxn ang="0">
                    <a:pos x="0" y="T1"/>
                  </a:cxn>
                  <a:cxn ang="0">
                    <a:pos x="0" y="T2"/>
                  </a:cxn>
                </a:cxnLst>
                <a:rect l="0" t="0" r="r" b="b"/>
                <a:pathLst>
                  <a:path h="5">
                    <a:moveTo>
                      <a:pt x="0" y="5"/>
                    </a:moveTo>
                    <a:cubicBezTo>
                      <a:pt x="0" y="5"/>
                      <a:pt x="0" y="5"/>
                      <a:pt x="0" y="5"/>
                    </a:cubicBezTo>
                    <a:cubicBezTo>
                      <a:pt x="0" y="1"/>
                      <a:pt x="0" y="0"/>
                      <a:pt x="0" y="5"/>
                    </a:cubicBezTo>
                    <a:close/>
                  </a:path>
                </a:pathLst>
              </a:custGeom>
              <a:solidFill>
                <a:srgbClr val="FEB0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6" name="Freeform 136">
                <a:extLst>
                  <a:ext uri="{FF2B5EF4-FFF2-40B4-BE49-F238E27FC236}">
                    <a16:creationId xmlns:a16="http://schemas.microsoft.com/office/drawing/2014/main" xmlns="" id="{2DE7AF0C-450D-4782-90D2-2CF79A8E5EB8}"/>
                  </a:ext>
                </a:extLst>
              </p:cNvPr>
              <p:cNvSpPr>
                <a:spLocks/>
              </p:cNvSpPr>
              <p:nvPr/>
            </p:nvSpPr>
            <p:spPr bwMode="auto">
              <a:xfrm>
                <a:off x="14023976" y="1179514"/>
                <a:ext cx="52388" cy="44450"/>
              </a:xfrm>
              <a:custGeom>
                <a:avLst/>
                <a:gdLst>
                  <a:gd name="T0" fmla="*/ 4 w 64"/>
                  <a:gd name="T1" fmla="*/ 4 h 54"/>
                  <a:gd name="T2" fmla="*/ 19 w 64"/>
                  <a:gd name="T3" fmla="*/ 42 h 54"/>
                  <a:gd name="T4" fmla="*/ 60 w 64"/>
                  <a:gd name="T5" fmla="*/ 48 h 54"/>
                  <a:gd name="T6" fmla="*/ 60 w 64"/>
                  <a:gd name="T7" fmla="*/ 39 h 54"/>
                  <a:gd name="T8" fmla="*/ 29 w 64"/>
                  <a:gd name="T9" fmla="*/ 33 h 54"/>
                  <a:gd name="T10" fmla="*/ 10 w 64"/>
                  <a:gd name="T11" fmla="*/ 3 h 54"/>
                  <a:gd name="T12" fmla="*/ 4 w 64"/>
                  <a:gd name="T13" fmla="*/ 4 h 54"/>
                  <a:gd name="T14" fmla="*/ 4 w 64"/>
                  <a:gd name="T15" fmla="*/ 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54">
                    <a:moveTo>
                      <a:pt x="4" y="4"/>
                    </a:moveTo>
                    <a:cubicBezTo>
                      <a:pt x="0" y="16"/>
                      <a:pt x="10" y="35"/>
                      <a:pt x="19" y="42"/>
                    </a:cubicBezTo>
                    <a:cubicBezTo>
                      <a:pt x="28" y="50"/>
                      <a:pt x="50" y="54"/>
                      <a:pt x="60" y="48"/>
                    </a:cubicBezTo>
                    <a:cubicBezTo>
                      <a:pt x="64" y="46"/>
                      <a:pt x="64" y="41"/>
                      <a:pt x="60" y="39"/>
                    </a:cubicBezTo>
                    <a:cubicBezTo>
                      <a:pt x="51" y="33"/>
                      <a:pt x="39" y="38"/>
                      <a:pt x="29" y="33"/>
                    </a:cubicBezTo>
                    <a:cubicBezTo>
                      <a:pt x="19" y="29"/>
                      <a:pt x="16" y="12"/>
                      <a:pt x="10" y="3"/>
                    </a:cubicBezTo>
                    <a:cubicBezTo>
                      <a:pt x="9" y="0"/>
                      <a:pt x="5" y="1"/>
                      <a:pt x="4" y="4"/>
                    </a:cubicBezTo>
                    <a:lnTo>
                      <a:pt x="4" y="4"/>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7" name="Freeform 137">
                <a:extLst>
                  <a:ext uri="{FF2B5EF4-FFF2-40B4-BE49-F238E27FC236}">
                    <a16:creationId xmlns:a16="http://schemas.microsoft.com/office/drawing/2014/main" xmlns="" id="{9111850F-8FCE-434A-B5DE-9B27F8782B3D}"/>
                  </a:ext>
                </a:extLst>
              </p:cNvPr>
              <p:cNvSpPr>
                <a:spLocks/>
              </p:cNvSpPr>
              <p:nvPr/>
            </p:nvSpPr>
            <p:spPr bwMode="auto">
              <a:xfrm>
                <a:off x="14020801" y="946151"/>
                <a:ext cx="111125" cy="223838"/>
              </a:xfrm>
              <a:custGeom>
                <a:avLst/>
                <a:gdLst>
                  <a:gd name="T0" fmla="*/ 71 w 135"/>
                  <a:gd name="T1" fmla="*/ 270 h 272"/>
                  <a:gd name="T2" fmla="*/ 97 w 135"/>
                  <a:gd name="T3" fmla="*/ 181 h 272"/>
                  <a:gd name="T4" fmla="*/ 22 w 135"/>
                  <a:gd name="T5" fmla="*/ 173 h 272"/>
                  <a:gd name="T6" fmla="*/ 21 w 135"/>
                  <a:gd name="T7" fmla="*/ 100 h 272"/>
                  <a:gd name="T8" fmla="*/ 29 w 135"/>
                  <a:gd name="T9" fmla="*/ 10 h 272"/>
                  <a:gd name="T10" fmla="*/ 22 w 135"/>
                  <a:gd name="T11" fmla="*/ 2 h 272"/>
                  <a:gd name="T12" fmla="*/ 10 w 135"/>
                  <a:gd name="T13" fmla="*/ 63 h 272"/>
                  <a:gd name="T14" fmla="*/ 11 w 135"/>
                  <a:gd name="T15" fmla="*/ 192 h 272"/>
                  <a:gd name="T16" fmla="*/ 36 w 135"/>
                  <a:gd name="T17" fmla="*/ 222 h 272"/>
                  <a:gd name="T18" fmla="*/ 61 w 135"/>
                  <a:gd name="T19" fmla="*/ 209 h 272"/>
                  <a:gd name="T20" fmla="*/ 96 w 135"/>
                  <a:gd name="T21" fmla="*/ 224 h 272"/>
                  <a:gd name="T22" fmla="*/ 66 w 135"/>
                  <a:gd name="T23" fmla="*/ 264 h 272"/>
                  <a:gd name="T24" fmla="*/ 71 w 135"/>
                  <a:gd name="T25" fmla="*/ 270 h 272"/>
                  <a:gd name="T26" fmla="*/ 71 w 135"/>
                  <a:gd name="T27" fmla="*/ 27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272">
                    <a:moveTo>
                      <a:pt x="71" y="270"/>
                    </a:moveTo>
                    <a:cubicBezTo>
                      <a:pt x="94" y="254"/>
                      <a:pt x="135" y="202"/>
                      <a:pt x="97" y="181"/>
                    </a:cubicBezTo>
                    <a:cubicBezTo>
                      <a:pt x="76" y="168"/>
                      <a:pt x="28" y="240"/>
                      <a:pt x="22" y="173"/>
                    </a:cubicBezTo>
                    <a:cubicBezTo>
                      <a:pt x="20" y="149"/>
                      <a:pt x="21" y="124"/>
                      <a:pt x="21" y="100"/>
                    </a:cubicBezTo>
                    <a:cubicBezTo>
                      <a:pt x="21" y="77"/>
                      <a:pt x="17" y="29"/>
                      <a:pt x="29" y="10"/>
                    </a:cubicBezTo>
                    <a:cubicBezTo>
                      <a:pt x="32" y="5"/>
                      <a:pt x="26" y="0"/>
                      <a:pt x="22" y="2"/>
                    </a:cubicBezTo>
                    <a:cubicBezTo>
                      <a:pt x="9" y="11"/>
                      <a:pt x="11" y="51"/>
                      <a:pt x="10" y="63"/>
                    </a:cubicBezTo>
                    <a:cubicBezTo>
                      <a:pt x="7" y="101"/>
                      <a:pt x="0" y="155"/>
                      <a:pt x="11" y="192"/>
                    </a:cubicBezTo>
                    <a:cubicBezTo>
                      <a:pt x="15" y="206"/>
                      <a:pt x="19" y="222"/>
                      <a:pt x="36" y="222"/>
                    </a:cubicBezTo>
                    <a:cubicBezTo>
                      <a:pt x="45" y="222"/>
                      <a:pt x="55" y="213"/>
                      <a:pt x="61" y="209"/>
                    </a:cubicBezTo>
                    <a:cubicBezTo>
                      <a:pt x="74" y="194"/>
                      <a:pt x="86" y="198"/>
                      <a:pt x="96" y="224"/>
                    </a:cubicBezTo>
                    <a:cubicBezTo>
                      <a:pt x="89" y="240"/>
                      <a:pt x="79" y="253"/>
                      <a:pt x="66" y="264"/>
                    </a:cubicBezTo>
                    <a:cubicBezTo>
                      <a:pt x="64" y="267"/>
                      <a:pt x="67" y="272"/>
                      <a:pt x="71" y="270"/>
                    </a:cubicBezTo>
                    <a:lnTo>
                      <a:pt x="71" y="27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8" name="Freeform 138">
                <a:extLst>
                  <a:ext uri="{FF2B5EF4-FFF2-40B4-BE49-F238E27FC236}">
                    <a16:creationId xmlns:a16="http://schemas.microsoft.com/office/drawing/2014/main" xmlns="" id="{6D9437E3-6716-4C63-A58F-6038F1207B75}"/>
                  </a:ext>
                </a:extLst>
              </p:cNvPr>
              <p:cNvSpPr>
                <a:spLocks/>
              </p:cNvSpPr>
              <p:nvPr/>
            </p:nvSpPr>
            <p:spPr bwMode="auto">
              <a:xfrm>
                <a:off x="13793789" y="900114"/>
                <a:ext cx="153988" cy="119063"/>
              </a:xfrm>
              <a:custGeom>
                <a:avLst/>
                <a:gdLst>
                  <a:gd name="T0" fmla="*/ 14 w 186"/>
                  <a:gd name="T1" fmla="*/ 120 h 145"/>
                  <a:gd name="T2" fmla="*/ 144 w 186"/>
                  <a:gd name="T3" fmla="*/ 11 h 145"/>
                  <a:gd name="T4" fmla="*/ 172 w 186"/>
                  <a:gd name="T5" fmla="*/ 28 h 145"/>
                  <a:gd name="T6" fmla="*/ 166 w 186"/>
                  <a:gd name="T7" fmla="*/ 58 h 145"/>
                  <a:gd name="T8" fmla="*/ 135 w 186"/>
                  <a:gd name="T9" fmla="*/ 78 h 145"/>
                  <a:gd name="T10" fmla="*/ 14 w 186"/>
                  <a:gd name="T11" fmla="*/ 120 h 145"/>
                </a:gdLst>
                <a:ahLst/>
                <a:cxnLst>
                  <a:cxn ang="0">
                    <a:pos x="T0" y="T1"/>
                  </a:cxn>
                  <a:cxn ang="0">
                    <a:pos x="T2" y="T3"/>
                  </a:cxn>
                  <a:cxn ang="0">
                    <a:pos x="T4" y="T5"/>
                  </a:cxn>
                  <a:cxn ang="0">
                    <a:pos x="T6" y="T7"/>
                  </a:cxn>
                  <a:cxn ang="0">
                    <a:pos x="T8" y="T9"/>
                  </a:cxn>
                  <a:cxn ang="0">
                    <a:pos x="T10" y="T11"/>
                  </a:cxn>
                </a:cxnLst>
                <a:rect l="0" t="0" r="r" b="b"/>
                <a:pathLst>
                  <a:path w="186" h="145">
                    <a:moveTo>
                      <a:pt x="14" y="120"/>
                    </a:moveTo>
                    <a:cubicBezTo>
                      <a:pt x="14" y="120"/>
                      <a:pt x="89" y="25"/>
                      <a:pt x="144" y="11"/>
                    </a:cubicBezTo>
                    <a:cubicBezTo>
                      <a:pt x="172" y="0"/>
                      <a:pt x="176" y="20"/>
                      <a:pt x="172" y="28"/>
                    </a:cubicBezTo>
                    <a:cubicBezTo>
                      <a:pt x="172" y="28"/>
                      <a:pt x="186" y="44"/>
                      <a:pt x="166" y="58"/>
                    </a:cubicBezTo>
                    <a:cubicBezTo>
                      <a:pt x="166" y="58"/>
                      <a:pt x="161" y="73"/>
                      <a:pt x="135" y="78"/>
                    </a:cubicBezTo>
                    <a:cubicBezTo>
                      <a:pt x="109" y="83"/>
                      <a:pt x="0" y="145"/>
                      <a:pt x="14" y="120"/>
                    </a:cubicBezTo>
                    <a:close/>
                  </a:path>
                </a:pathLst>
              </a:custGeom>
              <a:solidFill>
                <a:srgbClr val="CD76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9" name="Freeform 139">
                <a:extLst>
                  <a:ext uri="{FF2B5EF4-FFF2-40B4-BE49-F238E27FC236}">
                    <a16:creationId xmlns:a16="http://schemas.microsoft.com/office/drawing/2014/main" xmlns="" id="{246B139B-ABD1-48AE-9CAE-D46776353ECA}"/>
                  </a:ext>
                </a:extLst>
              </p:cNvPr>
              <p:cNvSpPr>
                <a:spLocks/>
              </p:cNvSpPr>
              <p:nvPr/>
            </p:nvSpPr>
            <p:spPr bwMode="auto">
              <a:xfrm>
                <a:off x="14139864" y="900114"/>
                <a:ext cx="152400" cy="119063"/>
              </a:xfrm>
              <a:custGeom>
                <a:avLst/>
                <a:gdLst>
                  <a:gd name="T0" fmla="*/ 172 w 185"/>
                  <a:gd name="T1" fmla="*/ 120 h 145"/>
                  <a:gd name="T2" fmla="*/ 41 w 185"/>
                  <a:gd name="T3" fmla="*/ 11 h 145"/>
                  <a:gd name="T4" fmla="*/ 14 w 185"/>
                  <a:gd name="T5" fmla="*/ 28 h 145"/>
                  <a:gd name="T6" fmla="*/ 20 w 185"/>
                  <a:gd name="T7" fmla="*/ 58 h 145"/>
                  <a:gd name="T8" fmla="*/ 51 w 185"/>
                  <a:gd name="T9" fmla="*/ 78 h 145"/>
                  <a:gd name="T10" fmla="*/ 172 w 185"/>
                  <a:gd name="T11" fmla="*/ 120 h 145"/>
                </a:gdLst>
                <a:ahLst/>
                <a:cxnLst>
                  <a:cxn ang="0">
                    <a:pos x="T0" y="T1"/>
                  </a:cxn>
                  <a:cxn ang="0">
                    <a:pos x="T2" y="T3"/>
                  </a:cxn>
                  <a:cxn ang="0">
                    <a:pos x="T4" y="T5"/>
                  </a:cxn>
                  <a:cxn ang="0">
                    <a:pos x="T6" y="T7"/>
                  </a:cxn>
                  <a:cxn ang="0">
                    <a:pos x="T8" y="T9"/>
                  </a:cxn>
                  <a:cxn ang="0">
                    <a:pos x="T10" y="T11"/>
                  </a:cxn>
                </a:cxnLst>
                <a:rect l="0" t="0" r="r" b="b"/>
                <a:pathLst>
                  <a:path w="185" h="145">
                    <a:moveTo>
                      <a:pt x="172" y="120"/>
                    </a:moveTo>
                    <a:cubicBezTo>
                      <a:pt x="172" y="120"/>
                      <a:pt x="97" y="25"/>
                      <a:pt x="41" y="11"/>
                    </a:cubicBezTo>
                    <a:cubicBezTo>
                      <a:pt x="14" y="0"/>
                      <a:pt x="10" y="20"/>
                      <a:pt x="14" y="28"/>
                    </a:cubicBezTo>
                    <a:cubicBezTo>
                      <a:pt x="14" y="28"/>
                      <a:pt x="0" y="44"/>
                      <a:pt x="20" y="58"/>
                    </a:cubicBezTo>
                    <a:cubicBezTo>
                      <a:pt x="20" y="58"/>
                      <a:pt x="25" y="73"/>
                      <a:pt x="51" y="78"/>
                    </a:cubicBezTo>
                    <a:cubicBezTo>
                      <a:pt x="77" y="83"/>
                      <a:pt x="185" y="145"/>
                      <a:pt x="172" y="120"/>
                    </a:cubicBezTo>
                  </a:path>
                </a:pathLst>
              </a:custGeom>
              <a:solidFill>
                <a:srgbClr val="CD76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0" name="Freeform 140">
                <a:extLst>
                  <a:ext uri="{FF2B5EF4-FFF2-40B4-BE49-F238E27FC236}">
                    <a16:creationId xmlns:a16="http://schemas.microsoft.com/office/drawing/2014/main" xmlns="" id="{83DDA91B-624B-43F9-B417-7C46191F7A51}"/>
                  </a:ext>
                </a:extLst>
              </p:cNvPr>
              <p:cNvSpPr>
                <a:spLocks/>
              </p:cNvSpPr>
              <p:nvPr/>
            </p:nvSpPr>
            <p:spPr bwMode="auto">
              <a:xfrm>
                <a:off x="13668376" y="577851"/>
                <a:ext cx="747713" cy="420688"/>
              </a:xfrm>
              <a:custGeom>
                <a:avLst/>
                <a:gdLst>
                  <a:gd name="T0" fmla="*/ 279 w 903"/>
                  <a:gd name="T1" fmla="*/ 219 h 513"/>
                  <a:gd name="T2" fmla="*/ 903 w 903"/>
                  <a:gd name="T3" fmla="*/ 159 h 513"/>
                  <a:gd name="T4" fmla="*/ 861 w 903"/>
                  <a:gd name="T5" fmla="*/ 136 h 513"/>
                  <a:gd name="T6" fmla="*/ 821 w 903"/>
                  <a:gd name="T7" fmla="*/ 45 h 513"/>
                  <a:gd name="T8" fmla="*/ 496 w 903"/>
                  <a:gd name="T9" fmla="*/ 25 h 513"/>
                  <a:gd name="T10" fmla="*/ 229 w 903"/>
                  <a:gd name="T11" fmla="*/ 136 h 513"/>
                  <a:gd name="T12" fmla="*/ 193 w 903"/>
                  <a:gd name="T13" fmla="*/ 31 h 513"/>
                  <a:gd name="T14" fmla="*/ 207 w 903"/>
                  <a:gd name="T15" fmla="*/ 136 h 513"/>
                  <a:gd name="T16" fmla="*/ 155 w 903"/>
                  <a:gd name="T17" fmla="*/ 73 h 513"/>
                  <a:gd name="T18" fmla="*/ 189 w 903"/>
                  <a:gd name="T19" fmla="*/ 143 h 513"/>
                  <a:gd name="T20" fmla="*/ 3 w 903"/>
                  <a:gd name="T21" fmla="*/ 327 h 513"/>
                  <a:gd name="T22" fmla="*/ 73 w 903"/>
                  <a:gd name="T23" fmla="*/ 513 h 513"/>
                  <a:gd name="T24" fmla="*/ 93 w 903"/>
                  <a:gd name="T25" fmla="*/ 513 h 513"/>
                  <a:gd name="T26" fmla="*/ 275 w 903"/>
                  <a:gd name="T27" fmla="*/ 252 h 513"/>
                  <a:gd name="T28" fmla="*/ 283 w 903"/>
                  <a:gd name="T29" fmla="*/ 256 h 513"/>
                  <a:gd name="T30" fmla="*/ 279 w 903"/>
                  <a:gd name="T31" fmla="*/ 219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3" h="513">
                    <a:moveTo>
                      <a:pt x="279" y="219"/>
                    </a:moveTo>
                    <a:cubicBezTo>
                      <a:pt x="494" y="253"/>
                      <a:pt x="709" y="233"/>
                      <a:pt x="903" y="159"/>
                    </a:cubicBezTo>
                    <a:cubicBezTo>
                      <a:pt x="892" y="139"/>
                      <a:pt x="861" y="136"/>
                      <a:pt x="861" y="136"/>
                    </a:cubicBezTo>
                    <a:cubicBezTo>
                      <a:pt x="883" y="88"/>
                      <a:pt x="893" y="25"/>
                      <a:pt x="821" y="45"/>
                    </a:cubicBezTo>
                    <a:cubicBezTo>
                      <a:pt x="749" y="66"/>
                      <a:pt x="687" y="50"/>
                      <a:pt x="496" y="25"/>
                    </a:cubicBezTo>
                    <a:cubicBezTo>
                      <a:pt x="305" y="0"/>
                      <a:pt x="229" y="136"/>
                      <a:pt x="229" y="136"/>
                    </a:cubicBezTo>
                    <a:cubicBezTo>
                      <a:pt x="229" y="136"/>
                      <a:pt x="224" y="13"/>
                      <a:pt x="193" y="31"/>
                    </a:cubicBezTo>
                    <a:cubicBezTo>
                      <a:pt x="162" y="49"/>
                      <a:pt x="207" y="136"/>
                      <a:pt x="207" y="136"/>
                    </a:cubicBezTo>
                    <a:cubicBezTo>
                      <a:pt x="207" y="136"/>
                      <a:pt x="165" y="55"/>
                      <a:pt x="155" y="73"/>
                    </a:cubicBezTo>
                    <a:cubicBezTo>
                      <a:pt x="146" y="91"/>
                      <a:pt x="189" y="143"/>
                      <a:pt x="189" y="143"/>
                    </a:cubicBezTo>
                    <a:cubicBezTo>
                      <a:pt x="67" y="138"/>
                      <a:pt x="7" y="236"/>
                      <a:pt x="3" y="327"/>
                    </a:cubicBezTo>
                    <a:cubicBezTo>
                      <a:pt x="0" y="418"/>
                      <a:pt x="73" y="513"/>
                      <a:pt x="73" y="513"/>
                    </a:cubicBezTo>
                    <a:lnTo>
                      <a:pt x="93" y="513"/>
                    </a:lnTo>
                    <a:cubicBezTo>
                      <a:pt x="154" y="503"/>
                      <a:pt x="275" y="252"/>
                      <a:pt x="275" y="252"/>
                    </a:cubicBezTo>
                    <a:cubicBezTo>
                      <a:pt x="278" y="253"/>
                      <a:pt x="280" y="255"/>
                      <a:pt x="283" y="256"/>
                    </a:cubicBezTo>
                    <a:cubicBezTo>
                      <a:pt x="285" y="243"/>
                      <a:pt x="285" y="231"/>
                      <a:pt x="279" y="219"/>
                    </a:cubicBezTo>
                  </a:path>
                </a:pathLst>
              </a:custGeom>
              <a:solidFill>
                <a:srgbClr val="CD76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1" name="Freeform 141">
                <a:extLst>
                  <a:ext uri="{FF2B5EF4-FFF2-40B4-BE49-F238E27FC236}">
                    <a16:creationId xmlns:a16="http://schemas.microsoft.com/office/drawing/2014/main" xmlns="" id="{5D5031D4-D077-4D36-BA5F-EE3F2B6915C7}"/>
                  </a:ext>
                </a:extLst>
              </p:cNvPr>
              <p:cNvSpPr>
                <a:spLocks/>
              </p:cNvSpPr>
              <p:nvPr/>
            </p:nvSpPr>
            <p:spPr bwMode="auto">
              <a:xfrm>
                <a:off x="13900151" y="708026"/>
                <a:ext cx="538163" cy="295275"/>
              </a:xfrm>
              <a:custGeom>
                <a:avLst/>
                <a:gdLst>
                  <a:gd name="T0" fmla="*/ 624 w 652"/>
                  <a:gd name="T1" fmla="*/ 0 h 360"/>
                  <a:gd name="T2" fmla="*/ 0 w 652"/>
                  <a:gd name="T3" fmla="*/ 60 h 360"/>
                  <a:gd name="T4" fmla="*/ 4 w 652"/>
                  <a:gd name="T5" fmla="*/ 97 h 360"/>
                  <a:gd name="T6" fmla="*/ 452 w 652"/>
                  <a:gd name="T7" fmla="*/ 176 h 360"/>
                  <a:gd name="T8" fmla="*/ 533 w 652"/>
                  <a:gd name="T9" fmla="*/ 360 h 360"/>
                  <a:gd name="T10" fmla="*/ 592 w 652"/>
                  <a:gd name="T11" fmla="*/ 360 h 360"/>
                  <a:gd name="T12" fmla="*/ 628 w 652"/>
                  <a:gd name="T13" fmla="*/ 117 h 360"/>
                  <a:gd name="T14" fmla="*/ 625 w 652"/>
                  <a:gd name="T15" fmla="*/ 35 h 360"/>
                  <a:gd name="T16" fmla="*/ 624 w 652"/>
                  <a:gd name="T17"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2" h="360">
                    <a:moveTo>
                      <a:pt x="624" y="0"/>
                    </a:moveTo>
                    <a:cubicBezTo>
                      <a:pt x="430" y="74"/>
                      <a:pt x="215" y="94"/>
                      <a:pt x="0" y="60"/>
                    </a:cubicBezTo>
                    <a:cubicBezTo>
                      <a:pt x="6" y="72"/>
                      <a:pt x="6" y="84"/>
                      <a:pt x="4" y="97"/>
                    </a:cubicBezTo>
                    <a:cubicBezTo>
                      <a:pt x="329" y="234"/>
                      <a:pt x="452" y="176"/>
                      <a:pt x="452" y="176"/>
                    </a:cubicBezTo>
                    <a:cubicBezTo>
                      <a:pt x="452" y="251"/>
                      <a:pt x="533" y="360"/>
                      <a:pt x="533" y="360"/>
                    </a:cubicBezTo>
                    <a:cubicBezTo>
                      <a:pt x="538" y="350"/>
                      <a:pt x="592" y="360"/>
                      <a:pt x="592" y="360"/>
                    </a:cubicBezTo>
                    <a:cubicBezTo>
                      <a:pt x="587" y="357"/>
                      <a:pt x="604" y="161"/>
                      <a:pt x="628" y="117"/>
                    </a:cubicBezTo>
                    <a:cubicBezTo>
                      <a:pt x="652" y="72"/>
                      <a:pt x="625" y="35"/>
                      <a:pt x="625" y="35"/>
                    </a:cubicBezTo>
                    <a:cubicBezTo>
                      <a:pt x="630" y="20"/>
                      <a:pt x="628" y="9"/>
                      <a:pt x="624" y="0"/>
                    </a:cubicBezTo>
                    <a:close/>
                  </a:path>
                </a:pathLst>
              </a:custGeom>
              <a:solidFill>
                <a:srgbClr val="BF67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03" name="Group 402">
              <a:extLst>
                <a:ext uri="{FF2B5EF4-FFF2-40B4-BE49-F238E27FC236}">
                  <a16:creationId xmlns:a16="http://schemas.microsoft.com/office/drawing/2014/main" xmlns="" id="{CCEB2BEC-9118-47E9-BA34-F629F912046F}"/>
                </a:ext>
              </a:extLst>
            </p:cNvPr>
            <p:cNvGrpSpPr/>
            <p:nvPr/>
          </p:nvGrpSpPr>
          <p:grpSpPr>
            <a:xfrm>
              <a:off x="12614302" y="5291844"/>
              <a:ext cx="5296" cy="19420"/>
              <a:chOff x="10929939" y="987426"/>
              <a:chExt cx="4762" cy="17463"/>
            </a:xfrm>
          </p:grpSpPr>
          <p:sp>
            <p:nvSpPr>
              <p:cNvPr id="415" name="Freeform 64">
                <a:extLst>
                  <a:ext uri="{FF2B5EF4-FFF2-40B4-BE49-F238E27FC236}">
                    <a16:creationId xmlns:a16="http://schemas.microsoft.com/office/drawing/2014/main" xmlns="" id="{01AA9CAE-01B2-4E95-A0EA-255EE679F5A3}"/>
                  </a:ext>
                </a:extLst>
              </p:cNvPr>
              <p:cNvSpPr>
                <a:spLocks/>
              </p:cNvSpPr>
              <p:nvPr/>
            </p:nvSpPr>
            <p:spPr bwMode="auto">
              <a:xfrm>
                <a:off x="10931526" y="992189"/>
                <a:ext cx="3175" cy="12700"/>
              </a:xfrm>
              <a:custGeom>
                <a:avLst/>
                <a:gdLst>
                  <a:gd name="T0" fmla="*/ 2 w 4"/>
                  <a:gd name="T1" fmla="*/ 16 h 16"/>
                  <a:gd name="T2" fmla="*/ 4 w 4"/>
                  <a:gd name="T3" fmla="*/ 0 h 16"/>
                  <a:gd name="T4" fmla="*/ 0 w 4"/>
                  <a:gd name="T5" fmla="*/ 0 h 16"/>
                  <a:gd name="T6" fmla="*/ 2 w 4"/>
                  <a:gd name="T7" fmla="*/ 16 h 16"/>
                </a:gdLst>
                <a:ahLst/>
                <a:cxnLst>
                  <a:cxn ang="0">
                    <a:pos x="T0" y="T1"/>
                  </a:cxn>
                  <a:cxn ang="0">
                    <a:pos x="T2" y="T3"/>
                  </a:cxn>
                  <a:cxn ang="0">
                    <a:pos x="T4" y="T5"/>
                  </a:cxn>
                  <a:cxn ang="0">
                    <a:pos x="T6" y="T7"/>
                  </a:cxn>
                </a:cxnLst>
                <a:rect l="0" t="0" r="r" b="b"/>
                <a:pathLst>
                  <a:path w="4" h="16">
                    <a:moveTo>
                      <a:pt x="2" y="16"/>
                    </a:moveTo>
                    <a:cubicBezTo>
                      <a:pt x="3" y="9"/>
                      <a:pt x="4" y="3"/>
                      <a:pt x="4" y="0"/>
                    </a:cubicBezTo>
                    <a:cubicBezTo>
                      <a:pt x="3" y="0"/>
                      <a:pt x="1" y="0"/>
                      <a:pt x="0" y="0"/>
                    </a:cubicBezTo>
                    <a:cubicBezTo>
                      <a:pt x="0" y="3"/>
                      <a:pt x="1" y="9"/>
                      <a:pt x="2" y="16"/>
                    </a:cubicBezTo>
                  </a:path>
                </a:pathLst>
              </a:custGeom>
              <a:solidFill>
                <a:srgbClr val="FEB0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6" name="Freeform 65">
                <a:extLst>
                  <a:ext uri="{FF2B5EF4-FFF2-40B4-BE49-F238E27FC236}">
                    <a16:creationId xmlns:a16="http://schemas.microsoft.com/office/drawing/2014/main" xmlns="" id="{C6E609D7-F133-4B4C-BB0B-4CA12FC6C4E5}"/>
                  </a:ext>
                </a:extLst>
              </p:cNvPr>
              <p:cNvSpPr>
                <a:spLocks/>
              </p:cNvSpPr>
              <p:nvPr/>
            </p:nvSpPr>
            <p:spPr bwMode="auto">
              <a:xfrm>
                <a:off x="10929939" y="987426"/>
                <a:ext cx="1588" cy="4763"/>
              </a:xfrm>
              <a:custGeom>
                <a:avLst/>
                <a:gdLst>
                  <a:gd name="T0" fmla="*/ 0 w 1"/>
                  <a:gd name="T1" fmla="*/ 5 h 5"/>
                  <a:gd name="T2" fmla="*/ 1 w 1"/>
                  <a:gd name="T3" fmla="*/ 5 h 5"/>
                  <a:gd name="T4" fmla="*/ 0 w 1"/>
                  <a:gd name="T5" fmla="*/ 5 h 5"/>
                </a:gdLst>
                <a:ahLst/>
                <a:cxnLst>
                  <a:cxn ang="0">
                    <a:pos x="T0" y="T1"/>
                  </a:cxn>
                  <a:cxn ang="0">
                    <a:pos x="T2" y="T3"/>
                  </a:cxn>
                  <a:cxn ang="0">
                    <a:pos x="T4" y="T5"/>
                  </a:cxn>
                </a:cxnLst>
                <a:rect l="0" t="0" r="r" b="b"/>
                <a:pathLst>
                  <a:path w="1" h="5">
                    <a:moveTo>
                      <a:pt x="0" y="5"/>
                    </a:moveTo>
                    <a:cubicBezTo>
                      <a:pt x="0" y="5"/>
                      <a:pt x="0" y="5"/>
                      <a:pt x="1" y="5"/>
                    </a:cubicBezTo>
                    <a:cubicBezTo>
                      <a:pt x="0" y="1"/>
                      <a:pt x="0" y="0"/>
                      <a:pt x="0" y="5"/>
                    </a:cubicBezTo>
                    <a:close/>
                  </a:path>
                </a:pathLst>
              </a:custGeom>
              <a:solidFill>
                <a:srgbClr val="FEB0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47" name="Group 446">
              <a:extLst>
                <a:ext uri="{FF2B5EF4-FFF2-40B4-BE49-F238E27FC236}">
                  <a16:creationId xmlns:a16="http://schemas.microsoft.com/office/drawing/2014/main" xmlns="" id="{E432D7F7-6FED-4BE5-B6CF-EE312532F761}"/>
                </a:ext>
              </a:extLst>
            </p:cNvPr>
            <p:cNvGrpSpPr/>
            <p:nvPr/>
          </p:nvGrpSpPr>
          <p:grpSpPr>
            <a:xfrm>
              <a:off x="10849004" y="4985749"/>
              <a:ext cx="831851" cy="881063"/>
              <a:chOff x="12290426" y="742951"/>
              <a:chExt cx="831851" cy="881063"/>
            </a:xfrm>
          </p:grpSpPr>
          <p:sp>
            <p:nvSpPr>
              <p:cNvPr id="448" name="Freeform 72">
                <a:extLst>
                  <a:ext uri="{FF2B5EF4-FFF2-40B4-BE49-F238E27FC236}">
                    <a16:creationId xmlns:a16="http://schemas.microsoft.com/office/drawing/2014/main" xmlns="" id="{208BA75E-BC90-4181-BA4A-3170692AC40C}"/>
                  </a:ext>
                </a:extLst>
              </p:cNvPr>
              <p:cNvSpPr>
                <a:spLocks/>
              </p:cNvSpPr>
              <p:nvPr/>
            </p:nvSpPr>
            <p:spPr bwMode="auto">
              <a:xfrm>
                <a:off x="12292014" y="1155701"/>
                <a:ext cx="830263" cy="468313"/>
              </a:xfrm>
              <a:custGeom>
                <a:avLst/>
                <a:gdLst>
                  <a:gd name="T0" fmla="*/ 56 w 1004"/>
                  <a:gd name="T1" fmla="*/ 0 h 571"/>
                  <a:gd name="T2" fmla="*/ 0 w 1004"/>
                  <a:gd name="T3" fmla="*/ 457 h 571"/>
                  <a:gd name="T4" fmla="*/ 214 w 1004"/>
                  <a:gd name="T5" fmla="*/ 528 h 571"/>
                  <a:gd name="T6" fmla="*/ 240 w 1004"/>
                  <a:gd name="T7" fmla="*/ 431 h 571"/>
                  <a:gd name="T8" fmla="*/ 248 w 1004"/>
                  <a:gd name="T9" fmla="*/ 537 h 571"/>
                  <a:gd name="T10" fmla="*/ 778 w 1004"/>
                  <a:gd name="T11" fmla="*/ 544 h 571"/>
                  <a:gd name="T12" fmla="*/ 789 w 1004"/>
                  <a:gd name="T13" fmla="*/ 444 h 571"/>
                  <a:gd name="T14" fmla="*/ 820 w 1004"/>
                  <a:gd name="T15" fmla="*/ 536 h 571"/>
                  <a:gd name="T16" fmla="*/ 1004 w 1004"/>
                  <a:gd name="T17" fmla="*/ 498 h 571"/>
                  <a:gd name="T18" fmla="*/ 940 w 1004"/>
                  <a:gd name="T19" fmla="*/ 222 h 571"/>
                  <a:gd name="T20" fmla="*/ 957 w 1004"/>
                  <a:gd name="T21" fmla="*/ 8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4" h="571">
                    <a:moveTo>
                      <a:pt x="56" y="0"/>
                    </a:moveTo>
                    <a:cubicBezTo>
                      <a:pt x="56" y="0"/>
                      <a:pt x="64" y="349"/>
                      <a:pt x="0" y="457"/>
                    </a:cubicBezTo>
                    <a:cubicBezTo>
                      <a:pt x="0" y="457"/>
                      <a:pt x="58" y="523"/>
                      <a:pt x="214" y="528"/>
                    </a:cubicBezTo>
                    <a:cubicBezTo>
                      <a:pt x="214" y="528"/>
                      <a:pt x="238" y="455"/>
                      <a:pt x="240" y="431"/>
                    </a:cubicBezTo>
                    <a:cubicBezTo>
                      <a:pt x="240" y="431"/>
                      <a:pt x="249" y="522"/>
                      <a:pt x="248" y="537"/>
                    </a:cubicBezTo>
                    <a:cubicBezTo>
                      <a:pt x="248" y="537"/>
                      <a:pt x="587" y="571"/>
                      <a:pt x="778" y="544"/>
                    </a:cubicBezTo>
                    <a:cubicBezTo>
                      <a:pt x="778" y="544"/>
                      <a:pt x="779" y="463"/>
                      <a:pt x="789" y="444"/>
                    </a:cubicBezTo>
                    <a:cubicBezTo>
                      <a:pt x="789" y="444"/>
                      <a:pt x="800" y="523"/>
                      <a:pt x="820" y="536"/>
                    </a:cubicBezTo>
                    <a:cubicBezTo>
                      <a:pt x="820" y="536"/>
                      <a:pt x="930" y="539"/>
                      <a:pt x="1004" y="498"/>
                    </a:cubicBezTo>
                    <a:cubicBezTo>
                      <a:pt x="1004" y="498"/>
                      <a:pt x="947" y="289"/>
                      <a:pt x="940" y="222"/>
                    </a:cubicBezTo>
                    <a:cubicBezTo>
                      <a:pt x="934" y="155"/>
                      <a:pt x="957" y="8"/>
                      <a:pt x="957" y="8"/>
                    </a:cubicBezTo>
                  </a:path>
                </a:pathLst>
              </a:custGeom>
              <a:solidFill>
                <a:srgbClr val="1E1D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9" name="Freeform 74">
                <a:extLst>
                  <a:ext uri="{FF2B5EF4-FFF2-40B4-BE49-F238E27FC236}">
                    <a16:creationId xmlns:a16="http://schemas.microsoft.com/office/drawing/2014/main" xmlns="" id="{8BC2A3DA-2009-431A-9AA3-289429B65EC3}"/>
                  </a:ext>
                </a:extLst>
              </p:cNvPr>
              <p:cNvSpPr>
                <a:spLocks/>
              </p:cNvSpPr>
              <p:nvPr/>
            </p:nvSpPr>
            <p:spPr bwMode="auto">
              <a:xfrm>
                <a:off x="12312651" y="1150939"/>
                <a:ext cx="165100" cy="171450"/>
              </a:xfrm>
              <a:custGeom>
                <a:avLst/>
                <a:gdLst>
                  <a:gd name="T0" fmla="*/ 200 w 200"/>
                  <a:gd name="T1" fmla="*/ 105 h 210"/>
                  <a:gd name="T2" fmla="*/ 100 w 200"/>
                  <a:gd name="T3" fmla="*/ 209 h 210"/>
                  <a:gd name="T4" fmla="*/ 0 w 200"/>
                  <a:gd name="T5" fmla="*/ 105 h 210"/>
                  <a:gd name="T6" fmla="*/ 100 w 200"/>
                  <a:gd name="T7" fmla="*/ 0 h 210"/>
                  <a:gd name="T8" fmla="*/ 200 w 200"/>
                  <a:gd name="T9" fmla="*/ 105 h 210"/>
                </a:gdLst>
                <a:ahLst/>
                <a:cxnLst>
                  <a:cxn ang="0">
                    <a:pos x="T0" y="T1"/>
                  </a:cxn>
                  <a:cxn ang="0">
                    <a:pos x="T2" y="T3"/>
                  </a:cxn>
                  <a:cxn ang="0">
                    <a:pos x="T4" y="T5"/>
                  </a:cxn>
                  <a:cxn ang="0">
                    <a:pos x="T6" y="T7"/>
                  </a:cxn>
                  <a:cxn ang="0">
                    <a:pos x="T8" y="T9"/>
                  </a:cxn>
                </a:cxnLst>
                <a:rect l="0" t="0" r="r" b="b"/>
                <a:pathLst>
                  <a:path w="200" h="210">
                    <a:moveTo>
                      <a:pt x="200" y="105"/>
                    </a:moveTo>
                    <a:cubicBezTo>
                      <a:pt x="200" y="162"/>
                      <a:pt x="156" y="209"/>
                      <a:pt x="100" y="209"/>
                    </a:cubicBezTo>
                    <a:cubicBezTo>
                      <a:pt x="45" y="210"/>
                      <a:pt x="0" y="163"/>
                      <a:pt x="0" y="105"/>
                    </a:cubicBezTo>
                    <a:cubicBezTo>
                      <a:pt x="0" y="48"/>
                      <a:pt x="44" y="1"/>
                      <a:pt x="100" y="0"/>
                    </a:cubicBezTo>
                    <a:cubicBezTo>
                      <a:pt x="155" y="0"/>
                      <a:pt x="200" y="47"/>
                      <a:pt x="200" y="105"/>
                    </a:cubicBezTo>
                  </a:path>
                </a:pathLst>
              </a:custGeom>
              <a:solidFill>
                <a:srgbClr val="F9B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0" name="Freeform 75">
                <a:extLst>
                  <a:ext uri="{FF2B5EF4-FFF2-40B4-BE49-F238E27FC236}">
                    <a16:creationId xmlns:a16="http://schemas.microsoft.com/office/drawing/2014/main" xmlns="" id="{9CC8EFDC-BF77-4B4A-8F9F-DD35E9302080}"/>
                  </a:ext>
                </a:extLst>
              </p:cNvPr>
              <p:cNvSpPr>
                <a:spLocks/>
              </p:cNvSpPr>
              <p:nvPr/>
            </p:nvSpPr>
            <p:spPr bwMode="auto">
              <a:xfrm>
                <a:off x="12939714" y="1149351"/>
                <a:ext cx="165100" cy="171450"/>
              </a:xfrm>
              <a:custGeom>
                <a:avLst/>
                <a:gdLst>
                  <a:gd name="T0" fmla="*/ 200 w 201"/>
                  <a:gd name="T1" fmla="*/ 104 h 209"/>
                  <a:gd name="T2" fmla="*/ 101 w 201"/>
                  <a:gd name="T3" fmla="*/ 209 h 209"/>
                  <a:gd name="T4" fmla="*/ 0 w 201"/>
                  <a:gd name="T5" fmla="*/ 105 h 209"/>
                  <a:gd name="T6" fmla="*/ 100 w 201"/>
                  <a:gd name="T7" fmla="*/ 0 h 209"/>
                  <a:gd name="T8" fmla="*/ 200 w 201"/>
                  <a:gd name="T9" fmla="*/ 104 h 209"/>
                </a:gdLst>
                <a:ahLst/>
                <a:cxnLst>
                  <a:cxn ang="0">
                    <a:pos x="T0" y="T1"/>
                  </a:cxn>
                  <a:cxn ang="0">
                    <a:pos x="T2" y="T3"/>
                  </a:cxn>
                  <a:cxn ang="0">
                    <a:pos x="T4" y="T5"/>
                  </a:cxn>
                  <a:cxn ang="0">
                    <a:pos x="T6" y="T7"/>
                  </a:cxn>
                  <a:cxn ang="0">
                    <a:pos x="T8" y="T9"/>
                  </a:cxn>
                </a:cxnLst>
                <a:rect l="0" t="0" r="r" b="b"/>
                <a:pathLst>
                  <a:path w="201" h="209">
                    <a:moveTo>
                      <a:pt x="200" y="104"/>
                    </a:moveTo>
                    <a:cubicBezTo>
                      <a:pt x="201" y="162"/>
                      <a:pt x="156" y="209"/>
                      <a:pt x="101" y="209"/>
                    </a:cubicBezTo>
                    <a:cubicBezTo>
                      <a:pt x="45" y="209"/>
                      <a:pt x="1" y="162"/>
                      <a:pt x="0" y="105"/>
                    </a:cubicBezTo>
                    <a:cubicBezTo>
                      <a:pt x="0" y="47"/>
                      <a:pt x="45" y="0"/>
                      <a:pt x="100" y="0"/>
                    </a:cubicBezTo>
                    <a:cubicBezTo>
                      <a:pt x="155" y="0"/>
                      <a:pt x="200" y="46"/>
                      <a:pt x="200" y="104"/>
                    </a:cubicBezTo>
                    <a:close/>
                  </a:path>
                </a:pathLst>
              </a:custGeom>
              <a:solidFill>
                <a:srgbClr val="F9B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1" name="Freeform 80">
                <a:extLst>
                  <a:ext uri="{FF2B5EF4-FFF2-40B4-BE49-F238E27FC236}">
                    <a16:creationId xmlns:a16="http://schemas.microsoft.com/office/drawing/2014/main" xmlns="" id="{5CA9E6A7-1BA4-4C7E-B625-A7CB5A252B58}"/>
                  </a:ext>
                </a:extLst>
              </p:cNvPr>
              <p:cNvSpPr>
                <a:spLocks/>
              </p:cNvSpPr>
              <p:nvPr/>
            </p:nvSpPr>
            <p:spPr bwMode="auto">
              <a:xfrm>
                <a:off x="12407901" y="839789"/>
                <a:ext cx="596900" cy="698500"/>
              </a:xfrm>
              <a:custGeom>
                <a:avLst/>
                <a:gdLst>
                  <a:gd name="T0" fmla="*/ 722 w 722"/>
                  <a:gd name="T1" fmla="*/ 452 h 850"/>
                  <a:gd name="T2" fmla="*/ 363 w 722"/>
                  <a:gd name="T3" fmla="*/ 849 h 850"/>
                  <a:gd name="T4" fmla="*/ 1 w 722"/>
                  <a:gd name="T5" fmla="*/ 455 h 850"/>
                  <a:gd name="T6" fmla="*/ 360 w 722"/>
                  <a:gd name="T7" fmla="*/ 2 h 850"/>
                  <a:gd name="T8" fmla="*/ 722 w 722"/>
                  <a:gd name="T9" fmla="*/ 452 h 850"/>
                </a:gdLst>
                <a:ahLst/>
                <a:cxnLst>
                  <a:cxn ang="0">
                    <a:pos x="T0" y="T1"/>
                  </a:cxn>
                  <a:cxn ang="0">
                    <a:pos x="T2" y="T3"/>
                  </a:cxn>
                  <a:cxn ang="0">
                    <a:pos x="T4" y="T5"/>
                  </a:cxn>
                  <a:cxn ang="0">
                    <a:pos x="T6" y="T7"/>
                  </a:cxn>
                  <a:cxn ang="0">
                    <a:pos x="T8" y="T9"/>
                  </a:cxn>
                </a:cxnLst>
                <a:rect l="0" t="0" r="r" b="b"/>
                <a:pathLst>
                  <a:path w="722" h="850">
                    <a:moveTo>
                      <a:pt x="722" y="452"/>
                    </a:moveTo>
                    <a:cubicBezTo>
                      <a:pt x="722" y="671"/>
                      <a:pt x="562" y="849"/>
                      <a:pt x="363" y="849"/>
                    </a:cubicBezTo>
                    <a:cubicBezTo>
                      <a:pt x="164" y="850"/>
                      <a:pt x="2" y="673"/>
                      <a:pt x="1" y="455"/>
                    </a:cubicBezTo>
                    <a:cubicBezTo>
                      <a:pt x="0" y="236"/>
                      <a:pt x="97" y="3"/>
                      <a:pt x="360" y="2"/>
                    </a:cubicBezTo>
                    <a:cubicBezTo>
                      <a:pt x="656" y="0"/>
                      <a:pt x="721" y="234"/>
                      <a:pt x="722" y="452"/>
                    </a:cubicBezTo>
                    <a:close/>
                  </a:path>
                </a:pathLst>
              </a:custGeom>
              <a:solidFill>
                <a:srgbClr val="FCCE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2" name="Freeform 81">
                <a:extLst>
                  <a:ext uri="{FF2B5EF4-FFF2-40B4-BE49-F238E27FC236}">
                    <a16:creationId xmlns:a16="http://schemas.microsoft.com/office/drawing/2014/main" xmlns="" id="{2C6DA013-76CA-4FB2-BE27-956C4C166F7C}"/>
                  </a:ext>
                </a:extLst>
              </p:cNvPr>
              <p:cNvSpPr>
                <a:spLocks/>
              </p:cNvSpPr>
              <p:nvPr/>
            </p:nvSpPr>
            <p:spPr bwMode="auto">
              <a:xfrm>
                <a:off x="12334876" y="1206501"/>
                <a:ext cx="77788" cy="38100"/>
              </a:xfrm>
              <a:custGeom>
                <a:avLst/>
                <a:gdLst>
                  <a:gd name="T0" fmla="*/ 3 w 93"/>
                  <a:gd name="T1" fmla="*/ 39 h 46"/>
                  <a:gd name="T2" fmla="*/ 3 w 93"/>
                  <a:gd name="T3" fmla="*/ 40 h 46"/>
                  <a:gd name="T4" fmla="*/ 7 w 93"/>
                  <a:gd name="T5" fmla="*/ 38 h 46"/>
                  <a:gd name="T6" fmla="*/ 38 w 93"/>
                  <a:gd name="T7" fmla="*/ 15 h 46"/>
                  <a:gd name="T8" fmla="*/ 83 w 93"/>
                  <a:gd name="T9" fmla="*/ 42 h 46"/>
                  <a:gd name="T10" fmla="*/ 93 w 93"/>
                  <a:gd name="T11" fmla="*/ 39 h 46"/>
                  <a:gd name="T12" fmla="*/ 48 w 93"/>
                  <a:gd name="T13" fmla="*/ 1 h 46"/>
                  <a:gd name="T14" fmla="*/ 15 w 93"/>
                  <a:gd name="T15" fmla="*/ 13 h 46"/>
                  <a:gd name="T16" fmla="*/ 3 w 93"/>
                  <a:gd name="T17" fmla="*/ 34 h 46"/>
                  <a:gd name="T18" fmla="*/ 3 w 93"/>
                  <a:gd name="T19" fmla="*/ 39 h 46"/>
                  <a:gd name="T20" fmla="*/ 3 w 93"/>
                  <a:gd name="T21"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6">
                    <a:moveTo>
                      <a:pt x="3" y="39"/>
                    </a:moveTo>
                    <a:cubicBezTo>
                      <a:pt x="3" y="39"/>
                      <a:pt x="3" y="39"/>
                      <a:pt x="3" y="40"/>
                    </a:cubicBezTo>
                    <a:cubicBezTo>
                      <a:pt x="5" y="40"/>
                      <a:pt x="6" y="39"/>
                      <a:pt x="7" y="38"/>
                    </a:cubicBezTo>
                    <a:cubicBezTo>
                      <a:pt x="15" y="26"/>
                      <a:pt x="24" y="19"/>
                      <a:pt x="38" y="15"/>
                    </a:cubicBezTo>
                    <a:cubicBezTo>
                      <a:pt x="60" y="9"/>
                      <a:pt x="73" y="26"/>
                      <a:pt x="83" y="42"/>
                    </a:cubicBezTo>
                    <a:cubicBezTo>
                      <a:pt x="86" y="46"/>
                      <a:pt x="93" y="44"/>
                      <a:pt x="93" y="39"/>
                    </a:cubicBezTo>
                    <a:cubicBezTo>
                      <a:pt x="91" y="17"/>
                      <a:pt x="69" y="2"/>
                      <a:pt x="48" y="1"/>
                    </a:cubicBezTo>
                    <a:cubicBezTo>
                      <a:pt x="36" y="0"/>
                      <a:pt x="24" y="6"/>
                      <a:pt x="15" y="13"/>
                    </a:cubicBezTo>
                    <a:cubicBezTo>
                      <a:pt x="12" y="15"/>
                      <a:pt x="0" y="34"/>
                      <a:pt x="3" y="34"/>
                    </a:cubicBezTo>
                    <a:cubicBezTo>
                      <a:pt x="0" y="34"/>
                      <a:pt x="0" y="39"/>
                      <a:pt x="3" y="39"/>
                    </a:cubicBezTo>
                    <a:lnTo>
                      <a:pt x="3" y="39"/>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3" name="Freeform 82">
                <a:extLst>
                  <a:ext uri="{FF2B5EF4-FFF2-40B4-BE49-F238E27FC236}">
                    <a16:creationId xmlns:a16="http://schemas.microsoft.com/office/drawing/2014/main" xmlns="" id="{7AC90D1B-4AB6-4B7C-B452-FE712978B0B8}"/>
                  </a:ext>
                </a:extLst>
              </p:cNvPr>
              <p:cNvSpPr>
                <a:spLocks/>
              </p:cNvSpPr>
              <p:nvPr/>
            </p:nvSpPr>
            <p:spPr bwMode="auto">
              <a:xfrm>
                <a:off x="12361864" y="1236664"/>
                <a:ext cx="50800" cy="25400"/>
              </a:xfrm>
              <a:custGeom>
                <a:avLst/>
                <a:gdLst>
                  <a:gd name="T0" fmla="*/ 6 w 61"/>
                  <a:gd name="T1" fmla="*/ 29 h 30"/>
                  <a:gd name="T2" fmla="*/ 26 w 61"/>
                  <a:gd name="T3" fmla="*/ 17 h 30"/>
                  <a:gd name="T4" fmla="*/ 53 w 61"/>
                  <a:gd name="T5" fmla="*/ 14 h 30"/>
                  <a:gd name="T6" fmla="*/ 53 w 61"/>
                  <a:gd name="T7" fmla="*/ 1 h 30"/>
                  <a:gd name="T8" fmla="*/ 25 w 61"/>
                  <a:gd name="T9" fmla="*/ 4 h 30"/>
                  <a:gd name="T10" fmla="*/ 10 w 61"/>
                  <a:gd name="T11" fmla="*/ 14 h 30"/>
                  <a:gd name="T12" fmla="*/ 2 w 61"/>
                  <a:gd name="T13" fmla="*/ 25 h 30"/>
                  <a:gd name="T14" fmla="*/ 6 w 61"/>
                  <a:gd name="T15" fmla="*/ 29 h 30"/>
                  <a:gd name="T16" fmla="*/ 6 w 61"/>
                  <a:gd name="T1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0">
                    <a:moveTo>
                      <a:pt x="6" y="29"/>
                    </a:moveTo>
                    <a:cubicBezTo>
                      <a:pt x="13" y="26"/>
                      <a:pt x="19" y="22"/>
                      <a:pt x="26" y="17"/>
                    </a:cubicBezTo>
                    <a:cubicBezTo>
                      <a:pt x="34" y="12"/>
                      <a:pt x="44" y="14"/>
                      <a:pt x="53" y="14"/>
                    </a:cubicBezTo>
                    <a:cubicBezTo>
                      <a:pt x="61" y="14"/>
                      <a:pt x="61" y="1"/>
                      <a:pt x="53" y="1"/>
                    </a:cubicBezTo>
                    <a:cubicBezTo>
                      <a:pt x="43" y="1"/>
                      <a:pt x="34" y="0"/>
                      <a:pt x="25" y="4"/>
                    </a:cubicBezTo>
                    <a:cubicBezTo>
                      <a:pt x="19" y="6"/>
                      <a:pt x="14" y="11"/>
                      <a:pt x="10" y="14"/>
                    </a:cubicBezTo>
                    <a:cubicBezTo>
                      <a:pt x="6" y="17"/>
                      <a:pt x="6" y="22"/>
                      <a:pt x="2" y="25"/>
                    </a:cubicBezTo>
                    <a:cubicBezTo>
                      <a:pt x="0" y="27"/>
                      <a:pt x="3" y="30"/>
                      <a:pt x="6" y="29"/>
                    </a:cubicBezTo>
                    <a:lnTo>
                      <a:pt x="6" y="29"/>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4" name="Freeform 83">
                <a:extLst>
                  <a:ext uri="{FF2B5EF4-FFF2-40B4-BE49-F238E27FC236}">
                    <a16:creationId xmlns:a16="http://schemas.microsoft.com/office/drawing/2014/main" xmlns="" id="{5E5E2776-47E2-47C1-A8AF-F6CE4252F32A}"/>
                  </a:ext>
                </a:extLst>
              </p:cNvPr>
              <p:cNvSpPr>
                <a:spLocks/>
              </p:cNvSpPr>
              <p:nvPr/>
            </p:nvSpPr>
            <p:spPr bwMode="auto">
              <a:xfrm>
                <a:off x="13000039" y="1204914"/>
                <a:ext cx="76200" cy="38100"/>
              </a:xfrm>
              <a:custGeom>
                <a:avLst/>
                <a:gdLst>
                  <a:gd name="T0" fmla="*/ 91 w 93"/>
                  <a:gd name="T1" fmla="*/ 34 h 46"/>
                  <a:gd name="T2" fmla="*/ 79 w 93"/>
                  <a:gd name="T3" fmla="*/ 13 h 46"/>
                  <a:gd name="T4" fmla="*/ 45 w 93"/>
                  <a:gd name="T5" fmla="*/ 1 h 46"/>
                  <a:gd name="T6" fmla="*/ 1 w 93"/>
                  <a:gd name="T7" fmla="*/ 40 h 46"/>
                  <a:gd name="T8" fmla="*/ 10 w 93"/>
                  <a:gd name="T9" fmla="*/ 42 h 46"/>
                  <a:gd name="T10" fmla="*/ 45 w 93"/>
                  <a:gd name="T11" fmla="*/ 14 h 46"/>
                  <a:gd name="T12" fmla="*/ 86 w 93"/>
                  <a:gd name="T13" fmla="*/ 38 h 46"/>
                  <a:gd name="T14" fmla="*/ 90 w 93"/>
                  <a:gd name="T15" fmla="*/ 40 h 46"/>
                  <a:gd name="T16" fmla="*/ 91 w 93"/>
                  <a:gd name="T17" fmla="*/ 39 h 46"/>
                  <a:gd name="T18" fmla="*/ 91 w 93"/>
                  <a:gd name="T19" fmla="*/ 34 h 46"/>
                  <a:gd name="T20" fmla="*/ 91 w 93"/>
                  <a:gd name="T21"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6">
                    <a:moveTo>
                      <a:pt x="91" y="34"/>
                    </a:moveTo>
                    <a:cubicBezTo>
                      <a:pt x="93" y="34"/>
                      <a:pt x="81" y="15"/>
                      <a:pt x="79" y="13"/>
                    </a:cubicBezTo>
                    <a:cubicBezTo>
                      <a:pt x="69" y="5"/>
                      <a:pt x="58" y="2"/>
                      <a:pt x="45" y="1"/>
                    </a:cubicBezTo>
                    <a:cubicBezTo>
                      <a:pt x="25" y="0"/>
                      <a:pt x="2" y="19"/>
                      <a:pt x="1" y="40"/>
                    </a:cubicBezTo>
                    <a:cubicBezTo>
                      <a:pt x="0" y="45"/>
                      <a:pt x="8" y="46"/>
                      <a:pt x="10" y="42"/>
                    </a:cubicBezTo>
                    <a:cubicBezTo>
                      <a:pt x="19" y="28"/>
                      <a:pt x="27" y="16"/>
                      <a:pt x="45" y="14"/>
                    </a:cubicBezTo>
                    <a:cubicBezTo>
                      <a:pt x="63" y="13"/>
                      <a:pt x="77" y="25"/>
                      <a:pt x="86" y="38"/>
                    </a:cubicBezTo>
                    <a:cubicBezTo>
                      <a:pt x="87" y="39"/>
                      <a:pt x="88" y="40"/>
                      <a:pt x="90" y="40"/>
                    </a:cubicBezTo>
                    <a:cubicBezTo>
                      <a:pt x="90" y="39"/>
                      <a:pt x="90" y="39"/>
                      <a:pt x="91" y="39"/>
                    </a:cubicBezTo>
                    <a:cubicBezTo>
                      <a:pt x="93" y="39"/>
                      <a:pt x="93" y="34"/>
                      <a:pt x="91" y="34"/>
                    </a:cubicBezTo>
                    <a:lnTo>
                      <a:pt x="91" y="34"/>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5" name="Freeform 84">
                <a:extLst>
                  <a:ext uri="{FF2B5EF4-FFF2-40B4-BE49-F238E27FC236}">
                    <a16:creationId xmlns:a16="http://schemas.microsoft.com/office/drawing/2014/main" xmlns="" id="{087839E3-A077-4455-A633-99A65AF50D47}"/>
                  </a:ext>
                </a:extLst>
              </p:cNvPr>
              <p:cNvSpPr>
                <a:spLocks/>
              </p:cNvSpPr>
              <p:nvPr/>
            </p:nvSpPr>
            <p:spPr bwMode="auto">
              <a:xfrm>
                <a:off x="13000039" y="1233489"/>
                <a:ext cx="50800" cy="25400"/>
              </a:xfrm>
              <a:custGeom>
                <a:avLst/>
                <a:gdLst>
                  <a:gd name="T0" fmla="*/ 59 w 61"/>
                  <a:gd name="T1" fmla="*/ 25 h 31"/>
                  <a:gd name="T2" fmla="*/ 53 w 61"/>
                  <a:gd name="T3" fmla="*/ 16 h 31"/>
                  <a:gd name="T4" fmla="*/ 39 w 61"/>
                  <a:gd name="T5" fmla="*/ 6 h 31"/>
                  <a:gd name="T6" fmla="*/ 9 w 61"/>
                  <a:gd name="T7" fmla="*/ 1 h 31"/>
                  <a:gd name="T8" fmla="*/ 9 w 61"/>
                  <a:gd name="T9" fmla="*/ 14 h 31"/>
                  <a:gd name="T10" fmla="*/ 33 w 61"/>
                  <a:gd name="T11" fmla="*/ 16 h 31"/>
                  <a:gd name="T12" fmla="*/ 56 w 61"/>
                  <a:gd name="T13" fmla="*/ 29 h 31"/>
                  <a:gd name="T14" fmla="*/ 59 w 61"/>
                  <a:gd name="T15" fmla="*/ 25 h 31"/>
                  <a:gd name="T16" fmla="*/ 59 w 61"/>
                  <a:gd name="T17"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1">
                    <a:moveTo>
                      <a:pt x="59" y="25"/>
                    </a:moveTo>
                    <a:cubicBezTo>
                      <a:pt x="57" y="23"/>
                      <a:pt x="56" y="19"/>
                      <a:pt x="53" y="16"/>
                    </a:cubicBezTo>
                    <a:cubicBezTo>
                      <a:pt x="49" y="12"/>
                      <a:pt x="44" y="9"/>
                      <a:pt x="39" y="6"/>
                    </a:cubicBezTo>
                    <a:cubicBezTo>
                      <a:pt x="30" y="0"/>
                      <a:pt x="19" y="1"/>
                      <a:pt x="9" y="1"/>
                    </a:cubicBezTo>
                    <a:cubicBezTo>
                      <a:pt x="0" y="1"/>
                      <a:pt x="0" y="14"/>
                      <a:pt x="9" y="14"/>
                    </a:cubicBezTo>
                    <a:cubicBezTo>
                      <a:pt x="17" y="14"/>
                      <a:pt x="26" y="13"/>
                      <a:pt x="33" y="16"/>
                    </a:cubicBezTo>
                    <a:cubicBezTo>
                      <a:pt x="41" y="20"/>
                      <a:pt x="48" y="26"/>
                      <a:pt x="56" y="29"/>
                    </a:cubicBezTo>
                    <a:cubicBezTo>
                      <a:pt x="59" y="31"/>
                      <a:pt x="61" y="27"/>
                      <a:pt x="59" y="25"/>
                    </a:cubicBezTo>
                    <a:lnTo>
                      <a:pt x="59" y="25"/>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6" name="Oval 88">
                <a:extLst>
                  <a:ext uri="{FF2B5EF4-FFF2-40B4-BE49-F238E27FC236}">
                    <a16:creationId xmlns:a16="http://schemas.microsoft.com/office/drawing/2014/main" xmlns="" id="{6C6859F0-BA45-4D40-ACD5-9217E3FDB964}"/>
                  </a:ext>
                </a:extLst>
              </p:cNvPr>
              <p:cNvSpPr>
                <a:spLocks noChangeArrowheads="1"/>
              </p:cNvSpPr>
              <p:nvPr/>
            </p:nvSpPr>
            <p:spPr bwMode="auto">
              <a:xfrm>
                <a:off x="12561889" y="1203326"/>
                <a:ext cx="34925"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7" name="Oval 89">
                <a:extLst>
                  <a:ext uri="{FF2B5EF4-FFF2-40B4-BE49-F238E27FC236}">
                    <a16:creationId xmlns:a16="http://schemas.microsoft.com/office/drawing/2014/main" xmlns="" id="{6D90BEF8-56D9-435B-A79B-B208FE30DFAF}"/>
                  </a:ext>
                </a:extLst>
              </p:cNvPr>
              <p:cNvSpPr>
                <a:spLocks noChangeArrowheads="1"/>
              </p:cNvSpPr>
              <p:nvPr/>
            </p:nvSpPr>
            <p:spPr bwMode="auto">
              <a:xfrm>
                <a:off x="12839701" y="1208089"/>
                <a:ext cx="36513" cy="444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8" name="Freeform 90">
                <a:extLst>
                  <a:ext uri="{FF2B5EF4-FFF2-40B4-BE49-F238E27FC236}">
                    <a16:creationId xmlns:a16="http://schemas.microsoft.com/office/drawing/2014/main" xmlns="" id="{58A9308F-B7E7-4C5A-8FCF-98E5AEC8E09D}"/>
                  </a:ext>
                </a:extLst>
              </p:cNvPr>
              <p:cNvSpPr>
                <a:spLocks/>
              </p:cNvSpPr>
              <p:nvPr/>
            </p:nvSpPr>
            <p:spPr bwMode="auto">
              <a:xfrm>
                <a:off x="12700001" y="1319214"/>
                <a:ext cx="52388" cy="44450"/>
              </a:xfrm>
              <a:custGeom>
                <a:avLst/>
                <a:gdLst>
                  <a:gd name="T0" fmla="*/ 4 w 63"/>
                  <a:gd name="T1" fmla="*/ 4 h 54"/>
                  <a:gd name="T2" fmla="*/ 19 w 63"/>
                  <a:gd name="T3" fmla="*/ 43 h 54"/>
                  <a:gd name="T4" fmla="*/ 59 w 63"/>
                  <a:gd name="T5" fmla="*/ 48 h 54"/>
                  <a:gd name="T6" fmla="*/ 59 w 63"/>
                  <a:gd name="T7" fmla="*/ 39 h 54"/>
                  <a:gd name="T8" fmla="*/ 29 w 63"/>
                  <a:gd name="T9" fmla="*/ 34 h 54"/>
                  <a:gd name="T10" fmla="*/ 10 w 63"/>
                  <a:gd name="T11" fmla="*/ 3 h 54"/>
                  <a:gd name="T12" fmla="*/ 4 w 63"/>
                  <a:gd name="T13" fmla="*/ 4 h 54"/>
                  <a:gd name="T14" fmla="*/ 4 w 63"/>
                  <a:gd name="T15" fmla="*/ 4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54">
                    <a:moveTo>
                      <a:pt x="4" y="4"/>
                    </a:moveTo>
                    <a:cubicBezTo>
                      <a:pt x="0" y="16"/>
                      <a:pt x="9" y="35"/>
                      <a:pt x="19" y="43"/>
                    </a:cubicBezTo>
                    <a:cubicBezTo>
                      <a:pt x="28" y="50"/>
                      <a:pt x="49" y="54"/>
                      <a:pt x="59" y="48"/>
                    </a:cubicBezTo>
                    <a:cubicBezTo>
                      <a:pt x="63" y="46"/>
                      <a:pt x="63" y="41"/>
                      <a:pt x="59" y="39"/>
                    </a:cubicBezTo>
                    <a:cubicBezTo>
                      <a:pt x="51" y="34"/>
                      <a:pt x="39" y="38"/>
                      <a:pt x="29" y="34"/>
                    </a:cubicBezTo>
                    <a:cubicBezTo>
                      <a:pt x="18" y="29"/>
                      <a:pt x="15" y="12"/>
                      <a:pt x="10" y="3"/>
                    </a:cubicBezTo>
                    <a:cubicBezTo>
                      <a:pt x="8" y="0"/>
                      <a:pt x="4" y="1"/>
                      <a:pt x="4" y="4"/>
                    </a:cubicBezTo>
                    <a:lnTo>
                      <a:pt x="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9" name="Freeform 91">
                <a:extLst>
                  <a:ext uri="{FF2B5EF4-FFF2-40B4-BE49-F238E27FC236}">
                    <a16:creationId xmlns:a16="http://schemas.microsoft.com/office/drawing/2014/main" xmlns="" id="{E571231D-5B6C-410A-A89E-630AEC66AA5C}"/>
                  </a:ext>
                </a:extLst>
              </p:cNvPr>
              <p:cNvSpPr>
                <a:spLocks/>
              </p:cNvSpPr>
              <p:nvPr/>
            </p:nvSpPr>
            <p:spPr bwMode="auto">
              <a:xfrm>
                <a:off x="12717464" y="1143001"/>
                <a:ext cx="63500" cy="168275"/>
              </a:xfrm>
              <a:custGeom>
                <a:avLst/>
                <a:gdLst>
                  <a:gd name="T0" fmla="*/ 25 w 77"/>
                  <a:gd name="T1" fmla="*/ 182 h 205"/>
                  <a:gd name="T2" fmla="*/ 77 w 77"/>
                  <a:gd name="T3" fmla="*/ 132 h 205"/>
                  <a:gd name="T4" fmla="*/ 46 w 77"/>
                  <a:gd name="T5" fmla="*/ 109 h 205"/>
                  <a:gd name="T6" fmla="*/ 31 w 77"/>
                  <a:gd name="T7" fmla="*/ 114 h 205"/>
                  <a:gd name="T8" fmla="*/ 14 w 77"/>
                  <a:gd name="T9" fmla="*/ 83 h 205"/>
                  <a:gd name="T10" fmla="*/ 20 w 77"/>
                  <a:gd name="T11" fmla="*/ 10 h 205"/>
                  <a:gd name="T12" fmla="*/ 9 w 77"/>
                  <a:gd name="T13" fmla="*/ 7 h 205"/>
                  <a:gd name="T14" fmla="*/ 3 w 77"/>
                  <a:gd name="T15" fmla="*/ 72 h 205"/>
                  <a:gd name="T16" fmla="*/ 7 w 77"/>
                  <a:gd name="T17" fmla="*/ 115 h 205"/>
                  <a:gd name="T18" fmla="*/ 25 w 77"/>
                  <a:gd name="T19" fmla="*/ 126 h 205"/>
                  <a:gd name="T20" fmla="*/ 42 w 77"/>
                  <a:gd name="T21" fmla="*/ 122 h 205"/>
                  <a:gd name="T22" fmla="*/ 55 w 77"/>
                  <a:gd name="T23" fmla="*/ 162 h 205"/>
                  <a:gd name="T24" fmla="*/ 28 w 77"/>
                  <a:gd name="T25" fmla="*/ 177 h 205"/>
                  <a:gd name="T26" fmla="*/ 25 w 77"/>
                  <a:gd name="T27" fmla="*/ 182 h 205"/>
                  <a:gd name="T28" fmla="*/ 25 w 77"/>
                  <a:gd name="T29" fmla="*/ 18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 h="205">
                    <a:moveTo>
                      <a:pt x="25" y="182"/>
                    </a:moveTo>
                    <a:cubicBezTo>
                      <a:pt x="46" y="205"/>
                      <a:pt x="77" y="148"/>
                      <a:pt x="77" y="132"/>
                    </a:cubicBezTo>
                    <a:cubicBezTo>
                      <a:pt x="77" y="118"/>
                      <a:pt x="59" y="105"/>
                      <a:pt x="46" y="109"/>
                    </a:cubicBezTo>
                    <a:cubicBezTo>
                      <a:pt x="41" y="111"/>
                      <a:pt x="36" y="112"/>
                      <a:pt x="31" y="114"/>
                    </a:cubicBezTo>
                    <a:cubicBezTo>
                      <a:pt x="11" y="121"/>
                      <a:pt x="14" y="90"/>
                      <a:pt x="14" y="83"/>
                    </a:cubicBezTo>
                    <a:cubicBezTo>
                      <a:pt x="15" y="59"/>
                      <a:pt x="13" y="33"/>
                      <a:pt x="20" y="10"/>
                    </a:cubicBezTo>
                    <a:cubicBezTo>
                      <a:pt x="22" y="3"/>
                      <a:pt x="12" y="0"/>
                      <a:pt x="9" y="7"/>
                    </a:cubicBezTo>
                    <a:cubicBezTo>
                      <a:pt x="3" y="27"/>
                      <a:pt x="3" y="50"/>
                      <a:pt x="3" y="72"/>
                    </a:cubicBezTo>
                    <a:cubicBezTo>
                      <a:pt x="3" y="85"/>
                      <a:pt x="0" y="103"/>
                      <a:pt x="7" y="115"/>
                    </a:cubicBezTo>
                    <a:cubicBezTo>
                      <a:pt x="11" y="121"/>
                      <a:pt x="18" y="127"/>
                      <a:pt x="25" y="126"/>
                    </a:cubicBezTo>
                    <a:cubicBezTo>
                      <a:pt x="31" y="126"/>
                      <a:pt x="37" y="124"/>
                      <a:pt x="42" y="122"/>
                    </a:cubicBezTo>
                    <a:cubicBezTo>
                      <a:pt x="63" y="138"/>
                      <a:pt x="67" y="151"/>
                      <a:pt x="55" y="162"/>
                    </a:cubicBezTo>
                    <a:cubicBezTo>
                      <a:pt x="51" y="167"/>
                      <a:pt x="36" y="182"/>
                      <a:pt x="28" y="177"/>
                    </a:cubicBezTo>
                    <a:cubicBezTo>
                      <a:pt x="26" y="175"/>
                      <a:pt x="23" y="179"/>
                      <a:pt x="25" y="182"/>
                    </a:cubicBezTo>
                    <a:lnTo>
                      <a:pt x="25" y="182"/>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0" name="Freeform 92">
                <a:extLst>
                  <a:ext uri="{FF2B5EF4-FFF2-40B4-BE49-F238E27FC236}">
                    <a16:creationId xmlns:a16="http://schemas.microsoft.com/office/drawing/2014/main" xmlns="" id="{35E055A4-D1C4-46A5-BF6A-2DF9A843C1DB}"/>
                  </a:ext>
                </a:extLst>
              </p:cNvPr>
              <p:cNvSpPr>
                <a:spLocks/>
              </p:cNvSpPr>
              <p:nvPr/>
            </p:nvSpPr>
            <p:spPr bwMode="auto">
              <a:xfrm>
                <a:off x="12841289" y="1108076"/>
                <a:ext cx="95250" cy="87313"/>
              </a:xfrm>
              <a:custGeom>
                <a:avLst/>
                <a:gdLst>
                  <a:gd name="T0" fmla="*/ 2 w 115"/>
                  <a:gd name="T1" fmla="*/ 2 h 106"/>
                  <a:gd name="T2" fmla="*/ 0 w 115"/>
                  <a:gd name="T3" fmla="*/ 6 h 106"/>
                  <a:gd name="T4" fmla="*/ 5 w 115"/>
                  <a:gd name="T5" fmla="*/ 10 h 106"/>
                  <a:gd name="T6" fmla="*/ 103 w 115"/>
                  <a:gd name="T7" fmla="*/ 101 h 106"/>
                  <a:gd name="T8" fmla="*/ 114 w 115"/>
                  <a:gd name="T9" fmla="*/ 99 h 106"/>
                  <a:gd name="T10" fmla="*/ 66 w 115"/>
                  <a:gd name="T11" fmla="*/ 28 h 106"/>
                  <a:gd name="T12" fmla="*/ 26 w 115"/>
                  <a:gd name="T13" fmla="*/ 3 h 106"/>
                  <a:gd name="T14" fmla="*/ 12 w 115"/>
                  <a:gd name="T15" fmla="*/ 1 h 106"/>
                  <a:gd name="T16" fmla="*/ 7 w 115"/>
                  <a:gd name="T17" fmla="*/ 2 h 106"/>
                  <a:gd name="T18" fmla="*/ 2 w 115"/>
                  <a:gd name="T19" fmla="*/ 2 h 106"/>
                  <a:gd name="T20" fmla="*/ 2 w 115"/>
                  <a:gd name="T21" fmla="*/ 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06">
                    <a:moveTo>
                      <a:pt x="2" y="2"/>
                    </a:moveTo>
                    <a:cubicBezTo>
                      <a:pt x="1" y="3"/>
                      <a:pt x="1" y="4"/>
                      <a:pt x="0" y="6"/>
                    </a:cubicBezTo>
                    <a:cubicBezTo>
                      <a:pt x="0" y="8"/>
                      <a:pt x="2" y="10"/>
                      <a:pt x="5" y="10"/>
                    </a:cubicBezTo>
                    <a:cubicBezTo>
                      <a:pt x="49" y="14"/>
                      <a:pt x="87" y="63"/>
                      <a:pt x="103" y="101"/>
                    </a:cubicBezTo>
                    <a:cubicBezTo>
                      <a:pt x="105" y="106"/>
                      <a:pt x="115" y="106"/>
                      <a:pt x="114" y="99"/>
                    </a:cubicBezTo>
                    <a:cubicBezTo>
                      <a:pt x="112" y="72"/>
                      <a:pt x="87" y="44"/>
                      <a:pt x="66" y="28"/>
                    </a:cubicBezTo>
                    <a:cubicBezTo>
                      <a:pt x="55" y="18"/>
                      <a:pt x="40" y="9"/>
                      <a:pt x="26" y="3"/>
                    </a:cubicBezTo>
                    <a:cubicBezTo>
                      <a:pt x="21" y="1"/>
                      <a:pt x="18" y="0"/>
                      <a:pt x="12" y="1"/>
                    </a:cubicBezTo>
                    <a:cubicBezTo>
                      <a:pt x="4" y="2"/>
                      <a:pt x="10" y="8"/>
                      <a:pt x="7" y="2"/>
                    </a:cubicBezTo>
                    <a:cubicBezTo>
                      <a:pt x="6" y="0"/>
                      <a:pt x="3" y="0"/>
                      <a:pt x="2" y="2"/>
                    </a:cubicBezTo>
                    <a:lnTo>
                      <a:pt x="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1" name="Freeform 93">
                <a:extLst>
                  <a:ext uri="{FF2B5EF4-FFF2-40B4-BE49-F238E27FC236}">
                    <a16:creationId xmlns:a16="http://schemas.microsoft.com/office/drawing/2014/main" xmlns="" id="{A8E04BE2-0827-4172-99DE-A4C5382DB4E6}"/>
                  </a:ext>
                </a:extLst>
              </p:cNvPr>
              <p:cNvSpPr>
                <a:spLocks/>
              </p:cNvSpPr>
              <p:nvPr/>
            </p:nvSpPr>
            <p:spPr bwMode="auto">
              <a:xfrm>
                <a:off x="12480926" y="1120776"/>
                <a:ext cx="103188" cy="79375"/>
              </a:xfrm>
              <a:custGeom>
                <a:avLst/>
                <a:gdLst>
                  <a:gd name="T0" fmla="*/ 119 w 124"/>
                  <a:gd name="T1" fmla="*/ 0 h 97"/>
                  <a:gd name="T2" fmla="*/ 59 w 124"/>
                  <a:gd name="T3" fmla="*/ 20 h 97"/>
                  <a:gd name="T4" fmla="*/ 3 w 124"/>
                  <a:gd name="T5" fmla="*/ 85 h 97"/>
                  <a:gd name="T6" fmla="*/ 12 w 124"/>
                  <a:gd name="T7" fmla="*/ 92 h 97"/>
                  <a:gd name="T8" fmla="*/ 120 w 124"/>
                  <a:gd name="T9" fmla="*/ 8 h 97"/>
                  <a:gd name="T10" fmla="*/ 119 w 124"/>
                  <a:gd name="T11" fmla="*/ 0 h 97"/>
                  <a:gd name="T12" fmla="*/ 119 w 124"/>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124" h="97">
                    <a:moveTo>
                      <a:pt x="119" y="0"/>
                    </a:moveTo>
                    <a:cubicBezTo>
                      <a:pt x="99" y="0"/>
                      <a:pt x="75" y="7"/>
                      <a:pt x="59" y="20"/>
                    </a:cubicBezTo>
                    <a:cubicBezTo>
                      <a:pt x="39" y="37"/>
                      <a:pt x="17" y="62"/>
                      <a:pt x="3" y="85"/>
                    </a:cubicBezTo>
                    <a:cubicBezTo>
                      <a:pt x="0" y="90"/>
                      <a:pt x="8" y="97"/>
                      <a:pt x="12" y="92"/>
                    </a:cubicBezTo>
                    <a:cubicBezTo>
                      <a:pt x="44" y="56"/>
                      <a:pt x="69" y="16"/>
                      <a:pt x="120" y="8"/>
                    </a:cubicBezTo>
                    <a:cubicBezTo>
                      <a:pt x="124" y="7"/>
                      <a:pt x="123" y="0"/>
                      <a:pt x="119" y="0"/>
                    </a:cubicBez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2" name="Freeform 94">
                <a:extLst>
                  <a:ext uri="{FF2B5EF4-FFF2-40B4-BE49-F238E27FC236}">
                    <a16:creationId xmlns:a16="http://schemas.microsoft.com/office/drawing/2014/main" xmlns="" id="{50A872B2-927A-4FD9-9645-E174CEA2B8E8}"/>
                  </a:ext>
                </a:extLst>
              </p:cNvPr>
              <p:cNvSpPr>
                <a:spLocks/>
              </p:cNvSpPr>
              <p:nvPr/>
            </p:nvSpPr>
            <p:spPr bwMode="auto">
              <a:xfrm>
                <a:off x="12617451" y="742951"/>
                <a:ext cx="417513" cy="182563"/>
              </a:xfrm>
              <a:custGeom>
                <a:avLst/>
                <a:gdLst>
                  <a:gd name="T0" fmla="*/ 505 w 505"/>
                  <a:gd name="T1" fmla="*/ 216 h 222"/>
                  <a:gd name="T2" fmla="*/ 358 w 505"/>
                  <a:gd name="T3" fmla="*/ 77 h 222"/>
                  <a:gd name="T4" fmla="*/ 0 w 505"/>
                  <a:gd name="T5" fmla="*/ 73 h 222"/>
                  <a:gd name="T6" fmla="*/ 505 w 505"/>
                  <a:gd name="T7" fmla="*/ 216 h 222"/>
                </a:gdLst>
                <a:ahLst/>
                <a:cxnLst>
                  <a:cxn ang="0">
                    <a:pos x="T0" y="T1"/>
                  </a:cxn>
                  <a:cxn ang="0">
                    <a:pos x="T2" y="T3"/>
                  </a:cxn>
                  <a:cxn ang="0">
                    <a:pos x="T4" y="T5"/>
                  </a:cxn>
                  <a:cxn ang="0">
                    <a:pos x="T6" y="T7"/>
                  </a:cxn>
                </a:cxnLst>
                <a:rect l="0" t="0" r="r" b="b"/>
                <a:pathLst>
                  <a:path w="505" h="222">
                    <a:moveTo>
                      <a:pt x="505" y="216"/>
                    </a:moveTo>
                    <a:cubicBezTo>
                      <a:pt x="475" y="159"/>
                      <a:pt x="428" y="108"/>
                      <a:pt x="358" y="77"/>
                    </a:cubicBezTo>
                    <a:cubicBezTo>
                      <a:pt x="180" y="0"/>
                      <a:pt x="54" y="44"/>
                      <a:pt x="0" y="73"/>
                    </a:cubicBezTo>
                    <a:cubicBezTo>
                      <a:pt x="140" y="188"/>
                      <a:pt x="321" y="222"/>
                      <a:pt x="505" y="216"/>
                    </a:cubicBezTo>
                    <a:close/>
                  </a:path>
                </a:pathLst>
              </a:custGeom>
              <a:solidFill>
                <a:srgbClr val="2C2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3" name="Freeform 95">
                <a:extLst>
                  <a:ext uri="{FF2B5EF4-FFF2-40B4-BE49-F238E27FC236}">
                    <a16:creationId xmlns:a16="http://schemas.microsoft.com/office/drawing/2014/main" xmlns="" id="{6D280F0F-988C-49EC-B60A-74F767293E26}"/>
                  </a:ext>
                </a:extLst>
              </p:cNvPr>
              <p:cNvSpPr>
                <a:spLocks/>
              </p:cNvSpPr>
              <p:nvPr/>
            </p:nvSpPr>
            <p:spPr bwMode="auto">
              <a:xfrm>
                <a:off x="12941301" y="1050926"/>
                <a:ext cx="144463" cy="127000"/>
              </a:xfrm>
              <a:custGeom>
                <a:avLst/>
                <a:gdLst>
                  <a:gd name="T0" fmla="*/ 19 w 174"/>
                  <a:gd name="T1" fmla="*/ 98 h 155"/>
                  <a:gd name="T2" fmla="*/ 73 w 174"/>
                  <a:gd name="T3" fmla="*/ 123 h 155"/>
                  <a:gd name="T4" fmla="*/ 172 w 174"/>
                  <a:gd name="T5" fmla="*/ 155 h 155"/>
                  <a:gd name="T6" fmla="*/ 167 w 174"/>
                  <a:gd name="T7" fmla="*/ 30 h 155"/>
                  <a:gd name="T8" fmla="*/ 0 w 174"/>
                  <a:gd name="T9" fmla="*/ 0 h 155"/>
                  <a:gd name="T10" fmla="*/ 19 w 174"/>
                  <a:gd name="T11" fmla="*/ 98 h 155"/>
                </a:gdLst>
                <a:ahLst/>
                <a:cxnLst>
                  <a:cxn ang="0">
                    <a:pos x="T0" y="T1"/>
                  </a:cxn>
                  <a:cxn ang="0">
                    <a:pos x="T2" y="T3"/>
                  </a:cxn>
                  <a:cxn ang="0">
                    <a:pos x="T4" y="T5"/>
                  </a:cxn>
                  <a:cxn ang="0">
                    <a:pos x="T6" y="T7"/>
                  </a:cxn>
                  <a:cxn ang="0">
                    <a:pos x="T8" y="T9"/>
                  </a:cxn>
                  <a:cxn ang="0">
                    <a:pos x="T10" y="T11"/>
                  </a:cxn>
                </a:cxnLst>
                <a:rect l="0" t="0" r="r" b="b"/>
                <a:pathLst>
                  <a:path w="174" h="155">
                    <a:moveTo>
                      <a:pt x="19" y="98"/>
                    </a:moveTo>
                    <a:cubicBezTo>
                      <a:pt x="46" y="102"/>
                      <a:pt x="73" y="123"/>
                      <a:pt x="73" y="123"/>
                    </a:cubicBezTo>
                    <a:cubicBezTo>
                      <a:pt x="126" y="111"/>
                      <a:pt x="172" y="155"/>
                      <a:pt x="172" y="155"/>
                    </a:cubicBezTo>
                    <a:cubicBezTo>
                      <a:pt x="170" y="152"/>
                      <a:pt x="174" y="99"/>
                      <a:pt x="167" y="30"/>
                    </a:cubicBezTo>
                    <a:cubicBezTo>
                      <a:pt x="111" y="26"/>
                      <a:pt x="55" y="16"/>
                      <a:pt x="0" y="0"/>
                    </a:cubicBezTo>
                    <a:cubicBezTo>
                      <a:pt x="14" y="41"/>
                      <a:pt x="19" y="98"/>
                      <a:pt x="19" y="98"/>
                    </a:cubicBezTo>
                    <a:close/>
                  </a:path>
                </a:pathLst>
              </a:custGeom>
              <a:solidFill>
                <a:srgbClr val="2C2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4" name="Freeform 96">
                <a:extLst>
                  <a:ext uri="{FF2B5EF4-FFF2-40B4-BE49-F238E27FC236}">
                    <a16:creationId xmlns:a16="http://schemas.microsoft.com/office/drawing/2014/main" xmlns="" id="{F69FF9BE-D771-45DF-87F4-12A7458A3A5C}"/>
                  </a:ext>
                </a:extLst>
              </p:cNvPr>
              <p:cNvSpPr>
                <a:spLocks/>
              </p:cNvSpPr>
              <p:nvPr/>
            </p:nvSpPr>
            <p:spPr bwMode="auto">
              <a:xfrm>
                <a:off x="12290426" y="811214"/>
                <a:ext cx="649288" cy="358775"/>
              </a:xfrm>
              <a:custGeom>
                <a:avLst/>
                <a:gdLst>
                  <a:gd name="T0" fmla="*/ 350 w 785"/>
                  <a:gd name="T1" fmla="*/ 6 h 437"/>
                  <a:gd name="T2" fmla="*/ 44 w 785"/>
                  <a:gd name="T3" fmla="*/ 199 h 437"/>
                  <a:gd name="T4" fmla="*/ 64 w 785"/>
                  <a:gd name="T5" fmla="*/ 437 h 437"/>
                  <a:gd name="T6" fmla="*/ 147 w 785"/>
                  <a:gd name="T7" fmla="*/ 414 h 437"/>
                  <a:gd name="T8" fmla="*/ 336 w 785"/>
                  <a:gd name="T9" fmla="*/ 366 h 437"/>
                  <a:gd name="T10" fmla="*/ 350 w 785"/>
                  <a:gd name="T11" fmla="*/ 257 h 437"/>
                  <a:gd name="T12" fmla="*/ 376 w 785"/>
                  <a:gd name="T13" fmla="*/ 366 h 437"/>
                  <a:gd name="T14" fmla="*/ 502 w 785"/>
                  <a:gd name="T15" fmla="*/ 366 h 437"/>
                  <a:gd name="T16" fmla="*/ 775 w 785"/>
                  <a:gd name="T17" fmla="*/ 380 h 437"/>
                  <a:gd name="T18" fmla="*/ 785 w 785"/>
                  <a:gd name="T19" fmla="*/ 290 h 437"/>
                  <a:gd name="T20" fmla="*/ 350 w 785"/>
                  <a:gd name="T21" fmla="*/ 6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85" h="437">
                    <a:moveTo>
                      <a:pt x="350" y="6"/>
                    </a:moveTo>
                    <a:cubicBezTo>
                      <a:pt x="215" y="0"/>
                      <a:pt x="87" y="99"/>
                      <a:pt x="44" y="199"/>
                    </a:cubicBezTo>
                    <a:cubicBezTo>
                      <a:pt x="0" y="303"/>
                      <a:pt x="64" y="437"/>
                      <a:pt x="64" y="437"/>
                    </a:cubicBezTo>
                    <a:cubicBezTo>
                      <a:pt x="118" y="401"/>
                      <a:pt x="147" y="414"/>
                      <a:pt x="147" y="414"/>
                    </a:cubicBezTo>
                    <a:cubicBezTo>
                      <a:pt x="224" y="381"/>
                      <a:pt x="336" y="366"/>
                      <a:pt x="336" y="366"/>
                    </a:cubicBezTo>
                    <a:lnTo>
                      <a:pt x="350" y="257"/>
                    </a:lnTo>
                    <a:cubicBezTo>
                      <a:pt x="364" y="280"/>
                      <a:pt x="376" y="366"/>
                      <a:pt x="376" y="366"/>
                    </a:cubicBezTo>
                    <a:lnTo>
                      <a:pt x="502" y="366"/>
                    </a:lnTo>
                    <a:cubicBezTo>
                      <a:pt x="586" y="366"/>
                      <a:pt x="775" y="380"/>
                      <a:pt x="775" y="380"/>
                    </a:cubicBezTo>
                    <a:lnTo>
                      <a:pt x="785" y="290"/>
                    </a:lnTo>
                    <a:cubicBezTo>
                      <a:pt x="617" y="242"/>
                      <a:pt x="462" y="141"/>
                      <a:pt x="350" y="6"/>
                    </a:cubicBezTo>
                  </a:path>
                </a:pathLst>
              </a:custGeom>
              <a:solidFill>
                <a:srgbClr val="2C2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5" name="Freeform 97">
                <a:extLst>
                  <a:ext uri="{FF2B5EF4-FFF2-40B4-BE49-F238E27FC236}">
                    <a16:creationId xmlns:a16="http://schemas.microsoft.com/office/drawing/2014/main" xmlns="" id="{05DA5B80-CE41-402D-AAAB-520552596BB0}"/>
                  </a:ext>
                </a:extLst>
              </p:cNvPr>
              <p:cNvSpPr>
                <a:spLocks/>
              </p:cNvSpPr>
              <p:nvPr/>
            </p:nvSpPr>
            <p:spPr bwMode="auto">
              <a:xfrm>
                <a:off x="12579351" y="803276"/>
                <a:ext cx="500063" cy="271463"/>
              </a:xfrm>
              <a:custGeom>
                <a:avLst/>
                <a:gdLst>
                  <a:gd name="T0" fmla="*/ 46 w 605"/>
                  <a:gd name="T1" fmla="*/ 0 h 332"/>
                  <a:gd name="T2" fmla="*/ 16 w 605"/>
                  <a:gd name="T3" fmla="*/ 18 h 332"/>
                  <a:gd name="T4" fmla="*/ 0 w 605"/>
                  <a:gd name="T5" fmla="*/ 17 h 332"/>
                  <a:gd name="T6" fmla="*/ 435 w 605"/>
                  <a:gd name="T7" fmla="*/ 301 h 332"/>
                  <a:gd name="T8" fmla="*/ 435 w 605"/>
                  <a:gd name="T9" fmla="*/ 295 h 332"/>
                  <a:gd name="T10" fmla="*/ 438 w 605"/>
                  <a:gd name="T11" fmla="*/ 302 h 332"/>
                  <a:gd name="T12" fmla="*/ 605 w 605"/>
                  <a:gd name="T13" fmla="*/ 332 h 332"/>
                  <a:gd name="T14" fmla="*/ 551 w 605"/>
                  <a:gd name="T15" fmla="*/ 143 h 332"/>
                  <a:gd name="T16" fmla="*/ 46 w 605"/>
                  <a:gd name="T17"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5" h="332">
                    <a:moveTo>
                      <a:pt x="46" y="0"/>
                    </a:moveTo>
                    <a:cubicBezTo>
                      <a:pt x="27" y="10"/>
                      <a:pt x="16" y="18"/>
                      <a:pt x="16" y="18"/>
                    </a:cubicBezTo>
                    <a:cubicBezTo>
                      <a:pt x="11" y="18"/>
                      <a:pt x="5" y="18"/>
                      <a:pt x="0" y="17"/>
                    </a:cubicBezTo>
                    <a:cubicBezTo>
                      <a:pt x="112" y="152"/>
                      <a:pt x="267" y="253"/>
                      <a:pt x="435" y="301"/>
                    </a:cubicBezTo>
                    <a:lnTo>
                      <a:pt x="435" y="295"/>
                    </a:lnTo>
                    <a:cubicBezTo>
                      <a:pt x="436" y="297"/>
                      <a:pt x="437" y="300"/>
                      <a:pt x="438" y="302"/>
                    </a:cubicBezTo>
                    <a:cubicBezTo>
                      <a:pt x="493" y="318"/>
                      <a:pt x="549" y="328"/>
                      <a:pt x="605" y="332"/>
                    </a:cubicBezTo>
                    <a:cubicBezTo>
                      <a:pt x="599" y="274"/>
                      <a:pt x="585" y="205"/>
                      <a:pt x="551" y="143"/>
                    </a:cubicBezTo>
                    <a:cubicBezTo>
                      <a:pt x="367" y="149"/>
                      <a:pt x="186" y="115"/>
                      <a:pt x="46" y="0"/>
                    </a:cubicBezTo>
                  </a:path>
                </a:pathLst>
              </a:custGeom>
              <a:solidFill>
                <a:srgbClr val="343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6" name="Freeform 98">
                <a:extLst>
                  <a:ext uri="{FF2B5EF4-FFF2-40B4-BE49-F238E27FC236}">
                    <a16:creationId xmlns:a16="http://schemas.microsoft.com/office/drawing/2014/main" xmlns="" id="{1092BD32-1608-41E7-B39A-2A6448A0BF50}"/>
                  </a:ext>
                </a:extLst>
              </p:cNvPr>
              <p:cNvSpPr>
                <a:spLocks/>
              </p:cNvSpPr>
              <p:nvPr/>
            </p:nvSpPr>
            <p:spPr bwMode="auto">
              <a:xfrm>
                <a:off x="12511089" y="1266826"/>
                <a:ext cx="153988" cy="107950"/>
              </a:xfrm>
              <a:custGeom>
                <a:avLst/>
                <a:gdLst>
                  <a:gd name="T0" fmla="*/ 181 w 187"/>
                  <a:gd name="T1" fmla="*/ 86 h 132"/>
                  <a:gd name="T2" fmla="*/ 81 w 187"/>
                  <a:gd name="T3" fmla="*/ 121 h 132"/>
                  <a:gd name="T4" fmla="*/ 7 w 187"/>
                  <a:gd name="T5" fmla="*/ 46 h 132"/>
                  <a:gd name="T6" fmla="*/ 106 w 187"/>
                  <a:gd name="T7" fmla="*/ 11 h 132"/>
                  <a:gd name="T8" fmla="*/ 181 w 187"/>
                  <a:gd name="T9" fmla="*/ 86 h 132"/>
                </a:gdLst>
                <a:ahLst/>
                <a:cxnLst>
                  <a:cxn ang="0">
                    <a:pos x="T0" y="T1"/>
                  </a:cxn>
                  <a:cxn ang="0">
                    <a:pos x="T2" y="T3"/>
                  </a:cxn>
                  <a:cxn ang="0">
                    <a:pos x="T4" y="T5"/>
                  </a:cxn>
                  <a:cxn ang="0">
                    <a:pos x="T6" y="T7"/>
                  </a:cxn>
                  <a:cxn ang="0">
                    <a:pos x="T8" y="T9"/>
                  </a:cxn>
                </a:cxnLst>
                <a:rect l="0" t="0" r="r" b="b"/>
                <a:pathLst>
                  <a:path w="187" h="132">
                    <a:moveTo>
                      <a:pt x="181" y="86"/>
                    </a:moveTo>
                    <a:cubicBezTo>
                      <a:pt x="174" y="116"/>
                      <a:pt x="129" y="132"/>
                      <a:pt x="81" y="121"/>
                    </a:cubicBezTo>
                    <a:cubicBezTo>
                      <a:pt x="34" y="110"/>
                      <a:pt x="0" y="77"/>
                      <a:pt x="7" y="46"/>
                    </a:cubicBezTo>
                    <a:cubicBezTo>
                      <a:pt x="14" y="16"/>
                      <a:pt x="58" y="0"/>
                      <a:pt x="106" y="11"/>
                    </a:cubicBezTo>
                    <a:cubicBezTo>
                      <a:pt x="154" y="22"/>
                      <a:pt x="187" y="55"/>
                      <a:pt x="181" y="86"/>
                    </a:cubicBezTo>
                    <a:close/>
                  </a:path>
                </a:pathLst>
              </a:custGeom>
              <a:solidFill>
                <a:srgbClr val="F9B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7" name="Freeform 99">
                <a:extLst>
                  <a:ext uri="{FF2B5EF4-FFF2-40B4-BE49-F238E27FC236}">
                    <a16:creationId xmlns:a16="http://schemas.microsoft.com/office/drawing/2014/main" xmlns="" id="{12A1F324-6497-4E83-810B-23A74FDFF58D}"/>
                  </a:ext>
                </a:extLst>
              </p:cNvPr>
              <p:cNvSpPr>
                <a:spLocks/>
              </p:cNvSpPr>
              <p:nvPr/>
            </p:nvSpPr>
            <p:spPr bwMode="auto">
              <a:xfrm>
                <a:off x="12790489" y="1266826"/>
                <a:ext cx="155575" cy="111125"/>
              </a:xfrm>
              <a:custGeom>
                <a:avLst/>
                <a:gdLst>
                  <a:gd name="T0" fmla="*/ 179 w 188"/>
                  <a:gd name="T1" fmla="*/ 42 h 137"/>
                  <a:gd name="T2" fmla="*/ 111 w 188"/>
                  <a:gd name="T3" fmla="*/ 122 h 137"/>
                  <a:gd name="T4" fmla="*/ 9 w 188"/>
                  <a:gd name="T5" fmla="*/ 95 h 137"/>
                  <a:gd name="T6" fmla="*/ 77 w 188"/>
                  <a:gd name="T7" fmla="*/ 15 h 137"/>
                  <a:gd name="T8" fmla="*/ 179 w 188"/>
                  <a:gd name="T9" fmla="*/ 42 h 137"/>
                </a:gdLst>
                <a:ahLst/>
                <a:cxnLst>
                  <a:cxn ang="0">
                    <a:pos x="T0" y="T1"/>
                  </a:cxn>
                  <a:cxn ang="0">
                    <a:pos x="T2" y="T3"/>
                  </a:cxn>
                  <a:cxn ang="0">
                    <a:pos x="T4" y="T5"/>
                  </a:cxn>
                  <a:cxn ang="0">
                    <a:pos x="T6" y="T7"/>
                  </a:cxn>
                  <a:cxn ang="0">
                    <a:pos x="T8" y="T9"/>
                  </a:cxn>
                </a:cxnLst>
                <a:rect l="0" t="0" r="r" b="b"/>
                <a:pathLst>
                  <a:path w="188" h="137">
                    <a:moveTo>
                      <a:pt x="179" y="42"/>
                    </a:moveTo>
                    <a:cubicBezTo>
                      <a:pt x="188" y="71"/>
                      <a:pt x="158" y="107"/>
                      <a:pt x="111" y="122"/>
                    </a:cubicBezTo>
                    <a:cubicBezTo>
                      <a:pt x="64" y="137"/>
                      <a:pt x="18" y="125"/>
                      <a:pt x="9" y="95"/>
                    </a:cubicBezTo>
                    <a:cubicBezTo>
                      <a:pt x="0" y="66"/>
                      <a:pt x="30" y="30"/>
                      <a:pt x="77" y="15"/>
                    </a:cubicBezTo>
                    <a:cubicBezTo>
                      <a:pt x="124" y="0"/>
                      <a:pt x="169" y="12"/>
                      <a:pt x="179" y="42"/>
                    </a:cubicBezTo>
                  </a:path>
                </a:pathLst>
              </a:custGeom>
              <a:solidFill>
                <a:srgbClr val="F9B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79" name="Group 278">
            <a:extLst>
              <a:ext uri="{FF2B5EF4-FFF2-40B4-BE49-F238E27FC236}">
                <a16:creationId xmlns:a16="http://schemas.microsoft.com/office/drawing/2014/main" xmlns="" id="{BEA654C1-6A55-4EA6-9F2C-7E8399177FED}"/>
              </a:ext>
            </a:extLst>
          </p:cNvPr>
          <p:cNvGrpSpPr/>
          <p:nvPr/>
        </p:nvGrpSpPr>
        <p:grpSpPr>
          <a:xfrm>
            <a:off x="3476631" y="4376649"/>
            <a:ext cx="5238739" cy="2471943"/>
            <a:chOff x="3476631" y="4376649"/>
            <a:chExt cx="5238739" cy="2471943"/>
          </a:xfrm>
        </p:grpSpPr>
        <p:sp>
          <p:nvSpPr>
            <p:cNvPr id="241" name="Rectangle 240">
              <a:extLst>
                <a:ext uri="{FF2B5EF4-FFF2-40B4-BE49-F238E27FC236}">
                  <a16:creationId xmlns:a16="http://schemas.microsoft.com/office/drawing/2014/main" xmlns="" id="{247D3D0D-ECB3-45C3-889A-8BEBA684E4FD}"/>
                </a:ext>
              </a:extLst>
            </p:cNvPr>
            <p:cNvSpPr/>
            <p:nvPr/>
          </p:nvSpPr>
          <p:spPr>
            <a:xfrm>
              <a:off x="3476631" y="4376649"/>
              <a:ext cx="5238739" cy="2471943"/>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Rectangle 241">
              <a:extLst>
                <a:ext uri="{FF2B5EF4-FFF2-40B4-BE49-F238E27FC236}">
                  <a16:creationId xmlns:a16="http://schemas.microsoft.com/office/drawing/2014/main" xmlns="" id="{4BB9B176-D809-4485-9F39-BE16763DF8C8}"/>
                </a:ext>
              </a:extLst>
            </p:cNvPr>
            <p:cNvSpPr/>
            <p:nvPr/>
          </p:nvSpPr>
          <p:spPr>
            <a:xfrm>
              <a:off x="3657571" y="4518150"/>
              <a:ext cx="4879190" cy="2188939"/>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4" name="Group 233"/>
          <p:cNvGrpSpPr/>
          <p:nvPr/>
        </p:nvGrpSpPr>
        <p:grpSpPr>
          <a:xfrm>
            <a:off x="10770933" y="4974996"/>
            <a:ext cx="902259" cy="922847"/>
            <a:chOff x="3419059" y="132927"/>
            <a:chExt cx="5347549" cy="6605399"/>
          </a:xfrm>
        </p:grpSpPr>
        <p:sp>
          <p:nvSpPr>
            <p:cNvPr id="235" name="Oval 234"/>
            <p:cNvSpPr/>
            <p:nvPr/>
          </p:nvSpPr>
          <p:spPr>
            <a:xfrm>
              <a:off x="4034988" y="3077815"/>
              <a:ext cx="2014332" cy="2014332"/>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Oval 235"/>
            <p:cNvSpPr/>
            <p:nvPr/>
          </p:nvSpPr>
          <p:spPr>
            <a:xfrm>
              <a:off x="3538319" y="2070649"/>
              <a:ext cx="2014332" cy="2014332"/>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Oval 236"/>
            <p:cNvSpPr/>
            <p:nvPr/>
          </p:nvSpPr>
          <p:spPr>
            <a:xfrm>
              <a:off x="6732101" y="2660778"/>
              <a:ext cx="2014332" cy="2014332"/>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8" name="Group 237"/>
            <p:cNvGrpSpPr/>
            <p:nvPr/>
          </p:nvGrpSpPr>
          <p:grpSpPr>
            <a:xfrm>
              <a:off x="4221326" y="3631499"/>
              <a:ext cx="846528" cy="846528"/>
              <a:chOff x="1627109" y="1982009"/>
              <a:chExt cx="1304530" cy="1304530"/>
            </a:xfrm>
          </p:grpSpPr>
          <p:sp>
            <p:nvSpPr>
              <p:cNvPr id="315" name="Oval 314"/>
              <p:cNvSpPr/>
              <p:nvPr/>
            </p:nvSpPr>
            <p:spPr>
              <a:xfrm>
                <a:off x="1627109" y="1982009"/>
                <a:ext cx="1304530" cy="1304530"/>
              </a:xfrm>
              <a:prstGeom prst="ellipse">
                <a:avLst/>
              </a:prstGeom>
              <a:solidFill>
                <a:srgbClr val="EFB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6" name="Oval 315"/>
              <p:cNvSpPr/>
              <p:nvPr/>
            </p:nvSpPr>
            <p:spPr>
              <a:xfrm>
                <a:off x="1914939" y="2269839"/>
                <a:ext cx="728870" cy="728870"/>
              </a:xfrm>
              <a:prstGeom prst="ellipse">
                <a:avLst/>
              </a:prstGeom>
              <a:solidFill>
                <a:srgbClr val="D48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9" name="Group 238"/>
            <p:cNvGrpSpPr/>
            <p:nvPr/>
          </p:nvGrpSpPr>
          <p:grpSpPr>
            <a:xfrm>
              <a:off x="7699511" y="3631049"/>
              <a:ext cx="846528" cy="846528"/>
              <a:chOff x="1627109" y="1982009"/>
              <a:chExt cx="1304530" cy="1304530"/>
            </a:xfrm>
          </p:grpSpPr>
          <p:sp>
            <p:nvSpPr>
              <p:cNvPr id="313" name="Oval 312"/>
              <p:cNvSpPr/>
              <p:nvPr/>
            </p:nvSpPr>
            <p:spPr>
              <a:xfrm>
                <a:off x="1627109" y="1982009"/>
                <a:ext cx="1304530" cy="1304530"/>
              </a:xfrm>
              <a:prstGeom prst="ellipse">
                <a:avLst/>
              </a:prstGeom>
              <a:solidFill>
                <a:srgbClr val="EFB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4" name="Oval 313"/>
              <p:cNvSpPr/>
              <p:nvPr/>
            </p:nvSpPr>
            <p:spPr>
              <a:xfrm>
                <a:off x="1914939" y="2269839"/>
                <a:ext cx="728870" cy="728870"/>
              </a:xfrm>
              <a:prstGeom prst="ellipse">
                <a:avLst/>
              </a:prstGeom>
              <a:solidFill>
                <a:srgbClr val="D48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8" name="Group 277"/>
            <p:cNvGrpSpPr/>
            <p:nvPr/>
          </p:nvGrpSpPr>
          <p:grpSpPr>
            <a:xfrm>
              <a:off x="3419059" y="132927"/>
              <a:ext cx="5347549" cy="6605399"/>
              <a:chOff x="6400799" y="106423"/>
              <a:chExt cx="5347549" cy="6605399"/>
            </a:xfrm>
          </p:grpSpPr>
          <p:sp>
            <p:nvSpPr>
              <p:cNvPr id="309" name="Rectangle: Rounded Corners 56"/>
              <p:cNvSpPr/>
              <p:nvPr/>
            </p:nvSpPr>
            <p:spPr>
              <a:xfrm>
                <a:off x="7586574" y="1762944"/>
                <a:ext cx="3591928" cy="4948878"/>
              </a:xfrm>
              <a:prstGeom prst="roundRect">
                <a:avLst>
                  <a:gd name="adj" fmla="val 50000"/>
                </a:avLst>
              </a:prstGeom>
              <a:solidFill>
                <a:srgbClr val="EFB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0" name="Oval 309"/>
              <p:cNvSpPr/>
              <p:nvPr/>
            </p:nvSpPr>
            <p:spPr>
              <a:xfrm>
                <a:off x="6400799" y="106423"/>
                <a:ext cx="3313042" cy="3313042"/>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1" name="Oval 310"/>
              <p:cNvSpPr/>
              <p:nvPr/>
            </p:nvSpPr>
            <p:spPr>
              <a:xfrm>
                <a:off x="9164170" y="988096"/>
                <a:ext cx="2014332" cy="2014332"/>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2" name="Oval 311"/>
              <p:cNvSpPr/>
              <p:nvPr/>
            </p:nvSpPr>
            <p:spPr>
              <a:xfrm>
                <a:off x="10529144" y="2200261"/>
                <a:ext cx="1219204" cy="1219204"/>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0" name="Group 289"/>
            <p:cNvGrpSpPr/>
            <p:nvPr/>
          </p:nvGrpSpPr>
          <p:grpSpPr>
            <a:xfrm>
              <a:off x="4547047" y="2974638"/>
              <a:ext cx="3650960" cy="1700472"/>
              <a:chOff x="1080052" y="2174167"/>
              <a:chExt cx="4211012" cy="1961322"/>
            </a:xfrm>
          </p:grpSpPr>
          <p:grpSp>
            <p:nvGrpSpPr>
              <p:cNvPr id="298" name="Group 297"/>
              <p:cNvGrpSpPr/>
              <p:nvPr/>
            </p:nvGrpSpPr>
            <p:grpSpPr>
              <a:xfrm>
                <a:off x="3329742" y="2174167"/>
                <a:ext cx="1961322" cy="1961322"/>
                <a:chOff x="927652" y="2021767"/>
                <a:chExt cx="1961322" cy="1961322"/>
              </a:xfrm>
            </p:grpSpPr>
            <p:grpSp>
              <p:nvGrpSpPr>
                <p:cNvPr id="305" name="Group 304"/>
                <p:cNvGrpSpPr/>
                <p:nvPr/>
              </p:nvGrpSpPr>
              <p:grpSpPr>
                <a:xfrm>
                  <a:off x="927652" y="2021767"/>
                  <a:ext cx="1961322" cy="1961322"/>
                  <a:chOff x="673358" y="1767473"/>
                  <a:chExt cx="2469910" cy="2469910"/>
                </a:xfrm>
              </p:grpSpPr>
              <p:sp>
                <p:nvSpPr>
                  <p:cNvPr id="307" name="Rectangle 306"/>
                  <p:cNvSpPr/>
                  <p:nvPr/>
                </p:nvSpPr>
                <p:spPr>
                  <a:xfrm rot="20102654">
                    <a:off x="741191" y="2298190"/>
                    <a:ext cx="1876352" cy="4766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 name="Circle: Hollow 82"/>
                  <p:cNvSpPr/>
                  <p:nvPr/>
                </p:nvSpPr>
                <p:spPr>
                  <a:xfrm>
                    <a:off x="673358" y="1767473"/>
                    <a:ext cx="2469910" cy="2469910"/>
                  </a:xfrm>
                  <a:prstGeom prst="donut">
                    <a:avLst>
                      <a:gd name="adj" fmla="val 12062"/>
                    </a:avLst>
                  </a:prstGeom>
                  <a:solidFill>
                    <a:srgbClr val="A916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306" name="Oval 305"/>
                <p:cNvSpPr/>
                <p:nvPr/>
              </p:nvSpPr>
              <p:spPr>
                <a:xfrm>
                  <a:off x="1656522" y="2750637"/>
                  <a:ext cx="503582" cy="503582"/>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9" name="Group 298"/>
              <p:cNvGrpSpPr/>
              <p:nvPr/>
            </p:nvGrpSpPr>
            <p:grpSpPr>
              <a:xfrm>
                <a:off x="1080052" y="2174167"/>
                <a:ext cx="1961322" cy="1961322"/>
                <a:chOff x="927652" y="2021767"/>
                <a:chExt cx="1961322" cy="1961322"/>
              </a:xfrm>
            </p:grpSpPr>
            <p:grpSp>
              <p:nvGrpSpPr>
                <p:cNvPr id="301" name="Group 300"/>
                <p:cNvGrpSpPr/>
                <p:nvPr/>
              </p:nvGrpSpPr>
              <p:grpSpPr>
                <a:xfrm>
                  <a:off x="927652" y="2021767"/>
                  <a:ext cx="1961322" cy="1961322"/>
                  <a:chOff x="673358" y="1767473"/>
                  <a:chExt cx="2469910" cy="2469910"/>
                </a:xfrm>
              </p:grpSpPr>
              <p:sp>
                <p:nvSpPr>
                  <p:cNvPr id="303" name="Rectangle 302"/>
                  <p:cNvSpPr/>
                  <p:nvPr/>
                </p:nvSpPr>
                <p:spPr>
                  <a:xfrm rot="20102654">
                    <a:off x="741191" y="2298190"/>
                    <a:ext cx="1876352" cy="4766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4" name="Circle: Hollow 91"/>
                  <p:cNvSpPr/>
                  <p:nvPr/>
                </p:nvSpPr>
                <p:spPr>
                  <a:xfrm>
                    <a:off x="673358" y="1767473"/>
                    <a:ext cx="2469910" cy="2469910"/>
                  </a:xfrm>
                  <a:prstGeom prst="donut">
                    <a:avLst>
                      <a:gd name="adj" fmla="val 12062"/>
                    </a:avLst>
                  </a:prstGeom>
                  <a:solidFill>
                    <a:srgbClr val="A916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302" name="Oval 301"/>
                <p:cNvSpPr/>
                <p:nvPr/>
              </p:nvSpPr>
              <p:spPr>
                <a:xfrm>
                  <a:off x="1656522" y="2750637"/>
                  <a:ext cx="503582" cy="503582"/>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0" name="Rectangle 299"/>
              <p:cNvSpPr/>
              <p:nvPr/>
            </p:nvSpPr>
            <p:spPr>
              <a:xfrm>
                <a:off x="2961861" y="3020652"/>
                <a:ext cx="443948" cy="268352"/>
              </a:xfrm>
              <a:prstGeom prst="rect">
                <a:avLst/>
              </a:prstGeom>
              <a:solidFill>
                <a:srgbClr val="A916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1" name="Group 290"/>
            <p:cNvGrpSpPr/>
            <p:nvPr/>
          </p:nvGrpSpPr>
          <p:grpSpPr>
            <a:xfrm>
              <a:off x="5716378" y="5245167"/>
              <a:ext cx="1368840" cy="923102"/>
              <a:chOff x="2277087" y="3898902"/>
              <a:chExt cx="2095530" cy="1413160"/>
            </a:xfrm>
          </p:grpSpPr>
          <p:sp>
            <p:nvSpPr>
              <p:cNvPr id="295" name="Freeform: Shape 96"/>
              <p:cNvSpPr/>
              <p:nvPr/>
            </p:nvSpPr>
            <p:spPr>
              <a:xfrm>
                <a:off x="2277087" y="3898903"/>
                <a:ext cx="2095530" cy="1413159"/>
              </a:xfrm>
              <a:custGeom>
                <a:avLst/>
                <a:gdLst>
                  <a:gd name="connsiteX0" fmla="*/ 69164 w 2095530"/>
                  <a:gd name="connsiteY0" fmla="*/ 0 h 1413159"/>
                  <a:gd name="connsiteX1" fmla="*/ 2026367 w 2095530"/>
                  <a:gd name="connsiteY1" fmla="*/ 0 h 1413159"/>
                  <a:gd name="connsiteX2" fmla="*/ 2074243 w 2095530"/>
                  <a:gd name="connsiteY2" fmla="*/ 154233 h 1413159"/>
                  <a:gd name="connsiteX3" fmla="*/ 2095530 w 2095530"/>
                  <a:gd name="connsiteY3" fmla="*/ 365394 h 1413159"/>
                  <a:gd name="connsiteX4" fmla="*/ 1047765 w 2095530"/>
                  <a:gd name="connsiteY4" fmla="*/ 1413159 h 1413159"/>
                  <a:gd name="connsiteX5" fmla="*/ 0 w 2095530"/>
                  <a:gd name="connsiteY5" fmla="*/ 365394 h 1413159"/>
                  <a:gd name="connsiteX6" fmla="*/ 21287 w 2095530"/>
                  <a:gd name="connsiteY6" fmla="*/ 154233 h 1413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95530" h="1413159">
                    <a:moveTo>
                      <a:pt x="69164" y="0"/>
                    </a:moveTo>
                    <a:lnTo>
                      <a:pt x="2026367" y="0"/>
                    </a:lnTo>
                    <a:lnTo>
                      <a:pt x="2074243" y="154233"/>
                    </a:lnTo>
                    <a:cubicBezTo>
                      <a:pt x="2088201" y="222440"/>
                      <a:pt x="2095530" y="293061"/>
                      <a:pt x="2095530" y="365394"/>
                    </a:cubicBezTo>
                    <a:cubicBezTo>
                      <a:pt x="2095530" y="944059"/>
                      <a:pt x="1626430" y="1413159"/>
                      <a:pt x="1047765" y="1413159"/>
                    </a:cubicBezTo>
                    <a:cubicBezTo>
                      <a:pt x="469100" y="1413159"/>
                      <a:pt x="0" y="944059"/>
                      <a:pt x="0" y="365394"/>
                    </a:cubicBezTo>
                    <a:cubicBezTo>
                      <a:pt x="0" y="293061"/>
                      <a:pt x="7330" y="222440"/>
                      <a:pt x="21287" y="154233"/>
                    </a:cubicBez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6" name="Freeform: Shape 99"/>
              <p:cNvSpPr/>
              <p:nvPr/>
            </p:nvSpPr>
            <p:spPr>
              <a:xfrm>
                <a:off x="2277087" y="3898902"/>
                <a:ext cx="2095530" cy="530991"/>
              </a:xfrm>
              <a:custGeom>
                <a:avLst/>
                <a:gdLst>
                  <a:gd name="connsiteX0" fmla="*/ 69164 w 2095530"/>
                  <a:gd name="connsiteY0" fmla="*/ 0 h 530991"/>
                  <a:gd name="connsiteX1" fmla="*/ 2026367 w 2095530"/>
                  <a:gd name="connsiteY1" fmla="*/ 0 h 530991"/>
                  <a:gd name="connsiteX2" fmla="*/ 2074243 w 2095530"/>
                  <a:gd name="connsiteY2" fmla="*/ 154233 h 530991"/>
                  <a:gd name="connsiteX3" fmla="*/ 2095530 w 2095530"/>
                  <a:gd name="connsiteY3" fmla="*/ 365394 h 530991"/>
                  <a:gd name="connsiteX4" fmla="*/ 2078837 w 2095530"/>
                  <a:gd name="connsiteY4" fmla="*/ 530991 h 530991"/>
                  <a:gd name="connsiteX5" fmla="*/ 16694 w 2095530"/>
                  <a:gd name="connsiteY5" fmla="*/ 530991 h 530991"/>
                  <a:gd name="connsiteX6" fmla="*/ 0 w 2095530"/>
                  <a:gd name="connsiteY6" fmla="*/ 365394 h 530991"/>
                  <a:gd name="connsiteX7" fmla="*/ 21287 w 2095530"/>
                  <a:gd name="connsiteY7" fmla="*/ 154233 h 53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30" h="530991">
                    <a:moveTo>
                      <a:pt x="69164" y="0"/>
                    </a:moveTo>
                    <a:lnTo>
                      <a:pt x="2026367" y="0"/>
                    </a:lnTo>
                    <a:lnTo>
                      <a:pt x="2074243" y="154233"/>
                    </a:lnTo>
                    <a:cubicBezTo>
                      <a:pt x="2088201" y="222440"/>
                      <a:pt x="2095530" y="293061"/>
                      <a:pt x="2095530" y="365394"/>
                    </a:cubicBezTo>
                    <a:lnTo>
                      <a:pt x="2078837" y="530991"/>
                    </a:lnTo>
                    <a:lnTo>
                      <a:pt x="16694" y="530991"/>
                    </a:lnTo>
                    <a:lnTo>
                      <a:pt x="0" y="365394"/>
                    </a:lnTo>
                    <a:cubicBezTo>
                      <a:pt x="0" y="293061"/>
                      <a:pt x="7330" y="222440"/>
                      <a:pt x="21287" y="1542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7" name="Freeform: Shape 102"/>
              <p:cNvSpPr/>
              <p:nvPr/>
            </p:nvSpPr>
            <p:spPr>
              <a:xfrm>
                <a:off x="2574757" y="4706698"/>
                <a:ext cx="1490664" cy="605364"/>
              </a:xfrm>
              <a:custGeom>
                <a:avLst/>
                <a:gdLst>
                  <a:gd name="connsiteX0" fmla="*/ 742385 w 1490664"/>
                  <a:gd name="connsiteY0" fmla="*/ 0 h 605364"/>
                  <a:gd name="connsiteX1" fmla="*/ 1402811 w 1490664"/>
                  <a:gd name="connsiteY1" fmla="*/ 213332 h 605364"/>
                  <a:gd name="connsiteX2" fmla="*/ 1490664 w 1490664"/>
                  <a:gd name="connsiteY2" fmla="*/ 296369 h 605364"/>
                  <a:gd name="connsiteX3" fmla="*/ 1488745 w 1490664"/>
                  <a:gd name="connsiteY3" fmla="*/ 298481 h 605364"/>
                  <a:gd name="connsiteX4" fmla="*/ 747863 w 1490664"/>
                  <a:gd name="connsiteY4" fmla="*/ 605364 h 605364"/>
                  <a:gd name="connsiteX5" fmla="*/ 6981 w 1490664"/>
                  <a:gd name="connsiteY5" fmla="*/ 298481 h 605364"/>
                  <a:gd name="connsiteX6" fmla="*/ 0 w 1490664"/>
                  <a:gd name="connsiteY6" fmla="*/ 290799 h 605364"/>
                  <a:gd name="connsiteX7" fmla="*/ 81959 w 1490664"/>
                  <a:gd name="connsiteY7" fmla="*/ 213332 h 605364"/>
                  <a:gd name="connsiteX8" fmla="*/ 742385 w 1490664"/>
                  <a:gd name="connsiteY8" fmla="*/ 0 h 605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0664" h="605364">
                    <a:moveTo>
                      <a:pt x="742385" y="0"/>
                    </a:moveTo>
                    <a:cubicBezTo>
                      <a:pt x="1000298" y="0"/>
                      <a:pt x="1233793" y="81525"/>
                      <a:pt x="1402811" y="213332"/>
                    </a:cubicBezTo>
                    <a:lnTo>
                      <a:pt x="1490664" y="296369"/>
                    </a:lnTo>
                    <a:lnTo>
                      <a:pt x="1488745" y="298481"/>
                    </a:lnTo>
                    <a:cubicBezTo>
                      <a:pt x="1299137" y="488089"/>
                      <a:pt x="1037196" y="605364"/>
                      <a:pt x="747863" y="605364"/>
                    </a:cubicBezTo>
                    <a:cubicBezTo>
                      <a:pt x="458531" y="605364"/>
                      <a:pt x="196589" y="488089"/>
                      <a:pt x="6981" y="298481"/>
                    </a:cubicBezTo>
                    <a:lnTo>
                      <a:pt x="0" y="290799"/>
                    </a:lnTo>
                    <a:lnTo>
                      <a:pt x="81959" y="213332"/>
                    </a:lnTo>
                    <a:cubicBezTo>
                      <a:pt x="250977" y="81525"/>
                      <a:pt x="484473" y="0"/>
                      <a:pt x="742385" y="0"/>
                    </a:cubicBezTo>
                    <a:close/>
                  </a:path>
                </a:pathLst>
              </a:custGeom>
              <a:solidFill>
                <a:srgbClr val="CB4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92" name="Oval 291"/>
            <p:cNvSpPr/>
            <p:nvPr/>
          </p:nvSpPr>
          <p:spPr>
            <a:xfrm>
              <a:off x="5998588" y="4637424"/>
              <a:ext cx="270858" cy="270858"/>
            </a:xfrm>
            <a:prstGeom prst="ellipse">
              <a:avLst/>
            </a:prstGeom>
            <a:solidFill>
              <a:srgbClr val="D48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3" name="Oval 292"/>
            <p:cNvSpPr/>
            <p:nvPr/>
          </p:nvSpPr>
          <p:spPr>
            <a:xfrm>
              <a:off x="6519060" y="4637424"/>
              <a:ext cx="270858" cy="270858"/>
            </a:xfrm>
            <a:prstGeom prst="ellipse">
              <a:avLst/>
            </a:prstGeom>
            <a:solidFill>
              <a:srgbClr val="D48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4" name="Arc 293"/>
            <p:cNvSpPr/>
            <p:nvPr/>
          </p:nvSpPr>
          <p:spPr>
            <a:xfrm rot="16816740">
              <a:off x="3719931" y="407116"/>
              <a:ext cx="2711298" cy="2711298"/>
            </a:xfrm>
            <a:prstGeom prst="arc">
              <a:avLst>
                <a:gd name="adj1" fmla="val 16200000"/>
                <a:gd name="adj2" fmla="val 20019743"/>
              </a:avLst>
            </a:prstGeom>
            <a:ln w="152400" cap="rnd">
              <a:solidFill>
                <a:schemeClr val="bg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332" name="TextBox 331">
            <a:extLst>
              <a:ext uri="{FF2B5EF4-FFF2-40B4-BE49-F238E27FC236}">
                <a16:creationId xmlns:a16="http://schemas.microsoft.com/office/drawing/2014/main" xmlns="" id="{A2347291-E14A-4C41-ADE2-84F01D888DC0}"/>
              </a:ext>
            </a:extLst>
          </p:cNvPr>
          <p:cNvSpPr txBox="1"/>
          <p:nvPr/>
        </p:nvSpPr>
        <p:spPr>
          <a:xfrm>
            <a:off x="4477816" y="5129733"/>
            <a:ext cx="3748538" cy="1200329"/>
          </a:xfrm>
          <a:prstGeom prst="rect">
            <a:avLst/>
          </a:prstGeom>
          <a:noFill/>
        </p:spPr>
        <p:txBody>
          <a:bodyPr wrap="square" rtlCol="0">
            <a:spAutoFit/>
            <a:scene3d>
              <a:camera prst="orthographicFront"/>
              <a:lightRig rig="threePt" dir="t"/>
            </a:scene3d>
            <a:sp3d extrusionH="57150">
              <a:bevelT w="38100" h="38100"/>
              <a:bevelB w="82550" h="38100" prst="coolSlant"/>
            </a:sp3d>
          </a:bodyPr>
          <a:lstStyle/>
          <a:p>
            <a:r>
              <a:rPr lang="en-US" sz="7200" b="1" dirty="0" smtClean="0">
                <a:ln>
                  <a:solidFill>
                    <a:schemeClr val="bg2">
                      <a:lumMod val="10000"/>
                    </a:schemeClr>
                  </a:solidFill>
                </a:ln>
                <a:solidFill>
                  <a:srgbClr val="92D050"/>
                </a:solidFill>
                <a:effectLst>
                  <a:outerShdw blurRad="38100" dist="38100" dir="2700000" algn="tl">
                    <a:srgbClr val="000000">
                      <a:alpha val="43137"/>
                    </a:srgbClr>
                  </a:outerShdw>
                </a:effectLst>
                <a:latin typeface="Chiller" panose="04020404031007020602" pitchFamily="82" charset="0"/>
              </a:rPr>
              <a:t>My Dietitian</a:t>
            </a:r>
            <a:endParaRPr lang="en-US" sz="7200" b="1" dirty="0">
              <a:ln>
                <a:solidFill>
                  <a:schemeClr val="bg2">
                    <a:lumMod val="10000"/>
                  </a:schemeClr>
                </a:solidFill>
              </a:ln>
              <a:solidFill>
                <a:srgbClr val="92D050"/>
              </a:solidFill>
              <a:effectLst>
                <a:outerShdw blurRad="38100" dist="38100" dir="2700000" algn="tl">
                  <a:srgbClr val="000000">
                    <a:alpha val="43137"/>
                  </a:srgbClr>
                </a:outerShdw>
              </a:effectLst>
              <a:latin typeface="Chiller" panose="04020404031007020602" pitchFamily="82" charset="0"/>
            </a:endParaRPr>
          </a:p>
        </p:txBody>
      </p:sp>
    </p:spTree>
    <p:extLst>
      <p:ext uri="{BB962C8B-B14F-4D97-AF65-F5344CB8AC3E}">
        <p14:creationId xmlns:p14="http://schemas.microsoft.com/office/powerpoint/2010/main" val="22975879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fill="hold" nodeType="clickEffect">
                                  <p:stCondLst>
                                    <p:cond delay="0"/>
                                  </p:stCondLst>
                                  <p:childTnLst>
                                    <p:animMotion origin="layout" path="M 2.08333E-7 -1.11111E-6 L 2.08333E-7 -0.65532 " pathEditMode="relative" rAng="0" ptsTypes="AA">
                                      <p:cBhvr>
                                        <p:cTn id="6" dur="1000" fill="hold"/>
                                        <p:tgtEl>
                                          <p:spTgt spid="147"/>
                                        </p:tgtEl>
                                        <p:attrNameLst>
                                          <p:attrName>ppt_x</p:attrName>
                                          <p:attrName>ppt_y</p:attrName>
                                        </p:attrNameLst>
                                      </p:cBhvr>
                                      <p:rCtr x="0" y="-327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4AF9B"/>
        </a:solidFill>
        <a:effectLst/>
      </p:bgPr>
    </p:bg>
    <p:spTree>
      <p:nvGrpSpPr>
        <p:cNvPr id="1" name=""/>
        <p:cNvGrpSpPr/>
        <p:nvPr/>
      </p:nvGrpSpPr>
      <p:grpSpPr>
        <a:xfrm>
          <a:off x="0" y="0"/>
          <a:ext cx="0" cy="0"/>
          <a:chOff x="0" y="0"/>
          <a:chExt cx="0" cy="0"/>
        </a:xfrm>
      </p:grpSpPr>
      <p:grpSp>
        <p:nvGrpSpPr>
          <p:cNvPr id="16" name="Group 15"/>
          <p:cNvGrpSpPr/>
          <p:nvPr/>
        </p:nvGrpSpPr>
        <p:grpSpPr>
          <a:xfrm>
            <a:off x="7788623" y="1921626"/>
            <a:ext cx="3503943" cy="3475910"/>
            <a:chOff x="7788623" y="1921626"/>
            <a:chExt cx="3503943" cy="3475910"/>
          </a:xfrm>
        </p:grpSpPr>
        <p:grpSp>
          <p:nvGrpSpPr>
            <p:cNvPr id="93" name="Group 92"/>
            <p:cNvGrpSpPr/>
            <p:nvPr/>
          </p:nvGrpSpPr>
          <p:grpSpPr>
            <a:xfrm>
              <a:off x="7788623" y="1921626"/>
              <a:ext cx="3492798" cy="3475910"/>
              <a:chOff x="3875224" y="179614"/>
              <a:chExt cx="6608949" cy="6473532"/>
            </a:xfrm>
          </p:grpSpPr>
          <p:sp>
            <p:nvSpPr>
              <p:cNvPr id="94" name="Oval 93"/>
              <p:cNvSpPr/>
              <p:nvPr/>
            </p:nvSpPr>
            <p:spPr>
              <a:xfrm>
                <a:off x="3875224" y="179614"/>
                <a:ext cx="6608949" cy="6473532"/>
              </a:xfrm>
              <a:prstGeom prst="ellipse">
                <a:avLst/>
              </a:prstGeom>
              <a:solidFill>
                <a:srgbClr val="E1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Freeform: Shape 25"/>
              <p:cNvSpPr/>
              <p:nvPr/>
            </p:nvSpPr>
            <p:spPr>
              <a:xfrm>
                <a:off x="5374800" y="1894114"/>
                <a:ext cx="5095745" cy="4466731"/>
              </a:xfrm>
              <a:custGeom>
                <a:avLst/>
                <a:gdLst>
                  <a:gd name="connsiteX0" fmla="*/ 3216728 w 5095745"/>
                  <a:gd name="connsiteY0" fmla="*/ 0 h 4466731"/>
                  <a:gd name="connsiteX1" fmla="*/ 5089460 w 5095745"/>
                  <a:gd name="connsiteY1" fmla="*/ 1416678 h 4466731"/>
                  <a:gd name="connsiteX2" fmla="*/ 5095745 w 5095745"/>
                  <a:gd name="connsiteY2" fmla="*/ 1538594 h 4466731"/>
                  <a:gd name="connsiteX3" fmla="*/ 3366379 w 5095745"/>
                  <a:gd name="connsiteY3" fmla="*/ 4384700 h 4466731"/>
                  <a:gd name="connsiteX4" fmla="*/ 3192532 w 5095745"/>
                  <a:gd name="connsiteY4" fmla="*/ 4466731 h 4466731"/>
                  <a:gd name="connsiteX5" fmla="*/ 0 w 5095745"/>
                  <a:gd name="connsiteY5" fmla="*/ 3020785 h 446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5745" h="4466731">
                    <a:moveTo>
                      <a:pt x="3216728" y="0"/>
                    </a:moveTo>
                    <a:lnTo>
                      <a:pt x="5089460" y="1416678"/>
                    </a:lnTo>
                    <a:lnTo>
                      <a:pt x="5095745" y="1538594"/>
                    </a:lnTo>
                    <a:cubicBezTo>
                      <a:pt x="5095745" y="2767581"/>
                      <a:pt x="4396467" y="3836589"/>
                      <a:pt x="3366379" y="4384700"/>
                    </a:cubicBezTo>
                    <a:lnTo>
                      <a:pt x="3192532" y="4466731"/>
                    </a:lnTo>
                    <a:lnTo>
                      <a:pt x="0" y="3020785"/>
                    </a:lnTo>
                    <a:close/>
                  </a:path>
                </a:pathLst>
              </a:custGeom>
              <a:solidFill>
                <a:srgbClr val="D241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p:cNvGrpSpPr/>
              <p:nvPr/>
            </p:nvGrpSpPr>
            <p:grpSpPr>
              <a:xfrm>
                <a:off x="5028408" y="1894114"/>
                <a:ext cx="4295205" cy="3040823"/>
                <a:chOff x="685802" y="2301581"/>
                <a:chExt cx="5608864" cy="3935187"/>
              </a:xfrm>
            </p:grpSpPr>
            <p:sp>
              <p:nvSpPr>
                <p:cNvPr id="97" name="Rectangle 96"/>
                <p:cNvSpPr/>
                <p:nvPr/>
              </p:nvSpPr>
              <p:spPr>
                <a:xfrm>
                  <a:off x="4261757" y="2301581"/>
                  <a:ext cx="1143000" cy="359229"/>
                </a:xfrm>
                <a:prstGeom prst="rect">
                  <a:avLst/>
                </a:prstGeom>
                <a:solidFill>
                  <a:srgbClr val="3E57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Rounded Corners 1"/>
                <p:cNvSpPr/>
                <p:nvPr/>
              </p:nvSpPr>
              <p:spPr>
                <a:xfrm>
                  <a:off x="685802" y="2628154"/>
                  <a:ext cx="5600700" cy="3608614"/>
                </a:xfrm>
                <a:prstGeom prst="roundRect">
                  <a:avLst>
                    <a:gd name="adj" fmla="val 20287"/>
                  </a:avLst>
                </a:prstGeom>
                <a:solidFill>
                  <a:srgbClr val="B5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p:cNvSpPr/>
                <p:nvPr/>
              </p:nvSpPr>
              <p:spPr>
                <a:xfrm>
                  <a:off x="685802" y="3395596"/>
                  <a:ext cx="5600700" cy="2106386"/>
                </a:xfrm>
                <a:prstGeom prst="rect">
                  <a:avLst/>
                </a:prstGeom>
                <a:solidFill>
                  <a:srgbClr val="3E57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p:cNvSpPr/>
                <p:nvPr/>
              </p:nvSpPr>
              <p:spPr>
                <a:xfrm>
                  <a:off x="5780315" y="3991589"/>
                  <a:ext cx="506187" cy="881743"/>
                </a:xfrm>
                <a:prstGeom prst="rect">
                  <a:avLst/>
                </a:prstGeom>
                <a:solidFill>
                  <a:srgbClr val="B5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reeform: Shape 11"/>
                <p:cNvSpPr/>
                <p:nvPr/>
              </p:nvSpPr>
              <p:spPr>
                <a:xfrm>
                  <a:off x="3486152" y="2628153"/>
                  <a:ext cx="2808514" cy="3608614"/>
                </a:xfrm>
                <a:custGeom>
                  <a:avLst/>
                  <a:gdLst>
                    <a:gd name="connsiteX0" fmla="*/ 0 w 2808514"/>
                    <a:gd name="connsiteY0" fmla="*/ 0 h 3608614"/>
                    <a:gd name="connsiteX1" fmla="*/ 2076434 w 2808514"/>
                    <a:gd name="connsiteY1" fmla="*/ 0 h 3608614"/>
                    <a:gd name="connsiteX2" fmla="*/ 2808514 w 2808514"/>
                    <a:gd name="connsiteY2" fmla="*/ 732080 h 3608614"/>
                    <a:gd name="connsiteX3" fmla="*/ 2808514 w 2808514"/>
                    <a:gd name="connsiteY3" fmla="*/ 767442 h 3608614"/>
                    <a:gd name="connsiteX4" fmla="*/ 2808514 w 2808514"/>
                    <a:gd name="connsiteY4" fmla="*/ 2873828 h 3608614"/>
                    <a:gd name="connsiteX5" fmla="*/ 2808514 w 2808514"/>
                    <a:gd name="connsiteY5" fmla="*/ 2876534 h 3608614"/>
                    <a:gd name="connsiteX6" fmla="*/ 2076434 w 2808514"/>
                    <a:gd name="connsiteY6" fmla="*/ 3608614 h 3608614"/>
                    <a:gd name="connsiteX7" fmla="*/ 0 w 2808514"/>
                    <a:gd name="connsiteY7" fmla="*/ 3608614 h 3608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8514" h="3608614">
                      <a:moveTo>
                        <a:pt x="0" y="0"/>
                      </a:moveTo>
                      <a:lnTo>
                        <a:pt x="2076434" y="0"/>
                      </a:lnTo>
                      <a:cubicBezTo>
                        <a:pt x="2480751" y="0"/>
                        <a:pt x="2808514" y="327763"/>
                        <a:pt x="2808514" y="732080"/>
                      </a:cubicBezTo>
                      <a:lnTo>
                        <a:pt x="2808514" y="767442"/>
                      </a:lnTo>
                      <a:lnTo>
                        <a:pt x="2808514" y="2873828"/>
                      </a:lnTo>
                      <a:lnTo>
                        <a:pt x="2808514" y="2876534"/>
                      </a:lnTo>
                      <a:cubicBezTo>
                        <a:pt x="2808514" y="3280851"/>
                        <a:pt x="2480751" y="3608614"/>
                        <a:pt x="2076434" y="3608614"/>
                      </a:cubicBezTo>
                      <a:lnTo>
                        <a:pt x="0" y="3608614"/>
                      </a:lnTo>
                      <a:close/>
                    </a:path>
                  </a:pathLst>
                </a:custGeom>
                <a:solidFill>
                  <a:srgbClr val="324A5E">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2" name="Group 101"/>
                <p:cNvGrpSpPr/>
                <p:nvPr/>
              </p:nvGrpSpPr>
              <p:grpSpPr>
                <a:xfrm>
                  <a:off x="1081769" y="2856753"/>
                  <a:ext cx="3298371" cy="3184072"/>
                  <a:chOff x="7004957" y="799726"/>
                  <a:chExt cx="2873828" cy="2792186"/>
                </a:xfrm>
              </p:grpSpPr>
              <p:sp>
                <p:nvSpPr>
                  <p:cNvPr id="103" name="Oval 102"/>
                  <p:cNvSpPr/>
                  <p:nvPr/>
                </p:nvSpPr>
                <p:spPr>
                  <a:xfrm>
                    <a:off x="7004957" y="799726"/>
                    <a:ext cx="2873828" cy="2792186"/>
                  </a:xfrm>
                  <a:prstGeom prst="ellipse">
                    <a:avLst/>
                  </a:prstGeom>
                  <a:solidFill>
                    <a:srgbClr val="32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7419900" y="1214370"/>
                    <a:ext cx="2043942" cy="1962898"/>
                  </a:xfrm>
                  <a:prstGeom prst="ellipse">
                    <a:avLst/>
                  </a:prstGeom>
                  <a:solidFill>
                    <a:srgbClr val="B5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Freeform: Shape 18"/>
                  <p:cNvSpPr/>
                  <p:nvPr/>
                </p:nvSpPr>
                <p:spPr>
                  <a:xfrm>
                    <a:off x="8360231" y="799726"/>
                    <a:ext cx="1453242" cy="2792186"/>
                  </a:xfrm>
                  <a:custGeom>
                    <a:avLst/>
                    <a:gdLst>
                      <a:gd name="connsiteX0" fmla="*/ 16328 w 1453242"/>
                      <a:gd name="connsiteY0" fmla="*/ 0 h 2792186"/>
                      <a:gd name="connsiteX1" fmla="*/ 1453242 w 1453242"/>
                      <a:gd name="connsiteY1" fmla="*/ 1396093 h 2792186"/>
                      <a:gd name="connsiteX2" fmla="*/ 16328 w 1453242"/>
                      <a:gd name="connsiteY2" fmla="*/ 2792186 h 2792186"/>
                      <a:gd name="connsiteX3" fmla="*/ 0 w 1453242"/>
                      <a:gd name="connsiteY3" fmla="*/ 2791385 h 2792186"/>
                      <a:gd name="connsiteX4" fmla="*/ 0 w 1453242"/>
                      <a:gd name="connsiteY4" fmla="*/ 801 h 2792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3242" h="2792186">
                        <a:moveTo>
                          <a:pt x="16328" y="0"/>
                        </a:moveTo>
                        <a:cubicBezTo>
                          <a:pt x="809914" y="0"/>
                          <a:pt x="1453242" y="625052"/>
                          <a:pt x="1453242" y="1396093"/>
                        </a:cubicBezTo>
                        <a:cubicBezTo>
                          <a:pt x="1453242" y="2167134"/>
                          <a:pt x="809914" y="2792186"/>
                          <a:pt x="16328" y="2792186"/>
                        </a:cubicBezTo>
                        <a:lnTo>
                          <a:pt x="0" y="2791385"/>
                        </a:lnTo>
                        <a:lnTo>
                          <a:pt x="0" y="801"/>
                        </a:lnTo>
                        <a:close/>
                      </a:path>
                    </a:pathLst>
                  </a:custGeom>
                  <a:solidFill>
                    <a:srgbClr val="324A5E">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
          <p:nvSpPr>
            <p:cNvPr id="7" name="Rectangle 6"/>
            <p:cNvSpPr/>
            <p:nvPr/>
          </p:nvSpPr>
          <p:spPr>
            <a:xfrm>
              <a:off x="7884517" y="3465180"/>
              <a:ext cx="3408049" cy="523220"/>
            </a:xfrm>
            <a:prstGeom prst="rect">
              <a:avLst/>
            </a:prstGeom>
            <a:scene3d>
              <a:camera prst="orthographicFront"/>
              <a:lightRig rig="threePt" dir="t"/>
            </a:scene3d>
            <a:sp3d>
              <a:bevelT prst="angle"/>
              <a:bevelB w="165100" prst="coolSlant"/>
            </a:sp3d>
          </p:spPr>
          <p:txBody>
            <a:bodyPr wrap="none">
              <a:spAutoFit/>
              <a:sp3d extrusionH="57150" contourW="12700">
                <a:bevelT w="38100" h="38100"/>
                <a:bevelB w="82550" h="38100" prst="coolSlant"/>
                <a:contourClr>
                  <a:schemeClr val="tx1">
                    <a:lumMod val="95000"/>
                    <a:lumOff val="5000"/>
                  </a:schemeClr>
                </a:contourClr>
              </a:sp3d>
            </a:bodyPr>
            <a:lstStyle/>
            <a:p>
              <a:pPr algn="ctr"/>
              <a:r>
                <a:rPr lang="en-US" sz="2800" b="1" dirty="0">
                  <a:solidFill>
                    <a:schemeClr val="bg1"/>
                  </a:solidFill>
                  <a:effectLst>
                    <a:outerShdw blurRad="38100" dist="38100" dir="2700000" algn="tl">
                      <a:srgbClr val="000000">
                        <a:alpha val="43137"/>
                      </a:srgbClr>
                    </a:outerShdw>
                  </a:effectLst>
                  <a:latin typeface="Forte" panose="03060902040502070203" pitchFamily="66" charset="0"/>
                </a:rPr>
                <a:t>PROPOSED SYSTEM</a:t>
              </a:r>
            </a:p>
          </p:txBody>
        </p:sp>
      </p:grpSp>
      <p:grpSp>
        <p:nvGrpSpPr>
          <p:cNvPr id="5" name="Group 4"/>
          <p:cNvGrpSpPr/>
          <p:nvPr/>
        </p:nvGrpSpPr>
        <p:grpSpPr>
          <a:xfrm>
            <a:off x="-3887708" y="0"/>
            <a:ext cx="10295557" cy="6858000"/>
            <a:chOff x="-3887708" y="0"/>
            <a:chExt cx="10295557" cy="6858000"/>
          </a:xfrm>
        </p:grpSpPr>
        <p:grpSp>
          <p:nvGrpSpPr>
            <p:cNvPr id="60" name="Group 59"/>
            <p:cNvGrpSpPr/>
            <p:nvPr/>
          </p:nvGrpSpPr>
          <p:grpSpPr>
            <a:xfrm>
              <a:off x="-3887708" y="0"/>
              <a:ext cx="10295557" cy="6858000"/>
              <a:chOff x="-2113223" y="0"/>
              <a:chExt cx="10295557" cy="6858000"/>
            </a:xfrm>
            <a:solidFill>
              <a:schemeClr val="accent5">
                <a:lumMod val="20000"/>
                <a:lumOff val="80000"/>
              </a:schemeClr>
            </a:solidFill>
          </p:grpSpPr>
          <p:grpSp>
            <p:nvGrpSpPr>
              <p:cNvPr id="6" name="Group 5">
                <a:extLst>
                  <a:ext uri="{FF2B5EF4-FFF2-40B4-BE49-F238E27FC236}">
                    <a16:creationId xmlns:a16="http://schemas.microsoft.com/office/drawing/2014/main" xmlns="" id="{56761E50-ACF4-4AEB-91B2-4D1260FF3876}"/>
                  </a:ext>
                </a:extLst>
              </p:cNvPr>
              <p:cNvGrpSpPr/>
              <p:nvPr/>
            </p:nvGrpSpPr>
            <p:grpSpPr>
              <a:xfrm>
                <a:off x="-2113223" y="0"/>
                <a:ext cx="10295557" cy="6858000"/>
                <a:chOff x="-4114800" y="-13252"/>
                <a:chExt cx="10295557" cy="6858000"/>
              </a:xfrm>
              <a:grpFill/>
              <a:effectLst>
                <a:outerShdw blurRad="254000" dist="88900" algn="l" rotWithShape="0">
                  <a:schemeClr val="tx1">
                    <a:lumMod val="95000"/>
                    <a:lumOff val="5000"/>
                    <a:alpha val="51000"/>
                  </a:schemeClr>
                </a:outerShdw>
              </a:effectLst>
            </p:grpSpPr>
            <p:sp>
              <p:nvSpPr>
                <p:cNvPr id="8" name="Rectangle 7">
                  <a:extLst>
                    <a:ext uri="{FF2B5EF4-FFF2-40B4-BE49-F238E27FC236}">
                      <a16:creationId xmlns:a16="http://schemas.microsoft.com/office/drawing/2014/main" xmlns="" id="{01A82F37-F384-44AF-8D4D-8E5AB51F36CD}"/>
                    </a:ext>
                  </a:extLst>
                </p:cNvPr>
                <p:cNvSpPr/>
                <p:nvPr/>
              </p:nvSpPr>
              <p:spPr>
                <a:xfrm>
                  <a:off x="-4114800" y="-13252"/>
                  <a:ext cx="98488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Top Corners Rounded 1">
                  <a:extLst>
                    <a:ext uri="{FF2B5EF4-FFF2-40B4-BE49-F238E27FC236}">
                      <a16:creationId xmlns:a16="http://schemas.microsoft.com/office/drawing/2014/main" xmlns="" id="{C5D1EB51-A0E9-4F9E-8E46-8B3E890D1A18}"/>
                    </a:ext>
                  </a:extLst>
                </p:cNvPr>
                <p:cNvSpPr/>
                <p:nvPr/>
              </p:nvSpPr>
              <p:spPr>
                <a:xfrm rot="5400000">
                  <a:off x="5514660" y="5971611"/>
                  <a:ext cx="881757" cy="450437"/>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075" y="675257"/>
                <a:ext cx="6288234" cy="5236767"/>
              </a:xfrm>
              <a:prstGeom prst="rect">
                <a:avLst/>
              </a:prstGeom>
              <a:grpFill/>
            </p:spPr>
          </p:pic>
        </p:grpSp>
        <p:sp>
          <p:nvSpPr>
            <p:cNvPr id="2" name="Rectangle 1"/>
            <p:cNvSpPr/>
            <p:nvPr/>
          </p:nvSpPr>
          <p:spPr>
            <a:xfrm>
              <a:off x="3689314" y="1222888"/>
              <a:ext cx="759720" cy="36440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effectLst>
                    <a:outerShdw blurRad="38100" dist="38100" dir="2700000" algn="tl">
                      <a:srgbClr val="000000">
                        <a:alpha val="43137"/>
                      </a:srgbClr>
                    </a:outerShdw>
                  </a:effectLst>
                </a:rPr>
                <a:t>SVM</a:t>
              </a:r>
              <a:endParaRPr lang="en-US" dirty="0">
                <a:solidFill>
                  <a:schemeClr val="tx1">
                    <a:lumMod val="95000"/>
                    <a:lumOff val="5000"/>
                  </a:schemeClr>
                </a:solidFill>
                <a:effectLst>
                  <a:outerShdw blurRad="38100" dist="38100" dir="2700000" algn="tl">
                    <a:srgbClr val="000000">
                      <a:alpha val="43137"/>
                    </a:srgbClr>
                  </a:outerShdw>
                </a:effectLst>
              </a:endParaRPr>
            </a:p>
          </p:txBody>
        </p:sp>
      </p:grpSp>
      <p:grpSp>
        <p:nvGrpSpPr>
          <p:cNvPr id="4" name="Group 3"/>
          <p:cNvGrpSpPr/>
          <p:nvPr/>
        </p:nvGrpSpPr>
        <p:grpSpPr>
          <a:xfrm>
            <a:off x="-4387412" y="0"/>
            <a:ext cx="10295557" cy="6858000"/>
            <a:chOff x="-4387412" y="0"/>
            <a:chExt cx="10295557" cy="6858000"/>
          </a:xfrm>
        </p:grpSpPr>
        <p:grpSp>
          <p:nvGrpSpPr>
            <p:cNvPr id="85" name="Group 84"/>
            <p:cNvGrpSpPr/>
            <p:nvPr/>
          </p:nvGrpSpPr>
          <p:grpSpPr>
            <a:xfrm>
              <a:off x="-4387412" y="0"/>
              <a:ext cx="10295557" cy="6858000"/>
              <a:chOff x="-4387412" y="0"/>
              <a:chExt cx="10295557" cy="6858000"/>
            </a:xfrm>
          </p:grpSpPr>
          <p:grpSp>
            <p:nvGrpSpPr>
              <p:cNvPr id="64" name="Group 63"/>
              <p:cNvGrpSpPr/>
              <p:nvPr/>
            </p:nvGrpSpPr>
            <p:grpSpPr>
              <a:xfrm>
                <a:off x="-4387412" y="0"/>
                <a:ext cx="10295557" cy="6858000"/>
                <a:chOff x="-4387412" y="0"/>
                <a:chExt cx="10295557" cy="6858000"/>
              </a:xfrm>
              <a:solidFill>
                <a:schemeClr val="accent5">
                  <a:lumMod val="40000"/>
                  <a:lumOff val="60000"/>
                </a:schemeClr>
              </a:solidFill>
            </p:grpSpPr>
            <p:grpSp>
              <p:nvGrpSpPr>
                <p:cNvPr id="11" name="Group 10">
                  <a:extLst>
                    <a:ext uri="{FF2B5EF4-FFF2-40B4-BE49-F238E27FC236}">
                      <a16:creationId xmlns:a16="http://schemas.microsoft.com/office/drawing/2014/main" xmlns="" id="{56761E50-ACF4-4AEB-91B2-4D1260FF3876}"/>
                    </a:ext>
                  </a:extLst>
                </p:cNvPr>
                <p:cNvGrpSpPr/>
                <p:nvPr/>
              </p:nvGrpSpPr>
              <p:grpSpPr>
                <a:xfrm>
                  <a:off x="-4387412" y="0"/>
                  <a:ext cx="10295557" cy="6858000"/>
                  <a:chOff x="-4114800" y="-13252"/>
                  <a:chExt cx="10295557" cy="6858000"/>
                </a:xfrm>
                <a:grpFill/>
                <a:effectLst>
                  <a:outerShdw blurRad="254000" dist="88900" algn="l" rotWithShape="0">
                    <a:schemeClr val="tx1">
                      <a:lumMod val="95000"/>
                      <a:lumOff val="5000"/>
                      <a:alpha val="51000"/>
                    </a:schemeClr>
                  </a:outerShdw>
                </a:effectLst>
              </p:grpSpPr>
              <p:sp>
                <p:nvSpPr>
                  <p:cNvPr id="12" name="Rectangle 11">
                    <a:extLst>
                      <a:ext uri="{FF2B5EF4-FFF2-40B4-BE49-F238E27FC236}">
                        <a16:creationId xmlns:a16="http://schemas.microsoft.com/office/drawing/2014/main" xmlns="" id="{01A82F37-F384-44AF-8D4D-8E5AB51F36CD}"/>
                      </a:ext>
                    </a:extLst>
                  </p:cNvPr>
                  <p:cNvSpPr/>
                  <p:nvPr/>
                </p:nvSpPr>
                <p:spPr>
                  <a:xfrm>
                    <a:off x="-4114800" y="-13252"/>
                    <a:ext cx="98488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Top Corners Rounded 1">
                    <a:extLst>
                      <a:ext uri="{FF2B5EF4-FFF2-40B4-BE49-F238E27FC236}">
                        <a16:creationId xmlns:a16="http://schemas.microsoft.com/office/drawing/2014/main" xmlns="" id="{C5D1EB51-A0E9-4F9E-8E46-8B3E890D1A18}"/>
                      </a:ext>
                    </a:extLst>
                  </p:cNvPr>
                  <p:cNvSpPr/>
                  <p:nvPr/>
                </p:nvSpPr>
                <p:spPr>
                  <a:xfrm rot="5400000">
                    <a:off x="5514660" y="5455421"/>
                    <a:ext cx="881757" cy="450437"/>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Box 13">
                  <a:extLst>
                    <a:ext uri="{FF2B5EF4-FFF2-40B4-BE49-F238E27FC236}">
                      <a16:creationId xmlns:a16="http://schemas.microsoft.com/office/drawing/2014/main" xmlns="" id="{8CF0F378-15FC-4714-8428-1B63BC00294F}"/>
                    </a:ext>
                  </a:extLst>
                </p:cNvPr>
                <p:cNvSpPr txBox="1"/>
                <p:nvPr/>
              </p:nvSpPr>
              <p:spPr>
                <a:xfrm>
                  <a:off x="1060193" y="515002"/>
                  <a:ext cx="4287664" cy="707886"/>
                </a:xfrm>
                <a:prstGeom prst="rect">
                  <a:avLst/>
                </a:prstGeom>
                <a:grpFill/>
              </p:spPr>
              <p:txBody>
                <a:bodyPr wrap="square" rtlCol="0">
                  <a:spAutoFit/>
                </a:bodyPr>
                <a:lstStyle/>
                <a:p>
                  <a:pPr algn="ctr"/>
                  <a:r>
                    <a:rPr lang="en-IN" sz="4000" b="1" dirty="0" smtClean="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Stages</a:t>
                  </a:r>
                  <a:endParaRPr lang="en-IN" sz="4000" b="1"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5" name="Rectangle 14"/>
                <p:cNvSpPr/>
                <p:nvPr/>
              </p:nvSpPr>
              <p:spPr>
                <a:xfrm>
                  <a:off x="1811993" y="1705809"/>
                  <a:ext cx="3396487" cy="4206216"/>
                </a:xfrm>
                <a:prstGeom prst="rect">
                  <a:avLst/>
                </a:prstGeom>
                <a:grpFill/>
              </p:spPr>
              <p:txBody>
                <a:bodyPr wrap="square">
                  <a:spAutoFit/>
                </a:bodyPr>
                <a:lstStyle/>
                <a:p>
                  <a:pPr>
                    <a:lnSpc>
                      <a:spcPct val="107000"/>
                    </a:lnSpc>
                    <a:spcAft>
                      <a:spcPts val="800"/>
                    </a:spcAft>
                  </a:pPr>
                  <a:r>
                    <a:rPr lang="en-US"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Mangal"/>
                    </a:rPr>
                    <a:t>Capture Food </a:t>
                  </a:r>
                  <a:r>
                    <a:rPr lang="en-US" sz="2400" b="1" dirty="0"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Mangal"/>
                    </a:rPr>
                    <a:t>Image</a:t>
                  </a:r>
                </a:p>
                <a:p>
                  <a:pPr>
                    <a:lnSpc>
                      <a:spcPct val="107000"/>
                    </a:lnSpc>
                    <a:spcAft>
                      <a:spcPts val="800"/>
                    </a:spcAft>
                  </a:pPr>
                  <a:endParaRPr lang="en-US" sz="2000" dirty="0" smtClean="0">
                    <a:solidFill>
                      <a:schemeClr val="bg1"/>
                    </a:solidFill>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Mangal"/>
                  </a:endParaRPr>
                </a:p>
                <a:p>
                  <a:pPr>
                    <a:lnSpc>
                      <a:spcPct val="107000"/>
                    </a:lnSpc>
                    <a:spcAft>
                      <a:spcPts val="800"/>
                    </a:spcAft>
                  </a:pPr>
                  <a:r>
                    <a:rPr lang="en-US" sz="2400" b="1" dirty="0"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Mangal"/>
                    </a:rPr>
                    <a:t>Preprocessing</a:t>
                  </a:r>
                </a:p>
                <a:p>
                  <a:pPr>
                    <a:lnSpc>
                      <a:spcPct val="107000"/>
                    </a:lnSpc>
                    <a:spcAft>
                      <a:spcPts val="800"/>
                    </a:spcAft>
                  </a:pPr>
                  <a:endParaRPr lang="en-US" sz="2000" dirty="0">
                    <a:solidFill>
                      <a:schemeClr val="bg1"/>
                    </a:solidFill>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Mangal"/>
                  </a:endParaRPr>
                </a:p>
                <a:p>
                  <a:pPr>
                    <a:lnSpc>
                      <a:spcPct val="107000"/>
                    </a:lnSpc>
                    <a:spcAft>
                      <a:spcPts val="800"/>
                    </a:spcAft>
                  </a:pPr>
                  <a:r>
                    <a:rPr lang="en-US"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Mangal"/>
                    </a:rPr>
                    <a:t>Feature </a:t>
                  </a:r>
                  <a:r>
                    <a:rPr lang="en-US" sz="2400" b="1" dirty="0"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Mangal"/>
                    </a:rPr>
                    <a:t>Extraction </a:t>
                  </a:r>
                </a:p>
                <a:p>
                  <a:pPr>
                    <a:lnSpc>
                      <a:spcPct val="107000"/>
                    </a:lnSpc>
                    <a:spcAft>
                      <a:spcPts val="800"/>
                    </a:spcAft>
                  </a:pPr>
                  <a:endParaRPr lang="en-US" sz="2000" dirty="0">
                    <a:solidFill>
                      <a:schemeClr val="bg1"/>
                    </a:solidFill>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Mangal"/>
                  </a:endParaRPr>
                </a:p>
                <a:p>
                  <a:pPr>
                    <a:lnSpc>
                      <a:spcPct val="107000"/>
                    </a:lnSpc>
                    <a:spcAft>
                      <a:spcPts val="800"/>
                    </a:spcAft>
                  </a:pPr>
                  <a:r>
                    <a:rPr lang="en-US" sz="2400" b="1" dirty="0" smtClean="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Mangal"/>
                    </a:rPr>
                    <a:t>Classification</a:t>
                  </a:r>
                </a:p>
                <a:p>
                  <a:pPr>
                    <a:lnSpc>
                      <a:spcPct val="107000"/>
                    </a:lnSpc>
                    <a:spcAft>
                      <a:spcPts val="800"/>
                    </a:spcAft>
                  </a:pPr>
                  <a:endParaRPr lang="en-US" sz="2000" dirty="0">
                    <a:solidFill>
                      <a:schemeClr val="bg1"/>
                    </a:solidFill>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Mangal"/>
                  </a:endParaRPr>
                </a:p>
                <a:p>
                  <a:pPr>
                    <a:lnSpc>
                      <a:spcPct val="107000"/>
                    </a:lnSpc>
                    <a:spcAft>
                      <a:spcPts val="800"/>
                    </a:spcAft>
                  </a:pPr>
                  <a:r>
                    <a:rPr lang="en-US" sz="2400" b="1" dirty="0" smtClean="0">
                      <a:solidFill>
                        <a:schemeClr val="bg1"/>
                      </a:solidFill>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cs typeface="Mangal"/>
                    </a:rPr>
                    <a:t>Result</a:t>
                  </a:r>
                  <a:endParaRPr lang="en-US" sz="2000" dirty="0">
                    <a:solidFill>
                      <a:schemeClr val="bg1"/>
                    </a:solidFill>
                    <a:effectLst>
                      <a:outerShdw blurRad="38100" dist="38100" dir="2700000" algn="tl">
                        <a:srgbClr val="000000">
                          <a:alpha val="43137"/>
                        </a:srgbClr>
                      </a:outerShdw>
                    </a:effectLst>
                    <a:latin typeface="Calibri" panose="020F0502020204030204" pitchFamily="34" charset="0"/>
                    <a:ea typeface="SimSun" panose="02010600030101010101" pitchFamily="2" charset="-122"/>
                    <a:cs typeface="Mangal"/>
                  </a:endParaRPr>
                </a:p>
              </p:txBody>
            </p:sp>
            <p:grpSp>
              <p:nvGrpSpPr>
                <p:cNvPr id="32" name="Group 31"/>
                <p:cNvGrpSpPr/>
                <p:nvPr/>
              </p:nvGrpSpPr>
              <p:grpSpPr>
                <a:xfrm>
                  <a:off x="1329859" y="1756747"/>
                  <a:ext cx="307331" cy="324690"/>
                  <a:chOff x="1270867" y="1786243"/>
                  <a:chExt cx="388370" cy="388370"/>
                </a:xfrm>
                <a:grpFill/>
              </p:grpSpPr>
              <p:sp>
                <p:nvSpPr>
                  <p:cNvPr id="19" name="Teardrop 18">
                    <a:extLst>
                      <a:ext uri="{FF2B5EF4-FFF2-40B4-BE49-F238E27FC236}">
                        <a16:creationId xmlns:a16="http://schemas.microsoft.com/office/drawing/2014/main" xmlns="" id="{EF3263D8-FD14-4AAD-AC8D-34AD8EC294BC}"/>
                      </a:ext>
                    </a:extLst>
                  </p:cNvPr>
                  <p:cNvSpPr/>
                  <p:nvPr/>
                </p:nvSpPr>
                <p:spPr>
                  <a:xfrm rot="8100000">
                    <a:off x="1270867" y="1786243"/>
                    <a:ext cx="388370" cy="388370"/>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xmlns="" id="{968C13D4-AC6D-4D66-9A18-89406E448441}"/>
                      </a:ext>
                    </a:extLst>
                  </p:cNvPr>
                  <p:cNvSpPr/>
                  <p:nvPr/>
                </p:nvSpPr>
                <p:spPr>
                  <a:xfrm>
                    <a:off x="1365285" y="1869035"/>
                    <a:ext cx="212180" cy="212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 name="Group 44"/>
                <p:cNvGrpSpPr/>
                <p:nvPr/>
              </p:nvGrpSpPr>
              <p:grpSpPr>
                <a:xfrm>
                  <a:off x="1334776" y="2676063"/>
                  <a:ext cx="307331" cy="324690"/>
                  <a:chOff x="1270867" y="1786243"/>
                  <a:chExt cx="388370" cy="388370"/>
                </a:xfrm>
                <a:grpFill/>
              </p:grpSpPr>
              <p:sp>
                <p:nvSpPr>
                  <p:cNvPr id="46" name="Teardrop 45">
                    <a:extLst>
                      <a:ext uri="{FF2B5EF4-FFF2-40B4-BE49-F238E27FC236}">
                        <a16:creationId xmlns:a16="http://schemas.microsoft.com/office/drawing/2014/main" xmlns="" id="{EF3263D8-FD14-4AAD-AC8D-34AD8EC294BC}"/>
                      </a:ext>
                    </a:extLst>
                  </p:cNvPr>
                  <p:cNvSpPr/>
                  <p:nvPr/>
                </p:nvSpPr>
                <p:spPr>
                  <a:xfrm rot="8100000">
                    <a:off x="1270867" y="1786243"/>
                    <a:ext cx="388370" cy="388370"/>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xmlns="" id="{968C13D4-AC6D-4D66-9A18-89406E448441}"/>
                      </a:ext>
                    </a:extLst>
                  </p:cNvPr>
                  <p:cNvSpPr/>
                  <p:nvPr/>
                </p:nvSpPr>
                <p:spPr>
                  <a:xfrm>
                    <a:off x="1365285" y="1869035"/>
                    <a:ext cx="212180" cy="212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47"/>
                <p:cNvGrpSpPr/>
                <p:nvPr/>
              </p:nvGrpSpPr>
              <p:grpSpPr>
                <a:xfrm>
                  <a:off x="1339693" y="3610125"/>
                  <a:ext cx="307331" cy="324690"/>
                  <a:chOff x="1270867" y="1786243"/>
                  <a:chExt cx="388370" cy="388370"/>
                </a:xfrm>
                <a:grpFill/>
              </p:grpSpPr>
              <p:sp>
                <p:nvSpPr>
                  <p:cNvPr id="49" name="Teardrop 48">
                    <a:extLst>
                      <a:ext uri="{FF2B5EF4-FFF2-40B4-BE49-F238E27FC236}">
                        <a16:creationId xmlns:a16="http://schemas.microsoft.com/office/drawing/2014/main" xmlns="" id="{EF3263D8-FD14-4AAD-AC8D-34AD8EC294BC}"/>
                      </a:ext>
                    </a:extLst>
                  </p:cNvPr>
                  <p:cNvSpPr/>
                  <p:nvPr/>
                </p:nvSpPr>
                <p:spPr>
                  <a:xfrm rot="8100000">
                    <a:off x="1270867" y="1786243"/>
                    <a:ext cx="388370" cy="388370"/>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xmlns="" id="{968C13D4-AC6D-4D66-9A18-89406E448441}"/>
                      </a:ext>
                    </a:extLst>
                  </p:cNvPr>
                  <p:cNvSpPr/>
                  <p:nvPr/>
                </p:nvSpPr>
                <p:spPr>
                  <a:xfrm>
                    <a:off x="1365285" y="1869035"/>
                    <a:ext cx="212180" cy="212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 name="Group 50"/>
                <p:cNvGrpSpPr/>
                <p:nvPr/>
              </p:nvGrpSpPr>
              <p:grpSpPr>
                <a:xfrm>
                  <a:off x="1344610" y="4514693"/>
                  <a:ext cx="307331" cy="324690"/>
                  <a:chOff x="1270867" y="1786243"/>
                  <a:chExt cx="388370" cy="388370"/>
                </a:xfrm>
                <a:grpFill/>
              </p:grpSpPr>
              <p:sp>
                <p:nvSpPr>
                  <p:cNvPr id="52" name="Teardrop 51">
                    <a:extLst>
                      <a:ext uri="{FF2B5EF4-FFF2-40B4-BE49-F238E27FC236}">
                        <a16:creationId xmlns:a16="http://schemas.microsoft.com/office/drawing/2014/main" xmlns="" id="{EF3263D8-FD14-4AAD-AC8D-34AD8EC294BC}"/>
                      </a:ext>
                    </a:extLst>
                  </p:cNvPr>
                  <p:cNvSpPr/>
                  <p:nvPr/>
                </p:nvSpPr>
                <p:spPr>
                  <a:xfrm rot="8100000">
                    <a:off x="1270867" y="1786243"/>
                    <a:ext cx="388370" cy="388370"/>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xmlns="" id="{968C13D4-AC6D-4D66-9A18-89406E448441}"/>
                      </a:ext>
                    </a:extLst>
                  </p:cNvPr>
                  <p:cNvSpPr/>
                  <p:nvPr/>
                </p:nvSpPr>
                <p:spPr>
                  <a:xfrm>
                    <a:off x="1365285" y="1869035"/>
                    <a:ext cx="212180" cy="212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Group 53"/>
                <p:cNvGrpSpPr/>
                <p:nvPr/>
              </p:nvGrpSpPr>
              <p:grpSpPr>
                <a:xfrm>
                  <a:off x="1349527" y="5419258"/>
                  <a:ext cx="307331" cy="324690"/>
                  <a:chOff x="1270867" y="1786243"/>
                  <a:chExt cx="388370" cy="388370"/>
                </a:xfrm>
                <a:grpFill/>
              </p:grpSpPr>
              <p:sp>
                <p:nvSpPr>
                  <p:cNvPr id="55" name="Teardrop 54">
                    <a:extLst>
                      <a:ext uri="{FF2B5EF4-FFF2-40B4-BE49-F238E27FC236}">
                        <a16:creationId xmlns:a16="http://schemas.microsoft.com/office/drawing/2014/main" xmlns="" id="{EF3263D8-FD14-4AAD-AC8D-34AD8EC294BC}"/>
                      </a:ext>
                    </a:extLst>
                  </p:cNvPr>
                  <p:cNvSpPr/>
                  <p:nvPr/>
                </p:nvSpPr>
                <p:spPr>
                  <a:xfrm rot="8100000">
                    <a:off x="1270867" y="1786243"/>
                    <a:ext cx="388370" cy="388370"/>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xmlns="" id="{968C13D4-AC6D-4D66-9A18-89406E448441}"/>
                      </a:ext>
                    </a:extLst>
                  </p:cNvPr>
                  <p:cNvSpPr/>
                  <p:nvPr/>
                </p:nvSpPr>
                <p:spPr>
                  <a:xfrm>
                    <a:off x="1365285" y="1869035"/>
                    <a:ext cx="212180" cy="212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9" name="Group 68"/>
              <p:cNvGrpSpPr/>
              <p:nvPr/>
            </p:nvGrpSpPr>
            <p:grpSpPr>
              <a:xfrm>
                <a:off x="1493996" y="2709112"/>
                <a:ext cx="273515" cy="267282"/>
                <a:chOff x="5322096" y="2428776"/>
                <a:chExt cx="388370" cy="388370"/>
              </a:xfrm>
            </p:grpSpPr>
            <p:sp>
              <p:nvSpPr>
                <p:cNvPr id="67" name="Teardrop 66">
                  <a:extLst>
                    <a:ext uri="{FF2B5EF4-FFF2-40B4-BE49-F238E27FC236}">
                      <a16:creationId xmlns:a16="http://schemas.microsoft.com/office/drawing/2014/main" xmlns="" id="{EF3263D8-FD14-4AAD-AC8D-34AD8EC294BC}"/>
                    </a:ext>
                  </a:extLst>
                </p:cNvPr>
                <p:cNvSpPr/>
                <p:nvPr/>
              </p:nvSpPr>
              <p:spPr>
                <a:xfrm rot="8100000">
                  <a:off x="5322096" y="2428776"/>
                  <a:ext cx="388370" cy="388370"/>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xmlns="" id="{968C13D4-AC6D-4D66-9A18-89406E448441}"/>
                    </a:ext>
                  </a:extLst>
                </p:cNvPr>
                <p:cNvSpPr/>
                <p:nvPr/>
              </p:nvSpPr>
              <p:spPr>
                <a:xfrm>
                  <a:off x="5416514" y="2511568"/>
                  <a:ext cx="212180" cy="212180"/>
                </a:xfrm>
                <a:prstGeom prst="ellipse">
                  <a:avLst/>
                </a:prstGeom>
                <a:solidFill>
                  <a:srgbClr val="FF4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0" name="Group 69"/>
              <p:cNvGrpSpPr/>
              <p:nvPr/>
            </p:nvGrpSpPr>
            <p:grpSpPr>
              <a:xfrm>
                <a:off x="1485322" y="1814556"/>
                <a:ext cx="273515" cy="267282"/>
                <a:chOff x="5322096" y="2428776"/>
                <a:chExt cx="388370" cy="388370"/>
              </a:xfrm>
            </p:grpSpPr>
            <p:sp>
              <p:nvSpPr>
                <p:cNvPr id="71" name="Teardrop 70">
                  <a:extLst>
                    <a:ext uri="{FF2B5EF4-FFF2-40B4-BE49-F238E27FC236}">
                      <a16:creationId xmlns:a16="http://schemas.microsoft.com/office/drawing/2014/main" xmlns="" id="{EF3263D8-FD14-4AAD-AC8D-34AD8EC294BC}"/>
                    </a:ext>
                  </a:extLst>
                </p:cNvPr>
                <p:cNvSpPr/>
                <p:nvPr/>
              </p:nvSpPr>
              <p:spPr>
                <a:xfrm rot="8100000">
                  <a:off x="5322096" y="2428776"/>
                  <a:ext cx="388370" cy="388370"/>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xmlns="" id="{968C13D4-AC6D-4D66-9A18-89406E448441}"/>
                    </a:ext>
                  </a:extLst>
                </p:cNvPr>
                <p:cNvSpPr/>
                <p:nvPr/>
              </p:nvSpPr>
              <p:spPr>
                <a:xfrm>
                  <a:off x="5416514" y="2511568"/>
                  <a:ext cx="212180" cy="212180"/>
                </a:xfrm>
                <a:prstGeom prst="ellipse">
                  <a:avLst/>
                </a:prstGeom>
                <a:solidFill>
                  <a:srgbClr val="FF4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p:cNvGrpSpPr/>
              <p:nvPr/>
            </p:nvGrpSpPr>
            <p:grpSpPr>
              <a:xfrm>
                <a:off x="1470462" y="4564317"/>
                <a:ext cx="273515" cy="267282"/>
                <a:chOff x="5322096" y="2428776"/>
                <a:chExt cx="388370" cy="388370"/>
              </a:xfrm>
            </p:grpSpPr>
            <p:sp>
              <p:nvSpPr>
                <p:cNvPr id="74" name="Teardrop 73">
                  <a:extLst>
                    <a:ext uri="{FF2B5EF4-FFF2-40B4-BE49-F238E27FC236}">
                      <a16:creationId xmlns:a16="http://schemas.microsoft.com/office/drawing/2014/main" xmlns="" id="{EF3263D8-FD14-4AAD-AC8D-34AD8EC294BC}"/>
                    </a:ext>
                  </a:extLst>
                </p:cNvPr>
                <p:cNvSpPr/>
                <p:nvPr/>
              </p:nvSpPr>
              <p:spPr>
                <a:xfrm rot="8100000">
                  <a:off x="5322096" y="2428776"/>
                  <a:ext cx="388370" cy="388370"/>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xmlns="" id="{968C13D4-AC6D-4D66-9A18-89406E448441}"/>
                    </a:ext>
                  </a:extLst>
                </p:cNvPr>
                <p:cNvSpPr/>
                <p:nvPr/>
              </p:nvSpPr>
              <p:spPr>
                <a:xfrm>
                  <a:off x="5416514" y="2511568"/>
                  <a:ext cx="212180" cy="212180"/>
                </a:xfrm>
                <a:prstGeom prst="ellipse">
                  <a:avLst/>
                </a:prstGeom>
                <a:solidFill>
                  <a:srgbClr val="FF4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75"/>
              <p:cNvGrpSpPr/>
              <p:nvPr/>
            </p:nvGrpSpPr>
            <p:grpSpPr>
              <a:xfrm>
                <a:off x="1491580" y="5486562"/>
                <a:ext cx="273515" cy="267282"/>
                <a:chOff x="5322096" y="2428776"/>
                <a:chExt cx="388370" cy="388370"/>
              </a:xfrm>
            </p:grpSpPr>
            <p:sp>
              <p:nvSpPr>
                <p:cNvPr id="77" name="Teardrop 76">
                  <a:extLst>
                    <a:ext uri="{FF2B5EF4-FFF2-40B4-BE49-F238E27FC236}">
                      <a16:creationId xmlns:a16="http://schemas.microsoft.com/office/drawing/2014/main" xmlns="" id="{EF3263D8-FD14-4AAD-AC8D-34AD8EC294BC}"/>
                    </a:ext>
                  </a:extLst>
                </p:cNvPr>
                <p:cNvSpPr/>
                <p:nvPr/>
              </p:nvSpPr>
              <p:spPr>
                <a:xfrm rot="8100000">
                  <a:off x="5322096" y="2428776"/>
                  <a:ext cx="388370" cy="388370"/>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xmlns="" id="{968C13D4-AC6D-4D66-9A18-89406E448441}"/>
                    </a:ext>
                  </a:extLst>
                </p:cNvPr>
                <p:cNvSpPr/>
                <p:nvPr/>
              </p:nvSpPr>
              <p:spPr>
                <a:xfrm>
                  <a:off x="5416514" y="2511568"/>
                  <a:ext cx="212180" cy="212180"/>
                </a:xfrm>
                <a:prstGeom prst="ellipse">
                  <a:avLst/>
                </a:prstGeom>
                <a:solidFill>
                  <a:srgbClr val="FF4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2" name="Group 81"/>
              <p:cNvGrpSpPr/>
              <p:nvPr/>
            </p:nvGrpSpPr>
            <p:grpSpPr>
              <a:xfrm>
                <a:off x="1470821" y="3636368"/>
                <a:ext cx="273515" cy="267282"/>
                <a:chOff x="5322096" y="2428776"/>
                <a:chExt cx="388370" cy="388370"/>
              </a:xfrm>
            </p:grpSpPr>
            <p:sp>
              <p:nvSpPr>
                <p:cNvPr id="83" name="Teardrop 82">
                  <a:extLst>
                    <a:ext uri="{FF2B5EF4-FFF2-40B4-BE49-F238E27FC236}">
                      <a16:creationId xmlns:a16="http://schemas.microsoft.com/office/drawing/2014/main" xmlns="" id="{EF3263D8-FD14-4AAD-AC8D-34AD8EC294BC}"/>
                    </a:ext>
                  </a:extLst>
                </p:cNvPr>
                <p:cNvSpPr/>
                <p:nvPr/>
              </p:nvSpPr>
              <p:spPr>
                <a:xfrm rot="8100000">
                  <a:off x="5322096" y="2428776"/>
                  <a:ext cx="388370" cy="388370"/>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a:extLst>
                    <a:ext uri="{FF2B5EF4-FFF2-40B4-BE49-F238E27FC236}">
                      <a16:creationId xmlns:a16="http://schemas.microsoft.com/office/drawing/2014/main" xmlns="" id="{968C13D4-AC6D-4D66-9A18-89406E448441}"/>
                    </a:ext>
                  </a:extLst>
                </p:cNvPr>
                <p:cNvSpPr/>
                <p:nvPr/>
              </p:nvSpPr>
              <p:spPr>
                <a:xfrm>
                  <a:off x="5416514" y="2511568"/>
                  <a:ext cx="212180" cy="212180"/>
                </a:xfrm>
                <a:prstGeom prst="ellipse">
                  <a:avLst/>
                </a:prstGeom>
                <a:solidFill>
                  <a:srgbClr val="FF4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Action Button: Forward or Next 2">
              <a:hlinkClick r:id="rId3" action="ppaction://hlinksldjump" highlightClick="1"/>
            </p:cNvPr>
            <p:cNvSpPr/>
            <p:nvPr/>
          </p:nvSpPr>
          <p:spPr>
            <a:xfrm>
              <a:off x="3477020" y="3995924"/>
              <a:ext cx="896950" cy="292809"/>
            </a:xfrm>
            <a:prstGeom prst="actionButtonForwardNext">
              <a:avLst/>
            </a:prstGeom>
            <a:solidFill>
              <a:schemeClr val="bg2">
                <a:lumMod val="10000"/>
              </a:schemeClr>
            </a:solidFill>
            <a:ln>
              <a:noFill/>
            </a:ln>
            <a:scene3d>
              <a:camera prst="orthographicFront"/>
              <a:lightRig rig="threePt" dir="t"/>
            </a:scene3d>
            <a:sp3d>
              <a:bevelT w="165100" prst="coolSlan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CEDD</a:t>
              </a:r>
              <a:endPar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6" name="Action Button: Forward or Next 85">
              <a:hlinkClick r:id="rId4" action="ppaction://hlinksldjump" highlightClick="1"/>
            </p:cNvPr>
            <p:cNvSpPr/>
            <p:nvPr/>
          </p:nvSpPr>
          <p:spPr>
            <a:xfrm>
              <a:off x="2152534" y="3995924"/>
              <a:ext cx="896950" cy="292809"/>
            </a:xfrm>
            <a:prstGeom prst="actionButtonForwardNext">
              <a:avLst/>
            </a:prstGeom>
            <a:solidFill>
              <a:schemeClr val="bg2">
                <a:lumMod val="10000"/>
              </a:schemeClr>
            </a:solidFill>
            <a:ln>
              <a:noFill/>
            </a:ln>
            <a:scene3d>
              <a:camera prst="orthographicFront"/>
              <a:lightRig rig="threePt" dir="t"/>
            </a:scene3d>
            <a:sp3d>
              <a:bevelT w="165100" prst="coolSlant"/>
              <a:bevelB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FCTH</a:t>
              </a:r>
              <a:endPar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7" name="Action Button: Forward or Next 86">
              <a:hlinkClick r:id="rId5" action="ppaction://hlinksldjump" highlightClick="1"/>
            </p:cNvPr>
            <p:cNvSpPr/>
            <p:nvPr/>
          </p:nvSpPr>
          <p:spPr>
            <a:xfrm>
              <a:off x="2792364" y="4953974"/>
              <a:ext cx="896950" cy="292809"/>
            </a:xfrm>
            <a:prstGeom prst="actionButtonForwardNext">
              <a:avLst/>
            </a:prstGeom>
            <a:solidFill>
              <a:schemeClr val="bg2">
                <a:lumMod val="10000"/>
              </a:schemeClr>
            </a:solidFill>
            <a:ln>
              <a:noFill/>
            </a:ln>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SVM</a:t>
              </a:r>
              <a:endPar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17" name="Group 16"/>
          <p:cNvGrpSpPr/>
          <p:nvPr/>
        </p:nvGrpSpPr>
        <p:grpSpPr>
          <a:xfrm>
            <a:off x="-4934279" y="0"/>
            <a:ext cx="10280457" cy="6858000"/>
            <a:chOff x="-4934279" y="0"/>
            <a:chExt cx="10280457" cy="6858000"/>
          </a:xfrm>
        </p:grpSpPr>
        <p:grpSp>
          <p:nvGrpSpPr>
            <p:cNvPr id="61" name="Group 60">
              <a:extLst>
                <a:ext uri="{FF2B5EF4-FFF2-40B4-BE49-F238E27FC236}">
                  <a16:creationId xmlns:a16="http://schemas.microsoft.com/office/drawing/2014/main" xmlns="" id="{56761E50-ACF4-4AEB-91B2-4D1260FF3876}"/>
                </a:ext>
              </a:extLst>
            </p:cNvPr>
            <p:cNvGrpSpPr/>
            <p:nvPr/>
          </p:nvGrpSpPr>
          <p:grpSpPr>
            <a:xfrm>
              <a:off x="-4934279" y="0"/>
              <a:ext cx="10280457" cy="6858000"/>
              <a:chOff x="-4114800" y="-13252"/>
              <a:chExt cx="10280457" cy="6858000"/>
            </a:xfrm>
            <a:solidFill>
              <a:schemeClr val="accent5">
                <a:lumMod val="75000"/>
              </a:schemeClr>
            </a:solidFill>
            <a:effectLst>
              <a:outerShdw blurRad="254000" dist="88900" algn="l" rotWithShape="0">
                <a:schemeClr val="tx1">
                  <a:lumMod val="95000"/>
                  <a:lumOff val="5000"/>
                  <a:alpha val="51000"/>
                </a:schemeClr>
              </a:outerShdw>
            </a:effectLst>
          </p:grpSpPr>
          <p:sp>
            <p:nvSpPr>
              <p:cNvPr id="62" name="Rectangle 61">
                <a:extLst>
                  <a:ext uri="{FF2B5EF4-FFF2-40B4-BE49-F238E27FC236}">
                    <a16:creationId xmlns:a16="http://schemas.microsoft.com/office/drawing/2014/main" xmlns="" id="{01A82F37-F384-44AF-8D4D-8E5AB51F36CD}"/>
                  </a:ext>
                </a:extLst>
              </p:cNvPr>
              <p:cNvSpPr/>
              <p:nvPr/>
            </p:nvSpPr>
            <p:spPr>
              <a:xfrm>
                <a:off x="-4114800" y="-13252"/>
                <a:ext cx="98488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Top Corners Rounded 1">
                <a:extLst>
                  <a:ext uri="{FF2B5EF4-FFF2-40B4-BE49-F238E27FC236}">
                    <a16:creationId xmlns:a16="http://schemas.microsoft.com/office/drawing/2014/main" xmlns="" id="{C5D1EB51-A0E9-4F9E-8E46-8B3E890D1A18}"/>
                  </a:ext>
                </a:extLst>
              </p:cNvPr>
              <p:cNvSpPr/>
              <p:nvPr/>
            </p:nvSpPr>
            <p:spPr>
              <a:xfrm rot="5400000">
                <a:off x="4532247" y="3114637"/>
                <a:ext cx="2816383" cy="450437"/>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5" name="Group 154">
              <a:extLst>
                <a:ext uri="{FF2B5EF4-FFF2-40B4-BE49-F238E27FC236}">
                  <a16:creationId xmlns:a16="http://schemas.microsoft.com/office/drawing/2014/main" xmlns="" id="{3EBF3DE9-C8D7-4DFA-BFE7-0384174B7A90}"/>
                </a:ext>
              </a:extLst>
            </p:cNvPr>
            <p:cNvGrpSpPr/>
            <p:nvPr/>
          </p:nvGrpSpPr>
          <p:grpSpPr>
            <a:xfrm>
              <a:off x="1561844" y="842773"/>
              <a:ext cx="2887190" cy="5172454"/>
              <a:chOff x="9023351" y="2560639"/>
              <a:chExt cx="811213" cy="1466850"/>
            </a:xfrm>
          </p:grpSpPr>
          <p:sp>
            <p:nvSpPr>
              <p:cNvPr id="156" name="Freeform 178">
                <a:extLst>
                  <a:ext uri="{FF2B5EF4-FFF2-40B4-BE49-F238E27FC236}">
                    <a16:creationId xmlns:a16="http://schemas.microsoft.com/office/drawing/2014/main" xmlns="" id="{287A20EB-2ED1-487D-A113-17A1F259EE74}"/>
                  </a:ext>
                </a:extLst>
              </p:cNvPr>
              <p:cNvSpPr>
                <a:spLocks/>
              </p:cNvSpPr>
              <p:nvPr/>
            </p:nvSpPr>
            <p:spPr bwMode="auto">
              <a:xfrm>
                <a:off x="9191626" y="3784601"/>
                <a:ext cx="14288" cy="123825"/>
              </a:xfrm>
              <a:custGeom>
                <a:avLst/>
                <a:gdLst>
                  <a:gd name="T0" fmla="*/ 11 w 18"/>
                  <a:gd name="T1" fmla="*/ 144 h 151"/>
                  <a:gd name="T2" fmla="*/ 18 w 18"/>
                  <a:gd name="T3" fmla="*/ 7 h 151"/>
                  <a:gd name="T4" fmla="*/ 8 w 18"/>
                  <a:gd name="T5" fmla="*/ 7 h 151"/>
                  <a:gd name="T6" fmla="*/ 1 w 18"/>
                  <a:gd name="T7" fmla="*/ 144 h 151"/>
                  <a:gd name="T8" fmla="*/ 11 w 18"/>
                  <a:gd name="T9" fmla="*/ 144 h 151"/>
                  <a:gd name="T10" fmla="*/ 11 w 18"/>
                  <a:gd name="T11" fmla="*/ 144 h 151"/>
                </a:gdLst>
                <a:ahLst/>
                <a:cxnLst>
                  <a:cxn ang="0">
                    <a:pos x="T0" y="T1"/>
                  </a:cxn>
                  <a:cxn ang="0">
                    <a:pos x="T2" y="T3"/>
                  </a:cxn>
                  <a:cxn ang="0">
                    <a:pos x="T4" y="T5"/>
                  </a:cxn>
                  <a:cxn ang="0">
                    <a:pos x="T6" y="T7"/>
                  </a:cxn>
                  <a:cxn ang="0">
                    <a:pos x="T8" y="T9"/>
                  </a:cxn>
                  <a:cxn ang="0">
                    <a:pos x="T10" y="T11"/>
                  </a:cxn>
                </a:cxnLst>
                <a:rect l="0" t="0" r="r" b="b"/>
                <a:pathLst>
                  <a:path w="18" h="151">
                    <a:moveTo>
                      <a:pt x="11" y="144"/>
                    </a:moveTo>
                    <a:cubicBezTo>
                      <a:pt x="13" y="98"/>
                      <a:pt x="15" y="52"/>
                      <a:pt x="18" y="7"/>
                    </a:cubicBezTo>
                    <a:cubicBezTo>
                      <a:pt x="18" y="0"/>
                      <a:pt x="8" y="0"/>
                      <a:pt x="8" y="7"/>
                    </a:cubicBezTo>
                    <a:cubicBezTo>
                      <a:pt x="5" y="52"/>
                      <a:pt x="3" y="98"/>
                      <a:pt x="1" y="144"/>
                    </a:cubicBezTo>
                    <a:cubicBezTo>
                      <a:pt x="0" y="151"/>
                      <a:pt x="10" y="151"/>
                      <a:pt x="11" y="144"/>
                    </a:cubicBezTo>
                    <a:lnTo>
                      <a:pt x="11" y="1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7" name="Freeform 179">
                <a:extLst>
                  <a:ext uri="{FF2B5EF4-FFF2-40B4-BE49-F238E27FC236}">
                    <a16:creationId xmlns:a16="http://schemas.microsoft.com/office/drawing/2014/main" xmlns="" id="{28EA7EBB-F9E5-4F21-9F29-B887440B5464}"/>
                  </a:ext>
                </a:extLst>
              </p:cNvPr>
              <p:cNvSpPr>
                <a:spLocks/>
              </p:cNvSpPr>
              <p:nvPr/>
            </p:nvSpPr>
            <p:spPr bwMode="auto">
              <a:xfrm>
                <a:off x="9669464" y="3784601"/>
                <a:ext cx="12700" cy="123825"/>
              </a:xfrm>
              <a:custGeom>
                <a:avLst/>
                <a:gdLst>
                  <a:gd name="T0" fmla="*/ 15 w 15"/>
                  <a:gd name="T1" fmla="*/ 144 h 151"/>
                  <a:gd name="T2" fmla="*/ 10 w 15"/>
                  <a:gd name="T3" fmla="*/ 7 h 151"/>
                  <a:gd name="T4" fmla="*/ 0 w 15"/>
                  <a:gd name="T5" fmla="*/ 7 h 151"/>
                  <a:gd name="T6" fmla="*/ 5 w 15"/>
                  <a:gd name="T7" fmla="*/ 144 h 151"/>
                  <a:gd name="T8" fmla="*/ 15 w 15"/>
                  <a:gd name="T9" fmla="*/ 144 h 151"/>
                  <a:gd name="T10" fmla="*/ 15 w 15"/>
                  <a:gd name="T11" fmla="*/ 144 h 151"/>
                </a:gdLst>
                <a:ahLst/>
                <a:cxnLst>
                  <a:cxn ang="0">
                    <a:pos x="T0" y="T1"/>
                  </a:cxn>
                  <a:cxn ang="0">
                    <a:pos x="T2" y="T3"/>
                  </a:cxn>
                  <a:cxn ang="0">
                    <a:pos x="T4" y="T5"/>
                  </a:cxn>
                  <a:cxn ang="0">
                    <a:pos x="T6" y="T7"/>
                  </a:cxn>
                  <a:cxn ang="0">
                    <a:pos x="T8" y="T9"/>
                  </a:cxn>
                  <a:cxn ang="0">
                    <a:pos x="T10" y="T11"/>
                  </a:cxn>
                </a:cxnLst>
                <a:rect l="0" t="0" r="r" b="b"/>
                <a:pathLst>
                  <a:path w="15" h="151">
                    <a:moveTo>
                      <a:pt x="15" y="144"/>
                    </a:moveTo>
                    <a:cubicBezTo>
                      <a:pt x="14" y="98"/>
                      <a:pt x="12" y="52"/>
                      <a:pt x="10" y="7"/>
                    </a:cubicBezTo>
                    <a:cubicBezTo>
                      <a:pt x="10" y="0"/>
                      <a:pt x="0" y="0"/>
                      <a:pt x="0" y="7"/>
                    </a:cubicBezTo>
                    <a:cubicBezTo>
                      <a:pt x="2" y="52"/>
                      <a:pt x="4" y="98"/>
                      <a:pt x="5" y="144"/>
                    </a:cubicBezTo>
                    <a:cubicBezTo>
                      <a:pt x="5" y="151"/>
                      <a:pt x="15" y="151"/>
                      <a:pt x="15" y="144"/>
                    </a:cubicBezTo>
                    <a:lnTo>
                      <a:pt x="15" y="1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 name="Freeform 180">
                <a:extLst>
                  <a:ext uri="{FF2B5EF4-FFF2-40B4-BE49-F238E27FC236}">
                    <a16:creationId xmlns:a16="http://schemas.microsoft.com/office/drawing/2014/main" xmlns="" id="{52D3B58D-4CEB-4375-9CFB-16752FF041C6}"/>
                  </a:ext>
                </a:extLst>
              </p:cNvPr>
              <p:cNvSpPr>
                <a:spLocks/>
              </p:cNvSpPr>
              <p:nvPr/>
            </p:nvSpPr>
            <p:spPr bwMode="auto">
              <a:xfrm>
                <a:off x="9244014" y="3538539"/>
                <a:ext cx="431800" cy="103188"/>
              </a:xfrm>
              <a:custGeom>
                <a:avLst/>
                <a:gdLst>
                  <a:gd name="T0" fmla="*/ 378 w 522"/>
                  <a:gd name="T1" fmla="*/ 0 h 126"/>
                  <a:gd name="T2" fmla="*/ 111 w 522"/>
                  <a:gd name="T3" fmla="*/ 2 h 126"/>
                  <a:gd name="T4" fmla="*/ 67 w 522"/>
                  <a:gd name="T5" fmla="*/ 9 h 126"/>
                  <a:gd name="T6" fmla="*/ 0 w 522"/>
                  <a:gd name="T7" fmla="*/ 25 h 126"/>
                  <a:gd name="T8" fmla="*/ 522 w 522"/>
                  <a:gd name="T9" fmla="*/ 42 h 126"/>
                  <a:gd name="T10" fmla="*/ 421 w 522"/>
                  <a:gd name="T11" fmla="*/ 5 h 126"/>
                  <a:gd name="T12" fmla="*/ 378 w 522"/>
                  <a:gd name="T13" fmla="*/ 0 h 126"/>
                </a:gdLst>
                <a:ahLst/>
                <a:cxnLst>
                  <a:cxn ang="0">
                    <a:pos x="T0" y="T1"/>
                  </a:cxn>
                  <a:cxn ang="0">
                    <a:pos x="T2" y="T3"/>
                  </a:cxn>
                  <a:cxn ang="0">
                    <a:pos x="T4" y="T5"/>
                  </a:cxn>
                  <a:cxn ang="0">
                    <a:pos x="T6" y="T7"/>
                  </a:cxn>
                  <a:cxn ang="0">
                    <a:pos x="T8" y="T9"/>
                  </a:cxn>
                  <a:cxn ang="0">
                    <a:pos x="T10" y="T11"/>
                  </a:cxn>
                  <a:cxn ang="0">
                    <a:pos x="T12" y="T13"/>
                  </a:cxn>
                </a:cxnLst>
                <a:rect l="0" t="0" r="r" b="b"/>
                <a:pathLst>
                  <a:path w="522" h="126">
                    <a:moveTo>
                      <a:pt x="378" y="0"/>
                    </a:moveTo>
                    <a:lnTo>
                      <a:pt x="111" y="2"/>
                    </a:lnTo>
                    <a:cubicBezTo>
                      <a:pt x="111" y="2"/>
                      <a:pt x="94" y="4"/>
                      <a:pt x="67" y="9"/>
                    </a:cubicBezTo>
                    <a:cubicBezTo>
                      <a:pt x="48" y="12"/>
                      <a:pt x="24" y="18"/>
                      <a:pt x="0" y="25"/>
                    </a:cubicBezTo>
                    <a:cubicBezTo>
                      <a:pt x="161" y="126"/>
                      <a:pt x="357" y="121"/>
                      <a:pt x="522" y="42"/>
                    </a:cubicBezTo>
                    <a:cubicBezTo>
                      <a:pt x="496" y="26"/>
                      <a:pt x="463" y="12"/>
                      <a:pt x="421" y="5"/>
                    </a:cubicBezTo>
                    <a:cubicBezTo>
                      <a:pt x="407" y="2"/>
                      <a:pt x="393" y="1"/>
                      <a:pt x="378" y="0"/>
                    </a:cubicBezTo>
                    <a:close/>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181">
                <a:extLst>
                  <a:ext uri="{FF2B5EF4-FFF2-40B4-BE49-F238E27FC236}">
                    <a16:creationId xmlns:a16="http://schemas.microsoft.com/office/drawing/2014/main" xmlns="" id="{91BCC392-5374-4759-B33C-90CD2A5DB2CF}"/>
                  </a:ext>
                </a:extLst>
              </p:cNvPr>
              <p:cNvSpPr>
                <a:spLocks/>
              </p:cNvSpPr>
              <p:nvPr/>
            </p:nvSpPr>
            <p:spPr bwMode="auto">
              <a:xfrm>
                <a:off x="9105901" y="3559176"/>
                <a:ext cx="665163" cy="468313"/>
              </a:xfrm>
              <a:custGeom>
                <a:avLst/>
                <a:gdLst>
                  <a:gd name="T0" fmla="*/ 168 w 806"/>
                  <a:gd name="T1" fmla="*/ 0 h 571"/>
                  <a:gd name="T2" fmla="*/ 95 w 806"/>
                  <a:gd name="T3" fmla="*/ 35 h 571"/>
                  <a:gd name="T4" fmla="*/ 42 w 806"/>
                  <a:gd name="T5" fmla="*/ 109 h 571"/>
                  <a:gd name="T6" fmla="*/ 35 w 806"/>
                  <a:gd name="T7" fmla="*/ 157 h 571"/>
                  <a:gd name="T8" fmla="*/ 17 w 806"/>
                  <a:gd name="T9" fmla="*/ 268 h 571"/>
                  <a:gd name="T10" fmla="*/ 0 w 806"/>
                  <a:gd name="T11" fmla="*/ 381 h 571"/>
                  <a:gd name="T12" fmla="*/ 806 w 806"/>
                  <a:gd name="T13" fmla="*/ 378 h 571"/>
                  <a:gd name="T14" fmla="*/ 788 w 806"/>
                  <a:gd name="T15" fmla="*/ 254 h 571"/>
                  <a:gd name="T16" fmla="*/ 772 w 806"/>
                  <a:gd name="T17" fmla="*/ 147 h 571"/>
                  <a:gd name="T18" fmla="*/ 766 w 806"/>
                  <a:gd name="T19" fmla="*/ 104 h 571"/>
                  <a:gd name="T20" fmla="*/ 709 w 806"/>
                  <a:gd name="T21" fmla="*/ 31 h 571"/>
                  <a:gd name="T22" fmla="*/ 690 w 806"/>
                  <a:gd name="T23" fmla="*/ 17 h 571"/>
                  <a:gd name="T24" fmla="*/ 168 w 806"/>
                  <a:gd name="T25" fmla="*/ 0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571">
                    <a:moveTo>
                      <a:pt x="168" y="0"/>
                    </a:moveTo>
                    <a:cubicBezTo>
                      <a:pt x="143" y="9"/>
                      <a:pt x="117" y="20"/>
                      <a:pt x="95" y="35"/>
                    </a:cubicBezTo>
                    <a:cubicBezTo>
                      <a:pt x="68" y="53"/>
                      <a:pt x="48" y="77"/>
                      <a:pt x="42" y="109"/>
                    </a:cubicBezTo>
                    <a:cubicBezTo>
                      <a:pt x="40" y="124"/>
                      <a:pt x="37" y="140"/>
                      <a:pt x="35" y="157"/>
                    </a:cubicBezTo>
                    <a:cubicBezTo>
                      <a:pt x="29" y="193"/>
                      <a:pt x="23" y="233"/>
                      <a:pt x="17" y="268"/>
                    </a:cubicBezTo>
                    <a:cubicBezTo>
                      <a:pt x="7" y="331"/>
                      <a:pt x="0" y="381"/>
                      <a:pt x="0" y="381"/>
                    </a:cubicBezTo>
                    <a:cubicBezTo>
                      <a:pt x="0" y="381"/>
                      <a:pt x="420" y="571"/>
                      <a:pt x="806" y="378"/>
                    </a:cubicBezTo>
                    <a:lnTo>
                      <a:pt x="788" y="254"/>
                    </a:lnTo>
                    <a:lnTo>
                      <a:pt x="772" y="147"/>
                    </a:lnTo>
                    <a:lnTo>
                      <a:pt x="766" y="104"/>
                    </a:lnTo>
                    <a:cubicBezTo>
                      <a:pt x="766" y="104"/>
                      <a:pt x="752" y="66"/>
                      <a:pt x="709" y="31"/>
                    </a:cubicBezTo>
                    <a:cubicBezTo>
                      <a:pt x="703" y="26"/>
                      <a:pt x="697" y="22"/>
                      <a:pt x="690" y="17"/>
                    </a:cubicBezTo>
                    <a:cubicBezTo>
                      <a:pt x="525" y="96"/>
                      <a:pt x="329" y="101"/>
                      <a:pt x="168" y="0"/>
                    </a:cubicBezTo>
                  </a:path>
                </a:pathLst>
              </a:custGeom>
              <a:solidFill>
                <a:srgbClr val="F03D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184">
                <a:extLst>
                  <a:ext uri="{FF2B5EF4-FFF2-40B4-BE49-F238E27FC236}">
                    <a16:creationId xmlns:a16="http://schemas.microsoft.com/office/drawing/2014/main" xmlns="" id="{8232943E-0EBC-459A-9BF7-980235DA499F}"/>
                  </a:ext>
                </a:extLst>
              </p:cNvPr>
              <p:cNvSpPr>
                <a:spLocks/>
              </p:cNvSpPr>
              <p:nvPr/>
            </p:nvSpPr>
            <p:spPr bwMode="auto">
              <a:xfrm>
                <a:off x="9336089" y="3470276"/>
                <a:ext cx="220663" cy="104775"/>
              </a:xfrm>
              <a:custGeom>
                <a:avLst/>
                <a:gdLst>
                  <a:gd name="T0" fmla="*/ 0 w 267"/>
                  <a:gd name="T1" fmla="*/ 85 h 128"/>
                  <a:gd name="T2" fmla="*/ 130 w 267"/>
                  <a:gd name="T3" fmla="*/ 128 h 128"/>
                  <a:gd name="T4" fmla="*/ 267 w 267"/>
                  <a:gd name="T5" fmla="*/ 83 h 128"/>
                  <a:gd name="T6" fmla="*/ 212 w 267"/>
                  <a:gd name="T7" fmla="*/ 0 h 128"/>
                  <a:gd name="T8" fmla="*/ 35 w 267"/>
                  <a:gd name="T9" fmla="*/ 41 h 128"/>
                  <a:gd name="T10" fmla="*/ 0 w 267"/>
                  <a:gd name="T11" fmla="*/ 85 h 128"/>
                </a:gdLst>
                <a:ahLst/>
                <a:cxnLst>
                  <a:cxn ang="0">
                    <a:pos x="T0" y="T1"/>
                  </a:cxn>
                  <a:cxn ang="0">
                    <a:pos x="T2" y="T3"/>
                  </a:cxn>
                  <a:cxn ang="0">
                    <a:pos x="T4" y="T5"/>
                  </a:cxn>
                  <a:cxn ang="0">
                    <a:pos x="T6" y="T7"/>
                  </a:cxn>
                  <a:cxn ang="0">
                    <a:pos x="T8" y="T9"/>
                  </a:cxn>
                  <a:cxn ang="0">
                    <a:pos x="T10" y="T11"/>
                  </a:cxn>
                </a:cxnLst>
                <a:rect l="0" t="0" r="r" b="b"/>
                <a:pathLst>
                  <a:path w="267" h="128">
                    <a:moveTo>
                      <a:pt x="0" y="85"/>
                    </a:moveTo>
                    <a:cubicBezTo>
                      <a:pt x="0" y="85"/>
                      <a:pt x="35" y="128"/>
                      <a:pt x="130" y="128"/>
                    </a:cubicBezTo>
                    <a:cubicBezTo>
                      <a:pt x="224" y="128"/>
                      <a:pt x="267" y="83"/>
                      <a:pt x="267" y="83"/>
                    </a:cubicBezTo>
                    <a:cubicBezTo>
                      <a:pt x="267" y="83"/>
                      <a:pt x="234" y="52"/>
                      <a:pt x="212" y="0"/>
                    </a:cubicBezTo>
                    <a:cubicBezTo>
                      <a:pt x="157" y="24"/>
                      <a:pt x="96" y="38"/>
                      <a:pt x="35" y="41"/>
                    </a:cubicBezTo>
                    <a:cubicBezTo>
                      <a:pt x="26" y="57"/>
                      <a:pt x="15" y="73"/>
                      <a:pt x="0" y="85"/>
                    </a:cubicBezTo>
                  </a:path>
                </a:pathLst>
              </a:custGeom>
              <a:solidFill>
                <a:srgbClr val="FCCE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185">
                <a:extLst>
                  <a:ext uri="{FF2B5EF4-FFF2-40B4-BE49-F238E27FC236}">
                    <a16:creationId xmlns:a16="http://schemas.microsoft.com/office/drawing/2014/main" xmlns="" id="{FE04D584-87DA-4A23-8793-518249293A89}"/>
                  </a:ext>
                </a:extLst>
              </p:cNvPr>
              <p:cNvSpPr>
                <a:spLocks/>
              </p:cNvSpPr>
              <p:nvPr/>
            </p:nvSpPr>
            <p:spPr bwMode="auto">
              <a:xfrm>
                <a:off x="9364664" y="3411539"/>
                <a:ext cx="146050" cy="92075"/>
              </a:xfrm>
              <a:custGeom>
                <a:avLst/>
                <a:gdLst>
                  <a:gd name="T0" fmla="*/ 29 w 177"/>
                  <a:gd name="T1" fmla="*/ 3 h 113"/>
                  <a:gd name="T2" fmla="*/ 0 w 177"/>
                  <a:gd name="T3" fmla="*/ 113 h 113"/>
                  <a:gd name="T4" fmla="*/ 177 w 177"/>
                  <a:gd name="T5" fmla="*/ 72 h 113"/>
                  <a:gd name="T6" fmla="*/ 159 w 177"/>
                  <a:gd name="T7" fmla="*/ 0 h 113"/>
                  <a:gd name="T8" fmla="*/ 29 w 177"/>
                  <a:gd name="T9" fmla="*/ 3 h 113"/>
                </a:gdLst>
                <a:ahLst/>
                <a:cxnLst>
                  <a:cxn ang="0">
                    <a:pos x="T0" y="T1"/>
                  </a:cxn>
                  <a:cxn ang="0">
                    <a:pos x="T2" y="T3"/>
                  </a:cxn>
                  <a:cxn ang="0">
                    <a:pos x="T4" y="T5"/>
                  </a:cxn>
                  <a:cxn ang="0">
                    <a:pos x="T6" y="T7"/>
                  </a:cxn>
                  <a:cxn ang="0">
                    <a:pos x="T8" y="T9"/>
                  </a:cxn>
                </a:cxnLst>
                <a:rect l="0" t="0" r="r" b="b"/>
                <a:pathLst>
                  <a:path w="177" h="113">
                    <a:moveTo>
                      <a:pt x="29" y="3"/>
                    </a:moveTo>
                    <a:cubicBezTo>
                      <a:pt x="29" y="3"/>
                      <a:pt x="26" y="62"/>
                      <a:pt x="0" y="113"/>
                    </a:cubicBezTo>
                    <a:cubicBezTo>
                      <a:pt x="61" y="110"/>
                      <a:pt x="122" y="96"/>
                      <a:pt x="177" y="72"/>
                    </a:cubicBezTo>
                    <a:cubicBezTo>
                      <a:pt x="168" y="51"/>
                      <a:pt x="161" y="27"/>
                      <a:pt x="159" y="0"/>
                    </a:cubicBezTo>
                    <a:cubicBezTo>
                      <a:pt x="159" y="0"/>
                      <a:pt x="84" y="18"/>
                      <a:pt x="29" y="3"/>
                    </a:cubicBezTo>
                  </a:path>
                </a:pathLst>
              </a:custGeom>
              <a:solidFill>
                <a:srgbClr val="F9B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190">
                <a:extLst>
                  <a:ext uri="{FF2B5EF4-FFF2-40B4-BE49-F238E27FC236}">
                    <a16:creationId xmlns:a16="http://schemas.microsoft.com/office/drawing/2014/main" xmlns="" id="{AD41E2A7-F532-4E4C-9AB5-5E04B2FDA312}"/>
                  </a:ext>
                </a:extLst>
              </p:cNvPr>
              <p:cNvSpPr>
                <a:spLocks/>
              </p:cNvSpPr>
              <p:nvPr/>
            </p:nvSpPr>
            <p:spPr bwMode="auto">
              <a:xfrm>
                <a:off x="9191626" y="3784601"/>
                <a:ext cx="14288" cy="123825"/>
              </a:xfrm>
              <a:custGeom>
                <a:avLst/>
                <a:gdLst>
                  <a:gd name="T0" fmla="*/ 11 w 18"/>
                  <a:gd name="T1" fmla="*/ 144 h 151"/>
                  <a:gd name="T2" fmla="*/ 18 w 18"/>
                  <a:gd name="T3" fmla="*/ 7 h 151"/>
                  <a:gd name="T4" fmla="*/ 8 w 18"/>
                  <a:gd name="T5" fmla="*/ 7 h 151"/>
                  <a:gd name="T6" fmla="*/ 1 w 18"/>
                  <a:gd name="T7" fmla="*/ 144 h 151"/>
                  <a:gd name="T8" fmla="*/ 11 w 18"/>
                  <a:gd name="T9" fmla="*/ 144 h 151"/>
                  <a:gd name="T10" fmla="*/ 11 w 18"/>
                  <a:gd name="T11" fmla="*/ 144 h 151"/>
                </a:gdLst>
                <a:ahLst/>
                <a:cxnLst>
                  <a:cxn ang="0">
                    <a:pos x="T0" y="T1"/>
                  </a:cxn>
                  <a:cxn ang="0">
                    <a:pos x="T2" y="T3"/>
                  </a:cxn>
                  <a:cxn ang="0">
                    <a:pos x="T4" y="T5"/>
                  </a:cxn>
                  <a:cxn ang="0">
                    <a:pos x="T6" y="T7"/>
                  </a:cxn>
                  <a:cxn ang="0">
                    <a:pos x="T8" y="T9"/>
                  </a:cxn>
                  <a:cxn ang="0">
                    <a:pos x="T10" y="T11"/>
                  </a:cxn>
                </a:cxnLst>
                <a:rect l="0" t="0" r="r" b="b"/>
                <a:pathLst>
                  <a:path w="18" h="151">
                    <a:moveTo>
                      <a:pt x="11" y="144"/>
                    </a:moveTo>
                    <a:cubicBezTo>
                      <a:pt x="13" y="98"/>
                      <a:pt x="15" y="52"/>
                      <a:pt x="18" y="7"/>
                    </a:cubicBezTo>
                    <a:cubicBezTo>
                      <a:pt x="18" y="0"/>
                      <a:pt x="8" y="0"/>
                      <a:pt x="8" y="7"/>
                    </a:cubicBezTo>
                    <a:cubicBezTo>
                      <a:pt x="5" y="52"/>
                      <a:pt x="3" y="98"/>
                      <a:pt x="1" y="144"/>
                    </a:cubicBezTo>
                    <a:cubicBezTo>
                      <a:pt x="0" y="151"/>
                      <a:pt x="10" y="151"/>
                      <a:pt x="11" y="144"/>
                    </a:cubicBezTo>
                    <a:lnTo>
                      <a:pt x="11" y="14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191">
                <a:extLst>
                  <a:ext uri="{FF2B5EF4-FFF2-40B4-BE49-F238E27FC236}">
                    <a16:creationId xmlns:a16="http://schemas.microsoft.com/office/drawing/2014/main" xmlns="" id="{F1528DFB-FBC0-4430-88C6-D57753C90078}"/>
                  </a:ext>
                </a:extLst>
              </p:cNvPr>
              <p:cNvSpPr>
                <a:spLocks/>
              </p:cNvSpPr>
              <p:nvPr/>
            </p:nvSpPr>
            <p:spPr bwMode="auto">
              <a:xfrm>
                <a:off x="9669464" y="3784601"/>
                <a:ext cx="12700" cy="123825"/>
              </a:xfrm>
              <a:custGeom>
                <a:avLst/>
                <a:gdLst>
                  <a:gd name="T0" fmla="*/ 15 w 15"/>
                  <a:gd name="T1" fmla="*/ 144 h 151"/>
                  <a:gd name="T2" fmla="*/ 10 w 15"/>
                  <a:gd name="T3" fmla="*/ 7 h 151"/>
                  <a:gd name="T4" fmla="*/ 0 w 15"/>
                  <a:gd name="T5" fmla="*/ 7 h 151"/>
                  <a:gd name="T6" fmla="*/ 5 w 15"/>
                  <a:gd name="T7" fmla="*/ 144 h 151"/>
                  <a:gd name="T8" fmla="*/ 15 w 15"/>
                  <a:gd name="T9" fmla="*/ 144 h 151"/>
                  <a:gd name="T10" fmla="*/ 15 w 15"/>
                  <a:gd name="T11" fmla="*/ 144 h 151"/>
                </a:gdLst>
                <a:ahLst/>
                <a:cxnLst>
                  <a:cxn ang="0">
                    <a:pos x="T0" y="T1"/>
                  </a:cxn>
                  <a:cxn ang="0">
                    <a:pos x="T2" y="T3"/>
                  </a:cxn>
                  <a:cxn ang="0">
                    <a:pos x="T4" y="T5"/>
                  </a:cxn>
                  <a:cxn ang="0">
                    <a:pos x="T6" y="T7"/>
                  </a:cxn>
                  <a:cxn ang="0">
                    <a:pos x="T8" y="T9"/>
                  </a:cxn>
                  <a:cxn ang="0">
                    <a:pos x="T10" y="T11"/>
                  </a:cxn>
                </a:cxnLst>
                <a:rect l="0" t="0" r="r" b="b"/>
                <a:pathLst>
                  <a:path w="15" h="151">
                    <a:moveTo>
                      <a:pt x="15" y="144"/>
                    </a:moveTo>
                    <a:cubicBezTo>
                      <a:pt x="14" y="98"/>
                      <a:pt x="12" y="52"/>
                      <a:pt x="10" y="7"/>
                    </a:cubicBezTo>
                    <a:cubicBezTo>
                      <a:pt x="10" y="0"/>
                      <a:pt x="0" y="0"/>
                      <a:pt x="0" y="7"/>
                    </a:cubicBezTo>
                    <a:cubicBezTo>
                      <a:pt x="2" y="52"/>
                      <a:pt x="4" y="98"/>
                      <a:pt x="5" y="144"/>
                    </a:cubicBezTo>
                    <a:cubicBezTo>
                      <a:pt x="5" y="151"/>
                      <a:pt x="15" y="151"/>
                      <a:pt x="15" y="144"/>
                    </a:cubicBezTo>
                    <a:lnTo>
                      <a:pt x="15" y="14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204">
                <a:extLst>
                  <a:ext uri="{FF2B5EF4-FFF2-40B4-BE49-F238E27FC236}">
                    <a16:creationId xmlns:a16="http://schemas.microsoft.com/office/drawing/2014/main" xmlns="" id="{CC6ACE04-5258-4710-A6D8-C42BD4042EDB}"/>
                  </a:ext>
                </a:extLst>
              </p:cNvPr>
              <p:cNvSpPr>
                <a:spLocks/>
              </p:cNvSpPr>
              <p:nvPr/>
            </p:nvSpPr>
            <p:spPr bwMode="auto">
              <a:xfrm>
                <a:off x="9299576" y="3492501"/>
                <a:ext cx="152400" cy="157163"/>
              </a:xfrm>
              <a:custGeom>
                <a:avLst/>
                <a:gdLst>
                  <a:gd name="T0" fmla="*/ 184 w 184"/>
                  <a:gd name="T1" fmla="*/ 84 h 191"/>
                  <a:gd name="T2" fmla="*/ 63 w 184"/>
                  <a:gd name="T3" fmla="*/ 37 h 191"/>
                  <a:gd name="T4" fmla="*/ 81 w 184"/>
                  <a:gd name="T5" fmla="*/ 8 h 191"/>
                  <a:gd name="T6" fmla="*/ 20 w 184"/>
                  <a:gd name="T7" fmla="*/ 41 h 191"/>
                  <a:gd name="T8" fmla="*/ 44 w 184"/>
                  <a:gd name="T9" fmla="*/ 115 h 191"/>
                  <a:gd name="T10" fmla="*/ 107 w 184"/>
                  <a:gd name="T11" fmla="*/ 180 h 191"/>
                  <a:gd name="T12" fmla="*/ 184 w 184"/>
                  <a:gd name="T13" fmla="*/ 84 h 191"/>
                </a:gdLst>
                <a:ahLst/>
                <a:cxnLst>
                  <a:cxn ang="0">
                    <a:pos x="T0" y="T1"/>
                  </a:cxn>
                  <a:cxn ang="0">
                    <a:pos x="T2" y="T3"/>
                  </a:cxn>
                  <a:cxn ang="0">
                    <a:pos x="T4" y="T5"/>
                  </a:cxn>
                  <a:cxn ang="0">
                    <a:pos x="T6" y="T7"/>
                  </a:cxn>
                  <a:cxn ang="0">
                    <a:pos x="T8" y="T9"/>
                  </a:cxn>
                  <a:cxn ang="0">
                    <a:pos x="T10" y="T11"/>
                  </a:cxn>
                  <a:cxn ang="0">
                    <a:pos x="T12" y="T13"/>
                  </a:cxn>
                </a:cxnLst>
                <a:rect l="0" t="0" r="r" b="b"/>
                <a:pathLst>
                  <a:path w="184" h="191">
                    <a:moveTo>
                      <a:pt x="184" y="84"/>
                    </a:moveTo>
                    <a:cubicBezTo>
                      <a:pt x="184" y="84"/>
                      <a:pt x="86" y="63"/>
                      <a:pt x="63" y="37"/>
                    </a:cubicBezTo>
                    <a:lnTo>
                      <a:pt x="81" y="8"/>
                    </a:lnTo>
                    <a:cubicBezTo>
                      <a:pt x="81" y="8"/>
                      <a:pt x="40" y="0"/>
                      <a:pt x="20" y="41"/>
                    </a:cubicBezTo>
                    <a:cubicBezTo>
                      <a:pt x="0" y="83"/>
                      <a:pt x="17" y="91"/>
                      <a:pt x="44" y="115"/>
                    </a:cubicBezTo>
                    <a:cubicBezTo>
                      <a:pt x="72" y="139"/>
                      <a:pt x="86" y="168"/>
                      <a:pt x="107" y="180"/>
                    </a:cubicBezTo>
                    <a:cubicBezTo>
                      <a:pt x="128" y="191"/>
                      <a:pt x="173" y="133"/>
                      <a:pt x="184" y="84"/>
                    </a:cubicBezTo>
                  </a:path>
                </a:pathLst>
              </a:custGeom>
              <a:solidFill>
                <a:srgbClr val="FEB0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Freeform 206">
                <a:extLst>
                  <a:ext uri="{FF2B5EF4-FFF2-40B4-BE49-F238E27FC236}">
                    <a16:creationId xmlns:a16="http://schemas.microsoft.com/office/drawing/2014/main" xmlns="" id="{1F1558A1-822D-41AA-9791-C129AAA9C41E}"/>
                  </a:ext>
                </a:extLst>
              </p:cNvPr>
              <p:cNvSpPr>
                <a:spLocks/>
              </p:cNvSpPr>
              <p:nvPr/>
            </p:nvSpPr>
            <p:spPr bwMode="auto">
              <a:xfrm>
                <a:off x="9439276" y="3489326"/>
                <a:ext cx="152400" cy="155575"/>
              </a:xfrm>
              <a:custGeom>
                <a:avLst/>
                <a:gdLst>
                  <a:gd name="T0" fmla="*/ 0 w 184"/>
                  <a:gd name="T1" fmla="*/ 84 h 190"/>
                  <a:gd name="T2" fmla="*/ 120 w 184"/>
                  <a:gd name="T3" fmla="*/ 37 h 190"/>
                  <a:gd name="T4" fmla="*/ 103 w 184"/>
                  <a:gd name="T5" fmla="*/ 8 h 190"/>
                  <a:gd name="T6" fmla="*/ 164 w 184"/>
                  <a:gd name="T7" fmla="*/ 41 h 190"/>
                  <a:gd name="T8" fmla="*/ 139 w 184"/>
                  <a:gd name="T9" fmla="*/ 115 h 190"/>
                  <a:gd name="T10" fmla="*/ 77 w 184"/>
                  <a:gd name="T11" fmla="*/ 179 h 190"/>
                  <a:gd name="T12" fmla="*/ 0 w 184"/>
                  <a:gd name="T13" fmla="*/ 84 h 190"/>
                </a:gdLst>
                <a:ahLst/>
                <a:cxnLst>
                  <a:cxn ang="0">
                    <a:pos x="T0" y="T1"/>
                  </a:cxn>
                  <a:cxn ang="0">
                    <a:pos x="T2" y="T3"/>
                  </a:cxn>
                  <a:cxn ang="0">
                    <a:pos x="T4" y="T5"/>
                  </a:cxn>
                  <a:cxn ang="0">
                    <a:pos x="T6" y="T7"/>
                  </a:cxn>
                  <a:cxn ang="0">
                    <a:pos x="T8" y="T9"/>
                  </a:cxn>
                  <a:cxn ang="0">
                    <a:pos x="T10" y="T11"/>
                  </a:cxn>
                  <a:cxn ang="0">
                    <a:pos x="T12" y="T13"/>
                  </a:cxn>
                </a:cxnLst>
                <a:rect l="0" t="0" r="r" b="b"/>
                <a:pathLst>
                  <a:path w="184" h="190">
                    <a:moveTo>
                      <a:pt x="0" y="84"/>
                    </a:moveTo>
                    <a:cubicBezTo>
                      <a:pt x="0" y="84"/>
                      <a:pt x="98" y="63"/>
                      <a:pt x="120" y="37"/>
                    </a:cubicBezTo>
                    <a:lnTo>
                      <a:pt x="103" y="8"/>
                    </a:lnTo>
                    <a:cubicBezTo>
                      <a:pt x="103" y="8"/>
                      <a:pt x="144" y="0"/>
                      <a:pt x="164" y="41"/>
                    </a:cubicBezTo>
                    <a:cubicBezTo>
                      <a:pt x="184" y="83"/>
                      <a:pt x="167" y="90"/>
                      <a:pt x="139" y="115"/>
                    </a:cubicBezTo>
                    <a:cubicBezTo>
                      <a:pt x="111" y="139"/>
                      <a:pt x="98" y="168"/>
                      <a:pt x="77" y="179"/>
                    </a:cubicBezTo>
                    <a:cubicBezTo>
                      <a:pt x="56" y="190"/>
                      <a:pt x="11" y="133"/>
                      <a:pt x="0" y="84"/>
                    </a:cubicBezTo>
                    <a:close/>
                  </a:path>
                </a:pathLst>
              </a:custGeom>
              <a:solidFill>
                <a:srgbClr val="FEB0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66" name="Group 165">
                <a:extLst>
                  <a:ext uri="{FF2B5EF4-FFF2-40B4-BE49-F238E27FC236}">
                    <a16:creationId xmlns:a16="http://schemas.microsoft.com/office/drawing/2014/main" xmlns="" id="{DE2DE74A-39A6-4899-B62A-F415852984C8}"/>
                  </a:ext>
                </a:extLst>
              </p:cNvPr>
              <p:cNvGrpSpPr/>
              <p:nvPr/>
            </p:nvGrpSpPr>
            <p:grpSpPr>
              <a:xfrm>
                <a:off x="9023351" y="2560639"/>
                <a:ext cx="811213" cy="857250"/>
                <a:chOff x="9023351" y="2560639"/>
                <a:chExt cx="811213" cy="857250"/>
              </a:xfrm>
            </p:grpSpPr>
            <p:sp>
              <p:nvSpPr>
                <p:cNvPr id="167" name="Freeform 182">
                  <a:extLst>
                    <a:ext uri="{FF2B5EF4-FFF2-40B4-BE49-F238E27FC236}">
                      <a16:creationId xmlns:a16="http://schemas.microsoft.com/office/drawing/2014/main" xmlns="" id="{64A54C73-D303-4AFB-9529-728E5652B148}"/>
                    </a:ext>
                  </a:extLst>
                </p:cNvPr>
                <p:cNvSpPr>
                  <a:spLocks/>
                </p:cNvSpPr>
                <p:nvPr/>
              </p:nvSpPr>
              <p:spPr bwMode="auto">
                <a:xfrm>
                  <a:off x="9042401" y="3032126"/>
                  <a:ext cx="166688" cy="171450"/>
                </a:xfrm>
                <a:custGeom>
                  <a:avLst/>
                  <a:gdLst>
                    <a:gd name="T0" fmla="*/ 200 w 201"/>
                    <a:gd name="T1" fmla="*/ 104 h 209"/>
                    <a:gd name="T2" fmla="*/ 101 w 201"/>
                    <a:gd name="T3" fmla="*/ 209 h 209"/>
                    <a:gd name="T4" fmla="*/ 0 w 201"/>
                    <a:gd name="T5" fmla="*/ 105 h 209"/>
                    <a:gd name="T6" fmla="*/ 100 w 201"/>
                    <a:gd name="T7" fmla="*/ 0 h 209"/>
                    <a:gd name="T8" fmla="*/ 200 w 201"/>
                    <a:gd name="T9" fmla="*/ 104 h 209"/>
                  </a:gdLst>
                  <a:ahLst/>
                  <a:cxnLst>
                    <a:cxn ang="0">
                      <a:pos x="T0" y="T1"/>
                    </a:cxn>
                    <a:cxn ang="0">
                      <a:pos x="T2" y="T3"/>
                    </a:cxn>
                    <a:cxn ang="0">
                      <a:pos x="T4" y="T5"/>
                    </a:cxn>
                    <a:cxn ang="0">
                      <a:pos x="T6" y="T7"/>
                    </a:cxn>
                    <a:cxn ang="0">
                      <a:pos x="T8" y="T9"/>
                    </a:cxn>
                  </a:cxnLst>
                  <a:rect l="0" t="0" r="r" b="b"/>
                  <a:pathLst>
                    <a:path w="201" h="209">
                      <a:moveTo>
                        <a:pt x="200" y="104"/>
                      </a:moveTo>
                      <a:cubicBezTo>
                        <a:pt x="201" y="162"/>
                        <a:pt x="156" y="209"/>
                        <a:pt x="101" y="209"/>
                      </a:cubicBezTo>
                      <a:cubicBezTo>
                        <a:pt x="45" y="209"/>
                        <a:pt x="1" y="162"/>
                        <a:pt x="0" y="105"/>
                      </a:cubicBezTo>
                      <a:cubicBezTo>
                        <a:pt x="0" y="47"/>
                        <a:pt x="45" y="0"/>
                        <a:pt x="100" y="0"/>
                      </a:cubicBezTo>
                      <a:cubicBezTo>
                        <a:pt x="155" y="0"/>
                        <a:pt x="200" y="46"/>
                        <a:pt x="200" y="104"/>
                      </a:cubicBezTo>
                      <a:close/>
                    </a:path>
                  </a:pathLst>
                </a:custGeom>
                <a:solidFill>
                  <a:srgbClr val="F9B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183">
                  <a:extLst>
                    <a:ext uri="{FF2B5EF4-FFF2-40B4-BE49-F238E27FC236}">
                      <a16:creationId xmlns:a16="http://schemas.microsoft.com/office/drawing/2014/main" xmlns="" id="{7C583EE2-0B3A-476C-8497-BA73C622FB2A}"/>
                    </a:ext>
                  </a:extLst>
                </p:cNvPr>
                <p:cNvSpPr>
                  <a:spLocks/>
                </p:cNvSpPr>
                <p:nvPr/>
              </p:nvSpPr>
              <p:spPr bwMode="auto">
                <a:xfrm>
                  <a:off x="9669464" y="3028951"/>
                  <a:ext cx="165100" cy="171450"/>
                </a:xfrm>
                <a:custGeom>
                  <a:avLst/>
                  <a:gdLst>
                    <a:gd name="T0" fmla="*/ 201 w 201"/>
                    <a:gd name="T1" fmla="*/ 104 h 209"/>
                    <a:gd name="T2" fmla="*/ 101 w 201"/>
                    <a:gd name="T3" fmla="*/ 209 h 209"/>
                    <a:gd name="T4" fmla="*/ 1 w 201"/>
                    <a:gd name="T5" fmla="*/ 105 h 209"/>
                    <a:gd name="T6" fmla="*/ 100 w 201"/>
                    <a:gd name="T7" fmla="*/ 0 h 209"/>
                    <a:gd name="T8" fmla="*/ 201 w 201"/>
                    <a:gd name="T9" fmla="*/ 104 h 209"/>
                  </a:gdLst>
                  <a:ahLst/>
                  <a:cxnLst>
                    <a:cxn ang="0">
                      <a:pos x="T0" y="T1"/>
                    </a:cxn>
                    <a:cxn ang="0">
                      <a:pos x="T2" y="T3"/>
                    </a:cxn>
                    <a:cxn ang="0">
                      <a:pos x="T4" y="T5"/>
                    </a:cxn>
                    <a:cxn ang="0">
                      <a:pos x="T6" y="T7"/>
                    </a:cxn>
                    <a:cxn ang="0">
                      <a:pos x="T8" y="T9"/>
                    </a:cxn>
                  </a:cxnLst>
                  <a:rect l="0" t="0" r="r" b="b"/>
                  <a:pathLst>
                    <a:path w="201" h="209">
                      <a:moveTo>
                        <a:pt x="201" y="104"/>
                      </a:moveTo>
                      <a:cubicBezTo>
                        <a:pt x="201" y="162"/>
                        <a:pt x="156" y="209"/>
                        <a:pt x="101" y="209"/>
                      </a:cubicBezTo>
                      <a:cubicBezTo>
                        <a:pt x="46" y="209"/>
                        <a:pt x="1" y="163"/>
                        <a:pt x="1" y="105"/>
                      </a:cubicBezTo>
                      <a:cubicBezTo>
                        <a:pt x="0" y="47"/>
                        <a:pt x="45" y="0"/>
                        <a:pt x="100" y="0"/>
                      </a:cubicBezTo>
                      <a:cubicBezTo>
                        <a:pt x="156" y="0"/>
                        <a:pt x="200" y="47"/>
                        <a:pt x="201" y="104"/>
                      </a:cubicBezTo>
                      <a:close/>
                    </a:path>
                  </a:pathLst>
                </a:custGeom>
                <a:solidFill>
                  <a:srgbClr val="F9B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9" name="Freeform 186">
                  <a:extLst>
                    <a:ext uri="{FF2B5EF4-FFF2-40B4-BE49-F238E27FC236}">
                      <a16:creationId xmlns:a16="http://schemas.microsoft.com/office/drawing/2014/main" xmlns="" id="{1ED96A14-16D9-4326-A09C-A10C47B2DDBD}"/>
                    </a:ext>
                  </a:extLst>
                </p:cNvPr>
                <p:cNvSpPr>
                  <a:spLocks/>
                </p:cNvSpPr>
                <p:nvPr/>
              </p:nvSpPr>
              <p:spPr bwMode="auto">
                <a:xfrm>
                  <a:off x="9064626" y="3087689"/>
                  <a:ext cx="76200" cy="36513"/>
                </a:xfrm>
                <a:custGeom>
                  <a:avLst/>
                  <a:gdLst>
                    <a:gd name="T0" fmla="*/ 3 w 93"/>
                    <a:gd name="T1" fmla="*/ 40 h 46"/>
                    <a:gd name="T2" fmla="*/ 4 w 93"/>
                    <a:gd name="T3" fmla="*/ 40 h 46"/>
                    <a:gd name="T4" fmla="*/ 7 w 93"/>
                    <a:gd name="T5" fmla="*/ 38 h 46"/>
                    <a:gd name="T6" fmla="*/ 39 w 93"/>
                    <a:gd name="T7" fmla="*/ 16 h 46"/>
                    <a:gd name="T8" fmla="*/ 83 w 93"/>
                    <a:gd name="T9" fmla="*/ 42 h 46"/>
                    <a:gd name="T10" fmla="*/ 93 w 93"/>
                    <a:gd name="T11" fmla="*/ 39 h 46"/>
                    <a:gd name="T12" fmla="*/ 48 w 93"/>
                    <a:gd name="T13" fmla="*/ 1 h 46"/>
                    <a:gd name="T14" fmla="*/ 15 w 93"/>
                    <a:gd name="T15" fmla="*/ 13 h 46"/>
                    <a:gd name="T16" fmla="*/ 3 w 93"/>
                    <a:gd name="T17" fmla="*/ 34 h 46"/>
                    <a:gd name="T18" fmla="*/ 3 w 93"/>
                    <a:gd name="T19" fmla="*/ 40 h 46"/>
                    <a:gd name="T20" fmla="*/ 3 w 93"/>
                    <a:gd name="T2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6">
                      <a:moveTo>
                        <a:pt x="3" y="40"/>
                      </a:moveTo>
                      <a:cubicBezTo>
                        <a:pt x="3" y="40"/>
                        <a:pt x="4" y="40"/>
                        <a:pt x="4" y="40"/>
                      </a:cubicBezTo>
                      <a:cubicBezTo>
                        <a:pt x="5" y="40"/>
                        <a:pt x="6" y="40"/>
                        <a:pt x="7" y="38"/>
                      </a:cubicBezTo>
                      <a:cubicBezTo>
                        <a:pt x="16" y="27"/>
                        <a:pt x="25" y="20"/>
                        <a:pt x="39" y="16"/>
                      </a:cubicBezTo>
                      <a:cubicBezTo>
                        <a:pt x="60" y="10"/>
                        <a:pt x="73" y="26"/>
                        <a:pt x="83" y="42"/>
                      </a:cubicBezTo>
                      <a:cubicBezTo>
                        <a:pt x="86" y="46"/>
                        <a:pt x="93" y="45"/>
                        <a:pt x="93" y="39"/>
                      </a:cubicBezTo>
                      <a:cubicBezTo>
                        <a:pt x="92" y="17"/>
                        <a:pt x="69" y="3"/>
                        <a:pt x="48" y="1"/>
                      </a:cubicBezTo>
                      <a:cubicBezTo>
                        <a:pt x="37" y="0"/>
                        <a:pt x="24" y="6"/>
                        <a:pt x="15" y="13"/>
                      </a:cubicBezTo>
                      <a:cubicBezTo>
                        <a:pt x="12" y="15"/>
                        <a:pt x="1" y="34"/>
                        <a:pt x="3" y="34"/>
                      </a:cubicBezTo>
                      <a:cubicBezTo>
                        <a:pt x="0" y="34"/>
                        <a:pt x="0" y="39"/>
                        <a:pt x="3" y="40"/>
                      </a:cubicBezTo>
                      <a:lnTo>
                        <a:pt x="3" y="4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187">
                  <a:extLst>
                    <a:ext uri="{FF2B5EF4-FFF2-40B4-BE49-F238E27FC236}">
                      <a16:creationId xmlns:a16="http://schemas.microsoft.com/office/drawing/2014/main" xmlns="" id="{E8BE972F-2E42-4426-B4C9-024A7B6A2ECD}"/>
                    </a:ext>
                  </a:extLst>
                </p:cNvPr>
                <p:cNvSpPr>
                  <a:spLocks/>
                </p:cNvSpPr>
                <p:nvPr/>
              </p:nvSpPr>
              <p:spPr bwMode="auto">
                <a:xfrm>
                  <a:off x="9091614" y="3116264"/>
                  <a:ext cx="50800" cy="25400"/>
                </a:xfrm>
                <a:custGeom>
                  <a:avLst/>
                  <a:gdLst>
                    <a:gd name="T0" fmla="*/ 6 w 62"/>
                    <a:gd name="T1" fmla="*/ 29 h 31"/>
                    <a:gd name="T2" fmla="*/ 26 w 62"/>
                    <a:gd name="T3" fmla="*/ 18 h 31"/>
                    <a:gd name="T4" fmla="*/ 53 w 62"/>
                    <a:gd name="T5" fmla="*/ 14 h 31"/>
                    <a:gd name="T6" fmla="*/ 53 w 62"/>
                    <a:gd name="T7" fmla="*/ 1 h 31"/>
                    <a:gd name="T8" fmla="*/ 25 w 62"/>
                    <a:gd name="T9" fmla="*/ 4 h 31"/>
                    <a:gd name="T10" fmla="*/ 10 w 62"/>
                    <a:gd name="T11" fmla="*/ 14 h 31"/>
                    <a:gd name="T12" fmla="*/ 3 w 62"/>
                    <a:gd name="T13" fmla="*/ 25 h 31"/>
                    <a:gd name="T14" fmla="*/ 6 w 62"/>
                    <a:gd name="T15" fmla="*/ 29 h 31"/>
                    <a:gd name="T16" fmla="*/ 6 w 62"/>
                    <a:gd name="T1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1">
                      <a:moveTo>
                        <a:pt x="6" y="29"/>
                      </a:moveTo>
                      <a:cubicBezTo>
                        <a:pt x="13" y="26"/>
                        <a:pt x="20" y="22"/>
                        <a:pt x="26" y="18"/>
                      </a:cubicBezTo>
                      <a:cubicBezTo>
                        <a:pt x="34" y="13"/>
                        <a:pt x="44" y="14"/>
                        <a:pt x="53" y="14"/>
                      </a:cubicBezTo>
                      <a:cubicBezTo>
                        <a:pt x="62" y="14"/>
                        <a:pt x="62" y="1"/>
                        <a:pt x="53" y="1"/>
                      </a:cubicBezTo>
                      <a:cubicBezTo>
                        <a:pt x="43" y="1"/>
                        <a:pt x="34" y="0"/>
                        <a:pt x="25" y="4"/>
                      </a:cubicBezTo>
                      <a:cubicBezTo>
                        <a:pt x="20" y="7"/>
                        <a:pt x="15" y="11"/>
                        <a:pt x="10" y="14"/>
                      </a:cubicBezTo>
                      <a:cubicBezTo>
                        <a:pt x="6" y="18"/>
                        <a:pt x="6" y="22"/>
                        <a:pt x="3" y="25"/>
                      </a:cubicBezTo>
                      <a:cubicBezTo>
                        <a:pt x="0" y="28"/>
                        <a:pt x="3" y="31"/>
                        <a:pt x="6" y="29"/>
                      </a:cubicBezTo>
                      <a:lnTo>
                        <a:pt x="6" y="29"/>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188">
                  <a:extLst>
                    <a:ext uri="{FF2B5EF4-FFF2-40B4-BE49-F238E27FC236}">
                      <a16:creationId xmlns:a16="http://schemas.microsoft.com/office/drawing/2014/main" xmlns="" id="{B2B7BAA0-A138-46A3-8845-9ADAA0723833}"/>
                    </a:ext>
                  </a:extLst>
                </p:cNvPr>
                <p:cNvSpPr>
                  <a:spLocks/>
                </p:cNvSpPr>
                <p:nvPr/>
              </p:nvSpPr>
              <p:spPr bwMode="auto">
                <a:xfrm>
                  <a:off x="9729789" y="3084514"/>
                  <a:ext cx="77788" cy="38100"/>
                </a:xfrm>
                <a:custGeom>
                  <a:avLst/>
                  <a:gdLst>
                    <a:gd name="T0" fmla="*/ 90 w 93"/>
                    <a:gd name="T1" fmla="*/ 34 h 47"/>
                    <a:gd name="T2" fmla="*/ 78 w 93"/>
                    <a:gd name="T3" fmla="*/ 13 h 47"/>
                    <a:gd name="T4" fmla="*/ 44 w 93"/>
                    <a:gd name="T5" fmla="*/ 2 h 47"/>
                    <a:gd name="T6" fmla="*/ 0 w 93"/>
                    <a:gd name="T7" fmla="*/ 40 h 47"/>
                    <a:gd name="T8" fmla="*/ 10 w 93"/>
                    <a:gd name="T9" fmla="*/ 43 h 47"/>
                    <a:gd name="T10" fmla="*/ 44 w 93"/>
                    <a:gd name="T11" fmla="*/ 15 h 47"/>
                    <a:gd name="T12" fmla="*/ 86 w 93"/>
                    <a:gd name="T13" fmla="*/ 38 h 47"/>
                    <a:gd name="T14" fmla="*/ 89 w 93"/>
                    <a:gd name="T15" fmla="*/ 40 h 47"/>
                    <a:gd name="T16" fmla="*/ 90 w 93"/>
                    <a:gd name="T17" fmla="*/ 40 h 47"/>
                    <a:gd name="T18" fmla="*/ 90 w 93"/>
                    <a:gd name="T19" fmla="*/ 34 h 47"/>
                    <a:gd name="T20" fmla="*/ 90 w 93"/>
                    <a:gd name="T21" fmla="*/ 3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7">
                      <a:moveTo>
                        <a:pt x="90" y="34"/>
                      </a:moveTo>
                      <a:cubicBezTo>
                        <a:pt x="92" y="34"/>
                        <a:pt x="80" y="15"/>
                        <a:pt x="78" y="13"/>
                      </a:cubicBezTo>
                      <a:cubicBezTo>
                        <a:pt x="68" y="6"/>
                        <a:pt x="57" y="2"/>
                        <a:pt x="44" y="2"/>
                      </a:cubicBezTo>
                      <a:cubicBezTo>
                        <a:pt x="24" y="0"/>
                        <a:pt x="1" y="20"/>
                        <a:pt x="0" y="40"/>
                      </a:cubicBezTo>
                      <a:cubicBezTo>
                        <a:pt x="0" y="45"/>
                        <a:pt x="7" y="47"/>
                        <a:pt x="10" y="43"/>
                      </a:cubicBezTo>
                      <a:cubicBezTo>
                        <a:pt x="18" y="29"/>
                        <a:pt x="27" y="16"/>
                        <a:pt x="44" y="15"/>
                      </a:cubicBezTo>
                      <a:cubicBezTo>
                        <a:pt x="62" y="13"/>
                        <a:pt x="76" y="25"/>
                        <a:pt x="86" y="38"/>
                      </a:cubicBezTo>
                      <a:cubicBezTo>
                        <a:pt x="87" y="40"/>
                        <a:pt x="88" y="40"/>
                        <a:pt x="89" y="40"/>
                      </a:cubicBezTo>
                      <a:cubicBezTo>
                        <a:pt x="89" y="40"/>
                        <a:pt x="90" y="40"/>
                        <a:pt x="90" y="40"/>
                      </a:cubicBezTo>
                      <a:cubicBezTo>
                        <a:pt x="93" y="39"/>
                        <a:pt x="93" y="34"/>
                        <a:pt x="90" y="34"/>
                      </a:cubicBezTo>
                      <a:lnTo>
                        <a:pt x="90" y="34"/>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189">
                  <a:extLst>
                    <a:ext uri="{FF2B5EF4-FFF2-40B4-BE49-F238E27FC236}">
                      <a16:creationId xmlns:a16="http://schemas.microsoft.com/office/drawing/2014/main" xmlns="" id="{05539065-6632-4F73-9A09-0A74964B8D2A}"/>
                    </a:ext>
                  </a:extLst>
                </p:cNvPr>
                <p:cNvSpPr>
                  <a:spLocks/>
                </p:cNvSpPr>
                <p:nvPr/>
              </p:nvSpPr>
              <p:spPr bwMode="auto">
                <a:xfrm>
                  <a:off x="9729789" y="3114676"/>
                  <a:ext cx="50800" cy="25400"/>
                </a:xfrm>
                <a:custGeom>
                  <a:avLst/>
                  <a:gdLst>
                    <a:gd name="T0" fmla="*/ 59 w 62"/>
                    <a:gd name="T1" fmla="*/ 25 h 31"/>
                    <a:gd name="T2" fmla="*/ 54 w 62"/>
                    <a:gd name="T3" fmla="*/ 16 h 31"/>
                    <a:gd name="T4" fmla="*/ 40 w 62"/>
                    <a:gd name="T5" fmla="*/ 6 h 31"/>
                    <a:gd name="T6" fmla="*/ 9 w 62"/>
                    <a:gd name="T7" fmla="*/ 2 h 31"/>
                    <a:gd name="T8" fmla="*/ 9 w 62"/>
                    <a:gd name="T9" fmla="*/ 15 h 31"/>
                    <a:gd name="T10" fmla="*/ 33 w 62"/>
                    <a:gd name="T11" fmla="*/ 17 h 31"/>
                    <a:gd name="T12" fmla="*/ 56 w 62"/>
                    <a:gd name="T13" fmla="*/ 30 h 31"/>
                    <a:gd name="T14" fmla="*/ 59 w 62"/>
                    <a:gd name="T15" fmla="*/ 25 h 31"/>
                    <a:gd name="T16" fmla="*/ 59 w 62"/>
                    <a:gd name="T17"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1">
                      <a:moveTo>
                        <a:pt x="59" y="25"/>
                      </a:moveTo>
                      <a:cubicBezTo>
                        <a:pt x="57" y="23"/>
                        <a:pt x="56" y="19"/>
                        <a:pt x="54" y="16"/>
                      </a:cubicBezTo>
                      <a:cubicBezTo>
                        <a:pt x="50" y="12"/>
                        <a:pt x="44" y="9"/>
                        <a:pt x="40" y="6"/>
                      </a:cubicBezTo>
                      <a:cubicBezTo>
                        <a:pt x="31" y="0"/>
                        <a:pt x="19" y="2"/>
                        <a:pt x="9" y="2"/>
                      </a:cubicBezTo>
                      <a:cubicBezTo>
                        <a:pt x="0" y="2"/>
                        <a:pt x="0" y="15"/>
                        <a:pt x="9" y="15"/>
                      </a:cubicBezTo>
                      <a:cubicBezTo>
                        <a:pt x="17" y="15"/>
                        <a:pt x="26" y="13"/>
                        <a:pt x="33" y="17"/>
                      </a:cubicBezTo>
                      <a:cubicBezTo>
                        <a:pt x="41" y="20"/>
                        <a:pt x="48" y="26"/>
                        <a:pt x="56" y="30"/>
                      </a:cubicBezTo>
                      <a:cubicBezTo>
                        <a:pt x="59" y="31"/>
                        <a:pt x="62" y="28"/>
                        <a:pt x="59" y="25"/>
                      </a:cubicBezTo>
                      <a:lnTo>
                        <a:pt x="59"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3" name="Freeform 192">
                  <a:extLst>
                    <a:ext uri="{FF2B5EF4-FFF2-40B4-BE49-F238E27FC236}">
                      <a16:creationId xmlns:a16="http://schemas.microsoft.com/office/drawing/2014/main" xmlns="" id="{C0D5AF66-E90A-457A-875A-A491E779E7B5}"/>
                    </a:ext>
                  </a:extLst>
                </p:cNvPr>
                <p:cNvSpPr>
                  <a:spLocks/>
                </p:cNvSpPr>
                <p:nvPr/>
              </p:nvSpPr>
              <p:spPr bwMode="auto">
                <a:xfrm>
                  <a:off x="9137651" y="2720976"/>
                  <a:ext cx="596900" cy="671513"/>
                </a:xfrm>
                <a:custGeom>
                  <a:avLst/>
                  <a:gdLst>
                    <a:gd name="T0" fmla="*/ 721 w 721"/>
                    <a:gd name="T1" fmla="*/ 442 h 819"/>
                    <a:gd name="T2" fmla="*/ 359 w 721"/>
                    <a:gd name="T3" fmla="*/ 1 h 819"/>
                    <a:gd name="T4" fmla="*/ 0 w 721"/>
                    <a:gd name="T5" fmla="*/ 438 h 819"/>
                    <a:gd name="T6" fmla="*/ 0 w 721"/>
                    <a:gd name="T7" fmla="*/ 454 h 819"/>
                    <a:gd name="T8" fmla="*/ 213 w 721"/>
                    <a:gd name="T9" fmla="*/ 814 h 819"/>
                    <a:gd name="T10" fmla="*/ 707 w 721"/>
                    <a:gd name="T11" fmla="*/ 561 h 819"/>
                    <a:gd name="T12" fmla="*/ 721 w 721"/>
                    <a:gd name="T13" fmla="*/ 452 h 819"/>
                    <a:gd name="T14" fmla="*/ 721 w 721"/>
                    <a:gd name="T15" fmla="*/ 442 h 8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1" h="819">
                      <a:moveTo>
                        <a:pt x="721" y="442"/>
                      </a:moveTo>
                      <a:cubicBezTo>
                        <a:pt x="718" y="226"/>
                        <a:pt x="651" y="0"/>
                        <a:pt x="359" y="1"/>
                      </a:cubicBezTo>
                      <a:cubicBezTo>
                        <a:pt x="103" y="2"/>
                        <a:pt x="4" y="224"/>
                        <a:pt x="0" y="438"/>
                      </a:cubicBezTo>
                      <a:cubicBezTo>
                        <a:pt x="0" y="443"/>
                        <a:pt x="0" y="449"/>
                        <a:pt x="0" y="454"/>
                      </a:cubicBezTo>
                      <a:cubicBezTo>
                        <a:pt x="1" y="614"/>
                        <a:pt x="88" y="752"/>
                        <a:pt x="213" y="814"/>
                      </a:cubicBezTo>
                      <a:cubicBezTo>
                        <a:pt x="409" y="819"/>
                        <a:pt x="588" y="713"/>
                        <a:pt x="707" y="561"/>
                      </a:cubicBezTo>
                      <a:cubicBezTo>
                        <a:pt x="716" y="526"/>
                        <a:pt x="721" y="489"/>
                        <a:pt x="721" y="452"/>
                      </a:cubicBezTo>
                      <a:cubicBezTo>
                        <a:pt x="721" y="449"/>
                        <a:pt x="721" y="445"/>
                        <a:pt x="721" y="442"/>
                      </a:cubicBezTo>
                      <a:close/>
                    </a:path>
                  </a:pathLst>
                </a:custGeom>
                <a:solidFill>
                  <a:srgbClr val="FCCE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193">
                  <a:extLst>
                    <a:ext uri="{FF2B5EF4-FFF2-40B4-BE49-F238E27FC236}">
                      <a16:creationId xmlns:a16="http://schemas.microsoft.com/office/drawing/2014/main" xmlns="" id="{A2B08D83-AAF6-4F0C-8FB1-9F927B639491}"/>
                    </a:ext>
                  </a:extLst>
                </p:cNvPr>
                <p:cNvSpPr>
                  <a:spLocks/>
                </p:cNvSpPr>
                <p:nvPr/>
              </p:nvSpPr>
              <p:spPr bwMode="auto">
                <a:xfrm>
                  <a:off x="9313864" y="3181351"/>
                  <a:ext cx="409575" cy="236538"/>
                </a:xfrm>
                <a:custGeom>
                  <a:avLst/>
                  <a:gdLst>
                    <a:gd name="T0" fmla="*/ 0 w 494"/>
                    <a:gd name="T1" fmla="*/ 253 h 288"/>
                    <a:gd name="T2" fmla="*/ 149 w 494"/>
                    <a:gd name="T3" fmla="*/ 288 h 288"/>
                    <a:gd name="T4" fmla="*/ 494 w 494"/>
                    <a:gd name="T5" fmla="*/ 0 h 288"/>
                    <a:gd name="T6" fmla="*/ 0 w 494"/>
                    <a:gd name="T7" fmla="*/ 253 h 288"/>
                  </a:gdLst>
                  <a:ahLst/>
                  <a:cxnLst>
                    <a:cxn ang="0">
                      <a:pos x="T0" y="T1"/>
                    </a:cxn>
                    <a:cxn ang="0">
                      <a:pos x="T2" y="T3"/>
                    </a:cxn>
                    <a:cxn ang="0">
                      <a:pos x="T4" y="T5"/>
                    </a:cxn>
                    <a:cxn ang="0">
                      <a:pos x="T6" y="T7"/>
                    </a:cxn>
                  </a:cxnLst>
                  <a:rect l="0" t="0" r="r" b="b"/>
                  <a:pathLst>
                    <a:path w="494" h="288">
                      <a:moveTo>
                        <a:pt x="0" y="253"/>
                      </a:moveTo>
                      <a:cubicBezTo>
                        <a:pt x="45" y="275"/>
                        <a:pt x="96" y="288"/>
                        <a:pt x="149" y="288"/>
                      </a:cubicBezTo>
                      <a:cubicBezTo>
                        <a:pt x="314" y="287"/>
                        <a:pt x="452" y="165"/>
                        <a:pt x="494" y="0"/>
                      </a:cubicBezTo>
                      <a:cubicBezTo>
                        <a:pt x="375" y="152"/>
                        <a:pt x="196" y="258"/>
                        <a:pt x="0" y="253"/>
                      </a:cubicBezTo>
                    </a:path>
                  </a:pathLst>
                </a:custGeom>
                <a:solidFill>
                  <a:srgbClr val="F9B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5" name="Oval 194">
                  <a:extLst>
                    <a:ext uri="{FF2B5EF4-FFF2-40B4-BE49-F238E27FC236}">
                      <a16:creationId xmlns:a16="http://schemas.microsoft.com/office/drawing/2014/main" xmlns="" id="{9726FC6C-F204-45FB-AB6D-9EE8C85FD294}"/>
                    </a:ext>
                  </a:extLst>
                </p:cNvPr>
                <p:cNvSpPr>
                  <a:spLocks noChangeArrowheads="1"/>
                </p:cNvSpPr>
                <p:nvPr/>
              </p:nvSpPr>
              <p:spPr bwMode="auto">
                <a:xfrm>
                  <a:off x="9291639" y="3073401"/>
                  <a:ext cx="36513"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6" name="Oval 195">
                  <a:extLst>
                    <a:ext uri="{FF2B5EF4-FFF2-40B4-BE49-F238E27FC236}">
                      <a16:creationId xmlns:a16="http://schemas.microsoft.com/office/drawing/2014/main" xmlns="" id="{F37EB063-DC64-4385-BCFC-1A43A3803AC3}"/>
                    </a:ext>
                  </a:extLst>
                </p:cNvPr>
                <p:cNvSpPr>
                  <a:spLocks noChangeArrowheads="1"/>
                </p:cNvSpPr>
                <p:nvPr/>
              </p:nvSpPr>
              <p:spPr bwMode="auto">
                <a:xfrm>
                  <a:off x="9574214" y="3073401"/>
                  <a:ext cx="36513"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196">
                  <a:extLst>
                    <a:ext uri="{FF2B5EF4-FFF2-40B4-BE49-F238E27FC236}">
                      <a16:creationId xmlns:a16="http://schemas.microsoft.com/office/drawing/2014/main" xmlns="" id="{055F6ED6-24BD-4CC4-85C8-9BB8C48E73BC}"/>
                    </a:ext>
                  </a:extLst>
                </p:cNvPr>
                <p:cNvSpPr>
                  <a:spLocks/>
                </p:cNvSpPr>
                <p:nvPr/>
              </p:nvSpPr>
              <p:spPr bwMode="auto">
                <a:xfrm>
                  <a:off x="9209089" y="2871789"/>
                  <a:ext cx="3175" cy="14288"/>
                </a:xfrm>
                <a:custGeom>
                  <a:avLst/>
                  <a:gdLst>
                    <a:gd name="T0" fmla="*/ 2 w 4"/>
                    <a:gd name="T1" fmla="*/ 16 h 16"/>
                    <a:gd name="T2" fmla="*/ 4 w 4"/>
                    <a:gd name="T3" fmla="*/ 0 h 16"/>
                    <a:gd name="T4" fmla="*/ 0 w 4"/>
                    <a:gd name="T5" fmla="*/ 0 h 16"/>
                    <a:gd name="T6" fmla="*/ 2 w 4"/>
                    <a:gd name="T7" fmla="*/ 16 h 16"/>
                  </a:gdLst>
                  <a:ahLst/>
                  <a:cxnLst>
                    <a:cxn ang="0">
                      <a:pos x="T0" y="T1"/>
                    </a:cxn>
                    <a:cxn ang="0">
                      <a:pos x="T2" y="T3"/>
                    </a:cxn>
                    <a:cxn ang="0">
                      <a:pos x="T4" y="T5"/>
                    </a:cxn>
                    <a:cxn ang="0">
                      <a:pos x="T6" y="T7"/>
                    </a:cxn>
                  </a:cxnLst>
                  <a:rect l="0" t="0" r="r" b="b"/>
                  <a:pathLst>
                    <a:path w="4" h="16">
                      <a:moveTo>
                        <a:pt x="2" y="16"/>
                      </a:moveTo>
                      <a:cubicBezTo>
                        <a:pt x="3" y="9"/>
                        <a:pt x="4" y="4"/>
                        <a:pt x="4" y="0"/>
                      </a:cubicBezTo>
                      <a:cubicBezTo>
                        <a:pt x="3" y="0"/>
                        <a:pt x="1" y="0"/>
                        <a:pt x="0" y="0"/>
                      </a:cubicBezTo>
                      <a:cubicBezTo>
                        <a:pt x="0" y="4"/>
                        <a:pt x="1" y="9"/>
                        <a:pt x="2" y="16"/>
                      </a:cubicBezTo>
                      <a:close/>
                    </a:path>
                  </a:pathLst>
                </a:custGeom>
                <a:solidFill>
                  <a:srgbClr val="FEB0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197">
                  <a:extLst>
                    <a:ext uri="{FF2B5EF4-FFF2-40B4-BE49-F238E27FC236}">
                      <a16:creationId xmlns:a16="http://schemas.microsoft.com/office/drawing/2014/main" xmlns="" id="{BF264641-618C-492E-B3FA-3A6B37B39C95}"/>
                    </a:ext>
                  </a:extLst>
                </p:cNvPr>
                <p:cNvSpPr>
                  <a:spLocks/>
                </p:cNvSpPr>
                <p:nvPr/>
              </p:nvSpPr>
              <p:spPr bwMode="auto">
                <a:xfrm>
                  <a:off x="9207501" y="2868614"/>
                  <a:ext cx="1588" cy="3175"/>
                </a:xfrm>
                <a:custGeom>
                  <a:avLst/>
                  <a:gdLst>
                    <a:gd name="T0" fmla="*/ 0 w 1"/>
                    <a:gd name="T1" fmla="*/ 5 h 5"/>
                    <a:gd name="T2" fmla="*/ 1 w 1"/>
                    <a:gd name="T3" fmla="*/ 5 h 5"/>
                    <a:gd name="T4" fmla="*/ 0 w 1"/>
                    <a:gd name="T5" fmla="*/ 5 h 5"/>
                  </a:gdLst>
                  <a:ahLst/>
                  <a:cxnLst>
                    <a:cxn ang="0">
                      <a:pos x="T0" y="T1"/>
                    </a:cxn>
                    <a:cxn ang="0">
                      <a:pos x="T2" y="T3"/>
                    </a:cxn>
                    <a:cxn ang="0">
                      <a:pos x="T4" y="T5"/>
                    </a:cxn>
                  </a:cxnLst>
                  <a:rect l="0" t="0" r="r" b="b"/>
                  <a:pathLst>
                    <a:path w="1" h="5">
                      <a:moveTo>
                        <a:pt x="0" y="5"/>
                      </a:moveTo>
                      <a:cubicBezTo>
                        <a:pt x="1" y="5"/>
                        <a:pt x="1" y="5"/>
                        <a:pt x="1" y="5"/>
                      </a:cubicBezTo>
                      <a:cubicBezTo>
                        <a:pt x="0" y="1"/>
                        <a:pt x="0" y="0"/>
                        <a:pt x="0" y="5"/>
                      </a:cubicBezTo>
                      <a:close/>
                    </a:path>
                  </a:pathLst>
                </a:custGeom>
                <a:solidFill>
                  <a:srgbClr val="FEB0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9" name="Freeform 198">
                  <a:extLst>
                    <a:ext uri="{FF2B5EF4-FFF2-40B4-BE49-F238E27FC236}">
                      <a16:creationId xmlns:a16="http://schemas.microsoft.com/office/drawing/2014/main" xmlns="" id="{8BA2BC1C-E583-405B-BA9D-C5A61BE6C177}"/>
                    </a:ext>
                  </a:extLst>
                </p:cNvPr>
                <p:cNvSpPr>
                  <a:spLocks/>
                </p:cNvSpPr>
                <p:nvPr/>
              </p:nvSpPr>
              <p:spPr bwMode="auto">
                <a:xfrm>
                  <a:off x="9429751" y="3190876"/>
                  <a:ext cx="53975" cy="44450"/>
                </a:xfrm>
                <a:custGeom>
                  <a:avLst/>
                  <a:gdLst>
                    <a:gd name="T0" fmla="*/ 4 w 64"/>
                    <a:gd name="T1" fmla="*/ 3 h 54"/>
                    <a:gd name="T2" fmla="*/ 20 w 64"/>
                    <a:gd name="T3" fmla="*/ 42 h 54"/>
                    <a:gd name="T4" fmla="*/ 60 w 64"/>
                    <a:gd name="T5" fmla="*/ 48 h 54"/>
                    <a:gd name="T6" fmla="*/ 60 w 64"/>
                    <a:gd name="T7" fmla="*/ 38 h 54"/>
                    <a:gd name="T8" fmla="*/ 30 w 64"/>
                    <a:gd name="T9" fmla="*/ 33 h 54"/>
                    <a:gd name="T10" fmla="*/ 10 w 64"/>
                    <a:gd name="T11" fmla="*/ 3 h 54"/>
                    <a:gd name="T12" fmla="*/ 4 w 64"/>
                    <a:gd name="T13" fmla="*/ 3 h 54"/>
                    <a:gd name="T14" fmla="*/ 4 w 64"/>
                    <a:gd name="T15" fmla="*/ 3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54">
                      <a:moveTo>
                        <a:pt x="4" y="3"/>
                      </a:moveTo>
                      <a:cubicBezTo>
                        <a:pt x="0" y="16"/>
                        <a:pt x="10" y="34"/>
                        <a:pt x="20" y="42"/>
                      </a:cubicBezTo>
                      <a:cubicBezTo>
                        <a:pt x="28" y="50"/>
                        <a:pt x="50" y="54"/>
                        <a:pt x="60" y="48"/>
                      </a:cubicBezTo>
                      <a:cubicBezTo>
                        <a:pt x="64" y="46"/>
                        <a:pt x="64" y="41"/>
                        <a:pt x="60" y="38"/>
                      </a:cubicBezTo>
                      <a:cubicBezTo>
                        <a:pt x="51" y="33"/>
                        <a:pt x="39" y="38"/>
                        <a:pt x="30" y="33"/>
                      </a:cubicBezTo>
                      <a:cubicBezTo>
                        <a:pt x="19" y="28"/>
                        <a:pt x="16" y="12"/>
                        <a:pt x="10" y="3"/>
                      </a:cubicBezTo>
                      <a:cubicBezTo>
                        <a:pt x="9" y="0"/>
                        <a:pt x="5" y="1"/>
                        <a:pt x="4" y="3"/>
                      </a:cubicBezTo>
                      <a:lnTo>
                        <a:pt x="4" y="3"/>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199">
                  <a:extLst>
                    <a:ext uri="{FF2B5EF4-FFF2-40B4-BE49-F238E27FC236}">
                      <a16:creationId xmlns:a16="http://schemas.microsoft.com/office/drawing/2014/main" xmlns="" id="{E240B5CE-A35D-4E42-B952-E9630AA43D46}"/>
                    </a:ext>
                  </a:extLst>
                </p:cNvPr>
                <p:cNvSpPr>
                  <a:spLocks/>
                </p:cNvSpPr>
                <p:nvPr/>
              </p:nvSpPr>
              <p:spPr bwMode="auto">
                <a:xfrm>
                  <a:off x="9429751" y="2927351"/>
                  <a:ext cx="100013" cy="241300"/>
                </a:xfrm>
                <a:custGeom>
                  <a:avLst/>
                  <a:gdLst>
                    <a:gd name="T0" fmla="*/ 67 w 122"/>
                    <a:gd name="T1" fmla="*/ 293 h 294"/>
                    <a:gd name="T2" fmla="*/ 94 w 122"/>
                    <a:gd name="T3" fmla="*/ 206 h 294"/>
                    <a:gd name="T4" fmla="*/ 27 w 122"/>
                    <a:gd name="T5" fmla="*/ 203 h 294"/>
                    <a:gd name="T6" fmla="*/ 37 w 122"/>
                    <a:gd name="T7" fmla="*/ 12 h 294"/>
                    <a:gd name="T8" fmla="*/ 23 w 122"/>
                    <a:gd name="T9" fmla="*/ 8 h 294"/>
                    <a:gd name="T10" fmla="*/ 18 w 122"/>
                    <a:gd name="T11" fmla="*/ 222 h 294"/>
                    <a:gd name="T12" fmla="*/ 34 w 122"/>
                    <a:gd name="T13" fmla="*/ 243 h 294"/>
                    <a:gd name="T14" fmla="*/ 47 w 122"/>
                    <a:gd name="T15" fmla="*/ 242 h 294"/>
                    <a:gd name="T16" fmla="*/ 61 w 122"/>
                    <a:gd name="T17" fmla="*/ 231 h 294"/>
                    <a:gd name="T18" fmla="*/ 67 w 122"/>
                    <a:gd name="T19" fmla="*/ 286 h 294"/>
                    <a:gd name="T20" fmla="*/ 67 w 122"/>
                    <a:gd name="T21" fmla="*/ 293 h 294"/>
                    <a:gd name="T22" fmla="*/ 67 w 122"/>
                    <a:gd name="T23" fmla="*/ 293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2" h="294">
                      <a:moveTo>
                        <a:pt x="67" y="293"/>
                      </a:moveTo>
                      <a:cubicBezTo>
                        <a:pt x="93" y="294"/>
                        <a:pt x="122" y="223"/>
                        <a:pt x="94" y="206"/>
                      </a:cubicBezTo>
                      <a:cubicBezTo>
                        <a:pt x="68" y="191"/>
                        <a:pt x="38" y="246"/>
                        <a:pt x="27" y="203"/>
                      </a:cubicBezTo>
                      <a:cubicBezTo>
                        <a:pt x="12" y="150"/>
                        <a:pt x="20" y="64"/>
                        <a:pt x="37" y="12"/>
                      </a:cubicBezTo>
                      <a:cubicBezTo>
                        <a:pt x="40" y="3"/>
                        <a:pt x="26" y="0"/>
                        <a:pt x="23" y="8"/>
                      </a:cubicBezTo>
                      <a:cubicBezTo>
                        <a:pt x="3" y="71"/>
                        <a:pt x="0" y="158"/>
                        <a:pt x="18" y="222"/>
                      </a:cubicBezTo>
                      <a:cubicBezTo>
                        <a:pt x="20" y="229"/>
                        <a:pt x="26" y="243"/>
                        <a:pt x="34" y="243"/>
                      </a:cubicBezTo>
                      <a:cubicBezTo>
                        <a:pt x="37" y="243"/>
                        <a:pt x="44" y="244"/>
                        <a:pt x="47" y="242"/>
                      </a:cubicBezTo>
                      <a:cubicBezTo>
                        <a:pt x="52" y="239"/>
                        <a:pt x="57" y="235"/>
                        <a:pt x="61" y="231"/>
                      </a:cubicBezTo>
                      <a:cubicBezTo>
                        <a:pt x="91" y="249"/>
                        <a:pt x="93" y="267"/>
                        <a:pt x="67" y="286"/>
                      </a:cubicBezTo>
                      <a:cubicBezTo>
                        <a:pt x="63" y="287"/>
                        <a:pt x="63" y="292"/>
                        <a:pt x="67" y="293"/>
                      </a:cubicBezTo>
                      <a:lnTo>
                        <a:pt x="67" y="293"/>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1" name="Freeform 200">
                  <a:extLst>
                    <a:ext uri="{FF2B5EF4-FFF2-40B4-BE49-F238E27FC236}">
                      <a16:creationId xmlns:a16="http://schemas.microsoft.com/office/drawing/2014/main" xmlns="" id="{65A7B9B2-F6A5-4E51-BE9A-58544CC78406}"/>
                    </a:ext>
                  </a:extLst>
                </p:cNvPr>
                <p:cNvSpPr>
                  <a:spLocks/>
                </p:cNvSpPr>
                <p:nvPr/>
              </p:nvSpPr>
              <p:spPr bwMode="auto">
                <a:xfrm>
                  <a:off x="9669464" y="2774951"/>
                  <a:ext cx="107950" cy="258763"/>
                </a:xfrm>
                <a:custGeom>
                  <a:avLst/>
                  <a:gdLst>
                    <a:gd name="T0" fmla="*/ 0 w 130"/>
                    <a:gd name="T1" fmla="*/ 86 h 314"/>
                    <a:gd name="T2" fmla="*/ 75 w 130"/>
                    <a:gd name="T3" fmla="*/ 312 h 314"/>
                    <a:gd name="T4" fmla="*/ 130 w 130"/>
                    <a:gd name="T5" fmla="*/ 314 h 314"/>
                    <a:gd name="T6" fmla="*/ 90 w 130"/>
                    <a:gd name="T7" fmla="*/ 58 h 314"/>
                    <a:gd name="T8" fmla="*/ 0 w 130"/>
                    <a:gd name="T9" fmla="*/ 86 h 314"/>
                  </a:gdLst>
                  <a:ahLst/>
                  <a:cxnLst>
                    <a:cxn ang="0">
                      <a:pos x="T0" y="T1"/>
                    </a:cxn>
                    <a:cxn ang="0">
                      <a:pos x="T2" y="T3"/>
                    </a:cxn>
                    <a:cxn ang="0">
                      <a:pos x="T4" y="T5"/>
                    </a:cxn>
                    <a:cxn ang="0">
                      <a:pos x="T6" y="T7"/>
                    </a:cxn>
                    <a:cxn ang="0">
                      <a:pos x="T8" y="T9"/>
                    </a:cxn>
                  </a:cxnLst>
                  <a:rect l="0" t="0" r="r" b="b"/>
                  <a:pathLst>
                    <a:path w="130" h="314">
                      <a:moveTo>
                        <a:pt x="0" y="86"/>
                      </a:moveTo>
                      <a:cubicBezTo>
                        <a:pt x="2" y="90"/>
                        <a:pt x="10" y="245"/>
                        <a:pt x="75" y="312"/>
                      </a:cubicBezTo>
                      <a:cubicBezTo>
                        <a:pt x="75" y="312"/>
                        <a:pt x="107" y="303"/>
                        <a:pt x="130" y="314"/>
                      </a:cubicBezTo>
                      <a:cubicBezTo>
                        <a:pt x="130" y="314"/>
                        <a:pt x="122" y="116"/>
                        <a:pt x="90" y="58"/>
                      </a:cubicBezTo>
                      <a:cubicBezTo>
                        <a:pt x="58" y="0"/>
                        <a:pt x="0" y="86"/>
                        <a:pt x="0" y="86"/>
                      </a:cubicBezTo>
                      <a:close/>
                    </a:path>
                  </a:pathLst>
                </a:custGeom>
                <a:solidFill>
                  <a:srgbClr val="1E1D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2" name="Freeform 201">
                  <a:extLst>
                    <a:ext uri="{FF2B5EF4-FFF2-40B4-BE49-F238E27FC236}">
                      <a16:creationId xmlns:a16="http://schemas.microsoft.com/office/drawing/2014/main" xmlns="" id="{51F40734-1986-42EB-A01C-0A07ACABB3D6}"/>
                    </a:ext>
                  </a:extLst>
                </p:cNvPr>
                <p:cNvSpPr>
                  <a:spLocks/>
                </p:cNvSpPr>
                <p:nvPr/>
              </p:nvSpPr>
              <p:spPr bwMode="auto">
                <a:xfrm>
                  <a:off x="9048751" y="2613026"/>
                  <a:ext cx="441325" cy="212725"/>
                </a:xfrm>
                <a:custGeom>
                  <a:avLst/>
                  <a:gdLst>
                    <a:gd name="T0" fmla="*/ 534 w 534"/>
                    <a:gd name="T1" fmla="*/ 1 h 260"/>
                    <a:gd name="T2" fmla="*/ 455 w 534"/>
                    <a:gd name="T3" fmla="*/ 2 h 260"/>
                    <a:gd name="T4" fmla="*/ 380 w 534"/>
                    <a:gd name="T5" fmla="*/ 2 h 260"/>
                    <a:gd name="T6" fmla="*/ 29 w 534"/>
                    <a:gd name="T7" fmla="*/ 194 h 260"/>
                    <a:gd name="T8" fmla="*/ 0 w 534"/>
                    <a:gd name="T9" fmla="*/ 260 h 260"/>
                    <a:gd name="T10" fmla="*/ 534 w 534"/>
                    <a:gd name="T11" fmla="*/ 1 h 260"/>
                  </a:gdLst>
                  <a:ahLst/>
                  <a:cxnLst>
                    <a:cxn ang="0">
                      <a:pos x="T0" y="T1"/>
                    </a:cxn>
                    <a:cxn ang="0">
                      <a:pos x="T2" y="T3"/>
                    </a:cxn>
                    <a:cxn ang="0">
                      <a:pos x="T4" y="T5"/>
                    </a:cxn>
                    <a:cxn ang="0">
                      <a:pos x="T6" y="T7"/>
                    </a:cxn>
                    <a:cxn ang="0">
                      <a:pos x="T8" y="T9"/>
                    </a:cxn>
                    <a:cxn ang="0">
                      <a:pos x="T10" y="T11"/>
                    </a:cxn>
                  </a:cxnLst>
                  <a:rect l="0" t="0" r="r" b="b"/>
                  <a:pathLst>
                    <a:path w="534" h="260">
                      <a:moveTo>
                        <a:pt x="534" y="1"/>
                      </a:moveTo>
                      <a:cubicBezTo>
                        <a:pt x="513" y="3"/>
                        <a:pt x="487" y="4"/>
                        <a:pt x="455" y="2"/>
                      </a:cubicBezTo>
                      <a:cubicBezTo>
                        <a:pt x="428" y="0"/>
                        <a:pt x="403" y="1"/>
                        <a:pt x="380" y="2"/>
                      </a:cubicBezTo>
                      <a:cubicBezTo>
                        <a:pt x="285" y="94"/>
                        <a:pt x="160" y="156"/>
                        <a:pt x="29" y="194"/>
                      </a:cubicBezTo>
                      <a:cubicBezTo>
                        <a:pt x="15" y="215"/>
                        <a:pt x="6" y="237"/>
                        <a:pt x="0" y="260"/>
                      </a:cubicBezTo>
                      <a:cubicBezTo>
                        <a:pt x="212" y="234"/>
                        <a:pt x="397" y="151"/>
                        <a:pt x="534" y="1"/>
                      </a:cubicBezTo>
                      <a:close/>
                    </a:path>
                  </a:pathLst>
                </a:custGeom>
                <a:solidFill>
                  <a:srgbClr val="343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202">
                  <a:extLst>
                    <a:ext uri="{FF2B5EF4-FFF2-40B4-BE49-F238E27FC236}">
                      <a16:creationId xmlns:a16="http://schemas.microsoft.com/office/drawing/2014/main" xmlns="" id="{239DC0ED-7AA2-4F43-80F2-D85057C03BD4}"/>
                    </a:ext>
                  </a:extLst>
                </p:cNvPr>
                <p:cNvSpPr>
                  <a:spLocks/>
                </p:cNvSpPr>
                <p:nvPr/>
              </p:nvSpPr>
              <p:spPr bwMode="auto">
                <a:xfrm>
                  <a:off x="9023351" y="2560639"/>
                  <a:ext cx="755650" cy="481013"/>
                </a:xfrm>
                <a:custGeom>
                  <a:avLst/>
                  <a:gdLst>
                    <a:gd name="T0" fmla="*/ 847 w 914"/>
                    <a:gd name="T1" fmla="*/ 196 h 585"/>
                    <a:gd name="T2" fmla="*/ 724 w 914"/>
                    <a:gd name="T3" fmla="*/ 2 h 585"/>
                    <a:gd name="T4" fmla="*/ 565 w 914"/>
                    <a:gd name="T5" fmla="*/ 64 h 585"/>
                    <a:gd name="T6" fmla="*/ 31 w 914"/>
                    <a:gd name="T7" fmla="*/ 323 h 585"/>
                    <a:gd name="T8" fmla="*/ 76 w 914"/>
                    <a:gd name="T9" fmla="*/ 585 h 585"/>
                    <a:gd name="T10" fmla="*/ 152 w 914"/>
                    <a:gd name="T11" fmla="*/ 579 h 585"/>
                    <a:gd name="T12" fmla="*/ 228 w 914"/>
                    <a:gd name="T13" fmla="*/ 354 h 585"/>
                    <a:gd name="T14" fmla="*/ 633 w 914"/>
                    <a:gd name="T15" fmla="*/ 402 h 585"/>
                    <a:gd name="T16" fmla="*/ 902 w 914"/>
                    <a:gd name="T17" fmla="*/ 268 h 585"/>
                    <a:gd name="T18" fmla="*/ 847 w 914"/>
                    <a:gd name="T19" fmla="*/ 196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4" h="585">
                      <a:moveTo>
                        <a:pt x="847" y="196"/>
                      </a:moveTo>
                      <a:cubicBezTo>
                        <a:pt x="905" y="55"/>
                        <a:pt x="802" y="0"/>
                        <a:pt x="724" y="2"/>
                      </a:cubicBezTo>
                      <a:cubicBezTo>
                        <a:pt x="659" y="5"/>
                        <a:pt x="674" y="55"/>
                        <a:pt x="565" y="64"/>
                      </a:cubicBezTo>
                      <a:cubicBezTo>
                        <a:pt x="428" y="214"/>
                        <a:pt x="243" y="297"/>
                        <a:pt x="31" y="323"/>
                      </a:cubicBezTo>
                      <a:cubicBezTo>
                        <a:pt x="0" y="447"/>
                        <a:pt x="76" y="585"/>
                        <a:pt x="76" y="585"/>
                      </a:cubicBezTo>
                      <a:cubicBezTo>
                        <a:pt x="104" y="562"/>
                        <a:pt x="152" y="579"/>
                        <a:pt x="152" y="579"/>
                      </a:cubicBezTo>
                      <a:cubicBezTo>
                        <a:pt x="183" y="529"/>
                        <a:pt x="228" y="354"/>
                        <a:pt x="228" y="354"/>
                      </a:cubicBezTo>
                      <a:cubicBezTo>
                        <a:pt x="228" y="354"/>
                        <a:pt x="454" y="390"/>
                        <a:pt x="633" y="402"/>
                      </a:cubicBezTo>
                      <a:cubicBezTo>
                        <a:pt x="776" y="412"/>
                        <a:pt x="890" y="365"/>
                        <a:pt x="902" y="268"/>
                      </a:cubicBezTo>
                      <a:cubicBezTo>
                        <a:pt x="914" y="170"/>
                        <a:pt x="847" y="196"/>
                        <a:pt x="847" y="196"/>
                      </a:cubicBezTo>
                    </a:path>
                  </a:pathLst>
                </a:custGeom>
                <a:solidFill>
                  <a:srgbClr val="2C2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4" name="Freeform 203">
                  <a:extLst>
                    <a:ext uri="{FF2B5EF4-FFF2-40B4-BE49-F238E27FC236}">
                      <a16:creationId xmlns:a16="http://schemas.microsoft.com/office/drawing/2014/main" xmlns="" id="{5A17D80A-0578-4050-AEFC-05CE3C5226D0}"/>
                    </a:ext>
                  </a:extLst>
                </p:cNvPr>
                <p:cNvSpPr>
                  <a:spLocks/>
                </p:cNvSpPr>
                <p:nvPr/>
              </p:nvSpPr>
              <p:spPr bwMode="auto">
                <a:xfrm>
                  <a:off x="9072564" y="2587626"/>
                  <a:ext cx="290513" cy="184150"/>
                </a:xfrm>
                <a:custGeom>
                  <a:avLst/>
                  <a:gdLst>
                    <a:gd name="T0" fmla="*/ 0 w 351"/>
                    <a:gd name="T1" fmla="*/ 225 h 225"/>
                    <a:gd name="T2" fmla="*/ 351 w 351"/>
                    <a:gd name="T3" fmla="*/ 33 h 225"/>
                    <a:gd name="T4" fmla="*/ 141 w 351"/>
                    <a:gd name="T5" fmla="*/ 98 h 225"/>
                    <a:gd name="T6" fmla="*/ 114 w 351"/>
                    <a:gd name="T7" fmla="*/ 1 h 225"/>
                    <a:gd name="T8" fmla="*/ 95 w 351"/>
                    <a:gd name="T9" fmla="*/ 126 h 225"/>
                    <a:gd name="T10" fmla="*/ 27 w 351"/>
                    <a:gd name="T11" fmla="*/ 47 h 225"/>
                    <a:gd name="T12" fmla="*/ 63 w 351"/>
                    <a:gd name="T13" fmla="*/ 164 h 225"/>
                    <a:gd name="T14" fmla="*/ 0 w 351"/>
                    <a:gd name="T15" fmla="*/ 225 h 2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1" h="225">
                      <a:moveTo>
                        <a:pt x="0" y="225"/>
                      </a:moveTo>
                      <a:cubicBezTo>
                        <a:pt x="131" y="187"/>
                        <a:pt x="256" y="125"/>
                        <a:pt x="351" y="33"/>
                      </a:cubicBezTo>
                      <a:cubicBezTo>
                        <a:pt x="206" y="41"/>
                        <a:pt x="141" y="98"/>
                        <a:pt x="141" y="98"/>
                      </a:cubicBezTo>
                      <a:cubicBezTo>
                        <a:pt x="141" y="98"/>
                        <a:pt x="145" y="0"/>
                        <a:pt x="114" y="1"/>
                      </a:cubicBezTo>
                      <a:cubicBezTo>
                        <a:pt x="84" y="2"/>
                        <a:pt x="95" y="126"/>
                        <a:pt x="95" y="126"/>
                      </a:cubicBezTo>
                      <a:cubicBezTo>
                        <a:pt x="95" y="126"/>
                        <a:pt x="52" y="26"/>
                        <a:pt x="27" y="47"/>
                      </a:cubicBezTo>
                      <a:cubicBezTo>
                        <a:pt x="1" y="68"/>
                        <a:pt x="63" y="164"/>
                        <a:pt x="63" y="164"/>
                      </a:cubicBezTo>
                      <a:cubicBezTo>
                        <a:pt x="36" y="182"/>
                        <a:pt x="15" y="203"/>
                        <a:pt x="0" y="225"/>
                      </a:cubicBezTo>
                    </a:path>
                  </a:pathLst>
                </a:custGeom>
                <a:solidFill>
                  <a:srgbClr val="2C2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5" name="Freeform 207">
                  <a:extLst>
                    <a:ext uri="{FF2B5EF4-FFF2-40B4-BE49-F238E27FC236}">
                      <a16:creationId xmlns:a16="http://schemas.microsoft.com/office/drawing/2014/main" xmlns="" id="{97F159CE-1117-4A7A-B6F7-F3B500A60095}"/>
                    </a:ext>
                  </a:extLst>
                </p:cNvPr>
                <p:cNvSpPr>
                  <a:spLocks/>
                </p:cNvSpPr>
                <p:nvPr/>
              </p:nvSpPr>
              <p:spPr bwMode="auto">
                <a:xfrm>
                  <a:off x="9197976" y="2914651"/>
                  <a:ext cx="138113" cy="100013"/>
                </a:xfrm>
                <a:custGeom>
                  <a:avLst/>
                  <a:gdLst>
                    <a:gd name="T0" fmla="*/ 3 w 168"/>
                    <a:gd name="T1" fmla="*/ 122 h 122"/>
                    <a:gd name="T2" fmla="*/ 75 w 168"/>
                    <a:gd name="T3" fmla="*/ 25 h 122"/>
                    <a:gd name="T4" fmla="*/ 100 w 168"/>
                    <a:gd name="T5" fmla="*/ 35 h 122"/>
                    <a:gd name="T6" fmla="*/ 148 w 168"/>
                    <a:gd name="T7" fmla="*/ 23 h 122"/>
                    <a:gd name="T8" fmla="*/ 135 w 168"/>
                    <a:gd name="T9" fmla="*/ 50 h 122"/>
                    <a:gd name="T10" fmla="*/ 150 w 168"/>
                    <a:gd name="T11" fmla="*/ 71 h 122"/>
                    <a:gd name="T12" fmla="*/ 9 w 168"/>
                    <a:gd name="T13" fmla="*/ 120 h 122"/>
                  </a:gdLst>
                  <a:ahLst/>
                  <a:cxnLst>
                    <a:cxn ang="0">
                      <a:pos x="T0" y="T1"/>
                    </a:cxn>
                    <a:cxn ang="0">
                      <a:pos x="T2" y="T3"/>
                    </a:cxn>
                    <a:cxn ang="0">
                      <a:pos x="T4" y="T5"/>
                    </a:cxn>
                    <a:cxn ang="0">
                      <a:pos x="T6" y="T7"/>
                    </a:cxn>
                    <a:cxn ang="0">
                      <a:pos x="T8" y="T9"/>
                    </a:cxn>
                    <a:cxn ang="0">
                      <a:pos x="T10" y="T11"/>
                    </a:cxn>
                    <a:cxn ang="0">
                      <a:pos x="T12" y="T13"/>
                    </a:cxn>
                  </a:cxnLst>
                  <a:rect l="0" t="0" r="r" b="b"/>
                  <a:pathLst>
                    <a:path w="168" h="122">
                      <a:moveTo>
                        <a:pt x="3" y="122"/>
                      </a:moveTo>
                      <a:cubicBezTo>
                        <a:pt x="0" y="118"/>
                        <a:pt x="34" y="32"/>
                        <a:pt x="75" y="25"/>
                      </a:cubicBezTo>
                      <a:cubicBezTo>
                        <a:pt x="98" y="24"/>
                        <a:pt x="100" y="35"/>
                        <a:pt x="100" y="35"/>
                      </a:cubicBezTo>
                      <a:cubicBezTo>
                        <a:pt x="100" y="35"/>
                        <a:pt x="129" y="0"/>
                        <a:pt x="148" y="23"/>
                      </a:cubicBezTo>
                      <a:cubicBezTo>
                        <a:pt x="154" y="33"/>
                        <a:pt x="135" y="50"/>
                        <a:pt x="135" y="50"/>
                      </a:cubicBezTo>
                      <a:cubicBezTo>
                        <a:pt x="135" y="50"/>
                        <a:pt x="168" y="42"/>
                        <a:pt x="150" y="71"/>
                      </a:cubicBezTo>
                      <a:cubicBezTo>
                        <a:pt x="132" y="99"/>
                        <a:pt x="51" y="84"/>
                        <a:pt x="9" y="120"/>
                      </a:cubicBezTo>
                    </a:path>
                  </a:pathLst>
                </a:custGeom>
                <a:solidFill>
                  <a:srgbClr val="2C2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6" name="Freeform 208">
                  <a:extLst>
                    <a:ext uri="{FF2B5EF4-FFF2-40B4-BE49-F238E27FC236}">
                      <a16:creationId xmlns:a16="http://schemas.microsoft.com/office/drawing/2014/main" xmlns="" id="{3DD5FCE8-D3BB-405D-99BD-D8D3D0308493}"/>
                    </a:ext>
                  </a:extLst>
                </p:cNvPr>
                <p:cNvSpPr>
                  <a:spLocks/>
                </p:cNvSpPr>
                <p:nvPr/>
              </p:nvSpPr>
              <p:spPr bwMode="auto">
                <a:xfrm>
                  <a:off x="9536114" y="2914651"/>
                  <a:ext cx="139700" cy="100013"/>
                </a:xfrm>
                <a:custGeom>
                  <a:avLst/>
                  <a:gdLst>
                    <a:gd name="T0" fmla="*/ 166 w 168"/>
                    <a:gd name="T1" fmla="*/ 122 h 122"/>
                    <a:gd name="T2" fmla="*/ 93 w 168"/>
                    <a:gd name="T3" fmla="*/ 25 h 122"/>
                    <a:gd name="T4" fmla="*/ 69 w 168"/>
                    <a:gd name="T5" fmla="*/ 35 h 122"/>
                    <a:gd name="T6" fmla="*/ 20 w 168"/>
                    <a:gd name="T7" fmla="*/ 23 h 122"/>
                    <a:gd name="T8" fmla="*/ 34 w 168"/>
                    <a:gd name="T9" fmla="*/ 50 h 122"/>
                    <a:gd name="T10" fmla="*/ 18 w 168"/>
                    <a:gd name="T11" fmla="*/ 71 h 122"/>
                    <a:gd name="T12" fmla="*/ 159 w 168"/>
                    <a:gd name="T13" fmla="*/ 120 h 122"/>
                  </a:gdLst>
                  <a:ahLst/>
                  <a:cxnLst>
                    <a:cxn ang="0">
                      <a:pos x="T0" y="T1"/>
                    </a:cxn>
                    <a:cxn ang="0">
                      <a:pos x="T2" y="T3"/>
                    </a:cxn>
                    <a:cxn ang="0">
                      <a:pos x="T4" y="T5"/>
                    </a:cxn>
                    <a:cxn ang="0">
                      <a:pos x="T6" y="T7"/>
                    </a:cxn>
                    <a:cxn ang="0">
                      <a:pos x="T8" y="T9"/>
                    </a:cxn>
                    <a:cxn ang="0">
                      <a:pos x="T10" y="T11"/>
                    </a:cxn>
                    <a:cxn ang="0">
                      <a:pos x="T12" y="T13"/>
                    </a:cxn>
                  </a:cxnLst>
                  <a:rect l="0" t="0" r="r" b="b"/>
                  <a:pathLst>
                    <a:path w="168" h="122">
                      <a:moveTo>
                        <a:pt x="166" y="122"/>
                      </a:moveTo>
                      <a:cubicBezTo>
                        <a:pt x="168" y="118"/>
                        <a:pt x="134" y="32"/>
                        <a:pt x="93" y="25"/>
                      </a:cubicBezTo>
                      <a:cubicBezTo>
                        <a:pt x="70" y="24"/>
                        <a:pt x="69" y="35"/>
                        <a:pt x="69" y="35"/>
                      </a:cubicBezTo>
                      <a:cubicBezTo>
                        <a:pt x="69" y="35"/>
                        <a:pt x="39" y="0"/>
                        <a:pt x="20" y="23"/>
                      </a:cubicBezTo>
                      <a:cubicBezTo>
                        <a:pt x="15" y="33"/>
                        <a:pt x="34" y="50"/>
                        <a:pt x="34" y="50"/>
                      </a:cubicBezTo>
                      <a:cubicBezTo>
                        <a:pt x="34" y="50"/>
                        <a:pt x="0" y="42"/>
                        <a:pt x="18" y="71"/>
                      </a:cubicBezTo>
                      <a:cubicBezTo>
                        <a:pt x="36" y="99"/>
                        <a:pt x="117" y="84"/>
                        <a:pt x="159" y="120"/>
                      </a:cubicBezTo>
                    </a:path>
                  </a:pathLst>
                </a:custGeom>
                <a:solidFill>
                  <a:srgbClr val="2C2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7" name="Freeform 209">
                  <a:extLst>
                    <a:ext uri="{FF2B5EF4-FFF2-40B4-BE49-F238E27FC236}">
                      <a16:creationId xmlns:a16="http://schemas.microsoft.com/office/drawing/2014/main" xmlns="" id="{FBA11DC2-335E-4C02-9923-9F1E19C0AA9E}"/>
                    </a:ext>
                  </a:extLst>
                </p:cNvPr>
                <p:cNvSpPr>
                  <a:spLocks noEditPoints="1"/>
                </p:cNvSpPr>
                <p:nvPr/>
              </p:nvSpPr>
              <p:spPr bwMode="auto">
                <a:xfrm>
                  <a:off x="9156701" y="2992439"/>
                  <a:ext cx="263525" cy="206375"/>
                </a:xfrm>
                <a:custGeom>
                  <a:avLst/>
                  <a:gdLst>
                    <a:gd name="T0" fmla="*/ 229 w 318"/>
                    <a:gd name="T1" fmla="*/ 17 h 251"/>
                    <a:gd name="T2" fmla="*/ 214 w 318"/>
                    <a:gd name="T3" fmla="*/ 17 h 251"/>
                    <a:gd name="T4" fmla="*/ 33 w 318"/>
                    <a:gd name="T5" fmla="*/ 57 h 251"/>
                    <a:gd name="T6" fmla="*/ 70 w 318"/>
                    <a:gd name="T7" fmla="*/ 222 h 251"/>
                    <a:gd name="T8" fmla="*/ 155 w 318"/>
                    <a:gd name="T9" fmla="*/ 234 h 251"/>
                    <a:gd name="T10" fmla="*/ 155 w 318"/>
                    <a:gd name="T11" fmla="*/ 234 h 251"/>
                    <a:gd name="T12" fmla="*/ 288 w 318"/>
                    <a:gd name="T13" fmla="*/ 198 h 251"/>
                    <a:gd name="T14" fmla="*/ 300 w 318"/>
                    <a:gd name="T15" fmla="*/ 57 h 251"/>
                    <a:gd name="T16" fmla="*/ 292 w 318"/>
                    <a:gd name="T17" fmla="*/ 35 h 251"/>
                    <a:gd name="T18" fmla="*/ 229 w 318"/>
                    <a:gd name="T19" fmla="*/ 17 h 251"/>
                    <a:gd name="T20" fmla="*/ 155 w 318"/>
                    <a:gd name="T21" fmla="*/ 251 h 251"/>
                    <a:gd name="T22" fmla="*/ 155 w 318"/>
                    <a:gd name="T23" fmla="*/ 251 h 251"/>
                    <a:gd name="T24" fmla="*/ 63 w 318"/>
                    <a:gd name="T25" fmla="*/ 237 h 251"/>
                    <a:gd name="T26" fmla="*/ 17 w 318"/>
                    <a:gd name="T27" fmla="*/ 56 h 251"/>
                    <a:gd name="T28" fmla="*/ 213 w 318"/>
                    <a:gd name="T29" fmla="*/ 1 h 251"/>
                    <a:gd name="T30" fmla="*/ 229 w 318"/>
                    <a:gd name="T31" fmla="*/ 0 h 251"/>
                    <a:gd name="T32" fmla="*/ 304 w 318"/>
                    <a:gd name="T33" fmla="*/ 25 h 251"/>
                    <a:gd name="T34" fmla="*/ 316 w 318"/>
                    <a:gd name="T35" fmla="*/ 58 h 251"/>
                    <a:gd name="T36" fmla="*/ 305 w 318"/>
                    <a:gd name="T37" fmla="*/ 200 h 251"/>
                    <a:gd name="T38" fmla="*/ 155 w 318"/>
                    <a:gd name="T39" fmla="*/ 251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8" h="251">
                      <a:moveTo>
                        <a:pt x="229" y="17"/>
                      </a:moveTo>
                      <a:cubicBezTo>
                        <a:pt x="225" y="17"/>
                        <a:pt x="219" y="17"/>
                        <a:pt x="214" y="17"/>
                      </a:cubicBezTo>
                      <a:cubicBezTo>
                        <a:pt x="106" y="24"/>
                        <a:pt x="38" y="47"/>
                        <a:pt x="33" y="57"/>
                      </a:cubicBezTo>
                      <a:cubicBezTo>
                        <a:pt x="29" y="96"/>
                        <a:pt x="27" y="200"/>
                        <a:pt x="70" y="222"/>
                      </a:cubicBezTo>
                      <a:cubicBezTo>
                        <a:pt x="85" y="230"/>
                        <a:pt x="117" y="234"/>
                        <a:pt x="155" y="234"/>
                      </a:cubicBezTo>
                      <a:lnTo>
                        <a:pt x="155" y="234"/>
                      </a:lnTo>
                      <a:cubicBezTo>
                        <a:pt x="226" y="234"/>
                        <a:pt x="285" y="218"/>
                        <a:pt x="288" y="198"/>
                      </a:cubicBezTo>
                      <a:cubicBezTo>
                        <a:pt x="298" y="141"/>
                        <a:pt x="300" y="58"/>
                        <a:pt x="300" y="57"/>
                      </a:cubicBezTo>
                      <a:cubicBezTo>
                        <a:pt x="300" y="56"/>
                        <a:pt x="301" y="45"/>
                        <a:pt x="292" y="35"/>
                      </a:cubicBezTo>
                      <a:cubicBezTo>
                        <a:pt x="281" y="23"/>
                        <a:pt x="259" y="17"/>
                        <a:pt x="229" y="17"/>
                      </a:cubicBezTo>
                      <a:close/>
                      <a:moveTo>
                        <a:pt x="155" y="251"/>
                      </a:moveTo>
                      <a:lnTo>
                        <a:pt x="155" y="251"/>
                      </a:lnTo>
                      <a:cubicBezTo>
                        <a:pt x="114" y="251"/>
                        <a:pt x="80" y="246"/>
                        <a:pt x="63" y="237"/>
                      </a:cubicBezTo>
                      <a:cubicBezTo>
                        <a:pt x="0" y="206"/>
                        <a:pt x="16" y="62"/>
                        <a:pt x="17" y="56"/>
                      </a:cubicBezTo>
                      <a:cubicBezTo>
                        <a:pt x="18" y="25"/>
                        <a:pt x="138" y="5"/>
                        <a:pt x="213" y="1"/>
                      </a:cubicBezTo>
                      <a:cubicBezTo>
                        <a:pt x="219" y="0"/>
                        <a:pt x="224" y="0"/>
                        <a:pt x="229" y="0"/>
                      </a:cubicBezTo>
                      <a:cubicBezTo>
                        <a:pt x="265" y="0"/>
                        <a:pt x="290" y="8"/>
                        <a:pt x="304" y="25"/>
                      </a:cubicBezTo>
                      <a:cubicBezTo>
                        <a:pt x="318" y="40"/>
                        <a:pt x="316" y="58"/>
                        <a:pt x="316" y="58"/>
                      </a:cubicBezTo>
                      <a:cubicBezTo>
                        <a:pt x="316" y="61"/>
                        <a:pt x="314" y="143"/>
                        <a:pt x="305" y="200"/>
                      </a:cubicBezTo>
                      <a:cubicBezTo>
                        <a:pt x="299" y="238"/>
                        <a:pt x="220" y="251"/>
                        <a:pt x="155" y="251"/>
                      </a:cubicBezTo>
                      <a:close/>
                    </a:path>
                  </a:pathLst>
                </a:custGeom>
                <a:solidFill>
                  <a:srgbClr val="379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8" name="Freeform 210">
                  <a:extLst>
                    <a:ext uri="{FF2B5EF4-FFF2-40B4-BE49-F238E27FC236}">
                      <a16:creationId xmlns:a16="http://schemas.microsoft.com/office/drawing/2014/main" xmlns="" id="{CFFF3010-D39A-4A66-80AA-1577C41BAFBD}"/>
                    </a:ext>
                  </a:extLst>
                </p:cNvPr>
                <p:cNvSpPr>
                  <a:spLocks/>
                </p:cNvSpPr>
                <p:nvPr/>
              </p:nvSpPr>
              <p:spPr bwMode="auto">
                <a:xfrm>
                  <a:off x="9485314" y="2992439"/>
                  <a:ext cx="261938" cy="206375"/>
                </a:xfrm>
                <a:custGeom>
                  <a:avLst/>
                  <a:gdLst>
                    <a:gd name="T0" fmla="*/ 301 w 317"/>
                    <a:gd name="T1" fmla="*/ 56 h 251"/>
                    <a:gd name="T2" fmla="*/ 105 w 317"/>
                    <a:gd name="T3" fmla="*/ 1 h 251"/>
                    <a:gd name="T4" fmla="*/ 89 w 317"/>
                    <a:gd name="T5" fmla="*/ 0 h 251"/>
                    <a:gd name="T6" fmla="*/ 14 w 317"/>
                    <a:gd name="T7" fmla="*/ 25 h 251"/>
                    <a:gd name="T8" fmla="*/ 2 w 317"/>
                    <a:gd name="T9" fmla="*/ 58 h 251"/>
                    <a:gd name="T10" fmla="*/ 5 w 317"/>
                    <a:gd name="T11" fmla="*/ 126 h 251"/>
                    <a:gd name="T12" fmla="*/ 8 w 317"/>
                    <a:gd name="T13" fmla="*/ 125 h 251"/>
                    <a:gd name="T14" fmla="*/ 8 w 317"/>
                    <a:gd name="T15" fmla="*/ 125 h 251"/>
                    <a:gd name="T16" fmla="*/ 22 w 317"/>
                    <a:gd name="T17" fmla="*/ 124 h 251"/>
                    <a:gd name="T18" fmla="*/ 18 w 317"/>
                    <a:gd name="T19" fmla="*/ 56 h 251"/>
                    <a:gd name="T20" fmla="*/ 26 w 317"/>
                    <a:gd name="T21" fmla="*/ 36 h 251"/>
                    <a:gd name="T22" fmla="*/ 89 w 317"/>
                    <a:gd name="T23" fmla="*/ 17 h 251"/>
                    <a:gd name="T24" fmla="*/ 104 w 317"/>
                    <a:gd name="T25" fmla="*/ 17 h 251"/>
                    <a:gd name="T26" fmla="*/ 284 w 317"/>
                    <a:gd name="T27" fmla="*/ 57 h 251"/>
                    <a:gd name="T28" fmla="*/ 248 w 317"/>
                    <a:gd name="T29" fmla="*/ 222 h 251"/>
                    <a:gd name="T30" fmla="*/ 163 w 317"/>
                    <a:gd name="T31" fmla="*/ 234 h 251"/>
                    <a:gd name="T32" fmla="*/ 29 w 317"/>
                    <a:gd name="T33" fmla="*/ 198 h 251"/>
                    <a:gd name="T34" fmla="*/ 28 w 317"/>
                    <a:gd name="T35" fmla="*/ 188 h 251"/>
                    <a:gd name="T36" fmla="*/ 20 w 317"/>
                    <a:gd name="T37" fmla="*/ 200 h 251"/>
                    <a:gd name="T38" fmla="*/ 15 w 317"/>
                    <a:gd name="T39" fmla="*/ 206 h 251"/>
                    <a:gd name="T40" fmla="*/ 163 w 317"/>
                    <a:gd name="T41" fmla="*/ 251 h 251"/>
                    <a:gd name="T42" fmla="*/ 255 w 317"/>
                    <a:gd name="T43" fmla="*/ 237 h 251"/>
                    <a:gd name="T44" fmla="*/ 301 w 317"/>
                    <a:gd name="T45" fmla="*/ 56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251">
                      <a:moveTo>
                        <a:pt x="301" y="56"/>
                      </a:moveTo>
                      <a:cubicBezTo>
                        <a:pt x="300" y="25"/>
                        <a:pt x="180" y="5"/>
                        <a:pt x="105" y="1"/>
                      </a:cubicBezTo>
                      <a:cubicBezTo>
                        <a:pt x="99" y="0"/>
                        <a:pt x="94" y="0"/>
                        <a:pt x="89" y="0"/>
                      </a:cubicBezTo>
                      <a:cubicBezTo>
                        <a:pt x="53" y="0"/>
                        <a:pt x="28" y="8"/>
                        <a:pt x="14" y="25"/>
                      </a:cubicBezTo>
                      <a:cubicBezTo>
                        <a:pt x="0" y="40"/>
                        <a:pt x="2" y="58"/>
                        <a:pt x="2" y="58"/>
                      </a:cubicBezTo>
                      <a:cubicBezTo>
                        <a:pt x="2" y="60"/>
                        <a:pt x="2" y="90"/>
                        <a:pt x="5" y="126"/>
                      </a:cubicBezTo>
                      <a:cubicBezTo>
                        <a:pt x="6" y="126"/>
                        <a:pt x="7" y="126"/>
                        <a:pt x="8" y="125"/>
                      </a:cubicBezTo>
                      <a:cubicBezTo>
                        <a:pt x="8" y="125"/>
                        <a:pt x="8" y="125"/>
                        <a:pt x="8" y="125"/>
                      </a:cubicBezTo>
                      <a:cubicBezTo>
                        <a:pt x="12" y="124"/>
                        <a:pt x="17" y="124"/>
                        <a:pt x="22" y="124"/>
                      </a:cubicBezTo>
                      <a:cubicBezTo>
                        <a:pt x="19" y="88"/>
                        <a:pt x="18" y="57"/>
                        <a:pt x="18" y="56"/>
                      </a:cubicBezTo>
                      <a:cubicBezTo>
                        <a:pt x="18" y="56"/>
                        <a:pt x="17" y="46"/>
                        <a:pt x="26" y="36"/>
                      </a:cubicBezTo>
                      <a:cubicBezTo>
                        <a:pt x="37" y="23"/>
                        <a:pt x="59" y="17"/>
                        <a:pt x="89" y="17"/>
                      </a:cubicBezTo>
                      <a:cubicBezTo>
                        <a:pt x="93" y="17"/>
                        <a:pt x="98" y="17"/>
                        <a:pt x="104" y="17"/>
                      </a:cubicBezTo>
                      <a:cubicBezTo>
                        <a:pt x="212" y="24"/>
                        <a:pt x="280" y="47"/>
                        <a:pt x="284" y="57"/>
                      </a:cubicBezTo>
                      <a:cubicBezTo>
                        <a:pt x="289" y="96"/>
                        <a:pt x="291" y="200"/>
                        <a:pt x="248" y="222"/>
                      </a:cubicBezTo>
                      <a:cubicBezTo>
                        <a:pt x="233" y="230"/>
                        <a:pt x="200" y="234"/>
                        <a:pt x="163" y="234"/>
                      </a:cubicBezTo>
                      <a:cubicBezTo>
                        <a:pt x="92" y="234"/>
                        <a:pt x="33" y="218"/>
                        <a:pt x="29" y="198"/>
                      </a:cubicBezTo>
                      <a:cubicBezTo>
                        <a:pt x="29" y="195"/>
                        <a:pt x="28" y="191"/>
                        <a:pt x="28" y="188"/>
                      </a:cubicBezTo>
                      <a:cubicBezTo>
                        <a:pt x="26" y="193"/>
                        <a:pt x="24" y="197"/>
                        <a:pt x="20" y="200"/>
                      </a:cubicBezTo>
                      <a:cubicBezTo>
                        <a:pt x="18" y="202"/>
                        <a:pt x="17" y="204"/>
                        <a:pt x="15" y="206"/>
                      </a:cubicBezTo>
                      <a:cubicBezTo>
                        <a:pt x="28" y="239"/>
                        <a:pt x="101" y="251"/>
                        <a:pt x="163" y="251"/>
                      </a:cubicBezTo>
                      <a:cubicBezTo>
                        <a:pt x="203" y="251"/>
                        <a:pt x="238" y="246"/>
                        <a:pt x="255" y="237"/>
                      </a:cubicBezTo>
                      <a:cubicBezTo>
                        <a:pt x="317" y="206"/>
                        <a:pt x="302" y="62"/>
                        <a:pt x="301" y="56"/>
                      </a:cubicBezTo>
                      <a:close/>
                    </a:path>
                  </a:pathLst>
                </a:custGeom>
                <a:solidFill>
                  <a:srgbClr val="379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9" name="Freeform 211">
                  <a:extLst>
                    <a:ext uri="{FF2B5EF4-FFF2-40B4-BE49-F238E27FC236}">
                      <a16:creationId xmlns:a16="http://schemas.microsoft.com/office/drawing/2014/main" xmlns="" id="{15AA5C6B-FBB6-45AD-89CD-D68DBC6D25FD}"/>
                    </a:ext>
                  </a:extLst>
                </p:cNvPr>
                <p:cNvSpPr>
                  <a:spLocks/>
                </p:cNvSpPr>
                <p:nvPr/>
              </p:nvSpPr>
              <p:spPr bwMode="auto">
                <a:xfrm>
                  <a:off x="9402764" y="3059114"/>
                  <a:ext cx="95250" cy="38100"/>
                </a:xfrm>
                <a:custGeom>
                  <a:avLst/>
                  <a:gdLst>
                    <a:gd name="T0" fmla="*/ 9 w 116"/>
                    <a:gd name="T1" fmla="*/ 46 h 46"/>
                    <a:gd name="T2" fmla="*/ 0 w 116"/>
                    <a:gd name="T3" fmla="*/ 32 h 46"/>
                    <a:gd name="T4" fmla="*/ 116 w 116"/>
                    <a:gd name="T5" fmla="*/ 32 h 46"/>
                    <a:gd name="T6" fmla="*/ 108 w 116"/>
                    <a:gd name="T7" fmla="*/ 46 h 46"/>
                    <a:gd name="T8" fmla="*/ 9 w 116"/>
                    <a:gd name="T9" fmla="*/ 46 h 46"/>
                  </a:gdLst>
                  <a:ahLst/>
                  <a:cxnLst>
                    <a:cxn ang="0">
                      <a:pos x="T0" y="T1"/>
                    </a:cxn>
                    <a:cxn ang="0">
                      <a:pos x="T2" y="T3"/>
                    </a:cxn>
                    <a:cxn ang="0">
                      <a:pos x="T4" y="T5"/>
                    </a:cxn>
                    <a:cxn ang="0">
                      <a:pos x="T6" y="T7"/>
                    </a:cxn>
                    <a:cxn ang="0">
                      <a:pos x="T8" y="T9"/>
                    </a:cxn>
                  </a:cxnLst>
                  <a:rect l="0" t="0" r="r" b="b"/>
                  <a:pathLst>
                    <a:path w="116" h="46">
                      <a:moveTo>
                        <a:pt x="9" y="46"/>
                      </a:moveTo>
                      <a:lnTo>
                        <a:pt x="0" y="32"/>
                      </a:lnTo>
                      <a:cubicBezTo>
                        <a:pt x="3" y="31"/>
                        <a:pt x="59" y="0"/>
                        <a:pt x="116" y="32"/>
                      </a:cubicBezTo>
                      <a:lnTo>
                        <a:pt x="108" y="46"/>
                      </a:lnTo>
                      <a:cubicBezTo>
                        <a:pt x="59" y="19"/>
                        <a:pt x="9" y="46"/>
                        <a:pt x="9" y="46"/>
                      </a:cubicBezTo>
                    </a:path>
                  </a:pathLst>
                </a:custGeom>
                <a:solidFill>
                  <a:srgbClr val="3793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9541644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79167E-6 0 L 0.51588 0.00069 " pathEditMode="relative" rAng="0" ptsTypes="AA">
                                      <p:cBhvr>
                                        <p:cTn id="6" dur="2000" fill="hold"/>
                                        <p:tgtEl>
                                          <p:spTgt spid="5"/>
                                        </p:tgtEl>
                                        <p:attrNameLst>
                                          <p:attrName>ppt_x</p:attrName>
                                          <p:attrName>ppt_y</p:attrName>
                                        </p:attrNameLst>
                                      </p:cBhvr>
                                      <p:rCtr x="25794" y="23"/>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2.91667E-6 0 L -0.34909 0.00532 " pathEditMode="relative" rAng="0" ptsTypes="AA">
                                      <p:cBhvr>
                                        <p:cTn id="10" dur="2000" fill="hold"/>
                                        <p:tgtEl>
                                          <p:spTgt spid="17"/>
                                        </p:tgtEl>
                                        <p:attrNameLst>
                                          <p:attrName>ppt_x</p:attrName>
                                          <p:attrName>ppt_y</p:attrName>
                                        </p:attrNameLst>
                                      </p:cBhvr>
                                      <p:rCtr x="-17448" y="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98972"/>
        </a:solidFill>
        <a:effectLst/>
      </p:bgPr>
    </p:bg>
    <p:spTree>
      <p:nvGrpSpPr>
        <p:cNvPr id="1" name=""/>
        <p:cNvGrpSpPr/>
        <p:nvPr/>
      </p:nvGrpSpPr>
      <p:grpSpPr>
        <a:xfrm>
          <a:off x="0" y="0"/>
          <a:ext cx="0" cy="0"/>
          <a:chOff x="0" y="0"/>
          <a:chExt cx="0" cy="0"/>
        </a:xfrm>
      </p:grpSpPr>
      <p:grpSp>
        <p:nvGrpSpPr>
          <p:cNvPr id="7" name="Group 6"/>
          <p:cNvGrpSpPr/>
          <p:nvPr/>
        </p:nvGrpSpPr>
        <p:grpSpPr>
          <a:xfrm>
            <a:off x="22048" y="208623"/>
            <a:ext cx="8933694" cy="1337953"/>
            <a:chOff x="85497" y="3397137"/>
            <a:chExt cx="4524906" cy="3082807"/>
          </a:xfrm>
        </p:grpSpPr>
        <p:sp>
          <p:nvSpPr>
            <p:cNvPr id="8" name="Rectangle 7"/>
            <p:cNvSpPr/>
            <p:nvPr/>
          </p:nvSpPr>
          <p:spPr>
            <a:xfrm>
              <a:off x="279036" y="3397137"/>
              <a:ext cx="4095850" cy="899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 name="TextBox 8"/>
            <p:cNvSpPr txBox="1"/>
            <p:nvPr/>
          </p:nvSpPr>
          <p:spPr>
            <a:xfrm>
              <a:off x="85497" y="3430579"/>
              <a:ext cx="4524906" cy="3049365"/>
            </a:xfrm>
            <a:prstGeom prst="rect">
              <a:avLst/>
            </a:prstGeom>
            <a:noFill/>
          </p:spPr>
          <p:txBody>
            <a:bodyPr wrap="square" rtlCol="0">
              <a:spAutoFit/>
            </a:bodyPr>
            <a:lstStyle/>
            <a:p>
              <a:pPr algn="ctr"/>
              <a:r>
                <a:rPr lang="en-US" sz="4000" b="1" dirty="0">
                  <a:solidFill>
                    <a:srgbClr val="59CDB6"/>
                  </a:solidFill>
                  <a:effectLst>
                    <a:outerShdw blurRad="38100" dist="38100" dir="2700000" algn="tl">
                      <a:srgbClr val="000000">
                        <a:alpha val="43137"/>
                      </a:srgbClr>
                    </a:outerShdw>
                  </a:effectLst>
                  <a:latin typeface="DAGGERSQUARE" pitchFamily="50" charset="0"/>
                </a:rPr>
                <a:t>FCTH and </a:t>
              </a:r>
              <a:r>
                <a:rPr lang="en-US" sz="4000" b="1" dirty="0" smtClean="0">
                  <a:solidFill>
                    <a:srgbClr val="59CDB6"/>
                  </a:solidFill>
                  <a:effectLst>
                    <a:outerShdw blurRad="38100" dist="38100" dir="2700000" algn="tl">
                      <a:srgbClr val="000000">
                        <a:alpha val="43137"/>
                      </a:srgbClr>
                    </a:outerShdw>
                  </a:effectLst>
                  <a:latin typeface="DAGGERSQUARE" pitchFamily="50" charset="0"/>
                </a:rPr>
                <a:t>CEDD Descriptor</a:t>
              </a:r>
              <a:endParaRPr lang="en-US" sz="4000" b="1" dirty="0">
                <a:solidFill>
                  <a:srgbClr val="59CDB6"/>
                </a:solidFill>
                <a:effectLst>
                  <a:outerShdw blurRad="38100" dist="38100" dir="2700000" algn="tl">
                    <a:srgbClr val="000000">
                      <a:alpha val="43137"/>
                    </a:srgbClr>
                  </a:outerShdw>
                </a:effectLst>
                <a:latin typeface="DAGGERSQUARE" pitchFamily="50" charset="0"/>
              </a:endParaRPr>
            </a:p>
            <a:p>
              <a:pPr algn="ctr"/>
              <a:r>
                <a:rPr lang="en-US" sz="4000" b="1" dirty="0" smtClean="0">
                  <a:solidFill>
                    <a:srgbClr val="59CDB6"/>
                  </a:solidFill>
                  <a:effectLst>
                    <a:outerShdw blurRad="38100" dist="38100" dir="2700000" algn="tl">
                      <a:srgbClr val="000000">
                        <a:alpha val="43137"/>
                      </a:srgbClr>
                    </a:outerShdw>
                  </a:effectLst>
                  <a:latin typeface="DAGGERSQUARE" pitchFamily="50" charset="0"/>
                </a:rPr>
                <a:t> </a:t>
              </a:r>
              <a:endParaRPr lang="en-US" sz="4000" b="1" dirty="0">
                <a:solidFill>
                  <a:srgbClr val="59CDB6"/>
                </a:solidFill>
                <a:effectLst>
                  <a:outerShdw blurRad="38100" dist="38100" dir="2700000" algn="tl">
                    <a:srgbClr val="000000">
                      <a:alpha val="43137"/>
                    </a:srgbClr>
                  </a:outerShdw>
                </a:effectLst>
                <a:latin typeface="DAGGERSQUARE" pitchFamily="50" charset="0"/>
              </a:endParaRPr>
            </a:p>
          </p:txBody>
        </p:sp>
      </p:gr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685" y="1180690"/>
            <a:ext cx="8010525" cy="5172075"/>
          </a:xfrm>
          <a:prstGeom prst="rect">
            <a:avLst/>
          </a:prstGeom>
        </p:spPr>
      </p:pic>
    </p:spTree>
    <p:extLst>
      <p:ext uri="{BB962C8B-B14F-4D97-AF65-F5344CB8AC3E}">
        <p14:creationId xmlns:p14="http://schemas.microsoft.com/office/powerpoint/2010/main" val="276105471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A9E85"/>
        </a:solidFill>
        <a:effectLst/>
      </p:bgPr>
    </p:bg>
    <p:spTree>
      <p:nvGrpSpPr>
        <p:cNvPr id="1" name=""/>
        <p:cNvGrpSpPr/>
        <p:nvPr/>
      </p:nvGrpSpPr>
      <p:grpSpPr>
        <a:xfrm>
          <a:off x="0" y="0"/>
          <a:ext cx="0" cy="0"/>
          <a:chOff x="0" y="0"/>
          <a:chExt cx="0" cy="0"/>
        </a:xfrm>
      </p:grpSpPr>
      <p:grpSp>
        <p:nvGrpSpPr>
          <p:cNvPr id="4" name="Group 3"/>
          <p:cNvGrpSpPr/>
          <p:nvPr/>
        </p:nvGrpSpPr>
        <p:grpSpPr>
          <a:xfrm>
            <a:off x="116177" y="517904"/>
            <a:ext cx="10000279" cy="722400"/>
            <a:chOff x="85497" y="3397137"/>
            <a:chExt cx="6200801" cy="1664498"/>
          </a:xfrm>
        </p:grpSpPr>
        <p:sp>
          <p:nvSpPr>
            <p:cNvPr id="5" name="Rectangle 4"/>
            <p:cNvSpPr/>
            <p:nvPr/>
          </p:nvSpPr>
          <p:spPr>
            <a:xfrm>
              <a:off x="116114" y="3397137"/>
              <a:ext cx="6068829" cy="899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 name="TextBox 5"/>
            <p:cNvSpPr txBox="1"/>
            <p:nvPr/>
          </p:nvSpPr>
          <p:spPr>
            <a:xfrm>
              <a:off x="85497" y="3430579"/>
              <a:ext cx="6200801" cy="1631056"/>
            </a:xfrm>
            <a:prstGeom prst="rect">
              <a:avLst/>
            </a:prstGeom>
            <a:noFill/>
          </p:spPr>
          <p:txBody>
            <a:bodyPr wrap="square" rtlCol="0">
              <a:spAutoFit/>
            </a:bodyPr>
            <a:lstStyle/>
            <a:p>
              <a:pPr algn="ctr"/>
              <a:endParaRPr lang="en-US" sz="4000" b="1" dirty="0">
                <a:solidFill>
                  <a:srgbClr val="59CDB6"/>
                </a:solidFill>
                <a:effectLst>
                  <a:outerShdw blurRad="38100" dist="38100" dir="2700000" algn="tl">
                    <a:srgbClr val="000000">
                      <a:alpha val="43137"/>
                    </a:srgbClr>
                  </a:outerShdw>
                </a:effectLst>
                <a:latin typeface="DAGGERSQUARE" pitchFamily="50" charset="0"/>
              </a:endParaRPr>
            </a:p>
          </p:txBody>
        </p:sp>
      </p:gr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598" y="999423"/>
            <a:ext cx="8980213" cy="5488542"/>
          </a:xfrm>
          <a:prstGeom prst="rect">
            <a:avLst/>
          </a:prstGeom>
        </p:spPr>
      </p:pic>
    </p:spTree>
    <p:extLst>
      <p:ext uri="{BB962C8B-B14F-4D97-AF65-F5344CB8AC3E}">
        <p14:creationId xmlns:p14="http://schemas.microsoft.com/office/powerpoint/2010/main" val="99154470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4AF9B"/>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85826E8D-3BB3-40D9-9FC6-3211133D5F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5058" y="1312522"/>
            <a:ext cx="6051836" cy="2333015"/>
          </a:xfrm>
          <a:prstGeom prst="rect">
            <a:avLst/>
          </a:prstGeom>
        </p:spPr>
      </p:pic>
      <p:sp>
        <p:nvSpPr>
          <p:cNvPr id="6" name="Rectangle 5">
            <a:extLst>
              <a:ext uri="{FF2B5EF4-FFF2-40B4-BE49-F238E27FC236}">
                <a16:creationId xmlns:a16="http://schemas.microsoft.com/office/drawing/2014/main" xmlns="" id="{03A201C2-D834-47AD-8F2A-4D864218F48C}"/>
              </a:ext>
            </a:extLst>
          </p:cNvPr>
          <p:cNvSpPr/>
          <p:nvPr/>
        </p:nvSpPr>
        <p:spPr>
          <a:xfrm>
            <a:off x="592083" y="1604776"/>
            <a:ext cx="5618856" cy="4401205"/>
          </a:xfrm>
          <a:prstGeom prst="rect">
            <a:avLst/>
          </a:prstGeom>
        </p:spPr>
        <p:txBody>
          <a:bodyPr wrap="square">
            <a:spAutoFit/>
          </a:bodyPr>
          <a:lstStyle/>
          <a:p>
            <a:pPr>
              <a:buFont typeface="Wingdings" panose="05000000000000000000" pitchFamily="2" charset="2"/>
              <a:buChar char="Ø"/>
            </a:pPr>
            <a:r>
              <a:rPr lang="en-US" sz="2000" b="1" dirty="0">
                <a:solidFill>
                  <a:schemeClr val="bg1"/>
                </a:solidFill>
                <a:latin typeface="DAGGERSQUARE"/>
              </a:rPr>
              <a:t>What is SVM? </a:t>
            </a:r>
          </a:p>
          <a:p>
            <a:r>
              <a:rPr lang="en-US" sz="2000" b="1" dirty="0">
                <a:solidFill>
                  <a:schemeClr val="bg1"/>
                </a:solidFill>
                <a:latin typeface="DAGGERSQUARE"/>
              </a:rPr>
              <a:t>    - </a:t>
            </a:r>
            <a:r>
              <a:rPr lang="en-US" sz="2000" b="1" dirty="0" smtClean="0">
                <a:solidFill>
                  <a:schemeClr val="bg1"/>
                </a:solidFill>
                <a:latin typeface="DAGGERSQUARE"/>
              </a:rPr>
              <a:t>Supervised machine </a:t>
            </a:r>
            <a:r>
              <a:rPr lang="en-US" sz="2000" b="1" dirty="0">
                <a:solidFill>
                  <a:schemeClr val="bg1"/>
                </a:solidFill>
                <a:latin typeface="DAGGERSQUARE"/>
              </a:rPr>
              <a:t>l</a:t>
            </a:r>
            <a:r>
              <a:rPr lang="en-US" sz="2000" b="1" dirty="0" smtClean="0">
                <a:solidFill>
                  <a:schemeClr val="bg1"/>
                </a:solidFill>
                <a:latin typeface="DAGGERSQUARE"/>
              </a:rPr>
              <a:t>earning algorithm</a:t>
            </a:r>
            <a:endParaRPr lang="en-US" sz="2000" b="1" dirty="0">
              <a:solidFill>
                <a:schemeClr val="bg1"/>
              </a:solidFill>
              <a:latin typeface="DAGGERSQUARE"/>
            </a:endParaRPr>
          </a:p>
          <a:p>
            <a:r>
              <a:rPr lang="en-US" sz="2000" b="1" dirty="0">
                <a:solidFill>
                  <a:schemeClr val="bg1"/>
                </a:solidFill>
                <a:latin typeface="DAGGERSQUARE"/>
              </a:rPr>
              <a:t>    - </a:t>
            </a:r>
            <a:r>
              <a:rPr lang="en-US" sz="2000" b="1" dirty="0" smtClean="0">
                <a:solidFill>
                  <a:schemeClr val="bg1"/>
                </a:solidFill>
                <a:latin typeface="DAGGERSQUARE"/>
              </a:rPr>
              <a:t>predict </a:t>
            </a:r>
            <a:r>
              <a:rPr lang="en-US" sz="2000" b="1" dirty="0">
                <a:solidFill>
                  <a:schemeClr val="bg1"/>
                </a:solidFill>
                <a:latin typeface="DAGGERSQUARE"/>
              </a:rPr>
              <a:t>the </a:t>
            </a:r>
            <a:r>
              <a:rPr lang="en-US" sz="2000" b="1" dirty="0" smtClean="0">
                <a:solidFill>
                  <a:schemeClr val="bg1"/>
                </a:solidFill>
                <a:latin typeface="DAGGERSQUARE"/>
              </a:rPr>
              <a:t>class </a:t>
            </a:r>
            <a:r>
              <a:rPr lang="en-US" sz="2000" b="1" dirty="0">
                <a:solidFill>
                  <a:schemeClr val="bg1"/>
                </a:solidFill>
                <a:latin typeface="DAGGERSQUARE"/>
              </a:rPr>
              <a:t>in the best</a:t>
            </a:r>
          </a:p>
          <a:p>
            <a:r>
              <a:rPr lang="en-US" sz="2000" b="1" dirty="0">
                <a:solidFill>
                  <a:schemeClr val="bg1"/>
                </a:solidFill>
                <a:latin typeface="DAGGERSQUARE"/>
              </a:rPr>
              <a:t>       possible way. </a:t>
            </a:r>
            <a:endParaRPr lang="en-US" sz="2000" b="1" dirty="0" smtClean="0">
              <a:solidFill>
                <a:schemeClr val="bg1"/>
              </a:solidFill>
              <a:latin typeface="DAGGERSQUARE"/>
            </a:endParaRPr>
          </a:p>
          <a:p>
            <a:r>
              <a:rPr lang="en-US" sz="2000" b="1" dirty="0" smtClean="0">
                <a:solidFill>
                  <a:schemeClr val="bg1"/>
                </a:solidFill>
                <a:latin typeface="DAGGERSQUARE"/>
              </a:rPr>
              <a:t>    - Support Vectors</a:t>
            </a:r>
          </a:p>
          <a:p>
            <a:r>
              <a:rPr lang="en-US" sz="2000" b="1" dirty="0" smtClean="0">
                <a:solidFill>
                  <a:schemeClr val="bg1"/>
                </a:solidFill>
                <a:latin typeface="DAGGERSQUARE"/>
              </a:rPr>
              <a:t>    - Hyperplane separation</a:t>
            </a:r>
            <a:endParaRPr lang="en-US" sz="2000" b="1" dirty="0">
              <a:solidFill>
                <a:schemeClr val="bg1"/>
              </a:solidFill>
              <a:latin typeface="DAGGERSQUARE"/>
            </a:endParaRPr>
          </a:p>
          <a:p>
            <a:pPr>
              <a:buFont typeface="Wingdings" panose="05000000000000000000" pitchFamily="2" charset="2"/>
              <a:buChar char="Ø"/>
            </a:pPr>
            <a:endParaRPr lang="en-US" sz="2000" b="1" dirty="0">
              <a:solidFill>
                <a:schemeClr val="bg1"/>
              </a:solidFill>
              <a:latin typeface="DAGGERSQUARE"/>
            </a:endParaRPr>
          </a:p>
          <a:p>
            <a:pPr>
              <a:buFont typeface="Wingdings" panose="05000000000000000000" pitchFamily="2" charset="2"/>
              <a:buChar char="Ø"/>
            </a:pPr>
            <a:r>
              <a:rPr lang="en-US" sz="2000" b="1" dirty="0">
                <a:solidFill>
                  <a:schemeClr val="bg1"/>
                </a:solidFill>
                <a:latin typeface="DAGGERSQUARE"/>
              </a:rPr>
              <a:t>Why SVM?</a:t>
            </a:r>
          </a:p>
          <a:p>
            <a:r>
              <a:rPr lang="en-US" sz="2000" b="1" dirty="0">
                <a:solidFill>
                  <a:schemeClr val="bg1"/>
                </a:solidFill>
                <a:latin typeface="DAGGERSQUARE"/>
              </a:rPr>
              <a:t>     - More accurate</a:t>
            </a:r>
          </a:p>
          <a:p>
            <a:r>
              <a:rPr lang="en-US" sz="2000" b="1" dirty="0">
                <a:solidFill>
                  <a:schemeClr val="bg1"/>
                </a:solidFill>
                <a:latin typeface="DAGGERSQUARE"/>
              </a:rPr>
              <a:t>     - More </a:t>
            </a:r>
            <a:r>
              <a:rPr lang="en-US" sz="2000" b="1" dirty="0" smtClean="0">
                <a:solidFill>
                  <a:schemeClr val="bg1"/>
                </a:solidFill>
                <a:latin typeface="DAGGERSQUARE"/>
              </a:rPr>
              <a:t>robust</a:t>
            </a:r>
          </a:p>
          <a:p>
            <a:r>
              <a:rPr lang="en-US" sz="2000" b="1" dirty="0" smtClean="0">
                <a:solidFill>
                  <a:schemeClr val="bg1"/>
                </a:solidFill>
                <a:latin typeface="DAGGERSQUARE"/>
              </a:rPr>
              <a:t>     - Linear vectors</a:t>
            </a:r>
            <a:endParaRPr lang="en-US" sz="2000" b="1" dirty="0">
              <a:solidFill>
                <a:schemeClr val="bg1"/>
              </a:solidFill>
              <a:latin typeface="DAGGERSQUARE"/>
            </a:endParaRPr>
          </a:p>
          <a:p>
            <a:r>
              <a:rPr lang="en-US" sz="2000" b="1" dirty="0">
                <a:solidFill>
                  <a:schemeClr val="bg1"/>
                </a:solidFill>
                <a:latin typeface="DAGGERSQUARE"/>
              </a:rPr>
              <a:t>     - Uses kernel trick </a:t>
            </a:r>
            <a:endParaRPr lang="en-US" sz="2000" b="1" dirty="0" smtClean="0">
              <a:solidFill>
                <a:schemeClr val="bg1"/>
              </a:solidFill>
              <a:latin typeface="DAGGERSQUARE"/>
            </a:endParaRPr>
          </a:p>
          <a:p>
            <a:r>
              <a:rPr lang="en-US" sz="2000" b="1" dirty="0" smtClean="0">
                <a:solidFill>
                  <a:schemeClr val="bg1"/>
                </a:solidFill>
                <a:latin typeface="DAGGERSQUARE"/>
              </a:rPr>
              <a:t>     - Non-linear vector separation using </a:t>
            </a:r>
          </a:p>
          <a:p>
            <a:r>
              <a:rPr lang="en-US" sz="2000" b="1" dirty="0" smtClean="0">
                <a:solidFill>
                  <a:schemeClr val="bg1"/>
                </a:solidFill>
                <a:latin typeface="DAGGERSQUARE"/>
              </a:rPr>
              <a:t>       kernel trick</a:t>
            </a:r>
            <a:endParaRPr lang="en-IN" sz="2000" b="1" dirty="0">
              <a:solidFill>
                <a:schemeClr val="bg1"/>
              </a:solidFill>
              <a:latin typeface="DAGGERSQUARE"/>
            </a:endParaRPr>
          </a:p>
        </p:txBody>
      </p:sp>
      <p:grpSp>
        <p:nvGrpSpPr>
          <p:cNvPr id="8" name="Group 7"/>
          <p:cNvGrpSpPr/>
          <p:nvPr/>
        </p:nvGrpSpPr>
        <p:grpSpPr>
          <a:xfrm>
            <a:off x="91406" y="109538"/>
            <a:ext cx="8756379" cy="1779188"/>
            <a:chOff x="116114" y="2757195"/>
            <a:chExt cx="6207368" cy="4099464"/>
          </a:xfrm>
        </p:grpSpPr>
        <p:sp>
          <p:nvSpPr>
            <p:cNvPr id="9" name="Rectangle 8"/>
            <p:cNvSpPr/>
            <p:nvPr/>
          </p:nvSpPr>
          <p:spPr>
            <a:xfrm>
              <a:off x="116114" y="2757195"/>
              <a:ext cx="6068829" cy="12386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 name="TextBox 9"/>
            <p:cNvSpPr txBox="1"/>
            <p:nvPr/>
          </p:nvSpPr>
          <p:spPr>
            <a:xfrm>
              <a:off x="122681" y="2814480"/>
              <a:ext cx="6200801" cy="4042179"/>
            </a:xfrm>
            <a:prstGeom prst="rect">
              <a:avLst/>
            </a:prstGeom>
            <a:noFill/>
          </p:spPr>
          <p:txBody>
            <a:bodyPr wrap="square" rtlCol="0">
              <a:spAutoFit/>
            </a:bodyPr>
            <a:lstStyle/>
            <a:p>
              <a:pPr algn="ctr"/>
              <a:r>
                <a:rPr lang="en-US" sz="5400" b="1" dirty="0" smtClean="0">
                  <a:solidFill>
                    <a:srgbClr val="59CDB6"/>
                  </a:solidFill>
                  <a:effectLst>
                    <a:outerShdw blurRad="38100" dist="38100" dir="2700000" algn="tl">
                      <a:srgbClr val="000000">
                        <a:alpha val="43137"/>
                      </a:srgbClr>
                    </a:outerShdw>
                  </a:effectLst>
                  <a:latin typeface="DAGGERSQUARE" pitchFamily="50" charset="0"/>
                </a:rPr>
                <a:t>Support Vector Machine</a:t>
              </a:r>
              <a:endParaRPr lang="en-US" sz="5400" b="1" dirty="0">
                <a:solidFill>
                  <a:srgbClr val="59CDB6"/>
                </a:solidFill>
                <a:effectLst>
                  <a:outerShdw blurRad="38100" dist="38100" dir="2700000" algn="tl">
                    <a:srgbClr val="000000">
                      <a:alpha val="43137"/>
                    </a:srgbClr>
                  </a:outerShdw>
                </a:effectLst>
                <a:latin typeface="DAGGERSQUARE" pitchFamily="50" charset="0"/>
              </a:endParaRPr>
            </a:p>
          </p:txBody>
        </p:sp>
      </p:grpSp>
      <p:pic>
        <p:nvPicPr>
          <p:cNvPr id="11" name="Picture 1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5058" y="3744313"/>
            <a:ext cx="6051836" cy="2914650"/>
          </a:xfrm>
          <a:prstGeom prst="rect">
            <a:avLst/>
          </a:prstGeom>
          <a:noFill/>
          <a:ln>
            <a:noFill/>
          </a:ln>
        </p:spPr>
      </p:pic>
    </p:spTree>
    <p:extLst>
      <p:ext uri="{BB962C8B-B14F-4D97-AF65-F5344CB8AC3E}">
        <p14:creationId xmlns:p14="http://schemas.microsoft.com/office/powerpoint/2010/main" val="292287312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E9478"/>
        </a:solidFill>
        <a:effectLst/>
      </p:bgPr>
    </p:bg>
    <p:spTree>
      <p:nvGrpSpPr>
        <p:cNvPr id="1" name=""/>
        <p:cNvGrpSpPr/>
        <p:nvPr/>
      </p:nvGrpSpPr>
      <p:grpSpPr>
        <a:xfrm>
          <a:off x="0" y="0"/>
          <a:ext cx="0" cy="0"/>
          <a:chOff x="0" y="0"/>
          <a:chExt cx="0" cy="0"/>
        </a:xfrm>
      </p:grpSpPr>
      <p:grpSp>
        <p:nvGrpSpPr>
          <p:cNvPr id="5" name="Group 4"/>
          <p:cNvGrpSpPr/>
          <p:nvPr/>
        </p:nvGrpSpPr>
        <p:grpSpPr>
          <a:xfrm>
            <a:off x="8926876" y="4056844"/>
            <a:ext cx="3265124" cy="2653505"/>
            <a:chOff x="4457336" y="1521007"/>
            <a:chExt cx="3493807" cy="2620352"/>
          </a:xfrm>
        </p:grpSpPr>
        <p:sp>
          <p:nvSpPr>
            <p:cNvPr id="7" name="Oval 6">
              <a:extLst>
                <a:ext uri="{FF2B5EF4-FFF2-40B4-BE49-F238E27FC236}">
                  <a16:creationId xmlns:a16="http://schemas.microsoft.com/office/drawing/2014/main" xmlns="" id="{881B854B-C3EA-463F-A533-48688129E884}"/>
                </a:ext>
              </a:extLst>
            </p:cNvPr>
            <p:cNvSpPr/>
            <p:nvPr/>
          </p:nvSpPr>
          <p:spPr>
            <a:xfrm>
              <a:off x="5074874" y="1862311"/>
              <a:ext cx="2255612" cy="2255612"/>
            </a:xfrm>
            <a:prstGeom prst="ellipse">
              <a:avLst/>
            </a:prstGeom>
            <a:solidFill>
              <a:srgbClr val="FFFFFF"/>
            </a:solidFill>
            <a:ln>
              <a:noFill/>
            </a:ln>
            <a:effectLst>
              <a:outerShdw blurRad="50800" dist="38100" algn="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xmlns="" id="{AC127E5F-B5BA-4362-BF5F-D23F5C36A8FC}"/>
                </a:ext>
              </a:extLst>
            </p:cNvPr>
            <p:cNvSpPr/>
            <p:nvPr/>
          </p:nvSpPr>
          <p:spPr>
            <a:xfrm>
              <a:off x="5257260" y="2030989"/>
              <a:ext cx="1906080" cy="1906080"/>
            </a:xfrm>
            <a:prstGeom prst="ellipse">
              <a:avLst/>
            </a:prstGeom>
            <a:solidFill>
              <a:srgbClr val="33B4E7"/>
            </a:solidFill>
            <a:ln>
              <a:noFill/>
            </a:ln>
            <a:effectLst>
              <a:outerShdw blurRad="50800" dist="38100" algn="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xmlns="" id="{813EDF0B-F7DA-49E6-8FF1-3860912D1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7336" y="1521007"/>
              <a:ext cx="3493807" cy="2620352"/>
            </a:xfrm>
            <a:prstGeom prst="rect">
              <a:avLst/>
            </a:prstGeom>
          </p:spPr>
        </p:pic>
      </p:grpSp>
      <p:sp>
        <p:nvSpPr>
          <p:cNvPr id="11" name="Content Placeholder 2"/>
          <p:cNvSpPr txBox="1">
            <a:spLocks/>
          </p:cNvSpPr>
          <p:nvPr/>
        </p:nvSpPr>
        <p:spPr>
          <a:xfrm>
            <a:off x="261003" y="3670352"/>
            <a:ext cx="6661389" cy="359950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sz="1200" dirty="0" smtClean="0">
              <a:latin typeface="Arial" panose="020B0604020202020204" pitchFamily="34" charset="0"/>
              <a:cs typeface="Arial" panose="020B0604020202020204" pitchFamily="34" charset="0"/>
            </a:endParaRPr>
          </a:p>
          <a:p>
            <a:pPr algn="l"/>
            <a:r>
              <a:rPr lang="en-IN"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SOFTWARE REQUIREMENTS :</a:t>
            </a:r>
          </a:p>
          <a:p>
            <a:pPr algn="l"/>
            <a:r>
              <a:rPr lang="en-US" sz="1600" b="1" dirty="0" smtClean="0">
                <a:latin typeface="Arial" panose="020B0604020202020204" pitchFamily="34" charset="0"/>
                <a:cs typeface="Arial" panose="020B0604020202020204" pitchFamily="34" charset="0"/>
              </a:rPr>
              <a:t>PLATFORM:      </a:t>
            </a:r>
            <a:r>
              <a:rPr lang="en-US" sz="1600" b="1" dirty="0" smtClean="0">
                <a:solidFill>
                  <a:schemeClr val="bg1">
                    <a:lumMod val="85000"/>
                  </a:schemeClr>
                </a:solidFill>
                <a:latin typeface="Arial" panose="020B0604020202020204" pitchFamily="34" charset="0"/>
                <a:cs typeface="Arial" panose="020B0604020202020204" pitchFamily="34" charset="0"/>
              </a:rPr>
              <a:t>Microsoft Windows 7 Professional or greater.</a:t>
            </a:r>
            <a:endParaRPr lang="en-IN" sz="1050" b="1" dirty="0" smtClean="0">
              <a:solidFill>
                <a:schemeClr val="bg1">
                  <a:lumMod val="85000"/>
                </a:schemeClr>
              </a:solidFill>
              <a:latin typeface="Arial" panose="020B0604020202020204" pitchFamily="34" charset="0"/>
              <a:cs typeface="Arial" panose="020B0604020202020204" pitchFamily="34" charset="0"/>
            </a:endParaRPr>
          </a:p>
          <a:p>
            <a:pPr algn="l"/>
            <a:r>
              <a:rPr lang="en-US" sz="1600" b="1" dirty="0" smtClean="0">
                <a:latin typeface="Arial" panose="020B0604020202020204" pitchFamily="34" charset="0"/>
                <a:cs typeface="Arial" panose="020B0604020202020204" pitchFamily="34" charset="0"/>
              </a:rPr>
              <a:t>IDE:                </a:t>
            </a:r>
            <a:r>
              <a:rPr lang="en-US" sz="1600" b="1" dirty="0" smtClean="0">
                <a:solidFill>
                  <a:schemeClr val="bg1">
                    <a:lumMod val="85000"/>
                  </a:schemeClr>
                </a:solidFill>
                <a:latin typeface="Arial" panose="020B0604020202020204" pitchFamily="34" charset="0"/>
                <a:cs typeface="Arial" panose="020B0604020202020204" pitchFamily="34" charset="0"/>
              </a:rPr>
              <a:t>Eclipse Luna</a:t>
            </a:r>
            <a:endParaRPr lang="en-IN" sz="1050" b="1" dirty="0" smtClean="0">
              <a:solidFill>
                <a:schemeClr val="bg1">
                  <a:lumMod val="85000"/>
                </a:schemeClr>
              </a:solidFill>
              <a:latin typeface="Arial" panose="020B0604020202020204" pitchFamily="34" charset="0"/>
              <a:cs typeface="Arial" panose="020B0604020202020204" pitchFamily="34" charset="0"/>
            </a:endParaRPr>
          </a:p>
          <a:p>
            <a:pPr algn="l"/>
            <a:r>
              <a:rPr lang="en-US" sz="1600" b="1" dirty="0" smtClean="0">
                <a:latin typeface="Arial" panose="020B0604020202020204" pitchFamily="34" charset="0"/>
                <a:cs typeface="Arial" panose="020B0604020202020204" pitchFamily="34" charset="0"/>
              </a:rPr>
              <a:t>DATABASE: </a:t>
            </a:r>
            <a:r>
              <a:rPr lang="en-US" sz="2000" b="1" dirty="0" smtClean="0">
                <a:latin typeface="Arial" panose="020B0604020202020204" pitchFamily="34" charset="0"/>
                <a:cs typeface="Arial" panose="020B0604020202020204" pitchFamily="34" charset="0"/>
              </a:rPr>
              <a:t>   </a:t>
            </a:r>
            <a:r>
              <a:rPr lang="en-US" sz="1600" b="1" dirty="0" smtClean="0">
                <a:solidFill>
                  <a:schemeClr val="bg1">
                    <a:lumMod val="85000"/>
                  </a:schemeClr>
                </a:solidFill>
                <a:latin typeface="Arial" panose="020B0604020202020204" pitchFamily="34" charset="0"/>
                <a:cs typeface="Arial" panose="020B0604020202020204" pitchFamily="34" charset="0"/>
              </a:rPr>
              <a:t>MySQL</a:t>
            </a:r>
            <a:endParaRPr lang="en-IN" sz="1600" b="1" dirty="0" smtClean="0">
              <a:solidFill>
                <a:schemeClr val="bg1">
                  <a:lumMod val="85000"/>
                </a:schemeClr>
              </a:solidFill>
              <a:latin typeface="Arial" panose="020B0604020202020204" pitchFamily="34" charset="0"/>
              <a:cs typeface="Arial" panose="020B0604020202020204" pitchFamily="34" charset="0"/>
            </a:endParaRPr>
          </a:p>
          <a:p>
            <a:pPr algn="l"/>
            <a:r>
              <a:rPr lang="en-US" sz="1600" b="1" dirty="0" smtClean="0">
                <a:latin typeface="Arial" panose="020B0604020202020204" pitchFamily="34" charset="0"/>
                <a:cs typeface="Arial" panose="020B0604020202020204" pitchFamily="34" charset="0"/>
              </a:rPr>
              <a:t>LANGUAGE:</a:t>
            </a:r>
            <a:r>
              <a:rPr lang="en-US" sz="2000" b="1" dirty="0" smtClean="0">
                <a:latin typeface="Arial" panose="020B0604020202020204" pitchFamily="34" charset="0"/>
                <a:cs typeface="Arial" panose="020B0604020202020204" pitchFamily="34" charset="0"/>
              </a:rPr>
              <a:t>    </a:t>
            </a:r>
            <a:r>
              <a:rPr lang="en-US" sz="1600" b="1" dirty="0" smtClean="0">
                <a:solidFill>
                  <a:schemeClr val="bg1">
                    <a:lumMod val="85000"/>
                  </a:schemeClr>
                </a:solidFill>
                <a:latin typeface="Arial" panose="020B0604020202020204" pitchFamily="34" charset="0"/>
                <a:cs typeface="Arial" panose="020B0604020202020204" pitchFamily="34" charset="0"/>
              </a:rPr>
              <a:t>Java/ Python for food Matching</a:t>
            </a:r>
            <a:endParaRPr lang="en-IN" sz="1050" b="1" dirty="0">
              <a:solidFill>
                <a:schemeClr val="bg1">
                  <a:lumMod val="85000"/>
                </a:schemeClr>
              </a:solidFill>
              <a:latin typeface="Arial" panose="020B0604020202020204" pitchFamily="34" charset="0"/>
              <a:cs typeface="Arial" panose="020B0604020202020204" pitchFamily="34" charset="0"/>
            </a:endParaRPr>
          </a:p>
        </p:txBody>
      </p:sp>
      <p:grpSp>
        <p:nvGrpSpPr>
          <p:cNvPr id="12" name="Group 11"/>
          <p:cNvGrpSpPr/>
          <p:nvPr/>
        </p:nvGrpSpPr>
        <p:grpSpPr>
          <a:xfrm>
            <a:off x="46228" y="107506"/>
            <a:ext cx="8132000" cy="923330"/>
            <a:chOff x="81665" y="2752511"/>
            <a:chExt cx="6200801" cy="2127464"/>
          </a:xfrm>
        </p:grpSpPr>
        <p:sp>
          <p:nvSpPr>
            <p:cNvPr id="13" name="Rectangle 12"/>
            <p:cNvSpPr/>
            <p:nvPr/>
          </p:nvSpPr>
          <p:spPr>
            <a:xfrm>
              <a:off x="116114" y="2757195"/>
              <a:ext cx="6068829" cy="12386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Arial" panose="020B0604020202020204" pitchFamily="34" charset="0"/>
                <a:cs typeface="Arial" panose="020B0604020202020204" pitchFamily="34" charset="0"/>
              </a:endParaRPr>
            </a:p>
          </p:txBody>
        </p:sp>
        <p:sp>
          <p:nvSpPr>
            <p:cNvPr id="14" name="TextBox 13"/>
            <p:cNvSpPr txBox="1"/>
            <p:nvPr/>
          </p:nvSpPr>
          <p:spPr>
            <a:xfrm>
              <a:off x="81665" y="2752511"/>
              <a:ext cx="6200801" cy="2127464"/>
            </a:xfrm>
            <a:prstGeom prst="rect">
              <a:avLst/>
            </a:prstGeom>
            <a:noFill/>
          </p:spPr>
          <p:txBody>
            <a:bodyPr wrap="square" rtlCol="0">
              <a:spAutoFit/>
            </a:bodyPr>
            <a:lstStyle/>
            <a:p>
              <a:pPr algn="ctr"/>
              <a:r>
                <a:rPr lang="en-US" sz="5400" b="1" dirty="0" smtClean="0">
                  <a:solidFill>
                    <a:srgbClr val="59CDB6"/>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System Requirements</a:t>
              </a:r>
              <a:endParaRPr lang="en-US" sz="5400" b="1" dirty="0">
                <a:solidFill>
                  <a:srgbClr val="59CDB6"/>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
        <p:nvSpPr>
          <p:cNvPr id="2" name="Rectangle 1"/>
          <p:cNvSpPr/>
          <p:nvPr/>
        </p:nvSpPr>
        <p:spPr>
          <a:xfrm>
            <a:off x="322193" y="1244006"/>
            <a:ext cx="2165978" cy="400110"/>
          </a:xfrm>
          <a:prstGeom prst="rect">
            <a:avLst/>
          </a:prstGeom>
        </p:spPr>
        <p:txBody>
          <a:bodyPr wrap="none">
            <a:spAutoFit/>
          </a:bodyPr>
          <a:lstStyle/>
          <a:p>
            <a:r>
              <a:rPr lang="en-IN" sz="20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Developer’s end</a:t>
            </a:r>
            <a:endParaRPr lang="en-IN" sz="2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Rectangle 2"/>
          <p:cNvSpPr/>
          <p:nvPr/>
        </p:nvSpPr>
        <p:spPr>
          <a:xfrm>
            <a:off x="100018" y="1841047"/>
            <a:ext cx="7282417" cy="1569660"/>
          </a:xfrm>
          <a:prstGeom prst="rect">
            <a:avLst/>
          </a:prstGeom>
        </p:spPr>
        <p:txBody>
          <a:bodyPr wrap="square">
            <a:spAutoFit/>
          </a:bodyPr>
          <a:lstStyle/>
          <a:p>
            <a:r>
              <a:rPr lang="en-IN"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HARDWARE </a:t>
            </a:r>
            <a:r>
              <a:rPr lang="en-IN" sz="24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REQUIREMENTS : </a:t>
            </a:r>
            <a:endParaRPr lang="en-IN"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endParaRPr lang="en-US" b="1"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PROCESSOR	      </a:t>
            </a:r>
            <a:r>
              <a:rPr lang="en-US" b="1" dirty="0" smtClean="0">
                <a:solidFill>
                  <a:schemeClr val="bg1"/>
                </a:solidFill>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  </a:t>
            </a:r>
            <a:r>
              <a:rPr lang="en-US" sz="1600" b="1" dirty="0" smtClean="0">
                <a:solidFill>
                  <a:schemeClr val="bg1">
                    <a:lumMod val="85000"/>
                  </a:schemeClr>
                </a:solidFill>
                <a:latin typeface="Arial" panose="020B0604020202020204" pitchFamily="34" charset="0"/>
                <a:cs typeface="Arial" panose="020B0604020202020204" pitchFamily="34" charset="0"/>
              </a:rPr>
              <a:t>1 </a:t>
            </a:r>
            <a:r>
              <a:rPr lang="en-US" sz="1600" b="1" dirty="0">
                <a:solidFill>
                  <a:schemeClr val="bg1">
                    <a:lumMod val="85000"/>
                  </a:schemeClr>
                </a:solidFill>
                <a:latin typeface="Arial" panose="020B0604020202020204" pitchFamily="34" charset="0"/>
                <a:cs typeface="Arial" panose="020B0604020202020204" pitchFamily="34" charset="0"/>
              </a:rPr>
              <a:t>gigahertz (GHz) or faster processor or </a:t>
            </a:r>
            <a:r>
              <a:rPr lang="en-US" sz="1600" b="1" dirty="0" err="1" smtClean="0">
                <a:solidFill>
                  <a:schemeClr val="bg1">
                    <a:lumMod val="85000"/>
                  </a:schemeClr>
                </a:solidFill>
                <a:latin typeface="Arial" panose="020B0604020202020204" pitchFamily="34" charset="0"/>
                <a:cs typeface="Arial" panose="020B0604020202020204" pitchFamily="34" charset="0"/>
              </a:rPr>
              <a:t>SoC</a:t>
            </a:r>
            <a:endParaRPr lang="en-IN" sz="1600" b="1" dirty="0">
              <a:solidFill>
                <a:schemeClr val="bg1">
                  <a:lumMod val="85000"/>
                </a:schemeClr>
              </a:solidFill>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RAM		      </a:t>
            </a:r>
            <a:r>
              <a:rPr lang="en-US" b="1" dirty="0" smtClean="0">
                <a:solidFill>
                  <a:schemeClr val="bg1"/>
                </a:solidFill>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  </a:t>
            </a:r>
            <a:r>
              <a:rPr lang="en-US" sz="1600" b="1" dirty="0" smtClean="0">
                <a:solidFill>
                  <a:schemeClr val="bg1">
                    <a:lumMod val="85000"/>
                  </a:schemeClr>
                </a:solidFill>
                <a:latin typeface="Arial" panose="020B0604020202020204" pitchFamily="34" charset="0"/>
                <a:cs typeface="Arial" panose="020B0604020202020204" pitchFamily="34" charset="0"/>
              </a:rPr>
              <a:t>1 </a:t>
            </a:r>
            <a:r>
              <a:rPr lang="en-US" sz="1600" b="1" dirty="0">
                <a:solidFill>
                  <a:schemeClr val="bg1">
                    <a:lumMod val="85000"/>
                  </a:schemeClr>
                </a:solidFill>
                <a:latin typeface="Arial" panose="020B0604020202020204" pitchFamily="34" charset="0"/>
                <a:cs typeface="Arial" panose="020B0604020202020204" pitchFamily="34" charset="0"/>
              </a:rPr>
              <a:t>gigabyte (GB) for 32-bit or 2 GB for 64-bit.</a:t>
            </a:r>
            <a:endParaRPr lang="en-IN" sz="1600" b="1" dirty="0">
              <a:solidFill>
                <a:schemeClr val="bg1">
                  <a:lumMod val="85000"/>
                </a:schemeClr>
              </a:solidFill>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HARD DISK SPACE</a:t>
            </a: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 </a:t>
            </a:r>
            <a:r>
              <a:rPr lang="en-US" b="1" dirty="0" smtClean="0">
                <a:solidFill>
                  <a:schemeClr val="bg1"/>
                </a:solidFill>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 </a:t>
            </a:r>
            <a:r>
              <a:rPr lang="en-US" sz="1600" b="1" dirty="0">
                <a:solidFill>
                  <a:schemeClr val="bg1">
                    <a:lumMod val="85000"/>
                  </a:schemeClr>
                </a:solidFill>
                <a:latin typeface="Arial" panose="020B0604020202020204" pitchFamily="34" charset="0"/>
                <a:cs typeface="Arial" panose="020B0604020202020204" pitchFamily="34" charset="0"/>
              </a:rPr>
              <a:t>16 GB for 32-bit OS 20 GB for 64-bit OS.</a:t>
            </a:r>
            <a:endParaRPr lang="en-IN" sz="1600" b="1" dirty="0">
              <a:solidFill>
                <a:schemeClr val="bg1">
                  <a:lumMod val="85000"/>
                </a:schemeClr>
              </a:solidFill>
              <a:latin typeface="Arial" panose="020B0604020202020204" pitchFamily="34" charset="0"/>
              <a:cs typeface="Arial" panose="020B0604020202020204" pitchFamily="34" charset="0"/>
            </a:endParaRPr>
          </a:p>
        </p:txBody>
      </p:sp>
      <p:sp>
        <p:nvSpPr>
          <p:cNvPr id="15" name="Rectangle 14"/>
          <p:cNvSpPr/>
          <p:nvPr/>
        </p:nvSpPr>
        <p:spPr>
          <a:xfrm>
            <a:off x="8391637" y="1192773"/>
            <a:ext cx="1495922" cy="400110"/>
          </a:xfrm>
          <a:prstGeom prst="rect">
            <a:avLst/>
          </a:prstGeom>
        </p:spPr>
        <p:txBody>
          <a:bodyPr wrap="none">
            <a:spAutoFit/>
          </a:bodyPr>
          <a:lstStyle/>
          <a:p>
            <a:r>
              <a:rPr lang="en-IN" sz="20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User’s end</a:t>
            </a:r>
            <a:endParaRPr lang="en-IN" sz="2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7" name="Rectangle 16"/>
          <p:cNvSpPr/>
          <p:nvPr/>
        </p:nvSpPr>
        <p:spPr>
          <a:xfrm>
            <a:off x="7518044" y="1865546"/>
            <a:ext cx="5375480" cy="1446550"/>
          </a:xfrm>
          <a:prstGeom prst="rect">
            <a:avLst/>
          </a:prstGeom>
        </p:spPr>
        <p:txBody>
          <a:bodyPr wrap="square">
            <a:spAutoFit/>
          </a:bodyPr>
          <a:lstStyle/>
          <a:p>
            <a:r>
              <a:rPr lang="en-IN"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HARDWARE </a:t>
            </a:r>
            <a:r>
              <a:rPr lang="en-IN" sz="24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REQUIREMENTS : </a:t>
            </a:r>
            <a:endParaRPr lang="en-IN" sz="2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endParaRPr lang="en-US" sz="1600" b="1" dirty="0" smtClean="0">
              <a:latin typeface="Arial" panose="020B0604020202020204" pitchFamily="34" charset="0"/>
              <a:cs typeface="Arial" panose="020B0604020202020204" pitchFamily="34" charset="0"/>
            </a:endParaRPr>
          </a:p>
          <a:p>
            <a:r>
              <a:rPr lang="en-US" sz="1600" b="1" dirty="0" smtClean="0">
                <a:latin typeface="Arial" panose="020B0604020202020204" pitchFamily="34" charset="0"/>
                <a:cs typeface="Arial" panose="020B0604020202020204" pitchFamily="34" charset="0"/>
              </a:rPr>
              <a:t>PROCESSOR       </a:t>
            </a:r>
            <a:r>
              <a:rPr lang="en-US" sz="1600" b="1" dirty="0" smtClean="0">
                <a:solidFill>
                  <a:schemeClr val="bg1"/>
                </a:solidFill>
                <a:latin typeface="Arial" panose="020B0604020202020204" pitchFamily="34" charset="0"/>
                <a:cs typeface="Arial" panose="020B0604020202020204" pitchFamily="34" charset="0"/>
              </a:rPr>
              <a:t>    :   Android</a:t>
            </a:r>
            <a:r>
              <a:rPr lang="en-US" sz="1600" dirty="0">
                <a:solidFill>
                  <a:schemeClr val="bg1"/>
                </a:solidFill>
                <a:latin typeface="Arial" panose="020B0604020202020204" pitchFamily="34" charset="0"/>
                <a:cs typeface="Arial" panose="020B0604020202020204" pitchFamily="34" charset="0"/>
              </a:rPr>
              <a:t> </a:t>
            </a:r>
            <a:r>
              <a:rPr lang="en-US" sz="1600" dirty="0" smtClean="0">
                <a:solidFill>
                  <a:schemeClr val="bg1"/>
                </a:solidFill>
                <a:latin typeface="Arial" panose="020B0604020202020204" pitchFamily="34" charset="0"/>
                <a:cs typeface="Arial" panose="020B0604020202020204" pitchFamily="34" charset="0"/>
              </a:rPr>
              <a:t> </a:t>
            </a:r>
            <a:endParaRPr lang="en-IN" sz="1600" dirty="0" smtClean="0">
              <a:solidFill>
                <a:schemeClr val="bg1"/>
              </a:solidFill>
              <a:latin typeface="Arial" panose="020B0604020202020204" pitchFamily="34" charset="0"/>
              <a:cs typeface="Arial" panose="020B0604020202020204" pitchFamily="34" charset="0"/>
            </a:endParaRPr>
          </a:p>
          <a:p>
            <a:r>
              <a:rPr lang="en-US" sz="1600" b="1" dirty="0" smtClean="0">
                <a:latin typeface="Arial" panose="020B0604020202020204" pitchFamily="34" charset="0"/>
                <a:cs typeface="Arial" panose="020B0604020202020204" pitchFamily="34" charset="0"/>
              </a:rPr>
              <a:t>RAM                          </a:t>
            </a:r>
            <a:r>
              <a:rPr lang="en-US" sz="1600" b="1" dirty="0" smtClean="0">
                <a:solidFill>
                  <a:schemeClr val="bg1"/>
                </a:solidFill>
                <a:latin typeface="Arial" panose="020B0604020202020204" pitchFamily="34" charset="0"/>
                <a:cs typeface="Arial" panose="020B0604020202020204" pitchFamily="34" charset="0"/>
              </a:rPr>
              <a:t>:</a:t>
            </a:r>
            <a:r>
              <a:rPr lang="en-US" sz="1600" b="1" dirty="0" smtClean="0">
                <a:latin typeface="Arial" panose="020B0604020202020204" pitchFamily="34" charset="0"/>
                <a:cs typeface="Arial" panose="020B0604020202020204" pitchFamily="34" charset="0"/>
              </a:rPr>
              <a:t>  </a:t>
            </a:r>
            <a:r>
              <a:rPr lang="en-US" sz="1600" b="1" dirty="0" smtClean="0">
                <a:solidFill>
                  <a:schemeClr val="bg1"/>
                </a:solidFill>
                <a:latin typeface="Arial" panose="020B0604020202020204" pitchFamily="34" charset="0"/>
                <a:cs typeface="Arial" panose="020B0604020202020204" pitchFamily="34" charset="0"/>
              </a:rPr>
              <a:t>512 or above</a:t>
            </a:r>
            <a:endParaRPr lang="en-IN" sz="1400" dirty="0" smtClean="0">
              <a:solidFill>
                <a:schemeClr val="bg1"/>
              </a:solidFill>
              <a:latin typeface="Arial" panose="020B0604020202020204" pitchFamily="34" charset="0"/>
              <a:cs typeface="Arial" panose="020B0604020202020204" pitchFamily="34" charset="0"/>
            </a:endParaRPr>
          </a:p>
          <a:p>
            <a:r>
              <a:rPr lang="en-US" sz="1600" b="1" dirty="0" smtClean="0">
                <a:latin typeface="Arial" panose="020B0604020202020204" pitchFamily="34" charset="0"/>
                <a:cs typeface="Arial" panose="020B0604020202020204" pitchFamily="34" charset="0"/>
              </a:rPr>
              <a:t>HARD DISK SPACE  </a:t>
            </a:r>
            <a:r>
              <a:rPr lang="en-US" sz="1600" b="1" dirty="0" smtClean="0">
                <a:solidFill>
                  <a:schemeClr val="bg1"/>
                </a:solidFill>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 </a:t>
            </a:r>
            <a:r>
              <a:rPr lang="en-US" sz="1600" b="1" dirty="0" smtClean="0">
                <a:solidFill>
                  <a:schemeClr val="bg1"/>
                </a:solidFill>
                <a:latin typeface="Arial" panose="020B0604020202020204" pitchFamily="34" charset="0"/>
                <a:cs typeface="Arial" panose="020B0604020202020204" pitchFamily="34" charset="0"/>
              </a:rPr>
              <a:t>2gb or above</a:t>
            </a:r>
            <a:endParaRPr lang="en-IN"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21649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4AF9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4BB8E34-69D3-4D3F-8524-5FBE238381FD}"/>
              </a:ext>
            </a:extLst>
          </p:cNvPr>
          <p:cNvSpPr txBox="1"/>
          <p:nvPr/>
        </p:nvSpPr>
        <p:spPr>
          <a:xfrm>
            <a:off x="2225627" y="1406455"/>
            <a:ext cx="9998324" cy="1446550"/>
          </a:xfrm>
          <a:prstGeom prst="rect">
            <a:avLst/>
          </a:prstGeom>
          <a:noFill/>
        </p:spPr>
        <p:txBody>
          <a:bodyPr wrap="square" rtlCol="0">
            <a:spAutoFit/>
          </a:bodyPr>
          <a:lstStyle/>
          <a:p>
            <a:r>
              <a:rPr lang="en-US" sz="8800" dirty="0" smtClean="0">
                <a:latin typeface="DAGGERSQUARE"/>
              </a:rPr>
              <a:t>SYSTEM</a:t>
            </a:r>
            <a:endParaRPr lang="en-US" sz="8800" dirty="0">
              <a:latin typeface="DAGGERSQUARE"/>
            </a:endParaRPr>
          </a:p>
        </p:txBody>
      </p:sp>
      <p:sp>
        <p:nvSpPr>
          <p:cNvPr id="6" name="TextBox 5">
            <a:extLst>
              <a:ext uri="{FF2B5EF4-FFF2-40B4-BE49-F238E27FC236}">
                <a16:creationId xmlns:a16="http://schemas.microsoft.com/office/drawing/2014/main" xmlns="" id="{4E1BBC11-2EC2-402B-829F-AF583B856F37}"/>
              </a:ext>
            </a:extLst>
          </p:cNvPr>
          <p:cNvSpPr txBox="1"/>
          <p:nvPr/>
        </p:nvSpPr>
        <p:spPr>
          <a:xfrm>
            <a:off x="2225627" y="2619303"/>
            <a:ext cx="9998324" cy="1446550"/>
          </a:xfrm>
          <a:prstGeom prst="rect">
            <a:avLst/>
          </a:prstGeom>
          <a:noFill/>
        </p:spPr>
        <p:txBody>
          <a:bodyPr wrap="square" rtlCol="0">
            <a:spAutoFit/>
          </a:bodyPr>
          <a:lstStyle/>
          <a:p>
            <a:r>
              <a:rPr lang="en-US" sz="8800" dirty="0" smtClean="0">
                <a:solidFill>
                  <a:srgbClr val="BDD7EE"/>
                </a:solidFill>
                <a:latin typeface="DAGGERSQUARE"/>
              </a:rPr>
              <a:t>Architecture</a:t>
            </a:r>
            <a:endParaRPr lang="en-US" sz="8800" dirty="0">
              <a:solidFill>
                <a:srgbClr val="BDD7EE"/>
              </a:solidFill>
              <a:latin typeface="DAGGERSQUARE"/>
            </a:endParaRPr>
          </a:p>
        </p:txBody>
      </p:sp>
      <p:sp>
        <p:nvSpPr>
          <p:cNvPr id="7" name="TextBox 6">
            <a:extLst>
              <a:ext uri="{FF2B5EF4-FFF2-40B4-BE49-F238E27FC236}">
                <a16:creationId xmlns:a16="http://schemas.microsoft.com/office/drawing/2014/main" xmlns="" id="{B18024D2-4F21-47ED-9E63-BA0FBEC1FEBD}"/>
              </a:ext>
            </a:extLst>
          </p:cNvPr>
          <p:cNvSpPr txBox="1"/>
          <p:nvPr/>
        </p:nvSpPr>
        <p:spPr>
          <a:xfrm>
            <a:off x="2119611" y="3828522"/>
            <a:ext cx="9998324" cy="1446550"/>
          </a:xfrm>
          <a:prstGeom prst="rect">
            <a:avLst/>
          </a:prstGeom>
          <a:noFill/>
        </p:spPr>
        <p:txBody>
          <a:bodyPr wrap="square" rtlCol="0">
            <a:spAutoFit/>
          </a:bodyPr>
          <a:lstStyle/>
          <a:p>
            <a:r>
              <a:rPr lang="en-US" sz="8800" dirty="0" smtClean="0">
                <a:latin typeface="DAGGERSQUARE"/>
              </a:rPr>
              <a:t>And </a:t>
            </a:r>
            <a:r>
              <a:rPr lang="en-US" sz="8800" dirty="0" smtClean="0">
                <a:solidFill>
                  <a:srgbClr val="FC4A7E"/>
                </a:solidFill>
                <a:latin typeface="DAGGERSQUARE"/>
              </a:rPr>
              <a:t>Flowcharts</a:t>
            </a:r>
            <a:endParaRPr lang="en-US" sz="8800" dirty="0">
              <a:solidFill>
                <a:srgbClr val="FC4A7E"/>
              </a:solidFill>
              <a:latin typeface="DAGGERSQUARE"/>
            </a:endParaRPr>
          </a:p>
        </p:txBody>
      </p:sp>
      <p:sp>
        <p:nvSpPr>
          <p:cNvPr id="50" name="Rectangle 49">
            <a:extLst>
              <a:ext uri="{FF2B5EF4-FFF2-40B4-BE49-F238E27FC236}">
                <a16:creationId xmlns:a16="http://schemas.microsoft.com/office/drawing/2014/main" xmlns="" id="{E2D5F7ED-D359-405C-A99E-06A863CC1328}"/>
              </a:ext>
            </a:extLst>
          </p:cNvPr>
          <p:cNvSpPr/>
          <p:nvPr/>
        </p:nvSpPr>
        <p:spPr>
          <a:xfrm>
            <a:off x="1" y="0"/>
            <a:ext cx="2150392"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8" name="Group 47">
            <a:extLst>
              <a:ext uri="{FF2B5EF4-FFF2-40B4-BE49-F238E27FC236}">
                <a16:creationId xmlns:a16="http://schemas.microsoft.com/office/drawing/2014/main" xmlns="" id="{4374A44B-A937-482A-84D8-2823693F85F2}"/>
              </a:ext>
            </a:extLst>
          </p:cNvPr>
          <p:cNvGrpSpPr/>
          <p:nvPr/>
        </p:nvGrpSpPr>
        <p:grpSpPr>
          <a:xfrm>
            <a:off x="12447761" y="2470110"/>
            <a:ext cx="9438772" cy="3284248"/>
            <a:chOff x="1161420" y="2051010"/>
            <a:chExt cx="9438772" cy="3284248"/>
          </a:xfrm>
        </p:grpSpPr>
        <p:cxnSp>
          <p:nvCxnSpPr>
            <p:cNvPr id="8" name="Straight Connector 7">
              <a:extLst>
                <a:ext uri="{FF2B5EF4-FFF2-40B4-BE49-F238E27FC236}">
                  <a16:creationId xmlns:a16="http://schemas.microsoft.com/office/drawing/2014/main" xmlns="" id="{B0FE2731-6CA9-4351-ACAB-8597328354DD}"/>
                </a:ext>
              </a:extLst>
            </p:cNvPr>
            <p:cNvCxnSpPr>
              <a:cxnSpLocks/>
            </p:cNvCxnSpPr>
            <p:nvPr/>
          </p:nvCxnSpPr>
          <p:spPr>
            <a:xfrm>
              <a:off x="2015192" y="5244194"/>
              <a:ext cx="8585000" cy="0"/>
            </a:xfrm>
            <a:prstGeom prst="line">
              <a:avLst/>
            </a:prstGeom>
            <a:ln w="50800" cap="rnd">
              <a:solidFill>
                <a:schemeClr val="tx1"/>
              </a:solidFill>
              <a:round/>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xmlns="" id="{A8B9432A-5971-4F15-8CE3-4D3AB8CFE099}"/>
                </a:ext>
              </a:extLst>
            </p:cNvPr>
            <p:cNvGrpSpPr/>
            <p:nvPr/>
          </p:nvGrpSpPr>
          <p:grpSpPr>
            <a:xfrm rot="20333183">
              <a:off x="1161420" y="2051010"/>
              <a:ext cx="457303" cy="3284248"/>
              <a:chOff x="12787284" y="1518053"/>
              <a:chExt cx="457303" cy="3284248"/>
            </a:xfrm>
          </p:grpSpPr>
          <p:sp>
            <p:nvSpPr>
              <p:cNvPr id="14" name="Freeform: Shape 13">
                <a:extLst>
                  <a:ext uri="{FF2B5EF4-FFF2-40B4-BE49-F238E27FC236}">
                    <a16:creationId xmlns:a16="http://schemas.microsoft.com/office/drawing/2014/main" xmlns="" id="{9D4E9A20-5D54-401C-8D0D-8B8159459D59}"/>
                  </a:ext>
                </a:extLst>
              </p:cNvPr>
              <p:cNvSpPr/>
              <p:nvPr/>
            </p:nvSpPr>
            <p:spPr>
              <a:xfrm>
                <a:off x="12787284" y="1518053"/>
                <a:ext cx="457200" cy="2873445"/>
              </a:xfrm>
              <a:custGeom>
                <a:avLst/>
                <a:gdLst>
                  <a:gd name="connsiteX0" fmla="*/ 228600 w 457200"/>
                  <a:gd name="connsiteY0" fmla="*/ 0 h 2873445"/>
                  <a:gd name="connsiteX1" fmla="*/ 457200 w 457200"/>
                  <a:gd name="connsiteY1" fmla="*/ 228600 h 2873445"/>
                  <a:gd name="connsiteX2" fmla="*/ 457200 w 457200"/>
                  <a:gd name="connsiteY2" fmla="*/ 2873445 h 2873445"/>
                  <a:gd name="connsiteX3" fmla="*/ 334798 w 457200"/>
                  <a:gd name="connsiteY3" fmla="*/ 2873445 h 2873445"/>
                  <a:gd name="connsiteX4" fmla="*/ 333918 w 457200"/>
                  <a:gd name="connsiteY4" fmla="*/ 2864328 h 2873445"/>
                  <a:gd name="connsiteX5" fmla="*/ 228600 w 457200"/>
                  <a:gd name="connsiteY5" fmla="*/ 2718343 h 2873445"/>
                  <a:gd name="connsiteX6" fmla="*/ 123282 w 457200"/>
                  <a:gd name="connsiteY6" fmla="*/ 2864328 h 2873445"/>
                  <a:gd name="connsiteX7" fmla="*/ 122402 w 457200"/>
                  <a:gd name="connsiteY7" fmla="*/ 2873445 h 2873445"/>
                  <a:gd name="connsiteX8" fmla="*/ 0 w 457200"/>
                  <a:gd name="connsiteY8" fmla="*/ 2873445 h 2873445"/>
                  <a:gd name="connsiteX9" fmla="*/ 0 w 457200"/>
                  <a:gd name="connsiteY9" fmla="*/ 228600 h 2873445"/>
                  <a:gd name="connsiteX10" fmla="*/ 228600 w 457200"/>
                  <a:gd name="connsiteY10" fmla="*/ 0 h 2873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7200" h="2873445">
                    <a:moveTo>
                      <a:pt x="228600" y="0"/>
                    </a:moveTo>
                    <a:cubicBezTo>
                      <a:pt x="354852" y="0"/>
                      <a:pt x="457200" y="102348"/>
                      <a:pt x="457200" y="228600"/>
                    </a:cubicBezTo>
                    <a:lnTo>
                      <a:pt x="457200" y="2873445"/>
                    </a:lnTo>
                    <a:lnTo>
                      <a:pt x="334798" y="2873445"/>
                    </a:lnTo>
                    <a:lnTo>
                      <a:pt x="333918" y="2864328"/>
                    </a:lnTo>
                    <a:cubicBezTo>
                      <a:pt x="316566" y="2778539"/>
                      <a:pt x="275945" y="2718343"/>
                      <a:pt x="228600" y="2718343"/>
                    </a:cubicBezTo>
                    <a:cubicBezTo>
                      <a:pt x="181256" y="2718343"/>
                      <a:pt x="140634" y="2778539"/>
                      <a:pt x="123282" y="2864328"/>
                    </a:cubicBezTo>
                    <a:lnTo>
                      <a:pt x="122402" y="2873445"/>
                    </a:lnTo>
                    <a:lnTo>
                      <a:pt x="0" y="2873445"/>
                    </a:lnTo>
                    <a:lnTo>
                      <a:pt x="0" y="228600"/>
                    </a:lnTo>
                    <a:cubicBezTo>
                      <a:pt x="0" y="102348"/>
                      <a:pt x="102348" y="0"/>
                      <a:pt x="228600" y="0"/>
                    </a:cubicBezTo>
                    <a:close/>
                  </a:path>
                </a:pathLst>
              </a:custGeom>
              <a:solidFill>
                <a:srgbClr val="84E7EC"/>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xmlns="" id="{CE1B62A5-3FE7-49E6-A0B7-D1E9A9C73F71}"/>
                  </a:ext>
                </a:extLst>
              </p:cNvPr>
              <p:cNvSpPr/>
              <p:nvPr/>
            </p:nvSpPr>
            <p:spPr>
              <a:xfrm>
                <a:off x="13144397" y="1604111"/>
                <a:ext cx="77793" cy="2763102"/>
              </a:xfrm>
              <a:custGeom>
                <a:avLst/>
                <a:gdLst>
                  <a:gd name="connsiteX0" fmla="*/ 0 w 89807"/>
                  <a:gd name="connsiteY0" fmla="*/ 0 h 2841708"/>
                  <a:gd name="connsiteX1" fmla="*/ 13457 w 89807"/>
                  <a:gd name="connsiteY1" fmla="*/ 7304 h 2841708"/>
                  <a:gd name="connsiteX2" fmla="*/ 75204 w 89807"/>
                  <a:gd name="connsiteY2" fmla="*/ 69051 h 2841708"/>
                  <a:gd name="connsiteX3" fmla="*/ 89807 w 89807"/>
                  <a:gd name="connsiteY3" fmla="*/ 95956 h 2841708"/>
                  <a:gd name="connsiteX4" fmla="*/ 89807 w 89807"/>
                  <a:gd name="connsiteY4" fmla="*/ 2841708 h 2841708"/>
                  <a:gd name="connsiteX5" fmla="*/ 0 w 89807"/>
                  <a:gd name="connsiteY5" fmla="*/ 2841708 h 2841708"/>
                  <a:gd name="connsiteX6" fmla="*/ 0 w 89807"/>
                  <a:gd name="connsiteY6" fmla="*/ 0 h 2841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807" h="2841708">
                    <a:moveTo>
                      <a:pt x="0" y="0"/>
                    </a:moveTo>
                    <a:lnTo>
                      <a:pt x="13457" y="7304"/>
                    </a:lnTo>
                    <a:cubicBezTo>
                      <a:pt x="37781" y="23737"/>
                      <a:pt x="58771" y="44728"/>
                      <a:pt x="75204" y="69051"/>
                    </a:cubicBezTo>
                    <a:lnTo>
                      <a:pt x="89807" y="95956"/>
                    </a:lnTo>
                    <a:lnTo>
                      <a:pt x="89807" y="2841708"/>
                    </a:lnTo>
                    <a:lnTo>
                      <a:pt x="0" y="2841708"/>
                    </a:lnTo>
                    <a:lnTo>
                      <a:pt x="0" y="0"/>
                    </a:lnTo>
                    <a:close/>
                  </a:path>
                </a:pathLst>
              </a:custGeom>
              <a:solidFill>
                <a:srgbClr val="3CC9D4">
                  <a:alpha val="80000"/>
                </a:srgb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xmlns="" id="{E80F47D3-A4EB-47DC-B9F7-3292C5A203DE}"/>
                  </a:ext>
                </a:extLst>
              </p:cNvPr>
              <p:cNvSpPr/>
              <p:nvPr/>
            </p:nvSpPr>
            <p:spPr>
              <a:xfrm>
                <a:off x="12787387" y="1518053"/>
                <a:ext cx="457200" cy="367897"/>
              </a:xfrm>
              <a:custGeom>
                <a:avLst/>
                <a:gdLst>
                  <a:gd name="connsiteX0" fmla="*/ 228600 w 457200"/>
                  <a:gd name="connsiteY0" fmla="*/ 0 h 367897"/>
                  <a:gd name="connsiteX1" fmla="*/ 457200 w 457200"/>
                  <a:gd name="connsiteY1" fmla="*/ 228600 h 367897"/>
                  <a:gd name="connsiteX2" fmla="*/ 457200 w 457200"/>
                  <a:gd name="connsiteY2" fmla="*/ 367897 h 367897"/>
                  <a:gd name="connsiteX3" fmla="*/ 0 w 457200"/>
                  <a:gd name="connsiteY3" fmla="*/ 367897 h 367897"/>
                  <a:gd name="connsiteX4" fmla="*/ 0 w 457200"/>
                  <a:gd name="connsiteY4" fmla="*/ 228600 h 367897"/>
                  <a:gd name="connsiteX5" fmla="*/ 228600 w 457200"/>
                  <a:gd name="connsiteY5" fmla="*/ 0 h 367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 h="367897">
                    <a:moveTo>
                      <a:pt x="228600" y="0"/>
                    </a:moveTo>
                    <a:cubicBezTo>
                      <a:pt x="354852" y="0"/>
                      <a:pt x="457200" y="102348"/>
                      <a:pt x="457200" y="228600"/>
                    </a:cubicBezTo>
                    <a:lnTo>
                      <a:pt x="457200" y="367897"/>
                    </a:lnTo>
                    <a:lnTo>
                      <a:pt x="0" y="367897"/>
                    </a:lnTo>
                    <a:lnTo>
                      <a:pt x="0" y="228600"/>
                    </a:lnTo>
                    <a:cubicBezTo>
                      <a:pt x="0" y="102348"/>
                      <a:pt x="102348" y="0"/>
                      <a:pt x="228600" y="0"/>
                    </a:cubicBezTo>
                    <a:close/>
                  </a:path>
                </a:pathLst>
              </a:custGeom>
              <a:solidFill>
                <a:srgbClr val="FEB9C2"/>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016DDE62-7179-4820-AE2A-1A01222DF4BF}"/>
                  </a:ext>
                </a:extLst>
              </p:cNvPr>
              <p:cNvSpPr/>
              <p:nvPr/>
            </p:nvSpPr>
            <p:spPr>
              <a:xfrm>
                <a:off x="12787284" y="1886188"/>
                <a:ext cx="457200" cy="190500"/>
              </a:xfrm>
              <a:prstGeom prst="rect">
                <a:avLst/>
              </a:prstGeom>
              <a:solidFill>
                <a:schemeClr val="bg1">
                  <a:lumMod val="95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xmlns="" id="{5CAC9BF8-BB31-44C8-93AB-65A592FC1805}"/>
                  </a:ext>
                </a:extLst>
              </p:cNvPr>
              <p:cNvSpPr/>
              <p:nvPr/>
            </p:nvSpPr>
            <p:spPr>
              <a:xfrm>
                <a:off x="12930189" y="4262198"/>
                <a:ext cx="177362" cy="249076"/>
              </a:xfrm>
              <a:prstGeom prst="ellipse">
                <a:avLst/>
              </a:prstGeom>
              <a:solidFill>
                <a:srgbClr val="FFF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xmlns="" id="{B37EB67B-DDC4-4127-9794-0BDD8DEB5C8F}"/>
                  </a:ext>
                </a:extLst>
              </p:cNvPr>
              <p:cNvSpPr/>
              <p:nvPr/>
            </p:nvSpPr>
            <p:spPr>
              <a:xfrm>
                <a:off x="12806354" y="4438311"/>
                <a:ext cx="419059" cy="363990"/>
              </a:xfrm>
              <a:custGeom>
                <a:avLst/>
                <a:gdLst>
                  <a:gd name="connsiteX0" fmla="*/ 0 w 407194"/>
                  <a:gd name="connsiteY0" fmla="*/ 0 h 433388"/>
                  <a:gd name="connsiteX1" fmla="*/ 207169 w 407194"/>
                  <a:gd name="connsiteY1" fmla="*/ 433388 h 433388"/>
                  <a:gd name="connsiteX2" fmla="*/ 407194 w 407194"/>
                  <a:gd name="connsiteY2" fmla="*/ 2382 h 433388"/>
                  <a:gd name="connsiteX3" fmla="*/ 0 w 407194"/>
                  <a:gd name="connsiteY3" fmla="*/ 0 h 433388"/>
                </a:gdLst>
                <a:ahLst/>
                <a:cxnLst>
                  <a:cxn ang="0">
                    <a:pos x="connsiteX0" y="connsiteY0"/>
                  </a:cxn>
                  <a:cxn ang="0">
                    <a:pos x="connsiteX1" y="connsiteY1"/>
                  </a:cxn>
                  <a:cxn ang="0">
                    <a:pos x="connsiteX2" y="connsiteY2"/>
                  </a:cxn>
                  <a:cxn ang="0">
                    <a:pos x="connsiteX3" y="connsiteY3"/>
                  </a:cxn>
                </a:cxnLst>
                <a:rect l="l" t="t" r="r" b="b"/>
                <a:pathLst>
                  <a:path w="407194" h="433388">
                    <a:moveTo>
                      <a:pt x="0" y="0"/>
                    </a:moveTo>
                    <a:lnTo>
                      <a:pt x="207169" y="433388"/>
                    </a:lnTo>
                    <a:lnTo>
                      <a:pt x="407194" y="2382"/>
                    </a:lnTo>
                    <a:lnTo>
                      <a:pt x="0" y="0"/>
                    </a:lnTo>
                    <a:close/>
                  </a:path>
                </a:pathLst>
              </a:custGeom>
              <a:solidFill>
                <a:schemeClr val="tx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xmlns="" id="{08622DC1-2FA1-4621-8026-A7DD941D99D2}"/>
                  </a:ext>
                </a:extLst>
              </p:cNvPr>
              <p:cNvSpPr/>
              <p:nvPr/>
            </p:nvSpPr>
            <p:spPr>
              <a:xfrm>
                <a:off x="12809576" y="4408685"/>
                <a:ext cx="412614" cy="358390"/>
              </a:xfrm>
              <a:custGeom>
                <a:avLst/>
                <a:gdLst>
                  <a:gd name="connsiteX0" fmla="*/ 0 w 407194"/>
                  <a:gd name="connsiteY0" fmla="*/ 0 h 433388"/>
                  <a:gd name="connsiteX1" fmla="*/ 207169 w 407194"/>
                  <a:gd name="connsiteY1" fmla="*/ 433388 h 433388"/>
                  <a:gd name="connsiteX2" fmla="*/ 407194 w 407194"/>
                  <a:gd name="connsiteY2" fmla="*/ 2382 h 433388"/>
                  <a:gd name="connsiteX3" fmla="*/ 0 w 407194"/>
                  <a:gd name="connsiteY3" fmla="*/ 0 h 433388"/>
                </a:gdLst>
                <a:ahLst/>
                <a:cxnLst>
                  <a:cxn ang="0">
                    <a:pos x="connsiteX0" y="connsiteY0"/>
                  </a:cxn>
                  <a:cxn ang="0">
                    <a:pos x="connsiteX1" y="connsiteY1"/>
                  </a:cxn>
                  <a:cxn ang="0">
                    <a:pos x="connsiteX2" y="connsiteY2"/>
                  </a:cxn>
                  <a:cxn ang="0">
                    <a:pos x="connsiteX3" y="connsiteY3"/>
                  </a:cxn>
                </a:cxnLst>
                <a:rect l="l" t="t" r="r" b="b"/>
                <a:pathLst>
                  <a:path w="407194" h="433388">
                    <a:moveTo>
                      <a:pt x="0" y="0"/>
                    </a:moveTo>
                    <a:lnTo>
                      <a:pt x="207169" y="433388"/>
                    </a:lnTo>
                    <a:lnTo>
                      <a:pt x="407194" y="2382"/>
                    </a:lnTo>
                    <a:lnTo>
                      <a:pt x="0" y="0"/>
                    </a:lnTo>
                    <a:close/>
                  </a:path>
                </a:pathLst>
              </a:custGeom>
              <a:solidFill>
                <a:srgbClr val="FFF7EC"/>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xmlns="" id="{B3A63537-A571-4199-8AC7-D217034E2906}"/>
                  </a:ext>
                </a:extLst>
              </p:cNvPr>
              <p:cNvSpPr/>
              <p:nvPr/>
            </p:nvSpPr>
            <p:spPr>
              <a:xfrm rot="1786259">
                <a:off x="13070739" y="4369837"/>
                <a:ext cx="78360" cy="333790"/>
              </a:xfrm>
              <a:custGeom>
                <a:avLst/>
                <a:gdLst>
                  <a:gd name="connsiteX0" fmla="*/ 0 w 77793"/>
                  <a:gd name="connsiteY0" fmla="*/ 0 h 2297684"/>
                  <a:gd name="connsiteX1" fmla="*/ 77793 w 77793"/>
                  <a:gd name="connsiteY1" fmla="*/ 0 h 2297684"/>
                  <a:gd name="connsiteX2" fmla="*/ 77793 w 77793"/>
                  <a:gd name="connsiteY2" fmla="*/ 2297684 h 2297684"/>
                  <a:gd name="connsiteX3" fmla="*/ 0 w 77793"/>
                  <a:gd name="connsiteY3" fmla="*/ 2297684 h 2297684"/>
                  <a:gd name="connsiteX0" fmla="*/ 5921 w 77793"/>
                  <a:gd name="connsiteY0" fmla="*/ 203295 h 2297684"/>
                  <a:gd name="connsiteX1" fmla="*/ 77793 w 77793"/>
                  <a:gd name="connsiteY1" fmla="*/ 0 h 2297684"/>
                  <a:gd name="connsiteX2" fmla="*/ 77793 w 77793"/>
                  <a:gd name="connsiteY2" fmla="*/ 2297684 h 2297684"/>
                  <a:gd name="connsiteX3" fmla="*/ 0 w 77793"/>
                  <a:gd name="connsiteY3" fmla="*/ 2297684 h 2297684"/>
                  <a:gd name="connsiteX4" fmla="*/ 5921 w 77793"/>
                  <a:gd name="connsiteY4" fmla="*/ 203295 h 2297684"/>
                  <a:gd name="connsiteX0" fmla="*/ 3855 w 77793"/>
                  <a:gd name="connsiteY0" fmla="*/ 211439 h 2297684"/>
                  <a:gd name="connsiteX1" fmla="*/ 77793 w 77793"/>
                  <a:gd name="connsiteY1" fmla="*/ 0 h 2297684"/>
                  <a:gd name="connsiteX2" fmla="*/ 77793 w 77793"/>
                  <a:gd name="connsiteY2" fmla="*/ 2297684 h 2297684"/>
                  <a:gd name="connsiteX3" fmla="*/ 0 w 77793"/>
                  <a:gd name="connsiteY3" fmla="*/ 2297684 h 2297684"/>
                  <a:gd name="connsiteX4" fmla="*/ 3855 w 77793"/>
                  <a:gd name="connsiteY4" fmla="*/ 211439 h 2297684"/>
                  <a:gd name="connsiteX0" fmla="*/ 3855 w 77793"/>
                  <a:gd name="connsiteY0" fmla="*/ 211439 h 2297684"/>
                  <a:gd name="connsiteX1" fmla="*/ 77793 w 77793"/>
                  <a:gd name="connsiteY1" fmla="*/ 0 h 2297684"/>
                  <a:gd name="connsiteX2" fmla="*/ 76881 w 77793"/>
                  <a:gd name="connsiteY2" fmla="*/ 1923593 h 2297684"/>
                  <a:gd name="connsiteX3" fmla="*/ 0 w 77793"/>
                  <a:gd name="connsiteY3" fmla="*/ 2297684 h 2297684"/>
                  <a:gd name="connsiteX4" fmla="*/ 3855 w 77793"/>
                  <a:gd name="connsiteY4" fmla="*/ 211439 h 2297684"/>
                  <a:gd name="connsiteX0" fmla="*/ 3855 w 78360"/>
                  <a:gd name="connsiteY0" fmla="*/ 211439 h 2297684"/>
                  <a:gd name="connsiteX1" fmla="*/ 77793 w 78360"/>
                  <a:gd name="connsiteY1" fmla="*/ 0 h 2297684"/>
                  <a:gd name="connsiteX2" fmla="*/ 78360 w 78360"/>
                  <a:gd name="connsiteY2" fmla="*/ 1974415 h 2297684"/>
                  <a:gd name="connsiteX3" fmla="*/ 0 w 78360"/>
                  <a:gd name="connsiteY3" fmla="*/ 2297684 h 2297684"/>
                  <a:gd name="connsiteX4" fmla="*/ 3855 w 78360"/>
                  <a:gd name="connsiteY4" fmla="*/ 211439 h 2297684"/>
                  <a:gd name="connsiteX0" fmla="*/ 4153 w 78360"/>
                  <a:gd name="connsiteY0" fmla="*/ 248033 h 2297684"/>
                  <a:gd name="connsiteX1" fmla="*/ 77793 w 78360"/>
                  <a:gd name="connsiteY1" fmla="*/ 0 h 2297684"/>
                  <a:gd name="connsiteX2" fmla="*/ 78360 w 78360"/>
                  <a:gd name="connsiteY2" fmla="*/ 1974415 h 2297684"/>
                  <a:gd name="connsiteX3" fmla="*/ 0 w 78360"/>
                  <a:gd name="connsiteY3" fmla="*/ 2297684 h 2297684"/>
                  <a:gd name="connsiteX4" fmla="*/ 4153 w 78360"/>
                  <a:gd name="connsiteY4" fmla="*/ 248033 h 2297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360" h="2297684">
                    <a:moveTo>
                      <a:pt x="4153" y="248033"/>
                    </a:moveTo>
                    <a:lnTo>
                      <a:pt x="77793" y="0"/>
                    </a:lnTo>
                    <a:lnTo>
                      <a:pt x="78360" y="1974415"/>
                    </a:lnTo>
                    <a:lnTo>
                      <a:pt x="0" y="2297684"/>
                    </a:lnTo>
                    <a:cubicBezTo>
                      <a:pt x="0" y="1531789"/>
                      <a:pt x="4153" y="1013928"/>
                      <a:pt x="4153" y="248033"/>
                    </a:cubicBezTo>
                    <a:close/>
                  </a:path>
                </a:pathLst>
              </a:custGeom>
              <a:solidFill>
                <a:srgbClr val="F4E9D6">
                  <a:alpha val="80000"/>
                </a:srgb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xmlns="" id="{A2FF942E-A21E-4D1D-8A0A-89746E925E4D}"/>
                  </a:ext>
                </a:extLst>
              </p:cNvPr>
              <p:cNvSpPr/>
              <p:nvPr/>
            </p:nvSpPr>
            <p:spPr>
              <a:xfrm>
                <a:off x="12937811" y="4661077"/>
                <a:ext cx="156144" cy="135624"/>
              </a:xfrm>
              <a:custGeom>
                <a:avLst/>
                <a:gdLst>
                  <a:gd name="connsiteX0" fmla="*/ 0 w 407194"/>
                  <a:gd name="connsiteY0" fmla="*/ 0 h 433388"/>
                  <a:gd name="connsiteX1" fmla="*/ 207169 w 407194"/>
                  <a:gd name="connsiteY1" fmla="*/ 433388 h 433388"/>
                  <a:gd name="connsiteX2" fmla="*/ 407194 w 407194"/>
                  <a:gd name="connsiteY2" fmla="*/ 2382 h 433388"/>
                  <a:gd name="connsiteX3" fmla="*/ 0 w 407194"/>
                  <a:gd name="connsiteY3" fmla="*/ 0 h 433388"/>
                </a:gdLst>
                <a:ahLst/>
                <a:cxnLst>
                  <a:cxn ang="0">
                    <a:pos x="connsiteX0" y="connsiteY0"/>
                  </a:cxn>
                  <a:cxn ang="0">
                    <a:pos x="connsiteX1" y="connsiteY1"/>
                  </a:cxn>
                  <a:cxn ang="0">
                    <a:pos x="connsiteX2" y="connsiteY2"/>
                  </a:cxn>
                  <a:cxn ang="0">
                    <a:pos x="connsiteX3" y="connsiteY3"/>
                  </a:cxn>
                </a:cxnLst>
                <a:rect l="l" t="t" r="r" b="b"/>
                <a:pathLst>
                  <a:path w="407194" h="433388">
                    <a:moveTo>
                      <a:pt x="0" y="0"/>
                    </a:moveTo>
                    <a:lnTo>
                      <a:pt x="207169" y="433388"/>
                    </a:lnTo>
                    <a:lnTo>
                      <a:pt x="407194" y="2382"/>
                    </a:lnTo>
                    <a:lnTo>
                      <a:pt x="0" y="0"/>
                    </a:lnTo>
                    <a:close/>
                  </a:path>
                </a:pathLst>
              </a:custGeom>
              <a:solidFill>
                <a:schemeClr val="tx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49" name="Straight Connector 48">
            <a:extLst>
              <a:ext uri="{FF2B5EF4-FFF2-40B4-BE49-F238E27FC236}">
                <a16:creationId xmlns:a16="http://schemas.microsoft.com/office/drawing/2014/main" xmlns="" id="{00CD9D1D-9BF3-4A8D-A8DD-FD67E5690EF3}"/>
              </a:ext>
            </a:extLst>
          </p:cNvPr>
          <p:cNvCxnSpPr>
            <a:cxnSpLocks/>
          </p:cNvCxnSpPr>
          <p:nvPr/>
        </p:nvCxnSpPr>
        <p:spPr>
          <a:xfrm>
            <a:off x="11050911" y="5663294"/>
            <a:ext cx="8585000" cy="0"/>
          </a:xfrm>
          <a:prstGeom prst="line">
            <a:avLst/>
          </a:prstGeom>
          <a:ln w="117475"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xmlns="" id="{1D9DC6B4-9FD1-4E1D-A7EC-8A44EF6EC0EC}"/>
              </a:ext>
            </a:extLst>
          </p:cNvPr>
          <p:cNvSpPr/>
          <p:nvPr/>
        </p:nvSpPr>
        <p:spPr>
          <a:xfrm>
            <a:off x="11556270" y="0"/>
            <a:ext cx="80977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78459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2.91667E-6 2.96296E-6 L -0.93385 2.96296E-6 " pathEditMode="relative" rAng="0" ptsTypes="AA">
                                      <p:cBhvr>
                                        <p:cTn id="6" dur="2000" fill="hold"/>
                                        <p:tgtEl>
                                          <p:spTgt spid="48"/>
                                        </p:tgtEl>
                                        <p:attrNameLst>
                                          <p:attrName>ppt_x</p:attrName>
                                          <p:attrName>ppt_y</p:attrName>
                                        </p:attrNameLst>
                                      </p:cBhvr>
                                      <p:rCtr x="-46693" y="0"/>
                                    </p:animMotion>
                                  </p:childTnLst>
                                </p:cTn>
                              </p:par>
                              <p:par>
                                <p:cTn id="7" presetID="2" presetClass="entr" presetSubtype="8" decel="10000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 calcmode="lin" valueType="num">
                                      <p:cBhvr additive="base">
                                        <p:cTn id="9" dur="1000" fill="hold"/>
                                        <p:tgtEl>
                                          <p:spTgt spid="2"/>
                                        </p:tgtEl>
                                        <p:attrNameLst>
                                          <p:attrName>ppt_x</p:attrName>
                                        </p:attrNameLst>
                                      </p:cBhvr>
                                      <p:tavLst>
                                        <p:tav tm="0">
                                          <p:val>
                                            <p:strVal val="0-#ppt_w/2"/>
                                          </p:val>
                                        </p:tav>
                                        <p:tav tm="100000">
                                          <p:val>
                                            <p:strVal val="#ppt_x"/>
                                          </p:val>
                                        </p:tav>
                                      </p:tavLst>
                                    </p:anim>
                                    <p:anim calcmode="lin" valueType="num">
                                      <p:cBhvr additive="base">
                                        <p:cTn id="10" dur="1000" fill="hold"/>
                                        <p:tgtEl>
                                          <p:spTgt spid="2"/>
                                        </p:tgtEl>
                                        <p:attrNameLst>
                                          <p:attrName>ppt_y</p:attrName>
                                        </p:attrNameLst>
                                      </p:cBhvr>
                                      <p:tavLst>
                                        <p:tav tm="0">
                                          <p:val>
                                            <p:strVal val="#ppt_y"/>
                                          </p:val>
                                        </p:tav>
                                        <p:tav tm="100000">
                                          <p:val>
                                            <p:strVal val="#ppt_y"/>
                                          </p:val>
                                        </p:tav>
                                      </p:tavLst>
                                    </p:anim>
                                  </p:childTnLst>
                                </p:cTn>
                              </p:par>
                              <p:par>
                                <p:cTn id="11" presetID="2" presetClass="entr" presetSubtype="8"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0-#ppt_w/2"/>
                                          </p:val>
                                        </p:tav>
                                        <p:tav tm="100000">
                                          <p:val>
                                            <p:strVal val="#ppt_x"/>
                                          </p:val>
                                        </p:tav>
                                      </p:tavLst>
                                    </p:anim>
                                    <p:anim calcmode="lin" valueType="num">
                                      <p:cBhvr additive="base">
                                        <p:cTn id="14" dur="1000" fill="hold"/>
                                        <p:tgtEl>
                                          <p:spTgt spid="6"/>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0-#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4AF9B"/>
        </a:solidFill>
        <a:effectLst/>
      </p:bgPr>
    </p:bg>
    <p:spTree>
      <p:nvGrpSpPr>
        <p:cNvPr id="1" name=""/>
        <p:cNvGrpSpPr/>
        <p:nvPr/>
      </p:nvGrpSpPr>
      <p:grpSpPr>
        <a:xfrm>
          <a:off x="0" y="0"/>
          <a:ext cx="0" cy="0"/>
          <a:chOff x="0" y="0"/>
          <a:chExt cx="0" cy="0"/>
        </a:xfrm>
      </p:grpSpPr>
      <p:grpSp>
        <p:nvGrpSpPr>
          <p:cNvPr id="770" name="Group 769"/>
          <p:cNvGrpSpPr/>
          <p:nvPr/>
        </p:nvGrpSpPr>
        <p:grpSpPr>
          <a:xfrm>
            <a:off x="0" y="-8"/>
            <a:ext cx="12192001" cy="6858009"/>
            <a:chOff x="0" y="-8"/>
            <a:chExt cx="12192001" cy="6858009"/>
          </a:xfrm>
        </p:grpSpPr>
        <p:grpSp>
          <p:nvGrpSpPr>
            <p:cNvPr id="598" name="Group 597"/>
            <p:cNvGrpSpPr/>
            <p:nvPr/>
          </p:nvGrpSpPr>
          <p:grpSpPr>
            <a:xfrm>
              <a:off x="0" y="-8"/>
              <a:ext cx="12192001" cy="6858009"/>
              <a:chOff x="0" y="-8"/>
              <a:chExt cx="12192001" cy="6858009"/>
            </a:xfrm>
          </p:grpSpPr>
          <p:grpSp>
            <p:nvGrpSpPr>
              <p:cNvPr id="599" name="Group 598">
                <a:extLst>
                  <a:ext uri="{FF2B5EF4-FFF2-40B4-BE49-F238E27FC236}">
                    <a16:creationId xmlns:a16="http://schemas.microsoft.com/office/drawing/2014/main" xmlns="" id="{9494A7A1-97FF-4A5C-9576-66C4AA4BAF57}"/>
                  </a:ext>
                </a:extLst>
              </p:cNvPr>
              <p:cNvGrpSpPr/>
              <p:nvPr/>
            </p:nvGrpSpPr>
            <p:grpSpPr>
              <a:xfrm>
                <a:off x="2460564" y="-8"/>
                <a:ext cx="2426473" cy="6858009"/>
                <a:chOff x="0" y="-8"/>
                <a:chExt cx="2426473" cy="6858009"/>
              </a:xfrm>
            </p:grpSpPr>
            <p:sp>
              <p:nvSpPr>
                <p:cNvPr id="753" name="Rectangle 752">
                  <a:extLst>
                    <a:ext uri="{FF2B5EF4-FFF2-40B4-BE49-F238E27FC236}">
                      <a16:creationId xmlns:a16="http://schemas.microsoft.com/office/drawing/2014/main" xmlns="" id="{55BD8DA4-B099-4FFD-A03C-2115F6467D12}"/>
                    </a:ext>
                  </a:extLst>
                </p:cNvPr>
                <p:cNvSpPr/>
                <p:nvPr/>
              </p:nvSpPr>
              <p:spPr>
                <a:xfrm>
                  <a:off x="0" y="1"/>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4" name="Rectangle 753">
                  <a:extLst>
                    <a:ext uri="{FF2B5EF4-FFF2-40B4-BE49-F238E27FC236}">
                      <a16:creationId xmlns:a16="http://schemas.microsoft.com/office/drawing/2014/main" xmlns="" id="{C5249690-80C9-423C-B7C4-B5B5F1EDE7B3}"/>
                    </a:ext>
                  </a:extLst>
                </p:cNvPr>
                <p:cNvSpPr/>
                <p:nvPr/>
              </p:nvSpPr>
              <p:spPr>
                <a:xfrm>
                  <a:off x="240504" y="0"/>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5" name="Rectangle 754">
                  <a:extLst>
                    <a:ext uri="{FF2B5EF4-FFF2-40B4-BE49-F238E27FC236}">
                      <a16:creationId xmlns:a16="http://schemas.microsoft.com/office/drawing/2014/main" xmlns="" id="{31024587-0F07-4034-ABC8-4402FDA1EACF}"/>
                    </a:ext>
                  </a:extLst>
                </p:cNvPr>
                <p:cNvSpPr/>
                <p:nvPr/>
              </p:nvSpPr>
              <p:spPr>
                <a:xfrm>
                  <a:off x="481008" y="-1"/>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6" name="Rectangle 755">
                  <a:extLst>
                    <a:ext uri="{FF2B5EF4-FFF2-40B4-BE49-F238E27FC236}">
                      <a16:creationId xmlns:a16="http://schemas.microsoft.com/office/drawing/2014/main" xmlns="" id="{3398D433-EB7E-4ADB-95CA-9B8BBFDC8D00}"/>
                    </a:ext>
                  </a:extLst>
                </p:cNvPr>
                <p:cNvSpPr/>
                <p:nvPr/>
              </p:nvSpPr>
              <p:spPr>
                <a:xfrm>
                  <a:off x="721512" y="-2"/>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7" name="Rectangle 756">
                  <a:extLst>
                    <a:ext uri="{FF2B5EF4-FFF2-40B4-BE49-F238E27FC236}">
                      <a16:creationId xmlns:a16="http://schemas.microsoft.com/office/drawing/2014/main" xmlns="" id="{50ECD756-2A17-48F8-A70E-B4ACE32DC285}"/>
                    </a:ext>
                  </a:extLst>
                </p:cNvPr>
                <p:cNvSpPr/>
                <p:nvPr/>
              </p:nvSpPr>
              <p:spPr>
                <a:xfrm>
                  <a:off x="962016" y="-3"/>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8" name="Rectangle 757">
                  <a:extLst>
                    <a:ext uri="{FF2B5EF4-FFF2-40B4-BE49-F238E27FC236}">
                      <a16:creationId xmlns:a16="http://schemas.microsoft.com/office/drawing/2014/main" xmlns="" id="{999A4463-1BB9-44A5-AF8E-87F27A092CEF}"/>
                    </a:ext>
                  </a:extLst>
                </p:cNvPr>
                <p:cNvSpPr/>
                <p:nvPr/>
              </p:nvSpPr>
              <p:spPr>
                <a:xfrm>
                  <a:off x="1202520" y="-4"/>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9" name="Rectangle 758">
                  <a:extLst>
                    <a:ext uri="{FF2B5EF4-FFF2-40B4-BE49-F238E27FC236}">
                      <a16:creationId xmlns:a16="http://schemas.microsoft.com/office/drawing/2014/main" xmlns="" id="{104CB47D-D995-4ED5-812E-CFD454D4E22A}"/>
                    </a:ext>
                  </a:extLst>
                </p:cNvPr>
                <p:cNvSpPr/>
                <p:nvPr/>
              </p:nvSpPr>
              <p:spPr>
                <a:xfrm>
                  <a:off x="1443024" y="-5"/>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0" name="Rectangle 759">
                  <a:extLst>
                    <a:ext uri="{FF2B5EF4-FFF2-40B4-BE49-F238E27FC236}">
                      <a16:creationId xmlns:a16="http://schemas.microsoft.com/office/drawing/2014/main" xmlns="" id="{3F90567E-C213-4C73-BC85-CDBE3AD21BFA}"/>
                    </a:ext>
                  </a:extLst>
                </p:cNvPr>
                <p:cNvSpPr/>
                <p:nvPr/>
              </p:nvSpPr>
              <p:spPr>
                <a:xfrm>
                  <a:off x="1683528" y="-6"/>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1" name="Rectangle 760">
                  <a:extLst>
                    <a:ext uri="{FF2B5EF4-FFF2-40B4-BE49-F238E27FC236}">
                      <a16:creationId xmlns:a16="http://schemas.microsoft.com/office/drawing/2014/main" xmlns="" id="{3CCFF9E5-B9C3-40D3-A31A-3101C711685E}"/>
                    </a:ext>
                  </a:extLst>
                </p:cNvPr>
                <p:cNvSpPr/>
                <p:nvPr/>
              </p:nvSpPr>
              <p:spPr>
                <a:xfrm>
                  <a:off x="1924032" y="-7"/>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2" name="Rectangle 761">
                  <a:extLst>
                    <a:ext uri="{FF2B5EF4-FFF2-40B4-BE49-F238E27FC236}">
                      <a16:creationId xmlns:a16="http://schemas.microsoft.com/office/drawing/2014/main" xmlns="" id="{B11A6136-2A3D-4F96-9917-97A48C3F7639}"/>
                    </a:ext>
                  </a:extLst>
                </p:cNvPr>
                <p:cNvSpPr/>
                <p:nvPr/>
              </p:nvSpPr>
              <p:spPr>
                <a:xfrm>
                  <a:off x="2164536" y="-8"/>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0" name="Group 599">
                <a:extLst>
                  <a:ext uri="{FF2B5EF4-FFF2-40B4-BE49-F238E27FC236}">
                    <a16:creationId xmlns:a16="http://schemas.microsoft.com/office/drawing/2014/main" xmlns="" id="{DC569527-19AA-47B5-AE4E-4C3D48228016}"/>
                  </a:ext>
                </a:extLst>
              </p:cNvPr>
              <p:cNvGrpSpPr/>
              <p:nvPr/>
            </p:nvGrpSpPr>
            <p:grpSpPr>
              <a:xfrm>
                <a:off x="9737868" y="-8"/>
                <a:ext cx="2454133" cy="6858009"/>
                <a:chOff x="0" y="-8"/>
                <a:chExt cx="2454133" cy="6858009"/>
              </a:xfrm>
            </p:grpSpPr>
            <p:sp>
              <p:nvSpPr>
                <p:cNvPr id="743" name="Rectangle 742">
                  <a:extLst>
                    <a:ext uri="{FF2B5EF4-FFF2-40B4-BE49-F238E27FC236}">
                      <a16:creationId xmlns:a16="http://schemas.microsoft.com/office/drawing/2014/main" xmlns="" id="{8E184795-D613-40FE-B8EA-7FD50A676925}"/>
                    </a:ext>
                  </a:extLst>
                </p:cNvPr>
                <p:cNvSpPr/>
                <p:nvPr/>
              </p:nvSpPr>
              <p:spPr>
                <a:xfrm>
                  <a:off x="0" y="1"/>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4" name="Rectangle 743">
                  <a:extLst>
                    <a:ext uri="{FF2B5EF4-FFF2-40B4-BE49-F238E27FC236}">
                      <a16:creationId xmlns:a16="http://schemas.microsoft.com/office/drawing/2014/main" xmlns="" id="{81D5CD18-3B05-4890-BB46-B2D8A939BFFC}"/>
                    </a:ext>
                  </a:extLst>
                </p:cNvPr>
                <p:cNvSpPr/>
                <p:nvPr/>
              </p:nvSpPr>
              <p:spPr>
                <a:xfrm>
                  <a:off x="240504" y="0"/>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5" name="Rectangle 744">
                  <a:extLst>
                    <a:ext uri="{FF2B5EF4-FFF2-40B4-BE49-F238E27FC236}">
                      <a16:creationId xmlns:a16="http://schemas.microsoft.com/office/drawing/2014/main" xmlns="" id="{9CDBD1CD-F42C-4FCF-8FD1-7C912BEE1424}"/>
                    </a:ext>
                  </a:extLst>
                </p:cNvPr>
                <p:cNvSpPr/>
                <p:nvPr/>
              </p:nvSpPr>
              <p:spPr>
                <a:xfrm>
                  <a:off x="481008" y="-1"/>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6" name="Rectangle 745">
                  <a:extLst>
                    <a:ext uri="{FF2B5EF4-FFF2-40B4-BE49-F238E27FC236}">
                      <a16:creationId xmlns:a16="http://schemas.microsoft.com/office/drawing/2014/main" xmlns="" id="{DEEE5D08-CEBD-45A9-B639-50404B74BF44}"/>
                    </a:ext>
                  </a:extLst>
                </p:cNvPr>
                <p:cNvSpPr/>
                <p:nvPr/>
              </p:nvSpPr>
              <p:spPr>
                <a:xfrm>
                  <a:off x="721512" y="-2"/>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7" name="Rectangle 746">
                  <a:extLst>
                    <a:ext uri="{FF2B5EF4-FFF2-40B4-BE49-F238E27FC236}">
                      <a16:creationId xmlns:a16="http://schemas.microsoft.com/office/drawing/2014/main" xmlns="" id="{AE52B4DC-4BF8-4A0B-9327-76DDCA9A5F37}"/>
                    </a:ext>
                  </a:extLst>
                </p:cNvPr>
                <p:cNvSpPr/>
                <p:nvPr/>
              </p:nvSpPr>
              <p:spPr>
                <a:xfrm>
                  <a:off x="962016" y="-3"/>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8" name="Rectangle 747">
                  <a:extLst>
                    <a:ext uri="{FF2B5EF4-FFF2-40B4-BE49-F238E27FC236}">
                      <a16:creationId xmlns:a16="http://schemas.microsoft.com/office/drawing/2014/main" xmlns="" id="{7ED814C6-F587-44F7-AA0A-3E81695BB722}"/>
                    </a:ext>
                  </a:extLst>
                </p:cNvPr>
                <p:cNvSpPr/>
                <p:nvPr/>
              </p:nvSpPr>
              <p:spPr>
                <a:xfrm>
                  <a:off x="1202520" y="-4"/>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9" name="Rectangle 748">
                  <a:extLst>
                    <a:ext uri="{FF2B5EF4-FFF2-40B4-BE49-F238E27FC236}">
                      <a16:creationId xmlns:a16="http://schemas.microsoft.com/office/drawing/2014/main" xmlns="" id="{1FA9DBB4-E8DD-486F-9351-B7A701BECD3C}"/>
                    </a:ext>
                  </a:extLst>
                </p:cNvPr>
                <p:cNvSpPr/>
                <p:nvPr/>
              </p:nvSpPr>
              <p:spPr>
                <a:xfrm>
                  <a:off x="1443024" y="-5"/>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0" name="Rectangle 749">
                  <a:extLst>
                    <a:ext uri="{FF2B5EF4-FFF2-40B4-BE49-F238E27FC236}">
                      <a16:creationId xmlns:a16="http://schemas.microsoft.com/office/drawing/2014/main" xmlns="" id="{CF8AA0A2-55A1-4BD8-BADE-8367B1DDED5A}"/>
                    </a:ext>
                  </a:extLst>
                </p:cNvPr>
                <p:cNvSpPr/>
                <p:nvPr/>
              </p:nvSpPr>
              <p:spPr>
                <a:xfrm>
                  <a:off x="1683528" y="-6"/>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1" name="Rectangle 750">
                  <a:extLst>
                    <a:ext uri="{FF2B5EF4-FFF2-40B4-BE49-F238E27FC236}">
                      <a16:creationId xmlns:a16="http://schemas.microsoft.com/office/drawing/2014/main" xmlns="" id="{FEBC0195-6139-46F7-BD1D-9D7B11ECDE98}"/>
                    </a:ext>
                  </a:extLst>
                </p:cNvPr>
                <p:cNvSpPr/>
                <p:nvPr/>
              </p:nvSpPr>
              <p:spPr>
                <a:xfrm>
                  <a:off x="1924032" y="-7"/>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2" name="Rectangle 751">
                  <a:extLst>
                    <a:ext uri="{FF2B5EF4-FFF2-40B4-BE49-F238E27FC236}">
                      <a16:creationId xmlns:a16="http://schemas.microsoft.com/office/drawing/2014/main" xmlns="" id="{38B84D02-3DF1-42C8-94CA-A9783FA98C4A}"/>
                    </a:ext>
                  </a:extLst>
                </p:cNvPr>
                <p:cNvSpPr/>
                <p:nvPr/>
              </p:nvSpPr>
              <p:spPr>
                <a:xfrm>
                  <a:off x="2164537" y="-8"/>
                  <a:ext cx="289596"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1" name="Group 600">
                <a:extLst>
                  <a:ext uri="{FF2B5EF4-FFF2-40B4-BE49-F238E27FC236}">
                    <a16:creationId xmlns:a16="http://schemas.microsoft.com/office/drawing/2014/main" xmlns="" id="{5B123A70-C1A5-446A-A2FB-7230CC919956}"/>
                  </a:ext>
                </a:extLst>
              </p:cNvPr>
              <p:cNvGrpSpPr/>
              <p:nvPr/>
            </p:nvGrpSpPr>
            <p:grpSpPr>
              <a:xfrm>
                <a:off x="7311543" y="-8"/>
                <a:ext cx="2426473" cy="6858009"/>
                <a:chOff x="0" y="-8"/>
                <a:chExt cx="2426473" cy="6858009"/>
              </a:xfrm>
            </p:grpSpPr>
            <p:sp>
              <p:nvSpPr>
                <p:cNvPr id="733" name="Rectangle 732">
                  <a:extLst>
                    <a:ext uri="{FF2B5EF4-FFF2-40B4-BE49-F238E27FC236}">
                      <a16:creationId xmlns:a16="http://schemas.microsoft.com/office/drawing/2014/main" xmlns="" id="{30E08A8B-2A7A-4423-A72C-3BBE4F71D8E6}"/>
                    </a:ext>
                  </a:extLst>
                </p:cNvPr>
                <p:cNvSpPr/>
                <p:nvPr/>
              </p:nvSpPr>
              <p:spPr>
                <a:xfrm>
                  <a:off x="0" y="1"/>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4" name="Rectangle 733">
                  <a:extLst>
                    <a:ext uri="{FF2B5EF4-FFF2-40B4-BE49-F238E27FC236}">
                      <a16:creationId xmlns:a16="http://schemas.microsoft.com/office/drawing/2014/main" xmlns="" id="{3CCB9F05-15A7-4435-A086-0F2A4483EA50}"/>
                    </a:ext>
                  </a:extLst>
                </p:cNvPr>
                <p:cNvSpPr/>
                <p:nvPr/>
              </p:nvSpPr>
              <p:spPr>
                <a:xfrm>
                  <a:off x="240504" y="0"/>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5" name="Rectangle 734">
                  <a:extLst>
                    <a:ext uri="{FF2B5EF4-FFF2-40B4-BE49-F238E27FC236}">
                      <a16:creationId xmlns:a16="http://schemas.microsoft.com/office/drawing/2014/main" xmlns="" id="{8B31E212-4D0A-4CF4-8AE2-65544B0ED114}"/>
                    </a:ext>
                  </a:extLst>
                </p:cNvPr>
                <p:cNvSpPr/>
                <p:nvPr/>
              </p:nvSpPr>
              <p:spPr>
                <a:xfrm>
                  <a:off x="481008" y="-1"/>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6" name="Rectangle 735">
                  <a:extLst>
                    <a:ext uri="{FF2B5EF4-FFF2-40B4-BE49-F238E27FC236}">
                      <a16:creationId xmlns:a16="http://schemas.microsoft.com/office/drawing/2014/main" xmlns="" id="{C2A4B771-33DB-4282-8A8E-458F56270398}"/>
                    </a:ext>
                  </a:extLst>
                </p:cNvPr>
                <p:cNvSpPr/>
                <p:nvPr/>
              </p:nvSpPr>
              <p:spPr>
                <a:xfrm>
                  <a:off x="721512" y="-2"/>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7" name="Rectangle 736">
                  <a:extLst>
                    <a:ext uri="{FF2B5EF4-FFF2-40B4-BE49-F238E27FC236}">
                      <a16:creationId xmlns:a16="http://schemas.microsoft.com/office/drawing/2014/main" xmlns="" id="{35AA5F3E-F8C9-4C0D-AB3E-B6D28FECEEED}"/>
                    </a:ext>
                  </a:extLst>
                </p:cNvPr>
                <p:cNvSpPr/>
                <p:nvPr/>
              </p:nvSpPr>
              <p:spPr>
                <a:xfrm>
                  <a:off x="962016" y="-3"/>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8" name="Rectangle 737">
                  <a:extLst>
                    <a:ext uri="{FF2B5EF4-FFF2-40B4-BE49-F238E27FC236}">
                      <a16:creationId xmlns:a16="http://schemas.microsoft.com/office/drawing/2014/main" xmlns="" id="{C5C812F8-D50B-448C-B754-F5055A2453C4}"/>
                    </a:ext>
                  </a:extLst>
                </p:cNvPr>
                <p:cNvSpPr/>
                <p:nvPr/>
              </p:nvSpPr>
              <p:spPr>
                <a:xfrm>
                  <a:off x="1202520" y="-4"/>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9" name="Rectangle 738">
                  <a:extLst>
                    <a:ext uri="{FF2B5EF4-FFF2-40B4-BE49-F238E27FC236}">
                      <a16:creationId xmlns:a16="http://schemas.microsoft.com/office/drawing/2014/main" xmlns="" id="{25F5B5C0-3F79-4312-839A-BFEC61E925F9}"/>
                    </a:ext>
                  </a:extLst>
                </p:cNvPr>
                <p:cNvSpPr/>
                <p:nvPr/>
              </p:nvSpPr>
              <p:spPr>
                <a:xfrm>
                  <a:off x="1443024" y="-5"/>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0" name="Rectangle 739">
                  <a:extLst>
                    <a:ext uri="{FF2B5EF4-FFF2-40B4-BE49-F238E27FC236}">
                      <a16:creationId xmlns:a16="http://schemas.microsoft.com/office/drawing/2014/main" xmlns="" id="{F9D73EDA-A653-4156-AA6F-FFA07531FBDA}"/>
                    </a:ext>
                  </a:extLst>
                </p:cNvPr>
                <p:cNvSpPr/>
                <p:nvPr/>
              </p:nvSpPr>
              <p:spPr>
                <a:xfrm>
                  <a:off x="1683528" y="-6"/>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1" name="Rectangle 740">
                  <a:extLst>
                    <a:ext uri="{FF2B5EF4-FFF2-40B4-BE49-F238E27FC236}">
                      <a16:creationId xmlns:a16="http://schemas.microsoft.com/office/drawing/2014/main" xmlns="" id="{C4B92CC8-583F-4A17-B080-9712C866F6CD}"/>
                    </a:ext>
                  </a:extLst>
                </p:cNvPr>
                <p:cNvSpPr/>
                <p:nvPr/>
              </p:nvSpPr>
              <p:spPr>
                <a:xfrm>
                  <a:off x="1924032" y="-7"/>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2" name="Rectangle 741">
                  <a:extLst>
                    <a:ext uri="{FF2B5EF4-FFF2-40B4-BE49-F238E27FC236}">
                      <a16:creationId xmlns:a16="http://schemas.microsoft.com/office/drawing/2014/main" xmlns="" id="{FB621182-374C-45B9-AF3A-E8D96B09C3D5}"/>
                    </a:ext>
                  </a:extLst>
                </p:cNvPr>
                <p:cNvSpPr/>
                <p:nvPr/>
              </p:nvSpPr>
              <p:spPr>
                <a:xfrm>
                  <a:off x="2164536" y="-8"/>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2" name="Group 601">
                <a:extLst>
                  <a:ext uri="{FF2B5EF4-FFF2-40B4-BE49-F238E27FC236}">
                    <a16:creationId xmlns:a16="http://schemas.microsoft.com/office/drawing/2014/main" xmlns="" id="{6239C89B-999F-42D4-89A0-97960D236622}"/>
                  </a:ext>
                </a:extLst>
              </p:cNvPr>
              <p:cNvGrpSpPr/>
              <p:nvPr/>
            </p:nvGrpSpPr>
            <p:grpSpPr>
              <a:xfrm>
                <a:off x="4886273" y="-8"/>
                <a:ext cx="2426473" cy="6858009"/>
                <a:chOff x="0" y="-8"/>
                <a:chExt cx="2426473" cy="6858009"/>
              </a:xfrm>
            </p:grpSpPr>
            <p:sp>
              <p:nvSpPr>
                <p:cNvPr id="723" name="Rectangle 722">
                  <a:extLst>
                    <a:ext uri="{FF2B5EF4-FFF2-40B4-BE49-F238E27FC236}">
                      <a16:creationId xmlns:a16="http://schemas.microsoft.com/office/drawing/2014/main" xmlns="" id="{35CB4B09-445C-4D29-AD6B-03C517288B17}"/>
                    </a:ext>
                  </a:extLst>
                </p:cNvPr>
                <p:cNvSpPr/>
                <p:nvPr/>
              </p:nvSpPr>
              <p:spPr>
                <a:xfrm>
                  <a:off x="0" y="1"/>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4" name="Rectangle 723">
                  <a:extLst>
                    <a:ext uri="{FF2B5EF4-FFF2-40B4-BE49-F238E27FC236}">
                      <a16:creationId xmlns:a16="http://schemas.microsoft.com/office/drawing/2014/main" xmlns="" id="{D29B9418-7CC0-440C-9AF1-1F4ADA7E9DCB}"/>
                    </a:ext>
                  </a:extLst>
                </p:cNvPr>
                <p:cNvSpPr/>
                <p:nvPr/>
              </p:nvSpPr>
              <p:spPr>
                <a:xfrm>
                  <a:off x="240504" y="0"/>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 name="Rectangle 724">
                  <a:extLst>
                    <a:ext uri="{FF2B5EF4-FFF2-40B4-BE49-F238E27FC236}">
                      <a16:creationId xmlns:a16="http://schemas.microsoft.com/office/drawing/2014/main" xmlns="" id="{3849A0D3-DB26-416A-A4E0-58439A8DF085}"/>
                    </a:ext>
                  </a:extLst>
                </p:cNvPr>
                <p:cNvSpPr/>
                <p:nvPr/>
              </p:nvSpPr>
              <p:spPr>
                <a:xfrm>
                  <a:off x="481008" y="-1"/>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 name="Rectangle 725">
                  <a:extLst>
                    <a:ext uri="{FF2B5EF4-FFF2-40B4-BE49-F238E27FC236}">
                      <a16:creationId xmlns:a16="http://schemas.microsoft.com/office/drawing/2014/main" xmlns="" id="{6DEEC6AA-0DF3-4010-958E-3619150038FE}"/>
                    </a:ext>
                  </a:extLst>
                </p:cNvPr>
                <p:cNvSpPr/>
                <p:nvPr/>
              </p:nvSpPr>
              <p:spPr>
                <a:xfrm>
                  <a:off x="721512" y="-2"/>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7" name="Rectangle 726">
                  <a:extLst>
                    <a:ext uri="{FF2B5EF4-FFF2-40B4-BE49-F238E27FC236}">
                      <a16:creationId xmlns:a16="http://schemas.microsoft.com/office/drawing/2014/main" xmlns="" id="{0E8DE4E6-1D11-48FC-AC4F-FEE1CD05B48B}"/>
                    </a:ext>
                  </a:extLst>
                </p:cNvPr>
                <p:cNvSpPr/>
                <p:nvPr/>
              </p:nvSpPr>
              <p:spPr>
                <a:xfrm>
                  <a:off x="962016" y="-3"/>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8" name="Rectangle 727">
                  <a:extLst>
                    <a:ext uri="{FF2B5EF4-FFF2-40B4-BE49-F238E27FC236}">
                      <a16:creationId xmlns:a16="http://schemas.microsoft.com/office/drawing/2014/main" xmlns="" id="{13D23B17-DEEF-47FB-BD59-9707AC457E6E}"/>
                    </a:ext>
                  </a:extLst>
                </p:cNvPr>
                <p:cNvSpPr/>
                <p:nvPr/>
              </p:nvSpPr>
              <p:spPr>
                <a:xfrm>
                  <a:off x="1202520" y="-4"/>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9" name="Rectangle 728">
                  <a:extLst>
                    <a:ext uri="{FF2B5EF4-FFF2-40B4-BE49-F238E27FC236}">
                      <a16:creationId xmlns:a16="http://schemas.microsoft.com/office/drawing/2014/main" xmlns="" id="{01A0CC8C-6084-454E-A380-5D0893C364E9}"/>
                    </a:ext>
                  </a:extLst>
                </p:cNvPr>
                <p:cNvSpPr/>
                <p:nvPr/>
              </p:nvSpPr>
              <p:spPr>
                <a:xfrm>
                  <a:off x="1443024" y="-5"/>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0" name="Rectangle 729">
                  <a:extLst>
                    <a:ext uri="{FF2B5EF4-FFF2-40B4-BE49-F238E27FC236}">
                      <a16:creationId xmlns:a16="http://schemas.microsoft.com/office/drawing/2014/main" xmlns="" id="{ECA8CEDC-090A-4B8B-B414-59F1704655BD}"/>
                    </a:ext>
                  </a:extLst>
                </p:cNvPr>
                <p:cNvSpPr/>
                <p:nvPr/>
              </p:nvSpPr>
              <p:spPr>
                <a:xfrm>
                  <a:off x="1683528" y="-6"/>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1" name="Rectangle 730">
                  <a:extLst>
                    <a:ext uri="{FF2B5EF4-FFF2-40B4-BE49-F238E27FC236}">
                      <a16:creationId xmlns:a16="http://schemas.microsoft.com/office/drawing/2014/main" xmlns="" id="{8540EDED-EEB1-450B-9F8C-2FC5B54BA799}"/>
                    </a:ext>
                  </a:extLst>
                </p:cNvPr>
                <p:cNvSpPr/>
                <p:nvPr/>
              </p:nvSpPr>
              <p:spPr>
                <a:xfrm>
                  <a:off x="1924032" y="-7"/>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2" name="Rectangle 731">
                  <a:extLst>
                    <a:ext uri="{FF2B5EF4-FFF2-40B4-BE49-F238E27FC236}">
                      <a16:creationId xmlns:a16="http://schemas.microsoft.com/office/drawing/2014/main" xmlns="" id="{C6C5151F-84D7-4CF6-8003-6D067CAA8122}"/>
                    </a:ext>
                  </a:extLst>
                </p:cNvPr>
                <p:cNvSpPr/>
                <p:nvPr/>
              </p:nvSpPr>
              <p:spPr>
                <a:xfrm>
                  <a:off x="2164536" y="-8"/>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03" name="Rectangle: Rounded Corners 55">
                <a:extLst>
                  <a:ext uri="{FF2B5EF4-FFF2-40B4-BE49-F238E27FC236}">
                    <a16:creationId xmlns:a16="http://schemas.microsoft.com/office/drawing/2014/main" xmlns="" id="{ADAC66AF-97C8-4B29-AE9D-5F569041AA6A}"/>
                  </a:ext>
                </a:extLst>
              </p:cNvPr>
              <p:cNvSpPr/>
              <p:nvPr/>
            </p:nvSpPr>
            <p:spPr>
              <a:xfrm>
                <a:off x="2896488" y="2048983"/>
                <a:ext cx="6461464" cy="2760017"/>
              </a:xfrm>
              <a:prstGeom prst="roundRect">
                <a:avLst>
                  <a:gd name="adj" fmla="val 50000"/>
                </a:avLst>
              </a:prstGeom>
              <a:solidFill>
                <a:srgbClr val="1718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4" name="Group 603">
                <a:extLst>
                  <a:ext uri="{FF2B5EF4-FFF2-40B4-BE49-F238E27FC236}">
                    <a16:creationId xmlns:a16="http://schemas.microsoft.com/office/drawing/2014/main" xmlns="" id="{E30D1490-2984-4124-BCA9-F7C81F053C9A}"/>
                  </a:ext>
                </a:extLst>
              </p:cNvPr>
              <p:cNvGrpSpPr/>
              <p:nvPr/>
            </p:nvGrpSpPr>
            <p:grpSpPr>
              <a:xfrm>
                <a:off x="0" y="-8"/>
                <a:ext cx="2464573" cy="6858009"/>
                <a:chOff x="-38100" y="-8"/>
                <a:chExt cx="2464573" cy="6858009"/>
              </a:xfrm>
            </p:grpSpPr>
            <p:sp>
              <p:nvSpPr>
                <p:cNvPr id="713" name="Rectangle 712">
                  <a:extLst>
                    <a:ext uri="{FF2B5EF4-FFF2-40B4-BE49-F238E27FC236}">
                      <a16:creationId xmlns:a16="http://schemas.microsoft.com/office/drawing/2014/main" xmlns="" id="{1AFBF2BC-9771-4BD6-93D8-F8EBC4D846E3}"/>
                    </a:ext>
                  </a:extLst>
                </p:cNvPr>
                <p:cNvSpPr/>
                <p:nvPr/>
              </p:nvSpPr>
              <p:spPr>
                <a:xfrm>
                  <a:off x="-38100" y="1"/>
                  <a:ext cx="300038"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4" name="Rectangle 713">
                  <a:extLst>
                    <a:ext uri="{FF2B5EF4-FFF2-40B4-BE49-F238E27FC236}">
                      <a16:creationId xmlns:a16="http://schemas.microsoft.com/office/drawing/2014/main" xmlns="" id="{32A0A52C-2474-407D-9D6B-1AE2965316A1}"/>
                    </a:ext>
                  </a:extLst>
                </p:cNvPr>
                <p:cNvSpPr/>
                <p:nvPr/>
              </p:nvSpPr>
              <p:spPr>
                <a:xfrm>
                  <a:off x="240504" y="0"/>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5" name="Rectangle 714">
                  <a:extLst>
                    <a:ext uri="{FF2B5EF4-FFF2-40B4-BE49-F238E27FC236}">
                      <a16:creationId xmlns:a16="http://schemas.microsoft.com/office/drawing/2014/main" xmlns="" id="{5C196ACB-7C35-466F-B504-FB0DCEBE8053}"/>
                    </a:ext>
                  </a:extLst>
                </p:cNvPr>
                <p:cNvSpPr/>
                <p:nvPr/>
              </p:nvSpPr>
              <p:spPr>
                <a:xfrm>
                  <a:off x="481008" y="-1"/>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6" name="Rectangle 715">
                  <a:extLst>
                    <a:ext uri="{FF2B5EF4-FFF2-40B4-BE49-F238E27FC236}">
                      <a16:creationId xmlns:a16="http://schemas.microsoft.com/office/drawing/2014/main" xmlns="" id="{45661995-69F7-45AD-A878-5CDB3C909350}"/>
                    </a:ext>
                  </a:extLst>
                </p:cNvPr>
                <p:cNvSpPr/>
                <p:nvPr/>
              </p:nvSpPr>
              <p:spPr>
                <a:xfrm>
                  <a:off x="721512" y="-2"/>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 name="Rectangle 716">
                  <a:extLst>
                    <a:ext uri="{FF2B5EF4-FFF2-40B4-BE49-F238E27FC236}">
                      <a16:creationId xmlns:a16="http://schemas.microsoft.com/office/drawing/2014/main" xmlns="" id="{5F7AAEFD-40E7-44F0-90E6-1FF9E4707F10}"/>
                    </a:ext>
                  </a:extLst>
                </p:cNvPr>
                <p:cNvSpPr/>
                <p:nvPr/>
              </p:nvSpPr>
              <p:spPr>
                <a:xfrm>
                  <a:off x="962016" y="-3"/>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8" name="Rectangle 717">
                  <a:extLst>
                    <a:ext uri="{FF2B5EF4-FFF2-40B4-BE49-F238E27FC236}">
                      <a16:creationId xmlns:a16="http://schemas.microsoft.com/office/drawing/2014/main" xmlns="" id="{8373BE47-4F0C-493D-AC84-7FBC84A82865}"/>
                    </a:ext>
                  </a:extLst>
                </p:cNvPr>
                <p:cNvSpPr/>
                <p:nvPr/>
              </p:nvSpPr>
              <p:spPr>
                <a:xfrm>
                  <a:off x="1202520" y="-4"/>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9" name="Rectangle 718">
                  <a:extLst>
                    <a:ext uri="{FF2B5EF4-FFF2-40B4-BE49-F238E27FC236}">
                      <a16:creationId xmlns:a16="http://schemas.microsoft.com/office/drawing/2014/main" xmlns="" id="{9175F81B-EB84-4ECD-BBE3-D26C1442603A}"/>
                    </a:ext>
                  </a:extLst>
                </p:cNvPr>
                <p:cNvSpPr/>
                <p:nvPr/>
              </p:nvSpPr>
              <p:spPr>
                <a:xfrm>
                  <a:off x="1443024" y="-5"/>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0" name="Rectangle 719">
                  <a:extLst>
                    <a:ext uri="{FF2B5EF4-FFF2-40B4-BE49-F238E27FC236}">
                      <a16:creationId xmlns:a16="http://schemas.microsoft.com/office/drawing/2014/main" xmlns="" id="{D633DE9A-B5B4-4E42-8831-7FF318859C09}"/>
                    </a:ext>
                  </a:extLst>
                </p:cNvPr>
                <p:cNvSpPr/>
                <p:nvPr/>
              </p:nvSpPr>
              <p:spPr>
                <a:xfrm>
                  <a:off x="1683528" y="-6"/>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1" name="Rectangle 720">
                  <a:extLst>
                    <a:ext uri="{FF2B5EF4-FFF2-40B4-BE49-F238E27FC236}">
                      <a16:creationId xmlns:a16="http://schemas.microsoft.com/office/drawing/2014/main" xmlns="" id="{CDE9E90C-CA4B-472C-BE64-5679D1424FF7}"/>
                    </a:ext>
                  </a:extLst>
                </p:cNvPr>
                <p:cNvSpPr/>
                <p:nvPr/>
              </p:nvSpPr>
              <p:spPr>
                <a:xfrm>
                  <a:off x="1924032" y="-7"/>
                  <a:ext cx="261937" cy="6858000"/>
                </a:xfrm>
                <a:prstGeom prst="rect">
                  <a:avLst/>
                </a:prstGeom>
                <a:solidFill>
                  <a:srgbClr val="171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2" name="Rectangle 721">
                  <a:extLst>
                    <a:ext uri="{FF2B5EF4-FFF2-40B4-BE49-F238E27FC236}">
                      <a16:creationId xmlns:a16="http://schemas.microsoft.com/office/drawing/2014/main" xmlns="" id="{1533EEE1-3362-4F9C-B80E-680352EE5AE9}"/>
                    </a:ext>
                  </a:extLst>
                </p:cNvPr>
                <p:cNvSpPr/>
                <p:nvPr/>
              </p:nvSpPr>
              <p:spPr>
                <a:xfrm>
                  <a:off x="2164536" y="-8"/>
                  <a:ext cx="261937" cy="6858000"/>
                </a:xfrm>
                <a:prstGeom prst="rect">
                  <a:avLst/>
                </a:prstGeom>
                <a:solidFill>
                  <a:srgbClr val="272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5" name="Group 604">
                <a:extLst>
                  <a:ext uri="{FF2B5EF4-FFF2-40B4-BE49-F238E27FC236}">
                    <a16:creationId xmlns:a16="http://schemas.microsoft.com/office/drawing/2014/main" xmlns="" id="{03A27C4C-B37F-4E66-8942-1FAEED4A16C4}"/>
                  </a:ext>
                </a:extLst>
              </p:cNvPr>
              <p:cNvGrpSpPr/>
              <p:nvPr/>
            </p:nvGrpSpPr>
            <p:grpSpPr>
              <a:xfrm>
                <a:off x="3147065" y="2146698"/>
                <a:ext cx="3634600" cy="492812"/>
                <a:chOff x="4581185" y="4086316"/>
                <a:chExt cx="3634600" cy="492812"/>
              </a:xfrm>
            </p:grpSpPr>
            <p:grpSp>
              <p:nvGrpSpPr>
                <p:cNvPr id="670" name="Group 669">
                  <a:extLst>
                    <a:ext uri="{FF2B5EF4-FFF2-40B4-BE49-F238E27FC236}">
                      <a16:creationId xmlns:a16="http://schemas.microsoft.com/office/drawing/2014/main" xmlns="" id="{58499832-223A-477F-8A02-C72D21FAF2DB}"/>
                    </a:ext>
                  </a:extLst>
                </p:cNvPr>
                <p:cNvGrpSpPr/>
                <p:nvPr/>
              </p:nvGrpSpPr>
              <p:grpSpPr>
                <a:xfrm>
                  <a:off x="6411276" y="4086316"/>
                  <a:ext cx="1804509" cy="492812"/>
                  <a:chOff x="6170770" y="3866104"/>
                  <a:chExt cx="1804509" cy="492812"/>
                </a:xfrm>
              </p:grpSpPr>
              <p:sp>
                <p:nvSpPr>
                  <p:cNvPr id="692" name="Oval 691">
                    <a:extLst>
                      <a:ext uri="{FF2B5EF4-FFF2-40B4-BE49-F238E27FC236}">
                        <a16:creationId xmlns:a16="http://schemas.microsoft.com/office/drawing/2014/main" xmlns="" id="{11D6B797-D57E-468F-8593-5AEEB71143CF}"/>
                      </a:ext>
                    </a:extLst>
                  </p:cNvPr>
                  <p:cNvSpPr/>
                  <p:nvPr/>
                </p:nvSpPr>
                <p:spPr>
                  <a:xfrm>
                    <a:off x="7512329" y="4231929"/>
                    <a:ext cx="53236" cy="532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3" name="Oval 692">
                    <a:extLst>
                      <a:ext uri="{FF2B5EF4-FFF2-40B4-BE49-F238E27FC236}">
                        <a16:creationId xmlns:a16="http://schemas.microsoft.com/office/drawing/2014/main" xmlns="" id="{73FDC519-E8D1-42F5-A659-9CFAFCED5136}"/>
                      </a:ext>
                    </a:extLst>
                  </p:cNvPr>
                  <p:cNvSpPr/>
                  <p:nvPr/>
                </p:nvSpPr>
                <p:spPr>
                  <a:xfrm>
                    <a:off x="7911271" y="4003942"/>
                    <a:ext cx="64008" cy="640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4" name="Oval 693">
                    <a:extLst>
                      <a:ext uri="{FF2B5EF4-FFF2-40B4-BE49-F238E27FC236}">
                        <a16:creationId xmlns:a16="http://schemas.microsoft.com/office/drawing/2014/main" xmlns="" id="{E0309FCF-6F57-4925-AAC1-486AE2E316C1}"/>
                      </a:ext>
                    </a:extLst>
                  </p:cNvPr>
                  <p:cNvSpPr/>
                  <p:nvPr/>
                </p:nvSpPr>
                <p:spPr>
                  <a:xfrm>
                    <a:off x="7544559" y="3957083"/>
                    <a:ext cx="64008" cy="640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5" name="Oval 694">
                    <a:extLst>
                      <a:ext uri="{FF2B5EF4-FFF2-40B4-BE49-F238E27FC236}">
                        <a16:creationId xmlns:a16="http://schemas.microsoft.com/office/drawing/2014/main" xmlns="" id="{5F07956F-232D-48F7-93DD-254C17AD24B7}"/>
                      </a:ext>
                    </a:extLst>
                  </p:cNvPr>
                  <p:cNvSpPr/>
                  <p:nvPr/>
                </p:nvSpPr>
                <p:spPr>
                  <a:xfrm>
                    <a:off x="7237378" y="4260267"/>
                    <a:ext cx="64008" cy="640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6" name="Cross 695">
                    <a:extLst>
                      <a:ext uri="{FF2B5EF4-FFF2-40B4-BE49-F238E27FC236}">
                        <a16:creationId xmlns:a16="http://schemas.microsoft.com/office/drawing/2014/main" xmlns="" id="{E4E10E79-7EBC-4191-BE9D-37D20FD37DFD}"/>
                      </a:ext>
                    </a:extLst>
                  </p:cNvPr>
                  <p:cNvSpPr/>
                  <p:nvPr/>
                </p:nvSpPr>
                <p:spPr>
                  <a:xfrm>
                    <a:off x="7081798" y="4153393"/>
                    <a:ext cx="61912" cy="61912"/>
                  </a:xfrm>
                  <a:prstGeom prst="plus">
                    <a:avLst>
                      <a:gd name="adj" fmla="val 371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7" name="Cross 696">
                    <a:extLst>
                      <a:ext uri="{FF2B5EF4-FFF2-40B4-BE49-F238E27FC236}">
                        <a16:creationId xmlns:a16="http://schemas.microsoft.com/office/drawing/2014/main" xmlns="" id="{66AC4ABF-8064-40BF-942F-1331D53952A5}"/>
                      </a:ext>
                    </a:extLst>
                  </p:cNvPr>
                  <p:cNvSpPr/>
                  <p:nvPr/>
                </p:nvSpPr>
                <p:spPr>
                  <a:xfrm>
                    <a:off x="6568197" y="4104408"/>
                    <a:ext cx="61912" cy="61912"/>
                  </a:xfrm>
                  <a:prstGeom prst="plus">
                    <a:avLst>
                      <a:gd name="adj" fmla="val 371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8" name="Cross 697">
                    <a:extLst>
                      <a:ext uri="{FF2B5EF4-FFF2-40B4-BE49-F238E27FC236}">
                        <a16:creationId xmlns:a16="http://schemas.microsoft.com/office/drawing/2014/main" xmlns="" id="{C148DD2B-00D6-4FBB-BFEC-E4E0F19B7417}"/>
                      </a:ext>
                    </a:extLst>
                  </p:cNvPr>
                  <p:cNvSpPr/>
                  <p:nvPr/>
                </p:nvSpPr>
                <p:spPr>
                  <a:xfrm>
                    <a:off x="6354633" y="3868485"/>
                    <a:ext cx="61912" cy="61912"/>
                  </a:xfrm>
                  <a:prstGeom prst="plus">
                    <a:avLst>
                      <a:gd name="adj" fmla="val 37157"/>
                    </a:avLst>
                  </a:prstGeom>
                  <a:solidFill>
                    <a:srgbClr val="514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9" name="Cross 698">
                    <a:extLst>
                      <a:ext uri="{FF2B5EF4-FFF2-40B4-BE49-F238E27FC236}">
                        <a16:creationId xmlns:a16="http://schemas.microsoft.com/office/drawing/2014/main" xmlns="" id="{162EB54A-DD4F-4E00-BD5F-7D4D2EA5BECF}"/>
                      </a:ext>
                    </a:extLst>
                  </p:cNvPr>
                  <p:cNvSpPr/>
                  <p:nvPr/>
                </p:nvSpPr>
                <p:spPr>
                  <a:xfrm>
                    <a:off x="6814962" y="3866104"/>
                    <a:ext cx="61912" cy="61912"/>
                  </a:xfrm>
                  <a:prstGeom prst="plus">
                    <a:avLst>
                      <a:gd name="adj" fmla="val 37157"/>
                    </a:avLst>
                  </a:prstGeom>
                  <a:solidFill>
                    <a:srgbClr val="514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0" name="Cross 699">
                    <a:extLst>
                      <a:ext uri="{FF2B5EF4-FFF2-40B4-BE49-F238E27FC236}">
                        <a16:creationId xmlns:a16="http://schemas.microsoft.com/office/drawing/2014/main" xmlns="" id="{A29297D4-3518-40DF-B0E5-25655583B616}"/>
                      </a:ext>
                    </a:extLst>
                  </p:cNvPr>
                  <p:cNvSpPr/>
                  <p:nvPr/>
                </p:nvSpPr>
                <p:spPr>
                  <a:xfrm>
                    <a:off x="6464918" y="4252556"/>
                    <a:ext cx="61912" cy="61912"/>
                  </a:xfrm>
                  <a:prstGeom prst="plus">
                    <a:avLst>
                      <a:gd name="adj" fmla="val 37157"/>
                    </a:avLst>
                  </a:prstGeom>
                  <a:solidFill>
                    <a:srgbClr val="514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1" name="Oval 700">
                    <a:extLst>
                      <a:ext uri="{FF2B5EF4-FFF2-40B4-BE49-F238E27FC236}">
                        <a16:creationId xmlns:a16="http://schemas.microsoft.com/office/drawing/2014/main" xmlns="" id="{4EC869B3-5159-4608-A08C-F45526240385}"/>
                      </a:ext>
                    </a:extLst>
                  </p:cNvPr>
                  <p:cNvSpPr/>
                  <p:nvPr/>
                </p:nvSpPr>
                <p:spPr>
                  <a:xfrm>
                    <a:off x="7423116" y="3970799"/>
                    <a:ext cx="18288" cy="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2" name="Oval 701">
                    <a:extLst>
                      <a:ext uri="{FF2B5EF4-FFF2-40B4-BE49-F238E27FC236}">
                        <a16:creationId xmlns:a16="http://schemas.microsoft.com/office/drawing/2014/main" xmlns="" id="{90F9050B-C776-4C81-BC63-2993689A648A}"/>
                      </a:ext>
                    </a:extLst>
                  </p:cNvPr>
                  <p:cNvSpPr/>
                  <p:nvPr/>
                </p:nvSpPr>
                <p:spPr>
                  <a:xfrm>
                    <a:off x="7687434" y="4148032"/>
                    <a:ext cx="18288" cy="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3" name="Oval 702">
                    <a:extLst>
                      <a:ext uri="{FF2B5EF4-FFF2-40B4-BE49-F238E27FC236}">
                        <a16:creationId xmlns:a16="http://schemas.microsoft.com/office/drawing/2014/main" xmlns="" id="{B2A171BD-D9EB-42EE-A114-B1AD873D27A8}"/>
                      </a:ext>
                    </a:extLst>
                  </p:cNvPr>
                  <p:cNvSpPr/>
                  <p:nvPr/>
                </p:nvSpPr>
                <p:spPr>
                  <a:xfrm>
                    <a:off x="7125422" y="3994798"/>
                    <a:ext cx="18288" cy="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4" name="Oval 703">
                    <a:extLst>
                      <a:ext uri="{FF2B5EF4-FFF2-40B4-BE49-F238E27FC236}">
                        <a16:creationId xmlns:a16="http://schemas.microsoft.com/office/drawing/2014/main" xmlns="" id="{653A60CD-B4C2-47BE-9C8E-CF15A67C1473}"/>
                      </a:ext>
                    </a:extLst>
                  </p:cNvPr>
                  <p:cNvSpPr/>
                  <p:nvPr/>
                </p:nvSpPr>
                <p:spPr>
                  <a:xfrm>
                    <a:off x="6813574" y="4002803"/>
                    <a:ext cx="18288" cy="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5" name="Oval 704">
                    <a:extLst>
                      <a:ext uri="{FF2B5EF4-FFF2-40B4-BE49-F238E27FC236}">
                        <a16:creationId xmlns:a16="http://schemas.microsoft.com/office/drawing/2014/main" xmlns="" id="{FC5D8813-AE35-440B-9289-412B4A662CD6}"/>
                      </a:ext>
                    </a:extLst>
                  </p:cNvPr>
                  <p:cNvSpPr/>
                  <p:nvPr/>
                </p:nvSpPr>
                <p:spPr>
                  <a:xfrm>
                    <a:off x="6845918" y="4158918"/>
                    <a:ext cx="18288" cy="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6" name="Oval 705">
                    <a:extLst>
                      <a:ext uri="{FF2B5EF4-FFF2-40B4-BE49-F238E27FC236}">
                        <a16:creationId xmlns:a16="http://schemas.microsoft.com/office/drawing/2014/main" xmlns="" id="{53063AC9-CA4C-4FA0-90AC-840EE7BC6599}"/>
                      </a:ext>
                    </a:extLst>
                  </p:cNvPr>
                  <p:cNvSpPr/>
                  <p:nvPr/>
                </p:nvSpPr>
                <p:spPr>
                  <a:xfrm>
                    <a:off x="6324988" y="4080523"/>
                    <a:ext cx="18288" cy="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7" name="Oval 706">
                    <a:extLst>
                      <a:ext uri="{FF2B5EF4-FFF2-40B4-BE49-F238E27FC236}">
                        <a16:creationId xmlns:a16="http://schemas.microsoft.com/office/drawing/2014/main" xmlns="" id="{830A924D-03D1-4EFB-A865-B260FB269F97}"/>
                      </a:ext>
                    </a:extLst>
                  </p:cNvPr>
                  <p:cNvSpPr/>
                  <p:nvPr/>
                </p:nvSpPr>
                <p:spPr>
                  <a:xfrm>
                    <a:off x="6170770" y="4035946"/>
                    <a:ext cx="18288" cy="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8" name="Oval 707">
                    <a:extLst>
                      <a:ext uri="{FF2B5EF4-FFF2-40B4-BE49-F238E27FC236}">
                        <a16:creationId xmlns:a16="http://schemas.microsoft.com/office/drawing/2014/main" xmlns="" id="{0FCFB10C-33C3-4393-8CCD-DFA673D9B5A5}"/>
                      </a:ext>
                    </a:extLst>
                  </p:cNvPr>
                  <p:cNvSpPr/>
                  <p:nvPr/>
                </p:nvSpPr>
                <p:spPr>
                  <a:xfrm>
                    <a:off x="6490188" y="4006531"/>
                    <a:ext cx="18288" cy="18288"/>
                  </a:xfrm>
                  <a:prstGeom prst="ellipse">
                    <a:avLst/>
                  </a:prstGeom>
                  <a:solidFill>
                    <a:srgbClr val="514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9" name="Oval 708">
                    <a:extLst>
                      <a:ext uri="{FF2B5EF4-FFF2-40B4-BE49-F238E27FC236}">
                        <a16:creationId xmlns:a16="http://schemas.microsoft.com/office/drawing/2014/main" xmlns="" id="{B984E01E-D5D3-409C-88C2-D267AD245C4F}"/>
                      </a:ext>
                    </a:extLst>
                  </p:cNvPr>
                  <p:cNvSpPr/>
                  <p:nvPr/>
                </p:nvSpPr>
                <p:spPr>
                  <a:xfrm>
                    <a:off x="6242015" y="4294908"/>
                    <a:ext cx="64008" cy="640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0" name="Oval 709">
                    <a:extLst>
                      <a:ext uri="{FF2B5EF4-FFF2-40B4-BE49-F238E27FC236}">
                        <a16:creationId xmlns:a16="http://schemas.microsoft.com/office/drawing/2014/main" xmlns="" id="{A1BC0D27-B632-466E-B050-A8E7EC6D9D5F}"/>
                      </a:ext>
                    </a:extLst>
                  </p:cNvPr>
                  <p:cNvSpPr/>
                  <p:nvPr/>
                </p:nvSpPr>
                <p:spPr>
                  <a:xfrm>
                    <a:off x="6696189" y="4336330"/>
                    <a:ext cx="18288" cy="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1" name="Oval 710">
                    <a:extLst>
                      <a:ext uri="{FF2B5EF4-FFF2-40B4-BE49-F238E27FC236}">
                        <a16:creationId xmlns:a16="http://schemas.microsoft.com/office/drawing/2014/main" xmlns="" id="{4828AFB6-4602-4288-8010-A4FDC4901B6E}"/>
                      </a:ext>
                    </a:extLst>
                  </p:cNvPr>
                  <p:cNvSpPr/>
                  <p:nvPr/>
                </p:nvSpPr>
                <p:spPr>
                  <a:xfrm>
                    <a:off x="6934826" y="4312786"/>
                    <a:ext cx="18288" cy="18288"/>
                  </a:xfrm>
                  <a:prstGeom prst="ellipse">
                    <a:avLst/>
                  </a:prstGeom>
                  <a:solidFill>
                    <a:srgbClr val="514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2" name="Oval 711">
                    <a:extLst>
                      <a:ext uri="{FF2B5EF4-FFF2-40B4-BE49-F238E27FC236}">
                        <a16:creationId xmlns:a16="http://schemas.microsoft.com/office/drawing/2014/main" xmlns="" id="{543A3808-E622-4FF7-90F8-DE5245079E19}"/>
                      </a:ext>
                    </a:extLst>
                  </p:cNvPr>
                  <p:cNvSpPr/>
                  <p:nvPr/>
                </p:nvSpPr>
                <p:spPr>
                  <a:xfrm>
                    <a:off x="7338983" y="4128553"/>
                    <a:ext cx="18288" cy="18288"/>
                  </a:xfrm>
                  <a:prstGeom prst="ellipse">
                    <a:avLst/>
                  </a:prstGeom>
                  <a:solidFill>
                    <a:srgbClr val="514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1" name="Group 670">
                  <a:extLst>
                    <a:ext uri="{FF2B5EF4-FFF2-40B4-BE49-F238E27FC236}">
                      <a16:creationId xmlns:a16="http://schemas.microsoft.com/office/drawing/2014/main" xmlns="" id="{CCFBA139-7541-4629-87D7-10B31955F184}"/>
                    </a:ext>
                  </a:extLst>
                </p:cNvPr>
                <p:cNvGrpSpPr/>
                <p:nvPr/>
              </p:nvGrpSpPr>
              <p:grpSpPr>
                <a:xfrm flipH="1">
                  <a:off x="4581185" y="4086316"/>
                  <a:ext cx="1733264" cy="492812"/>
                  <a:chOff x="6242015" y="3866104"/>
                  <a:chExt cx="1733264" cy="492812"/>
                </a:xfrm>
              </p:grpSpPr>
              <p:sp>
                <p:nvSpPr>
                  <p:cNvPr id="672" name="Oval 671">
                    <a:extLst>
                      <a:ext uri="{FF2B5EF4-FFF2-40B4-BE49-F238E27FC236}">
                        <a16:creationId xmlns:a16="http://schemas.microsoft.com/office/drawing/2014/main" xmlns="" id="{319049AA-6B7F-486E-AC46-75B404A1F964}"/>
                      </a:ext>
                    </a:extLst>
                  </p:cNvPr>
                  <p:cNvSpPr/>
                  <p:nvPr/>
                </p:nvSpPr>
                <p:spPr>
                  <a:xfrm>
                    <a:off x="7512329" y="4231929"/>
                    <a:ext cx="53236" cy="532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3" name="Oval 672">
                    <a:extLst>
                      <a:ext uri="{FF2B5EF4-FFF2-40B4-BE49-F238E27FC236}">
                        <a16:creationId xmlns:a16="http://schemas.microsoft.com/office/drawing/2014/main" xmlns="" id="{8F028B32-20CB-4426-B972-2F35D9D792DA}"/>
                      </a:ext>
                    </a:extLst>
                  </p:cNvPr>
                  <p:cNvSpPr/>
                  <p:nvPr/>
                </p:nvSpPr>
                <p:spPr>
                  <a:xfrm>
                    <a:off x="7911271" y="4003942"/>
                    <a:ext cx="64008" cy="640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4" name="Oval 673">
                    <a:extLst>
                      <a:ext uri="{FF2B5EF4-FFF2-40B4-BE49-F238E27FC236}">
                        <a16:creationId xmlns:a16="http://schemas.microsoft.com/office/drawing/2014/main" xmlns="" id="{4E39F355-0C3D-45DB-ABBD-7C4E3EE2BA2B}"/>
                      </a:ext>
                    </a:extLst>
                  </p:cNvPr>
                  <p:cNvSpPr/>
                  <p:nvPr/>
                </p:nvSpPr>
                <p:spPr>
                  <a:xfrm>
                    <a:off x="7544559" y="3957083"/>
                    <a:ext cx="64008" cy="640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5" name="Oval 674">
                    <a:extLst>
                      <a:ext uri="{FF2B5EF4-FFF2-40B4-BE49-F238E27FC236}">
                        <a16:creationId xmlns:a16="http://schemas.microsoft.com/office/drawing/2014/main" xmlns="" id="{D4A799DC-4F7E-487F-AFFE-F52C47067FEB}"/>
                      </a:ext>
                    </a:extLst>
                  </p:cNvPr>
                  <p:cNvSpPr/>
                  <p:nvPr/>
                </p:nvSpPr>
                <p:spPr>
                  <a:xfrm>
                    <a:off x="7237378" y="4260267"/>
                    <a:ext cx="64008" cy="640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6" name="Cross 675">
                    <a:extLst>
                      <a:ext uri="{FF2B5EF4-FFF2-40B4-BE49-F238E27FC236}">
                        <a16:creationId xmlns:a16="http://schemas.microsoft.com/office/drawing/2014/main" xmlns="" id="{B6A82585-0C13-4426-8CF1-61831158BDDB}"/>
                      </a:ext>
                    </a:extLst>
                  </p:cNvPr>
                  <p:cNvSpPr/>
                  <p:nvPr/>
                </p:nvSpPr>
                <p:spPr>
                  <a:xfrm>
                    <a:off x="7081798" y="4153393"/>
                    <a:ext cx="61912" cy="61912"/>
                  </a:xfrm>
                  <a:prstGeom prst="plus">
                    <a:avLst>
                      <a:gd name="adj" fmla="val 371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7" name="Cross 676">
                    <a:extLst>
                      <a:ext uri="{FF2B5EF4-FFF2-40B4-BE49-F238E27FC236}">
                        <a16:creationId xmlns:a16="http://schemas.microsoft.com/office/drawing/2014/main" xmlns="" id="{559B6E8B-84D4-4FB5-9848-93920C141D85}"/>
                      </a:ext>
                    </a:extLst>
                  </p:cNvPr>
                  <p:cNvSpPr/>
                  <p:nvPr/>
                </p:nvSpPr>
                <p:spPr>
                  <a:xfrm>
                    <a:off x="6568197" y="4104408"/>
                    <a:ext cx="61912" cy="61912"/>
                  </a:xfrm>
                  <a:prstGeom prst="plus">
                    <a:avLst>
                      <a:gd name="adj" fmla="val 371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8" name="Cross 677">
                    <a:extLst>
                      <a:ext uri="{FF2B5EF4-FFF2-40B4-BE49-F238E27FC236}">
                        <a16:creationId xmlns:a16="http://schemas.microsoft.com/office/drawing/2014/main" xmlns="" id="{DCC2E831-A194-473A-A895-56BCDFBE972C}"/>
                      </a:ext>
                    </a:extLst>
                  </p:cNvPr>
                  <p:cNvSpPr/>
                  <p:nvPr/>
                </p:nvSpPr>
                <p:spPr>
                  <a:xfrm>
                    <a:off x="6354633" y="3868485"/>
                    <a:ext cx="61912" cy="61912"/>
                  </a:xfrm>
                  <a:prstGeom prst="plus">
                    <a:avLst>
                      <a:gd name="adj" fmla="val 37157"/>
                    </a:avLst>
                  </a:prstGeom>
                  <a:solidFill>
                    <a:srgbClr val="514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9" name="Cross 678">
                    <a:extLst>
                      <a:ext uri="{FF2B5EF4-FFF2-40B4-BE49-F238E27FC236}">
                        <a16:creationId xmlns:a16="http://schemas.microsoft.com/office/drawing/2014/main" xmlns="" id="{6020261A-E8C5-4EB8-BB7B-5C675AC2E467}"/>
                      </a:ext>
                    </a:extLst>
                  </p:cNvPr>
                  <p:cNvSpPr/>
                  <p:nvPr/>
                </p:nvSpPr>
                <p:spPr>
                  <a:xfrm>
                    <a:off x="6814962" y="3866104"/>
                    <a:ext cx="61912" cy="61912"/>
                  </a:xfrm>
                  <a:prstGeom prst="plus">
                    <a:avLst>
                      <a:gd name="adj" fmla="val 37157"/>
                    </a:avLst>
                  </a:prstGeom>
                  <a:solidFill>
                    <a:srgbClr val="514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0" name="Cross 679">
                    <a:extLst>
                      <a:ext uri="{FF2B5EF4-FFF2-40B4-BE49-F238E27FC236}">
                        <a16:creationId xmlns:a16="http://schemas.microsoft.com/office/drawing/2014/main" xmlns="" id="{B3D4E68D-EC42-492B-8140-5F821406FEA0}"/>
                      </a:ext>
                    </a:extLst>
                  </p:cNvPr>
                  <p:cNvSpPr/>
                  <p:nvPr/>
                </p:nvSpPr>
                <p:spPr>
                  <a:xfrm>
                    <a:off x="6464918" y="4252556"/>
                    <a:ext cx="61912" cy="61912"/>
                  </a:xfrm>
                  <a:prstGeom prst="plus">
                    <a:avLst>
                      <a:gd name="adj" fmla="val 37157"/>
                    </a:avLst>
                  </a:prstGeom>
                  <a:solidFill>
                    <a:srgbClr val="514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1" name="Oval 680">
                    <a:extLst>
                      <a:ext uri="{FF2B5EF4-FFF2-40B4-BE49-F238E27FC236}">
                        <a16:creationId xmlns:a16="http://schemas.microsoft.com/office/drawing/2014/main" xmlns="" id="{2B4D5D6A-DBFE-449E-AD7D-8348FA19E752}"/>
                      </a:ext>
                    </a:extLst>
                  </p:cNvPr>
                  <p:cNvSpPr/>
                  <p:nvPr/>
                </p:nvSpPr>
                <p:spPr>
                  <a:xfrm>
                    <a:off x="7423116" y="3970799"/>
                    <a:ext cx="18288" cy="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2" name="Oval 681">
                    <a:extLst>
                      <a:ext uri="{FF2B5EF4-FFF2-40B4-BE49-F238E27FC236}">
                        <a16:creationId xmlns:a16="http://schemas.microsoft.com/office/drawing/2014/main" xmlns="" id="{7DC1B454-90FC-4905-BEA8-69C6F6AFD944}"/>
                      </a:ext>
                    </a:extLst>
                  </p:cNvPr>
                  <p:cNvSpPr/>
                  <p:nvPr/>
                </p:nvSpPr>
                <p:spPr>
                  <a:xfrm>
                    <a:off x="7687434" y="4148032"/>
                    <a:ext cx="18288" cy="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3" name="Oval 682">
                    <a:extLst>
                      <a:ext uri="{FF2B5EF4-FFF2-40B4-BE49-F238E27FC236}">
                        <a16:creationId xmlns:a16="http://schemas.microsoft.com/office/drawing/2014/main" xmlns="" id="{39D9E8AE-4682-4000-8BFF-22114C81935A}"/>
                      </a:ext>
                    </a:extLst>
                  </p:cNvPr>
                  <p:cNvSpPr/>
                  <p:nvPr/>
                </p:nvSpPr>
                <p:spPr>
                  <a:xfrm>
                    <a:off x="7125422" y="3994798"/>
                    <a:ext cx="18288" cy="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4" name="Oval 683">
                    <a:extLst>
                      <a:ext uri="{FF2B5EF4-FFF2-40B4-BE49-F238E27FC236}">
                        <a16:creationId xmlns:a16="http://schemas.microsoft.com/office/drawing/2014/main" xmlns="" id="{52B82C42-F155-49B6-88D5-CF8A10268BC3}"/>
                      </a:ext>
                    </a:extLst>
                  </p:cNvPr>
                  <p:cNvSpPr/>
                  <p:nvPr/>
                </p:nvSpPr>
                <p:spPr>
                  <a:xfrm>
                    <a:off x="6813574" y="4002803"/>
                    <a:ext cx="18288" cy="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5" name="Oval 684">
                    <a:extLst>
                      <a:ext uri="{FF2B5EF4-FFF2-40B4-BE49-F238E27FC236}">
                        <a16:creationId xmlns:a16="http://schemas.microsoft.com/office/drawing/2014/main" xmlns="" id="{8430B111-CA94-46D6-94C2-28CD09D7D812}"/>
                      </a:ext>
                    </a:extLst>
                  </p:cNvPr>
                  <p:cNvSpPr/>
                  <p:nvPr/>
                </p:nvSpPr>
                <p:spPr>
                  <a:xfrm>
                    <a:off x="6845918" y="4158918"/>
                    <a:ext cx="18288" cy="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6" name="Oval 685">
                    <a:extLst>
                      <a:ext uri="{FF2B5EF4-FFF2-40B4-BE49-F238E27FC236}">
                        <a16:creationId xmlns:a16="http://schemas.microsoft.com/office/drawing/2014/main" xmlns="" id="{E393F3F1-036A-4262-82CF-D6BF377FE541}"/>
                      </a:ext>
                    </a:extLst>
                  </p:cNvPr>
                  <p:cNvSpPr/>
                  <p:nvPr/>
                </p:nvSpPr>
                <p:spPr>
                  <a:xfrm>
                    <a:off x="6324988" y="4080523"/>
                    <a:ext cx="18288" cy="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7" name="Oval 686">
                    <a:extLst>
                      <a:ext uri="{FF2B5EF4-FFF2-40B4-BE49-F238E27FC236}">
                        <a16:creationId xmlns:a16="http://schemas.microsoft.com/office/drawing/2014/main" xmlns="" id="{28FC905F-010A-4E8E-8E14-AE5809F8080C}"/>
                      </a:ext>
                    </a:extLst>
                  </p:cNvPr>
                  <p:cNvSpPr/>
                  <p:nvPr/>
                </p:nvSpPr>
                <p:spPr>
                  <a:xfrm>
                    <a:off x="6490188" y="4006531"/>
                    <a:ext cx="18288" cy="18288"/>
                  </a:xfrm>
                  <a:prstGeom prst="ellipse">
                    <a:avLst/>
                  </a:prstGeom>
                  <a:solidFill>
                    <a:srgbClr val="514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8" name="Oval 687">
                    <a:extLst>
                      <a:ext uri="{FF2B5EF4-FFF2-40B4-BE49-F238E27FC236}">
                        <a16:creationId xmlns:a16="http://schemas.microsoft.com/office/drawing/2014/main" xmlns="" id="{3990BCF8-53FD-4B27-91C0-704CDB8A77FD}"/>
                      </a:ext>
                    </a:extLst>
                  </p:cNvPr>
                  <p:cNvSpPr/>
                  <p:nvPr/>
                </p:nvSpPr>
                <p:spPr>
                  <a:xfrm>
                    <a:off x="6242015" y="4294908"/>
                    <a:ext cx="64008" cy="640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9" name="Oval 688">
                    <a:extLst>
                      <a:ext uri="{FF2B5EF4-FFF2-40B4-BE49-F238E27FC236}">
                        <a16:creationId xmlns:a16="http://schemas.microsoft.com/office/drawing/2014/main" xmlns="" id="{B00A5D10-1372-4100-A5C4-9550A21CA1D2}"/>
                      </a:ext>
                    </a:extLst>
                  </p:cNvPr>
                  <p:cNvSpPr/>
                  <p:nvPr/>
                </p:nvSpPr>
                <p:spPr>
                  <a:xfrm>
                    <a:off x="6696189" y="4336330"/>
                    <a:ext cx="18288" cy="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0" name="Oval 689">
                    <a:extLst>
                      <a:ext uri="{FF2B5EF4-FFF2-40B4-BE49-F238E27FC236}">
                        <a16:creationId xmlns:a16="http://schemas.microsoft.com/office/drawing/2014/main" xmlns="" id="{1B12B0DE-1C34-458F-8466-5FBBAE38451F}"/>
                      </a:ext>
                    </a:extLst>
                  </p:cNvPr>
                  <p:cNvSpPr/>
                  <p:nvPr/>
                </p:nvSpPr>
                <p:spPr>
                  <a:xfrm>
                    <a:off x="6934826" y="4312786"/>
                    <a:ext cx="18288" cy="18288"/>
                  </a:xfrm>
                  <a:prstGeom prst="ellipse">
                    <a:avLst/>
                  </a:prstGeom>
                  <a:solidFill>
                    <a:srgbClr val="514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1" name="Oval 690">
                    <a:extLst>
                      <a:ext uri="{FF2B5EF4-FFF2-40B4-BE49-F238E27FC236}">
                        <a16:creationId xmlns:a16="http://schemas.microsoft.com/office/drawing/2014/main" xmlns="" id="{480F542D-B00B-4D89-99F9-56CA9D289C33}"/>
                      </a:ext>
                    </a:extLst>
                  </p:cNvPr>
                  <p:cNvSpPr/>
                  <p:nvPr/>
                </p:nvSpPr>
                <p:spPr>
                  <a:xfrm>
                    <a:off x="7338983" y="4128553"/>
                    <a:ext cx="18288" cy="18288"/>
                  </a:xfrm>
                  <a:prstGeom prst="ellipse">
                    <a:avLst/>
                  </a:prstGeom>
                  <a:solidFill>
                    <a:srgbClr val="514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06" name="Group 605">
                <a:extLst>
                  <a:ext uri="{FF2B5EF4-FFF2-40B4-BE49-F238E27FC236}">
                    <a16:creationId xmlns:a16="http://schemas.microsoft.com/office/drawing/2014/main" xmlns="" id="{3CB2C9C4-DE14-41A2-9125-8069130D88FD}"/>
                  </a:ext>
                </a:extLst>
              </p:cNvPr>
              <p:cNvGrpSpPr/>
              <p:nvPr/>
            </p:nvGrpSpPr>
            <p:grpSpPr>
              <a:xfrm>
                <a:off x="5775325" y="4086316"/>
                <a:ext cx="3634600" cy="492812"/>
                <a:chOff x="4581185" y="4086316"/>
                <a:chExt cx="3634600" cy="492812"/>
              </a:xfrm>
            </p:grpSpPr>
            <p:grpSp>
              <p:nvGrpSpPr>
                <p:cNvPr id="627" name="Group 626">
                  <a:extLst>
                    <a:ext uri="{FF2B5EF4-FFF2-40B4-BE49-F238E27FC236}">
                      <a16:creationId xmlns:a16="http://schemas.microsoft.com/office/drawing/2014/main" xmlns="" id="{7F7F6080-F1A9-4776-8A40-1DF4D654030A}"/>
                    </a:ext>
                  </a:extLst>
                </p:cNvPr>
                <p:cNvGrpSpPr/>
                <p:nvPr/>
              </p:nvGrpSpPr>
              <p:grpSpPr>
                <a:xfrm>
                  <a:off x="6411276" y="4086316"/>
                  <a:ext cx="1804509" cy="492812"/>
                  <a:chOff x="6170770" y="3866104"/>
                  <a:chExt cx="1804509" cy="492812"/>
                </a:xfrm>
              </p:grpSpPr>
              <p:sp>
                <p:nvSpPr>
                  <p:cNvPr id="649" name="Oval 648">
                    <a:extLst>
                      <a:ext uri="{FF2B5EF4-FFF2-40B4-BE49-F238E27FC236}">
                        <a16:creationId xmlns:a16="http://schemas.microsoft.com/office/drawing/2014/main" xmlns="" id="{A23207A9-930E-4B59-9D90-B5C5B61D830A}"/>
                      </a:ext>
                    </a:extLst>
                  </p:cNvPr>
                  <p:cNvSpPr/>
                  <p:nvPr/>
                </p:nvSpPr>
                <p:spPr>
                  <a:xfrm>
                    <a:off x="7512329" y="4231929"/>
                    <a:ext cx="53236" cy="532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0" name="Oval 649">
                    <a:extLst>
                      <a:ext uri="{FF2B5EF4-FFF2-40B4-BE49-F238E27FC236}">
                        <a16:creationId xmlns:a16="http://schemas.microsoft.com/office/drawing/2014/main" xmlns="" id="{49C9801F-6B91-4514-84BA-2FAE5E722100}"/>
                      </a:ext>
                    </a:extLst>
                  </p:cNvPr>
                  <p:cNvSpPr/>
                  <p:nvPr/>
                </p:nvSpPr>
                <p:spPr>
                  <a:xfrm>
                    <a:off x="7911271" y="4003942"/>
                    <a:ext cx="64008" cy="640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1" name="Oval 650">
                    <a:extLst>
                      <a:ext uri="{FF2B5EF4-FFF2-40B4-BE49-F238E27FC236}">
                        <a16:creationId xmlns:a16="http://schemas.microsoft.com/office/drawing/2014/main" xmlns="" id="{CAC7362C-B741-4A95-9CEE-84E5052086BB}"/>
                      </a:ext>
                    </a:extLst>
                  </p:cNvPr>
                  <p:cNvSpPr/>
                  <p:nvPr/>
                </p:nvSpPr>
                <p:spPr>
                  <a:xfrm>
                    <a:off x="7544559" y="3957083"/>
                    <a:ext cx="64008" cy="640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2" name="Oval 651">
                    <a:extLst>
                      <a:ext uri="{FF2B5EF4-FFF2-40B4-BE49-F238E27FC236}">
                        <a16:creationId xmlns:a16="http://schemas.microsoft.com/office/drawing/2014/main" xmlns="" id="{A0D0B768-414D-448D-9F35-7F8FB29C7DC8}"/>
                      </a:ext>
                    </a:extLst>
                  </p:cNvPr>
                  <p:cNvSpPr/>
                  <p:nvPr/>
                </p:nvSpPr>
                <p:spPr>
                  <a:xfrm>
                    <a:off x="7237378" y="4260267"/>
                    <a:ext cx="64008" cy="640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3" name="Cross 652">
                    <a:extLst>
                      <a:ext uri="{FF2B5EF4-FFF2-40B4-BE49-F238E27FC236}">
                        <a16:creationId xmlns:a16="http://schemas.microsoft.com/office/drawing/2014/main" xmlns="" id="{893943E2-2042-4AAD-874F-C5F16386278C}"/>
                      </a:ext>
                    </a:extLst>
                  </p:cNvPr>
                  <p:cNvSpPr/>
                  <p:nvPr/>
                </p:nvSpPr>
                <p:spPr>
                  <a:xfrm>
                    <a:off x="7081798" y="4153393"/>
                    <a:ext cx="61912" cy="61912"/>
                  </a:xfrm>
                  <a:prstGeom prst="plus">
                    <a:avLst>
                      <a:gd name="adj" fmla="val 371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4" name="Cross 653">
                    <a:extLst>
                      <a:ext uri="{FF2B5EF4-FFF2-40B4-BE49-F238E27FC236}">
                        <a16:creationId xmlns:a16="http://schemas.microsoft.com/office/drawing/2014/main" xmlns="" id="{63FE5E09-2AB1-4521-B576-273A95DB4B6A}"/>
                      </a:ext>
                    </a:extLst>
                  </p:cNvPr>
                  <p:cNvSpPr/>
                  <p:nvPr/>
                </p:nvSpPr>
                <p:spPr>
                  <a:xfrm>
                    <a:off x="6568197" y="4104408"/>
                    <a:ext cx="61912" cy="61912"/>
                  </a:xfrm>
                  <a:prstGeom prst="plus">
                    <a:avLst>
                      <a:gd name="adj" fmla="val 371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5" name="Cross 654">
                    <a:extLst>
                      <a:ext uri="{FF2B5EF4-FFF2-40B4-BE49-F238E27FC236}">
                        <a16:creationId xmlns:a16="http://schemas.microsoft.com/office/drawing/2014/main" xmlns="" id="{2D3A6EB3-EF75-4E8E-8001-BB8D16722EC9}"/>
                      </a:ext>
                    </a:extLst>
                  </p:cNvPr>
                  <p:cNvSpPr/>
                  <p:nvPr/>
                </p:nvSpPr>
                <p:spPr>
                  <a:xfrm>
                    <a:off x="6354633" y="3868485"/>
                    <a:ext cx="61912" cy="61912"/>
                  </a:xfrm>
                  <a:prstGeom prst="plus">
                    <a:avLst>
                      <a:gd name="adj" fmla="val 37157"/>
                    </a:avLst>
                  </a:prstGeom>
                  <a:solidFill>
                    <a:srgbClr val="514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6" name="Cross 655">
                    <a:extLst>
                      <a:ext uri="{FF2B5EF4-FFF2-40B4-BE49-F238E27FC236}">
                        <a16:creationId xmlns:a16="http://schemas.microsoft.com/office/drawing/2014/main" xmlns="" id="{ACB9EAFE-A232-465E-82B7-535F4BBDB076}"/>
                      </a:ext>
                    </a:extLst>
                  </p:cNvPr>
                  <p:cNvSpPr/>
                  <p:nvPr/>
                </p:nvSpPr>
                <p:spPr>
                  <a:xfrm>
                    <a:off x="6814962" y="3866104"/>
                    <a:ext cx="61912" cy="61912"/>
                  </a:xfrm>
                  <a:prstGeom prst="plus">
                    <a:avLst>
                      <a:gd name="adj" fmla="val 37157"/>
                    </a:avLst>
                  </a:prstGeom>
                  <a:solidFill>
                    <a:srgbClr val="514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7" name="Cross 656">
                    <a:extLst>
                      <a:ext uri="{FF2B5EF4-FFF2-40B4-BE49-F238E27FC236}">
                        <a16:creationId xmlns:a16="http://schemas.microsoft.com/office/drawing/2014/main" xmlns="" id="{96EA76EF-15D2-4C9E-AF16-9F55C8F2B1F7}"/>
                      </a:ext>
                    </a:extLst>
                  </p:cNvPr>
                  <p:cNvSpPr/>
                  <p:nvPr/>
                </p:nvSpPr>
                <p:spPr>
                  <a:xfrm>
                    <a:off x="6464918" y="4252556"/>
                    <a:ext cx="61912" cy="61912"/>
                  </a:xfrm>
                  <a:prstGeom prst="plus">
                    <a:avLst>
                      <a:gd name="adj" fmla="val 37157"/>
                    </a:avLst>
                  </a:prstGeom>
                  <a:solidFill>
                    <a:srgbClr val="514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8" name="Oval 657">
                    <a:extLst>
                      <a:ext uri="{FF2B5EF4-FFF2-40B4-BE49-F238E27FC236}">
                        <a16:creationId xmlns:a16="http://schemas.microsoft.com/office/drawing/2014/main" xmlns="" id="{9CC46B87-1BF0-4998-BB23-20D614C572EC}"/>
                      </a:ext>
                    </a:extLst>
                  </p:cNvPr>
                  <p:cNvSpPr/>
                  <p:nvPr/>
                </p:nvSpPr>
                <p:spPr>
                  <a:xfrm>
                    <a:off x="7423116" y="3970799"/>
                    <a:ext cx="18288" cy="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9" name="Oval 658">
                    <a:extLst>
                      <a:ext uri="{FF2B5EF4-FFF2-40B4-BE49-F238E27FC236}">
                        <a16:creationId xmlns:a16="http://schemas.microsoft.com/office/drawing/2014/main" xmlns="" id="{43457B01-AADE-4F97-8D0E-79D86DAC6242}"/>
                      </a:ext>
                    </a:extLst>
                  </p:cNvPr>
                  <p:cNvSpPr/>
                  <p:nvPr/>
                </p:nvSpPr>
                <p:spPr>
                  <a:xfrm>
                    <a:off x="7687434" y="4148032"/>
                    <a:ext cx="18288" cy="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0" name="Oval 659">
                    <a:extLst>
                      <a:ext uri="{FF2B5EF4-FFF2-40B4-BE49-F238E27FC236}">
                        <a16:creationId xmlns:a16="http://schemas.microsoft.com/office/drawing/2014/main" xmlns="" id="{18EC4BA0-52D7-489D-A863-3E1C595D9149}"/>
                      </a:ext>
                    </a:extLst>
                  </p:cNvPr>
                  <p:cNvSpPr/>
                  <p:nvPr/>
                </p:nvSpPr>
                <p:spPr>
                  <a:xfrm>
                    <a:off x="7125422" y="3994798"/>
                    <a:ext cx="18288" cy="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1" name="Oval 660">
                    <a:extLst>
                      <a:ext uri="{FF2B5EF4-FFF2-40B4-BE49-F238E27FC236}">
                        <a16:creationId xmlns:a16="http://schemas.microsoft.com/office/drawing/2014/main" xmlns="" id="{4D9EA37F-613A-4B01-9403-FBF17B91020B}"/>
                      </a:ext>
                    </a:extLst>
                  </p:cNvPr>
                  <p:cNvSpPr/>
                  <p:nvPr/>
                </p:nvSpPr>
                <p:spPr>
                  <a:xfrm>
                    <a:off x="6813574" y="4002803"/>
                    <a:ext cx="18288" cy="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2" name="Oval 661">
                    <a:extLst>
                      <a:ext uri="{FF2B5EF4-FFF2-40B4-BE49-F238E27FC236}">
                        <a16:creationId xmlns:a16="http://schemas.microsoft.com/office/drawing/2014/main" xmlns="" id="{CC8BD7CA-7A2F-46AD-9AC0-AEE77722801F}"/>
                      </a:ext>
                    </a:extLst>
                  </p:cNvPr>
                  <p:cNvSpPr/>
                  <p:nvPr/>
                </p:nvSpPr>
                <p:spPr>
                  <a:xfrm>
                    <a:off x="6845918" y="4158918"/>
                    <a:ext cx="18288" cy="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3" name="Oval 662">
                    <a:extLst>
                      <a:ext uri="{FF2B5EF4-FFF2-40B4-BE49-F238E27FC236}">
                        <a16:creationId xmlns:a16="http://schemas.microsoft.com/office/drawing/2014/main" xmlns="" id="{6A9BF3CD-2F27-4074-8D3C-C50C24469D78}"/>
                      </a:ext>
                    </a:extLst>
                  </p:cNvPr>
                  <p:cNvSpPr/>
                  <p:nvPr/>
                </p:nvSpPr>
                <p:spPr>
                  <a:xfrm>
                    <a:off x="6324988" y="4080523"/>
                    <a:ext cx="18288" cy="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4" name="Oval 663">
                    <a:extLst>
                      <a:ext uri="{FF2B5EF4-FFF2-40B4-BE49-F238E27FC236}">
                        <a16:creationId xmlns:a16="http://schemas.microsoft.com/office/drawing/2014/main" xmlns="" id="{CF1E2AB4-898D-433B-A0F1-112EFD851B1F}"/>
                      </a:ext>
                    </a:extLst>
                  </p:cNvPr>
                  <p:cNvSpPr/>
                  <p:nvPr/>
                </p:nvSpPr>
                <p:spPr>
                  <a:xfrm>
                    <a:off x="6170770" y="4035946"/>
                    <a:ext cx="18288" cy="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5" name="Oval 664">
                    <a:extLst>
                      <a:ext uri="{FF2B5EF4-FFF2-40B4-BE49-F238E27FC236}">
                        <a16:creationId xmlns:a16="http://schemas.microsoft.com/office/drawing/2014/main" xmlns="" id="{5D7864D4-F5CC-4F70-8AA8-0036A6BFD0A1}"/>
                      </a:ext>
                    </a:extLst>
                  </p:cNvPr>
                  <p:cNvSpPr/>
                  <p:nvPr/>
                </p:nvSpPr>
                <p:spPr>
                  <a:xfrm>
                    <a:off x="6490188" y="4006531"/>
                    <a:ext cx="18288" cy="18288"/>
                  </a:xfrm>
                  <a:prstGeom prst="ellipse">
                    <a:avLst/>
                  </a:prstGeom>
                  <a:solidFill>
                    <a:srgbClr val="514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6" name="Oval 665">
                    <a:extLst>
                      <a:ext uri="{FF2B5EF4-FFF2-40B4-BE49-F238E27FC236}">
                        <a16:creationId xmlns:a16="http://schemas.microsoft.com/office/drawing/2014/main" xmlns="" id="{7DFE39AE-2DF2-42A8-8FFD-B33D402849E9}"/>
                      </a:ext>
                    </a:extLst>
                  </p:cNvPr>
                  <p:cNvSpPr/>
                  <p:nvPr/>
                </p:nvSpPr>
                <p:spPr>
                  <a:xfrm>
                    <a:off x="6242015" y="4294908"/>
                    <a:ext cx="64008" cy="640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7" name="Oval 666">
                    <a:extLst>
                      <a:ext uri="{FF2B5EF4-FFF2-40B4-BE49-F238E27FC236}">
                        <a16:creationId xmlns:a16="http://schemas.microsoft.com/office/drawing/2014/main" xmlns="" id="{B4E6B80A-FE01-4146-AC8F-D8728DCBF649}"/>
                      </a:ext>
                    </a:extLst>
                  </p:cNvPr>
                  <p:cNvSpPr/>
                  <p:nvPr/>
                </p:nvSpPr>
                <p:spPr>
                  <a:xfrm>
                    <a:off x="6696189" y="4336330"/>
                    <a:ext cx="18288" cy="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8" name="Oval 667">
                    <a:extLst>
                      <a:ext uri="{FF2B5EF4-FFF2-40B4-BE49-F238E27FC236}">
                        <a16:creationId xmlns:a16="http://schemas.microsoft.com/office/drawing/2014/main" xmlns="" id="{67C61D73-6C9C-449D-BF58-422F90560406}"/>
                      </a:ext>
                    </a:extLst>
                  </p:cNvPr>
                  <p:cNvSpPr/>
                  <p:nvPr/>
                </p:nvSpPr>
                <p:spPr>
                  <a:xfrm>
                    <a:off x="6934826" y="4312786"/>
                    <a:ext cx="18288" cy="18288"/>
                  </a:xfrm>
                  <a:prstGeom prst="ellipse">
                    <a:avLst/>
                  </a:prstGeom>
                  <a:solidFill>
                    <a:srgbClr val="514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9" name="Oval 668">
                    <a:extLst>
                      <a:ext uri="{FF2B5EF4-FFF2-40B4-BE49-F238E27FC236}">
                        <a16:creationId xmlns:a16="http://schemas.microsoft.com/office/drawing/2014/main" xmlns="" id="{F38BA41E-055B-4CA7-86CA-5FDC6D09ABF0}"/>
                      </a:ext>
                    </a:extLst>
                  </p:cNvPr>
                  <p:cNvSpPr/>
                  <p:nvPr/>
                </p:nvSpPr>
                <p:spPr>
                  <a:xfrm>
                    <a:off x="7338983" y="4128553"/>
                    <a:ext cx="18288" cy="18288"/>
                  </a:xfrm>
                  <a:prstGeom prst="ellipse">
                    <a:avLst/>
                  </a:prstGeom>
                  <a:solidFill>
                    <a:srgbClr val="514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8" name="Group 627">
                  <a:extLst>
                    <a:ext uri="{FF2B5EF4-FFF2-40B4-BE49-F238E27FC236}">
                      <a16:creationId xmlns:a16="http://schemas.microsoft.com/office/drawing/2014/main" xmlns="" id="{29655AA2-7C16-4011-B065-889ABAAA7C6D}"/>
                    </a:ext>
                  </a:extLst>
                </p:cNvPr>
                <p:cNvGrpSpPr/>
                <p:nvPr/>
              </p:nvGrpSpPr>
              <p:grpSpPr>
                <a:xfrm flipH="1">
                  <a:off x="4581185" y="4086316"/>
                  <a:ext cx="1733264" cy="492812"/>
                  <a:chOff x="6242015" y="3866104"/>
                  <a:chExt cx="1733264" cy="492812"/>
                </a:xfrm>
              </p:grpSpPr>
              <p:sp>
                <p:nvSpPr>
                  <p:cNvPr id="629" name="Oval 628">
                    <a:extLst>
                      <a:ext uri="{FF2B5EF4-FFF2-40B4-BE49-F238E27FC236}">
                        <a16:creationId xmlns:a16="http://schemas.microsoft.com/office/drawing/2014/main" xmlns="" id="{93579A07-2D5F-42B3-BD7C-FFA5FA7B03AE}"/>
                      </a:ext>
                    </a:extLst>
                  </p:cNvPr>
                  <p:cNvSpPr/>
                  <p:nvPr/>
                </p:nvSpPr>
                <p:spPr>
                  <a:xfrm>
                    <a:off x="7512329" y="4231929"/>
                    <a:ext cx="53236" cy="532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0" name="Oval 629">
                    <a:extLst>
                      <a:ext uri="{FF2B5EF4-FFF2-40B4-BE49-F238E27FC236}">
                        <a16:creationId xmlns:a16="http://schemas.microsoft.com/office/drawing/2014/main" xmlns="" id="{63887DEE-C80B-41D1-9B17-03EB5B904A2B}"/>
                      </a:ext>
                    </a:extLst>
                  </p:cNvPr>
                  <p:cNvSpPr/>
                  <p:nvPr/>
                </p:nvSpPr>
                <p:spPr>
                  <a:xfrm>
                    <a:off x="7911271" y="4003942"/>
                    <a:ext cx="64008" cy="640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1" name="Oval 630">
                    <a:extLst>
                      <a:ext uri="{FF2B5EF4-FFF2-40B4-BE49-F238E27FC236}">
                        <a16:creationId xmlns:a16="http://schemas.microsoft.com/office/drawing/2014/main" xmlns="" id="{6923DDC0-C609-480B-B410-AC2CF95F43BA}"/>
                      </a:ext>
                    </a:extLst>
                  </p:cNvPr>
                  <p:cNvSpPr/>
                  <p:nvPr/>
                </p:nvSpPr>
                <p:spPr>
                  <a:xfrm>
                    <a:off x="7544559" y="3957083"/>
                    <a:ext cx="64008" cy="640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2" name="Oval 631">
                    <a:extLst>
                      <a:ext uri="{FF2B5EF4-FFF2-40B4-BE49-F238E27FC236}">
                        <a16:creationId xmlns:a16="http://schemas.microsoft.com/office/drawing/2014/main" xmlns="" id="{4473E355-4E23-4500-8E95-3771ED37C340}"/>
                      </a:ext>
                    </a:extLst>
                  </p:cNvPr>
                  <p:cNvSpPr/>
                  <p:nvPr/>
                </p:nvSpPr>
                <p:spPr>
                  <a:xfrm>
                    <a:off x="7237378" y="4260267"/>
                    <a:ext cx="64008" cy="640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3" name="Cross 632">
                    <a:extLst>
                      <a:ext uri="{FF2B5EF4-FFF2-40B4-BE49-F238E27FC236}">
                        <a16:creationId xmlns:a16="http://schemas.microsoft.com/office/drawing/2014/main" xmlns="" id="{137FAC81-BFF7-4F08-BB6F-306F6B5E84C8}"/>
                      </a:ext>
                    </a:extLst>
                  </p:cNvPr>
                  <p:cNvSpPr/>
                  <p:nvPr/>
                </p:nvSpPr>
                <p:spPr>
                  <a:xfrm>
                    <a:off x="7081798" y="4153393"/>
                    <a:ext cx="61912" cy="61912"/>
                  </a:xfrm>
                  <a:prstGeom prst="plus">
                    <a:avLst>
                      <a:gd name="adj" fmla="val 371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4" name="Cross 633">
                    <a:extLst>
                      <a:ext uri="{FF2B5EF4-FFF2-40B4-BE49-F238E27FC236}">
                        <a16:creationId xmlns:a16="http://schemas.microsoft.com/office/drawing/2014/main" xmlns="" id="{FAA9DE4D-9006-4365-BC10-8D3463310C37}"/>
                      </a:ext>
                    </a:extLst>
                  </p:cNvPr>
                  <p:cNvSpPr/>
                  <p:nvPr/>
                </p:nvSpPr>
                <p:spPr>
                  <a:xfrm>
                    <a:off x="6568197" y="4104408"/>
                    <a:ext cx="61912" cy="61912"/>
                  </a:xfrm>
                  <a:prstGeom prst="plus">
                    <a:avLst>
                      <a:gd name="adj" fmla="val 371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5" name="Cross 634">
                    <a:extLst>
                      <a:ext uri="{FF2B5EF4-FFF2-40B4-BE49-F238E27FC236}">
                        <a16:creationId xmlns:a16="http://schemas.microsoft.com/office/drawing/2014/main" xmlns="" id="{3DD7C824-3874-4EE6-9988-37F458DAA99D}"/>
                      </a:ext>
                    </a:extLst>
                  </p:cNvPr>
                  <p:cNvSpPr/>
                  <p:nvPr/>
                </p:nvSpPr>
                <p:spPr>
                  <a:xfrm>
                    <a:off x="6354633" y="3868485"/>
                    <a:ext cx="61912" cy="61912"/>
                  </a:xfrm>
                  <a:prstGeom prst="plus">
                    <a:avLst>
                      <a:gd name="adj" fmla="val 37157"/>
                    </a:avLst>
                  </a:prstGeom>
                  <a:solidFill>
                    <a:srgbClr val="514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6" name="Cross 635">
                    <a:extLst>
                      <a:ext uri="{FF2B5EF4-FFF2-40B4-BE49-F238E27FC236}">
                        <a16:creationId xmlns:a16="http://schemas.microsoft.com/office/drawing/2014/main" xmlns="" id="{F85197A2-1582-4DC9-94C0-1E57178515F8}"/>
                      </a:ext>
                    </a:extLst>
                  </p:cNvPr>
                  <p:cNvSpPr/>
                  <p:nvPr/>
                </p:nvSpPr>
                <p:spPr>
                  <a:xfrm>
                    <a:off x="6814962" y="3866104"/>
                    <a:ext cx="61912" cy="61912"/>
                  </a:xfrm>
                  <a:prstGeom prst="plus">
                    <a:avLst>
                      <a:gd name="adj" fmla="val 37157"/>
                    </a:avLst>
                  </a:prstGeom>
                  <a:solidFill>
                    <a:srgbClr val="514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7" name="Cross 636">
                    <a:extLst>
                      <a:ext uri="{FF2B5EF4-FFF2-40B4-BE49-F238E27FC236}">
                        <a16:creationId xmlns:a16="http://schemas.microsoft.com/office/drawing/2014/main" xmlns="" id="{BF93C9EC-A0DF-453C-A61E-94CE73E99D86}"/>
                      </a:ext>
                    </a:extLst>
                  </p:cNvPr>
                  <p:cNvSpPr/>
                  <p:nvPr/>
                </p:nvSpPr>
                <p:spPr>
                  <a:xfrm>
                    <a:off x="6464918" y="4252556"/>
                    <a:ext cx="61912" cy="61912"/>
                  </a:xfrm>
                  <a:prstGeom prst="plus">
                    <a:avLst>
                      <a:gd name="adj" fmla="val 37157"/>
                    </a:avLst>
                  </a:prstGeom>
                  <a:solidFill>
                    <a:srgbClr val="514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8" name="Oval 637">
                    <a:extLst>
                      <a:ext uri="{FF2B5EF4-FFF2-40B4-BE49-F238E27FC236}">
                        <a16:creationId xmlns:a16="http://schemas.microsoft.com/office/drawing/2014/main" xmlns="" id="{4C681DA0-9F1E-439D-A4D5-015083F22A58}"/>
                      </a:ext>
                    </a:extLst>
                  </p:cNvPr>
                  <p:cNvSpPr/>
                  <p:nvPr/>
                </p:nvSpPr>
                <p:spPr>
                  <a:xfrm>
                    <a:off x="7423116" y="3970799"/>
                    <a:ext cx="18288" cy="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9" name="Oval 638">
                    <a:extLst>
                      <a:ext uri="{FF2B5EF4-FFF2-40B4-BE49-F238E27FC236}">
                        <a16:creationId xmlns:a16="http://schemas.microsoft.com/office/drawing/2014/main" xmlns="" id="{F85C6EA3-5B1D-4112-88C1-CD4D19F0B38E}"/>
                      </a:ext>
                    </a:extLst>
                  </p:cNvPr>
                  <p:cNvSpPr/>
                  <p:nvPr/>
                </p:nvSpPr>
                <p:spPr>
                  <a:xfrm>
                    <a:off x="7687434" y="4148032"/>
                    <a:ext cx="18288" cy="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0" name="Oval 639">
                    <a:extLst>
                      <a:ext uri="{FF2B5EF4-FFF2-40B4-BE49-F238E27FC236}">
                        <a16:creationId xmlns:a16="http://schemas.microsoft.com/office/drawing/2014/main" xmlns="" id="{733FCC93-0FB3-42B1-A7C9-8DC66008B3FE}"/>
                      </a:ext>
                    </a:extLst>
                  </p:cNvPr>
                  <p:cNvSpPr/>
                  <p:nvPr/>
                </p:nvSpPr>
                <p:spPr>
                  <a:xfrm>
                    <a:off x="7125422" y="3994798"/>
                    <a:ext cx="18288" cy="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1" name="Oval 640">
                    <a:extLst>
                      <a:ext uri="{FF2B5EF4-FFF2-40B4-BE49-F238E27FC236}">
                        <a16:creationId xmlns:a16="http://schemas.microsoft.com/office/drawing/2014/main" xmlns="" id="{4F751AED-D046-4613-8824-69746A3538E7}"/>
                      </a:ext>
                    </a:extLst>
                  </p:cNvPr>
                  <p:cNvSpPr/>
                  <p:nvPr/>
                </p:nvSpPr>
                <p:spPr>
                  <a:xfrm>
                    <a:off x="6813574" y="4002803"/>
                    <a:ext cx="18288" cy="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2" name="Oval 641">
                    <a:extLst>
                      <a:ext uri="{FF2B5EF4-FFF2-40B4-BE49-F238E27FC236}">
                        <a16:creationId xmlns:a16="http://schemas.microsoft.com/office/drawing/2014/main" xmlns="" id="{659AEEAF-C371-45AA-9221-5F383D15CD11}"/>
                      </a:ext>
                    </a:extLst>
                  </p:cNvPr>
                  <p:cNvSpPr/>
                  <p:nvPr/>
                </p:nvSpPr>
                <p:spPr>
                  <a:xfrm>
                    <a:off x="6845918" y="4158918"/>
                    <a:ext cx="18288" cy="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3" name="Oval 642">
                    <a:extLst>
                      <a:ext uri="{FF2B5EF4-FFF2-40B4-BE49-F238E27FC236}">
                        <a16:creationId xmlns:a16="http://schemas.microsoft.com/office/drawing/2014/main" xmlns="" id="{3857B7DF-6C30-4F79-A468-2A8BF574130C}"/>
                      </a:ext>
                    </a:extLst>
                  </p:cNvPr>
                  <p:cNvSpPr/>
                  <p:nvPr/>
                </p:nvSpPr>
                <p:spPr>
                  <a:xfrm>
                    <a:off x="6324988" y="4080523"/>
                    <a:ext cx="18288" cy="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4" name="Oval 643">
                    <a:extLst>
                      <a:ext uri="{FF2B5EF4-FFF2-40B4-BE49-F238E27FC236}">
                        <a16:creationId xmlns:a16="http://schemas.microsoft.com/office/drawing/2014/main" xmlns="" id="{DD7949A7-8896-4315-AFE9-9F2F28637D7A}"/>
                      </a:ext>
                    </a:extLst>
                  </p:cNvPr>
                  <p:cNvSpPr/>
                  <p:nvPr/>
                </p:nvSpPr>
                <p:spPr>
                  <a:xfrm>
                    <a:off x="6490188" y="4006531"/>
                    <a:ext cx="18288" cy="18288"/>
                  </a:xfrm>
                  <a:prstGeom prst="ellipse">
                    <a:avLst/>
                  </a:prstGeom>
                  <a:solidFill>
                    <a:srgbClr val="514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5" name="Oval 644">
                    <a:extLst>
                      <a:ext uri="{FF2B5EF4-FFF2-40B4-BE49-F238E27FC236}">
                        <a16:creationId xmlns:a16="http://schemas.microsoft.com/office/drawing/2014/main" xmlns="" id="{E6A79699-6554-44A3-A47E-C6E0E3C0329C}"/>
                      </a:ext>
                    </a:extLst>
                  </p:cNvPr>
                  <p:cNvSpPr/>
                  <p:nvPr/>
                </p:nvSpPr>
                <p:spPr>
                  <a:xfrm>
                    <a:off x="6242015" y="4294908"/>
                    <a:ext cx="64008" cy="640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6" name="Oval 645">
                    <a:extLst>
                      <a:ext uri="{FF2B5EF4-FFF2-40B4-BE49-F238E27FC236}">
                        <a16:creationId xmlns:a16="http://schemas.microsoft.com/office/drawing/2014/main" xmlns="" id="{A49111F4-C8DE-4C29-BAF2-F40115EA011D}"/>
                      </a:ext>
                    </a:extLst>
                  </p:cNvPr>
                  <p:cNvSpPr/>
                  <p:nvPr/>
                </p:nvSpPr>
                <p:spPr>
                  <a:xfrm>
                    <a:off x="6696189" y="4336330"/>
                    <a:ext cx="18288" cy="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7" name="Oval 646">
                    <a:extLst>
                      <a:ext uri="{FF2B5EF4-FFF2-40B4-BE49-F238E27FC236}">
                        <a16:creationId xmlns:a16="http://schemas.microsoft.com/office/drawing/2014/main" xmlns="" id="{7194BECD-48B3-4F60-B62B-FDA7056E4D03}"/>
                      </a:ext>
                    </a:extLst>
                  </p:cNvPr>
                  <p:cNvSpPr/>
                  <p:nvPr/>
                </p:nvSpPr>
                <p:spPr>
                  <a:xfrm>
                    <a:off x="6934826" y="4312786"/>
                    <a:ext cx="18288" cy="18288"/>
                  </a:xfrm>
                  <a:prstGeom prst="ellipse">
                    <a:avLst/>
                  </a:prstGeom>
                  <a:solidFill>
                    <a:srgbClr val="514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8" name="Oval 647">
                    <a:extLst>
                      <a:ext uri="{FF2B5EF4-FFF2-40B4-BE49-F238E27FC236}">
                        <a16:creationId xmlns:a16="http://schemas.microsoft.com/office/drawing/2014/main" xmlns="" id="{C80D84F0-8114-4301-AF0F-DE502977C2D2}"/>
                      </a:ext>
                    </a:extLst>
                  </p:cNvPr>
                  <p:cNvSpPr/>
                  <p:nvPr/>
                </p:nvSpPr>
                <p:spPr>
                  <a:xfrm>
                    <a:off x="7338983" y="4128553"/>
                    <a:ext cx="18288" cy="18288"/>
                  </a:xfrm>
                  <a:prstGeom prst="ellipse">
                    <a:avLst/>
                  </a:prstGeom>
                  <a:solidFill>
                    <a:srgbClr val="514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07" name="Freeform: Shape 669">
                <a:extLst>
                  <a:ext uri="{FF2B5EF4-FFF2-40B4-BE49-F238E27FC236}">
                    <a16:creationId xmlns:a16="http://schemas.microsoft.com/office/drawing/2014/main" xmlns="" id="{A768A132-451D-41D8-B085-340EBAD0CE6C}"/>
                  </a:ext>
                </a:extLst>
              </p:cNvPr>
              <p:cNvSpPr/>
              <p:nvPr/>
            </p:nvSpPr>
            <p:spPr>
              <a:xfrm>
                <a:off x="2773679" y="2005013"/>
                <a:ext cx="6641783" cy="2847975"/>
              </a:xfrm>
              <a:custGeom>
                <a:avLst/>
                <a:gdLst>
                  <a:gd name="connsiteX0" fmla="*/ 1686853 w 7170058"/>
                  <a:gd name="connsiteY0" fmla="*/ 248566 h 3295710"/>
                  <a:gd name="connsiteX1" fmla="*/ 315993 w 7170058"/>
                  <a:gd name="connsiteY1" fmla="*/ 1365850 h 3295710"/>
                  <a:gd name="connsiteX2" fmla="*/ 287564 w 7170058"/>
                  <a:gd name="connsiteY2" fmla="*/ 1647855 h 3295710"/>
                  <a:gd name="connsiteX3" fmla="*/ 287564 w 7170058"/>
                  <a:gd name="connsiteY3" fmla="*/ 1647854 h 3295710"/>
                  <a:gd name="connsiteX4" fmla="*/ 287564 w 7170058"/>
                  <a:gd name="connsiteY4" fmla="*/ 1647855 h 3295710"/>
                  <a:gd name="connsiteX5" fmla="*/ 287564 w 7170058"/>
                  <a:gd name="connsiteY5" fmla="*/ 1647855 h 3295710"/>
                  <a:gd name="connsiteX6" fmla="*/ 315993 w 7170058"/>
                  <a:gd name="connsiteY6" fmla="*/ 1929860 h 3295710"/>
                  <a:gd name="connsiteX7" fmla="*/ 1686853 w 7170058"/>
                  <a:gd name="connsiteY7" fmla="*/ 3047143 h 3295710"/>
                  <a:gd name="connsiteX8" fmla="*/ 5483204 w 7170058"/>
                  <a:gd name="connsiteY8" fmla="*/ 3047144 h 3295710"/>
                  <a:gd name="connsiteX9" fmla="*/ 6882493 w 7170058"/>
                  <a:gd name="connsiteY9" fmla="*/ 1647855 h 3295710"/>
                  <a:gd name="connsiteX10" fmla="*/ 6882494 w 7170058"/>
                  <a:gd name="connsiteY10" fmla="*/ 1647855 h 3295710"/>
                  <a:gd name="connsiteX11" fmla="*/ 5483205 w 7170058"/>
                  <a:gd name="connsiteY11" fmla="*/ 248566 h 3295710"/>
                  <a:gd name="connsiteX12" fmla="*/ 1647855 w 7170058"/>
                  <a:gd name="connsiteY12" fmla="*/ 0 h 3295710"/>
                  <a:gd name="connsiteX13" fmla="*/ 5522203 w 7170058"/>
                  <a:gd name="connsiteY13" fmla="*/ 0 h 3295710"/>
                  <a:gd name="connsiteX14" fmla="*/ 7170058 w 7170058"/>
                  <a:gd name="connsiteY14" fmla="*/ 1647855 h 3295710"/>
                  <a:gd name="connsiteX15" fmla="*/ 5522203 w 7170058"/>
                  <a:gd name="connsiteY15" fmla="*/ 3295710 h 3295710"/>
                  <a:gd name="connsiteX16" fmla="*/ 1647855 w 7170058"/>
                  <a:gd name="connsiteY16" fmla="*/ 3295710 h 3295710"/>
                  <a:gd name="connsiteX17" fmla="*/ 0 w 7170058"/>
                  <a:gd name="connsiteY17" fmla="*/ 1647855 h 3295710"/>
                  <a:gd name="connsiteX18" fmla="*/ 1647855 w 7170058"/>
                  <a:gd name="connsiteY18" fmla="*/ 0 h 3295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170058" h="3295710">
                    <a:moveTo>
                      <a:pt x="1686853" y="248566"/>
                    </a:moveTo>
                    <a:cubicBezTo>
                      <a:pt x="1010648" y="248566"/>
                      <a:pt x="446471" y="728217"/>
                      <a:pt x="315993" y="1365850"/>
                    </a:cubicBezTo>
                    <a:lnTo>
                      <a:pt x="287564" y="1647855"/>
                    </a:lnTo>
                    <a:lnTo>
                      <a:pt x="287564" y="1647854"/>
                    </a:lnTo>
                    <a:lnTo>
                      <a:pt x="287564" y="1647855"/>
                    </a:lnTo>
                    <a:lnTo>
                      <a:pt x="287564" y="1647855"/>
                    </a:lnTo>
                    <a:lnTo>
                      <a:pt x="315993" y="1929860"/>
                    </a:lnTo>
                    <a:cubicBezTo>
                      <a:pt x="446471" y="2567492"/>
                      <a:pt x="1010648" y="3047143"/>
                      <a:pt x="1686853" y="3047143"/>
                    </a:cubicBezTo>
                    <a:lnTo>
                      <a:pt x="5483204" y="3047144"/>
                    </a:lnTo>
                    <a:cubicBezTo>
                      <a:pt x="6256010" y="3047144"/>
                      <a:pt x="6882493" y="2420661"/>
                      <a:pt x="6882493" y="1647855"/>
                    </a:cubicBezTo>
                    <a:lnTo>
                      <a:pt x="6882494" y="1647855"/>
                    </a:lnTo>
                    <a:cubicBezTo>
                      <a:pt x="6882494" y="875049"/>
                      <a:pt x="6256011" y="248566"/>
                      <a:pt x="5483205" y="248566"/>
                    </a:cubicBezTo>
                    <a:close/>
                    <a:moveTo>
                      <a:pt x="1647855" y="0"/>
                    </a:moveTo>
                    <a:lnTo>
                      <a:pt x="5522203" y="0"/>
                    </a:lnTo>
                    <a:cubicBezTo>
                      <a:pt x="6432288" y="0"/>
                      <a:pt x="7170058" y="737770"/>
                      <a:pt x="7170058" y="1647855"/>
                    </a:cubicBezTo>
                    <a:cubicBezTo>
                      <a:pt x="7170058" y="2557940"/>
                      <a:pt x="6432288" y="3295710"/>
                      <a:pt x="5522203" y="3295710"/>
                    </a:cubicBezTo>
                    <a:lnTo>
                      <a:pt x="1647855" y="3295710"/>
                    </a:lnTo>
                    <a:cubicBezTo>
                      <a:pt x="737770" y="3295710"/>
                      <a:pt x="0" y="2557940"/>
                      <a:pt x="0" y="1647855"/>
                    </a:cubicBezTo>
                    <a:cubicBezTo>
                      <a:pt x="0" y="737770"/>
                      <a:pt x="737770" y="0"/>
                      <a:pt x="1647855" y="0"/>
                    </a:cubicBezTo>
                    <a:close/>
                  </a:path>
                </a:pathLst>
              </a:custGeom>
              <a:solidFill>
                <a:srgbClr val="8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8" name="Freeform: Shape 674">
                <a:extLst>
                  <a:ext uri="{FF2B5EF4-FFF2-40B4-BE49-F238E27FC236}">
                    <a16:creationId xmlns:a16="http://schemas.microsoft.com/office/drawing/2014/main" xmlns="" id="{AEC2E54C-6F20-47C9-B91E-3A28FFAB6E16}"/>
                  </a:ext>
                </a:extLst>
              </p:cNvPr>
              <p:cNvSpPr/>
              <p:nvPr/>
            </p:nvSpPr>
            <p:spPr>
              <a:xfrm>
                <a:off x="6597512" y="2005013"/>
                <a:ext cx="2817949" cy="2847975"/>
              </a:xfrm>
              <a:custGeom>
                <a:avLst/>
                <a:gdLst>
                  <a:gd name="connsiteX0" fmla="*/ 0 w 2817949"/>
                  <a:gd name="connsiteY0" fmla="*/ 0 h 2847975"/>
                  <a:gd name="connsiteX1" fmla="*/ 1291505 w 2817949"/>
                  <a:gd name="connsiteY1" fmla="*/ 0 h 2847975"/>
                  <a:gd name="connsiteX2" fmla="*/ 2817949 w 2817949"/>
                  <a:gd name="connsiteY2" fmla="*/ 1423988 h 2847975"/>
                  <a:gd name="connsiteX3" fmla="*/ 1291505 w 2817949"/>
                  <a:gd name="connsiteY3" fmla="*/ 2847975 h 2847975"/>
                  <a:gd name="connsiteX4" fmla="*/ 0 w 2817949"/>
                  <a:gd name="connsiteY4" fmla="*/ 2847975 h 2847975"/>
                  <a:gd name="connsiteX5" fmla="*/ 0 w 2817949"/>
                  <a:gd name="connsiteY5" fmla="*/ 2633178 h 2847975"/>
                  <a:gd name="connsiteX6" fmla="*/ 1255379 w 2817949"/>
                  <a:gd name="connsiteY6" fmla="*/ 2633178 h 2847975"/>
                  <a:gd name="connsiteX7" fmla="*/ 2551571 w 2817949"/>
                  <a:gd name="connsiteY7" fmla="*/ 1423988 h 2847975"/>
                  <a:gd name="connsiteX8" fmla="*/ 2551572 w 2817949"/>
                  <a:gd name="connsiteY8" fmla="*/ 1423988 h 2847975"/>
                  <a:gd name="connsiteX9" fmla="*/ 1255380 w 2817949"/>
                  <a:gd name="connsiteY9" fmla="*/ 214797 h 2847975"/>
                  <a:gd name="connsiteX10" fmla="*/ 0 w 2817949"/>
                  <a:gd name="connsiteY10" fmla="*/ 214797 h 2847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7949" h="2847975">
                    <a:moveTo>
                      <a:pt x="0" y="0"/>
                    </a:moveTo>
                    <a:lnTo>
                      <a:pt x="1291505" y="0"/>
                    </a:lnTo>
                    <a:cubicBezTo>
                      <a:pt x="2134536" y="0"/>
                      <a:pt x="2817949" y="637541"/>
                      <a:pt x="2817949" y="1423988"/>
                    </a:cubicBezTo>
                    <a:cubicBezTo>
                      <a:pt x="2817949" y="2210434"/>
                      <a:pt x="2134536" y="2847975"/>
                      <a:pt x="1291505" y="2847975"/>
                    </a:cubicBezTo>
                    <a:lnTo>
                      <a:pt x="0" y="2847975"/>
                    </a:lnTo>
                    <a:lnTo>
                      <a:pt x="0" y="2633178"/>
                    </a:lnTo>
                    <a:lnTo>
                      <a:pt x="1255379" y="2633178"/>
                    </a:lnTo>
                    <a:cubicBezTo>
                      <a:pt x="1971246" y="2633178"/>
                      <a:pt x="2551571" y="2091805"/>
                      <a:pt x="2551571" y="1423988"/>
                    </a:cubicBezTo>
                    <a:lnTo>
                      <a:pt x="2551572" y="1423988"/>
                    </a:lnTo>
                    <a:cubicBezTo>
                      <a:pt x="2551572" y="756170"/>
                      <a:pt x="1971247" y="214797"/>
                      <a:pt x="1255380" y="214797"/>
                    </a:cubicBezTo>
                    <a:lnTo>
                      <a:pt x="0" y="214797"/>
                    </a:lnTo>
                    <a:close/>
                  </a:path>
                </a:pathLst>
              </a:custGeom>
              <a:solidFill>
                <a:srgbClr val="5E0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9" name="Rectangle 608">
                <a:extLst>
                  <a:ext uri="{FF2B5EF4-FFF2-40B4-BE49-F238E27FC236}">
                    <a16:creationId xmlns:a16="http://schemas.microsoft.com/office/drawing/2014/main" xmlns="" id="{83A44D4F-4AE8-4095-B3CF-586174DBA0AE}"/>
                  </a:ext>
                </a:extLst>
              </p:cNvPr>
              <p:cNvSpPr/>
              <p:nvPr/>
            </p:nvSpPr>
            <p:spPr>
              <a:xfrm>
                <a:off x="4307713" y="4641056"/>
                <a:ext cx="3277361" cy="211932"/>
              </a:xfrm>
              <a:prstGeom prst="rect">
                <a:avLst/>
              </a:prstGeom>
              <a:solidFill>
                <a:srgbClr val="B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10" name="TextBox 609">
                <a:extLst>
                  <a:ext uri="{FF2B5EF4-FFF2-40B4-BE49-F238E27FC236}">
                    <a16:creationId xmlns:a16="http://schemas.microsoft.com/office/drawing/2014/main" xmlns="" id="{938BA5FF-0D66-432B-B6F7-B9342CC9A4EA}"/>
                  </a:ext>
                </a:extLst>
              </p:cNvPr>
              <p:cNvSpPr txBox="1"/>
              <p:nvPr/>
            </p:nvSpPr>
            <p:spPr>
              <a:xfrm>
                <a:off x="5003524" y="3063600"/>
                <a:ext cx="3666221" cy="769441"/>
              </a:xfrm>
              <a:prstGeom prst="rect">
                <a:avLst/>
              </a:prstGeom>
              <a:noFill/>
            </p:spPr>
            <p:txBody>
              <a:bodyPr wrap="square" rtlCol="0" anchor="ctr">
                <a:spAutoFit/>
              </a:bodyPr>
              <a:lstStyle/>
              <a:p>
                <a:pPr algn="dist"/>
                <a:r>
                  <a:rPr lang="en-US" sz="4400" b="1" dirty="0" smtClean="0">
                    <a:solidFill>
                      <a:srgbClr val="FF5502"/>
                    </a:solidFill>
                    <a:effectLst>
                      <a:outerShdw blurRad="38100" dist="38100" dir="2700000" algn="tl">
                        <a:srgbClr val="000000">
                          <a:alpha val="43137"/>
                        </a:srgbClr>
                      </a:outerShdw>
                    </a:effectLst>
                    <a:latin typeface="Montserrat ExtraBold" panose="00000900000000000000" pitchFamily="2" charset="0"/>
                  </a:rPr>
                  <a:t>DATASET</a:t>
                </a:r>
                <a:endParaRPr lang="en-US" sz="4400" b="1" dirty="0">
                  <a:solidFill>
                    <a:srgbClr val="FF5502"/>
                  </a:solidFill>
                  <a:effectLst>
                    <a:outerShdw blurRad="38100" dist="38100" dir="2700000" algn="tl">
                      <a:srgbClr val="000000">
                        <a:alpha val="43137"/>
                      </a:srgbClr>
                    </a:outerShdw>
                  </a:effectLst>
                  <a:latin typeface="Montserrat ExtraBold" panose="00000900000000000000" pitchFamily="2" charset="0"/>
                </a:endParaRPr>
              </a:p>
            </p:txBody>
          </p:sp>
          <p:sp>
            <p:nvSpPr>
              <p:cNvPr id="611" name="Rectangle: Rounded Corners 19">
                <a:extLst>
                  <a:ext uri="{FF2B5EF4-FFF2-40B4-BE49-F238E27FC236}">
                    <a16:creationId xmlns:a16="http://schemas.microsoft.com/office/drawing/2014/main" xmlns="" id="{EB989037-1C42-4E0D-83BA-EACFCC4954A5}"/>
                  </a:ext>
                </a:extLst>
              </p:cNvPr>
              <p:cNvSpPr/>
              <p:nvPr/>
            </p:nvSpPr>
            <p:spPr>
              <a:xfrm>
                <a:off x="5020291" y="3791552"/>
                <a:ext cx="3631549" cy="54864"/>
              </a:xfrm>
              <a:prstGeom prst="roundRect">
                <a:avLst>
                  <a:gd name="adj" fmla="val 50000"/>
                </a:avLst>
              </a:prstGeom>
              <a:solidFill>
                <a:srgbClr val="FFB6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2" name="Rectangle: Rounded Corners 21">
                <a:extLst>
                  <a:ext uri="{FF2B5EF4-FFF2-40B4-BE49-F238E27FC236}">
                    <a16:creationId xmlns:a16="http://schemas.microsoft.com/office/drawing/2014/main" xmlns="" id="{DEA47E6B-A973-4338-88E1-BBE2CFDC61FB}"/>
                  </a:ext>
                </a:extLst>
              </p:cNvPr>
              <p:cNvSpPr/>
              <p:nvPr/>
            </p:nvSpPr>
            <p:spPr>
              <a:xfrm>
                <a:off x="4190908" y="4637744"/>
                <a:ext cx="250825" cy="182477"/>
              </a:xfrm>
              <a:prstGeom prst="roundRect">
                <a:avLst>
                  <a:gd name="adj" fmla="val 50000"/>
                </a:avLst>
              </a:prstGeom>
              <a:solidFill>
                <a:srgbClr val="B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3" name="Rectangle: Rounded Corners 796">
                <a:extLst>
                  <a:ext uri="{FF2B5EF4-FFF2-40B4-BE49-F238E27FC236}">
                    <a16:creationId xmlns:a16="http://schemas.microsoft.com/office/drawing/2014/main" xmlns="" id="{E6C2E969-D419-41E8-98F4-EAF388F40CC6}"/>
                  </a:ext>
                </a:extLst>
              </p:cNvPr>
              <p:cNvSpPr/>
              <p:nvPr/>
            </p:nvSpPr>
            <p:spPr>
              <a:xfrm>
                <a:off x="6512767" y="2023976"/>
                <a:ext cx="308087" cy="195262"/>
              </a:xfrm>
              <a:prstGeom prst="roundRect">
                <a:avLst>
                  <a:gd name="adj" fmla="val 50000"/>
                </a:avLst>
              </a:prstGeom>
              <a:solidFill>
                <a:srgbClr val="5E0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4" name="Rectangle: Rounded Corners 798">
                <a:extLst>
                  <a:ext uri="{FF2B5EF4-FFF2-40B4-BE49-F238E27FC236}">
                    <a16:creationId xmlns:a16="http://schemas.microsoft.com/office/drawing/2014/main" xmlns="" id="{863CC8EB-F618-4837-9905-C4EB6E1F8206}"/>
                  </a:ext>
                </a:extLst>
              </p:cNvPr>
              <p:cNvSpPr/>
              <p:nvPr/>
            </p:nvSpPr>
            <p:spPr>
              <a:xfrm>
                <a:off x="7477884" y="4637744"/>
                <a:ext cx="301569" cy="182477"/>
              </a:xfrm>
              <a:prstGeom prst="roundRect">
                <a:avLst>
                  <a:gd name="adj" fmla="val 50000"/>
                </a:avLst>
              </a:prstGeom>
              <a:solidFill>
                <a:srgbClr val="B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 name="Freeform: Shape 668">
                <a:extLst>
                  <a:ext uri="{FF2B5EF4-FFF2-40B4-BE49-F238E27FC236}">
                    <a16:creationId xmlns:a16="http://schemas.microsoft.com/office/drawing/2014/main" xmlns="" id="{3A29E856-7967-4095-8C39-58C187958116}"/>
                  </a:ext>
                </a:extLst>
              </p:cNvPr>
              <p:cNvSpPr/>
              <p:nvPr/>
            </p:nvSpPr>
            <p:spPr>
              <a:xfrm>
                <a:off x="2510971" y="1781145"/>
                <a:ext cx="7170058" cy="3295710"/>
              </a:xfrm>
              <a:custGeom>
                <a:avLst/>
                <a:gdLst>
                  <a:gd name="connsiteX0" fmla="*/ 1686853 w 7170058"/>
                  <a:gd name="connsiteY0" fmla="*/ 248566 h 3295710"/>
                  <a:gd name="connsiteX1" fmla="*/ 315993 w 7170058"/>
                  <a:gd name="connsiteY1" fmla="*/ 1365850 h 3295710"/>
                  <a:gd name="connsiteX2" fmla="*/ 287564 w 7170058"/>
                  <a:gd name="connsiteY2" fmla="*/ 1647855 h 3295710"/>
                  <a:gd name="connsiteX3" fmla="*/ 287564 w 7170058"/>
                  <a:gd name="connsiteY3" fmla="*/ 1647854 h 3295710"/>
                  <a:gd name="connsiteX4" fmla="*/ 287564 w 7170058"/>
                  <a:gd name="connsiteY4" fmla="*/ 1647855 h 3295710"/>
                  <a:gd name="connsiteX5" fmla="*/ 287564 w 7170058"/>
                  <a:gd name="connsiteY5" fmla="*/ 1647855 h 3295710"/>
                  <a:gd name="connsiteX6" fmla="*/ 315993 w 7170058"/>
                  <a:gd name="connsiteY6" fmla="*/ 1929860 h 3295710"/>
                  <a:gd name="connsiteX7" fmla="*/ 1686853 w 7170058"/>
                  <a:gd name="connsiteY7" fmla="*/ 3047143 h 3295710"/>
                  <a:gd name="connsiteX8" fmla="*/ 5483204 w 7170058"/>
                  <a:gd name="connsiteY8" fmla="*/ 3047144 h 3295710"/>
                  <a:gd name="connsiteX9" fmla="*/ 6882493 w 7170058"/>
                  <a:gd name="connsiteY9" fmla="*/ 1647855 h 3295710"/>
                  <a:gd name="connsiteX10" fmla="*/ 6882494 w 7170058"/>
                  <a:gd name="connsiteY10" fmla="*/ 1647855 h 3295710"/>
                  <a:gd name="connsiteX11" fmla="*/ 5483205 w 7170058"/>
                  <a:gd name="connsiteY11" fmla="*/ 248566 h 3295710"/>
                  <a:gd name="connsiteX12" fmla="*/ 1647855 w 7170058"/>
                  <a:gd name="connsiteY12" fmla="*/ 0 h 3295710"/>
                  <a:gd name="connsiteX13" fmla="*/ 5522203 w 7170058"/>
                  <a:gd name="connsiteY13" fmla="*/ 0 h 3295710"/>
                  <a:gd name="connsiteX14" fmla="*/ 7170058 w 7170058"/>
                  <a:gd name="connsiteY14" fmla="*/ 1647855 h 3295710"/>
                  <a:gd name="connsiteX15" fmla="*/ 5522203 w 7170058"/>
                  <a:gd name="connsiteY15" fmla="*/ 3295710 h 3295710"/>
                  <a:gd name="connsiteX16" fmla="*/ 1647855 w 7170058"/>
                  <a:gd name="connsiteY16" fmla="*/ 3295710 h 3295710"/>
                  <a:gd name="connsiteX17" fmla="*/ 0 w 7170058"/>
                  <a:gd name="connsiteY17" fmla="*/ 1647855 h 3295710"/>
                  <a:gd name="connsiteX18" fmla="*/ 1647855 w 7170058"/>
                  <a:gd name="connsiteY18" fmla="*/ 0 h 3295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170058" h="3295710">
                    <a:moveTo>
                      <a:pt x="1686853" y="248566"/>
                    </a:moveTo>
                    <a:cubicBezTo>
                      <a:pt x="1010648" y="248566"/>
                      <a:pt x="446471" y="728217"/>
                      <a:pt x="315993" y="1365850"/>
                    </a:cubicBezTo>
                    <a:lnTo>
                      <a:pt x="287564" y="1647855"/>
                    </a:lnTo>
                    <a:lnTo>
                      <a:pt x="287564" y="1647854"/>
                    </a:lnTo>
                    <a:lnTo>
                      <a:pt x="287564" y="1647855"/>
                    </a:lnTo>
                    <a:lnTo>
                      <a:pt x="287564" y="1647855"/>
                    </a:lnTo>
                    <a:lnTo>
                      <a:pt x="315993" y="1929860"/>
                    </a:lnTo>
                    <a:cubicBezTo>
                      <a:pt x="446471" y="2567492"/>
                      <a:pt x="1010648" y="3047143"/>
                      <a:pt x="1686853" y="3047143"/>
                    </a:cubicBezTo>
                    <a:lnTo>
                      <a:pt x="5483204" y="3047144"/>
                    </a:lnTo>
                    <a:cubicBezTo>
                      <a:pt x="6256010" y="3047144"/>
                      <a:pt x="6882493" y="2420661"/>
                      <a:pt x="6882493" y="1647855"/>
                    </a:cubicBezTo>
                    <a:lnTo>
                      <a:pt x="6882494" y="1647855"/>
                    </a:lnTo>
                    <a:cubicBezTo>
                      <a:pt x="6882494" y="875049"/>
                      <a:pt x="6256011" y="248566"/>
                      <a:pt x="5483205" y="248566"/>
                    </a:cubicBezTo>
                    <a:close/>
                    <a:moveTo>
                      <a:pt x="1647855" y="0"/>
                    </a:moveTo>
                    <a:lnTo>
                      <a:pt x="5522203" y="0"/>
                    </a:lnTo>
                    <a:cubicBezTo>
                      <a:pt x="6432288" y="0"/>
                      <a:pt x="7170058" y="737770"/>
                      <a:pt x="7170058" y="1647855"/>
                    </a:cubicBezTo>
                    <a:cubicBezTo>
                      <a:pt x="7170058" y="2557940"/>
                      <a:pt x="6432288" y="3295710"/>
                      <a:pt x="5522203" y="3295710"/>
                    </a:cubicBezTo>
                    <a:lnTo>
                      <a:pt x="1647855" y="3295710"/>
                    </a:lnTo>
                    <a:cubicBezTo>
                      <a:pt x="737770" y="3295710"/>
                      <a:pt x="0" y="2557940"/>
                      <a:pt x="0" y="1647855"/>
                    </a:cubicBezTo>
                    <a:cubicBezTo>
                      <a:pt x="0" y="737770"/>
                      <a:pt x="737770" y="0"/>
                      <a:pt x="1647855" y="0"/>
                    </a:cubicBezTo>
                    <a:close/>
                  </a:path>
                </a:pathLst>
              </a:custGeom>
              <a:solidFill>
                <a:srgbClr val="FFB605"/>
              </a:solidFill>
              <a:ln w="28575">
                <a:solidFill>
                  <a:srgbClr val="FFB6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6" name="Group 615">
                <a:extLst>
                  <a:ext uri="{FF2B5EF4-FFF2-40B4-BE49-F238E27FC236}">
                    <a16:creationId xmlns:a16="http://schemas.microsoft.com/office/drawing/2014/main" xmlns="" id="{F77037B3-4179-48B0-95C9-E0BF27B0811D}"/>
                  </a:ext>
                </a:extLst>
              </p:cNvPr>
              <p:cNvGrpSpPr/>
              <p:nvPr/>
            </p:nvGrpSpPr>
            <p:grpSpPr>
              <a:xfrm>
                <a:off x="3347543" y="2708663"/>
                <a:ext cx="1458636" cy="1453200"/>
                <a:chOff x="3347543" y="2670563"/>
                <a:chExt cx="1458636" cy="1453200"/>
              </a:xfrm>
            </p:grpSpPr>
            <p:sp>
              <p:nvSpPr>
                <p:cNvPr id="617" name="Oval 616">
                  <a:extLst>
                    <a:ext uri="{FF2B5EF4-FFF2-40B4-BE49-F238E27FC236}">
                      <a16:creationId xmlns:a16="http://schemas.microsoft.com/office/drawing/2014/main" xmlns="" id="{40823C58-DBCA-4D41-8BD6-6D24E548AFB4}"/>
                    </a:ext>
                  </a:extLst>
                </p:cNvPr>
                <p:cNvSpPr/>
                <p:nvPr/>
              </p:nvSpPr>
              <p:spPr>
                <a:xfrm>
                  <a:off x="3352979" y="2670563"/>
                  <a:ext cx="1453200" cy="1453200"/>
                </a:xfrm>
                <a:prstGeom prst="ellipse">
                  <a:avLst/>
                </a:prstGeom>
                <a:solidFill>
                  <a:srgbClr val="EB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8" name="Freeform: Shape 804">
                  <a:extLst>
                    <a:ext uri="{FF2B5EF4-FFF2-40B4-BE49-F238E27FC236}">
                      <a16:creationId xmlns:a16="http://schemas.microsoft.com/office/drawing/2014/main" xmlns="" id="{CCA06B6D-9E53-466B-8CDE-AFC99F8F5FFB}"/>
                    </a:ext>
                  </a:extLst>
                </p:cNvPr>
                <p:cNvSpPr/>
                <p:nvPr/>
              </p:nvSpPr>
              <p:spPr>
                <a:xfrm>
                  <a:off x="3347543" y="2670563"/>
                  <a:ext cx="1097325" cy="1173421"/>
                </a:xfrm>
                <a:custGeom>
                  <a:avLst/>
                  <a:gdLst>
                    <a:gd name="connsiteX0" fmla="*/ 726601 w 1097325"/>
                    <a:gd name="connsiteY0" fmla="*/ 0 h 1173421"/>
                    <a:gd name="connsiteX1" fmla="*/ 873037 w 1097325"/>
                    <a:gd name="connsiteY1" fmla="*/ 14762 h 1173421"/>
                    <a:gd name="connsiteX2" fmla="*/ 976689 w 1097325"/>
                    <a:gd name="connsiteY2" fmla="*/ 46938 h 1173421"/>
                    <a:gd name="connsiteX3" fmla="*/ 1040225 w 1097325"/>
                    <a:gd name="connsiteY3" fmla="*/ 163996 h 1173421"/>
                    <a:gd name="connsiteX4" fmla="*/ 1097325 w 1097325"/>
                    <a:gd name="connsiteY4" fmla="*/ 446821 h 1173421"/>
                    <a:gd name="connsiteX5" fmla="*/ 370725 w 1097325"/>
                    <a:gd name="connsiteY5" fmla="*/ 1173421 h 1173421"/>
                    <a:gd name="connsiteX6" fmla="*/ 224289 w 1097325"/>
                    <a:gd name="connsiteY6" fmla="*/ 1158659 h 1173421"/>
                    <a:gd name="connsiteX7" fmla="*/ 120637 w 1097325"/>
                    <a:gd name="connsiteY7" fmla="*/ 1126483 h 1173421"/>
                    <a:gd name="connsiteX8" fmla="*/ 57100 w 1097325"/>
                    <a:gd name="connsiteY8" fmla="*/ 1009425 h 1173421"/>
                    <a:gd name="connsiteX9" fmla="*/ 0 w 1097325"/>
                    <a:gd name="connsiteY9" fmla="*/ 726600 h 1173421"/>
                    <a:gd name="connsiteX10" fmla="*/ 726601 w 1097325"/>
                    <a:gd name="connsiteY10" fmla="*/ 0 h 117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97325" h="1173421">
                      <a:moveTo>
                        <a:pt x="726601" y="0"/>
                      </a:moveTo>
                      <a:cubicBezTo>
                        <a:pt x="776761" y="0"/>
                        <a:pt x="825735" y="5083"/>
                        <a:pt x="873037" y="14762"/>
                      </a:cubicBezTo>
                      <a:lnTo>
                        <a:pt x="976689" y="46938"/>
                      </a:lnTo>
                      <a:lnTo>
                        <a:pt x="1040225" y="163996"/>
                      </a:lnTo>
                      <a:cubicBezTo>
                        <a:pt x="1076993" y="250925"/>
                        <a:pt x="1097325" y="346499"/>
                        <a:pt x="1097325" y="446821"/>
                      </a:cubicBezTo>
                      <a:cubicBezTo>
                        <a:pt x="1097325" y="848111"/>
                        <a:pt x="772017" y="1173421"/>
                        <a:pt x="370725" y="1173421"/>
                      </a:cubicBezTo>
                      <a:cubicBezTo>
                        <a:pt x="320563" y="1173421"/>
                        <a:pt x="271589" y="1168338"/>
                        <a:pt x="224289" y="1158659"/>
                      </a:cubicBezTo>
                      <a:lnTo>
                        <a:pt x="120637" y="1126483"/>
                      </a:lnTo>
                      <a:lnTo>
                        <a:pt x="57100" y="1009425"/>
                      </a:lnTo>
                      <a:cubicBezTo>
                        <a:pt x="20332" y="922496"/>
                        <a:pt x="0" y="826923"/>
                        <a:pt x="0" y="726600"/>
                      </a:cubicBezTo>
                      <a:cubicBezTo>
                        <a:pt x="0" y="325310"/>
                        <a:pt x="325309" y="0"/>
                        <a:pt x="726601" y="0"/>
                      </a:cubicBezTo>
                      <a:close/>
                    </a:path>
                  </a:pathLst>
                </a:custGeom>
                <a:solidFill>
                  <a:srgbClr val="F835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9" name="Freeform: Shape 806">
                  <a:extLst>
                    <a:ext uri="{FF2B5EF4-FFF2-40B4-BE49-F238E27FC236}">
                      <a16:creationId xmlns:a16="http://schemas.microsoft.com/office/drawing/2014/main" xmlns="" id="{B357DA06-9170-42DA-A1F1-B5A2E67E9F51}"/>
                    </a:ext>
                  </a:extLst>
                </p:cNvPr>
                <p:cNvSpPr/>
                <p:nvPr/>
              </p:nvSpPr>
              <p:spPr>
                <a:xfrm>
                  <a:off x="3849851" y="2821848"/>
                  <a:ext cx="937700" cy="438094"/>
                </a:xfrm>
                <a:custGeom>
                  <a:avLst/>
                  <a:gdLst>
                    <a:gd name="connsiteX0" fmla="*/ 0 w 937700"/>
                    <a:gd name="connsiteY0" fmla="*/ 219046 h 438094"/>
                    <a:gd name="connsiteX1" fmla="*/ 0 w 937700"/>
                    <a:gd name="connsiteY1" fmla="*/ 219047 h 438094"/>
                    <a:gd name="connsiteX2" fmla="*/ 0 w 937700"/>
                    <a:gd name="connsiteY2" fmla="*/ 219047 h 438094"/>
                    <a:gd name="connsiteX3" fmla="*/ 219046 w 937700"/>
                    <a:gd name="connsiteY3" fmla="*/ 0 h 438094"/>
                    <a:gd name="connsiteX4" fmla="*/ 671042 w 937700"/>
                    <a:gd name="connsiteY4" fmla="*/ 0 h 438094"/>
                    <a:gd name="connsiteX5" fmla="*/ 738090 w 937700"/>
                    <a:gd name="connsiteY5" fmla="*/ 55319 h 438094"/>
                    <a:gd name="connsiteX6" fmla="*/ 936144 w 937700"/>
                    <a:gd name="connsiteY6" fmla="*/ 422668 h 438094"/>
                    <a:gd name="connsiteX7" fmla="*/ 937700 w 937700"/>
                    <a:gd name="connsiteY7" fmla="*/ 438094 h 438094"/>
                    <a:gd name="connsiteX8" fmla="*/ 219046 w 937700"/>
                    <a:gd name="connsiteY8" fmla="*/ 438093 h 438094"/>
                    <a:gd name="connsiteX9" fmla="*/ 17214 w 937700"/>
                    <a:gd name="connsiteY9" fmla="*/ 304309 h 438094"/>
                    <a:gd name="connsiteX10" fmla="*/ 0 w 937700"/>
                    <a:gd name="connsiteY10" fmla="*/ 219047 h 438094"/>
                    <a:gd name="connsiteX11" fmla="*/ 17214 w 937700"/>
                    <a:gd name="connsiteY11" fmla="*/ 133784 h 438094"/>
                    <a:gd name="connsiteX12" fmla="*/ 219046 w 937700"/>
                    <a:gd name="connsiteY12" fmla="*/ 0 h 438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7700" h="438094">
                      <a:moveTo>
                        <a:pt x="0" y="219046"/>
                      </a:moveTo>
                      <a:lnTo>
                        <a:pt x="0" y="219047"/>
                      </a:lnTo>
                      <a:lnTo>
                        <a:pt x="0" y="219047"/>
                      </a:lnTo>
                      <a:close/>
                      <a:moveTo>
                        <a:pt x="219046" y="0"/>
                      </a:moveTo>
                      <a:lnTo>
                        <a:pt x="671042" y="0"/>
                      </a:lnTo>
                      <a:lnTo>
                        <a:pt x="738090" y="55319"/>
                      </a:lnTo>
                      <a:cubicBezTo>
                        <a:pt x="836706" y="153936"/>
                        <a:pt x="907108" y="280768"/>
                        <a:pt x="936144" y="422668"/>
                      </a:cubicBezTo>
                      <a:lnTo>
                        <a:pt x="937700" y="438094"/>
                      </a:lnTo>
                      <a:lnTo>
                        <a:pt x="219046" y="438093"/>
                      </a:lnTo>
                      <a:cubicBezTo>
                        <a:pt x="128314" y="438093"/>
                        <a:pt x="50466" y="382928"/>
                        <a:pt x="17214" y="304309"/>
                      </a:cubicBezTo>
                      <a:lnTo>
                        <a:pt x="0" y="219047"/>
                      </a:lnTo>
                      <a:lnTo>
                        <a:pt x="17214" y="133784"/>
                      </a:lnTo>
                      <a:cubicBezTo>
                        <a:pt x="50466" y="55165"/>
                        <a:pt x="128314" y="0"/>
                        <a:pt x="219046" y="0"/>
                      </a:cubicBezTo>
                      <a:close/>
                    </a:path>
                  </a:pathLst>
                </a:custGeom>
                <a:solidFill>
                  <a:srgbClr val="FF5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0" name="Freeform: Shape 808">
                  <a:extLst>
                    <a:ext uri="{FF2B5EF4-FFF2-40B4-BE49-F238E27FC236}">
                      <a16:creationId xmlns:a16="http://schemas.microsoft.com/office/drawing/2014/main" xmlns="" id="{57FBBCB6-A4B1-47B6-AA4A-3B8E76E6B4EE}"/>
                    </a:ext>
                  </a:extLst>
                </p:cNvPr>
                <p:cNvSpPr/>
                <p:nvPr/>
              </p:nvSpPr>
              <p:spPr>
                <a:xfrm>
                  <a:off x="4079579" y="3428999"/>
                  <a:ext cx="723390" cy="513312"/>
                </a:xfrm>
                <a:custGeom>
                  <a:avLst/>
                  <a:gdLst>
                    <a:gd name="connsiteX0" fmla="*/ 256656 w 723390"/>
                    <a:gd name="connsiteY0" fmla="*/ 0 h 513312"/>
                    <a:gd name="connsiteX1" fmla="*/ 723390 w 723390"/>
                    <a:gd name="connsiteY1" fmla="*/ 0 h 513312"/>
                    <a:gd name="connsiteX2" fmla="*/ 711838 w 723390"/>
                    <a:gd name="connsiteY2" fmla="*/ 114599 h 513312"/>
                    <a:gd name="connsiteX3" fmla="*/ 513784 w 723390"/>
                    <a:gd name="connsiteY3" fmla="*/ 481948 h 513312"/>
                    <a:gd name="connsiteX4" fmla="*/ 475770 w 723390"/>
                    <a:gd name="connsiteY4" fmla="*/ 513312 h 513312"/>
                    <a:gd name="connsiteX5" fmla="*/ 256656 w 723390"/>
                    <a:gd name="connsiteY5" fmla="*/ 513312 h 513312"/>
                    <a:gd name="connsiteX6" fmla="*/ 0 w 723390"/>
                    <a:gd name="connsiteY6" fmla="*/ 256656 h 513312"/>
                    <a:gd name="connsiteX7" fmla="*/ 256656 w 723390"/>
                    <a:gd name="connsiteY7" fmla="*/ 0 h 513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390" h="513312">
                      <a:moveTo>
                        <a:pt x="256656" y="0"/>
                      </a:moveTo>
                      <a:lnTo>
                        <a:pt x="723390" y="0"/>
                      </a:lnTo>
                      <a:lnTo>
                        <a:pt x="711838" y="114599"/>
                      </a:lnTo>
                      <a:cubicBezTo>
                        <a:pt x="682802" y="256499"/>
                        <a:pt x="612400" y="383331"/>
                        <a:pt x="513784" y="481948"/>
                      </a:cubicBezTo>
                      <a:lnTo>
                        <a:pt x="475770" y="513312"/>
                      </a:lnTo>
                      <a:lnTo>
                        <a:pt x="256656" y="513312"/>
                      </a:lnTo>
                      <a:cubicBezTo>
                        <a:pt x="114909" y="513312"/>
                        <a:pt x="0" y="398403"/>
                        <a:pt x="0" y="256656"/>
                      </a:cubicBezTo>
                      <a:cubicBezTo>
                        <a:pt x="0" y="114909"/>
                        <a:pt x="114909" y="0"/>
                        <a:pt x="256656" y="0"/>
                      </a:cubicBezTo>
                      <a:close/>
                    </a:path>
                  </a:pathLst>
                </a:custGeom>
                <a:solidFill>
                  <a:srgbClr val="FF5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1" name="Freeform: Shape 810">
                  <a:extLst>
                    <a:ext uri="{FF2B5EF4-FFF2-40B4-BE49-F238E27FC236}">
                      <a16:creationId xmlns:a16="http://schemas.microsoft.com/office/drawing/2014/main" xmlns="" id="{965F16B0-DA61-4ED5-98BF-504BBF51D4A3}"/>
                    </a:ext>
                  </a:extLst>
                </p:cNvPr>
                <p:cNvSpPr/>
                <p:nvPr/>
              </p:nvSpPr>
              <p:spPr>
                <a:xfrm>
                  <a:off x="3352978" y="2915213"/>
                  <a:ext cx="384652" cy="419409"/>
                </a:xfrm>
                <a:custGeom>
                  <a:avLst/>
                  <a:gdLst>
                    <a:gd name="connsiteX0" fmla="*/ 180246 w 384652"/>
                    <a:gd name="connsiteY0" fmla="*/ 0 h 419409"/>
                    <a:gd name="connsiteX1" fmla="*/ 216986 w 384652"/>
                    <a:gd name="connsiteY1" fmla="*/ 3703 h 419409"/>
                    <a:gd name="connsiteX2" fmla="*/ 384652 w 384652"/>
                    <a:gd name="connsiteY2" fmla="*/ 209423 h 419409"/>
                    <a:gd name="connsiteX3" fmla="*/ 384651 w 384652"/>
                    <a:gd name="connsiteY3" fmla="*/ 209423 h 419409"/>
                    <a:gd name="connsiteX4" fmla="*/ 174665 w 384652"/>
                    <a:gd name="connsiteY4" fmla="*/ 419409 h 419409"/>
                    <a:gd name="connsiteX5" fmla="*/ 0 w 384652"/>
                    <a:gd name="connsiteY5" fmla="*/ 419409 h 419409"/>
                    <a:gd name="connsiteX6" fmla="*/ 8457 w 384652"/>
                    <a:gd name="connsiteY6" fmla="*/ 335515 h 419409"/>
                    <a:gd name="connsiteX7" fmla="*/ 117787 w 384652"/>
                    <a:gd name="connsiteY7" fmla="*/ 75701 h 419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4652" h="419409">
                      <a:moveTo>
                        <a:pt x="180246" y="0"/>
                      </a:moveTo>
                      <a:lnTo>
                        <a:pt x="216986" y="3703"/>
                      </a:lnTo>
                      <a:cubicBezTo>
                        <a:pt x="312673" y="23284"/>
                        <a:pt x="384652" y="107948"/>
                        <a:pt x="384652" y="209423"/>
                      </a:cubicBezTo>
                      <a:lnTo>
                        <a:pt x="384651" y="209423"/>
                      </a:lnTo>
                      <a:cubicBezTo>
                        <a:pt x="384651" y="325395"/>
                        <a:pt x="290637" y="419409"/>
                        <a:pt x="174665" y="419409"/>
                      </a:cubicBezTo>
                      <a:lnTo>
                        <a:pt x="0" y="419409"/>
                      </a:lnTo>
                      <a:lnTo>
                        <a:pt x="8457" y="335515"/>
                      </a:lnTo>
                      <a:cubicBezTo>
                        <a:pt x="27815" y="240915"/>
                        <a:pt x="65557" y="153012"/>
                        <a:pt x="117787" y="75701"/>
                      </a:cubicBezTo>
                      <a:close/>
                    </a:path>
                  </a:pathLst>
                </a:custGeom>
                <a:solidFill>
                  <a:srgbClr val="FF5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2" name="Freeform: Shape 812">
                  <a:extLst>
                    <a:ext uri="{FF2B5EF4-FFF2-40B4-BE49-F238E27FC236}">
                      <a16:creationId xmlns:a16="http://schemas.microsoft.com/office/drawing/2014/main" xmlns="" id="{0D983AB8-6BDD-4A85-B567-EF1D93C5676B}"/>
                    </a:ext>
                  </a:extLst>
                </p:cNvPr>
                <p:cNvSpPr/>
                <p:nvPr/>
              </p:nvSpPr>
              <p:spPr>
                <a:xfrm>
                  <a:off x="3399106" y="3642320"/>
                  <a:ext cx="634346" cy="403328"/>
                </a:xfrm>
                <a:custGeom>
                  <a:avLst/>
                  <a:gdLst>
                    <a:gd name="connsiteX0" fmla="*/ 0 w 634346"/>
                    <a:gd name="connsiteY0" fmla="*/ 0 h 403328"/>
                    <a:gd name="connsiteX1" fmla="*/ 432682 w 634346"/>
                    <a:gd name="connsiteY1" fmla="*/ 0 h 403328"/>
                    <a:gd name="connsiteX2" fmla="*/ 634346 w 634346"/>
                    <a:gd name="connsiteY2" fmla="*/ 201664 h 403328"/>
                    <a:gd name="connsiteX3" fmla="*/ 432682 w 634346"/>
                    <a:gd name="connsiteY3" fmla="*/ 403328 h 403328"/>
                    <a:gd name="connsiteX4" fmla="*/ 359650 w 634346"/>
                    <a:gd name="connsiteY4" fmla="*/ 403328 h 403328"/>
                    <a:gd name="connsiteX5" fmla="*/ 274944 w 634346"/>
                    <a:gd name="connsiteY5" fmla="*/ 357351 h 403328"/>
                    <a:gd name="connsiteX6" fmla="*/ 11693 w 634346"/>
                    <a:gd name="connsiteY6" fmla="*/ 37669 h 40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46" h="403328">
                      <a:moveTo>
                        <a:pt x="0" y="0"/>
                      </a:moveTo>
                      <a:lnTo>
                        <a:pt x="432682" y="0"/>
                      </a:lnTo>
                      <a:cubicBezTo>
                        <a:pt x="544058" y="0"/>
                        <a:pt x="634346" y="90288"/>
                        <a:pt x="634346" y="201664"/>
                      </a:cubicBezTo>
                      <a:cubicBezTo>
                        <a:pt x="634346" y="313040"/>
                        <a:pt x="544058" y="403328"/>
                        <a:pt x="432682" y="403328"/>
                      </a:cubicBezTo>
                      <a:lnTo>
                        <a:pt x="359650" y="403328"/>
                      </a:lnTo>
                      <a:lnTo>
                        <a:pt x="274944" y="357351"/>
                      </a:lnTo>
                      <a:cubicBezTo>
                        <a:pt x="158978" y="279006"/>
                        <a:pt x="66845" y="168062"/>
                        <a:pt x="11693" y="37669"/>
                      </a:cubicBezTo>
                      <a:close/>
                    </a:path>
                  </a:pathLst>
                </a:custGeom>
                <a:solidFill>
                  <a:srgbClr val="FF5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3" name="Freeform: Shape 815">
                  <a:extLst>
                    <a:ext uri="{FF2B5EF4-FFF2-40B4-BE49-F238E27FC236}">
                      <a16:creationId xmlns:a16="http://schemas.microsoft.com/office/drawing/2014/main" xmlns="" id="{66BA27CD-ECD8-437D-A2C8-0A065B234A4C}"/>
                    </a:ext>
                  </a:extLst>
                </p:cNvPr>
                <p:cNvSpPr/>
                <p:nvPr/>
              </p:nvSpPr>
              <p:spPr>
                <a:xfrm>
                  <a:off x="3437367" y="3739197"/>
                  <a:ext cx="345407" cy="237294"/>
                </a:xfrm>
                <a:custGeom>
                  <a:avLst/>
                  <a:gdLst>
                    <a:gd name="connsiteX0" fmla="*/ 0 w 345407"/>
                    <a:gd name="connsiteY0" fmla="*/ 0 h 237294"/>
                    <a:gd name="connsiteX1" fmla="*/ 226760 w 345407"/>
                    <a:gd name="connsiteY1" fmla="*/ 0 h 237294"/>
                    <a:gd name="connsiteX2" fmla="*/ 345407 w 345407"/>
                    <a:gd name="connsiteY2" fmla="*/ 118647 h 237294"/>
                    <a:gd name="connsiteX3" fmla="*/ 226760 w 345407"/>
                    <a:gd name="connsiteY3" fmla="*/ 237294 h 237294"/>
                    <a:gd name="connsiteX4" fmla="*/ 203020 w 345407"/>
                    <a:gd name="connsiteY4" fmla="*/ 237294 h 237294"/>
                    <a:gd name="connsiteX5" fmla="*/ 123579 w 345407"/>
                    <a:gd name="connsiteY5" fmla="*/ 171750 h 237294"/>
                    <a:gd name="connsiteX6" fmla="*/ 34855 w 345407"/>
                    <a:gd name="connsiteY6" fmla="*/ 64215 h 237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07" h="237294">
                      <a:moveTo>
                        <a:pt x="0" y="0"/>
                      </a:moveTo>
                      <a:lnTo>
                        <a:pt x="226760" y="0"/>
                      </a:lnTo>
                      <a:cubicBezTo>
                        <a:pt x="292287" y="0"/>
                        <a:pt x="345407" y="53120"/>
                        <a:pt x="345407" y="118647"/>
                      </a:cubicBezTo>
                      <a:cubicBezTo>
                        <a:pt x="345407" y="184174"/>
                        <a:pt x="292287" y="237294"/>
                        <a:pt x="226760" y="237294"/>
                      </a:cubicBezTo>
                      <a:lnTo>
                        <a:pt x="203020" y="237294"/>
                      </a:lnTo>
                      <a:lnTo>
                        <a:pt x="123579" y="171750"/>
                      </a:lnTo>
                      <a:cubicBezTo>
                        <a:pt x="90707" y="138878"/>
                        <a:pt x="60970" y="102870"/>
                        <a:pt x="34855" y="64215"/>
                      </a:cubicBezTo>
                      <a:close/>
                    </a:path>
                  </a:pathLst>
                </a:custGeom>
                <a:solidFill>
                  <a:srgbClr val="EB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4" name="Rectangle: Rounded Corners 32">
                  <a:extLst>
                    <a:ext uri="{FF2B5EF4-FFF2-40B4-BE49-F238E27FC236}">
                      <a16:creationId xmlns:a16="http://schemas.microsoft.com/office/drawing/2014/main" xmlns="" id="{613B352A-F174-4CB5-BFC8-BF1A69760A3A}"/>
                    </a:ext>
                  </a:extLst>
                </p:cNvPr>
                <p:cNvSpPr/>
                <p:nvPr/>
              </p:nvSpPr>
              <p:spPr>
                <a:xfrm>
                  <a:off x="3645317" y="3345519"/>
                  <a:ext cx="423382" cy="198474"/>
                </a:xfrm>
                <a:prstGeom prst="roundRect">
                  <a:avLst>
                    <a:gd name="adj" fmla="val 50000"/>
                  </a:avLst>
                </a:prstGeom>
                <a:solidFill>
                  <a:srgbClr val="FF5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5" name="Rectangle: Rounded Corners 818">
                  <a:extLst>
                    <a:ext uri="{FF2B5EF4-FFF2-40B4-BE49-F238E27FC236}">
                      <a16:creationId xmlns:a16="http://schemas.microsoft.com/office/drawing/2014/main" xmlns="" id="{4F20E872-40DC-49BF-93C2-3EF547811662}"/>
                    </a:ext>
                  </a:extLst>
                </p:cNvPr>
                <p:cNvSpPr/>
                <p:nvPr/>
              </p:nvSpPr>
              <p:spPr>
                <a:xfrm>
                  <a:off x="4226952" y="3580227"/>
                  <a:ext cx="382481" cy="198474"/>
                </a:xfrm>
                <a:prstGeom prst="roundRect">
                  <a:avLst>
                    <a:gd name="adj" fmla="val 50000"/>
                  </a:avLst>
                </a:prstGeom>
                <a:solidFill>
                  <a:srgbClr val="EB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6" name="Rectangle: Rounded Corners 819">
                  <a:extLst>
                    <a:ext uri="{FF2B5EF4-FFF2-40B4-BE49-F238E27FC236}">
                      <a16:creationId xmlns:a16="http://schemas.microsoft.com/office/drawing/2014/main" xmlns="" id="{255A7F0A-41A4-48F4-B726-E0F06CA600FA}"/>
                    </a:ext>
                  </a:extLst>
                </p:cNvPr>
                <p:cNvSpPr/>
                <p:nvPr/>
              </p:nvSpPr>
              <p:spPr>
                <a:xfrm>
                  <a:off x="3982476" y="2947169"/>
                  <a:ext cx="536717" cy="198474"/>
                </a:xfrm>
                <a:prstGeom prst="roundRect">
                  <a:avLst>
                    <a:gd name="adj" fmla="val 50000"/>
                  </a:avLst>
                </a:prstGeom>
                <a:solidFill>
                  <a:srgbClr val="EB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64" name="Group 763"/>
            <p:cNvGrpSpPr/>
            <p:nvPr/>
          </p:nvGrpSpPr>
          <p:grpSpPr>
            <a:xfrm>
              <a:off x="3186946" y="2598722"/>
              <a:ext cx="1715659" cy="1693399"/>
              <a:chOff x="4054829" y="984881"/>
              <a:chExt cx="4480560" cy="4480560"/>
            </a:xfrm>
          </p:grpSpPr>
          <p:sp>
            <p:nvSpPr>
              <p:cNvPr id="765" name="Oval 764"/>
              <p:cNvSpPr/>
              <p:nvPr/>
            </p:nvSpPr>
            <p:spPr>
              <a:xfrm>
                <a:off x="4054829" y="984881"/>
                <a:ext cx="4480560" cy="448056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66" name="Oval 765"/>
              <p:cNvSpPr/>
              <p:nvPr/>
            </p:nvSpPr>
            <p:spPr>
              <a:xfrm>
                <a:off x="4191989" y="1083177"/>
                <a:ext cx="4206240" cy="420624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nvGrpSpPr>
              <p:cNvPr id="767" name="Group 766"/>
              <p:cNvGrpSpPr/>
              <p:nvPr/>
            </p:nvGrpSpPr>
            <p:grpSpPr>
              <a:xfrm>
                <a:off x="5240861" y="1740215"/>
                <a:ext cx="2108500" cy="2892164"/>
                <a:chOff x="4894729" y="1271045"/>
                <a:chExt cx="2662111" cy="3740374"/>
              </a:xfrm>
              <a:solidFill>
                <a:schemeClr val="tx1"/>
              </a:solidFill>
            </p:grpSpPr>
            <p:sp>
              <p:nvSpPr>
                <p:cNvPr id="768" name="Freeform 767"/>
                <p:cNvSpPr/>
                <p:nvPr/>
              </p:nvSpPr>
              <p:spPr>
                <a:xfrm>
                  <a:off x="4894729" y="1271045"/>
                  <a:ext cx="1108038" cy="3740374"/>
                </a:xfrm>
                <a:custGeom>
                  <a:avLst/>
                  <a:gdLst>
                    <a:gd name="connsiteX0" fmla="*/ 554019 w 1108038"/>
                    <a:gd name="connsiteY0" fmla="*/ 0 h 3740374"/>
                    <a:gd name="connsiteX1" fmla="*/ 1108038 w 1108038"/>
                    <a:gd name="connsiteY1" fmla="*/ 747657 h 3740374"/>
                    <a:gd name="connsiteX2" fmla="*/ 665673 w 1108038"/>
                    <a:gd name="connsiteY2" fmla="*/ 1480124 h 3740374"/>
                    <a:gd name="connsiteX3" fmla="*/ 618279 w 1108038"/>
                    <a:gd name="connsiteY3" fmla="*/ 1486572 h 3740374"/>
                    <a:gd name="connsiteX4" fmla="*/ 753034 w 1108038"/>
                    <a:gd name="connsiteY4" fmla="*/ 3593054 h 3740374"/>
                    <a:gd name="connsiteX5" fmla="*/ 554017 w 1108038"/>
                    <a:gd name="connsiteY5" fmla="*/ 3740374 h 3740374"/>
                    <a:gd name="connsiteX6" fmla="*/ 355000 w 1108038"/>
                    <a:gd name="connsiteY6" fmla="*/ 3593054 h 3740374"/>
                    <a:gd name="connsiteX7" fmla="*/ 355002 w 1108038"/>
                    <a:gd name="connsiteY7" fmla="*/ 3593040 h 3740374"/>
                    <a:gd name="connsiteX8" fmla="*/ 489757 w 1108038"/>
                    <a:gd name="connsiteY8" fmla="*/ 1486572 h 3740374"/>
                    <a:gd name="connsiteX9" fmla="*/ 442365 w 1108038"/>
                    <a:gd name="connsiteY9" fmla="*/ 1480124 h 3740374"/>
                    <a:gd name="connsiteX10" fmla="*/ 0 w 1108038"/>
                    <a:gd name="connsiteY10" fmla="*/ 747657 h 3740374"/>
                    <a:gd name="connsiteX11" fmla="*/ 554019 w 1108038"/>
                    <a:gd name="connsiteY11" fmla="*/ 0 h 374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8038" h="3740374">
                      <a:moveTo>
                        <a:pt x="554019" y="0"/>
                      </a:moveTo>
                      <a:cubicBezTo>
                        <a:pt x="859995" y="0"/>
                        <a:pt x="1108038" y="334737"/>
                        <a:pt x="1108038" y="747657"/>
                      </a:cubicBezTo>
                      <a:cubicBezTo>
                        <a:pt x="1108038" y="1108962"/>
                        <a:pt x="918130" y="1410408"/>
                        <a:pt x="665673" y="1480124"/>
                      </a:cubicBezTo>
                      <a:lnTo>
                        <a:pt x="618279" y="1486572"/>
                      </a:lnTo>
                      <a:lnTo>
                        <a:pt x="753034" y="3593054"/>
                      </a:lnTo>
                      <a:cubicBezTo>
                        <a:pt x="753034" y="3674417"/>
                        <a:pt x="663931" y="3740374"/>
                        <a:pt x="554017" y="3740374"/>
                      </a:cubicBezTo>
                      <a:cubicBezTo>
                        <a:pt x="444103" y="3740374"/>
                        <a:pt x="355000" y="3674417"/>
                        <a:pt x="355000" y="3593054"/>
                      </a:cubicBezTo>
                      <a:lnTo>
                        <a:pt x="355002" y="3593040"/>
                      </a:lnTo>
                      <a:lnTo>
                        <a:pt x="489757" y="1486572"/>
                      </a:lnTo>
                      <a:lnTo>
                        <a:pt x="442365" y="1480124"/>
                      </a:lnTo>
                      <a:cubicBezTo>
                        <a:pt x="189908" y="1410408"/>
                        <a:pt x="0" y="1108962"/>
                        <a:pt x="0" y="747657"/>
                      </a:cubicBezTo>
                      <a:cubicBezTo>
                        <a:pt x="0" y="334737"/>
                        <a:pt x="248043" y="0"/>
                        <a:pt x="554019"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69" name="Freeform 768"/>
                <p:cNvSpPr/>
                <p:nvPr/>
              </p:nvSpPr>
              <p:spPr>
                <a:xfrm rot="5400000">
                  <a:off x="5249147" y="2703726"/>
                  <a:ext cx="3639850" cy="975536"/>
                </a:xfrm>
                <a:custGeom>
                  <a:avLst/>
                  <a:gdLst>
                    <a:gd name="connsiteX0" fmla="*/ 0 w 3639850"/>
                    <a:gd name="connsiteY0" fmla="*/ 975536 h 975536"/>
                    <a:gd name="connsiteX1" fmla="*/ 0 w 3639850"/>
                    <a:gd name="connsiteY1" fmla="*/ 850726 h 975536"/>
                    <a:gd name="connsiteX2" fmla="*/ 13991 w 3639850"/>
                    <a:gd name="connsiteY2" fmla="*/ 853551 h 975536"/>
                    <a:gd name="connsiteX3" fmla="*/ 521464 w 3639850"/>
                    <a:gd name="connsiteY3" fmla="*/ 853551 h 975536"/>
                    <a:gd name="connsiteX4" fmla="*/ 581754 w 3639850"/>
                    <a:gd name="connsiteY4" fmla="*/ 793261 h 975536"/>
                    <a:gd name="connsiteX5" fmla="*/ 521464 w 3639850"/>
                    <a:gd name="connsiteY5" fmla="*/ 732971 h 975536"/>
                    <a:gd name="connsiteX6" fmla="*/ 13991 w 3639850"/>
                    <a:gd name="connsiteY6" fmla="*/ 732971 h 975536"/>
                    <a:gd name="connsiteX7" fmla="*/ 0 w 3639850"/>
                    <a:gd name="connsiteY7" fmla="*/ 735795 h 975536"/>
                    <a:gd name="connsiteX8" fmla="*/ 0 w 3639850"/>
                    <a:gd name="connsiteY8" fmla="*/ 648376 h 975536"/>
                    <a:gd name="connsiteX9" fmla="*/ 12966 w 3639850"/>
                    <a:gd name="connsiteY9" fmla="*/ 650994 h 975536"/>
                    <a:gd name="connsiteX10" fmla="*/ 520439 w 3639850"/>
                    <a:gd name="connsiteY10" fmla="*/ 650994 h 975536"/>
                    <a:gd name="connsiteX11" fmla="*/ 580729 w 3639850"/>
                    <a:gd name="connsiteY11" fmla="*/ 590704 h 975536"/>
                    <a:gd name="connsiteX12" fmla="*/ 520439 w 3639850"/>
                    <a:gd name="connsiteY12" fmla="*/ 530414 h 975536"/>
                    <a:gd name="connsiteX13" fmla="*/ 12966 w 3639850"/>
                    <a:gd name="connsiteY13" fmla="*/ 530414 h 975536"/>
                    <a:gd name="connsiteX14" fmla="*/ 0 w 3639850"/>
                    <a:gd name="connsiteY14" fmla="*/ 533031 h 975536"/>
                    <a:gd name="connsiteX15" fmla="*/ 0 w 3639850"/>
                    <a:gd name="connsiteY15" fmla="*/ 445819 h 975536"/>
                    <a:gd name="connsiteX16" fmla="*/ 12966 w 3639850"/>
                    <a:gd name="connsiteY16" fmla="*/ 448437 h 975536"/>
                    <a:gd name="connsiteX17" fmla="*/ 520439 w 3639850"/>
                    <a:gd name="connsiteY17" fmla="*/ 448437 h 975536"/>
                    <a:gd name="connsiteX18" fmla="*/ 580729 w 3639850"/>
                    <a:gd name="connsiteY18" fmla="*/ 388147 h 975536"/>
                    <a:gd name="connsiteX19" fmla="*/ 520439 w 3639850"/>
                    <a:gd name="connsiteY19" fmla="*/ 327857 h 975536"/>
                    <a:gd name="connsiteX20" fmla="*/ 12966 w 3639850"/>
                    <a:gd name="connsiteY20" fmla="*/ 327857 h 975536"/>
                    <a:gd name="connsiteX21" fmla="*/ 0 w 3639850"/>
                    <a:gd name="connsiteY21" fmla="*/ 330474 h 975536"/>
                    <a:gd name="connsiteX22" fmla="*/ 0 w 3639850"/>
                    <a:gd name="connsiteY22" fmla="*/ 242054 h 975536"/>
                    <a:gd name="connsiteX23" fmla="*/ 12966 w 3639850"/>
                    <a:gd name="connsiteY23" fmla="*/ 244672 h 975536"/>
                    <a:gd name="connsiteX24" fmla="*/ 520439 w 3639850"/>
                    <a:gd name="connsiteY24" fmla="*/ 244672 h 975536"/>
                    <a:gd name="connsiteX25" fmla="*/ 580729 w 3639850"/>
                    <a:gd name="connsiteY25" fmla="*/ 184382 h 975536"/>
                    <a:gd name="connsiteX26" fmla="*/ 520439 w 3639850"/>
                    <a:gd name="connsiteY26" fmla="*/ 124092 h 975536"/>
                    <a:gd name="connsiteX27" fmla="*/ 12966 w 3639850"/>
                    <a:gd name="connsiteY27" fmla="*/ 124092 h 975536"/>
                    <a:gd name="connsiteX28" fmla="*/ 0 w 3639850"/>
                    <a:gd name="connsiteY28" fmla="*/ 126709 h 975536"/>
                    <a:gd name="connsiteX29" fmla="*/ 0 w 3639850"/>
                    <a:gd name="connsiteY29" fmla="*/ 0 h 975536"/>
                    <a:gd name="connsiteX30" fmla="*/ 595197 w 3639850"/>
                    <a:gd name="connsiteY30" fmla="*/ 0 h 975536"/>
                    <a:gd name="connsiteX31" fmla="*/ 1178302 w 3639850"/>
                    <a:gd name="connsiteY31" fmla="*/ 389466 h 975536"/>
                    <a:gd name="connsiteX32" fmla="*/ 1190393 w 3639850"/>
                    <a:gd name="connsiteY32" fmla="*/ 487760 h 975536"/>
                    <a:gd name="connsiteX33" fmla="*/ 1190393 w 3639850"/>
                    <a:gd name="connsiteY33" fmla="*/ 442701 h 975536"/>
                    <a:gd name="connsiteX34" fmla="*/ 3461883 w 3639850"/>
                    <a:gd name="connsiteY34" fmla="*/ 297389 h 975536"/>
                    <a:gd name="connsiteX35" fmla="*/ 3479083 w 3639850"/>
                    <a:gd name="connsiteY35" fmla="*/ 293089 h 975536"/>
                    <a:gd name="connsiteX36" fmla="*/ 3483919 w 3639850"/>
                    <a:gd name="connsiteY36" fmla="*/ 295172 h 975536"/>
                    <a:gd name="connsiteX37" fmla="*/ 3531782 w 3639850"/>
                    <a:gd name="connsiteY37" fmla="*/ 301869 h 975536"/>
                    <a:gd name="connsiteX38" fmla="*/ 3624225 w 3639850"/>
                    <a:gd name="connsiteY38" fmla="*/ 275966 h 975536"/>
                    <a:gd name="connsiteX39" fmla="*/ 3639850 w 3639850"/>
                    <a:gd name="connsiteY39" fmla="*/ 264195 h 975536"/>
                    <a:gd name="connsiteX40" fmla="*/ 3639850 w 3639850"/>
                    <a:gd name="connsiteY40" fmla="*/ 711338 h 975536"/>
                    <a:gd name="connsiteX41" fmla="*/ 3624225 w 3639850"/>
                    <a:gd name="connsiteY41" fmla="*/ 699567 h 975536"/>
                    <a:gd name="connsiteX42" fmla="*/ 3531782 w 3639850"/>
                    <a:gd name="connsiteY42" fmla="*/ 673665 h 975536"/>
                    <a:gd name="connsiteX43" fmla="*/ 3483919 w 3639850"/>
                    <a:gd name="connsiteY43" fmla="*/ 680361 h 975536"/>
                    <a:gd name="connsiteX44" fmla="*/ 3458556 w 3639850"/>
                    <a:gd name="connsiteY44" fmla="*/ 691288 h 975536"/>
                    <a:gd name="connsiteX45" fmla="*/ 1190393 w 3639850"/>
                    <a:gd name="connsiteY45" fmla="*/ 546190 h 975536"/>
                    <a:gd name="connsiteX46" fmla="*/ 1190393 w 3639850"/>
                    <a:gd name="connsiteY46" fmla="*/ 487776 h 975536"/>
                    <a:gd name="connsiteX47" fmla="*/ 1178302 w 3639850"/>
                    <a:gd name="connsiteY47" fmla="*/ 586071 h 975536"/>
                    <a:gd name="connsiteX48" fmla="*/ 595197 w 3639850"/>
                    <a:gd name="connsiteY48" fmla="*/ 975536 h 975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639850" h="975536">
                      <a:moveTo>
                        <a:pt x="0" y="975536"/>
                      </a:moveTo>
                      <a:lnTo>
                        <a:pt x="0" y="850726"/>
                      </a:lnTo>
                      <a:lnTo>
                        <a:pt x="13991" y="853551"/>
                      </a:lnTo>
                      <a:lnTo>
                        <a:pt x="521464" y="853551"/>
                      </a:lnTo>
                      <a:cubicBezTo>
                        <a:pt x="554761" y="853551"/>
                        <a:pt x="581754" y="826558"/>
                        <a:pt x="581754" y="793261"/>
                      </a:cubicBezTo>
                      <a:cubicBezTo>
                        <a:pt x="581754" y="759964"/>
                        <a:pt x="554761" y="732971"/>
                        <a:pt x="521464" y="732971"/>
                      </a:cubicBezTo>
                      <a:lnTo>
                        <a:pt x="13991" y="732971"/>
                      </a:lnTo>
                      <a:lnTo>
                        <a:pt x="0" y="735795"/>
                      </a:lnTo>
                      <a:lnTo>
                        <a:pt x="0" y="648376"/>
                      </a:lnTo>
                      <a:lnTo>
                        <a:pt x="12966" y="650994"/>
                      </a:lnTo>
                      <a:lnTo>
                        <a:pt x="520439" y="650994"/>
                      </a:lnTo>
                      <a:cubicBezTo>
                        <a:pt x="553736" y="650994"/>
                        <a:pt x="580729" y="624001"/>
                        <a:pt x="580729" y="590704"/>
                      </a:cubicBezTo>
                      <a:cubicBezTo>
                        <a:pt x="580729" y="557407"/>
                        <a:pt x="553736" y="530414"/>
                        <a:pt x="520439" y="530414"/>
                      </a:cubicBezTo>
                      <a:lnTo>
                        <a:pt x="12966" y="530414"/>
                      </a:lnTo>
                      <a:lnTo>
                        <a:pt x="0" y="533031"/>
                      </a:lnTo>
                      <a:lnTo>
                        <a:pt x="0" y="445819"/>
                      </a:lnTo>
                      <a:lnTo>
                        <a:pt x="12966" y="448437"/>
                      </a:lnTo>
                      <a:lnTo>
                        <a:pt x="520439" y="448437"/>
                      </a:lnTo>
                      <a:cubicBezTo>
                        <a:pt x="553736" y="448437"/>
                        <a:pt x="580729" y="421444"/>
                        <a:pt x="580729" y="388147"/>
                      </a:cubicBezTo>
                      <a:cubicBezTo>
                        <a:pt x="580729" y="354850"/>
                        <a:pt x="553736" y="327857"/>
                        <a:pt x="520439" y="327857"/>
                      </a:cubicBezTo>
                      <a:lnTo>
                        <a:pt x="12966" y="327857"/>
                      </a:lnTo>
                      <a:lnTo>
                        <a:pt x="0" y="330474"/>
                      </a:lnTo>
                      <a:lnTo>
                        <a:pt x="0" y="242054"/>
                      </a:lnTo>
                      <a:lnTo>
                        <a:pt x="12966" y="244672"/>
                      </a:lnTo>
                      <a:lnTo>
                        <a:pt x="520439" y="244672"/>
                      </a:lnTo>
                      <a:cubicBezTo>
                        <a:pt x="553736" y="244672"/>
                        <a:pt x="580729" y="217679"/>
                        <a:pt x="580729" y="184382"/>
                      </a:cubicBezTo>
                      <a:cubicBezTo>
                        <a:pt x="580729" y="151085"/>
                        <a:pt x="553736" y="124092"/>
                        <a:pt x="520439" y="124092"/>
                      </a:cubicBezTo>
                      <a:lnTo>
                        <a:pt x="12966" y="124092"/>
                      </a:lnTo>
                      <a:lnTo>
                        <a:pt x="0" y="126709"/>
                      </a:lnTo>
                      <a:lnTo>
                        <a:pt x="0" y="0"/>
                      </a:lnTo>
                      <a:lnTo>
                        <a:pt x="595197" y="0"/>
                      </a:lnTo>
                      <a:cubicBezTo>
                        <a:pt x="882825" y="0"/>
                        <a:pt x="1122802" y="167198"/>
                        <a:pt x="1178302" y="389466"/>
                      </a:cubicBezTo>
                      <a:lnTo>
                        <a:pt x="1190393" y="487760"/>
                      </a:lnTo>
                      <a:lnTo>
                        <a:pt x="1190393" y="442701"/>
                      </a:lnTo>
                      <a:lnTo>
                        <a:pt x="3461883" y="297389"/>
                      </a:lnTo>
                      <a:lnTo>
                        <a:pt x="3479083" y="293089"/>
                      </a:lnTo>
                      <a:lnTo>
                        <a:pt x="3483919" y="295172"/>
                      </a:lnTo>
                      <a:cubicBezTo>
                        <a:pt x="3499380" y="299563"/>
                        <a:pt x="3515387" y="301869"/>
                        <a:pt x="3531782" y="301869"/>
                      </a:cubicBezTo>
                      <a:cubicBezTo>
                        <a:pt x="3564573" y="301869"/>
                        <a:pt x="3595812" y="292646"/>
                        <a:pt x="3624225" y="275966"/>
                      </a:cubicBezTo>
                      <a:lnTo>
                        <a:pt x="3639850" y="264195"/>
                      </a:lnTo>
                      <a:lnTo>
                        <a:pt x="3639850" y="711338"/>
                      </a:lnTo>
                      <a:lnTo>
                        <a:pt x="3624225" y="699567"/>
                      </a:lnTo>
                      <a:cubicBezTo>
                        <a:pt x="3595812" y="682888"/>
                        <a:pt x="3564573" y="673665"/>
                        <a:pt x="3531782" y="673665"/>
                      </a:cubicBezTo>
                      <a:cubicBezTo>
                        <a:pt x="3515387" y="673665"/>
                        <a:pt x="3499380" y="675971"/>
                        <a:pt x="3483919" y="680361"/>
                      </a:cubicBezTo>
                      <a:lnTo>
                        <a:pt x="3458556" y="691288"/>
                      </a:lnTo>
                      <a:lnTo>
                        <a:pt x="1190393" y="546190"/>
                      </a:lnTo>
                      <a:lnTo>
                        <a:pt x="1190393" y="487776"/>
                      </a:lnTo>
                      <a:lnTo>
                        <a:pt x="1178302" y="586071"/>
                      </a:lnTo>
                      <a:cubicBezTo>
                        <a:pt x="1122802" y="808338"/>
                        <a:pt x="882825" y="975536"/>
                        <a:pt x="595197" y="975536"/>
                      </a:cubicBezTo>
                      <a:close/>
                    </a:path>
                  </a:pathLst>
                </a:cu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grpSp>
      </p:grpSp>
      <p:grpSp>
        <p:nvGrpSpPr>
          <p:cNvPr id="772" name="Group 771"/>
          <p:cNvGrpSpPr/>
          <p:nvPr/>
        </p:nvGrpSpPr>
        <p:grpSpPr>
          <a:xfrm>
            <a:off x="235974" y="1"/>
            <a:ext cx="11724967" cy="6811817"/>
            <a:chOff x="235974" y="1"/>
            <a:chExt cx="11724967" cy="6811817"/>
          </a:xfrm>
        </p:grpSpPr>
        <p:grpSp>
          <p:nvGrpSpPr>
            <p:cNvPr id="8" name="Group 7"/>
            <p:cNvGrpSpPr/>
            <p:nvPr/>
          </p:nvGrpSpPr>
          <p:grpSpPr>
            <a:xfrm>
              <a:off x="235974" y="1"/>
              <a:ext cx="11724967" cy="6811817"/>
              <a:chOff x="235974" y="1"/>
              <a:chExt cx="11724967" cy="6811817"/>
            </a:xfrm>
            <a:solidFill>
              <a:srgbClr val="EB4949"/>
            </a:solidFill>
          </p:grpSpPr>
          <p:grpSp>
            <p:nvGrpSpPr>
              <p:cNvPr id="9" name="Group 8">
                <a:extLst>
                  <a:ext uri="{FF2B5EF4-FFF2-40B4-BE49-F238E27FC236}">
                    <a16:creationId xmlns:a16="http://schemas.microsoft.com/office/drawing/2014/main" xmlns="" id="{6E63A556-ED80-4CB3-B3C4-7604C96C4387}"/>
                  </a:ext>
                </a:extLst>
              </p:cNvPr>
              <p:cNvGrpSpPr/>
              <p:nvPr/>
            </p:nvGrpSpPr>
            <p:grpSpPr>
              <a:xfrm>
                <a:off x="235974" y="1"/>
                <a:ext cx="11724967" cy="6811817"/>
                <a:chOff x="-817679" y="-159030"/>
                <a:chExt cx="9848850" cy="7045097"/>
              </a:xfrm>
              <a:grpFill/>
            </p:grpSpPr>
            <p:grpSp>
              <p:nvGrpSpPr>
                <p:cNvPr id="11" name="Group 10">
                  <a:extLst>
                    <a:ext uri="{FF2B5EF4-FFF2-40B4-BE49-F238E27FC236}">
                      <a16:creationId xmlns:a16="http://schemas.microsoft.com/office/drawing/2014/main" xmlns="" id="{86AB1F5F-FC4D-4A86-A9E5-BBEB8A5FDA63}"/>
                    </a:ext>
                  </a:extLst>
                </p:cNvPr>
                <p:cNvGrpSpPr/>
                <p:nvPr/>
              </p:nvGrpSpPr>
              <p:grpSpPr>
                <a:xfrm>
                  <a:off x="-817679" y="-159030"/>
                  <a:ext cx="9848850" cy="7045097"/>
                  <a:chOff x="-5940292" y="-159030"/>
                  <a:chExt cx="9848850" cy="7045097"/>
                </a:xfrm>
                <a:grpFill/>
                <a:effectLst>
                  <a:outerShdw blurRad="254000" dist="88900" algn="l" rotWithShape="0">
                    <a:prstClr val="black">
                      <a:alpha val="51000"/>
                    </a:prstClr>
                  </a:outerShdw>
                </a:effectLst>
              </p:grpSpPr>
              <p:sp>
                <p:nvSpPr>
                  <p:cNvPr id="19" name="Rectangle 18">
                    <a:extLst>
                      <a:ext uri="{FF2B5EF4-FFF2-40B4-BE49-F238E27FC236}">
                        <a16:creationId xmlns:a16="http://schemas.microsoft.com/office/drawing/2014/main" xmlns="" id="{1E61F369-01B8-42C0-AB81-1CDAED90BB31}"/>
                      </a:ext>
                    </a:extLst>
                  </p:cNvPr>
                  <p:cNvSpPr/>
                  <p:nvPr/>
                </p:nvSpPr>
                <p:spPr>
                  <a:xfrm>
                    <a:off x="-5940292" y="-159030"/>
                    <a:ext cx="9848850" cy="66810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Top Corners Rounded 15">
                    <a:extLst>
                      <a:ext uri="{FF2B5EF4-FFF2-40B4-BE49-F238E27FC236}">
                        <a16:creationId xmlns:a16="http://schemas.microsoft.com/office/drawing/2014/main" xmlns="" id="{8FBCEB8D-B1DF-412C-A248-C5E7E6FECF6F}"/>
                      </a:ext>
                    </a:extLst>
                  </p:cNvPr>
                  <p:cNvSpPr/>
                  <p:nvPr/>
                </p:nvSpPr>
                <p:spPr>
                  <a:xfrm rot="10800000">
                    <a:off x="-1285049" y="6506704"/>
                    <a:ext cx="852560" cy="379363"/>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xmlns="" id="{186A4B54-1CEA-4CAA-A3EC-0EA505AB2A25}"/>
                    </a:ext>
                  </a:extLst>
                </p:cNvPr>
                <p:cNvGrpSpPr/>
                <p:nvPr/>
              </p:nvGrpSpPr>
              <p:grpSpPr>
                <a:xfrm>
                  <a:off x="2641803" y="1498151"/>
                  <a:ext cx="4787697" cy="3054445"/>
                  <a:chOff x="2641803" y="1498151"/>
                  <a:chExt cx="4787697" cy="3054445"/>
                </a:xfrm>
                <a:grpFill/>
              </p:grpSpPr>
              <p:cxnSp>
                <p:nvCxnSpPr>
                  <p:cNvPr id="13" name="Straight Connector 12">
                    <a:extLst>
                      <a:ext uri="{FF2B5EF4-FFF2-40B4-BE49-F238E27FC236}">
                        <a16:creationId xmlns:a16="http://schemas.microsoft.com/office/drawing/2014/main" xmlns="" id="{853C2659-4AB2-43C7-9B3A-436D8755B098}"/>
                      </a:ext>
                    </a:extLst>
                  </p:cNvPr>
                  <p:cNvCxnSpPr>
                    <a:cxnSpLocks/>
                  </p:cNvCxnSpPr>
                  <p:nvPr/>
                </p:nvCxnSpPr>
                <p:spPr>
                  <a:xfrm>
                    <a:off x="3099005" y="4046236"/>
                    <a:ext cx="4330495" cy="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AEAB082E-D48B-47B8-B900-CC9750934FCE}"/>
                      </a:ext>
                    </a:extLst>
                  </p:cNvPr>
                  <p:cNvCxnSpPr>
                    <a:cxnSpLocks/>
                  </p:cNvCxnSpPr>
                  <p:nvPr/>
                </p:nvCxnSpPr>
                <p:spPr>
                  <a:xfrm>
                    <a:off x="2641803" y="3392785"/>
                    <a:ext cx="4787697" cy="14748"/>
                  </a:xfrm>
                  <a:prstGeom prst="line">
                    <a:avLst/>
                  </a:prstGeom>
                  <a:grpFill/>
                  <a:ln w="0">
                    <a:solidFill>
                      <a:schemeClr val="bg1">
                        <a:alpha val="29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2D77A584-D6B0-438A-A0D1-80E0FD5398E9}"/>
                      </a:ext>
                    </a:extLst>
                  </p:cNvPr>
                  <p:cNvCxnSpPr>
                    <a:cxnSpLocks/>
                  </p:cNvCxnSpPr>
                  <p:nvPr/>
                </p:nvCxnSpPr>
                <p:spPr>
                  <a:xfrm>
                    <a:off x="3099005" y="2768830"/>
                    <a:ext cx="4330495" cy="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7CD0BC4A-D169-4C5F-A9BE-19A1701E78BF}"/>
                      </a:ext>
                    </a:extLst>
                  </p:cNvPr>
                  <p:cNvCxnSpPr>
                    <a:cxnSpLocks/>
                  </p:cNvCxnSpPr>
                  <p:nvPr/>
                </p:nvCxnSpPr>
                <p:spPr>
                  <a:xfrm>
                    <a:off x="3099005" y="2130127"/>
                    <a:ext cx="4330495" cy="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9EB8AA43-882C-4A63-A77D-B9C6B36BAB8E}"/>
                      </a:ext>
                    </a:extLst>
                  </p:cNvPr>
                  <p:cNvCxnSpPr>
                    <a:cxnSpLocks/>
                  </p:cNvCxnSpPr>
                  <p:nvPr/>
                </p:nvCxnSpPr>
                <p:spPr>
                  <a:xfrm>
                    <a:off x="3099005" y="1498151"/>
                    <a:ext cx="4330495" cy="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853C2659-4AB2-43C7-9B3A-436D8755B098}"/>
                      </a:ext>
                    </a:extLst>
                  </p:cNvPr>
                  <p:cNvCxnSpPr>
                    <a:cxnSpLocks/>
                  </p:cNvCxnSpPr>
                  <p:nvPr/>
                </p:nvCxnSpPr>
                <p:spPr>
                  <a:xfrm>
                    <a:off x="3074426" y="4552596"/>
                    <a:ext cx="4330495" cy="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grpSp>
          <p:pic>
            <p:nvPicPr>
              <p:cNvPr id="10"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413" y="176982"/>
                <a:ext cx="4974520" cy="6091084"/>
              </a:xfrm>
              <a:prstGeom prst="rect">
                <a:avLst/>
              </a:prstGeom>
              <a:grpFill/>
            </p:spPr>
          </p:pic>
        </p:grpSp>
        <p:sp>
          <p:nvSpPr>
            <p:cNvPr id="771" name="Title 1">
              <a:extLst>
                <a:ext uri="{FF2B5EF4-FFF2-40B4-BE49-F238E27FC236}">
                  <a16:creationId xmlns:a16="http://schemas.microsoft.com/office/drawing/2014/main" xmlns="" id="{69A91FA0-BA1D-4187-A5E4-42C8208ADD97}"/>
                </a:ext>
              </a:extLst>
            </p:cNvPr>
            <p:cNvSpPr txBox="1">
              <a:spLocks/>
            </p:cNvSpPr>
            <p:nvPr/>
          </p:nvSpPr>
          <p:spPr>
            <a:xfrm>
              <a:off x="1046498" y="1525874"/>
              <a:ext cx="3753094" cy="231213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400" b="1" dirty="0" smtClean="0">
                  <a:solidFill>
                    <a:schemeClr val="bg1"/>
                  </a:solidFill>
                  <a:effectLst>
                    <a:outerShdw blurRad="38100" dist="38100" dir="2700000" algn="tl">
                      <a:srgbClr val="000000">
                        <a:alpha val="43137"/>
                      </a:srgbClr>
                    </a:outerShdw>
                  </a:effectLst>
                  <a:latin typeface="DAGGERSQUARE"/>
                </a:rPr>
                <a:t>USE </a:t>
              </a:r>
            </a:p>
            <a:p>
              <a:r>
                <a:rPr lang="en-IN" sz="4400" b="1" dirty="0" smtClean="0">
                  <a:solidFill>
                    <a:schemeClr val="bg1"/>
                  </a:solidFill>
                  <a:effectLst>
                    <a:outerShdw blurRad="38100" dist="38100" dir="2700000" algn="tl">
                      <a:srgbClr val="000000">
                        <a:alpha val="43137"/>
                      </a:srgbClr>
                    </a:outerShdw>
                  </a:effectLst>
                  <a:latin typeface="DAGGERSQUARE"/>
                </a:rPr>
                <a:t>CASE</a:t>
              </a:r>
            </a:p>
            <a:p>
              <a:r>
                <a:rPr lang="en-IN" sz="4400" b="1" dirty="0" smtClean="0">
                  <a:solidFill>
                    <a:schemeClr val="bg1"/>
                  </a:solidFill>
                  <a:effectLst>
                    <a:outerShdw blurRad="38100" dist="38100" dir="2700000" algn="tl">
                      <a:srgbClr val="000000">
                        <a:alpha val="43137"/>
                      </a:srgbClr>
                    </a:outerShdw>
                  </a:effectLst>
                  <a:latin typeface="DAGGERSQUARE"/>
                </a:rPr>
                <a:t>Diagram</a:t>
              </a:r>
              <a:endParaRPr lang="en-IN" sz="4400" b="1" dirty="0">
                <a:solidFill>
                  <a:schemeClr val="bg1"/>
                </a:solidFill>
                <a:effectLst>
                  <a:outerShdw blurRad="38100" dist="38100" dir="2700000" algn="tl">
                    <a:srgbClr val="000000">
                      <a:alpha val="43137"/>
                    </a:srgbClr>
                  </a:outerShdw>
                </a:effectLst>
                <a:latin typeface="DAGGERSQUARE"/>
              </a:endParaRPr>
            </a:p>
          </p:txBody>
        </p:sp>
      </p:grpSp>
      <p:grpSp>
        <p:nvGrpSpPr>
          <p:cNvPr id="774" name="Group 773"/>
          <p:cNvGrpSpPr/>
          <p:nvPr/>
        </p:nvGrpSpPr>
        <p:grpSpPr>
          <a:xfrm>
            <a:off x="231273" y="3"/>
            <a:ext cx="11724967" cy="6636744"/>
            <a:chOff x="231273" y="3"/>
            <a:chExt cx="11724967" cy="6636744"/>
          </a:xfrm>
        </p:grpSpPr>
        <p:grpSp>
          <p:nvGrpSpPr>
            <p:cNvPr id="21" name="Group 20"/>
            <p:cNvGrpSpPr/>
            <p:nvPr/>
          </p:nvGrpSpPr>
          <p:grpSpPr>
            <a:xfrm>
              <a:off x="231273" y="3"/>
              <a:ext cx="11724967" cy="6636744"/>
              <a:chOff x="235974" y="1"/>
              <a:chExt cx="11724967" cy="6811817"/>
            </a:xfrm>
          </p:grpSpPr>
          <p:grpSp>
            <p:nvGrpSpPr>
              <p:cNvPr id="22" name="Group 21">
                <a:extLst>
                  <a:ext uri="{FF2B5EF4-FFF2-40B4-BE49-F238E27FC236}">
                    <a16:creationId xmlns:a16="http://schemas.microsoft.com/office/drawing/2014/main" xmlns="" id="{6E63A556-ED80-4CB3-B3C4-7604C96C4387}"/>
                  </a:ext>
                </a:extLst>
              </p:cNvPr>
              <p:cNvGrpSpPr/>
              <p:nvPr/>
            </p:nvGrpSpPr>
            <p:grpSpPr>
              <a:xfrm>
                <a:off x="235974" y="1"/>
                <a:ext cx="11724967" cy="6811817"/>
                <a:chOff x="-817679" y="-159030"/>
                <a:chExt cx="9848850" cy="7045097"/>
              </a:xfrm>
              <a:solidFill>
                <a:srgbClr val="EF6B6B"/>
              </a:solidFill>
            </p:grpSpPr>
            <p:grpSp>
              <p:nvGrpSpPr>
                <p:cNvPr id="24" name="Group 23">
                  <a:extLst>
                    <a:ext uri="{FF2B5EF4-FFF2-40B4-BE49-F238E27FC236}">
                      <a16:creationId xmlns:a16="http://schemas.microsoft.com/office/drawing/2014/main" xmlns="" id="{86AB1F5F-FC4D-4A86-A9E5-BBEB8A5FDA63}"/>
                    </a:ext>
                  </a:extLst>
                </p:cNvPr>
                <p:cNvGrpSpPr/>
                <p:nvPr/>
              </p:nvGrpSpPr>
              <p:grpSpPr>
                <a:xfrm>
                  <a:off x="-817679" y="-159030"/>
                  <a:ext cx="9848850" cy="7045097"/>
                  <a:chOff x="-5940292" y="-159030"/>
                  <a:chExt cx="9848850" cy="7045097"/>
                </a:xfrm>
                <a:grpFill/>
                <a:effectLst>
                  <a:outerShdw blurRad="254000" dist="88900" algn="l" rotWithShape="0">
                    <a:prstClr val="black">
                      <a:alpha val="51000"/>
                    </a:prstClr>
                  </a:outerShdw>
                </a:effectLst>
              </p:grpSpPr>
              <p:sp>
                <p:nvSpPr>
                  <p:cNvPr id="32" name="Rectangle 31">
                    <a:extLst>
                      <a:ext uri="{FF2B5EF4-FFF2-40B4-BE49-F238E27FC236}">
                        <a16:creationId xmlns:a16="http://schemas.microsoft.com/office/drawing/2014/main" xmlns="" id="{1E61F369-01B8-42C0-AB81-1CDAED90BB31}"/>
                      </a:ext>
                    </a:extLst>
                  </p:cNvPr>
                  <p:cNvSpPr/>
                  <p:nvPr/>
                </p:nvSpPr>
                <p:spPr>
                  <a:xfrm>
                    <a:off x="-5940292" y="-159030"/>
                    <a:ext cx="9848850" cy="66810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Top Corners Rounded 15">
                    <a:extLst>
                      <a:ext uri="{FF2B5EF4-FFF2-40B4-BE49-F238E27FC236}">
                        <a16:creationId xmlns:a16="http://schemas.microsoft.com/office/drawing/2014/main" xmlns="" id="{8FBCEB8D-B1DF-412C-A248-C5E7E6FECF6F}"/>
                      </a:ext>
                    </a:extLst>
                  </p:cNvPr>
                  <p:cNvSpPr/>
                  <p:nvPr/>
                </p:nvSpPr>
                <p:spPr>
                  <a:xfrm rot="10800000">
                    <a:off x="-1285049" y="6506704"/>
                    <a:ext cx="852560" cy="379363"/>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a:extLst>
                    <a:ext uri="{FF2B5EF4-FFF2-40B4-BE49-F238E27FC236}">
                      <a16:creationId xmlns:a16="http://schemas.microsoft.com/office/drawing/2014/main" xmlns="" id="{186A4B54-1CEA-4CAA-A3EC-0EA505AB2A25}"/>
                    </a:ext>
                  </a:extLst>
                </p:cNvPr>
                <p:cNvGrpSpPr/>
                <p:nvPr/>
              </p:nvGrpSpPr>
              <p:grpSpPr>
                <a:xfrm>
                  <a:off x="2691355" y="1498151"/>
                  <a:ext cx="4787697" cy="3054445"/>
                  <a:chOff x="2691355" y="1498151"/>
                  <a:chExt cx="4787697" cy="3054445"/>
                </a:xfrm>
                <a:grpFill/>
              </p:grpSpPr>
              <p:cxnSp>
                <p:nvCxnSpPr>
                  <p:cNvPr id="26" name="Straight Connector 25">
                    <a:extLst>
                      <a:ext uri="{FF2B5EF4-FFF2-40B4-BE49-F238E27FC236}">
                        <a16:creationId xmlns:a16="http://schemas.microsoft.com/office/drawing/2014/main" xmlns="" id="{853C2659-4AB2-43C7-9B3A-436D8755B098}"/>
                      </a:ext>
                    </a:extLst>
                  </p:cNvPr>
                  <p:cNvCxnSpPr>
                    <a:cxnSpLocks/>
                  </p:cNvCxnSpPr>
                  <p:nvPr/>
                </p:nvCxnSpPr>
                <p:spPr>
                  <a:xfrm>
                    <a:off x="3099005" y="4046236"/>
                    <a:ext cx="4330495" cy="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AEAB082E-D48B-47B8-B900-CC9750934FCE}"/>
                      </a:ext>
                    </a:extLst>
                  </p:cNvPr>
                  <p:cNvCxnSpPr>
                    <a:cxnSpLocks/>
                  </p:cNvCxnSpPr>
                  <p:nvPr/>
                </p:nvCxnSpPr>
                <p:spPr>
                  <a:xfrm>
                    <a:off x="2691355" y="3392785"/>
                    <a:ext cx="4787697" cy="14748"/>
                  </a:xfrm>
                  <a:prstGeom prst="line">
                    <a:avLst/>
                  </a:prstGeom>
                  <a:grpFill/>
                  <a:ln w="0">
                    <a:solidFill>
                      <a:schemeClr val="bg1">
                        <a:alpha val="29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2D77A584-D6B0-438A-A0D1-80E0FD5398E9}"/>
                      </a:ext>
                    </a:extLst>
                  </p:cNvPr>
                  <p:cNvCxnSpPr>
                    <a:cxnSpLocks/>
                  </p:cNvCxnSpPr>
                  <p:nvPr/>
                </p:nvCxnSpPr>
                <p:spPr>
                  <a:xfrm>
                    <a:off x="3099005" y="2768830"/>
                    <a:ext cx="4330495" cy="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7CD0BC4A-D169-4C5F-A9BE-19A1701E78BF}"/>
                      </a:ext>
                    </a:extLst>
                  </p:cNvPr>
                  <p:cNvCxnSpPr>
                    <a:cxnSpLocks/>
                  </p:cNvCxnSpPr>
                  <p:nvPr/>
                </p:nvCxnSpPr>
                <p:spPr>
                  <a:xfrm>
                    <a:off x="3099005" y="2130127"/>
                    <a:ext cx="4330495" cy="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9EB8AA43-882C-4A63-A77D-B9C6B36BAB8E}"/>
                      </a:ext>
                    </a:extLst>
                  </p:cNvPr>
                  <p:cNvCxnSpPr>
                    <a:cxnSpLocks/>
                  </p:cNvCxnSpPr>
                  <p:nvPr/>
                </p:nvCxnSpPr>
                <p:spPr>
                  <a:xfrm>
                    <a:off x="3099005" y="1498151"/>
                    <a:ext cx="4330495" cy="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853C2659-4AB2-43C7-9B3A-436D8755B098}"/>
                      </a:ext>
                    </a:extLst>
                  </p:cNvPr>
                  <p:cNvCxnSpPr>
                    <a:cxnSpLocks/>
                  </p:cNvCxnSpPr>
                  <p:nvPr/>
                </p:nvCxnSpPr>
                <p:spPr>
                  <a:xfrm>
                    <a:off x="3074426" y="4552596"/>
                    <a:ext cx="4330495" cy="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grpSp>
          <p:pic>
            <p:nvPicPr>
              <p:cNvPr id="23"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2491" y="307691"/>
                <a:ext cx="4571451" cy="5785302"/>
              </a:xfrm>
              <a:prstGeom prst="rect">
                <a:avLst/>
              </a:prstGeom>
            </p:spPr>
          </p:pic>
        </p:grpSp>
        <p:sp>
          <p:nvSpPr>
            <p:cNvPr id="773" name="Title 1">
              <a:extLst>
                <a:ext uri="{FF2B5EF4-FFF2-40B4-BE49-F238E27FC236}">
                  <a16:creationId xmlns:a16="http://schemas.microsoft.com/office/drawing/2014/main" xmlns="" id="{69A91FA0-BA1D-4187-A5E4-42C8208ADD97}"/>
                </a:ext>
              </a:extLst>
            </p:cNvPr>
            <p:cNvSpPr txBox="1">
              <a:spLocks/>
            </p:cNvSpPr>
            <p:nvPr/>
          </p:nvSpPr>
          <p:spPr>
            <a:xfrm>
              <a:off x="1198898" y="1678274"/>
              <a:ext cx="3753094" cy="231213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400" b="1" dirty="0" smtClean="0">
                  <a:solidFill>
                    <a:schemeClr val="bg1"/>
                  </a:solidFill>
                  <a:effectLst>
                    <a:outerShdw blurRad="38100" dist="38100" dir="2700000" algn="tl">
                      <a:srgbClr val="000000">
                        <a:alpha val="43137"/>
                      </a:srgbClr>
                    </a:outerShdw>
                  </a:effectLst>
                  <a:latin typeface="DAGGERSQUARE"/>
                </a:rPr>
                <a:t>ACTIVITY</a:t>
              </a:r>
            </a:p>
            <a:p>
              <a:r>
                <a:rPr lang="en-IN" sz="4400" b="1" dirty="0" smtClean="0">
                  <a:solidFill>
                    <a:schemeClr val="bg1"/>
                  </a:solidFill>
                  <a:effectLst>
                    <a:outerShdw blurRad="38100" dist="38100" dir="2700000" algn="tl">
                      <a:srgbClr val="000000">
                        <a:alpha val="43137"/>
                      </a:srgbClr>
                    </a:outerShdw>
                  </a:effectLst>
                  <a:latin typeface="DAGGERSQUARE"/>
                </a:rPr>
                <a:t>Diagram</a:t>
              </a:r>
              <a:endParaRPr lang="en-IN" sz="4400" b="1" dirty="0">
                <a:solidFill>
                  <a:schemeClr val="bg1"/>
                </a:solidFill>
                <a:effectLst>
                  <a:outerShdw blurRad="38100" dist="38100" dir="2700000" algn="tl">
                    <a:srgbClr val="000000">
                      <a:alpha val="43137"/>
                    </a:srgbClr>
                  </a:outerShdw>
                </a:effectLst>
                <a:latin typeface="DAGGERSQUARE"/>
              </a:endParaRPr>
            </a:p>
          </p:txBody>
        </p:sp>
      </p:grpSp>
      <p:grpSp>
        <p:nvGrpSpPr>
          <p:cNvPr id="62" name="Group 61"/>
          <p:cNvGrpSpPr/>
          <p:nvPr/>
        </p:nvGrpSpPr>
        <p:grpSpPr>
          <a:xfrm>
            <a:off x="228015" y="4920"/>
            <a:ext cx="11724967" cy="6440098"/>
            <a:chOff x="235974" y="1"/>
            <a:chExt cx="11724967" cy="6811817"/>
          </a:xfrm>
        </p:grpSpPr>
        <p:grpSp>
          <p:nvGrpSpPr>
            <p:cNvPr id="63" name="Group 62">
              <a:extLst>
                <a:ext uri="{FF2B5EF4-FFF2-40B4-BE49-F238E27FC236}">
                  <a16:creationId xmlns:a16="http://schemas.microsoft.com/office/drawing/2014/main" xmlns="" id="{6E63A556-ED80-4CB3-B3C4-7604C96C4387}"/>
                </a:ext>
              </a:extLst>
            </p:cNvPr>
            <p:cNvGrpSpPr/>
            <p:nvPr/>
          </p:nvGrpSpPr>
          <p:grpSpPr>
            <a:xfrm>
              <a:off x="235974" y="1"/>
              <a:ext cx="11724967" cy="6811817"/>
              <a:chOff x="-817679" y="-159030"/>
              <a:chExt cx="9848850" cy="7045097"/>
            </a:xfrm>
          </p:grpSpPr>
          <p:grpSp>
            <p:nvGrpSpPr>
              <p:cNvPr id="65" name="Group 64">
                <a:extLst>
                  <a:ext uri="{FF2B5EF4-FFF2-40B4-BE49-F238E27FC236}">
                    <a16:creationId xmlns:a16="http://schemas.microsoft.com/office/drawing/2014/main" xmlns="" id="{86AB1F5F-FC4D-4A86-A9E5-BBEB8A5FDA63}"/>
                  </a:ext>
                </a:extLst>
              </p:cNvPr>
              <p:cNvGrpSpPr/>
              <p:nvPr/>
            </p:nvGrpSpPr>
            <p:grpSpPr>
              <a:xfrm>
                <a:off x="-817679" y="-159030"/>
                <a:ext cx="9848850" cy="7045097"/>
                <a:chOff x="-5940292" y="-159030"/>
                <a:chExt cx="9848850" cy="7045097"/>
              </a:xfrm>
              <a:effectLst>
                <a:outerShdw blurRad="254000" dist="88900" algn="l" rotWithShape="0">
                  <a:prstClr val="black">
                    <a:alpha val="51000"/>
                  </a:prstClr>
                </a:outerShdw>
              </a:effectLst>
            </p:grpSpPr>
            <p:sp>
              <p:nvSpPr>
                <p:cNvPr id="74" name="Rectangle 73">
                  <a:extLst>
                    <a:ext uri="{FF2B5EF4-FFF2-40B4-BE49-F238E27FC236}">
                      <a16:creationId xmlns:a16="http://schemas.microsoft.com/office/drawing/2014/main" xmlns="" id="{1E61F369-01B8-42C0-AB81-1CDAED90BB31}"/>
                    </a:ext>
                  </a:extLst>
                </p:cNvPr>
                <p:cNvSpPr/>
                <p:nvPr/>
              </p:nvSpPr>
              <p:spPr>
                <a:xfrm>
                  <a:off x="-5940292" y="-159030"/>
                  <a:ext cx="9848850" cy="6681019"/>
                </a:xfrm>
                <a:prstGeom prst="rect">
                  <a:avLst/>
                </a:prstGeom>
                <a:solidFill>
                  <a:srgbClr val="FC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Top Corners Rounded 15">
                  <a:extLst>
                    <a:ext uri="{FF2B5EF4-FFF2-40B4-BE49-F238E27FC236}">
                      <a16:creationId xmlns:a16="http://schemas.microsoft.com/office/drawing/2014/main" xmlns="" id="{8FBCEB8D-B1DF-412C-A248-C5E7E6FECF6F}"/>
                    </a:ext>
                  </a:extLst>
                </p:cNvPr>
                <p:cNvSpPr/>
                <p:nvPr/>
              </p:nvSpPr>
              <p:spPr>
                <a:xfrm rot="10800000">
                  <a:off x="-1285049" y="6506704"/>
                  <a:ext cx="852560" cy="379363"/>
                </a:xfrm>
                <a:prstGeom prst="round2SameRect">
                  <a:avLst/>
                </a:prstGeom>
                <a:solidFill>
                  <a:srgbClr val="FC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6" name="Group 65">
                <a:extLst>
                  <a:ext uri="{FF2B5EF4-FFF2-40B4-BE49-F238E27FC236}">
                    <a16:creationId xmlns:a16="http://schemas.microsoft.com/office/drawing/2014/main" xmlns="" id="{186A4B54-1CEA-4CAA-A3EC-0EA505AB2A25}"/>
                  </a:ext>
                </a:extLst>
              </p:cNvPr>
              <p:cNvGrpSpPr/>
              <p:nvPr/>
            </p:nvGrpSpPr>
            <p:grpSpPr>
              <a:xfrm>
                <a:off x="2213878" y="1498151"/>
                <a:ext cx="6010102" cy="3054445"/>
                <a:chOff x="2213878" y="1498151"/>
                <a:chExt cx="6010102" cy="3054445"/>
              </a:xfrm>
            </p:grpSpPr>
            <p:cxnSp>
              <p:nvCxnSpPr>
                <p:cNvPr id="67" name="Straight Connector 66">
                  <a:extLst>
                    <a:ext uri="{FF2B5EF4-FFF2-40B4-BE49-F238E27FC236}">
                      <a16:creationId xmlns:a16="http://schemas.microsoft.com/office/drawing/2014/main" xmlns="" id="{853C2659-4AB2-43C7-9B3A-436D8755B098}"/>
                    </a:ext>
                  </a:extLst>
                </p:cNvPr>
                <p:cNvCxnSpPr>
                  <a:cxnSpLocks/>
                </p:cNvCxnSpPr>
                <p:nvPr/>
              </p:nvCxnSpPr>
              <p:spPr>
                <a:xfrm>
                  <a:off x="3099005" y="4046236"/>
                  <a:ext cx="4330495"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AEAB082E-D48B-47B8-B900-CC9750934FCE}"/>
                    </a:ext>
                  </a:extLst>
                </p:cNvPr>
                <p:cNvCxnSpPr>
                  <a:cxnSpLocks/>
                </p:cNvCxnSpPr>
                <p:nvPr/>
              </p:nvCxnSpPr>
              <p:spPr>
                <a:xfrm>
                  <a:off x="2641803" y="3392785"/>
                  <a:ext cx="5067843" cy="5037"/>
                </a:xfrm>
                <a:prstGeom prst="line">
                  <a:avLst/>
                </a:prstGeom>
                <a:ln w="25400">
                  <a:solidFill>
                    <a:schemeClr val="bg1">
                      <a:alpha val="29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2D77A584-D6B0-438A-A0D1-80E0FD5398E9}"/>
                    </a:ext>
                  </a:extLst>
                </p:cNvPr>
                <p:cNvCxnSpPr>
                  <a:cxnSpLocks/>
                </p:cNvCxnSpPr>
                <p:nvPr/>
              </p:nvCxnSpPr>
              <p:spPr>
                <a:xfrm>
                  <a:off x="3099005" y="2768830"/>
                  <a:ext cx="4330495"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7CD0BC4A-D169-4C5F-A9BE-19A1701E78BF}"/>
                    </a:ext>
                  </a:extLst>
                </p:cNvPr>
                <p:cNvCxnSpPr>
                  <a:cxnSpLocks/>
                </p:cNvCxnSpPr>
                <p:nvPr/>
              </p:nvCxnSpPr>
              <p:spPr>
                <a:xfrm>
                  <a:off x="3099005" y="2130127"/>
                  <a:ext cx="4330495"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9EB8AA43-882C-4A63-A77D-B9C6B36BAB8E}"/>
                    </a:ext>
                  </a:extLst>
                </p:cNvPr>
                <p:cNvCxnSpPr>
                  <a:cxnSpLocks/>
                </p:cNvCxnSpPr>
                <p:nvPr/>
              </p:nvCxnSpPr>
              <p:spPr>
                <a:xfrm>
                  <a:off x="3099005" y="1498151"/>
                  <a:ext cx="4330495"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AEAB082E-D48B-47B8-B900-CC9750934FCE}"/>
                    </a:ext>
                  </a:extLst>
                </p:cNvPr>
                <p:cNvCxnSpPr>
                  <a:cxnSpLocks/>
                </p:cNvCxnSpPr>
                <p:nvPr/>
              </p:nvCxnSpPr>
              <p:spPr>
                <a:xfrm>
                  <a:off x="2213878" y="3599583"/>
                  <a:ext cx="6010102" cy="8624"/>
                </a:xfrm>
                <a:prstGeom prst="line">
                  <a:avLst/>
                </a:prstGeom>
                <a:ln w="25400">
                  <a:solidFill>
                    <a:schemeClr val="bg1">
                      <a:alpha val="29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853C2659-4AB2-43C7-9B3A-436D8755B098}"/>
                    </a:ext>
                  </a:extLst>
                </p:cNvPr>
                <p:cNvCxnSpPr>
                  <a:cxnSpLocks/>
                </p:cNvCxnSpPr>
                <p:nvPr/>
              </p:nvCxnSpPr>
              <p:spPr>
                <a:xfrm>
                  <a:off x="3074426" y="4552596"/>
                  <a:ext cx="4330495"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grpSp>
        <p:pic>
          <p:nvPicPr>
            <p:cNvPr id="64" name="Picture 63">
              <a:extLst>
                <a:ext uri="{FF2B5EF4-FFF2-40B4-BE49-F238E27FC236}">
                  <a16:creationId xmlns:a16="http://schemas.microsoft.com/office/drawing/2014/main" xmlns="" id="{1C9CE4E8-D785-4C06-AF1D-E3763B20F6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683" y="339523"/>
              <a:ext cx="11431548" cy="5753470"/>
            </a:xfrm>
            <a:prstGeom prst="rect">
              <a:avLst/>
            </a:prstGeom>
            <a:solidFill>
              <a:srgbClr val="84AF9B"/>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597" name="Group 596"/>
          <p:cNvGrpSpPr/>
          <p:nvPr/>
        </p:nvGrpSpPr>
        <p:grpSpPr>
          <a:xfrm>
            <a:off x="228007" y="-134455"/>
            <a:ext cx="11724967" cy="6685707"/>
            <a:chOff x="240886" y="-443551"/>
            <a:chExt cx="11724967" cy="6685707"/>
          </a:xfrm>
        </p:grpSpPr>
        <p:grpSp>
          <p:nvGrpSpPr>
            <p:cNvPr id="77" name="Group 76">
              <a:extLst>
                <a:ext uri="{FF2B5EF4-FFF2-40B4-BE49-F238E27FC236}">
                  <a16:creationId xmlns:a16="http://schemas.microsoft.com/office/drawing/2014/main" xmlns="" id="{6E63A556-ED80-4CB3-B3C4-7604C96C4387}"/>
                </a:ext>
              </a:extLst>
            </p:cNvPr>
            <p:cNvGrpSpPr/>
            <p:nvPr/>
          </p:nvGrpSpPr>
          <p:grpSpPr>
            <a:xfrm>
              <a:off x="240886" y="-332545"/>
              <a:ext cx="11724967" cy="6272565"/>
              <a:chOff x="-817679" y="-538910"/>
              <a:chExt cx="9848850" cy="7060898"/>
            </a:xfrm>
            <a:solidFill>
              <a:srgbClr val="FAD2D2"/>
            </a:solidFill>
          </p:grpSpPr>
          <p:grpSp>
            <p:nvGrpSpPr>
              <p:cNvPr id="79" name="Group 78">
                <a:extLst>
                  <a:ext uri="{FF2B5EF4-FFF2-40B4-BE49-F238E27FC236}">
                    <a16:creationId xmlns:a16="http://schemas.microsoft.com/office/drawing/2014/main" xmlns="" id="{86AB1F5F-FC4D-4A86-A9E5-BBEB8A5FDA63}"/>
                  </a:ext>
                </a:extLst>
              </p:cNvPr>
              <p:cNvGrpSpPr/>
              <p:nvPr/>
            </p:nvGrpSpPr>
            <p:grpSpPr>
              <a:xfrm>
                <a:off x="-817679" y="-538910"/>
                <a:ext cx="9848850" cy="7060898"/>
                <a:chOff x="-5940292" y="-538910"/>
                <a:chExt cx="9848850" cy="7060898"/>
              </a:xfrm>
              <a:grpFill/>
              <a:effectLst>
                <a:outerShdw blurRad="254000" dist="88900" algn="l" rotWithShape="0">
                  <a:prstClr val="black">
                    <a:alpha val="51000"/>
                  </a:prstClr>
                </a:outerShdw>
              </a:effectLst>
            </p:grpSpPr>
            <p:sp>
              <p:nvSpPr>
                <p:cNvPr id="87" name="Rectangle 86">
                  <a:extLst>
                    <a:ext uri="{FF2B5EF4-FFF2-40B4-BE49-F238E27FC236}">
                      <a16:creationId xmlns:a16="http://schemas.microsoft.com/office/drawing/2014/main" xmlns="" id="{1E61F369-01B8-42C0-AB81-1CDAED90BB31}"/>
                    </a:ext>
                  </a:extLst>
                </p:cNvPr>
                <p:cNvSpPr/>
                <p:nvPr/>
              </p:nvSpPr>
              <p:spPr>
                <a:xfrm>
                  <a:off x="-5940292" y="-159030"/>
                  <a:ext cx="9848850" cy="66810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Top Corners Rounded 15">
                  <a:extLst>
                    <a:ext uri="{FF2B5EF4-FFF2-40B4-BE49-F238E27FC236}">
                      <a16:creationId xmlns:a16="http://schemas.microsoft.com/office/drawing/2014/main" xmlns="" id="{8FBCEB8D-B1DF-412C-A248-C5E7E6FECF6F}"/>
                    </a:ext>
                  </a:extLst>
                </p:cNvPr>
                <p:cNvSpPr/>
                <p:nvPr/>
              </p:nvSpPr>
              <p:spPr>
                <a:xfrm>
                  <a:off x="-1316336" y="-538910"/>
                  <a:ext cx="852560" cy="379363"/>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0" name="Group 79">
                <a:extLst>
                  <a:ext uri="{FF2B5EF4-FFF2-40B4-BE49-F238E27FC236}">
                    <a16:creationId xmlns:a16="http://schemas.microsoft.com/office/drawing/2014/main" xmlns="" id="{186A4B54-1CEA-4CAA-A3EC-0EA505AB2A25}"/>
                  </a:ext>
                </a:extLst>
              </p:cNvPr>
              <p:cNvGrpSpPr/>
              <p:nvPr/>
            </p:nvGrpSpPr>
            <p:grpSpPr>
              <a:xfrm>
                <a:off x="2641803" y="1498151"/>
                <a:ext cx="4787697" cy="3054445"/>
                <a:chOff x="2641803" y="1498151"/>
                <a:chExt cx="4787697" cy="3054445"/>
              </a:xfrm>
              <a:grpFill/>
            </p:grpSpPr>
            <p:cxnSp>
              <p:nvCxnSpPr>
                <p:cNvPr id="81" name="Straight Connector 80">
                  <a:extLst>
                    <a:ext uri="{FF2B5EF4-FFF2-40B4-BE49-F238E27FC236}">
                      <a16:creationId xmlns:a16="http://schemas.microsoft.com/office/drawing/2014/main" xmlns="" id="{853C2659-4AB2-43C7-9B3A-436D8755B098}"/>
                    </a:ext>
                  </a:extLst>
                </p:cNvPr>
                <p:cNvCxnSpPr>
                  <a:cxnSpLocks/>
                </p:cNvCxnSpPr>
                <p:nvPr/>
              </p:nvCxnSpPr>
              <p:spPr>
                <a:xfrm>
                  <a:off x="3099005" y="4046236"/>
                  <a:ext cx="4330495" cy="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xmlns="" id="{AEAB082E-D48B-47B8-B900-CC9750934FCE}"/>
                    </a:ext>
                  </a:extLst>
                </p:cNvPr>
                <p:cNvCxnSpPr>
                  <a:cxnSpLocks/>
                </p:cNvCxnSpPr>
                <p:nvPr/>
              </p:nvCxnSpPr>
              <p:spPr>
                <a:xfrm>
                  <a:off x="2641803" y="3392785"/>
                  <a:ext cx="4787697" cy="14748"/>
                </a:xfrm>
                <a:prstGeom prst="line">
                  <a:avLst/>
                </a:prstGeom>
                <a:grpFill/>
                <a:ln w="0">
                  <a:solidFill>
                    <a:schemeClr val="bg1">
                      <a:alpha val="29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xmlns="" id="{2D77A584-D6B0-438A-A0D1-80E0FD5398E9}"/>
                    </a:ext>
                  </a:extLst>
                </p:cNvPr>
                <p:cNvCxnSpPr>
                  <a:cxnSpLocks/>
                </p:cNvCxnSpPr>
                <p:nvPr/>
              </p:nvCxnSpPr>
              <p:spPr>
                <a:xfrm>
                  <a:off x="3099005" y="2768830"/>
                  <a:ext cx="4330495" cy="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xmlns="" id="{7CD0BC4A-D169-4C5F-A9BE-19A1701E78BF}"/>
                    </a:ext>
                  </a:extLst>
                </p:cNvPr>
                <p:cNvCxnSpPr>
                  <a:cxnSpLocks/>
                </p:cNvCxnSpPr>
                <p:nvPr/>
              </p:nvCxnSpPr>
              <p:spPr>
                <a:xfrm>
                  <a:off x="3099005" y="2130127"/>
                  <a:ext cx="4330495" cy="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9EB8AA43-882C-4A63-A77D-B9C6B36BAB8E}"/>
                    </a:ext>
                  </a:extLst>
                </p:cNvPr>
                <p:cNvCxnSpPr>
                  <a:cxnSpLocks/>
                </p:cNvCxnSpPr>
                <p:nvPr/>
              </p:nvCxnSpPr>
              <p:spPr>
                <a:xfrm>
                  <a:off x="3099005" y="1498151"/>
                  <a:ext cx="4330495" cy="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853C2659-4AB2-43C7-9B3A-436D8755B098}"/>
                    </a:ext>
                  </a:extLst>
                </p:cNvPr>
                <p:cNvCxnSpPr>
                  <a:cxnSpLocks/>
                </p:cNvCxnSpPr>
                <p:nvPr/>
              </p:nvCxnSpPr>
              <p:spPr>
                <a:xfrm>
                  <a:off x="3074426" y="4552596"/>
                  <a:ext cx="4330495" cy="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grpSp>
        <p:grpSp>
          <p:nvGrpSpPr>
            <p:cNvPr id="89" name="Group 88">
              <a:extLst>
                <a:ext uri="{FF2B5EF4-FFF2-40B4-BE49-F238E27FC236}">
                  <a16:creationId xmlns:a16="http://schemas.microsoft.com/office/drawing/2014/main" xmlns="" id="{5FEDB419-6A96-429B-A88A-2EB45D9EF809}"/>
                </a:ext>
              </a:extLst>
            </p:cNvPr>
            <p:cNvGrpSpPr/>
            <p:nvPr/>
          </p:nvGrpSpPr>
          <p:grpSpPr>
            <a:xfrm>
              <a:off x="2696374" y="5106383"/>
              <a:ext cx="625226" cy="624428"/>
              <a:chOff x="9047182" y="3240141"/>
              <a:chExt cx="1620212" cy="1618143"/>
            </a:xfrm>
          </p:grpSpPr>
          <p:sp>
            <p:nvSpPr>
              <p:cNvPr id="90" name="Oval 5">
                <a:extLst>
                  <a:ext uri="{FF2B5EF4-FFF2-40B4-BE49-F238E27FC236}">
                    <a16:creationId xmlns:a16="http://schemas.microsoft.com/office/drawing/2014/main" xmlns="" id="{F86B1D95-8BA1-442E-B7E7-34F21FF5956F}"/>
                  </a:ext>
                </a:extLst>
              </p:cNvPr>
              <p:cNvSpPr>
                <a:spLocks noChangeArrowheads="1"/>
              </p:cNvSpPr>
              <p:nvPr/>
            </p:nvSpPr>
            <p:spPr bwMode="auto">
              <a:xfrm>
                <a:off x="10549448" y="4796207"/>
                <a:ext cx="62077" cy="12415"/>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Oval 6">
                <a:extLst>
                  <a:ext uri="{FF2B5EF4-FFF2-40B4-BE49-F238E27FC236}">
                    <a16:creationId xmlns:a16="http://schemas.microsoft.com/office/drawing/2014/main" xmlns="" id="{87620DA9-C9ED-43BD-90CC-2CAA7E1B499F}"/>
                  </a:ext>
                </a:extLst>
              </p:cNvPr>
              <p:cNvSpPr>
                <a:spLocks noChangeArrowheads="1"/>
              </p:cNvSpPr>
              <p:nvPr/>
            </p:nvSpPr>
            <p:spPr bwMode="auto">
              <a:xfrm>
                <a:off x="10427363" y="4796207"/>
                <a:ext cx="60008" cy="12415"/>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Oval 7">
                <a:extLst>
                  <a:ext uri="{FF2B5EF4-FFF2-40B4-BE49-F238E27FC236}">
                    <a16:creationId xmlns:a16="http://schemas.microsoft.com/office/drawing/2014/main" xmlns="" id="{06286EA9-4674-440E-8DB0-3EE117B70B0D}"/>
                  </a:ext>
                </a:extLst>
              </p:cNvPr>
              <p:cNvSpPr>
                <a:spLocks noChangeArrowheads="1"/>
              </p:cNvSpPr>
              <p:nvPr/>
            </p:nvSpPr>
            <p:spPr bwMode="auto">
              <a:xfrm>
                <a:off x="10303209" y="4796207"/>
                <a:ext cx="60008" cy="12415"/>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8">
                <a:extLst>
                  <a:ext uri="{FF2B5EF4-FFF2-40B4-BE49-F238E27FC236}">
                    <a16:creationId xmlns:a16="http://schemas.microsoft.com/office/drawing/2014/main" xmlns="" id="{FFED3A8E-BDD2-4505-8173-5314856897A5}"/>
                  </a:ext>
                </a:extLst>
              </p:cNvPr>
              <p:cNvSpPr>
                <a:spLocks noChangeArrowheads="1"/>
              </p:cNvSpPr>
              <p:nvPr/>
            </p:nvSpPr>
            <p:spPr bwMode="auto">
              <a:xfrm>
                <a:off x="10179055" y="4796207"/>
                <a:ext cx="62077" cy="12415"/>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Oval 9">
                <a:extLst>
                  <a:ext uri="{FF2B5EF4-FFF2-40B4-BE49-F238E27FC236}">
                    <a16:creationId xmlns:a16="http://schemas.microsoft.com/office/drawing/2014/main" xmlns="" id="{1FD48DAE-EDF4-4E79-BBD6-ED6D30E3167B}"/>
                  </a:ext>
                </a:extLst>
              </p:cNvPr>
              <p:cNvSpPr>
                <a:spLocks noChangeArrowheads="1"/>
              </p:cNvSpPr>
              <p:nvPr/>
            </p:nvSpPr>
            <p:spPr bwMode="auto">
              <a:xfrm>
                <a:off x="10054901" y="4796207"/>
                <a:ext cx="64147" cy="12415"/>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Oval 10">
                <a:extLst>
                  <a:ext uri="{FF2B5EF4-FFF2-40B4-BE49-F238E27FC236}">
                    <a16:creationId xmlns:a16="http://schemas.microsoft.com/office/drawing/2014/main" xmlns="" id="{414E19BB-119B-4837-8735-87A117B842CE}"/>
                  </a:ext>
                </a:extLst>
              </p:cNvPr>
              <p:cNvSpPr>
                <a:spLocks noChangeArrowheads="1"/>
              </p:cNvSpPr>
              <p:nvPr/>
            </p:nvSpPr>
            <p:spPr bwMode="auto">
              <a:xfrm>
                <a:off x="9932815" y="4796207"/>
                <a:ext cx="62077" cy="12415"/>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Oval 11">
                <a:extLst>
                  <a:ext uri="{FF2B5EF4-FFF2-40B4-BE49-F238E27FC236}">
                    <a16:creationId xmlns:a16="http://schemas.microsoft.com/office/drawing/2014/main" xmlns="" id="{CFF6F48B-E283-4703-B7DC-910D9E99D758}"/>
                  </a:ext>
                </a:extLst>
              </p:cNvPr>
              <p:cNvSpPr>
                <a:spLocks noChangeArrowheads="1"/>
              </p:cNvSpPr>
              <p:nvPr/>
            </p:nvSpPr>
            <p:spPr bwMode="auto">
              <a:xfrm>
                <a:off x="9808661" y="4796207"/>
                <a:ext cx="62077" cy="12415"/>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Oval 12">
                <a:extLst>
                  <a:ext uri="{FF2B5EF4-FFF2-40B4-BE49-F238E27FC236}">
                    <a16:creationId xmlns:a16="http://schemas.microsoft.com/office/drawing/2014/main" xmlns="" id="{3882EF60-CC12-48A4-8403-7ED970784B6A}"/>
                  </a:ext>
                </a:extLst>
              </p:cNvPr>
              <p:cNvSpPr>
                <a:spLocks noChangeArrowheads="1"/>
              </p:cNvSpPr>
              <p:nvPr/>
            </p:nvSpPr>
            <p:spPr bwMode="auto">
              <a:xfrm>
                <a:off x="9686576" y="4796207"/>
                <a:ext cx="60008" cy="12415"/>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Oval 13">
                <a:extLst>
                  <a:ext uri="{FF2B5EF4-FFF2-40B4-BE49-F238E27FC236}">
                    <a16:creationId xmlns:a16="http://schemas.microsoft.com/office/drawing/2014/main" xmlns="" id="{5456C953-740F-4F6F-A8BF-541C3745F595}"/>
                  </a:ext>
                </a:extLst>
              </p:cNvPr>
              <p:cNvSpPr>
                <a:spLocks noChangeArrowheads="1"/>
              </p:cNvSpPr>
              <p:nvPr/>
            </p:nvSpPr>
            <p:spPr bwMode="auto">
              <a:xfrm>
                <a:off x="9562421" y="4796207"/>
                <a:ext cx="62077" cy="12415"/>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Oval 14">
                <a:extLst>
                  <a:ext uri="{FF2B5EF4-FFF2-40B4-BE49-F238E27FC236}">
                    <a16:creationId xmlns:a16="http://schemas.microsoft.com/office/drawing/2014/main" xmlns="" id="{15D610A2-26F3-42C8-AC73-30E5DB0D319D}"/>
                  </a:ext>
                </a:extLst>
              </p:cNvPr>
              <p:cNvSpPr>
                <a:spLocks noChangeArrowheads="1"/>
              </p:cNvSpPr>
              <p:nvPr/>
            </p:nvSpPr>
            <p:spPr bwMode="auto">
              <a:xfrm>
                <a:off x="9438267" y="4796207"/>
                <a:ext cx="62077" cy="12415"/>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Oval 15">
                <a:extLst>
                  <a:ext uri="{FF2B5EF4-FFF2-40B4-BE49-F238E27FC236}">
                    <a16:creationId xmlns:a16="http://schemas.microsoft.com/office/drawing/2014/main" xmlns="" id="{22EBDC7B-9B68-4F1D-B0D5-8F3BBBFFBA07}"/>
                  </a:ext>
                </a:extLst>
              </p:cNvPr>
              <p:cNvSpPr>
                <a:spLocks noChangeArrowheads="1"/>
              </p:cNvSpPr>
              <p:nvPr/>
            </p:nvSpPr>
            <p:spPr bwMode="auto">
              <a:xfrm>
                <a:off x="9316182" y="4796207"/>
                <a:ext cx="62077" cy="12415"/>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Oval 16">
                <a:extLst>
                  <a:ext uri="{FF2B5EF4-FFF2-40B4-BE49-F238E27FC236}">
                    <a16:creationId xmlns:a16="http://schemas.microsoft.com/office/drawing/2014/main" xmlns="" id="{91824259-6B5B-4B1F-8A93-DC0557628277}"/>
                  </a:ext>
                </a:extLst>
              </p:cNvPr>
              <p:cNvSpPr>
                <a:spLocks noChangeArrowheads="1"/>
              </p:cNvSpPr>
              <p:nvPr/>
            </p:nvSpPr>
            <p:spPr bwMode="auto">
              <a:xfrm>
                <a:off x="9192028" y="4796207"/>
                <a:ext cx="62077" cy="12415"/>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17">
                <a:extLst>
                  <a:ext uri="{FF2B5EF4-FFF2-40B4-BE49-F238E27FC236}">
                    <a16:creationId xmlns:a16="http://schemas.microsoft.com/office/drawing/2014/main" xmlns="" id="{F7222CED-0B6E-4405-937C-E7B01B2D9557}"/>
                  </a:ext>
                </a:extLst>
              </p:cNvPr>
              <p:cNvSpPr>
                <a:spLocks/>
              </p:cNvSpPr>
              <p:nvPr/>
            </p:nvSpPr>
            <p:spPr bwMode="auto">
              <a:xfrm>
                <a:off x="9098914" y="4767238"/>
                <a:ext cx="31039" cy="41385"/>
              </a:xfrm>
              <a:custGeom>
                <a:avLst/>
                <a:gdLst>
                  <a:gd name="T0" fmla="*/ 6 w 33"/>
                  <a:gd name="T1" fmla="*/ 0 h 43"/>
                  <a:gd name="T2" fmla="*/ 11 w 33"/>
                  <a:gd name="T3" fmla="*/ 32 h 43"/>
                  <a:gd name="T4" fmla="*/ 11 w 33"/>
                  <a:gd name="T5" fmla="*/ 37 h 43"/>
                  <a:gd name="T6" fmla="*/ 6 w 33"/>
                  <a:gd name="T7" fmla="*/ 32 h 43"/>
                  <a:gd name="T8" fmla="*/ 33 w 33"/>
                  <a:gd name="T9" fmla="*/ 37 h 43"/>
                  <a:gd name="T10" fmla="*/ 6 w 33"/>
                  <a:gd name="T11" fmla="*/ 43 h 43"/>
                  <a:gd name="T12" fmla="*/ 0 w 33"/>
                  <a:gd name="T13" fmla="*/ 43 h 43"/>
                  <a:gd name="T14" fmla="*/ 0 w 33"/>
                  <a:gd name="T15" fmla="*/ 37 h 43"/>
                  <a:gd name="T16" fmla="*/ 0 w 33"/>
                  <a:gd name="T17" fmla="*/ 32 h 43"/>
                  <a:gd name="T18" fmla="*/ 6 w 33"/>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43">
                    <a:moveTo>
                      <a:pt x="6" y="0"/>
                    </a:moveTo>
                    <a:cubicBezTo>
                      <a:pt x="9" y="0"/>
                      <a:pt x="11" y="15"/>
                      <a:pt x="11" y="32"/>
                    </a:cubicBezTo>
                    <a:cubicBezTo>
                      <a:pt x="11" y="34"/>
                      <a:pt x="11" y="36"/>
                      <a:pt x="11" y="37"/>
                    </a:cubicBezTo>
                    <a:lnTo>
                      <a:pt x="6" y="32"/>
                    </a:lnTo>
                    <a:cubicBezTo>
                      <a:pt x="21" y="32"/>
                      <a:pt x="33" y="34"/>
                      <a:pt x="33" y="37"/>
                    </a:cubicBezTo>
                    <a:cubicBezTo>
                      <a:pt x="33" y="40"/>
                      <a:pt x="21" y="42"/>
                      <a:pt x="6" y="43"/>
                    </a:cubicBezTo>
                    <a:lnTo>
                      <a:pt x="0" y="43"/>
                    </a:lnTo>
                    <a:lnTo>
                      <a:pt x="0" y="37"/>
                    </a:lnTo>
                    <a:cubicBezTo>
                      <a:pt x="0" y="36"/>
                      <a:pt x="0" y="34"/>
                      <a:pt x="0" y="32"/>
                    </a:cubicBezTo>
                    <a:cubicBezTo>
                      <a:pt x="0" y="15"/>
                      <a:pt x="2" y="0"/>
                      <a:pt x="6" y="0"/>
                    </a:cubicBezTo>
                  </a:path>
                </a:pathLst>
              </a:cu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Oval 18">
                <a:extLst>
                  <a:ext uri="{FF2B5EF4-FFF2-40B4-BE49-F238E27FC236}">
                    <a16:creationId xmlns:a16="http://schemas.microsoft.com/office/drawing/2014/main" xmlns="" id="{B78E087D-2C8E-44EB-8796-D6760A2C548D}"/>
                  </a:ext>
                </a:extLst>
              </p:cNvPr>
              <p:cNvSpPr>
                <a:spLocks noChangeArrowheads="1"/>
              </p:cNvSpPr>
              <p:nvPr/>
            </p:nvSpPr>
            <p:spPr bwMode="auto">
              <a:xfrm>
                <a:off x="9098914" y="4645153"/>
                <a:ext cx="10347" cy="60009"/>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Oval 19">
                <a:extLst>
                  <a:ext uri="{FF2B5EF4-FFF2-40B4-BE49-F238E27FC236}">
                    <a16:creationId xmlns:a16="http://schemas.microsoft.com/office/drawing/2014/main" xmlns="" id="{DDB04BF5-DCFF-4A27-87D1-E0DA33DCFB1E}"/>
                  </a:ext>
                </a:extLst>
              </p:cNvPr>
              <p:cNvSpPr>
                <a:spLocks noChangeArrowheads="1"/>
              </p:cNvSpPr>
              <p:nvPr/>
            </p:nvSpPr>
            <p:spPr bwMode="auto">
              <a:xfrm>
                <a:off x="9098914" y="4520998"/>
                <a:ext cx="10347" cy="6207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Oval 20">
                <a:extLst>
                  <a:ext uri="{FF2B5EF4-FFF2-40B4-BE49-F238E27FC236}">
                    <a16:creationId xmlns:a16="http://schemas.microsoft.com/office/drawing/2014/main" xmlns="" id="{296724FF-831E-4047-A139-C7998E6B8943}"/>
                  </a:ext>
                </a:extLst>
              </p:cNvPr>
              <p:cNvSpPr>
                <a:spLocks noChangeArrowheads="1"/>
              </p:cNvSpPr>
              <p:nvPr/>
            </p:nvSpPr>
            <p:spPr bwMode="auto">
              <a:xfrm>
                <a:off x="9098914" y="4398914"/>
                <a:ext cx="10347" cy="6207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Oval 21">
                <a:extLst>
                  <a:ext uri="{FF2B5EF4-FFF2-40B4-BE49-F238E27FC236}">
                    <a16:creationId xmlns:a16="http://schemas.microsoft.com/office/drawing/2014/main" xmlns="" id="{42175799-52C6-4FE9-BDD1-DE901A72CAC2}"/>
                  </a:ext>
                </a:extLst>
              </p:cNvPr>
              <p:cNvSpPr>
                <a:spLocks noChangeArrowheads="1"/>
              </p:cNvSpPr>
              <p:nvPr/>
            </p:nvSpPr>
            <p:spPr bwMode="auto">
              <a:xfrm>
                <a:off x="9098914" y="4276829"/>
                <a:ext cx="10347" cy="6207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Oval 22">
                <a:extLst>
                  <a:ext uri="{FF2B5EF4-FFF2-40B4-BE49-F238E27FC236}">
                    <a16:creationId xmlns:a16="http://schemas.microsoft.com/office/drawing/2014/main" xmlns="" id="{96994905-E49A-456D-AA08-A6B25DC4D91E}"/>
                  </a:ext>
                </a:extLst>
              </p:cNvPr>
              <p:cNvSpPr>
                <a:spLocks noChangeArrowheads="1"/>
              </p:cNvSpPr>
              <p:nvPr/>
            </p:nvSpPr>
            <p:spPr bwMode="auto">
              <a:xfrm>
                <a:off x="9098914" y="4154745"/>
                <a:ext cx="10347" cy="6207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Oval 23">
                <a:extLst>
                  <a:ext uri="{FF2B5EF4-FFF2-40B4-BE49-F238E27FC236}">
                    <a16:creationId xmlns:a16="http://schemas.microsoft.com/office/drawing/2014/main" xmlns="" id="{63422274-6957-4E0B-923D-74AFE2547954}"/>
                  </a:ext>
                </a:extLst>
              </p:cNvPr>
              <p:cNvSpPr>
                <a:spLocks noChangeArrowheads="1"/>
              </p:cNvSpPr>
              <p:nvPr/>
            </p:nvSpPr>
            <p:spPr bwMode="auto">
              <a:xfrm>
                <a:off x="9098914" y="4032659"/>
                <a:ext cx="10347" cy="6207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Oval 24">
                <a:extLst>
                  <a:ext uri="{FF2B5EF4-FFF2-40B4-BE49-F238E27FC236}">
                    <a16:creationId xmlns:a16="http://schemas.microsoft.com/office/drawing/2014/main" xmlns="" id="{CD428661-F92F-4312-B9C0-2C26E116B88B}"/>
                  </a:ext>
                </a:extLst>
              </p:cNvPr>
              <p:cNvSpPr>
                <a:spLocks noChangeArrowheads="1"/>
              </p:cNvSpPr>
              <p:nvPr/>
            </p:nvSpPr>
            <p:spPr bwMode="auto">
              <a:xfrm>
                <a:off x="9098914" y="3910574"/>
                <a:ext cx="10347" cy="60009"/>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Oval 25">
                <a:extLst>
                  <a:ext uri="{FF2B5EF4-FFF2-40B4-BE49-F238E27FC236}">
                    <a16:creationId xmlns:a16="http://schemas.microsoft.com/office/drawing/2014/main" xmlns="" id="{946E029C-FD65-4EBF-96D0-DAE73E7F8F95}"/>
                  </a:ext>
                </a:extLst>
              </p:cNvPr>
              <p:cNvSpPr>
                <a:spLocks noChangeArrowheads="1"/>
              </p:cNvSpPr>
              <p:nvPr/>
            </p:nvSpPr>
            <p:spPr bwMode="auto">
              <a:xfrm>
                <a:off x="9098914" y="3788489"/>
                <a:ext cx="10347" cy="60009"/>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Oval 26">
                <a:extLst>
                  <a:ext uri="{FF2B5EF4-FFF2-40B4-BE49-F238E27FC236}">
                    <a16:creationId xmlns:a16="http://schemas.microsoft.com/office/drawing/2014/main" xmlns="" id="{DE0D4DD8-277A-47CE-BC8E-F43AEF235902}"/>
                  </a:ext>
                </a:extLst>
              </p:cNvPr>
              <p:cNvSpPr>
                <a:spLocks noChangeArrowheads="1"/>
              </p:cNvSpPr>
              <p:nvPr/>
            </p:nvSpPr>
            <p:spPr bwMode="auto">
              <a:xfrm>
                <a:off x="9098914" y="3664335"/>
                <a:ext cx="10347" cy="6207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Oval 27">
                <a:extLst>
                  <a:ext uri="{FF2B5EF4-FFF2-40B4-BE49-F238E27FC236}">
                    <a16:creationId xmlns:a16="http://schemas.microsoft.com/office/drawing/2014/main" xmlns="" id="{705FA896-06E3-4CD0-8629-EE94ACC2FDF7}"/>
                  </a:ext>
                </a:extLst>
              </p:cNvPr>
              <p:cNvSpPr>
                <a:spLocks noChangeArrowheads="1"/>
              </p:cNvSpPr>
              <p:nvPr/>
            </p:nvSpPr>
            <p:spPr bwMode="auto">
              <a:xfrm>
                <a:off x="9098914" y="3542250"/>
                <a:ext cx="10347" cy="6207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Oval 28">
                <a:extLst>
                  <a:ext uri="{FF2B5EF4-FFF2-40B4-BE49-F238E27FC236}">
                    <a16:creationId xmlns:a16="http://schemas.microsoft.com/office/drawing/2014/main" xmlns="" id="{EE5499A4-0D28-47FF-9151-1A74596A4BE8}"/>
                  </a:ext>
                </a:extLst>
              </p:cNvPr>
              <p:cNvSpPr>
                <a:spLocks noChangeArrowheads="1"/>
              </p:cNvSpPr>
              <p:nvPr/>
            </p:nvSpPr>
            <p:spPr bwMode="auto">
              <a:xfrm>
                <a:off x="9098914" y="3420164"/>
                <a:ext cx="10347" cy="60009"/>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29">
                <a:extLst>
                  <a:ext uri="{FF2B5EF4-FFF2-40B4-BE49-F238E27FC236}">
                    <a16:creationId xmlns:a16="http://schemas.microsoft.com/office/drawing/2014/main" xmlns="" id="{854C2511-7EFC-439C-B692-974214522A41}"/>
                  </a:ext>
                </a:extLst>
              </p:cNvPr>
              <p:cNvSpPr>
                <a:spLocks/>
              </p:cNvSpPr>
              <p:nvPr/>
            </p:nvSpPr>
            <p:spPr bwMode="auto">
              <a:xfrm>
                <a:off x="9098914" y="3302218"/>
                <a:ext cx="14485" cy="55870"/>
              </a:xfrm>
              <a:custGeom>
                <a:avLst/>
                <a:gdLst>
                  <a:gd name="T0" fmla="*/ 15 w 15"/>
                  <a:gd name="T1" fmla="*/ 4 h 59"/>
                  <a:gd name="T2" fmla="*/ 6 w 15"/>
                  <a:gd name="T3" fmla="*/ 8 h 59"/>
                  <a:gd name="T4" fmla="*/ 10 w 15"/>
                  <a:gd name="T5" fmla="*/ 4 h 59"/>
                  <a:gd name="T6" fmla="*/ 11 w 15"/>
                  <a:gd name="T7" fmla="*/ 27 h 59"/>
                  <a:gd name="T8" fmla="*/ 6 w 15"/>
                  <a:gd name="T9" fmla="*/ 59 h 59"/>
                  <a:gd name="T10" fmla="*/ 0 w 15"/>
                  <a:gd name="T11" fmla="*/ 27 h 59"/>
                  <a:gd name="T12" fmla="*/ 2 w 15"/>
                  <a:gd name="T13" fmla="*/ 4 h 59"/>
                  <a:gd name="T14" fmla="*/ 2 w 15"/>
                  <a:gd name="T15" fmla="*/ 0 h 59"/>
                  <a:gd name="T16" fmla="*/ 6 w 15"/>
                  <a:gd name="T17" fmla="*/ 0 h 59"/>
                  <a:gd name="T18" fmla="*/ 15 w 15"/>
                  <a:gd name="T19" fmla="*/ 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9">
                    <a:moveTo>
                      <a:pt x="15" y="4"/>
                    </a:moveTo>
                    <a:cubicBezTo>
                      <a:pt x="15" y="6"/>
                      <a:pt x="12" y="7"/>
                      <a:pt x="6" y="8"/>
                    </a:cubicBezTo>
                    <a:lnTo>
                      <a:pt x="10" y="4"/>
                    </a:lnTo>
                    <a:cubicBezTo>
                      <a:pt x="11" y="10"/>
                      <a:pt x="11" y="18"/>
                      <a:pt x="11" y="27"/>
                    </a:cubicBezTo>
                    <a:cubicBezTo>
                      <a:pt x="11" y="45"/>
                      <a:pt x="9" y="59"/>
                      <a:pt x="6" y="59"/>
                    </a:cubicBezTo>
                    <a:cubicBezTo>
                      <a:pt x="2" y="59"/>
                      <a:pt x="0" y="45"/>
                      <a:pt x="0" y="27"/>
                    </a:cubicBezTo>
                    <a:cubicBezTo>
                      <a:pt x="0" y="18"/>
                      <a:pt x="1" y="10"/>
                      <a:pt x="2" y="4"/>
                    </a:cubicBezTo>
                    <a:lnTo>
                      <a:pt x="2" y="0"/>
                    </a:lnTo>
                    <a:lnTo>
                      <a:pt x="6" y="0"/>
                    </a:lnTo>
                    <a:cubicBezTo>
                      <a:pt x="12" y="1"/>
                      <a:pt x="15" y="3"/>
                      <a:pt x="15" y="4"/>
                    </a:cubicBezTo>
                    <a:close/>
                  </a:path>
                </a:pathLst>
              </a:cu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Oval 30">
                <a:extLst>
                  <a:ext uri="{FF2B5EF4-FFF2-40B4-BE49-F238E27FC236}">
                    <a16:creationId xmlns:a16="http://schemas.microsoft.com/office/drawing/2014/main" xmlns="" id="{F112C6AF-CCF5-411B-A5C9-CBA73A1A4A73}"/>
                  </a:ext>
                </a:extLst>
              </p:cNvPr>
              <p:cNvSpPr>
                <a:spLocks noChangeArrowheads="1"/>
              </p:cNvSpPr>
              <p:nvPr/>
            </p:nvSpPr>
            <p:spPr bwMode="auto">
              <a:xfrm>
                <a:off x="9175475" y="3302218"/>
                <a:ext cx="62077" cy="1034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Oval 31">
                <a:extLst>
                  <a:ext uri="{FF2B5EF4-FFF2-40B4-BE49-F238E27FC236}">
                    <a16:creationId xmlns:a16="http://schemas.microsoft.com/office/drawing/2014/main" xmlns="" id="{606B48BC-A3AB-481F-A589-3510836963C0}"/>
                  </a:ext>
                </a:extLst>
              </p:cNvPr>
              <p:cNvSpPr>
                <a:spLocks noChangeArrowheads="1"/>
              </p:cNvSpPr>
              <p:nvPr/>
            </p:nvSpPr>
            <p:spPr bwMode="auto">
              <a:xfrm>
                <a:off x="9297559" y="3302218"/>
                <a:ext cx="62077" cy="1034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Oval 32">
                <a:extLst>
                  <a:ext uri="{FF2B5EF4-FFF2-40B4-BE49-F238E27FC236}">
                    <a16:creationId xmlns:a16="http://schemas.microsoft.com/office/drawing/2014/main" xmlns="" id="{C5D68BB2-6806-41D3-8731-498CD22AA5B1}"/>
                  </a:ext>
                </a:extLst>
              </p:cNvPr>
              <p:cNvSpPr>
                <a:spLocks noChangeArrowheads="1"/>
              </p:cNvSpPr>
              <p:nvPr/>
            </p:nvSpPr>
            <p:spPr bwMode="auto">
              <a:xfrm>
                <a:off x="9421713" y="3302218"/>
                <a:ext cx="62077" cy="1034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Oval 33">
                <a:extLst>
                  <a:ext uri="{FF2B5EF4-FFF2-40B4-BE49-F238E27FC236}">
                    <a16:creationId xmlns:a16="http://schemas.microsoft.com/office/drawing/2014/main" xmlns="" id="{E92AEC43-AACE-45D6-B8AE-ED0324E000E3}"/>
                  </a:ext>
                </a:extLst>
              </p:cNvPr>
              <p:cNvSpPr>
                <a:spLocks noChangeArrowheads="1"/>
              </p:cNvSpPr>
              <p:nvPr/>
            </p:nvSpPr>
            <p:spPr bwMode="auto">
              <a:xfrm>
                <a:off x="9545868" y="3302218"/>
                <a:ext cx="62077" cy="1034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Oval 34">
                <a:extLst>
                  <a:ext uri="{FF2B5EF4-FFF2-40B4-BE49-F238E27FC236}">
                    <a16:creationId xmlns:a16="http://schemas.microsoft.com/office/drawing/2014/main" xmlns="" id="{9205F3B0-D44D-4A1B-8073-F2DF777A1242}"/>
                  </a:ext>
                </a:extLst>
              </p:cNvPr>
              <p:cNvSpPr>
                <a:spLocks noChangeArrowheads="1"/>
              </p:cNvSpPr>
              <p:nvPr/>
            </p:nvSpPr>
            <p:spPr bwMode="auto">
              <a:xfrm>
                <a:off x="9667953" y="3302218"/>
                <a:ext cx="62077" cy="1034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Oval 35">
                <a:extLst>
                  <a:ext uri="{FF2B5EF4-FFF2-40B4-BE49-F238E27FC236}">
                    <a16:creationId xmlns:a16="http://schemas.microsoft.com/office/drawing/2014/main" xmlns="" id="{E3BA4868-4E6B-42E6-8C3C-4075EB46A45B}"/>
                  </a:ext>
                </a:extLst>
              </p:cNvPr>
              <p:cNvSpPr>
                <a:spLocks noChangeArrowheads="1"/>
              </p:cNvSpPr>
              <p:nvPr/>
            </p:nvSpPr>
            <p:spPr bwMode="auto">
              <a:xfrm>
                <a:off x="9792107" y="3302218"/>
                <a:ext cx="62077" cy="1034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Oval 36">
                <a:extLst>
                  <a:ext uri="{FF2B5EF4-FFF2-40B4-BE49-F238E27FC236}">
                    <a16:creationId xmlns:a16="http://schemas.microsoft.com/office/drawing/2014/main" xmlns="" id="{4D67175F-DC2A-4607-A6FE-9AD6173D4263}"/>
                  </a:ext>
                </a:extLst>
              </p:cNvPr>
              <p:cNvSpPr>
                <a:spLocks noChangeArrowheads="1"/>
              </p:cNvSpPr>
              <p:nvPr/>
            </p:nvSpPr>
            <p:spPr bwMode="auto">
              <a:xfrm>
                <a:off x="9916261" y="3302218"/>
                <a:ext cx="60008" cy="1034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Oval 37">
                <a:extLst>
                  <a:ext uri="{FF2B5EF4-FFF2-40B4-BE49-F238E27FC236}">
                    <a16:creationId xmlns:a16="http://schemas.microsoft.com/office/drawing/2014/main" xmlns="" id="{EA38DA7A-F5F3-495A-80C7-C70A70F43C30}"/>
                  </a:ext>
                </a:extLst>
              </p:cNvPr>
              <p:cNvSpPr>
                <a:spLocks noChangeArrowheads="1"/>
              </p:cNvSpPr>
              <p:nvPr/>
            </p:nvSpPr>
            <p:spPr bwMode="auto">
              <a:xfrm>
                <a:off x="10038345" y="3302218"/>
                <a:ext cx="62077" cy="1034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Oval 38">
                <a:extLst>
                  <a:ext uri="{FF2B5EF4-FFF2-40B4-BE49-F238E27FC236}">
                    <a16:creationId xmlns:a16="http://schemas.microsoft.com/office/drawing/2014/main" xmlns="" id="{0CCB6C60-EC7A-48B2-954D-F6424A1F5801}"/>
                  </a:ext>
                </a:extLst>
              </p:cNvPr>
              <p:cNvSpPr>
                <a:spLocks noChangeArrowheads="1"/>
              </p:cNvSpPr>
              <p:nvPr/>
            </p:nvSpPr>
            <p:spPr bwMode="auto">
              <a:xfrm>
                <a:off x="10162499" y="3302218"/>
                <a:ext cx="62077" cy="1034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Oval 39">
                <a:extLst>
                  <a:ext uri="{FF2B5EF4-FFF2-40B4-BE49-F238E27FC236}">
                    <a16:creationId xmlns:a16="http://schemas.microsoft.com/office/drawing/2014/main" xmlns="" id="{4096111F-01B5-4620-BB43-14F27CF688C7}"/>
                  </a:ext>
                </a:extLst>
              </p:cNvPr>
              <p:cNvSpPr>
                <a:spLocks noChangeArrowheads="1"/>
              </p:cNvSpPr>
              <p:nvPr/>
            </p:nvSpPr>
            <p:spPr bwMode="auto">
              <a:xfrm>
                <a:off x="10286653" y="3302218"/>
                <a:ext cx="62077" cy="1034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Oval 40">
                <a:extLst>
                  <a:ext uri="{FF2B5EF4-FFF2-40B4-BE49-F238E27FC236}">
                    <a16:creationId xmlns:a16="http://schemas.microsoft.com/office/drawing/2014/main" xmlns="" id="{68004561-CD04-4227-BD26-294C63E2A7CC}"/>
                  </a:ext>
                </a:extLst>
              </p:cNvPr>
              <p:cNvSpPr>
                <a:spLocks noChangeArrowheads="1"/>
              </p:cNvSpPr>
              <p:nvPr/>
            </p:nvSpPr>
            <p:spPr bwMode="auto">
              <a:xfrm>
                <a:off x="10408740" y="3302218"/>
                <a:ext cx="62077" cy="1034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Oval 41">
                <a:extLst>
                  <a:ext uri="{FF2B5EF4-FFF2-40B4-BE49-F238E27FC236}">
                    <a16:creationId xmlns:a16="http://schemas.microsoft.com/office/drawing/2014/main" xmlns="" id="{73E68ADA-E802-4D33-847C-6F5ADFA17C93}"/>
                  </a:ext>
                </a:extLst>
              </p:cNvPr>
              <p:cNvSpPr>
                <a:spLocks noChangeArrowheads="1"/>
              </p:cNvSpPr>
              <p:nvPr/>
            </p:nvSpPr>
            <p:spPr bwMode="auto">
              <a:xfrm>
                <a:off x="10532894" y="3302218"/>
                <a:ext cx="62077" cy="1034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Oval 42">
                <a:extLst>
                  <a:ext uri="{FF2B5EF4-FFF2-40B4-BE49-F238E27FC236}">
                    <a16:creationId xmlns:a16="http://schemas.microsoft.com/office/drawing/2014/main" xmlns="" id="{A2AF38A1-7937-4B61-91A6-E197F3FF7F00}"/>
                  </a:ext>
                </a:extLst>
              </p:cNvPr>
              <p:cNvSpPr>
                <a:spLocks noChangeArrowheads="1"/>
              </p:cNvSpPr>
              <p:nvPr/>
            </p:nvSpPr>
            <p:spPr bwMode="auto">
              <a:xfrm>
                <a:off x="10605315" y="3351880"/>
                <a:ext cx="12415" cy="60009"/>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Oval 43">
                <a:extLst>
                  <a:ext uri="{FF2B5EF4-FFF2-40B4-BE49-F238E27FC236}">
                    <a16:creationId xmlns:a16="http://schemas.microsoft.com/office/drawing/2014/main" xmlns="" id="{FF3CFC41-4B2D-4B07-ABB6-41D3C5529044}"/>
                  </a:ext>
                </a:extLst>
              </p:cNvPr>
              <p:cNvSpPr>
                <a:spLocks noChangeArrowheads="1"/>
              </p:cNvSpPr>
              <p:nvPr/>
            </p:nvSpPr>
            <p:spPr bwMode="auto">
              <a:xfrm>
                <a:off x="10605315" y="3473965"/>
                <a:ext cx="12415" cy="6207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Oval 44">
                <a:extLst>
                  <a:ext uri="{FF2B5EF4-FFF2-40B4-BE49-F238E27FC236}">
                    <a16:creationId xmlns:a16="http://schemas.microsoft.com/office/drawing/2014/main" xmlns="" id="{22657254-5942-4A85-8418-2E740934029E}"/>
                  </a:ext>
                </a:extLst>
              </p:cNvPr>
              <p:cNvSpPr>
                <a:spLocks noChangeArrowheads="1"/>
              </p:cNvSpPr>
              <p:nvPr/>
            </p:nvSpPr>
            <p:spPr bwMode="auto">
              <a:xfrm>
                <a:off x="10605315" y="3596051"/>
                <a:ext cx="12415" cy="6207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Oval 45">
                <a:extLst>
                  <a:ext uri="{FF2B5EF4-FFF2-40B4-BE49-F238E27FC236}">
                    <a16:creationId xmlns:a16="http://schemas.microsoft.com/office/drawing/2014/main" xmlns="" id="{A7E381DE-920A-4E30-A686-8B03EE478108}"/>
                  </a:ext>
                </a:extLst>
              </p:cNvPr>
              <p:cNvSpPr>
                <a:spLocks noChangeArrowheads="1"/>
              </p:cNvSpPr>
              <p:nvPr/>
            </p:nvSpPr>
            <p:spPr bwMode="auto">
              <a:xfrm>
                <a:off x="10605315" y="3718135"/>
                <a:ext cx="12415" cy="6207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Oval 46">
                <a:extLst>
                  <a:ext uri="{FF2B5EF4-FFF2-40B4-BE49-F238E27FC236}">
                    <a16:creationId xmlns:a16="http://schemas.microsoft.com/office/drawing/2014/main" xmlns="" id="{E5AC505E-CCA8-4BD6-B5DF-4B4BD73B5F9F}"/>
                  </a:ext>
                </a:extLst>
              </p:cNvPr>
              <p:cNvSpPr>
                <a:spLocks noChangeArrowheads="1"/>
              </p:cNvSpPr>
              <p:nvPr/>
            </p:nvSpPr>
            <p:spPr bwMode="auto">
              <a:xfrm>
                <a:off x="10605315" y="3840220"/>
                <a:ext cx="12415" cy="6207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Oval 47">
                <a:extLst>
                  <a:ext uri="{FF2B5EF4-FFF2-40B4-BE49-F238E27FC236}">
                    <a16:creationId xmlns:a16="http://schemas.microsoft.com/office/drawing/2014/main" xmlns="" id="{017AABED-4543-478B-99D9-B1809520EABA}"/>
                  </a:ext>
                </a:extLst>
              </p:cNvPr>
              <p:cNvSpPr>
                <a:spLocks noChangeArrowheads="1"/>
              </p:cNvSpPr>
              <p:nvPr/>
            </p:nvSpPr>
            <p:spPr bwMode="auto">
              <a:xfrm>
                <a:off x="10605315" y="3962304"/>
                <a:ext cx="12415" cy="6207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Oval 48">
                <a:extLst>
                  <a:ext uri="{FF2B5EF4-FFF2-40B4-BE49-F238E27FC236}">
                    <a16:creationId xmlns:a16="http://schemas.microsoft.com/office/drawing/2014/main" xmlns="" id="{67554735-7BF7-4FC7-BAA1-A5882A07773B}"/>
                  </a:ext>
                </a:extLst>
              </p:cNvPr>
              <p:cNvSpPr>
                <a:spLocks noChangeArrowheads="1"/>
              </p:cNvSpPr>
              <p:nvPr/>
            </p:nvSpPr>
            <p:spPr bwMode="auto">
              <a:xfrm>
                <a:off x="10605315" y="4086459"/>
                <a:ext cx="12415" cy="60009"/>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Oval 49">
                <a:extLst>
                  <a:ext uri="{FF2B5EF4-FFF2-40B4-BE49-F238E27FC236}">
                    <a16:creationId xmlns:a16="http://schemas.microsoft.com/office/drawing/2014/main" xmlns="" id="{B7DECF57-DC29-42F4-AEE6-B63AC88F8E80}"/>
                  </a:ext>
                </a:extLst>
              </p:cNvPr>
              <p:cNvSpPr>
                <a:spLocks noChangeArrowheads="1"/>
              </p:cNvSpPr>
              <p:nvPr/>
            </p:nvSpPr>
            <p:spPr bwMode="auto">
              <a:xfrm>
                <a:off x="10605315" y="4208544"/>
                <a:ext cx="12415" cy="60009"/>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Oval 50">
                <a:extLst>
                  <a:ext uri="{FF2B5EF4-FFF2-40B4-BE49-F238E27FC236}">
                    <a16:creationId xmlns:a16="http://schemas.microsoft.com/office/drawing/2014/main" xmlns="" id="{97298FEC-1B50-4404-A35B-9B6CD0DC26E2}"/>
                  </a:ext>
                </a:extLst>
              </p:cNvPr>
              <p:cNvSpPr>
                <a:spLocks noChangeArrowheads="1"/>
              </p:cNvSpPr>
              <p:nvPr/>
            </p:nvSpPr>
            <p:spPr bwMode="auto">
              <a:xfrm>
                <a:off x="10605315" y="4330629"/>
                <a:ext cx="12415" cy="6207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Oval 51">
                <a:extLst>
                  <a:ext uri="{FF2B5EF4-FFF2-40B4-BE49-F238E27FC236}">
                    <a16:creationId xmlns:a16="http://schemas.microsoft.com/office/drawing/2014/main" xmlns="" id="{27BEEDD5-C02A-4F08-9793-8607B58B15B7}"/>
                  </a:ext>
                </a:extLst>
              </p:cNvPr>
              <p:cNvSpPr>
                <a:spLocks noChangeArrowheads="1"/>
              </p:cNvSpPr>
              <p:nvPr/>
            </p:nvSpPr>
            <p:spPr bwMode="auto">
              <a:xfrm>
                <a:off x="10605315" y="4452714"/>
                <a:ext cx="12415" cy="6207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Oval 52">
                <a:extLst>
                  <a:ext uri="{FF2B5EF4-FFF2-40B4-BE49-F238E27FC236}">
                    <a16:creationId xmlns:a16="http://schemas.microsoft.com/office/drawing/2014/main" xmlns="" id="{8BD3BCD6-60B6-4197-87E6-E30C3E87E103}"/>
                  </a:ext>
                </a:extLst>
              </p:cNvPr>
              <p:cNvSpPr>
                <a:spLocks noChangeArrowheads="1"/>
              </p:cNvSpPr>
              <p:nvPr/>
            </p:nvSpPr>
            <p:spPr bwMode="auto">
              <a:xfrm>
                <a:off x="10605315" y="4576869"/>
                <a:ext cx="12415" cy="60009"/>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Oval 53">
                <a:extLst>
                  <a:ext uri="{FF2B5EF4-FFF2-40B4-BE49-F238E27FC236}">
                    <a16:creationId xmlns:a16="http://schemas.microsoft.com/office/drawing/2014/main" xmlns="" id="{DA21D9E7-59F8-457B-9DE2-5EB96B66EDED}"/>
                  </a:ext>
                </a:extLst>
              </p:cNvPr>
              <p:cNvSpPr>
                <a:spLocks noChangeArrowheads="1"/>
              </p:cNvSpPr>
              <p:nvPr/>
            </p:nvSpPr>
            <p:spPr bwMode="auto">
              <a:xfrm>
                <a:off x="10605315" y="4698955"/>
                <a:ext cx="12415" cy="60009"/>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Rectangle 54">
                <a:extLst>
                  <a:ext uri="{FF2B5EF4-FFF2-40B4-BE49-F238E27FC236}">
                    <a16:creationId xmlns:a16="http://schemas.microsoft.com/office/drawing/2014/main" xmlns="" id="{5C8B6372-8D63-417F-8CDB-CB8D1DFAB60B}"/>
                  </a:ext>
                </a:extLst>
              </p:cNvPr>
              <p:cNvSpPr>
                <a:spLocks noChangeArrowheads="1"/>
              </p:cNvSpPr>
              <p:nvPr/>
            </p:nvSpPr>
            <p:spPr bwMode="auto">
              <a:xfrm>
                <a:off x="10555655" y="4732061"/>
                <a:ext cx="111739" cy="109670"/>
              </a:xfrm>
              <a:prstGeom prst="rect">
                <a:avLst/>
              </a:prstGeom>
              <a:solidFill>
                <a:srgbClr val="E3E3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Rectangle 55">
                <a:extLst>
                  <a:ext uri="{FF2B5EF4-FFF2-40B4-BE49-F238E27FC236}">
                    <a16:creationId xmlns:a16="http://schemas.microsoft.com/office/drawing/2014/main" xmlns="" id="{C6A22F4A-11CD-44AB-8430-9D135D3FC01E}"/>
                  </a:ext>
                </a:extLst>
              </p:cNvPr>
              <p:cNvSpPr>
                <a:spLocks noChangeArrowheads="1"/>
              </p:cNvSpPr>
              <p:nvPr/>
            </p:nvSpPr>
            <p:spPr bwMode="auto">
              <a:xfrm>
                <a:off x="9047182" y="4746545"/>
                <a:ext cx="113808" cy="111739"/>
              </a:xfrm>
              <a:prstGeom prst="rect">
                <a:avLst/>
              </a:prstGeom>
              <a:solidFill>
                <a:srgbClr val="E3E3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Rectangle 56">
                <a:extLst>
                  <a:ext uri="{FF2B5EF4-FFF2-40B4-BE49-F238E27FC236}">
                    <a16:creationId xmlns:a16="http://schemas.microsoft.com/office/drawing/2014/main" xmlns="" id="{C73DFCD0-615C-4459-93A1-0393BE779810}"/>
                  </a:ext>
                </a:extLst>
              </p:cNvPr>
              <p:cNvSpPr>
                <a:spLocks noChangeArrowheads="1"/>
              </p:cNvSpPr>
              <p:nvPr/>
            </p:nvSpPr>
            <p:spPr bwMode="auto">
              <a:xfrm>
                <a:off x="10555655" y="3240141"/>
                <a:ext cx="111739" cy="111739"/>
              </a:xfrm>
              <a:prstGeom prst="rect">
                <a:avLst/>
              </a:prstGeom>
              <a:solidFill>
                <a:srgbClr val="E3E3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Rectangle 57">
                <a:extLst>
                  <a:ext uri="{FF2B5EF4-FFF2-40B4-BE49-F238E27FC236}">
                    <a16:creationId xmlns:a16="http://schemas.microsoft.com/office/drawing/2014/main" xmlns="" id="{A2C6C43F-E56B-4095-A816-DEF679F9B77F}"/>
                  </a:ext>
                </a:extLst>
              </p:cNvPr>
              <p:cNvSpPr>
                <a:spLocks noChangeArrowheads="1"/>
              </p:cNvSpPr>
              <p:nvPr/>
            </p:nvSpPr>
            <p:spPr bwMode="auto">
              <a:xfrm>
                <a:off x="9047182" y="3250488"/>
                <a:ext cx="113808" cy="111739"/>
              </a:xfrm>
              <a:prstGeom prst="rect">
                <a:avLst/>
              </a:prstGeom>
              <a:solidFill>
                <a:srgbClr val="E3E3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3" name="Group 142">
              <a:extLst>
                <a:ext uri="{FF2B5EF4-FFF2-40B4-BE49-F238E27FC236}">
                  <a16:creationId xmlns:a16="http://schemas.microsoft.com/office/drawing/2014/main" xmlns="" id="{BC9DCC50-4F1A-495D-8F21-1B24BFD66EB5}"/>
                </a:ext>
              </a:extLst>
            </p:cNvPr>
            <p:cNvGrpSpPr/>
            <p:nvPr/>
          </p:nvGrpSpPr>
          <p:grpSpPr>
            <a:xfrm>
              <a:off x="9799334" y="2635473"/>
              <a:ext cx="1620212" cy="1618143"/>
              <a:chOff x="9047182" y="3240141"/>
              <a:chExt cx="1620212" cy="1618143"/>
            </a:xfrm>
          </p:grpSpPr>
          <p:sp>
            <p:nvSpPr>
              <p:cNvPr id="144" name="Oval 5">
                <a:extLst>
                  <a:ext uri="{FF2B5EF4-FFF2-40B4-BE49-F238E27FC236}">
                    <a16:creationId xmlns:a16="http://schemas.microsoft.com/office/drawing/2014/main" xmlns="" id="{5A8E1DBC-4F12-4CC3-B500-9D6970DEDAA6}"/>
                  </a:ext>
                </a:extLst>
              </p:cNvPr>
              <p:cNvSpPr>
                <a:spLocks noChangeArrowheads="1"/>
              </p:cNvSpPr>
              <p:nvPr/>
            </p:nvSpPr>
            <p:spPr bwMode="auto">
              <a:xfrm>
                <a:off x="10549448" y="4796207"/>
                <a:ext cx="62077" cy="12415"/>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Oval 6">
                <a:extLst>
                  <a:ext uri="{FF2B5EF4-FFF2-40B4-BE49-F238E27FC236}">
                    <a16:creationId xmlns:a16="http://schemas.microsoft.com/office/drawing/2014/main" xmlns="" id="{80FDC26A-737B-4365-BF53-1290DCFEE5B8}"/>
                  </a:ext>
                </a:extLst>
              </p:cNvPr>
              <p:cNvSpPr>
                <a:spLocks noChangeArrowheads="1"/>
              </p:cNvSpPr>
              <p:nvPr/>
            </p:nvSpPr>
            <p:spPr bwMode="auto">
              <a:xfrm>
                <a:off x="10427363" y="4796207"/>
                <a:ext cx="60008" cy="12415"/>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Oval 7">
                <a:extLst>
                  <a:ext uri="{FF2B5EF4-FFF2-40B4-BE49-F238E27FC236}">
                    <a16:creationId xmlns:a16="http://schemas.microsoft.com/office/drawing/2014/main" xmlns="" id="{FD55BC08-5CB9-4867-8810-EA0AF6136406}"/>
                  </a:ext>
                </a:extLst>
              </p:cNvPr>
              <p:cNvSpPr>
                <a:spLocks noChangeArrowheads="1"/>
              </p:cNvSpPr>
              <p:nvPr/>
            </p:nvSpPr>
            <p:spPr bwMode="auto">
              <a:xfrm>
                <a:off x="10303209" y="4796207"/>
                <a:ext cx="60008" cy="12415"/>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Oval 8">
                <a:extLst>
                  <a:ext uri="{FF2B5EF4-FFF2-40B4-BE49-F238E27FC236}">
                    <a16:creationId xmlns:a16="http://schemas.microsoft.com/office/drawing/2014/main" xmlns="" id="{AFA253B1-426F-43A2-93BE-F35E797BD9F6}"/>
                  </a:ext>
                </a:extLst>
              </p:cNvPr>
              <p:cNvSpPr>
                <a:spLocks noChangeArrowheads="1"/>
              </p:cNvSpPr>
              <p:nvPr/>
            </p:nvSpPr>
            <p:spPr bwMode="auto">
              <a:xfrm>
                <a:off x="10179055" y="4796207"/>
                <a:ext cx="62077" cy="12415"/>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Oval 9">
                <a:extLst>
                  <a:ext uri="{FF2B5EF4-FFF2-40B4-BE49-F238E27FC236}">
                    <a16:creationId xmlns:a16="http://schemas.microsoft.com/office/drawing/2014/main" xmlns="" id="{932A94BD-AD7D-43D2-B9BC-B991F7FB0260}"/>
                  </a:ext>
                </a:extLst>
              </p:cNvPr>
              <p:cNvSpPr>
                <a:spLocks noChangeArrowheads="1"/>
              </p:cNvSpPr>
              <p:nvPr/>
            </p:nvSpPr>
            <p:spPr bwMode="auto">
              <a:xfrm>
                <a:off x="10054901" y="4796207"/>
                <a:ext cx="64147" cy="12415"/>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Oval 10">
                <a:extLst>
                  <a:ext uri="{FF2B5EF4-FFF2-40B4-BE49-F238E27FC236}">
                    <a16:creationId xmlns:a16="http://schemas.microsoft.com/office/drawing/2014/main" xmlns="" id="{CE917355-92DD-4AE9-B379-A3611DC6DD2E}"/>
                  </a:ext>
                </a:extLst>
              </p:cNvPr>
              <p:cNvSpPr>
                <a:spLocks noChangeArrowheads="1"/>
              </p:cNvSpPr>
              <p:nvPr/>
            </p:nvSpPr>
            <p:spPr bwMode="auto">
              <a:xfrm>
                <a:off x="9932815" y="4796207"/>
                <a:ext cx="62077" cy="12415"/>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Oval 11">
                <a:extLst>
                  <a:ext uri="{FF2B5EF4-FFF2-40B4-BE49-F238E27FC236}">
                    <a16:creationId xmlns:a16="http://schemas.microsoft.com/office/drawing/2014/main" xmlns="" id="{207F2082-1359-4309-AF6C-235CF34E15E4}"/>
                  </a:ext>
                </a:extLst>
              </p:cNvPr>
              <p:cNvSpPr>
                <a:spLocks noChangeArrowheads="1"/>
              </p:cNvSpPr>
              <p:nvPr/>
            </p:nvSpPr>
            <p:spPr bwMode="auto">
              <a:xfrm>
                <a:off x="9808661" y="4796207"/>
                <a:ext cx="62077" cy="12415"/>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Oval 12">
                <a:extLst>
                  <a:ext uri="{FF2B5EF4-FFF2-40B4-BE49-F238E27FC236}">
                    <a16:creationId xmlns:a16="http://schemas.microsoft.com/office/drawing/2014/main" xmlns="" id="{5FA85FB4-2256-485A-8074-0568DC8D5366}"/>
                  </a:ext>
                </a:extLst>
              </p:cNvPr>
              <p:cNvSpPr>
                <a:spLocks noChangeArrowheads="1"/>
              </p:cNvSpPr>
              <p:nvPr/>
            </p:nvSpPr>
            <p:spPr bwMode="auto">
              <a:xfrm>
                <a:off x="9686576" y="4796207"/>
                <a:ext cx="60008" cy="12415"/>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Oval 13">
                <a:extLst>
                  <a:ext uri="{FF2B5EF4-FFF2-40B4-BE49-F238E27FC236}">
                    <a16:creationId xmlns:a16="http://schemas.microsoft.com/office/drawing/2014/main" xmlns="" id="{20CE9BDE-5383-49A4-A10C-D2EC21ECF11C}"/>
                  </a:ext>
                </a:extLst>
              </p:cNvPr>
              <p:cNvSpPr>
                <a:spLocks noChangeArrowheads="1"/>
              </p:cNvSpPr>
              <p:nvPr/>
            </p:nvSpPr>
            <p:spPr bwMode="auto">
              <a:xfrm>
                <a:off x="9562421" y="4796207"/>
                <a:ext cx="62077" cy="12415"/>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3" name="Oval 14">
                <a:extLst>
                  <a:ext uri="{FF2B5EF4-FFF2-40B4-BE49-F238E27FC236}">
                    <a16:creationId xmlns:a16="http://schemas.microsoft.com/office/drawing/2014/main" xmlns="" id="{32160E95-444C-41CC-830F-E87B9BBAE0E5}"/>
                  </a:ext>
                </a:extLst>
              </p:cNvPr>
              <p:cNvSpPr>
                <a:spLocks noChangeArrowheads="1"/>
              </p:cNvSpPr>
              <p:nvPr/>
            </p:nvSpPr>
            <p:spPr bwMode="auto">
              <a:xfrm>
                <a:off x="9438267" y="4796207"/>
                <a:ext cx="62077" cy="12415"/>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4" name="Oval 15">
                <a:extLst>
                  <a:ext uri="{FF2B5EF4-FFF2-40B4-BE49-F238E27FC236}">
                    <a16:creationId xmlns:a16="http://schemas.microsoft.com/office/drawing/2014/main" xmlns="" id="{D17CF9C4-7B5E-4546-A2BF-BB3C20863EFC}"/>
                  </a:ext>
                </a:extLst>
              </p:cNvPr>
              <p:cNvSpPr>
                <a:spLocks noChangeArrowheads="1"/>
              </p:cNvSpPr>
              <p:nvPr/>
            </p:nvSpPr>
            <p:spPr bwMode="auto">
              <a:xfrm>
                <a:off x="9316182" y="4796207"/>
                <a:ext cx="62077" cy="12415"/>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5" name="Oval 16">
                <a:extLst>
                  <a:ext uri="{FF2B5EF4-FFF2-40B4-BE49-F238E27FC236}">
                    <a16:creationId xmlns:a16="http://schemas.microsoft.com/office/drawing/2014/main" xmlns="" id="{87546638-EC66-47BE-A2E9-F360FD71CFD8}"/>
                  </a:ext>
                </a:extLst>
              </p:cNvPr>
              <p:cNvSpPr>
                <a:spLocks noChangeArrowheads="1"/>
              </p:cNvSpPr>
              <p:nvPr/>
            </p:nvSpPr>
            <p:spPr bwMode="auto">
              <a:xfrm>
                <a:off x="9192028" y="4796207"/>
                <a:ext cx="62077" cy="12415"/>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6" name="Freeform 17">
                <a:extLst>
                  <a:ext uri="{FF2B5EF4-FFF2-40B4-BE49-F238E27FC236}">
                    <a16:creationId xmlns:a16="http://schemas.microsoft.com/office/drawing/2014/main" xmlns="" id="{C304C0D3-791B-4D66-BF09-346CDEC0D053}"/>
                  </a:ext>
                </a:extLst>
              </p:cNvPr>
              <p:cNvSpPr>
                <a:spLocks/>
              </p:cNvSpPr>
              <p:nvPr/>
            </p:nvSpPr>
            <p:spPr bwMode="auto">
              <a:xfrm>
                <a:off x="9098914" y="4767238"/>
                <a:ext cx="31039" cy="41385"/>
              </a:xfrm>
              <a:custGeom>
                <a:avLst/>
                <a:gdLst>
                  <a:gd name="T0" fmla="*/ 6 w 33"/>
                  <a:gd name="T1" fmla="*/ 0 h 43"/>
                  <a:gd name="T2" fmla="*/ 11 w 33"/>
                  <a:gd name="T3" fmla="*/ 32 h 43"/>
                  <a:gd name="T4" fmla="*/ 11 w 33"/>
                  <a:gd name="T5" fmla="*/ 37 h 43"/>
                  <a:gd name="T6" fmla="*/ 6 w 33"/>
                  <a:gd name="T7" fmla="*/ 32 h 43"/>
                  <a:gd name="T8" fmla="*/ 33 w 33"/>
                  <a:gd name="T9" fmla="*/ 37 h 43"/>
                  <a:gd name="T10" fmla="*/ 6 w 33"/>
                  <a:gd name="T11" fmla="*/ 43 h 43"/>
                  <a:gd name="T12" fmla="*/ 0 w 33"/>
                  <a:gd name="T13" fmla="*/ 43 h 43"/>
                  <a:gd name="T14" fmla="*/ 0 w 33"/>
                  <a:gd name="T15" fmla="*/ 37 h 43"/>
                  <a:gd name="T16" fmla="*/ 0 w 33"/>
                  <a:gd name="T17" fmla="*/ 32 h 43"/>
                  <a:gd name="T18" fmla="*/ 6 w 33"/>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43">
                    <a:moveTo>
                      <a:pt x="6" y="0"/>
                    </a:moveTo>
                    <a:cubicBezTo>
                      <a:pt x="9" y="0"/>
                      <a:pt x="11" y="15"/>
                      <a:pt x="11" y="32"/>
                    </a:cubicBezTo>
                    <a:cubicBezTo>
                      <a:pt x="11" y="34"/>
                      <a:pt x="11" y="36"/>
                      <a:pt x="11" y="37"/>
                    </a:cubicBezTo>
                    <a:lnTo>
                      <a:pt x="6" y="32"/>
                    </a:lnTo>
                    <a:cubicBezTo>
                      <a:pt x="21" y="32"/>
                      <a:pt x="33" y="34"/>
                      <a:pt x="33" y="37"/>
                    </a:cubicBezTo>
                    <a:cubicBezTo>
                      <a:pt x="33" y="40"/>
                      <a:pt x="21" y="42"/>
                      <a:pt x="6" y="43"/>
                    </a:cubicBezTo>
                    <a:lnTo>
                      <a:pt x="0" y="43"/>
                    </a:lnTo>
                    <a:lnTo>
                      <a:pt x="0" y="37"/>
                    </a:lnTo>
                    <a:cubicBezTo>
                      <a:pt x="0" y="36"/>
                      <a:pt x="0" y="34"/>
                      <a:pt x="0" y="32"/>
                    </a:cubicBezTo>
                    <a:cubicBezTo>
                      <a:pt x="0" y="15"/>
                      <a:pt x="2" y="0"/>
                      <a:pt x="6" y="0"/>
                    </a:cubicBezTo>
                  </a:path>
                </a:pathLst>
              </a:cu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7" name="Oval 18">
                <a:extLst>
                  <a:ext uri="{FF2B5EF4-FFF2-40B4-BE49-F238E27FC236}">
                    <a16:creationId xmlns:a16="http://schemas.microsoft.com/office/drawing/2014/main" xmlns="" id="{A6CEAF8B-4B48-4B86-BAE1-3E950FDDF298}"/>
                  </a:ext>
                </a:extLst>
              </p:cNvPr>
              <p:cNvSpPr>
                <a:spLocks noChangeArrowheads="1"/>
              </p:cNvSpPr>
              <p:nvPr/>
            </p:nvSpPr>
            <p:spPr bwMode="auto">
              <a:xfrm>
                <a:off x="9098914" y="4645153"/>
                <a:ext cx="10347" cy="60009"/>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 name="Oval 19">
                <a:extLst>
                  <a:ext uri="{FF2B5EF4-FFF2-40B4-BE49-F238E27FC236}">
                    <a16:creationId xmlns:a16="http://schemas.microsoft.com/office/drawing/2014/main" xmlns="" id="{9F1D33BC-0433-430D-AE2E-F48F983464DE}"/>
                  </a:ext>
                </a:extLst>
              </p:cNvPr>
              <p:cNvSpPr>
                <a:spLocks noChangeArrowheads="1"/>
              </p:cNvSpPr>
              <p:nvPr/>
            </p:nvSpPr>
            <p:spPr bwMode="auto">
              <a:xfrm>
                <a:off x="9098914" y="4520998"/>
                <a:ext cx="10347" cy="6207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Oval 20">
                <a:extLst>
                  <a:ext uri="{FF2B5EF4-FFF2-40B4-BE49-F238E27FC236}">
                    <a16:creationId xmlns:a16="http://schemas.microsoft.com/office/drawing/2014/main" xmlns="" id="{951B1627-5E27-424C-B60C-D22522A8FFE7}"/>
                  </a:ext>
                </a:extLst>
              </p:cNvPr>
              <p:cNvSpPr>
                <a:spLocks noChangeArrowheads="1"/>
              </p:cNvSpPr>
              <p:nvPr/>
            </p:nvSpPr>
            <p:spPr bwMode="auto">
              <a:xfrm>
                <a:off x="9098914" y="4398914"/>
                <a:ext cx="10347" cy="6207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Oval 21">
                <a:extLst>
                  <a:ext uri="{FF2B5EF4-FFF2-40B4-BE49-F238E27FC236}">
                    <a16:creationId xmlns:a16="http://schemas.microsoft.com/office/drawing/2014/main" xmlns="" id="{CFC1774B-E56F-4ECA-9F95-E05816C70C8E}"/>
                  </a:ext>
                </a:extLst>
              </p:cNvPr>
              <p:cNvSpPr>
                <a:spLocks noChangeArrowheads="1"/>
              </p:cNvSpPr>
              <p:nvPr/>
            </p:nvSpPr>
            <p:spPr bwMode="auto">
              <a:xfrm>
                <a:off x="9098914" y="4276829"/>
                <a:ext cx="10347" cy="6207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Oval 22">
                <a:extLst>
                  <a:ext uri="{FF2B5EF4-FFF2-40B4-BE49-F238E27FC236}">
                    <a16:creationId xmlns:a16="http://schemas.microsoft.com/office/drawing/2014/main" xmlns="" id="{6A527D6E-A37E-4A67-9B78-DE95D4742E29}"/>
                  </a:ext>
                </a:extLst>
              </p:cNvPr>
              <p:cNvSpPr>
                <a:spLocks noChangeArrowheads="1"/>
              </p:cNvSpPr>
              <p:nvPr/>
            </p:nvSpPr>
            <p:spPr bwMode="auto">
              <a:xfrm>
                <a:off x="9098914" y="4154745"/>
                <a:ext cx="10347" cy="6207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Oval 23">
                <a:extLst>
                  <a:ext uri="{FF2B5EF4-FFF2-40B4-BE49-F238E27FC236}">
                    <a16:creationId xmlns:a16="http://schemas.microsoft.com/office/drawing/2014/main" xmlns="" id="{EFFD7BA3-F2EA-4444-86DD-3C66E99B9F32}"/>
                  </a:ext>
                </a:extLst>
              </p:cNvPr>
              <p:cNvSpPr>
                <a:spLocks noChangeArrowheads="1"/>
              </p:cNvSpPr>
              <p:nvPr/>
            </p:nvSpPr>
            <p:spPr bwMode="auto">
              <a:xfrm>
                <a:off x="9098914" y="4032659"/>
                <a:ext cx="10347" cy="6207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Oval 24">
                <a:extLst>
                  <a:ext uri="{FF2B5EF4-FFF2-40B4-BE49-F238E27FC236}">
                    <a16:creationId xmlns:a16="http://schemas.microsoft.com/office/drawing/2014/main" xmlns="" id="{38B441CB-151A-4292-89C1-14DFF8146794}"/>
                  </a:ext>
                </a:extLst>
              </p:cNvPr>
              <p:cNvSpPr>
                <a:spLocks noChangeArrowheads="1"/>
              </p:cNvSpPr>
              <p:nvPr/>
            </p:nvSpPr>
            <p:spPr bwMode="auto">
              <a:xfrm>
                <a:off x="9098914" y="3910574"/>
                <a:ext cx="10347" cy="60009"/>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Oval 25">
                <a:extLst>
                  <a:ext uri="{FF2B5EF4-FFF2-40B4-BE49-F238E27FC236}">
                    <a16:creationId xmlns:a16="http://schemas.microsoft.com/office/drawing/2014/main" xmlns="" id="{76EE7434-5AAE-47B1-8922-BB89AEDF6796}"/>
                  </a:ext>
                </a:extLst>
              </p:cNvPr>
              <p:cNvSpPr>
                <a:spLocks noChangeArrowheads="1"/>
              </p:cNvSpPr>
              <p:nvPr/>
            </p:nvSpPr>
            <p:spPr bwMode="auto">
              <a:xfrm>
                <a:off x="9098914" y="3788489"/>
                <a:ext cx="10347" cy="60009"/>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Oval 26">
                <a:extLst>
                  <a:ext uri="{FF2B5EF4-FFF2-40B4-BE49-F238E27FC236}">
                    <a16:creationId xmlns:a16="http://schemas.microsoft.com/office/drawing/2014/main" xmlns="" id="{3FE70577-58AC-4C4C-BC8C-B3FFCC878DD5}"/>
                  </a:ext>
                </a:extLst>
              </p:cNvPr>
              <p:cNvSpPr>
                <a:spLocks noChangeArrowheads="1"/>
              </p:cNvSpPr>
              <p:nvPr/>
            </p:nvSpPr>
            <p:spPr bwMode="auto">
              <a:xfrm>
                <a:off x="9098914" y="3664335"/>
                <a:ext cx="10347" cy="6207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Oval 27">
                <a:extLst>
                  <a:ext uri="{FF2B5EF4-FFF2-40B4-BE49-F238E27FC236}">
                    <a16:creationId xmlns:a16="http://schemas.microsoft.com/office/drawing/2014/main" xmlns="" id="{A1506820-FD0D-4E5C-9066-34145AF80189}"/>
                  </a:ext>
                </a:extLst>
              </p:cNvPr>
              <p:cNvSpPr>
                <a:spLocks noChangeArrowheads="1"/>
              </p:cNvSpPr>
              <p:nvPr/>
            </p:nvSpPr>
            <p:spPr bwMode="auto">
              <a:xfrm>
                <a:off x="9098914" y="3542250"/>
                <a:ext cx="10347" cy="6207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Oval 28">
                <a:extLst>
                  <a:ext uri="{FF2B5EF4-FFF2-40B4-BE49-F238E27FC236}">
                    <a16:creationId xmlns:a16="http://schemas.microsoft.com/office/drawing/2014/main" xmlns="" id="{5A327397-2288-47BD-B70A-1C14B099AF5D}"/>
                  </a:ext>
                </a:extLst>
              </p:cNvPr>
              <p:cNvSpPr>
                <a:spLocks noChangeArrowheads="1"/>
              </p:cNvSpPr>
              <p:nvPr/>
            </p:nvSpPr>
            <p:spPr bwMode="auto">
              <a:xfrm>
                <a:off x="9098914" y="3420164"/>
                <a:ext cx="10347" cy="60009"/>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29">
                <a:extLst>
                  <a:ext uri="{FF2B5EF4-FFF2-40B4-BE49-F238E27FC236}">
                    <a16:creationId xmlns:a16="http://schemas.microsoft.com/office/drawing/2014/main" xmlns="" id="{B743A1C9-E6A7-4560-95DF-06953F32AAB8}"/>
                  </a:ext>
                </a:extLst>
              </p:cNvPr>
              <p:cNvSpPr>
                <a:spLocks/>
              </p:cNvSpPr>
              <p:nvPr/>
            </p:nvSpPr>
            <p:spPr bwMode="auto">
              <a:xfrm>
                <a:off x="9098914" y="3302218"/>
                <a:ext cx="14485" cy="55870"/>
              </a:xfrm>
              <a:custGeom>
                <a:avLst/>
                <a:gdLst>
                  <a:gd name="T0" fmla="*/ 15 w 15"/>
                  <a:gd name="T1" fmla="*/ 4 h 59"/>
                  <a:gd name="T2" fmla="*/ 6 w 15"/>
                  <a:gd name="T3" fmla="*/ 8 h 59"/>
                  <a:gd name="T4" fmla="*/ 10 w 15"/>
                  <a:gd name="T5" fmla="*/ 4 h 59"/>
                  <a:gd name="T6" fmla="*/ 11 w 15"/>
                  <a:gd name="T7" fmla="*/ 27 h 59"/>
                  <a:gd name="T8" fmla="*/ 6 w 15"/>
                  <a:gd name="T9" fmla="*/ 59 h 59"/>
                  <a:gd name="T10" fmla="*/ 0 w 15"/>
                  <a:gd name="T11" fmla="*/ 27 h 59"/>
                  <a:gd name="T12" fmla="*/ 2 w 15"/>
                  <a:gd name="T13" fmla="*/ 4 h 59"/>
                  <a:gd name="T14" fmla="*/ 2 w 15"/>
                  <a:gd name="T15" fmla="*/ 0 h 59"/>
                  <a:gd name="T16" fmla="*/ 6 w 15"/>
                  <a:gd name="T17" fmla="*/ 0 h 59"/>
                  <a:gd name="T18" fmla="*/ 15 w 15"/>
                  <a:gd name="T19" fmla="*/ 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9">
                    <a:moveTo>
                      <a:pt x="15" y="4"/>
                    </a:moveTo>
                    <a:cubicBezTo>
                      <a:pt x="15" y="6"/>
                      <a:pt x="12" y="7"/>
                      <a:pt x="6" y="8"/>
                    </a:cubicBezTo>
                    <a:lnTo>
                      <a:pt x="10" y="4"/>
                    </a:lnTo>
                    <a:cubicBezTo>
                      <a:pt x="11" y="10"/>
                      <a:pt x="11" y="18"/>
                      <a:pt x="11" y="27"/>
                    </a:cubicBezTo>
                    <a:cubicBezTo>
                      <a:pt x="11" y="45"/>
                      <a:pt x="9" y="59"/>
                      <a:pt x="6" y="59"/>
                    </a:cubicBezTo>
                    <a:cubicBezTo>
                      <a:pt x="2" y="59"/>
                      <a:pt x="0" y="45"/>
                      <a:pt x="0" y="27"/>
                    </a:cubicBezTo>
                    <a:cubicBezTo>
                      <a:pt x="0" y="18"/>
                      <a:pt x="1" y="10"/>
                      <a:pt x="2" y="4"/>
                    </a:cubicBezTo>
                    <a:lnTo>
                      <a:pt x="2" y="0"/>
                    </a:lnTo>
                    <a:lnTo>
                      <a:pt x="6" y="0"/>
                    </a:lnTo>
                    <a:cubicBezTo>
                      <a:pt x="12" y="1"/>
                      <a:pt x="15" y="3"/>
                      <a:pt x="15" y="4"/>
                    </a:cubicBezTo>
                    <a:close/>
                  </a:path>
                </a:pathLst>
              </a:cu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9" name="Oval 30">
                <a:extLst>
                  <a:ext uri="{FF2B5EF4-FFF2-40B4-BE49-F238E27FC236}">
                    <a16:creationId xmlns:a16="http://schemas.microsoft.com/office/drawing/2014/main" xmlns="" id="{965A710D-9E76-4646-AFD3-6834AE43A8CA}"/>
                  </a:ext>
                </a:extLst>
              </p:cNvPr>
              <p:cNvSpPr>
                <a:spLocks noChangeArrowheads="1"/>
              </p:cNvSpPr>
              <p:nvPr/>
            </p:nvSpPr>
            <p:spPr bwMode="auto">
              <a:xfrm>
                <a:off x="9175475" y="3302218"/>
                <a:ext cx="62077" cy="1034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 name="Oval 31">
                <a:extLst>
                  <a:ext uri="{FF2B5EF4-FFF2-40B4-BE49-F238E27FC236}">
                    <a16:creationId xmlns:a16="http://schemas.microsoft.com/office/drawing/2014/main" xmlns="" id="{379AE1F2-2BC1-406C-9599-DA3477B4078A}"/>
                  </a:ext>
                </a:extLst>
              </p:cNvPr>
              <p:cNvSpPr>
                <a:spLocks noChangeArrowheads="1"/>
              </p:cNvSpPr>
              <p:nvPr/>
            </p:nvSpPr>
            <p:spPr bwMode="auto">
              <a:xfrm>
                <a:off x="9297559" y="3302218"/>
                <a:ext cx="62077" cy="1034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1" name="Oval 32">
                <a:extLst>
                  <a:ext uri="{FF2B5EF4-FFF2-40B4-BE49-F238E27FC236}">
                    <a16:creationId xmlns:a16="http://schemas.microsoft.com/office/drawing/2014/main" xmlns="" id="{AAAF3AF5-75F9-44AA-B61A-8DE01E4FA0D8}"/>
                  </a:ext>
                </a:extLst>
              </p:cNvPr>
              <p:cNvSpPr>
                <a:spLocks noChangeArrowheads="1"/>
              </p:cNvSpPr>
              <p:nvPr/>
            </p:nvSpPr>
            <p:spPr bwMode="auto">
              <a:xfrm>
                <a:off x="9421713" y="3302218"/>
                <a:ext cx="62077" cy="1034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2" name="Oval 33">
                <a:extLst>
                  <a:ext uri="{FF2B5EF4-FFF2-40B4-BE49-F238E27FC236}">
                    <a16:creationId xmlns:a16="http://schemas.microsoft.com/office/drawing/2014/main" xmlns="" id="{84294196-40C4-491F-A1CA-DD95F0ED70B4}"/>
                  </a:ext>
                </a:extLst>
              </p:cNvPr>
              <p:cNvSpPr>
                <a:spLocks noChangeArrowheads="1"/>
              </p:cNvSpPr>
              <p:nvPr/>
            </p:nvSpPr>
            <p:spPr bwMode="auto">
              <a:xfrm>
                <a:off x="9545868" y="3302218"/>
                <a:ext cx="62077" cy="1034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3" name="Oval 34">
                <a:extLst>
                  <a:ext uri="{FF2B5EF4-FFF2-40B4-BE49-F238E27FC236}">
                    <a16:creationId xmlns:a16="http://schemas.microsoft.com/office/drawing/2014/main" xmlns="" id="{B9DC96BE-A1EA-47D4-974F-F7A13271A48D}"/>
                  </a:ext>
                </a:extLst>
              </p:cNvPr>
              <p:cNvSpPr>
                <a:spLocks noChangeArrowheads="1"/>
              </p:cNvSpPr>
              <p:nvPr/>
            </p:nvSpPr>
            <p:spPr bwMode="auto">
              <a:xfrm>
                <a:off x="9667953" y="3302218"/>
                <a:ext cx="62077" cy="1034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4" name="Oval 35">
                <a:extLst>
                  <a:ext uri="{FF2B5EF4-FFF2-40B4-BE49-F238E27FC236}">
                    <a16:creationId xmlns:a16="http://schemas.microsoft.com/office/drawing/2014/main" xmlns="" id="{B1E4B911-B729-4F2A-BE25-ACD14D195BC7}"/>
                  </a:ext>
                </a:extLst>
              </p:cNvPr>
              <p:cNvSpPr>
                <a:spLocks noChangeArrowheads="1"/>
              </p:cNvSpPr>
              <p:nvPr/>
            </p:nvSpPr>
            <p:spPr bwMode="auto">
              <a:xfrm>
                <a:off x="9792107" y="3302218"/>
                <a:ext cx="62077" cy="1034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5" name="Oval 36">
                <a:extLst>
                  <a:ext uri="{FF2B5EF4-FFF2-40B4-BE49-F238E27FC236}">
                    <a16:creationId xmlns:a16="http://schemas.microsoft.com/office/drawing/2014/main" xmlns="" id="{CB74943C-2663-405A-8FE6-70D9829347D4}"/>
                  </a:ext>
                </a:extLst>
              </p:cNvPr>
              <p:cNvSpPr>
                <a:spLocks noChangeArrowheads="1"/>
              </p:cNvSpPr>
              <p:nvPr/>
            </p:nvSpPr>
            <p:spPr bwMode="auto">
              <a:xfrm>
                <a:off x="9916261" y="3302218"/>
                <a:ext cx="60008" cy="1034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6" name="Oval 37">
                <a:extLst>
                  <a:ext uri="{FF2B5EF4-FFF2-40B4-BE49-F238E27FC236}">
                    <a16:creationId xmlns:a16="http://schemas.microsoft.com/office/drawing/2014/main" xmlns="" id="{7508A195-124B-4310-B9E0-0C3C11A73F3E}"/>
                  </a:ext>
                </a:extLst>
              </p:cNvPr>
              <p:cNvSpPr>
                <a:spLocks noChangeArrowheads="1"/>
              </p:cNvSpPr>
              <p:nvPr/>
            </p:nvSpPr>
            <p:spPr bwMode="auto">
              <a:xfrm>
                <a:off x="10038345" y="3302218"/>
                <a:ext cx="62077" cy="1034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Oval 38">
                <a:extLst>
                  <a:ext uri="{FF2B5EF4-FFF2-40B4-BE49-F238E27FC236}">
                    <a16:creationId xmlns:a16="http://schemas.microsoft.com/office/drawing/2014/main" xmlns="" id="{13FEAD38-ED76-4783-A0AF-2006D3D18FEC}"/>
                  </a:ext>
                </a:extLst>
              </p:cNvPr>
              <p:cNvSpPr>
                <a:spLocks noChangeArrowheads="1"/>
              </p:cNvSpPr>
              <p:nvPr/>
            </p:nvSpPr>
            <p:spPr bwMode="auto">
              <a:xfrm>
                <a:off x="10162499" y="3302218"/>
                <a:ext cx="62077" cy="1034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8" name="Oval 39">
                <a:extLst>
                  <a:ext uri="{FF2B5EF4-FFF2-40B4-BE49-F238E27FC236}">
                    <a16:creationId xmlns:a16="http://schemas.microsoft.com/office/drawing/2014/main" xmlns="" id="{EB2F4832-3A79-4159-B792-22BAA6D1658B}"/>
                  </a:ext>
                </a:extLst>
              </p:cNvPr>
              <p:cNvSpPr>
                <a:spLocks noChangeArrowheads="1"/>
              </p:cNvSpPr>
              <p:nvPr/>
            </p:nvSpPr>
            <p:spPr bwMode="auto">
              <a:xfrm>
                <a:off x="10286653" y="3302218"/>
                <a:ext cx="62077" cy="1034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9" name="Oval 40">
                <a:extLst>
                  <a:ext uri="{FF2B5EF4-FFF2-40B4-BE49-F238E27FC236}">
                    <a16:creationId xmlns:a16="http://schemas.microsoft.com/office/drawing/2014/main" xmlns="" id="{4A3BC4C1-BBB1-45B3-8B94-11676F3264B3}"/>
                  </a:ext>
                </a:extLst>
              </p:cNvPr>
              <p:cNvSpPr>
                <a:spLocks noChangeArrowheads="1"/>
              </p:cNvSpPr>
              <p:nvPr/>
            </p:nvSpPr>
            <p:spPr bwMode="auto">
              <a:xfrm>
                <a:off x="10408740" y="3302218"/>
                <a:ext cx="62077" cy="1034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Oval 41">
                <a:extLst>
                  <a:ext uri="{FF2B5EF4-FFF2-40B4-BE49-F238E27FC236}">
                    <a16:creationId xmlns:a16="http://schemas.microsoft.com/office/drawing/2014/main" xmlns="" id="{6FF00D14-C734-4ADA-AF11-C2D984006E23}"/>
                  </a:ext>
                </a:extLst>
              </p:cNvPr>
              <p:cNvSpPr>
                <a:spLocks noChangeArrowheads="1"/>
              </p:cNvSpPr>
              <p:nvPr/>
            </p:nvSpPr>
            <p:spPr bwMode="auto">
              <a:xfrm>
                <a:off x="10532894" y="3302218"/>
                <a:ext cx="62077" cy="1034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1" name="Oval 42">
                <a:extLst>
                  <a:ext uri="{FF2B5EF4-FFF2-40B4-BE49-F238E27FC236}">
                    <a16:creationId xmlns:a16="http://schemas.microsoft.com/office/drawing/2014/main" xmlns="" id="{B3337E1F-983A-4820-B0C0-DA609CA6BA8F}"/>
                  </a:ext>
                </a:extLst>
              </p:cNvPr>
              <p:cNvSpPr>
                <a:spLocks noChangeArrowheads="1"/>
              </p:cNvSpPr>
              <p:nvPr/>
            </p:nvSpPr>
            <p:spPr bwMode="auto">
              <a:xfrm>
                <a:off x="10605315" y="3351880"/>
                <a:ext cx="12415" cy="60009"/>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2" name="Oval 43">
                <a:extLst>
                  <a:ext uri="{FF2B5EF4-FFF2-40B4-BE49-F238E27FC236}">
                    <a16:creationId xmlns:a16="http://schemas.microsoft.com/office/drawing/2014/main" xmlns="" id="{72D7C473-372D-4BFC-9146-BC99C3F6D8EB}"/>
                  </a:ext>
                </a:extLst>
              </p:cNvPr>
              <p:cNvSpPr>
                <a:spLocks noChangeArrowheads="1"/>
              </p:cNvSpPr>
              <p:nvPr/>
            </p:nvSpPr>
            <p:spPr bwMode="auto">
              <a:xfrm>
                <a:off x="10605315" y="3473965"/>
                <a:ext cx="12415" cy="6207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Oval 44">
                <a:extLst>
                  <a:ext uri="{FF2B5EF4-FFF2-40B4-BE49-F238E27FC236}">
                    <a16:creationId xmlns:a16="http://schemas.microsoft.com/office/drawing/2014/main" xmlns="" id="{AC2E4109-22B5-4C67-A2EC-D59C03AE3D1A}"/>
                  </a:ext>
                </a:extLst>
              </p:cNvPr>
              <p:cNvSpPr>
                <a:spLocks noChangeArrowheads="1"/>
              </p:cNvSpPr>
              <p:nvPr/>
            </p:nvSpPr>
            <p:spPr bwMode="auto">
              <a:xfrm>
                <a:off x="10605315" y="3596051"/>
                <a:ext cx="12415" cy="6207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4" name="Oval 45">
                <a:extLst>
                  <a:ext uri="{FF2B5EF4-FFF2-40B4-BE49-F238E27FC236}">
                    <a16:creationId xmlns:a16="http://schemas.microsoft.com/office/drawing/2014/main" xmlns="" id="{9B433E43-958D-4AE1-84A7-7C0FD9750EA2}"/>
                  </a:ext>
                </a:extLst>
              </p:cNvPr>
              <p:cNvSpPr>
                <a:spLocks noChangeArrowheads="1"/>
              </p:cNvSpPr>
              <p:nvPr/>
            </p:nvSpPr>
            <p:spPr bwMode="auto">
              <a:xfrm>
                <a:off x="10605315" y="3718135"/>
                <a:ext cx="12415" cy="6207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5" name="Oval 46">
                <a:extLst>
                  <a:ext uri="{FF2B5EF4-FFF2-40B4-BE49-F238E27FC236}">
                    <a16:creationId xmlns:a16="http://schemas.microsoft.com/office/drawing/2014/main" xmlns="" id="{49A90495-2490-4A12-A1B0-95911C52AA47}"/>
                  </a:ext>
                </a:extLst>
              </p:cNvPr>
              <p:cNvSpPr>
                <a:spLocks noChangeArrowheads="1"/>
              </p:cNvSpPr>
              <p:nvPr/>
            </p:nvSpPr>
            <p:spPr bwMode="auto">
              <a:xfrm>
                <a:off x="10605315" y="3840220"/>
                <a:ext cx="12415" cy="6207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6" name="Oval 47">
                <a:extLst>
                  <a:ext uri="{FF2B5EF4-FFF2-40B4-BE49-F238E27FC236}">
                    <a16:creationId xmlns:a16="http://schemas.microsoft.com/office/drawing/2014/main" xmlns="" id="{AAD660BD-3A1E-470C-A3DB-675DDCBEE4E8}"/>
                  </a:ext>
                </a:extLst>
              </p:cNvPr>
              <p:cNvSpPr>
                <a:spLocks noChangeArrowheads="1"/>
              </p:cNvSpPr>
              <p:nvPr/>
            </p:nvSpPr>
            <p:spPr bwMode="auto">
              <a:xfrm>
                <a:off x="10605315" y="3962304"/>
                <a:ext cx="12415" cy="6207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7" name="Oval 48">
                <a:extLst>
                  <a:ext uri="{FF2B5EF4-FFF2-40B4-BE49-F238E27FC236}">
                    <a16:creationId xmlns:a16="http://schemas.microsoft.com/office/drawing/2014/main" xmlns="" id="{4889B5E2-61CF-4AA0-B23F-87B0A075BA79}"/>
                  </a:ext>
                </a:extLst>
              </p:cNvPr>
              <p:cNvSpPr>
                <a:spLocks noChangeArrowheads="1"/>
              </p:cNvSpPr>
              <p:nvPr/>
            </p:nvSpPr>
            <p:spPr bwMode="auto">
              <a:xfrm>
                <a:off x="10605315" y="4086459"/>
                <a:ext cx="12415" cy="60009"/>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8" name="Oval 49">
                <a:extLst>
                  <a:ext uri="{FF2B5EF4-FFF2-40B4-BE49-F238E27FC236}">
                    <a16:creationId xmlns:a16="http://schemas.microsoft.com/office/drawing/2014/main" xmlns="" id="{8DB64047-A895-4D7C-8E7A-AE69020C3088}"/>
                  </a:ext>
                </a:extLst>
              </p:cNvPr>
              <p:cNvSpPr>
                <a:spLocks noChangeArrowheads="1"/>
              </p:cNvSpPr>
              <p:nvPr/>
            </p:nvSpPr>
            <p:spPr bwMode="auto">
              <a:xfrm>
                <a:off x="10605315" y="4208544"/>
                <a:ext cx="12415" cy="60009"/>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9" name="Oval 50">
                <a:extLst>
                  <a:ext uri="{FF2B5EF4-FFF2-40B4-BE49-F238E27FC236}">
                    <a16:creationId xmlns:a16="http://schemas.microsoft.com/office/drawing/2014/main" xmlns="" id="{B64E0621-8990-42EA-91C3-B7F26B6292F1}"/>
                  </a:ext>
                </a:extLst>
              </p:cNvPr>
              <p:cNvSpPr>
                <a:spLocks noChangeArrowheads="1"/>
              </p:cNvSpPr>
              <p:nvPr/>
            </p:nvSpPr>
            <p:spPr bwMode="auto">
              <a:xfrm>
                <a:off x="10605315" y="4330629"/>
                <a:ext cx="12415" cy="6207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0" name="Oval 51">
                <a:extLst>
                  <a:ext uri="{FF2B5EF4-FFF2-40B4-BE49-F238E27FC236}">
                    <a16:creationId xmlns:a16="http://schemas.microsoft.com/office/drawing/2014/main" xmlns="" id="{6DF9B865-6D18-48AF-B5F0-C72C3EB2E4F4}"/>
                  </a:ext>
                </a:extLst>
              </p:cNvPr>
              <p:cNvSpPr>
                <a:spLocks noChangeArrowheads="1"/>
              </p:cNvSpPr>
              <p:nvPr/>
            </p:nvSpPr>
            <p:spPr bwMode="auto">
              <a:xfrm>
                <a:off x="10605315" y="4452714"/>
                <a:ext cx="12415" cy="6207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1" name="Oval 52">
                <a:extLst>
                  <a:ext uri="{FF2B5EF4-FFF2-40B4-BE49-F238E27FC236}">
                    <a16:creationId xmlns:a16="http://schemas.microsoft.com/office/drawing/2014/main" xmlns="" id="{1B0FDC10-6C20-48C9-A482-4926EEB7899F}"/>
                  </a:ext>
                </a:extLst>
              </p:cNvPr>
              <p:cNvSpPr>
                <a:spLocks noChangeArrowheads="1"/>
              </p:cNvSpPr>
              <p:nvPr/>
            </p:nvSpPr>
            <p:spPr bwMode="auto">
              <a:xfrm>
                <a:off x="10605315" y="4576869"/>
                <a:ext cx="12415" cy="60009"/>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2" name="Oval 53">
                <a:extLst>
                  <a:ext uri="{FF2B5EF4-FFF2-40B4-BE49-F238E27FC236}">
                    <a16:creationId xmlns:a16="http://schemas.microsoft.com/office/drawing/2014/main" xmlns="" id="{96746C53-CD8F-45C4-AE35-CA20C32B8AE5}"/>
                  </a:ext>
                </a:extLst>
              </p:cNvPr>
              <p:cNvSpPr>
                <a:spLocks noChangeArrowheads="1"/>
              </p:cNvSpPr>
              <p:nvPr/>
            </p:nvSpPr>
            <p:spPr bwMode="auto">
              <a:xfrm>
                <a:off x="10605315" y="4698955"/>
                <a:ext cx="12415" cy="60009"/>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3" name="Rectangle 54">
                <a:extLst>
                  <a:ext uri="{FF2B5EF4-FFF2-40B4-BE49-F238E27FC236}">
                    <a16:creationId xmlns:a16="http://schemas.microsoft.com/office/drawing/2014/main" xmlns="" id="{E3581940-4325-4F43-9695-F3BB71C03CCD}"/>
                  </a:ext>
                </a:extLst>
              </p:cNvPr>
              <p:cNvSpPr>
                <a:spLocks noChangeArrowheads="1"/>
              </p:cNvSpPr>
              <p:nvPr/>
            </p:nvSpPr>
            <p:spPr bwMode="auto">
              <a:xfrm>
                <a:off x="10555655" y="4732061"/>
                <a:ext cx="111739" cy="109670"/>
              </a:xfrm>
              <a:prstGeom prst="rect">
                <a:avLst/>
              </a:prstGeom>
              <a:solidFill>
                <a:srgbClr val="E3E3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4" name="Rectangle 55">
                <a:extLst>
                  <a:ext uri="{FF2B5EF4-FFF2-40B4-BE49-F238E27FC236}">
                    <a16:creationId xmlns:a16="http://schemas.microsoft.com/office/drawing/2014/main" xmlns="" id="{756E5CA5-46E6-4C66-9880-2E88626F4A18}"/>
                  </a:ext>
                </a:extLst>
              </p:cNvPr>
              <p:cNvSpPr>
                <a:spLocks noChangeArrowheads="1"/>
              </p:cNvSpPr>
              <p:nvPr/>
            </p:nvSpPr>
            <p:spPr bwMode="auto">
              <a:xfrm>
                <a:off x="9047182" y="4746545"/>
                <a:ext cx="113808" cy="111739"/>
              </a:xfrm>
              <a:prstGeom prst="rect">
                <a:avLst/>
              </a:prstGeom>
              <a:solidFill>
                <a:srgbClr val="E3E3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5" name="Rectangle 56">
                <a:extLst>
                  <a:ext uri="{FF2B5EF4-FFF2-40B4-BE49-F238E27FC236}">
                    <a16:creationId xmlns:a16="http://schemas.microsoft.com/office/drawing/2014/main" xmlns="" id="{91CC1BA0-1CB5-40E8-9AD2-CFB4415F267D}"/>
                  </a:ext>
                </a:extLst>
              </p:cNvPr>
              <p:cNvSpPr>
                <a:spLocks noChangeArrowheads="1"/>
              </p:cNvSpPr>
              <p:nvPr/>
            </p:nvSpPr>
            <p:spPr bwMode="auto">
              <a:xfrm>
                <a:off x="10555655" y="3240141"/>
                <a:ext cx="111739" cy="111739"/>
              </a:xfrm>
              <a:prstGeom prst="rect">
                <a:avLst/>
              </a:prstGeom>
              <a:solidFill>
                <a:srgbClr val="E3E3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6" name="Rectangle 57">
                <a:extLst>
                  <a:ext uri="{FF2B5EF4-FFF2-40B4-BE49-F238E27FC236}">
                    <a16:creationId xmlns:a16="http://schemas.microsoft.com/office/drawing/2014/main" xmlns="" id="{F210758F-3E47-4964-81C5-F64F0B9A6185}"/>
                  </a:ext>
                </a:extLst>
              </p:cNvPr>
              <p:cNvSpPr>
                <a:spLocks noChangeArrowheads="1"/>
              </p:cNvSpPr>
              <p:nvPr/>
            </p:nvSpPr>
            <p:spPr bwMode="auto">
              <a:xfrm>
                <a:off x="9047182" y="3250488"/>
                <a:ext cx="113808" cy="111739"/>
              </a:xfrm>
              <a:prstGeom prst="rect">
                <a:avLst/>
              </a:prstGeom>
              <a:solidFill>
                <a:srgbClr val="E3E3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98" name="Freeform 59">
              <a:extLst>
                <a:ext uri="{FF2B5EF4-FFF2-40B4-BE49-F238E27FC236}">
                  <a16:creationId xmlns:a16="http://schemas.microsoft.com/office/drawing/2014/main" xmlns="" id="{65A2054D-BD75-4FFD-9CB6-25B58EBD3E11}"/>
                </a:ext>
              </a:extLst>
            </p:cNvPr>
            <p:cNvSpPr>
              <a:spLocks/>
            </p:cNvSpPr>
            <p:nvPr/>
          </p:nvSpPr>
          <p:spPr bwMode="auto">
            <a:xfrm>
              <a:off x="5066990" y="-11080"/>
              <a:ext cx="2170629" cy="1444327"/>
            </a:xfrm>
            <a:custGeom>
              <a:avLst/>
              <a:gdLst>
                <a:gd name="T0" fmla="*/ 2257 w 2260"/>
                <a:gd name="T1" fmla="*/ 1512 h 1516"/>
                <a:gd name="T2" fmla="*/ 2256 w 2260"/>
                <a:gd name="T3" fmla="*/ 1485 h 1516"/>
                <a:gd name="T4" fmla="*/ 2256 w 2260"/>
                <a:gd name="T5" fmla="*/ 1405 h 1516"/>
                <a:gd name="T6" fmla="*/ 2255 w 2260"/>
                <a:gd name="T7" fmla="*/ 1102 h 1516"/>
                <a:gd name="T8" fmla="*/ 2253 w 2260"/>
                <a:gd name="T9" fmla="*/ 4 h 1516"/>
                <a:gd name="T10" fmla="*/ 2257 w 2260"/>
                <a:gd name="T11" fmla="*/ 8 h 1516"/>
                <a:gd name="T12" fmla="*/ 4 w 2260"/>
                <a:gd name="T13" fmla="*/ 8 h 1516"/>
                <a:gd name="T14" fmla="*/ 4 w 2260"/>
                <a:gd name="T15" fmla="*/ 8 h 1516"/>
                <a:gd name="T16" fmla="*/ 8 w 2260"/>
                <a:gd name="T17" fmla="*/ 4 h 1516"/>
                <a:gd name="T18" fmla="*/ 8 w 2260"/>
                <a:gd name="T19" fmla="*/ 1512 h 1516"/>
                <a:gd name="T20" fmla="*/ 4 w 2260"/>
                <a:gd name="T21" fmla="*/ 1509 h 1516"/>
                <a:gd name="T22" fmla="*/ 1627 w 2260"/>
                <a:gd name="T23" fmla="*/ 1511 h 1516"/>
                <a:gd name="T24" fmla="*/ 2091 w 2260"/>
                <a:gd name="T25" fmla="*/ 1512 h 1516"/>
                <a:gd name="T26" fmla="*/ 2214 w 2260"/>
                <a:gd name="T27" fmla="*/ 1512 h 1516"/>
                <a:gd name="T28" fmla="*/ 2246 w 2260"/>
                <a:gd name="T29" fmla="*/ 1512 h 1516"/>
                <a:gd name="T30" fmla="*/ 2257 w 2260"/>
                <a:gd name="T31" fmla="*/ 1512 h 1516"/>
                <a:gd name="T32" fmla="*/ 2246 w 2260"/>
                <a:gd name="T33" fmla="*/ 1513 h 1516"/>
                <a:gd name="T34" fmla="*/ 2215 w 2260"/>
                <a:gd name="T35" fmla="*/ 1513 h 1516"/>
                <a:gd name="T36" fmla="*/ 2092 w 2260"/>
                <a:gd name="T37" fmla="*/ 1513 h 1516"/>
                <a:gd name="T38" fmla="*/ 1629 w 2260"/>
                <a:gd name="T39" fmla="*/ 1514 h 1516"/>
                <a:gd name="T40" fmla="*/ 4 w 2260"/>
                <a:gd name="T41" fmla="*/ 1516 h 1516"/>
                <a:gd name="T42" fmla="*/ 1 w 2260"/>
                <a:gd name="T43" fmla="*/ 1516 h 1516"/>
                <a:gd name="T44" fmla="*/ 1 w 2260"/>
                <a:gd name="T45" fmla="*/ 1512 h 1516"/>
                <a:gd name="T46" fmla="*/ 0 w 2260"/>
                <a:gd name="T47" fmla="*/ 4 h 1516"/>
                <a:gd name="T48" fmla="*/ 0 w 2260"/>
                <a:gd name="T49" fmla="*/ 0 h 1516"/>
                <a:gd name="T50" fmla="*/ 4 w 2260"/>
                <a:gd name="T51" fmla="*/ 0 h 1516"/>
                <a:gd name="T52" fmla="*/ 4 w 2260"/>
                <a:gd name="T53" fmla="*/ 0 h 1516"/>
                <a:gd name="T54" fmla="*/ 2257 w 2260"/>
                <a:gd name="T55" fmla="*/ 1 h 1516"/>
                <a:gd name="T56" fmla="*/ 2260 w 2260"/>
                <a:gd name="T57" fmla="*/ 1 h 1516"/>
                <a:gd name="T58" fmla="*/ 2260 w 2260"/>
                <a:gd name="T59" fmla="*/ 4 h 1516"/>
                <a:gd name="T60" fmla="*/ 2258 w 2260"/>
                <a:gd name="T61" fmla="*/ 1104 h 1516"/>
                <a:gd name="T62" fmla="*/ 2257 w 2260"/>
                <a:gd name="T63" fmla="*/ 1407 h 1516"/>
                <a:gd name="T64" fmla="*/ 2257 w 2260"/>
                <a:gd name="T65" fmla="*/ 1486 h 1516"/>
                <a:gd name="T66" fmla="*/ 2257 w 2260"/>
                <a:gd name="T67" fmla="*/ 1512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60" h="1516">
                  <a:moveTo>
                    <a:pt x="2257" y="1512"/>
                  </a:moveTo>
                  <a:cubicBezTo>
                    <a:pt x="2257" y="1512"/>
                    <a:pt x="2256" y="1503"/>
                    <a:pt x="2256" y="1485"/>
                  </a:cubicBezTo>
                  <a:cubicBezTo>
                    <a:pt x="2256" y="1467"/>
                    <a:pt x="2256" y="1440"/>
                    <a:pt x="2256" y="1405"/>
                  </a:cubicBezTo>
                  <a:cubicBezTo>
                    <a:pt x="2256" y="1336"/>
                    <a:pt x="2255" y="1233"/>
                    <a:pt x="2255" y="1102"/>
                  </a:cubicBezTo>
                  <a:cubicBezTo>
                    <a:pt x="2255" y="840"/>
                    <a:pt x="2254" y="463"/>
                    <a:pt x="2253" y="4"/>
                  </a:cubicBezTo>
                  <a:lnTo>
                    <a:pt x="2257" y="8"/>
                  </a:lnTo>
                  <a:cubicBezTo>
                    <a:pt x="1636" y="8"/>
                    <a:pt x="853" y="8"/>
                    <a:pt x="4" y="8"/>
                  </a:cubicBezTo>
                  <a:lnTo>
                    <a:pt x="4" y="8"/>
                  </a:lnTo>
                  <a:lnTo>
                    <a:pt x="8" y="4"/>
                  </a:lnTo>
                  <a:cubicBezTo>
                    <a:pt x="8" y="542"/>
                    <a:pt x="8" y="1052"/>
                    <a:pt x="8" y="1512"/>
                  </a:cubicBezTo>
                  <a:lnTo>
                    <a:pt x="4" y="1509"/>
                  </a:lnTo>
                  <a:cubicBezTo>
                    <a:pt x="667" y="1509"/>
                    <a:pt x="1230" y="1510"/>
                    <a:pt x="1627" y="1511"/>
                  </a:cubicBezTo>
                  <a:cubicBezTo>
                    <a:pt x="1826" y="1511"/>
                    <a:pt x="1983" y="1511"/>
                    <a:pt x="2091" y="1512"/>
                  </a:cubicBezTo>
                  <a:cubicBezTo>
                    <a:pt x="2144" y="1512"/>
                    <a:pt x="2186" y="1512"/>
                    <a:pt x="2214" y="1512"/>
                  </a:cubicBezTo>
                  <a:cubicBezTo>
                    <a:pt x="2228" y="1512"/>
                    <a:pt x="2238" y="1512"/>
                    <a:pt x="2246" y="1512"/>
                  </a:cubicBezTo>
                  <a:cubicBezTo>
                    <a:pt x="2253" y="1512"/>
                    <a:pt x="2257" y="1512"/>
                    <a:pt x="2257" y="1512"/>
                  </a:cubicBezTo>
                  <a:cubicBezTo>
                    <a:pt x="2257" y="1512"/>
                    <a:pt x="2253" y="1513"/>
                    <a:pt x="2246" y="1513"/>
                  </a:cubicBezTo>
                  <a:cubicBezTo>
                    <a:pt x="2239" y="1513"/>
                    <a:pt x="2228" y="1513"/>
                    <a:pt x="2215" y="1513"/>
                  </a:cubicBezTo>
                  <a:cubicBezTo>
                    <a:pt x="2187" y="1513"/>
                    <a:pt x="2146" y="1513"/>
                    <a:pt x="2092" y="1513"/>
                  </a:cubicBezTo>
                  <a:cubicBezTo>
                    <a:pt x="1985" y="1514"/>
                    <a:pt x="1828" y="1514"/>
                    <a:pt x="1629" y="1514"/>
                  </a:cubicBezTo>
                  <a:cubicBezTo>
                    <a:pt x="1232" y="1515"/>
                    <a:pt x="668" y="1515"/>
                    <a:pt x="4" y="1516"/>
                  </a:cubicBezTo>
                  <a:lnTo>
                    <a:pt x="1" y="1516"/>
                  </a:lnTo>
                  <a:lnTo>
                    <a:pt x="1" y="1512"/>
                  </a:lnTo>
                  <a:cubicBezTo>
                    <a:pt x="0" y="1052"/>
                    <a:pt x="0" y="542"/>
                    <a:pt x="0" y="4"/>
                  </a:cubicBezTo>
                  <a:lnTo>
                    <a:pt x="0" y="0"/>
                  </a:lnTo>
                  <a:lnTo>
                    <a:pt x="4" y="0"/>
                  </a:lnTo>
                  <a:lnTo>
                    <a:pt x="4" y="0"/>
                  </a:lnTo>
                  <a:cubicBezTo>
                    <a:pt x="853" y="1"/>
                    <a:pt x="1636" y="1"/>
                    <a:pt x="2257" y="1"/>
                  </a:cubicBezTo>
                  <a:lnTo>
                    <a:pt x="2260" y="1"/>
                  </a:lnTo>
                  <a:lnTo>
                    <a:pt x="2260" y="4"/>
                  </a:lnTo>
                  <a:cubicBezTo>
                    <a:pt x="2259" y="464"/>
                    <a:pt x="2259" y="842"/>
                    <a:pt x="2258" y="1104"/>
                  </a:cubicBezTo>
                  <a:cubicBezTo>
                    <a:pt x="2258" y="1235"/>
                    <a:pt x="2258" y="1337"/>
                    <a:pt x="2257" y="1407"/>
                  </a:cubicBezTo>
                  <a:cubicBezTo>
                    <a:pt x="2257" y="1441"/>
                    <a:pt x="2257" y="1468"/>
                    <a:pt x="2257" y="1486"/>
                  </a:cubicBezTo>
                  <a:cubicBezTo>
                    <a:pt x="2257" y="1503"/>
                    <a:pt x="2257" y="1512"/>
                    <a:pt x="2257" y="1512"/>
                  </a:cubicBezTo>
                </a:path>
              </a:pathLst>
            </a:cu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9" name="Oval 60">
              <a:extLst>
                <a:ext uri="{FF2B5EF4-FFF2-40B4-BE49-F238E27FC236}">
                  <a16:creationId xmlns:a16="http://schemas.microsoft.com/office/drawing/2014/main" xmlns="" id="{2C8F255D-23EA-4C44-90F4-73BEFAD01109}"/>
                </a:ext>
              </a:extLst>
            </p:cNvPr>
            <p:cNvSpPr>
              <a:spLocks noChangeArrowheads="1"/>
            </p:cNvSpPr>
            <p:nvPr/>
          </p:nvSpPr>
          <p:spPr bwMode="auto">
            <a:xfrm>
              <a:off x="5071129" y="117213"/>
              <a:ext cx="2162352" cy="827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0" name="Oval 61">
              <a:extLst>
                <a:ext uri="{FF2B5EF4-FFF2-40B4-BE49-F238E27FC236}">
                  <a16:creationId xmlns:a16="http://schemas.microsoft.com/office/drawing/2014/main" xmlns="" id="{844BB3CE-7592-4552-880C-4D82E0DFFF01}"/>
                </a:ext>
              </a:extLst>
            </p:cNvPr>
            <p:cNvSpPr>
              <a:spLocks noChangeArrowheads="1"/>
            </p:cNvSpPr>
            <p:nvPr/>
          </p:nvSpPr>
          <p:spPr bwMode="auto">
            <a:xfrm>
              <a:off x="5120791" y="38582"/>
              <a:ext cx="35178" cy="35178"/>
            </a:xfrm>
            <a:prstGeom prst="ellipse">
              <a:avLst/>
            </a:pr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1" name="Oval 62">
              <a:extLst>
                <a:ext uri="{FF2B5EF4-FFF2-40B4-BE49-F238E27FC236}">
                  <a16:creationId xmlns:a16="http://schemas.microsoft.com/office/drawing/2014/main" xmlns="" id="{1071AB5B-A8D3-46A6-892C-46BC1C3B63E1}"/>
                </a:ext>
              </a:extLst>
            </p:cNvPr>
            <p:cNvSpPr>
              <a:spLocks noChangeArrowheads="1"/>
            </p:cNvSpPr>
            <p:nvPr/>
          </p:nvSpPr>
          <p:spPr bwMode="auto">
            <a:xfrm>
              <a:off x="5180799" y="38582"/>
              <a:ext cx="35178" cy="35178"/>
            </a:xfrm>
            <a:prstGeom prst="ellipse">
              <a:avLst/>
            </a:pr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2" name="Oval 63">
              <a:extLst>
                <a:ext uri="{FF2B5EF4-FFF2-40B4-BE49-F238E27FC236}">
                  <a16:creationId xmlns:a16="http://schemas.microsoft.com/office/drawing/2014/main" xmlns="" id="{F52E951E-2EE8-4640-9B39-9347FA4AC0F7}"/>
                </a:ext>
              </a:extLst>
            </p:cNvPr>
            <p:cNvSpPr>
              <a:spLocks noChangeArrowheads="1"/>
            </p:cNvSpPr>
            <p:nvPr/>
          </p:nvSpPr>
          <p:spPr bwMode="auto">
            <a:xfrm>
              <a:off x="5240806" y="38582"/>
              <a:ext cx="33108" cy="35178"/>
            </a:xfrm>
            <a:prstGeom prst="ellipse">
              <a:avLst/>
            </a:pr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3" name="Rectangle 64">
              <a:extLst>
                <a:ext uri="{FF2B5EF4-FFF2-40B4-BE49-F238E27FC236}">
                  <a16:creationId xmlns:a16="http://schemas.microsoft.com/office/drawing/2014/main" xmlns="" id="{94034DAD-27C9-4BD2-9CD9-9AAEE78F7AF9}"/>
                </a:ext>
              </a:extLst>
            </p:cNvPr>
            <p:cNvSpPr>
              <a:spLocks noChangeArrowheads="1"/>
            </p:cNvSpPr>
            <p:nvPr/>
          </p:nvSpPr>
          <p:spPr bwMode="auto">
            <a:xfrm>
              <a:off x="5257360" y="270335"/>
              <a:ext cx="577318" cy="573179"/>
            </a:xfrm>
            <a:prstGeom prst="rect">
              <a:avLst/>
            </a:prstGeom>
            <a:solidFill>
              <a:srgbClr val="E3E3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4" name="Oval 65">
              <a:extLst>
                <a:ext uri="{FF2B5EF4-FFF2-40B4-BE49-F238E27FC236}">
                  <a16:creationId xmlns:a16="http://schemas.microsoft.com/office/drawing/2014/main" xmlns="" id="{A8572E98-EBE5-4A46-90BC-F9EC13330031}"/>
                </a:ext>
              </a:extLst>
            </p:cNvPr>
            <p:cNvSpPr>
              <a:spLocks noChangeArrowheads="1"/>
            </p:cNvSpPr>
            <p:nvPr/>
          </p:nvSpPr>
          <p:spPr bwMode="auto">
            <a:xfrm>
              <a:off x="5931931" y="427598"/>
              <a:ext cx="1005649" cy="827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5" name="Oval 66">
              <a:extLst>
                <a:ext uri="{FF2B5EF4-FFF2-40B4-BE49-F238E27FC236}">
                  <a16:creationId xmlns:a16="http://schemas.microsoft.com/office/drawing/2014/main" xmlns="" id="{4C6FB23A-BE74-47E7-BF5A-0E1557EDE1D1}"/>
                </a:ext>
              </a:extLst>
            </p:cNvPr>
            <p:cNvSpPr>
              <a:spLocks noChangeArrowheads="1"/>
            </p:cNvSpPr>
            <p:nvPr/>
          </p:nvSpPr>
          <p:spPr bwMode="auto">
            <a:xfrm>
              <a:off x="5931931" y="535198"/>
              <a:ext cx="1005649" cy="827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6" name="Oval 67">
              <a:extLst>
                <a:ext uri="{FF2B5EF4-FFF2-40B4-BE49-F238E27FC236}">
                  <a16:creationId xmlns:a16="http://schemas.microsoft.com/office/drawing/2014/main" xmlns="" id="{7FB6B702-C93A-41A7-A9E1-82831BFA1AB9}"/>
                </a:ext>
              </a:extLst>
            </p:cNvPr>
            <p:cNvSpPr>
              <a:spLocks noChangeArrowheads="1"/>
            </p:cNvSpPr>
            <p:nvPr/>
          </p:nvSpPr>
          <p:spPr bwMode="auto">
            <a:xfrm>
              <a:off x="5931931" y="640729"/>
              <a:ext cx="1005649" cy="8277"/>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7" name="Freeform 68">
              <a:extLst>
                <a:ext uri="{FF2B5EF4-FFF2-40B4-BE49-F238E27FC236}">
                  <a16:creationId xmlns:a16="http://schemas.microsoft.com/office/drawing/2014/main" xmlns="" id="{E2AEA845-E68B-40B9-AD1D-DB65B65EB576}"/>
                </a:ext>
              </a:extLst>
            </p:cNvPr>
            <p:cNvSpPr>
              <a:spLocks/>
            </p:cNvSpPr>
            <p:nvPr/>
          </p:nvSpPr>
          <p:spPr bwMode="auto">
            <a:xfrm>
              <a:off x="5931931" y="748328"/>
              <a:ext cx="595940" cy="6208"/>
            </a:xfrm>
            <a:custGeom>
              <a:avLst/>
              <a:gdLst>
                <a:gd name="T0" fmla="*/ 619 w 619"/>
                <a:gd name="T1" fmla="*/ 4 h 8"/>
                <a:gd name="T2" fmla="*/ 594 w 619"/>
                <a:gd name="T3" fmla="*/ 6 h 8"/>
                <a:gd name="T4" fmla="*/ 528 w 619"/>
                <a:gd name="T5" fmla="*/ 7 h 8"/>
                <a:gd name="T6" fmla="*/ 309 w 619"/>
                <a:gd name="T7" fmla="*/ 8 h 8"/>
                <a:gd name="T8" fmla="*/ 91 w 619"/>
                <a:gd name="T9" fmla="*/ 7 h 8"/>
                <a:gd name="T10" fmla="*/ 24 w 619"/>
                <a:gd name="T11" fmla="*/ 6 h 8"/>
                <a:gd name="T12" fmla="*/ 0 w 619"/>
                <a:gd name="T13" fmla="*/ 4 h 8"/>
                <a:gd name="T14" fmla="*/ 24 w 619"/>
                <a:gd name="T15" fmla="*/ 2 h 8"/>
                <a:gd name="T16" fmla="*/ 91 w 619"/>
                <a:gd name="T17" fmla="*/ 1 h 8"/>
                <a:gd name="T18" fmla="*/ 309 w 619"/>
                <a:gd name="T19" fmla="*/ 0 h 8"/>
                <a:gd name="T20" fmla="*/ 528 w 619"/>
                <a:gd name="T21" fmla="*/ 1 h 8"/>
                <a:gd name="T22" fmla="*/ 594 w 619"/>
                <a:gd name="T23" fmla="*/ 2 h 8"/>
                <a:gd name="T24" fmla="*/ 619 w 619"/>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9" h="8">
                  <a:moveTo>
                    <a:pt x="619" y="4"/>
                  </a:moveTo>
                  <a:cubicBezTo>
                    <a:pt x="619" y="4"/>
                    <a:pt x="610" y="5"/>
                    <a:pt x="594" y="6"/>
                  </a:cubicBezTo>
                  <a:cubicBezTo>
                    <a:pt x="577" y="6"/>
                    <a:pt x="555" y="6"/>
                    <a:pt x="528" y="7"/>
                  </a:cubicBezTo>
                  <a:cubicBezTo>
                    <a:pt x="472" y="8"/>
                    <a:pt x="395" y="8"/>
                    <a:pt x="309" y="8"/>
                  </a:cubicBezTo>
                  <a:cubicBezTo>
                    <a:pt x="224" y="8"/>
                    <a:pt x="147" y="8"/>
                    <a:pt x="91" y="7"/>
                  </a:cubicBezTo>
                  <a:cubicBezTo>
                    <a:pt x="64" y="6"/>
                    <a:pt x="41" y="6"/>
                    <a:pt x="24" y="6"/>
                  </a:cubicBezTo>
                  <a:cubicBezTo>
                    <a:pt x="9" y="5"/>
                    <a:pt x="0" y="4"/>
                    <a:pt x="0" y="4"/>
                  </a:cubicBezTo>
                  <a:cubicBezTo>
                    <a:pt x="0" y="3"/>
                    <a:pt x="9" y="3"/>
                    <a:pt x="24" y="2"/>
                  </a:cubicBezTo>
                  <a:cubicBezTo>
                    <a:pt x="41" y="2"/>
                    <a:pt x="64" y="2"/>
                    <a:pt x="91" y="1"/>
                  </a:cubicBezTo>
                  <a:cubicBezTo>
                    <a:pt x="147" y="0"/>
                    <a:pt x="224" y="0"/>
                    <a:pt x="309" y="0"/>
                  </a:cubicBezTo>
                  <a:cubicBezTo>
                    <a:pt x="395" y="0"/>
                    <a:pt x="472" y="0"/>
                    <a:pt x="528" y="1"/>
                  </a:cubicBezTo>
                  <a:cubicBezTo>
                    <a:pt x="555" y="2"/>
                    <a:pt x="577" y="2"/>
                    <a:pt x="594" y="2"/>
                  </a:cubicBezTo>
                  <a:cubicBezTo>
                    <a:pt x="610" y="3"/>
                    <a:pt x="619" y="3"/>
                    <a:pt x="619" y="4"/>
                  </a:cubicBezTo>
                  <a:close/>
                </a:path>
              </a:pathLst>
            </a:cu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8" name="Rectangle 69">
              <a:extLst>
                <a:ext uri="{FF2B5EF4-FFF2-40B4-BE49-F238E27FC236}">
                  <a16:creationId xmlns:a16="http://schemas.microsoft.com/office/drawing/2014/main" xmlns="" id="{888B5D09-6EED-4BA0-AA97-88B2B4895BC3}"/>
                </a:ext>
              </a:extLst>
            </p:cNvPr>
            <p:cNvSpPr>
              <a:spLocks noChangeArrowheads="1"/>
            </p:cNvSpPr>
            <p:nvPr/>
          </p:nvSpPr>
          <p:spPr bwMode="auto">
            <a:xfrm>
              <a:off x="5294607" y="1035954"/>
              <a:ext cx="269002" cy="269001"/>
            </a:xfrm>
            <a:prstGeom prst="rect">
              <a:avLst/>
            </a:prstGeom>
            <a:solidFill>
              <a:srgbClr val="E3E3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9" name="Rectangle 70">
              <a:extLst>
                <a:ext uri="{FF2B5EF4-FFF2-40B4-BE49-F238E27FC236}">
                  <a16:creationId xmlns:a16="http://schemas.microsoft.com/office/drawing/2014/main" xmlns="" id="{4AD86E6B-EABA-4E02-AB6F-CD1CEE84611F}"/>
                </a:ext>
              </a:extLst>
            </p:cNvPr>
            <p:cNvSpPr>
              <a:spLocks noChangeArrowheads="1"/>
            </p:cNvSpPr>
            <p:nvPr/>
          </p:nvSpPr>
          <p:spPr bwMode="auto">
            <a:xfrm>
              <a:off x="5785016" y="1035954"/>
              <a:ext cx="271072" cy="269001"/>
            </a:xfrm>
            <a:prstGeom prst="rect">
              <a:avLst/>
            </a:prstGeom>
            <a:solidFill>
              <a:srgbClr val="E3E3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0" name="Rectangle 71">
              <a:extLst>
                <a:ext uri="{FF2B5EF4-FFF2-40B4-BE49-F238E27FC236}">
                  <a16:creationId xmlns:a16="http://schemas.microsoft.com/office/drawing/2014/main" xmlns="" id="{56551836-1FF3-4DF8-A81B-BCB3A1839BD6}"/>
                </a:ext>
              </a:extLst>
            </p:cNvPr>
            <p:cNvSpPr>
              <a:spLocks noChangeArrowheads="1"/>
            </p:cNvSpPr>
            <p:nvPr/>
          </p:nvSpPr>
          <p:spPr bwMode="auto">
            <a:xfrm>
              <a:off x="6277494" y="1035954"/>
              <a:ext cx="271072" cy="269001"/>
            </a:xfrm>
            <a:prstGeom prst="rect">
              <a:avLst/>
            </a:prstGeom>
            <a:solidFill>
              <a:srgbClr val="E3E3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1" name="Rectangle 72">
              <a:extLst>
                <a:ext uri="{FF2B5EF4-FFF2-40B4-BE49-F238E27FC236}">
                  <a16:creationId xmlns:a16="http://schemas.microsoft.com/office/drawing/2014/main" xmlns="" id="{F4DE7798-BB28-46D7-BCBE-E247DC971FC5}"/>
                </a:ext>
              </a:extLst>
            </p:cNvPr>
            <p:cNvSpPr>
              <a:spLocks noChangeArrowheads="1"/>
            </p:cNvSpPr>
            <p:nvPr/>
          </p:nvSpPr>
          <p:spPr bwMode="auto">
            <a:xfrm>
              <a:off x="6769973" y="1035954"/>
              <a:ext cx="271072" cy="269001"/>
            </a:xfrm>
            <a:prstGeom prst="rect">
              <a:avLst/>
            </a:prstGeom>
            <a:solidFill>
              <a:srgbClr val="E3E3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2" name="Freeform 73">
              <a:extLst>
                <a:ext uri="{FF2B5EF4-FFF2-40B4-BE49-F238E27FC236}">
                  <a16:creationId xmlns:a16="http://schemas.microsoft.com/office/drawing/2014/main" xmlns="" id="{8730FA10-87B8-4488-B582-E2752194C6B9}"/>
                </a:ext>
              </a:extLst>
            </p:cNvPr>
            <p:cNvSpPr>
              <a:spLocks/>
            </p:cNvSpPr>
            <p:nvPr/>
          </p:nvSpPr>
          <p:spPr bwMode="auto">
            <a:xfrm>
              <a:off x="1712759" y="46859"/>
              <a:ext cx="1642972" cy="2365138"/>
            </a:xfrm>
            <a:custGeom>
              <a:avLst/>
              <a:gdLst>
                <a:gd name="T0" fmla="*/ 0 w 794"/>
                <a:gd name="T1" fmla="*/ 0 h 1143"/>
                <a:gd name="T2" fmla="*/ 794 w 794"/>
                <a:gd name="T3" fmla="*/ 0 h 1143"/>
                <a:gd name="T4" fmla="*/ 794 w 794"/>
                <a:gd name="T5" fmla="*/ 1143 h 1143"/>
                <a:gd name="T6" fmla="*/ 5 w 794"/>
                <a:gd name="T7" fmla="*/ 1143 h 1143"/>
                <a:gd name="T8" fmla="*/ 0 w 794"/>
                <a:gd name="T9" fmla="*/ 0 h 1143"/>
              </a:gdLst>
              <a:ahLst/>
              <a:cxnLst>
                <a:cxn ang="0">
                  <a:pos x="T0" y="T1"/>
                </a:cxn>
                <a:cxn ang="0">
                  <a:pos x="T2" y="T3"/>
                </a:cxn>
                <a:cxn ang="0">
                  <a:pos x="T4" y="T5"/>
                </a:cxn>
                <a:cxn ang="0">
                  <a:pos x="T6" y="T7"/>
                </a:cxn>
                <a:cxn ang="0">
                  <a:pos x="T8" y="T9"/>
                </a:cxn>
              </a:cxnLst>
              <a:rect l="0" t="0" r="r" b="b"/>
              <a:pathLst>
                <a:path w="794" h="1143">
                  <a:moveTo>
                    <a:pt x="0" y="0"/>
                  </a:moveTo>
                  <a:lnTo>
                    <a:pt x="794" y="0"/>
                  </a:lnTo>
                  <a:lnTo>
                    <a:pt x="794" y="1143"/>
                  </a:lnTo>
                  <a:lnTo>
                    <a:pt x="5" y="1143"/>
                  </a:lnTo>
                  <a:lnTo>
                    <a:pt x="0" y="0"/>
                  </a:lnTo>
                  <a:close/>
                </a:path>
              </a:pathLst>
            </a:cu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3" name="Rectangle 74">
              <a:extLst>
                <a:ext uri="{FF2B5EF4-FFF2-40B4-BE49-F238E27FC236}">
                  <a16:creationId xmlns:a16="http://schemas.microsoft.com/office/drawing/2014/main" xmlns="" id="{70043C27-40C4-4284-BCFC-60642E480709}"/>
                </a:ext>
              </a:extLst>
            </p:cNvPr>
            <p:cNvSpPr>
              <a:spLocks noChangeArrowheads="1"/>
            </p:cNvSpPr>
            <p:nvPr/>
          </p:nvSpPr>
          <p:spPr bwMode="auto">
            <a:xfrm>
              <a:off x="1588605" y="57204"/>
              <a:ext cx="1630558" cy="23444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4" name="Freeform 75">
              <a:extLst>
                <a:ext uri="{FF2B5EF4-FFF2-40B4-BE49-F238E27FC236}">
                  <a16:creationId xmlns:a16="http://schemas.microsoft.com/office/drawing/2014/main" xmlns="" id="{B592CCB0-49DB-47E5-98B2-FB8C1B1CD2D6}"/>
                </a:ext>
              </a:extLst>
            </p:cNvPr>
            <p:cNvSpPr>
              <a:spLocks noEditPoints="1"/>
            </p:cNvSpPr>
            <p:nvPr/>
          </p:nvSpPr>
          <p:spPr bwMode="auto">
            <a:xfrm>
              <a:off x="1578258" y="46859"/>
              <a:ext cx="1651249" cy="2365138"/>
            </a:xfrm>
            <a:custGeom>
              <a:avLst/>
              <a:gdLst>
                <a:gd name="T0" fmla="*/ 1695 w 1719"/>
                <a:gd name="T1" fmla="*/ 2458 h 2481"/>
                <a:gd name="T2" fmla="*/ 1695 w 1719"/>
                <a:gd name="T3" fmla="*/ 23 h 2481"/>
                <a:gd name="T4" fmla="*/ 23 w 1719"/>
                <a:gd name="T5" fmla="*/ 23 h 2481"/>
                <a:gd name="T6" fmla="*/ 23 w 1719"/>
                <a:gd name="T7" fmla="*/ 2458 h 2481"/>
                <a:gd name="T8" fmla="*/ 1695 w 1719"/>
                <a:gd name="T9" fmla="*/ 2458 h 2481"/>
                <a:gd name="T10" fmla="*/ 1719 w 1719"/>
                <a:gd name="T11" fmla="*/ 0 h 2481"/>
                <a:gd name="T12" fmla="*/ 1719 w 1719"/>
                <a:gd name="T13" fmla="*/ 2481 h 2481"/>
                <a:gd name="T14" fmla="*/ 0 w 1719"/>
                <a:gd name="T15" fmla="*/ 2481 h 2481"/>
                <a:gd name="T16" fmla="*/ 0 w 1719"/>
                <a:gd name="T17" fmla="*/ 0 h 2481"/>
                <a:gd name="T18" fmla="*/ 1719 w 1719"/>
                <a:gd name="T19" fmla="*/ 0 h 2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9" h="2481">
                  <a:moveTo>
                    <a:pt x="1695" y="2458"/>
                  </a:moveTo>
                  <a:lnTo>
                    <a:pt x="1695" y="23"/>
                  </a:lnTo>
                  <a:lnTo>
                    <a:pt x="23" y="23"/>
                  </a:lnTo>
                  <a:lnTo>
                    <a:pt x="23" y="2458"/>
                  </a:lnTo>
                  <a:lnTo>
                    <a:pt x="1695" y="2458"/>
                  </a:lnTo>
                  <a:close/>
                  <a:moveTo>
                    <a:pt x="1719" y="0"/>
                  </a:moveTo>
                  <a:lnTo>
                    <a:pt x="1719" y="2481"/>
                  </a:lnTo>
                  <a:lnTo>
                    <a:pt x="0" y="2481"/>
                  </a:lnTo>
                  <a:lnTo>
                    <a:pt x="0" y="0"/>
                  </a:lnTo>
                  <a:lnTo>
                    <a:pt x="1719" y="0"/>
                  </a:lnTo>
                  <a:close/>
                </a:path>
              </a:pathLst>
            </a:cu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5" name="Rectangle 76">
              <a:extLst>
                <a:ext uri="{FF2B5EF4-FFF2-40B4-BE49-F238E27FC236}">
                  <a16:creationId xmlns:a16="http://schemas.microsoft.com/office/drawing/2014/main" xmlns="" id="{C9E87520-2518-4B8B-BF30-ACD08E74ACBF}"/>
                </a:ext>
              </a:extLst>
            </p:cNvPr>
            <p:cNvSpPr>
              <a:spLocks noChangeArrowheads="1"/>
            </p:cNvSpPr>
            <p:nvPr/>
          </p:nvSpPr>
          <p:spPr bwMode="auto">
            <a:xfrm>
              <a:off x="1791390" y="311722"/>
              <a:ext cx="1224987" cy="18354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6" name="Freeform 77">
              <a:extLst>
                <a:ext uri="{FF2B5EF4-FFF2-40B4-BE49-F238E27FC236}">
                  <a16:creationId xmlns:a16="http://schemas.microsoft.com/office/drawing/2014/main" xmlns="" id="{50834373-158F-48E8-B7A0-131D79C68AFD}"/>
                </a:ext>
              </a:extLst>
            </p:cNvPr>
            <p:cNvSpPr>
              <a:spLocks/>
            </p:cNvSpPr>
            <p:nvPr/>
          </p:nvSpPr>
          <p:spPr bwMode="auto">
            <a:xfrm>
              <a:off x="1785181" y="307583"/>
              <a:ext cx="1235336" cy="1845758"/>
            </a:xfrm>
            <a:custGeom>
              <a:avLst/>
              <a:gdLst>
                <a:gd name="T0" fmla="*/ 6 w 1286"/>
                <a:gd name="T1" fmla="*/ 4 h 1936"/>
                <a:gd name="T2" fmla="*/ 6 w 1286"/>
                <a:gd name="T3" fmla="*/ 14 h 1936"/>
                <a:gd name="T4" fmla="*/ 7 w 1286"/>
                <a:gd name="T5" fmla="*/ 41 h 1936"/>
                <a:gd name="T6" fmla="*/ 7 w 1286"/>
                <a:gd name="T7" fmla="*/ 147 h 1936"/>
                <a:gd name="T8" fmla="*/ 9 w 1286"/>
                <a:gd name="T9" fmla="*/ 544 h 1936"/>
                <a:gd name="T10" fmla="*/ 11 w 1286"/>
                <a:gd name="T11" fmla="*/ 1930 h 1936"/>
                <a:gd name="T12" fmla="*/ 6 w 1286"/>
                <a:gd name="T13" fmla="*/ 1924 h 1936"/>
                <a:gd name="T14" fmla="*/ 1280 w 1286"/>
                <a:gd name="T15" fmla="*/ 1924 h 1936"/>
                <a:gd name="T16" fmla="*/ 1280 w 1286"/>
                <a:gd name="T17" fmla="*/ 1924 h 1936"/>
                <a:gd name="T18" fmla="*/ 1274 w 1286"/>
                <a:gd name="T19" fmla="*/ 1930 h 1936"/>
                <a:gd name="T20" fmla="*/ 1275 w 1286"/>
                <a:gd name="T21" fmla="*/ 4 h 1936"/>
                <a:gd name="T22" fmla="*/ 1280 w 1286"/>
                <a:gd name="T23" fmla="*/ 9 h 1936"/>
                <a:gd name="T24" fmla="*/ 353 w 1286"/>
                <a:gd name="T25" fmla="*/ 7 h 1936"/>
                <a:gd name="T26" fmla="*/ 97 w 1286"/>
                <a:gd name="T27" fmla="*/ 6 h 1936"/>
                <a:gd name="T28" fmla="*/ 29 w 1286"/>
                <a:gd name="T29" fmla="*/ 5 h 1936"/>
                <a:gd name="T30" fmla="*/ 6 w 1286"/>
                <a:gd name="T31" fmla="*/ 4 h 1936"/>
                <a:gd name="T32" fmla="*/ 28 w 1286"/>
                <a:gd name="T33" fmla="*/ 4 h 1936"/>
                <a:gd name="T34" fmla="*/ 95 w 1286"/>
                <a:gd name="T35" fmla="*/ 3 h 1936"/>
                <a:gd name="T36" fmla="*/ 350 w 1286"/>
                <a:gd name="T37" fmla="*/ 2 h 1936"/>
                <a:gd name="T38" fmla="*/ 1280 w 1286"/>
                <a:gd name="T39" fmla="*/ 0 h 1936"/>
                <a:gd name="T40" fmla="*/ 1285 w 1286"/>
                <a:gd name="T41" fmla="*/ 0 h 1936"/>
                <a:gd name="T42" fmla="*/ 1285 w 1286"/>
                <a:gd name="T43" fmla="*/ 4 h 1936"/>
                <a:gd name="T44" fmla="*/ 1286 w 1286"/>
                <a:gd name="T45" fmla="*/ 1930 h 1936"/>
                <a:gd name="T46" fmla="*/ 1286 w 1286"/>
                <a:gd name="T47" fmla="*/ 1936 h 1936"/>
                <a:gd name="T48" fmla="*/ 1280 w 1286"/>
                <a:gd name="T49" fmla="*/ 1936 h 1936"/>
                <a:gd name="T50" fmla="*/ 1280 w 1286"/>
                <a:gd name="T51" fmla="*/ 1936 h 1936"/>
                <a:gd name="T52" fmla="*/ 6 w 1286"/>
                <a:gd name="T53" fmla="*/ 1936 h 1936"/>
                <a:gd name="T54" fmla="*/ 0 w 1286"/>
                <a:gd name="T55" fmla="*/ 1936 h 1936"/>
                <a:gd name="T56" fmla="*/ 0 w 1286"/>
                <a:gd name="T57" fmla="*/ 1930 h 1936"/>
                <a:gd name="T58" fmla="*/ 3 w 1286"/>
                <a:gd name="T59" fmla="*/ 540 h 1936"/>
                <a:gd name="T60" fmla="*/ 5 w 1286"/>
                <a:gd name="T61" fmla="*/ 145 h 1936"/>
                <a:gd name="T62" fmla="*/ 5 w 1286"/>
                <a:gd name="T63" fmla="*/ 40 h 1936"/>
                <a:gd name="T64" fmla="*/ 6 w 1286"/>
                <a:gd name="T65" fmla="*/ 13 h 1936"/>
                <a:gd name="T66" fmla="*/ 6 w 1286"/>
                <a:gd name="T67" fmla="*/ 4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86" h="1936">
                  <a:moveTo>
                    <a:pt x="6" y="4"/>
                  </a:moveTo>
                  <a:cubicBezTo>
                    <a:pt x="6" y="4"/>
                    <a:pt x="6" y="8"/>
                    <a:pt x="6" y="14"/>
                  </a:cubicBezTo>
                  <a:cubicBezTo>
                    <a:pt x="6" y="20"/>
                    <a:pt x="6" y="30"/>
                    <a:pt x="7" y="41"/>
                  </a:cubicBezTo>
                  <a:cubicBezTo>
                    <a:pt x="7" y="66"/>
                    <a:pt x="7" y="101"/>
                    <a:pt x="7" y="147"/>
                  </a:cubicBezTo>
                  <a:cubicBezTo>
                    <a:pt x="8" y="240"/>
                    <a:pt x="8" y="374"/>
                    <a:pt x="9" y="544"/>
                  </a:cubicBezTo>
                  <a:cubicBezTo>
                    <a:pt x="9" y="883"/>
                    <a:pt x="10" y="1364"/>
                    <a:pt x="11" y="1930"/>
                  </a:cubicBezTo>
                  <a:lnTo>
                    <a:pt x="6" y="1924"/>
                  </a:lnTo>
                  <a:cubicBezTo>
                    <a:pt x="395" y="1924"/>
                    <a:pt x="827" y="1924"/>
                    <a:pt x="1280" y="1924"/>
                  </a:cubicBezTo>
                  <a:lnTo>
                    <a:pt x="1280" y="1924"/>
                  </a:lnTo>
                  <a:lnTo>
                    <a:pt x="1274" y="1930"/>
                  </a:lnTo>
                  <a:cubicBezTo>
                    <a:pt x="1275" y="1204"/>
                    <a:pt x="1275" y="534"/>
                    <a:pt x="1275" y="4"/>
                  </a:cubicBezTo>
                  <a:lnTo>
                    <a:pt x="1280" y="9"/>
                  </a:lnTo>
                  <a:cubicBezTo>
                    <a:pt x="892" y="8"/>
                    <a:pt x="574" y="7"/>
                    <a:pt x="353" y="7"/>
                  </a:cubicBezTo>
                  <a:cubicBezTo>
                    <a:pt x="242" y="6"/>
                    <a:pt x="156" y="6"/>
                    <a:pt x="97" y="6"/>
                  </a:cubicBezTo>
                  <a:cubicBezTo>
                    <a:pt x="67" y="5"/>
                    <a:pt x="45" y="5"/>
                    <a:pt x="29" y="5"/>
                  </a:cubicBezTo>
                  <a:cubicBezTo>
                    <a:pt x="14" y="5"/>
                    <a:pt x="6" y="4"/>
                    <a:pt x="6" y="4"/>
                  </a:cubicBezTo>
                  <a:cubicBezTo>
                    <a:pt x="6" y="4"/>
                    <a:pt x="13" y="4"/>
                    <a:pt x="28" y="4"/>
                  </a:cubicBezTo>
                  <a:cubicBezTo>
                    <a:pt x="44" y="4"/>
                    <a:pt x="66" y="4"/>
                    <a:pt x="95" y="3"/>
                  </a:cubicBezTo>
                  <a:cubicBezTo>
                    <a:pt x="154" y="3"/>
                    <a:pt x="240" y="3"/>
                    <a:pt x="350" y="2"/>
                  </a:cubicBezTo>
                  <a:cubicBezTo>
                    <a:pt x="572" y="2"/>
                    <a:pt x="891" y="1"/>
                    <a:pt x="1280" y="0"/>
                  </a:cubicBezTo>
                  <a:lnTo>
                    <a:pt x="1285" y="0"/>
                  </a:lnTo>
                  <a:lnTo>
                    <a:pt x="1285" y="4"/>
                  </a:lnTo>
                  <a:cubicBezTo>
                    <a:pt x="1285" y="534"/>
                    <a:pt x="1286" y="1204"/>
                    <a:pt x="1286" y="1930"/>
                  </a:cubicBezTo>
                  <a:lnTo>
                    <a:pt x="1286" y="1936"/>
                  </a:lnTo>
                  <a:lnTo>
                    <a:pt x="1280" y="1936"/>
                  </a:lnTo>
                  <a:lnTo>
                    <a:pt x="1280" y="1936"/>
                  </a:lnTo>
                  <a:cubicBezTo>
                    <a:pt x="827" y="1936"/>
                    <a:pt x="395" y="1936"/>
                    <a:pt x="6" y="1936"/>
                  </a:cubicBezTo>
                  <a:lnTo>
                    <a:pt x="0" y="1936"/>
                  </a:lnTo>
                  <a:lnTo>
                    <a:pt x="0" y="1930"/>
                  </a:lnTo>
                  <a:cubicBezTo>
                    <a:pt x="1" y="1363"/>
                    <a:pt x="2" y="881"/>
                    <a:pt x="3" y="540"/>
                  </a:cubicBezTo>
                  <a:cubicBezTo>
                    <a:pt x="4" y="371"/>
                    <a:pt x="4" y="237"/>
                    <a:pt x="5" y="145"/>
                  </a:cubicBezTo>
                  <a:cubicBezTo>
                    <a:pt x="5" y="99"/>
                    <a:pt x="5" y="64"/>
                    <a:pt x="5" y="40"/>
                  </a:cubicBezTo>
                  <a:cubicBezTo>
                    <a:pt x="5" y="29"/>
                    <a:pt x="5" y="20"/>
                    <a:pt x="6" y="13"/>
                  </a:cubicBezTo>
                  <a:cubicBezTo>
                    <a:pt x="6" y="7"/>
                    <a:pt x="6" y="4"/>
                    <a:pt x="6" y="4"/>
                  </a:cubicBezTo>
                </a:path>
              </a:pathLst>
            </a:cu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7" name="Freeform 78">
              <a:extLst>
                <a:ext uri="{FF2B5EF4-FFF2-40B4-BE49-F238E27FC236}">
                  <a16:creationId xmlns:a16="http://schemas.microsoft.com/office/drawing/2014/main" xmlns="" id="{AA4500CE-228C-4809-A1E4-1B4459BA1788}"/>
                </a:ext>
              </a:extLst>
            </p:cNvPr>
            <p:cNvSpPr>
              <a:spLocks/>
            </p:cNvSpPr>
            <p:nvPr/>
          </p:nvSpPr>
          <p:spPr bwMode="auto">
            <a:xfrm>
              <a:off x="1582396" y="2147133"/>
              <a:ext cx="211062" cy="254517"/>
            </a:xfrm>
            <a:custGeom>
              <a:avLst/>
              <a:gdLst>
                <a:gd name="T0" fmla="*/ 1 w 219"/>
                <a:gd name="T1" fmla="*/ 267 h 269"/>
                <a:gd name="T2" fmla="*/ 29 w 219"/>
                <a:gd name="T3" fmla="*/ 225 h 269"/>
                <a:gd name="T4" fmla="*/ 102 w 219"/>
                <a:gd name="T5" fmla="*/ 129 h 269"/>
                <a:gd name="T6" fmla="*/ 181 w 219"/>
                <a:gd name="T7" fmla="*/ 36 h 269"/>
                <a:gd name="T8" fmla="*/ 217 w 219"/>
                <a:gd name="T9" fmla="*/ 1 h 269"/>
                <a:gd name="T10" fmla="*/ 112 w 219"/>
                <a:gd name="T11" fmla="*/ 136 h 269"/>
                <a:gd name="T12" fmla="*/ 1 w 219"/>
                <a:gd name="T13" fmla="*/ 267 h 269"/>
              </a:gdLst>
              <a:ahLst/>
              <a:cxnLst>
                <a:cxn ang="0">
                  <a:pos x="T0" y="T1"/>
                </a:cxn>
                <a:cxn ang="0">
                  <a:pos x="T2" y="T3"/>
                </a:cxn>
                <a:cxn ang="0">
                  <a:pos x="T4" y="T5"/>
                </a:cxn>
                <a:cxn ang="0">
                  <a:pos x="T6" y="T7"/>
                </a:cxn>
                <a:cxn ang="0">
                  <a:pos x="T8" y="T9"/>
                </a:cxn>
                <a:cxn ang="0">
                  <a:pos x="T10" y="T11"/>
                </a:cxn>
                <a:cxn ang="0">
                  <a:pos x="T12" y="T13"/>
                </a:cxn>
              </a:cxnLst>
              <a:rect l="0" t="0" r="r" b="b"/>
              <a:pathLst>
                <a:path w="219" h="269">
                  <a:moveTo>
                    <a:pt x="1" y="267"/>
                  </a:moveTo>
                  <a:cubicBezTo>
                    <a:pt x="0" y="266"/>
                    <a:pt x="11" y="250"/>
                    <a:pt x="29" y="225"/>
                  </a:cubicBezTo>
                  <a:cubicBezTo>
                    <a:pt x="47" y="200"/>
                    <a:pt x="73" y="166"/>
                    <a:pt x="102" y="129"/>
                  </a:cubicBezTo>
                  <a:cubicBezTo>
                    <a:pt x="132" y="92"/>
                    <a:pt x="160" y="59"/>
                    <a:pt x="181" y="36"/>
                  </a:cubicBezTo>
                  <a:cubicBezTo>
                    <a:pt x="202" y="13"/>
                    <a:pt x="216" y="0"/>
                    <a:pt x="217" y="1"/>
                  </a:cubicBezTo>
                  <a:cubicBezTo>
                    <a:pt x="219" y="3"/>
                    <a:pt x="171" y="62"/>
                    <a:pt x="112" y="136"/>
                  </a:cubicBezTo>
                  <a:cubicBezTo>
                    <a:pt x="53" y="210"/>
                    <a:pt x="4" y="269"/>
                    <a:pt x="1" y="267"/>
                  </a:cubicBezTo>
                  <a:close/>
                </a:path>
              </a:pathLst>
            </a:cu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8" name="Freeform 79">
              <a:extLst>
                <a:ext uri="{FF2B5EF4-FFF2-40B4-BE49-F238E27FC236}">
                  <a16:creationId xmlns:a16="http://schemas.microsoft.com/office/drawing/2014/main" xmlns="" id="{312A9C6C-66C9-48D6-9791-14A3A2A51132}"/>
                </a:ext>
              </a:extLst>
            </p:cNvPr>
            <p:cNvSpPr>
              <a:spLocks/>
            </p:cNvSpPr>
            <p:nvPr/>
          </p:nvSpPr>
          <p:spPr bwMode="auto">
            <a:xfrm>
              <a:off x="1586535" y="55136"/>
              <a:ext cx="206925" cy="258655"/>
            </a:xfrm>
            <a:custGeom>
              <a:avLst/>
              <a:gdLst>
                <a:gd name="T0" fmla="*/ 2 w 216"/>
                <a:gd name="T1" fmla="*/ 2 h 271"/>
                <a:gd name="T2" fmla="*/ 112 w 216"/>
                <a:gd name="T3" fmla="*/ 132 h 271"/>
                <a:gd name="T4" fmla="*/ 213 w 216"/>
                <a:gd name="T5" fmla="*/ 268 h 271"/>
                <a:gd name="T6" fmla="*/ 103 w 216"/>
                <a:gd name="T7" fmla="*/ 139 h 271"/>
                <a:gd name="T8" fmla="*/ 2 w 216"/>
                <a:gd name="T9" fmla="*/ 2 h 271"/>
              </a:gdLst>
              <a:ahLst/>
              <a:cxnLst>
                <a:cxn ang="0">
                  <a:pos x="T0" y="T1"/>
                </a:cxn>
                <a:cxn ang="0">
                  <a:pos x="T2" y="T3"/>
                </a:cxn>
                <a:cxn ang="0">
                  <a:pos x="T4" y="T5"/>
                </a:cxn>
                <a:cxn ang="0">
                  <a:pos x="T6" y="T7"/>
                </a:cxn>
                <a:cxn ang="0">
                  <a:pos x="T8" y="T9"/>
                </a:cxn>
              </a:cxnLst>
              <a:rect l="0" t="0" r="r" b="b"/>
              <a:pathLst>
                <a:path w="216" h="271">
                  <a:moveTo>
                    <a:pt x="2" y="2"/>
                  </a:moveTo>
                  <a:cubicBezTo>
                    <a:pt x="5" y="0"/>
                    <a:pt x="54" y="58"/>
                    <a:pt x="112" y="132"/>
                  </a:cubicBezTo>
                  <a:cubicBezTo>
                    <a:pt x="170" y="205"/>
                    <a:pt x="216" y="266"/>
                    <a:pt x="213" y="268"/>
                  </a:cubicBezTo>
                  <a:cubicBezTo>
                    <a:pt x="210" y="271"/>
                    <a:pt x="161" y="213"/>
                    <a:pt x="103" y="139"/>
                  </a:cubicBezTo>
                  <a:cubicBezTo>
                    <a:pt x="45" y="66"/>
                    <a:pt x="0" y="4"/>
                    <a:pt x="2" y="2"/>
                  </a:cubicBezTo>
                  <a:close/>
                </a:path>
              </a:pathLst>
            </a:cu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9" name="Freeform 80">
              <a:extLst>
                <a:ext uri="{FF2B5EF4-FFF2-40B4-BE49-F238E27FC236}">
                  <a16:creationId xmlns:a16="http://schemas.microsoft.com/office/drawing/2014/main" xmlns="" id="{29D0FC59-3162-4E49-B533-3450595A8F22}"/>
                </a:ext>
              </a:extLst>
            </p:cNvPr>
            <p:cNvSpPr>
              <a:spLocks/>
            </p:cNvSpPr>
            <p:nvPr/>
          </p:nvSpPr>
          <p:spPr bwMode="auto">
            <a:xfrm>
              <a:off x="3006032" y="59274"/>
              <a:ext cx="213132" cy="260724"/>
            </a:xfrm>
            <a:custGeom>
              <a:avLst/>
              <a:gdLst>
                <a:gd name="T0" fmla="*/ 222 w 222"/>
                <a:gd name="T1" fmla="*/ 0 h 274"/>
                <a:gd name="T2" fmla="*/ 0 w 222"/>
                <a:gd name="T3" fmla="*/ 274 h 274"/>
              </a:gdLst>
              <a:ahLst/>
              <a:cxnLst>
                <a:cxn ang="0">
                  <a:pos x="T0" y="T1"/>
                </a:cxn>
                <a:cxn ang="0">
                  <a:pos x="T2" y="T3"/>
                </a:cxn>
              </a:cxnLst>
              <a:rect l="0" t="0" r="r" b="b"/>
              <a:pathLst>
                <a:path w="222" h="274">
                  <a:moveTo>
                    <a:pt x="222" y="0"/>
                  </a:moveTo>
                  <a:cubicBezTo>
                    <a:pt x="148" y="92"/>
                    <a:pt x="74" y="183"/>
                    <a:pt x="0" y="27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0" name="Freeform 81">
              <a:extLst>
                <a:ext uri="{FF2B5EF4-FFF2-40B4-BE49-F238E27FC236}">
                  <a16:creationId xmlns:a16="http://schemas.microsoft.com/office/drawing/2014/main" xmlns="" id="{3C663486-5266-4078-AD2A-65684E83B86F}"/>
                </a:ext>
              </a:extLst>
            </p:cNvPr>
            <p:cNvSpPr>
              <a:spLocks/>
            </p:cNvSpPr>
            <p:nvPr/>
          </p:nvSpPr>
          <p:spPr bwMode="auto">
            <a:xfrm>
              <a:off x="3003963" y="57204"/>
              <a:ext cx="217270" cy="264862"/>
            </a:xfrm>
            <a:custGeom>
              <a:avLst/>
              <a:gdLst>
                <a:gd name="T0" fmla="*/ 2 w 227"/>
                <a:gd name="T1" fmla="*/ 276 h 278"/>
                <a:gd name="T2" fmla="*/ 108 w 227"/>
                <a:gd name="T3" fmla="*/ 135 h 278"/>
                <a:gd name="T4" fmla="*/ 224 w 227"/>
                <a:gd name="T5" fmla="*/ 2 h 278"/>
                <a:gd name="T6" fmla="*/ 118 w 227"/>
                <a:gd name="T7" fmla="*/ 143 h 278"/>
                <a:gd name="T8" fmla="*/ 2 w 227"/>
                <a:gd name="T9" fmla="*/ 276 h 278"/>
              </a:gdLst>
              <a:ahLst/>
              <a:cxnLst>
                <a:cxn ang="0">
                  <a:pos x="T0" y="T1"/>
                </a:cxn>
                <a:cxn ang="0">
                  <a:pos x="T2" y="T3"/>
                </a:cxn>
                <a:cxn ang="0">
                  <a:pos x="T4" y="T5"/>
                </a:cxn>
                <a:cxn ang="0">
                  <a:pos x="T6" y="T7"/>
                </a:cxn>
                <a:cxn ang="0">
                  <a:pos x="T8" y="T9"/>
                </a:cxn>
              </a:cxnLst>
              <a:rect l="0" t="0" r="r" b="b"/>
              <a:pathLst>
                <a:path w="227" h="278">
                  <a:moveTo>
                    <a:pt x="2" y="276"/>
                  </a:moveTo>
                  <a:cubicBezTo>
                    <a:pt x="0" y="274"/>
                    <a:pt x="47" y="211"/>
                    <a:pt x="108" y="135"/>
                  </a:cubicBezTo>
                  <a:cubicBezTo>
                    <a:pt x="170" y="60"/>
                    <a:pt x="222" y="0"/>
                    <a:pt x="224" y="2"/>
                  </a:cubicBezTo>
                  <a:cubicBezTo>
                    <a:pt x="227" y="4"/>
                    <a:pt x="179" y="67"/>
                    <a:pt x="118" y="143"/>
                  </a:cubicBezTo>
                  <a:cubicBezTo>
                    <a:pt x="57" y="219"/>
                    <a:pt x="5" y="278"/>
                    <a:pt x="2" y="276"/>
                  </a:cubicBezTo>
                </a:path>
              </a:pathLst>
            </a:cu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82">
              <a:extLst>
                <a:ext uri="{FF2B5EF4-FFF2-40B4-BE49-F238E27FC236}">
                  <a16:creationId xmlns:a16="http://schemas.microsoft.com/office/drawing/2014/main" xmlns="" id="{8EA806FB-C6A5-4603-AEF2-041742D306A9}"/>
                </a:ext>
              </a:extLst>
            </p:cNvPr>
            <p:cNvSpPr>
              <a:spLocks/>
            </p:cNvSpPr>
            <p:nvPr/>
          </p:nvSpPr>
          <p:spPr bwMode="auto">
            <a:xfrm>
              <a:off x="3016378" y="2147133"/>
              <a:ext cx="204855" cy="254517"/>
            </a:xfrm>
            <a:custGeom>
              <a:avLst/>
              <a:gdLst>
                <a:gd name="T0" fmla="*/ 211 w 214"/>
                <a:gd name="T1" fmla="*/ 265 h 267"/>
                <a:gd name="T2" fmla="*/ 102 w 214"/>
                <a:gd name="T3" fmla="*/ 137 h 267"/>
                <a:gd name="T4" fmla="*/ 3 w 214"/>
                <a:gd name="T5" fmla="*/ 2 h 267"/>
                <a:gd name="T6" fmla="*/ 112 w 214"/>
                <a:gd name="T7" fmla="*/ 130 h 267"/>
                <a:gd name="T8" fmla="*/ 211 w 214"/>
                <a:gd name="T9" fmla="*/ 265 h 267"/>
              </a:gdLst>
              <a:ahLst/>
              <a:cxnLst>
                <a:cxn ang="0">
                  <a:pos x="T0" y="T1"/>
                </a:cxn>
                <a:cxn ang="0">
                  <a:pos x="T2" y="T3"/>
                </a:cxn>
                <a:cxn ang="0">
                  <a:pos x="T4" y="T5"/>
                </a:cxn>
                <a:cxn ang="0">
                  <a:pos x="T6" y="T7"/>
                </a:cxn>
                <a:cxn ang="0">
                  <a:pos x="T8" y="T9"/>
                </a:cxn>
              </a:cxnLst>
              <a:rect l="0" t="0" r="r" b="b"/>
              <a:pathLst>
                <a:path w="214" h="267">
                  <a:moveTo>
                    <a:pt x="211" y="265"/>
                  </a:moveTo>
                  <a:cubicBezTo>
                    <a:pt x="208" y="267"/>
                    <a:pt x="160" y="210"/>
                    <a:pt x="102" y="137"/>
                  </a:cubicBezTo>
                  <a:cubicBezTo>
                    <a:pt x="44" y="64"/>
                    <a:pt x="0" y="4"/>
                    <a:pt x="3" y="2"/>
                  </a:cubicBezTo>
                  <a:cubicBezTo>
                    <a:pt x="5" y="0"/>
                    <a:pt x="54" y="57"/>
                    <a:pt x="112" y="130"/>
                  </a:cubicBezTo>
                  <a:cubicBezTo>
                    <a:pt x="169" y="202"/>
                    <a:pt x="214" y="263"/>
                    <a:pt x="211" y="265"/>
                  </a:cubicBezTo>
                  <a:close/>
                </a:path>
              </a:pathLst>
            </a:cu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22" name="Group 221">
              <a:extLst>
                <a:ext uri="{FF2B5EF4-FFF2-40B4-BE49-F238E27FC236}">
                  <a16:creationId xmlns:a16="http://schemas.microsoft.com/office/drawing/2014/main" xmlns="" id="{41DCA9AE-C203-4237-8BA5-A4F7B5D5EA30}"/>
                </a:ext>
              </a:extLst>
            </p:cNvPr>
            <p:cNvGrpSpPr/>
            <p:nvPr/>
          </p:nvGrpSpPr>
          <p:grpSpPr>
            <a:xfrm>
              <a:off x="6983103" y="-443551"/>
              <a:ext cx="966333" cy="964266"/>
              <a:chOff x="6230951" y="161117"/>
              <a:chExt cx="966333" cy="964266"/>
            </a:xfrm>
          </p:grpSpPr>
          <p:sp>
            <p:nvSpPr>
              <p:cNvPr id="223" name="Freeform 84">
                <a:extLst>
                  <a:ext uri="{FF2B5EF4-FFF2-40B4-BE49-F238E27FC236}">
                    <a16:creationId xmlns:a16="http://schemas.microsoft.com/office/drawing/2014/main" xmlns="" id="{B96F20B9-1E7B-47F6-B978-A167EBC98832}"/>
                  </a:ext>
                </a:extLst>
              </p:cNvPr>
              <p:cNvSpPr>
                <a:spLocks/>
              </p:cNvSpPr>
              <p:nvPr/>
            </p:nvSpPr>
            <p:spPr bwMode="auto">
              <a:xfrm>
                <a:off x="7139346" y="1079858"/>
                <a:ext cx="26901" cy="14485"/>
              </a:xfrm>
              <a:custGeom>
                <a:avLst/>
                <a:gdLst>
                  <a:gd name="T0" fmla="*/ 0 w 28"/>
                  <a:gd name="T1" fmla="*/ 13 h 16"/>
                  <a:gd name="T2" fmla="*/ 19 w 28"/>
                  <a:gd name="T3" fmla="*/ 11 h 16"/>
                  <a:gd name="T4" fmla="*/ 26 w 28"/>
                  <a:gd name="T5" fmla="*/ 11 h 16"/>
                  <a:gd name="T6" fmla="*/ 24 w 28"/>
                  <a:gd name="T7" fmla="*/ 13 h 16"/>
                  <a:gd name="T8" fmla="*/ 26 w 28"/>
                  <a:gd name="T9" fmla="*/ 0 h 16"/>
                  <a:gd name="T10" fmla="*/ 28 w 28"/>
                  <a:gd name="T11" fmla="*/ 13 h 16"/>
                  <a:gd name="T12" fmla="*/ 28 w 28"/>
                  <a:gd name="T13" fmla="*/ 15 h 16"/>
                  <a:gd name="T14" fmla="*/ 26 w 28"/>
                  <a:gd name="T15" fmla="*/ 15 h 16"/>
                  <a:gd name="T16" fmla="*/ 19 w 28"/>
                  <a:gd name="T17" fmla="*/ 16 h 16"/>
                  <a:gd name="T18" fmla="*/ 0 w 28"/>
                  <a:gd name="T19"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16">
                    <a:moveTo>
                      <a:pt x="0" y="13"/>
                    </a:moveTo>
                    <a:cubicBezTo>
                      <a:pt x="0" y="12"/>
                      <a:pt x="8" y="11"/>
                      <a:pt x="19" y="11"/>
                    </a:cubicBezTo>
                    <a:cubicBezTo>
                      <a:pt x="21" y="11"/>
                      <a:pt x="24" y="11"/>
                      <a:pt x="26" y="11"/>
                    </a:cubicBezTo>
                    <a:lnTo>
                      <a:pt x="24" y="13"/>
                    </a:lnTo>
                    <a:cubicBezTo>
                      <a:pt x="24" y="6"/>
                      <a:pt x="25" y="0"/>
                      <a:pt x="26" y="0"/>
                    </a:cubicBezTo>
                    <a:cubicBezTo>
                      <a:pt x="27" y="0"/>
                      <a:pt x="28" y="6"/>
                      <a:pt x="28" y="13"/>
                    </a:cubicBezTo>
                    <a:lnTo>
                      <a:pt x="28" y="15"/>
                    </a:lnTo>
                    <a:lnTo>
                      <a:pt x="26" y="15"/>
                    </a:lnTo>
                    <a:cubicBezTo>
                      <a:pt x="24" y="15"/>
                      <a:pt x="21" y="15"/>
                      <a:pt x="19" y="16"/>
                    </a:cubicBezTo>
                    <a:cubicBezTo>
                      <a:pt x="8" y="16"/>
                      <a:pt x="0" y="15"/>
                      <a:pt x="0" y="13"/>
                    </a:cubicBezTo>
                  </a:path>
                </a:pathLst>
              </a:cu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4" name="Oval 85">
                <a:extLst>
                  <a:ext uri="{FF2B5EF4-FFF2-40B4-BE49-F238E27FC236}">
                    <a16:creationId xmlns:a16="http://schemas.microsoft.com/office/drawing/2014/main" xmlns="" id="{830918EF-99A2-4E57-B087-B2D317C7874F}"/>
                  </a:ext>
                </a:extLst>
              </p:cNvPr>
              <p:cNvSpPr>
                <a:spLocks noChangeArrowheads="1"/>
              </p:cNvSpPr>
              <p:nvPr/>
            </p:nvSpPr>
            <p:spPr bwMode="auto">
              <a:xfrm>
                <a:off x="7087615" y="1090205"/>
                <a:ext cx="2690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5" name="Oval 86">
                <a:extLst>
                  <a:ext uri="{FF2B5EF4-FFF2-40B4-BE49-F238E27FC236}">
                    <a16:creationId xmlns:a16="http://schemas.microsoft.com/office/drawing/2014/main" xmlns="" id="{47140BAF-07AC-4CD8-8916-1EFFAC6FFA90}"/>
                  </a:ext>
                </a:extLst>
              </p:cNvPr>
              <p:cNvSpPr>
                <a:spLocks noChangeArrowheads="1"/>
              </p:cNvSpPr>
              <p:nvPr/>
            </p:nvSpPr>
            <p:spPr bwMode="auto">
              <a:xfrm>
                <a:off x="7037953" y="1090205"/>
                <a:ext cx="2483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6" name="Oval 87">
                <a:extLst>
                  <a:ext uri="{FF2B5EF4-FFF2-40B4-BE49-F238E27FC236}">
                    <a16:creationId xmlns:a16="http://schemas.microsoft.com/office/drawing/2014/main" xmlns="" id="{8E518DA6-AAD8-4528-A5B0-5E9A824DA31B}"/>
                  </a:ext>
                </a:extLst>
              </p:cNvPr>
              <p:cNvSpPr>
                <a:spLocks noChangeArrowheads="1"/>
              </p:cNvSpPr>
              <p:nvPr/>
            </p:nvSpPr>
            <p:spPr bwMode="auto">
              <a:xfrm>
                <a:off x="6988292" y="1090205"/>
                <a:ext cx="2483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7" name="Oval 88">
                <a:extLst>
                  <a:ext uri="{FF2B5EF4-FFF2-40B4-BE49-F238E27FC236}">
                    <a16:creationId xmlns:a16="http://schemas.microsoft.com/office/drawing/2014/main" xmlns="" id="{C91A6DBD-78F4-412F-B7D7-406A81A140B2}"/>
                  </a:ext>
                </a:extLst>
              </p:cNvPr>
              <p:cNvSpPr>
                <a:spLocks noChangeArrowheads="1"/>
              </p:cNvSpPr>
              <p:nvPr/>
            </p:nvSpPr>
            <p:spPr bwMode="auto">
              <a:xfrm>
                <a:off x="6938630" y="1090205"/>
                <a:ext cx="2483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8" name="Oval 89">
                <a:extLst>
                  <a:ext uri="{FF2B5EF4-FFF2-40B4-BE49-F238E27FC236}">
                    <a16:creationId xmlns:a16="http://schemas.microsoft.com/office/drawing/2014/main" xmlns="" id="{92919008-C58D-4BA4-8CCC-A961EA56FE15}"/>
                  </a:ext>
                </a:extLst>
              </p:cNvPr>
              <p:cNvSpPr>
                <a:spLocks noChangeArrowheads="1"/>
              </p:cNvSpPr>
              <p:nvPr/>
            </p:nvSpPr>
            <p:spPr bwMode="auto">
              <a:xfrm>
                <a:off x="6886900" y="1090205"/>
                <a:ext cx="2483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9" name="Oval 90">
                <a:extLst>
                  <a:ext uri="{FF2B5EF4-FFF2-40B4-BE49-F238E27FC236}">
                    <a16:creationId xmlns:a16="http://schemas.microsoft.com/office/drawing/2014/main" xmlns="" id="{225E572D-1F0C-491E-81E7-DED6DEE5CA35}"/>
                  </a:ext>
                </a:extLst>
              </p:cNvPr>
              <p:cNvSpPr>
                <a:spLocks noChangeArrowheads="1"/>
              </p:cNvSpPr>
              <p:nvPr/>
            </p:nvSpPr>
            <p:spPr bwMode="auto">
              <a:xfrm>
                <a:off x="6835168" y="1090205"/>
                <a:ext cx="2690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0" name="Oval 91">
                <a:extLst>
                  <a:ext uri="{FF2B5EF4-FFF2-40B4-BE49-F238E27FC236}">
                    <a16:creationId xmlns:a16="http://schemas.microsoft.com/office/drawing/2014/main" xmlns="" id="{6D7906FC-F93A-41AF-B804-ED01ADE1331C}"/>
                  </a:ext>
                </a:extLst>
              </p:cNvPr>
              <p:cNvSpPr>
                <a:spLocks noChangeArrowheads="1"/>
              </p:cNvSpPr>
              <p:nvPr/>
            </p:nvSpPr>
            <p:spPr bwMode="auto">
              <a:xfrm>
                <a:off x="6785507" y="1090205"/>
                <a:ext cx="2483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1" name="Oval 92">
                <a:extLst>
                  <a:ext uri="{FF2B5EF4-FFF2-40B4-BE49-F238E27FC236}">
                    <a16:creationId xmlns:a16="http://schemas.microsoft.com/office/drawing/2014/main" xmlns="" id="{3491ECC9-40F0-4FEA-9BA4-4E36C2213287}"/>
                  </a:ext>
                </a:extLst>
              </p:cNvPr>
              <p:cNvSpPr>
                <a:spLocks noChangeArrowheads="1"/>
              </p:cNvSpPr>
              <p:nvPr/>
            </p:nvSpPr>
            <p:spPr bwMode="auto">
              <a:xfrm>
                <a:off x="6735845" y="1090205"/>
                <a:ext cx="2483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2" name="Oval 93">
                <a:extLst>
                  <a:ext uri="{FF2B5EF4-FFF2-40B4-BE49-F238E27FC236}">
                    <a16:creationId xmlns:a16="http://schemas.microsoft.com/office/drawing/2014/main" xmlns="" id="{B6354160-50C2-4D75-9BCD-653D700562B6}"/>
                  </a:ext>
                </a:extLst>
              </p:cNvPr>
              <p:cNvSpPr>
                <a:spLocks noChangeArrowheads="1"/>
              </p:cNvSpPr>
              <p:nvPr/>
            </p:nvSpPr>
            <p:spPr bwMode="auto">
              <a:xfrm>
                <a:off x="6684115" y="1090205"/>
                <a:ext cx="2690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3" name="Oval 94">
                <a:extLst>
                  <a:ext uri="{FF2B5EF4-FFF2-40B4-BE49-F238E27FC236}">
                    <a16:creationId xmlns:a16="http://schemas.microsoft.com/office/drawing/2014/main" xmlns="" id="{BDB3F8B3-824D-4852-82B8-30A064F74B3E}"/>
                  </a:ext>
                </a:extLst>
              </p:cNvPr>
              <p:cNvSpPr>
                <a:spLocks noChangeArrowheads="1"/>
              </p:cNvSpPr>
              <p:nvPr/>
            </p:nvSpPr>
            <p:spPr bwMode="auto">
              <a:xfrm>
                <a:off x="6634454" y="1090205"/>
                <a:ext cx="2483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4" name="Oval 95">
                <a:extLst>
                  <a:ext uri="{FF2B5EF4-FFF2-40B4-BE49-F238E27FC236}">
                    <a16:creationId xmlns:a16="http://schemas.microsoft.com/office/drawing/2014/main" xmlns="" id="{2D3219E7-E7F3-48D6-B849-40D2BBD0520C}"/>
                  </a:ext>
                </a:extLst>
              </p:cNvPr>
              <p:cNvSpPr>
                <a:spLocks noChangeArrowheads="1"/>
              </p:cNvSpPr>
              <p:nvPr/>
            </p:nvSpPr>
            <p:spPr bwMode="auto">
              <a:xfrm>
                <a:off x="6584791" y="1090205"/>
                <a:ext cx="2483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5" name="Oval 96">
                <a:extLst>
                  <a:ext uri="{FF2B5EF4-FFF2-40B4-BE49-F238E27FC236}">
                    <a16:creationId xmlns:a16="http://schemas.microsoft.com/office/drawing/2014/main" xmlns="" id="{AD4C2382-7F6A-4BF5-8AC8-DFCE46BF8720}"/>
                  </a:ext>
                </a:extLst>
              </p:cNvPr>
              <p:cNvSpPr>
                <a:spLocks noChangeArrowheads="1"/>
              </p:cNvSpPr>
              <p:nvPr/>
            </p:nvSpPr>
            <p:spPr bwMode="auto">
              <a:xfrm>
                <a:off x="6533060" y="1090205"/>
                <a:ext cx="2483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6" name="Oval 97">
                <a:extLst>
                  <a:ext uri="{FF2B5EF4-FFF2-40B4-BE49-F238E27FC236}">
                    <a16:creationId xmlns:a16="http://schemas.microsoft.com/office/drawing/2014/main" xmlns="" id="{CE77F9B7-7409-408C-9BB5-D12E5E71A9C0}"/>
                  </a:ext>
                </a:extLst>
              </p:cNvPr>
              <p:cNvSpPr>
                <a:spLocks noChangeArrowheads="1"/>
              </p:cNvSpPr>
              <p:nvPr/>
            </p:nvSpPr>
            <p:spPr bwMode="auto">
              <a:xfrm>
                <a:off x="6483398" y="1090205"/>
                <a:ext cx="2483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7" name="Oval 98">
                <a:extLst>
                  <a:ext uri="{FF2B5EF4-FFF2-40B4-BE49-F238E27FC236}">
                    <a16:creationId xmlns:a16="http://schemas.microsoft.com/office/drawing/2014/main" xmlns="" id="{C8417218-7345-4F5B-A789-9BA3E7BA12D0}"/>
                  </a:ext>
                </a:extLst>
              </p:cNvPr>
              <p:cNvSpPr>
                <a:spLocks noChangeArrowheads="1"/>
              </p:cNvSpPr>
              <p:nvPr/>
            </p:nvSpPr>
            <p:spPr bwMode="auto">
              <a:xfrm>
                <a:off x="6431667" y="1090205"/>
                <a:ext cx="2483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8" name="Oval 99">
                <a:extLst>
                  <a:ext uri="{FF2B5EF4-FFF2-40B4-BE49-F238E27FC236}">
                    <a16:creationId xmlns:a16="http://schemas.microsoft.com/office/drawing/2014/main" xmlns="" id="{63CAA378-ACD0-4206-886D-01E9E4B61D20}"/>
                  </a:ext>
                </a:extLst>
              </p:cNvPr>
              <p:cNvSpPr>
                <a:spLocks noChangeArrowheads="1"/>
              </p:cNvSpPr>
              <p:nvPr/>
            </p:nvSpPr>
            <p:spPr bwMode="auto">
              <a:xfrm>
                <a:off x="6382006" y="1090205"/>
                <a:ext cx="2483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9" name="Oval 100">
                <a:extLst>
                  <a:ext uri="{FF2B5EF4-FFF2-40B4-BE49-F238E27FC236}">
                    <a16:creationId xmlns:a16="http://schemas.microsoft.com/office/drawing/2014/main" xmlns="" id="{C7B65475-4C33-4531-8103-8557FB2D7FC3}"/>
                  </a:ext>
                </a:extLst>
              </p:cNvPr>
              <p:cNvSpPr>
                <a:spLocks noChangeArrowheads="1"/>
              </p:cNvSpPr>
              <p:nvPr/>
            </p:nvSpPr>
            <p:spPr bwMode="auto">
              <a:xfrm>
                <a:off x="6332344" y="1090205"/>
                <a:ext cx="2483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0" name="Oval 101">
                <a:extLst>
                  <a:ext uri="{FF2B5EF4-FFF2-40B4-BE49-F238E27FC236}">
                    <a16:creationId xmlns:a16="http://schemas.microsoft.com/office/drawing/2014/main" xmlns="" id="{722C0CC9-B513-4732-BD56-286E25A7DD04}"/>
                  </a:ext>
                </a:extLst>
              </p:cNvPr>
              <p:cNvSpPr>
                <a:spLocks noChangeArrowheads="1"/>
              </p:cNvSpPr>
              <p:nvPr/>
            </p:nvSpPr>
            <p:spPr bwMode="auto">
              <a:xfrm>
                <a:off x="6280613" y="1090205"/>
                <a:ext cx="2690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1" name="Oval 102">
                <a:extLst>
                  <a:ext uri="{FF2B5EF4-FFF2-40B4-BE49-F238E27FC236}">
                    <a16:creationId xmlns:a16="http://schemas.microsoft.com/office/drawing/2014/main" xmlns="" id="{38C109EA-F0B8-4C65-9F79-7E87E26B50C9}"/>
                  </a:ext>
                </a:extLst>
              </p:cNvPr>
              <p:cNvSpPr>
                <a:spLocks noChangeArrowheads="1"/>
              </p:cNvSpPr>
              <p:nvPr/>
            </p:nvSpPr>
            <p:spPr bwMode="auto">
              <a:xfrm>
                <a:off x="6264059" y="1057097"/>
                <a:ext cx="2070" cy="24831"/>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2" name="Oval 103">
                <a:extLst>
                  <a:ext uri="{FF2B5EF4-FFF2-40B4-BE49-F238E27FC236}">
                    <a16:creationId xmlns:a16="http://schemas.microsoft.com/office/drawing/2014/main" xmlns="" id="{A35756E9-4376-4B64-AD3D-007790B01169}"/>
                  </a:ext>
                </a:extLst>
              </p:cNvPr>
              <p:cNvSpPr>
                <a:spLocks noChangeArrowheads="1"/>
              </p:cNvSpPr>
              <p:nvPr/>
            </p:nvSpPr>
            <p:spPr bwMode="auto">
              <a:xfrm>
                <a:off x="6264059" y="1009504"/>
                <a:ext cx="2070" cy="22762"/>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3" name="Oval 104">
                <a:extLst>
                  <a:ext uri="{FF2B5EF4-FFF2-40B4-BE49-F238E27FC236}">
                    <a16:creationId xmlns:a16="http://schemas.microsoft.com/office/drawing/2014/main" xmlns="" id="{360B8FEF-8C9D-4785-9D11-38543A1005AB}"/>
                  </a:ext>
                </a:extLst>
              </p:cNvPr>
              <p:cNvSpPr>
                <a:spLocks noChangeArrowheads="1"/>
              </p:cNvSpPr>
              <p:nvPr/>
            </p:nvSpPr>
            <p:spPr bwMode="auto">
              <a:xfrm>
                <a:off x="6264059" y="957774"/>
                <a:ext cx="2070" cy="24831"/>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4" name="Oval 105">
                <a:extLst>
                  <a:ext uri="{FF2B5EF4-FFF2-40B4-BE49-F238E27FC236}">
                    <a16:creationId xmlns:a16="http://schemas.microsoft.com/office/drawing/2014/main" xmlns="" id="{11221EC4-DD2C-437F-8E7B-EFC112175232}"/>
                  </a:ext>
                </a:extLst>
              </p:cNvPr>
              <p:cNvSpPr>
                <a:spLocks noChangeArrowheads="1"/>
              </p:cNvSpPr>
              <p:nvPr/>
            </p:nvSpPr>
            <p:spPr bwMode="auto">
              <a:xfrm>
                <a:off x="6264059" y="908113"/>
                <a:ext cx="2070" cy="24831"/>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5" name="Oval 106">
                <a:extLst>
                  <a:ext uri="{FF2B5EF4-FFF2-40B4-BE49-F238E27FC236}">
                    <a16:creationId xmlns:a16="http://schemas.microsoft.com/office/drawing/2014/main" xmlns="" id="{71570D27-E97C-4CA0-BD61-490E59EA0F9F}"/>
                  </a:ext>
                </a:extLst>
              </p:cNvPr>
              <p:cNvSpPr>
                <a:spLocks noChangeArrowheads="1"/>
              </p:cNvSpPr>
              <p:nvPr/>
            </p:nvSpPr>
            <p:spPr bwMode="auto">
              <a:xfrm>
                <a:off x="6264059" y="858450"/>
                <a:ext cx="2070" cy="24831"/>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6" name="Oval 107">
                <a:extLst>
                  <a:ext uri="{FF2B5EF4-FFF2-40B4-BE49-F238E27FC236}">
                    <a16:creationId xmlns:a16="http://schemas.microsoft.com/office/drawing/2014/main" xmlns="" id="{67EF64CA-78AA-46E0-B1A8-71378EB01A3E}"/>
                  </a:ext>
                </a:extLst>
              </p:cNvPr>
              <p:cNvSpPr>
                <a:spLocks noChangeArrowheads="1"/>
              </p:cNvSpPr>
              <p:nvPr/>
            </p:nvSpPr>
            <p:spPr bwMode="auto">
              <a:xfrm>
                <a:off x="6264059" y="806719"/>
                <a:ext cx="2070" cy="26901"/>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7" name="Oval 108">
                <a:extLst>
                  <a:ext uri="{FF2B5EF4-FFF2-40B4-BE49-F238E27FC236}">
                    <a16:creationId xmlns:a16="http://schemas.microsoft.com/office/drawing/2014/main" xmlns="" id="{19B47C7C-74B4-4BEE-9F18-B8798C9A9C4E}"/>
                  </a:ext>
                </a:extLst>
              </p:cNvPr>
              <p:cNvSpPr>
                <a:spLocks noChangeArrowheads="1"/>
              </p:cNvSpPr>
              <p:nvPr/>
            </p:nvSpPr>
            <p:spPr bwMode="auto">
              <a:xfrm>
                <a:off x="6264059" y="757057"/>
                <a:ext cx="2070" cy="24831"/>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8" name="Oval 109">
                <a:extLst>
                  <a:ext uri="{FF2B5EF4-FFF2-40B4-BE49-F238E27FC236}">
                    <a16:creationId xmlns:a16="http://schemas.microsoft.com/office/drawing/2014/main" xmlns="" id="{5992897F-327A-4390-8951-550F8C9040D7}"/>
                  </a:ext>
                </a:extLst>
              </p:cNvPr>
              <p:cNvSpPr>
                <a:spLocks noChangeArrowheads="1"/>
              </p:cNvSpPr>
              <p:nvPr/>
            </p:nvSpPr>
            <p:spPr bwMode="auto">
              <a:xfrm>
                <a:off x="6264059" y="707396"/>
                <a:ext cx="2070" cy="24831"/>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9" name="Oval 110">
                <a:extLst>
                  <a:ext uri="{FF2B5EF4-FFF2-40B4-BE49-F238E27FC236}">
                    <a16:creationId xmlns:a16="http://schemas.microsoft.com/office/drawing/2014/main" xmlns="" id="{6A12C562-6847-4DE6-AEB4-A94E698CBB08}"/>
                  </a:ext>
                </a:extLst>
              </p:cNvPr>
              <p:cNvSpPr>
                <a:spLocks noChangeArrowheads="1"/>
              </p:cNvSpPr>
              <p:nvPr/>
            </p:nvSpPr>
            <p:spPr bwMode="auto">
              <a:xfrm>
                <a:off x="6264059" y="657734"/>
                <a:ext cx="2070" cy="24831"/>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0" name="Oval 111">
                <a:extLst>
                  <a:ext uri="{FF2B5EF4-FFF2-40B4-BE49-F238E27FC236}">
                    <a16:creationId xmlns:a16="http://schemas.microsoft.com/office/drawing/2014/main" xmlns="" id="{E90695A0-ABB1-4335-AC84-6D8B39ED36E7}"/>
                  </a:ext>
                </a:extLst>
              </p:cNvPr>
              <p:cNvSpPr>
                <a:spLocks noChangeArrowheads="1"/>
              </p:cNvSpPr>
              <p:nvPr/>
            </p:nvSpPr>
            <p:spPr bwMode="auto">
              <a:xfrm>
                <a:off x="6264059" y="608072"/>
                <a:ext cx="2070" cy="24831"/>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1" name="Oval 112">
                <a:extLst>
                  <a:ext uri="{FF2B5EF4-FFF2-40B4-BE49-F238E27FC236}">
                    <a16:creationId xmlns:a16="http://schemas.microsoft.com/office/drawing/2014/main" xmlns="" id="{DE3A42FE-99AC-4E63-8B88-2F37A5A5A32B}"/>
                  </a:ext>
                </a:extLst>
              </p:cNvPr>
              <p:cNvSpPr>
                <a:spLocks noChangeArrowheads="1"/>
              </p:cNvSpPr>
              <p:nvPr/>
            </p:nvSpPr>
            <p:spPr bwMode="auto">
              <a:xfrm>
                <a:off x="6264059" y="558410"/>
                <a:ext cx="2070" cy="24831"/>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2" name="Oval 113">
                <a:extLst>
                  <a:ext uri="{FF2B5EF4-FFF2-40B4-BE49-F238E27FC236}">
                    <a16:creationId xmlns:a16="http://schemas.microsoft.com/office/drawing/2014/main" xmlns="" id="{A529653B-81AB-4F4B-B9B7-EA7C2312F811}"/>
                  </a:ext>
                </a:extLst>
              </p:cNvPr>
              <p:cNvSpPr>
                <a:spLocks noChangeArrowheads="1"/>
              </p:cNvSpPr>
              <p:nvPr/>
            </p:nvSpPr>
            <p:spPr bwMode="auto">
              <a:xfrm>
                <a:off x="6264059" y="506680"/>
                <a:ext cx="2070" cy="24831"/>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3" name="Oval 114">
                <a:extLst>
                  <a:ext uri="{FF2B5EF4-FFF2-40B4-BE49-F238E27FC236}">
                    <a16:creationId xmlns:a16="http://schemas.microsoft.com/office/drawing/2014/main" xmlns="" id="{504C4218-7758-42D6-B436-0C837AD7708C}"/>
                  </a:ext>
                </a:extLst>
              </p:cNvPr>
              <p:cNvSpPr>
                <a:spLocks noChangeArrowheads="1"/>
              </p:cNvSpPr>
              <p:nvPr/>
            </p:nvSpPr>
            <p:spPr bwMode="auto">
              <a:xfrm>
                <a:off x="6264059" y="457018"/>
                <a:ext cx="2070" cy="24831"/>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4" name="Oval 115">
                <a:extLst>
                  <a:ext uri="{FF2B5EF4-FFF2-40B4-BE49-F238E27FC236}">
                    <a16:creationId xmlns:a16="http://schemas.microsoft.com/office/drawing/2014/main" xmlns="" id="{536137F0-6389-4F2D-AC28-F841427C750D}"/>
                  </a:ext>
                </a:extLst>
              </p:cNvPr>
              <p:cNvSpPr>
                <a:spLocks noChangeArrowheads="1"/>
              </p:cNvSpPr>
              <p:nvPr/>
            </p:nvSpPr>
            <p:spPr bwMode="auto">
              <a:xfrm>
                <a:off x="6264059" y="407357"/>
                <a:ext cx="2070" cy="24831"/>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5" name="Oval 116">
                <a:extLst>
                  <a:ext uri="{FF2B5EF4-FFF2-40B4-BE49-F238E27FC236}">
                    <a16:creationId xmlns:a16="http://schemas.microsoft.com/office/drawing/2014/main" xmlns="" id="{1A3B0F2B-B8CE-4B3D-B522-2D0992B4CD45}"/>
                  </a:ext>
                </a:extLst>
              </p:cNvPr>
              <p:cNvSpPr>
                <a:spLocks noChangeArrowheads="1"/>
              </p:cNvSpPr>
              <p:nvPr/>
            </p:nvSpPr>
            <p:spPr bwMode="auto">
              <a:xfrm>
                <a:off x="6264059" y="357696"/>
                <a:ext cx="2070" cy="24831"/>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6" name="Oval 117">
                <a:extLst>
                  <a:ext uri="{FF2B5EF4-FFF2-40B4-BE49-F238E27FC236}">
                    <a16:creationId xmlns:a16="http://schemas.microsoft.com/office/drawing/2014/main" xmlns="" id="{C9522243-4973-4CA7-B0C3-48FFD8E7CF14}"/>
                  </a:ext>
                </a:extLst>
              </p:cNvPr>
              <p:cNvSpPr>
                <a:spLocks noChangeArrowheads="1"/>
              </p:cNvSpPr>
              <p:nvPr/>
            </p:nvSpPr>
            <p:spPr bwMode="auto">
              <a:xfrm>
                <a:off x="6264059" y="308033"/>
                <a:ext cx="2070" cy="22762"/>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7" name="Oval 118">
                <a:extLst>
                  <a:ext uri="{FF2B5EF4-FFF2-40B4-BE49-F238E27FC236}">
                    <a16:creationId xmlns:a16="http://schemas.microsoft.com/office/drawing/2014/main" xmlns="" id="{2B9B2A21-B5A2-4101-925E-51FCA566EF17}"/>
                  </a:ext>
                </a:extLst>
              </p:cNvPr>
              <p:cNvSpPr>
                <a:spLocks noChangeArrowheads="1"/>
              </p:cNvSpPr>
              <p:nvPr/>
            </p:nvSpPr>
            <p:spPr bwMode="auto">
              <a:xfrm>
                <a:off x="6264059" y="256302"/>
                <a:ext cx="2070" cy="26901"/>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8" name="Oval 119">
                <a:extLst>
                  <a:ext uri="{FF2B5EF4-FFF2-40B4-BE49-F238E27FC236}">
                    <a16:creationId xmlns:a16="http://schemas.microsoft.com/office/drawing/2014/main" xmlns="" id="{FD9B37FC-A22C-4639-9E12-C6CB9A218611}"/>
                  </a:ext>
                </a:extLst>
              </p:cNvPr>
              <p:cNvSpPr>
                <a:spLocks noChangeArrowheads="1"/>
              </p:cNvSpPr>
              <p:nvPr/>
            </p:nvSpPr>
            <p:spPr bwMode="auto">
              <a:xfrm>
                <a:off x="6264059" y="206640"/>
                <a:ext cx="2070" cy="24831"/>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9" name="Oval 120">
                <a:extLst>
                  <a:ext uri="{FF2B5EF4-FFF2-40B4-BE49-F238E27FC236}">
                    <a16:creationId xmlns:a16="http://schemas.microsoft.com/office/drawing/2014/main" xmlns="" id="{CF36C0D5-917E-470E-94AE-0871C4C8ACBD}"/>
                  </a:ext>
                </a:extLst>
              </p:cNvPr>
              <p:cNvSpPr>
                <a:spLocks noChangeArrowheads="1"/>
              </p:cNvSpPr>
              <p:nvPr/>
            </p:nvSpPr>
            <p:spPr bwMode="auto">
              <a:xfrm>
                <a:off x="6284751" y="198363"/>
                <a:ext cx="2483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0" name="Oval 121">
                <a:extLst>
                  <a:ext uri="{FF2B5EF4-FFF2-40B4-BE49-F238E27FC236}">
                    <a16:creationId xmlns:a16="http://schemas.microsoft.com/office/drawing/2014/main" xmlns="" id="{EE041073-B80A-46A6-B511-3693C8F09C8D}"/>
                  </a:ext>
                </a:extLst>
              </p:cNvPr>
              <p:cNvSpPr>
                <a:spLocks noChangeArrowheads="1"/>
              </p:cNvSpPr>
              <p:nvPr/>
            </p:nvSpPr>
            <p:spPr bwMode="auto">
              <a:xfrm>
                <a:off x="6334413" y="198363"/>
                <a:ext cx="2690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1" name="Oval 122">
                <a:extLst>
                  <a:ext uri="{FF2B5EF4-FFF2-40B4-BE49-F238E27FC236}">
                    <a16:creationId xmlns:a16="http://schemas.microsoft.com/office/drawing/2014/main" xmlns="" id="{3365C327-642C-44E9-95DF-86112749CD45}"/>
                  </a:ext>
                </a:extLst>
              </p:cNvPr>
              <p:cNvSpPr>
                <a:spLocks noChangeArrowheads="1"/>
              </p:cNvSpPr>
              <p:nvPr/>
            </p:nvSpPr>
            <p:spPr bwMode="auto">
              <a:xfrm>
                <a:off x="6386146" y="198363"/>
                <a:ext cx="2483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2" name="Oval 123">
                <a:extLst>
                  <a:ext uri="{FF2B5EF4-FFF2-40B4-BE49-F238E27FC236}">
                    <a16:creationId xmlns:a16="http://schemas.microsoft.com/office/drawing/2014/main" xmlns="" id="{EC87B386-9669-4118-840C-A950E673F4EF}"/>
                  </a:ext>
                </a:extLst>
              </p:cNvPr>
              <p:cNvSpPr>
                <a:spLocks noChangeArrowheads="1"/>
              </p:cNvSpPr>
              <p:nvPr/>
            </p:nvSpPr>
            <p:spPr bwMode="auto">
              <a:xfrm>
                <a:off x="6435806" y="198363"/>
                <a:ext cx="2483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3" name="Oval 124">
                <a:extLst>
                  <a:ext uri="{FF2B5EF4-FFF2-40B4-BE49-F238E27FC236}">
                    <a16:creationId xmlns:a16="http://schemas.microsoft.com/office/drawing/2014/main" xmlns="" id="{AB38B360-DB10-4F6E-B262-30728582A031}"/>
                  </a:ext>
                </a:extLst>
              </p:cNvPr>
              <p:cNvSpPr>
                <a:spLocks noChangeArrowheads="1"/>
              </p:cNvSpPr>
              <p:nvPr/>
            </p:nvSpPr>
            <p:spPr bwMode="auto">
              <a:xfrm>
                <a:off x="6485467" y="198363"/>
                <a:ext cx="2483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4" name="Oval 125">
                <a:extLst>
                  <a:ext uri="{FF2B5EF4-FFF2-40B4-BE49-F238E27FC236}">
                    <a16:creationId xmlns:a16="http://schemas.microsoft.com/office/drawing/2014/main" xmlns="" id="{D9DEC065-B941-4A44-9F1C-83AF795B523E}"/>
                  </a:ext>
                </a:extLst>
              </p:cNvPr>
              <p:cNvSpPr>
                <a:spLocks noChangeArrowheads="1"/>
              </p:cNvSpPr>
              <p:nvPr/>
            </p:nvSpPr>
            <p:spPr bwMode="auto">
              <a:xfrm>
                <a:off x="6537198" y="198363"/>
                <a:ext cx="2483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5" name="Oval 126">
                <a:extLst>
                  <a:ext uri="{FF2B5EF4-FFF2-40B4-BE49-F238E27FC236}">
                    <a16:creationId xmlns:a16="http://schemas.microsoft.com/office/drawing/2014/main" xmlns="" id="{CC235EF3-0B41-4562-B8E8-9B60C4CA8D90}"/>
                  </a:ext>
                </a:extLst>
              </p:cNvPr>
              <p:cNvSpPr>
                <a:spLocks noChangeArrowheads="1"/>
              </p:cNvSpPr>
              <p:nvPr/>
            </p:nvSpPr>
            <p:spPr bwMode="auto">
              <a:xfrm>
                <a:off x="6586861" y="198363"/>
                <a:ext cx="2483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6" name="Oval 127">
                <a:extLst>
                  <a:ext uri="{FF2B5EF4-FFF2-40B4-BE49-F238E27FC236}">
                    <a16:creationId xmlns:a16="http://schemas.microsoft.com/office/drawing/2014/main" xmlns="" id="{08C54EDF-EAD4-4F8C-8A05-09499172AF78}"/>
                  </a:ext>
                </a:extLst>
              </p:cNvPr>
              <p:cNvSpPr>
                <a:spLocks noChangeArrowheads="1"/>
              </p:cNvSpPr>
              <p:nvPr/>
            </p:nvSpPr>
            <p:spPr bwMode="auto">
              <a:xfrm>
                <a:off x="6638591" y="198363"/>
                <a:ext cx="2483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7" name="Oval 128">
                <a:extLst>
                  <a:ext uri="{FF2B5EF4-FFF2-40B4-BE49-F238E27FC236}">
                    <a16:creationId xmlns:a16="http://schemas.microsoft.com/office/drawing/2014/main" xmlns="" id="{6F7CC029-8446-4EA1-8491-4F0A1EE2A4C1}"/>
                  </a:ext>
                </a:extLst>
              </p:cNvPr>
              <p:cNvSpPr>
                <a:spLocks noChangeArrowheads="1"/>
              </p:cNvSpPr>
              <p:nvPr/>
            </p:nvSpPr>
            <p:spPr bwMode="auto">
              <a:xfrm>
                <a:off x="6688254" y="198363"/>
                <a:ext cx="2483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8" name="Oval 129">
                <a:extLst>
                  <a:ext uri="{FF2B5EF4-FFF2-40B4-BE49-F238E27FC236}">
                    <a16:creationId xmlns:a16="http://schemas.microsoft.com/office/drawing/2014/main" xmlns="" id="{5D18A96C-587E-47E5-92EB-FF4A041EEAB6}"/>
                  </a:ext>
                </a:extLst>
              </p:cNvPr>
              <p:cNvSpPr>
                <a:spLocks noChangeArrowheads="1"/>
              </p:cNvSpPr>
              <p:nvPr/>
            </p:nvSpPr>
            <p:spPr bwMode="auto">
              <a:xfrm>
                <a:off x="6737915" y="198363"/>
                <a:ext cx="2690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9" name="Oval 130">
                <a:extLst>
                  <a:ext uri="{FF2B5EF4-FFF2-40B4-BE49-F238E27FC236}">
                    <a16:creationId xmlns:a16="http://schemas.microsoft.com/office/drawing/2014/main" xmlns="" id="{48143A45-BE89-443E-BCA5-503B65414424}"/>
                  </a:ext>
                </a:extLst>
              </p:cNvPr>
              <p:cNvSpPr>
                <a:spLocks noChangeArrowheads="1"/>
              </p:cNvSpPr>
              <p:nvPr/>
            </p:nvSpPr>
            <p:spPr bwMode="auto">
              <a:xfrm>
                <a:off x="6789645" y="198363"/>
                <a:ext cx="2483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0" name="Oval 131">
                <a:extLst>
                  <a:ext uri="{FF2B5EF4-FFF2-40B4-BE49-F238E27FC236}">
                    <a16:creationId xmlns:a16="http://schemas.microsoft.com/office/drawing/2014/main" xmlns="" id="{AD04DE55-D051-45C9-90DB-24F0601B0BA9}"/>
                  </a:ext>
                </a:extLst>
              </p:cNvPr>
              <p:cNvSpPr>
                <a:spLocks noChangeArrowheads="1"/>
              </p:cNvSpPr>
              <p:nvPr/>
            </p:nvSpPr>
            <p:spPr bwMode="auto">
              <a:xfrm>
                <a:off x="6839307" y="198363"/>
                <a:ext cx="2483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1" name="Oval 132">
                <a:extLst>
                  <a:ext uri="{FF2B5EF4-FFF2-40B4-BE49-F238E27FC236}">
                    <a16:creationId xmlns:a16="http://schemas.microsoft.com/office/drawing/2014/main" xmlns="" id="{CD2ACE21-B1CF-4E1F-B8DC-10733D7FACF8}"/>
                  </a:ext>
                </a:extLst>
              </p:cNvPr>
              <p:cNvSpPr>
                <a:spLocks noChangeArrowheads="1"/>
              </p:cNvSpPr>
              <p:nvPr/>
            </p:nvSpPr>
            <p:spPr bwMode="auto">
              <a:xfrm>
                <a:off x="6888969" y="198363"/>
                <a:ext cx="2690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2" name="Oval 133">
                <a:extLst>
                  <a:ext uri="{FF2B5EF4-FFF2-40B4-BE49-F238E27FC236}">
                    <a16:creationId xmlns:a16="http://schemas.microsoft.com/office/drawing/2014/main" xmlns="" id="{65ED7738-96C3-454D-853E-1D9209680576}"/>
                  </a:ext>
                </a:extLst>
              </p:cNvPr>
              <p:cNvSpPr>
                <a:spLocks noChangeArrowheads="1"/>
              </p:cNvSpPr>
              <p:nvPr/>
            </p:nvSpPr>
            <p:spPr bwMode="auto">
              <a:xfrm>
                <a:off x="6940700" y="198363"/>
                <a:ext cx="2483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3" name="Oval 134">
                <a:extLst>
                  <a:ext uri="{FF2B5EF4-FFF2-40B4-BE49-F238E27FC236}">
                    <a16:creationId xmlns:a16="http://schemas.microsoft.com/office/drawing/2014/main" xmlns="" id="{7F43EACC-8971-4938-A2BC-517E927BAC75}"/>
                  </a:ext>
                </a:extLst>
              </p:cNvPr>
              <p:cNvSpPr>
                <a:spLocks noChangeArrowheads="1"/>
              </p:cNvSpPr>
              <p:nvPr/>
            </p:nvSpPr>
            <p:spPr bwMode="auto">
              <a:xfrm>
                <a:off x="6990362" y="198363"/>
                <a:ext cx="2690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4" name="Oval 135">
                <a:extLst>
                  <a:ext uri="{FF2B5EF4-FFF2-40B4-BE49-F238E27FC236}">
                    <a16:creationId xmlns:a16="http://schemas.microsoft.com/office/drawing/2014/main" xmlns="" id="{8928D2DB-E6DB-4DA8-A7C4-8864BE144B7D}"/>
                  </a:ext>
                </a:extLst>
              </p:cNvPr>
              <p:cNvSpPr>
                <a:spLocks noChangeArrowheads="1"/>
              </p:cNvSpPr>
              <p:nvPr/>
            </p:nvSpPr>
            <p:spPr bwMode="auto">
              <a:xfrm>
                <a:off x="7042092" y="198363"/>
                <a:ext cx="2483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5" name="Oval 136">
                <a:extLst>
                  <a:ext uri="{FF2B5EF4-FFF2-40B4-BE49-F238E27FC236}">
                    <a16:creationId xmlns:a16="http://schemas.microsoft.com/office/drawing/2014/main" xmlns="" id="{086F737C-79FD-46E4-A38D-30A10187B0AA}"/>
                  </a:ext>
                </a:extLst>
              </p:cNvPr>
              <p:cNvSpPr>
                <a:spLocks noChangeArrowheads="1"/>
              </p:cNvSpPr>
              <p:nvPr/>
            </p:nvSpPr>
            <p:spPr bwMode="auto">
              <a:xfrm>
                <a:off x="7091753" y="198363"/>
                <a:ext cx="24831" cy="4138"/>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6" name="Freeform 137">
                <a:extLst>
                  <a:ext uri="{FF2B5EF4-FFF2-40B4-BE49-F238E27FC236}">
                    <a16:creationId xmlns:a16="http://schemas.microsoft.com/office/drawing/2014/main" xmlns="" id="{053E6F96-0042-40AF-9BD3-3E3869E63990}"/>
                  </a:ext>
                </a:extLst>
              </p:cNvPr>
              <p:cNvSpPr>
                <a:spLocks/>
              </p:cNvSpPr>
              <p:nvPr/>
            </p:nvSpPr>
            <p:spPr bwMode="auto">
              <a:xfrm>
                <a:off x="7141415" y="198363"/>
                <a:ext cx="24831" cy="6208"/>
              </a:xfrm>
              <a:custGeom>
                <a:avLst/>
                <a:gdLst>
                  <a:gd name="T0" fmla="*/ 23 w 25"/>
                  <a:gd name="T1" fmla="*/ 6 h 6"/>
                  <a:gd name="T2" fmla="*/ 21 w 25"/>
                  <a:gd name="T3" fmla="*/ 2 h 6"/>
                  <a:gd name="T4" fmla="*/ 23 w 25"/>
                  <a:gd name="T5" fmla="*/ 4 h 6"/>
                  <a:gd name="T6" fmla="*/ 13 w 25"/>
                  <a:gd name="T7" fmla="*/ 5 h 6"/>
                  <a:gd name="T8" fmla="*/ 0 w 25"/>
                  <a:gd name="T9" fmla="*/ 2 h 6"/>
                  <a:gd name="T10" fmla="*/ 13 w 25"/>
                  <a:gd name="T11" fmla="*/ 0 h 6"/>
                  <a:gd name="T12" fmla="*/ 23 w 25"/>
                  <a:gd name="T13" fmla="*/ 1 h 6"/>
                  <a:gd name="T14" fmla="*/ 25 w 25"/>
                  <a:gd name="T15" fmla="*/ 1 h 6"/>
                  <a:gd name="T16" fmla="*/ 24 w 25"/>
                  <a:gd name="T17" fmla="*/ 2 h 6"/>
                  <a:gd name="T18" fmla="*/ 23 w 25"/>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6">
                    <a:moveTo>
                      <a:pt x="23" y="6"/>
                    </a:moveTo>
                    <a:cubicBezTo>
                      <a:pt x="22" y="6"/>
                      <a:pt x="22" y="5"/>
                      <a:pt x="21" y="2"/>
                    </a:cubicBezTo>
                    <a:lnTo>
                      <a:pt x="23" y="4"/>
                    </a:lnTo>
                    <a:cubicBezTo>
                      <a:pt x="21" y="4"/>
                      <a:pt x="17" y="5"/>
                      <a:pt x="13" y="5"/>
                    </a:cubicBezTo>
                    <a:cubicBezTo>
                      <a:pt x="6" y="5"/>
                      <a:pt x="0" y="4"/>
                      <a:pt x="0" y="2"/>
                    </a:cubicBezTo>
                    <a:cubicBezTo>
                      <a:pt x="0" y="1"/>
                      <a:pt x="6" y="0"/>
                      <a:pt x="13" y="0"/>
                    </a:cubicBezTo>
                    <a:cubicBezTo>
                      <a:pt x="17" y="0"/>
                      <a:pt x="21" y="0"/>
                      <a:pt x="23" y="1"/>
                    </a:cubicBezTo>
                    <a:lnTo>
                      <a:pt x="25" y="1"/>
                    </a:lnTo>
                    <a:lnTo>
                      <a:pt x="24" y="2"/>
                    </a:lnTo>
                    <a:cubicBezTo>
                      <a:pt x="24" y="5"/>
                      <a:pt x="24" y="6"/>
                      <a:pt x="23" y="6"/>
                    </a:cubicBezTo>
                    <a:close/>
                  </a:path>
                </a:pathLst>
              </a:cu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7" name="Oval 138">
                <a:extLst>
                  <a:ext uri="{FF2B5EF4-FFF2-40B4-BE49-F238E27FC236}">
                    <a16:creationId xmlns:a16="http://schemas.microsoft.com/office/drawing/2014/main" xmlns="" id="{CD67E88F-7D89-428E-B271-FF2A370285BF}"/>
                  </a:ext>
                </a:extLst>
              </p:cNvPr>
              <p:cNvSpPr>
                <a:spLocks noChangeArrowheads="1"/>
              </p:cNvSpPr>
              <p:nvPr/>
            </p:nvSpPr>
            <p:spPr bwMode="auto">
              <a:xfrm>
                <a:off x="7162109" y="229403"/>
                <a:ext cx="4138" cy="24831"/>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8" name="Oval 139">
                <a:extLst>
                  <a:ext uri="{FF2B5EF4-FFF2-40B4-BE49-F238E27FC236}">
                    <a16:creationId xmlns:a16="http://schemas.microsoft.com/office/drawing/2014/main" xmlns="" id="{D3423E42-9A96-4D22-ACBE-1E23B3C0A1C3}"/>
                  </a:ext>
                </a:extLst>
              </p:cNvPr>
              <p:cNvSpPr>
                <a:spLocks noChangeArrowheads="1"/>
              </p:cNvSpPr>
              <p:nvPr/>
            </p:nvSpPr>
            <p:spPr bwMode="auto">
              <a:xfrm>
                <a:off x="7162109" y="279064"/>
                <a:ext cx="4138" cy="24831"/>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9" name="Oval 140">
                <a:extLst>
                  <a:ext uri="{FF2B5EF4-FFF2-40B4-BE49-F238E27FC236}">
                    <a16:creationId xmlns:a16="http://schemas.microsoft.com/office/drawing/2014/main" xmlns="" id="{932C13FB-38E4-4F02-B9C2-37874457FBFD}"/>
                  </a:ext>
                </a:extLst>
              </p:cNvPr>
              <p:cNvSpPr>
                <a:spLocks noChangeArrowheads="1"/>
              </p:cNvSpPr>
              <p:nvPr/>
            </p:nvSpPr>
            <p:spPr bwMode="auto">
              <a:xfrm>
                <a:off x="7162109" y="328726"/>
                <a:ext cx="4138" cy="24831"/>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0" name="Oval 141">
                <a:extLst>
                  <a:ext uri="{FF2B5EF4-FFF2-40B4-BE49-F238E27FC236}">
                    <a16:creationId xmlns:a16="http://schemas.microsoft.com/office/drawing/2014/main" xmlns="" id="{B1D76639-7323-4B16-A303-5EF004700043}"/>
                  </a:ext>
                </a:extLst>
              </p:cNvPr>
              <p:cNvSpPr>
                <a:spLocks noChangeArrowheads="1"/>
              </p:cNvSpPr>
              <p:nvPr/>
            </p:nvSpPr>
            <p:spPr bwMode="auto">
              <a:xfrm>
                <a:off x="7162109" y="380457"/>
                <a:ext cx="4138" cy="22762"/>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1" name="Oval 142">
                <a:extLst>
                  <a:ext uri="{FF2B5EF4-FFF2-40B4-BE49-F238E27FC236}">
                    <a16:creationId xmlns:a16="http://schemas.microsoft.com/office/drawing/2014/main" xmlns="" id="{B43EDA33-82B4-4A90-BF87-957A9B12B069}"/>
                  </a:ext>
                </a:extLst>
              </p:cNvPr>
              <p:cNvSpPr>
                <a:spLocks noChangeArrowheads="1"/>
              </p:cNvSpPr>
              <p:nvPr/>
            </p:nvSpPr>
            <p:spPr bwMode="auto">
              <a:xfrm>
                <a:off x="7162109" y="428049"/>
                <a:ext cx="4138" cy="24831"/>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2" name="Oval 143">
                <a:extLst>
                  <a:ext uri="{FF2B5EF4-FFF2-40B4-BE49-F238E27FC236}">
                    <a16:creationId xmlns:a16="http://schemas.microsoft.com/office/drawing/2014/main" xmlns="" id="{9BC54ED6-5715-447B-9E1E-E72FFA1A50FA}"/>
                  </a:ext>
                </a:extLst>
              </p:cNvPr>
              <p:cNvSpPr>
                <a:spLocks noChangeArrowheads="1"/>
              </p:cNvSpPr>
              <p:nvPr/>
            </p:nvSpPr>
            <p:spPr bwMode="auto">
              <a:xfrm>
                <a:off x="7162109" y="479779"/>
                <a:ext cx="4138" cy="24831"/>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3" name="Oval 144">
                <a:extLst>
                  <a:ext uri="{FF2B5EF4-FFF2-40B4-BE49-F238E27FC236}">
                    <a16:creationId xmlns:a16="http://schemas.microsoft.com/office/drawing/2014/main" xmlns="" id="{4DCDDB58-6AA4-414E-8143-48609389E821}"/>
                  </a:ext>
                </a:extLst>
              </p:cNvPr>
              <p:cNvSpPr>
                <a:spLocks noChangeArrowheads="1"/>
              </p:cNvSpPr>
              <p:nvPr/>
            </p:nvSpPr>
            <p:spPr bwMode="auto">
              <a:xfrm>
                <a:off x="7162109" y="529441"/>
                <a:ext cx="4138" cy="24831"/>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4" name="Oval 145">
                <a:extLst>
                  <a:ext uri="{FF2B5EF4-FFF2-40B4-BE49-F238E27FC236}">
                    <a16:creationId xmlns:a16="http://schemas.microsoft.com/office/drawing/2014/main" xmlns="" id="{F06852EF-0791-4BE6-AACD-29B50F660655}"/>
                  </a:ext>
                </a:extLst>
              </p:cNvPr>
              <p:cNvSpPr>
                <a:spLocks noChangeArrowheads="1"/>
              </p:cNvSpPr>
              <p:nvPr/>
            </p:nvSpPr>
            <p:spPr bwMode="auto">
              <a:xfrm>
                <a:off x="7162109" y="579103"/>
                <a:ext cx="4138" cy="24831"/>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5" name="Oval 146">
                <a:extLst>
                  <a:ext uri="{FF2B5EF4-FFF2-40B4-BE49-F238E27FC236}">
                    <a16:creationId xmlns:a16="http://schemas.microsoft.com/office/drawing/2014/main" xmlns="" id="{0DAA1C21-CA4C-497E-AF17-50FC13B11A88}"/>
                  </a:ext>
                </a:extLst>
              </p:cNvPr>
              <p:cNvSpPr>
                <a:spLocks noChangeArrowheads="1"/>
              </p:cNvSpPr>
              <p:nvPr/>
            </p:nvSpPr>
            <p:spPr bwMode="auto">
              <a:xfrm>
                <a:off x="7162109" y="628764"/>
                <a:ext cx="4138" cy="26901"/>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6" name="Oval 147">
                <a:extLst>
                  <a:ext uri="{FF2B5EF4-FFF2-40B4-BE49-F238E27FC236}">
                    <a16:creationId xmlns:a16="http://schemas.microsoft.com/office/drawing/2014/main" xmlns="" id="{A181410E-BDD0-47F9-931D-B489A4A051B8}"/>
                  </a:ext>
                </a:extLst>
              </p:cNvPr>
              <p:cNvSpPr>
                <a:spLocks noChangeArrowheads="1"/>
              </p:cNvSpPr>
              <p:nvPr/>
            </p:nvSpPr>
            <p:spPr bwMode="auto">
              <a:xfrm>
                <a:off x="7162109" y="680496"/>
                <a:ext cx="4138" cy="24831"/>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7" name="Oval 148">
                <a:extLst>
                  <a:ext uri="{FF2B5EF4-FFF2-40B4-BE49-F238E27FC236}">
                    <a16:creationId xmlns:a16="http://schemas.microsoft.com/office/drawing/2014/main" xmlns="" id="{7EF38198-EB07-4AA7-8B4C-D620821D4C94}"/>
                  </a:ext>
                </a:extLst>
              </p:cNvPr>
              <p:cNvSpPr>
                <a:spLocks noChangeArrowheads="1"/>
              </p:cNvSpPr>
              <p:nvPr/>
            </p:nvSpPr>
            <p:spPr bwMode="auto">
              <a:xfrm>
                <a:off x="7162109" y="730158"/>
                <a:ext cx="4138" cy="24831"/>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8" name="Oval 149">
                <a:extLst>
                  <a:ext uri="{FF2B5EF4-FFF2-40B4-BE49-F238E27FC236}">
                    <a16:creationId xmlns:a16="http://schemas.microsoft.com/office/drawing/2014/main" xmlns="" id="{A52A4244-3853-4EC4-838F-790E3096489B}"/>
                  </a:ext>
                </a:extLst>
              </p:cNvPr>
              <p:cNvSpPr>
                <a:spLocks noChangeArrowheads="1"/>
              </p:cNvSpPr>
              <p:nvPr/>
            </p:nvSpPr>
            <p:spPr bwMode="auto">
              <a:xfrm>
                <a:off x="7162109" y="779818"/>
                <a:ext cx="4138" cy="24831"/>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9" name="Oval 150">
                <a:extLst>
                  <a:ext uri="{FF2B5EF4-FFF2-40B4-BE49-F238E27FC236}">
                    <a16:creationId xmlns:a16="http://schemas.microsoft.com/office/drawing/2014/main" xmlns="" id="{A50250A3-3A07-477B-8264-2F3867596D4B}"/>
                  </a:ext>
                </a:extLst>
              </p:cNvPr>
              <p:cNvSpPr>
                <a:spLocks noChangeArrowheads="1"/>
              </p:cNvSpPr>
              <p:nvPr/>
            </p:nvSpPr>
            <p:spPr bwMode="auto">
              <a:xfrm>
                <a:off x="7162109" y="829481"/>
                <a:ext cx="4138" cy="24831"/>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0" name="Oval 151">
                <a:extLst>
                  <a:ext uri="{FF2B5EF4-FFF2-40B4-BE49-F238E27FC236}">
                    <a16:creationId xmlns:a16="http://schemas.microsoft.com/office/drawing/2014/main" xmlns="" id="{C69AD485-BA6D-48E3-B921-2235469633ED}"/>
                  </a:ext>
                </a:extLst>
              </p:cNvPr>
              <p:cNvSpPr>
                <a:spLocks noChangeArrowheads="1"/>
              </p:cNvSpPr>
              <p:nvPr/>
            </p:nvSpPr>
            <p:spPr bwMode="auto">
              <a:xfrm>
                <a:off x="7162109" y="879143"/>
                <a:ext cx="4138" cy="24831"/>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1" name="Oval 152">
                <a:extLst>
                  <a:ext uri="{FF2B5EF4-FFF2-40B4-BE49-F238E27FC236}">
                    <a16:creationId xmlns:a16="http://schemas.microsoft.com/office/drawing/2014/main" xmlns="" id="{457CD523-37C3-4E17-9C1A-8ED1B7B02B4B}"/>
                  </a:ext>
                </a:extLst>
              </p:cNvPr>
              <p:cNvSpPr>
                <a:spLocks noChangeArrowheads="1"/>
              </p:cNvSpPr>
              <p:nvPr/>
            </p:nvSpPr>
            <p:spPr bwMode="auto">
              <a:xfrm>
                <a:off x="7162109" y="930872"/>
                <a:ext cx="4138" cy="24831"/>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2" name="Oval 153">
                <a:extLst>
                  <a:ext uri="{FF2B5EF4-FFF2-40B4-BE49-F238E27FC236}">
                    <a16:creationId xmlns:a16="http://schemas.microsoft.com/office/drawing/2014/main" xmlns="" id="{51D648CB-A560-41D8-9B9D-71C852065512}"/>
                  </a:ext>
                </a:extLst>
              </p:cNvPr>
              <p:cNvSpPr>
                <a:spLocks noChangeArrowheads="1"/>
              </p:cNvSpPr>
              <p:nvPr/>
            </p:nvSpPr>
            <p:spPr bwMode="auto">
              <a:xfrm>
                <a:off x="7162109" y="980535"/>
                <a:ext cx="4138" cy="24831"/>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3" name="Oval 154">
                <a:extLst>
                  <a:ext uri="{FF2B5EF4-FFF2-40B4-BE49-F238E27FC236}">
                    <a16:creationId xmlns:a16="http://schemas.microsoft.com/office/drawing/2014/main" xmlns="" id="{82778483-F6D0-4EAE-99DE-84D70CE0611A}"/>
                  </a:ext>
                </a:extLst>
              </p:cNvPr>
              <p:cNvSpPr>
                <a:spLocks noChangeArrowheads="1"/>
              </p:cNvSpPr>
              <p:nvPr/>
            </p:nvSpPr>
            <p:spPr bwMode="auto">
              <a:xfrm>
                <a:off x="7162109" y="1030196"/>
                <a:ext cx="4138" cy="24831"/>
              </a:xfrm>
              <a:prstGeom prst="ellipse">
                <a:avLst/>
              </a:pr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4" name="Rectangle 155">
                <a:extLst>
                  <a:ext uri="{FF2B5EF4-FFF2-40B4-BE49-F238E27FC236}">
                    <a16:creationId xmlns:a16="http://schemas.microsoft.com/office/drawing/2014/main" xmlns="" id="{16D2A4B6-8256-43F4-997E-009756366C89}"/>
                  </a:ext>
                </a:extLst>
              </p:cNvPr>
              <p:cNvSpPr>
                <a:spLocks noChangeArrowheads="1"/>
              </p:cNvSpPr>
              <p:nvPr/>
            </p:nvSpPr>
            <p:spPr bwMode="auto">
              <a:xfrm>
                <a:off x="7131069" y="1050888"/>
                <a:ext cx="66215" cy="66216"/>
              </a:xfrm>
              <a:prstGeom prst="rect">
                <a:avLst/>
              </a:prstGeom>
              <a:solidFill>
                <a:srgbClr val="E3E3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5" name="Rectangle 156">
                <a:extLst>
                  <a:ext uri="{FF2B5EF4-FFF2-40B4-BE49-F238E27FC236}">
                    <a16:creationId xmlns:a16="http://schemas.microsoft.com/office/drawing/2014/main" xmlns="" id="{705E39FD-3312-4AC3-9BC3-85131B1C67A5}"/>
                  </a:ext>
                </a:extLst>
              </p:cNvPr>
              <p:cNvSpPr>
                <a:spLocks noChangeArrowheads="1"/>
              </p:cNvSpPr>
              <p:nvPr/>
            </p:nvSpPr>
            <p:spPr bwMode="auto">
              <a:xfrm>
                <a:off x="6230951" y="1059167"/>
                <a:ext cx="68285" cy="66216"/>
              </a:xfrm>
              <a:prstGeom prst="rect">
                <a:avLst/>
              </a:prstGeom>
              <a:solidFill>
                <a:srgbClr val="E3E3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6" name="Rectangle 157">
                <a:extLst>
                  <a:ext uri="{FF2B5EF4-FFF2-40B4-BE49-F238E27FC236}">
                    <a16:creationId xmlns:a16="http://schemas.microsoft.com/office/drawing/2014/main" xmlns="" id="{EDCBE069-77AB-4EF6-B207-914EB45DBFC0}"/>
                  </a:ext>
                </a:extLst>
              </p:cNvPr>
              <p:cNvSpPr>
                <a:spLocks noChangeArrowheads="1"/>
              </p:cNvSpPr>
              <p:nvPr/>
            </p:nvSpPr>
            <p:spPr bwMode="auto">
              <a:xfrm>
                <a:off x="7131069" y="161117"/>
                <a:ext cx="66215" cy="66216"/>
              </a:xfrm>
              <a:prstGeom prst="rect">
                <a:avLst/>
              </a:prstGeom>
              <a:solidFill>
                <a:srgbClr val="E3E3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7" name="Rectangle 158">
                <a:extLst>
                  <a:ext uri="{FF2B5EF4-FFF2-40B4-BE49-F238E27FC236}">
                    <a16:creationId xmlns:a16="http://schemas.microsoft.com/office/drawing/2014/main" xmlns="" id="{2FBDEBD5-C4FE-4B15-8D17-CCD1A071B0B0}"/>
                  </a:ext>
                </a:extLst>
              </p:cNvPr>
              <p:cNvSpPr>
                <a:spLocks noChangeArrowheads="1"/>
              </p:cNvSpPr>
              <p:nvPr/>
            </p:nvSpPr>
            <p:spPr bwMode="auto">
              <a:xfrm>
                <a:off x="6230951" y="167325"/>
                <a:ext cx="68285" cy="66216"/>
              </a:xfrm>
              <a:prstGeom prst="rect">
                <a:avLst/>
              </a:prstGeom>
              <a:solidFill>
                <a:srgbClr val="E3E3E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8" name="Group 297">
              <a:extLst>
                <a:ext uri="{FF2B5EF4-FFF2-40B4-BE49-F238E27FC236}">
                  <a16:creationId xmlns:a16="http://schemas.microsoft.com/office/drawing/2014/main" xmlns="" id="{BE521A7C-2FB5-4E15-809B-13A18468AE56}"/>
                </a:ext>
              </a:extLst>
            </p:cNvPr>
            <p:cNvGrpSpPr/>
            <p:nvPr/>
          </p:nvGrpSpPr>
          <p:grpSpPr>
            <a:xfrm>
              <a:off x="10655998" y="197913"/>
              <a:ext cx="610425" cy="645602"/>
              <a:chOff x="9903846" y="802581"/>
              <a:chExt cx="610425" cy="645602"/>
            </a:xfrm>
          </p:grpSpPr>
          <p:sp>
            <p:nvSpPr>
              <p:cNvPr id="299" name="Freeform 159">
                <a:extLst>
                  <a:ext uri="{FF2B5EF4-FFF2-40B4-BE49-F238E27FC236}">
                    <a16:creationId xmlns:a16="http://schemas.microsoft.com/office/drawing/2014/main" xmlns="" id="{7F6A10B9-B230-4C5E-AE3F-78CDACE93980}"/>
                  </a:ext>
                </a:extLst>
              </p:cNvPr>
              <p:cNvSpPr>
                <a:spLocks/>
              </p:cNvSpPr>
              <p:nvPr/>
            </p:nvSpPr>
            <p:spPr bwMode="auto">
              <a:xfrm>
                <a:off x="9903846" y="802581"/>
                <a:ext cx="455233" cy="645602"/>
              </a:xfrm>
              <a:custGeom>
                <a:avLst/>
                <a:gdLst>
                  <a:gd name="T0" fmla="*/ 474 w 474"/>
                  <a:gd name="T1" fmla="*/ 287 h 676"/>
                  <a:gd name="T2" fmla="*/ 418 w 474"/>
                  <a:gd name="T3" fmla="*/ 287 h 676"/>
                  <a:gd name="T4" fmla="*/ 296 w 474"/>
                  <a:gd name="T5" fmla="*/ 117 h 676"/>
                  <a:gd name="T6" fmla="*/ 296 w 474"/>
                  <a:gd name="T7" fmla="*/ 5 h 676"/>
                  <a:gd name="T8" fmla="*/ 219 w 474"/>
                  <a:gd name="T9" fmla="*/ 146 h 676"/>
                  <a:gd name="T10" fmla="*/ 219 w 474"/>
                  <a:gd name="T11" fmla="*/ 255 h 676"/>
                  <a:gd name="T12" fmla="*/ 19 w 474"/>
                  <a:gd name="T13" fmla="*/ 272 h 676"/>
                  <a:gd name="T14" fmla="*/ 1 w 474"/>
                  <a:gd name="T15" fmla="*/ 565 h 676"/>
                  <a:gd name="T16" fmla="*/ 77 w 474"/>
                  <a:gd name="T17" fmla="*/ 674 h 676"/>
                  <a:gd name="T18" fmla="*/ 97 w 474"/>
                  <a:gd name="T19" fmla="*/ 676 h 676"/>
                  <a:gd name="T20" fmla="*/ 377 w 474"/>
                  <a:gd name="T21" fmla="*/ 639 h 676"/>
                  <a:gd name="T22" fmla="*/ 474 w 474"/>
                  <a:gd name="T23" fmla="*/ 639 h 676"/>
                  <a:gd name="T24" fmla="*/ 474 w 474"/>
                  <a:gd name="T25" fmla="*/ 287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4" h="676">
                    <a:moveTo>
                      <a:pt x="474" y="287"/>
                    </a:moveTo>
                    <a:lnTo>
                      <a:pt x="418" y="287"/>
                    </a:lnTo>
                    <a:lnTo>
                      <a:pt x="296" y="117"/>
                    </a:lnTo>
                    <a:lnTo>
                      <a:pt x="296" y="5"/>
                    </a:lnTo>
                    <a:cubicBezTo>
                      <a:pt x="296" y="5"/>
                      <a:pt x="209" y="0"/>
                      <a:pt x="219" y="146"/>
                    </a:cubicBezTo>
                    <a:cubicBezTo>
                      <a:pt x="230" y="293"/>
                      <a:pt x="219" y="255"/>
                      <a:pt x="219" y="255"/>
                    </a:cubicBezTo>
                    <a:cubicBezTo>
                      <a:pt x="219" y="255"/>
                      <a:pt x="35" y="256"/>
                      <a:pt x="19" y="272"/>
                    </a:cubicBezTo>
                    <a:cubicBezTo>
                      <a:pt x="8" y="284"/>
                      <a:pt x="3" y="466"/>
                      <a:pt x="1" y="565"/>
                    </a:cubicBezTo>
                    <a:cubicBezTo>
                      <a:pt x="0" y="615"/>
                      <a:pt x="31" y="662"/>
                      <a:pt x="77" y="674"/>
                    </a:cubicBezTo>
                    <a:cubicBezTo>
                      <a:pt x="84" y="675"/>
                      <a:pt x="91" y="676"/>
                      <a:pt x="97" y="676"/>
                    </a:cubicBezTo>
                    <a:cubicBezTo>
                      <a:pt x="143" y="676"/>
                      <a:pt x="377" y="639"/>
                      <a:pt x="377" y="639"/>
                    </a:cubicBezTo>
                    <a:lnTo>
                      <a:pt x="474" y="639"/>
                    </a:lnTo>
                    <a:lnTo>
                      <a:pt x="474" y="287"/>
                    </a:lnTo>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0" name="Freeform 160">
                <a:extLst>
                  <a:ext uri="{FF2B5EF4-FFF2-40B4-BE49-F238E27FC236}">
                    <a16:creationId xmlns:a16="http://schemas.microsoft.com/office/drawing/2014/main" xmlns="" id="{A0AF9199-17B4-4335-91B0-406B83E73491}"/>
                  </a:ext>
                </a:extLst>
              </p:cNvPr>
              <p:cNvSpPr>
                <a:spLocks/>
              </p:cNvSpPr>
              <p:nvPr/>
            </p:nvSpPr>
            <p:spPr bwMode="auto">
              <a:xfrm>
                <a:off x="10388047" y="1048821"/>
                <a:ext cx="126224" cy="364187"/>
              </a:xfrm>
              <a:custGeom>
                <a:avLst/>
                <a:gdLst>
                  <a:gd name="T0" fmla="*/ 61 w 61"/>
                  <a:gd name="T1" fmla="*/ 0 h 176"/>
                  <a:gd name="T2" fmla="*/ 45 w 61"/>
                  <a:gd name="T3" fmla="*/ 176 h 176"/>
                  <a:gd name="T4" fmla="*/ 0 w 61"/>
                  <a:gd name="T5" fmla="*/ 176 h 176"/>
                  <a:gd name="T6" fmla="*/ 0 w 61"/>
                  <a:gd name="T7" fmla="*/ 3 h 176"/>
                  <a:gd name="T8" fmla="*/ 61 w 61"/>
                  <a:gd name="T9" fmla="*/ 0 h 176"/>
                </a:gdLst>
                <a:ahLst/>
                <a:cxnLst>
                  <a:cxn ang="0">
                    <a:pos x="T0" y="T1"/>
                  </a:cxn>
                  <a:cxn ang="0">
                    <a:pos x="T2" y="T3"/>
                  </a:cxn>
                  <a:cxn ang="0">
                    <a:pos x="T4" y="T5"/>
                  </a:cxn>
                  <a:cxn ang="0">
                    <a:pos x="T6" y="T7"/>
                  </a:cxn>
                  <a:cxn ang="0">
                    <a:pos x="T8" y="T9"/>
                  </a:cxn>
                </a:cxnLst>
                <a:rect l="0" t="0" r="r" b="b"/>
                <a:pathLst>
                  <a:path w="61" h="176">
                    <a:moveTo>
                      <a:pt x="61" y="0"/>
                    </a:moveTo>
                    <a:lnTo>
                      <a:pt x="45" y="176"/>
                    </a:lnTo>
                    <a:lnTo>
                      <a:pt x="0" y="176"/>
                    </a:lnTo>
                    <a:lnTo>
                      <a:pt x="0" y="3"/>
                    </a:lnTo>
                    <a:lnTo>
                      <a:pt x="61" y="0"/>
                    </a:ln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1" name="Freeform 163">
              <a:extLst>
                <a:ext uri="{FF2B5EF4-FFF2-40B4-BE49-F238E27FC236}">
                  <a16:creationId xmlns:a16="http://schemas.microsoft.com/office/drawing/2014/main" xmlns="" id="{DBA5D516-F4A9-4DFA-9216-6802DC0AC82F}"/>
                </a:ext>
              </a:extLst>
            </p:cNvPr>
            <p:cNvSpPr>
              <a:spLocks/>
            </p:cNvSpPr>
            <p:nvPr/>
          </p:nvSpPr>
          <p:spPr bwMode="auto">
            <a:xfrm>
              <a:off x="8739885" y="4543309"/>
              <a:ext cx="49662" cy="562832"/>
            </a:xfrm>
            <a:custGeom>
              <a:avLst/>
              <a:gdLst>
                <a:gd name="T0" fmla="*/ 50 w 52"/>
                <a:gd name="T1" fmla="*/ 0 h 589"/>
                <a:gd name="T2" fmla="*/ 52 w 52"/>
                <a:gd name="T3" fmla="*/ 23 h 589"/>
                <a:gd name="T4" fmla="*/ 51 w 52"/>
                <a:gd name="T5" fmla="*/ 87 h 589"/>
                <a:gd name="T6" fmla="*/ 39 w 52"/>
                <a:gd name="T7" fmla="*/ 296 h 589"/>
                <a:gd name="T8" fmla="*/ 16 w 52"/>
                <a:gd name="T9" fmla="*/ 504 h 589"/>
                <a:gd name="T10" fmla="*/ 6 w 52"/>
                <a:gd name="T11" fmla="*/ 567 h 589"/>
                <a:gd name="T12" fmla="*/ 0 w 52"/>
                <a:gd name="T13" fmla="*/ 589 h 589"/>
                <a:gd name="T14" fmla="*/ 2 w 52"/>
                <a:gd name="T15" fmla="*/ 566 h 589"/>
                <a:gd name="T16" fmla="*/ 10 w 52"/>
                <a:gd name="T17" fmla="*/ 503 h 589"/>
                <a:gd name="T18" fmla="*/ 31 w 52"/>
                <a:gd name="T19" fmla="*/ 295 h 589"/>
                <a:gd name="T20" fmla="*/ 45 w 52"/>
                <a:gd name="T21" fmla="*/ 87 h 589"/>
                <a:gd name="T22" fmla="*/ 48 w 52"/>
                <a:gd name="T23" fmla="*/ 23 h 589"/>
                <a:gd name="T24" fmla="*/ 50 w 52"/>
                <a:gd name="T25" fmla="*/ 0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589">
                  <a:moveTo>
                    <a:pt x="50" y="0"/>
                  </a:moveTo>
                  <a:cubicBezTo>
                    <a:pt x="51" y="0"/>
                    <a:pt x="51" y="8"/>
                    <a:pt x="52" y="23"/>
                  </a:cubicBezTo>
                  <a:cubicBezTo>
                    <a:pt x="52" y="38"/>
                    <a:pt x="52" y="60"/>
                    <a:pt x="51" y="87"/>
                  </a:cubicBezTo>
                  <a:cubicBezTo>
                    <a:pt x="50" y="140"/>
                    <a:pt x="46" y="214"/>
                    <a:pt x="39" y="296"/>
                  </a:cubicBezTo>
                  <a:cubicBezTo>
                    <a:pt x="33" y="377"/>
                    <a:pt x="23" y="451"/>
                    <a:pt x="16" y="504"/>
                  </a:cubicBezTo>
                  <a:cubicBezTo>
                    <a:pt x="12" y="530"/>
                    <a:pt x="8" y="552"/>
                    <a:pt x="6" y="567"/>
                  </a:cubicBezTo>
                  <a:cubicBezTo>
                    <a:pt x="3" y="581"/>
                    <a:pt x="1" y="589"/>
                    <a:pt x="0" y="589"/>
                  </a:cubicBezTo>
                  <a:cubicBezTo>
                    <a:pt x="0" y="589"/>
                    <a:pt x="1" y="581"/>
                    <a:pt x="2" y="566"/>
                  </a:cubicBezTo>
                  <a:cubicBezTo>
                    <a:pt x="4" y="550"/>
                    <a:pt x="7" y="528"/>
                    <a:pt x="10" y="503"/>
                  </a:cubicBezTo>
                  <a:cubicBezTo>
                    <a:pt x="16" y="450"/>
                    <a:pt x="24" y="376"/>
                    <a:pt x="31" y="295"/>
                  </a:cubicBezTo>
                  <a:cubicBezTo>
                    <a:pt x="38" y="214"/>
                    <a:pt x="42" y="140"/>
                    <a:pt x="45" y="87"/>
                  </a:cubicBezTo>
                  <a:cubicBezTo>
                    <a:pt x="46" y="61"/>
                    <a:pt x="47" y="40"/>
                    <a:pt x="48" y="23"/>
                  </a:cubicBezTo>
                  <a:cubicBezTo>
                    <a:pt x="49" y="8"/>
                    <a:pt x="50" y="0"/>
                    <a:pt x="50" y="0"/>
                  </a:cubicBezTo>
                </a:path>
              </a:pathLst>
            </a:custGeom>
            <a:solidFill>
              <a:srgbClr val="365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2" name="Freeform 164">
              <a:extLst>
                <a:ext uri="{FF2B5EF4-FFF2-40B4-BE49-F238E27FC236}">
                  <a16:creationId xmlns:a16="http://schemas.microsoft.com/office/drawing/2014/main" xmlns="" id="{DAA6911E-0991-48EA-8F4F-192C47C7FFC5}"/>
                </a:ext>
              </a:extLst>
            </p:cNvPr>
            <p:cNvSpPr>
              <a:spLocks/>
            </p:cNvSpPr>
            <p:nvPr/>
          </p:nvSpPr>
          <p:spPr bwMode="auto">
            <a:xfrm>
              <a:off x="8835070" y="4590902"/>
              <a:ext cx="101393" cy="97255"/>
            </a:xfrm>
            <a:custGeom>
              <a:avLst/>
              <a:gdLst>
                <a:gd name="T0" fmla="*/ 52 w 106"/>
                <a:gd name="T1" fmla="*/ 1 h 103"/>
                <a:gd name="T2" fmla="*/ 64 w 106"/>
                <a:gd name="T3" fmla="*/ 1 h 103"/>
                <a:gd name="T4" fmla="*/ 93 w 106"/>
                <a:gd name="T5" fmla="*/ 19 h 103"/>
                <a:gd name="T6" fmla="*/ 104 w 106"/>
                <a:gd name="T7" fmla="*/ 40 h 103"/>
                <a:gd name="T8" fmla="*/ 102 w 106"/>
                <a:gd name="T9" fmla="*/ 68 h 103"/>
                <a:gd name="T10" fmla="*/ 52 w 106"/>
                <a:gd name="T11" fmla="*/ 103 h 103"/>
                <a:gd name="T12" fmla="*/ 3 w 106"/>
                <a:gd name="T13" fmla="*/ 66 h 103"/>
                <a:gd name="T14" fmla="*/ 2 w 106"/>
                <a:gd name="T15" fmla="*/ 38 h 103"/>
                <a:gd name="T16" fmla="*/ 14 w 106"/>
                <a:gd name="T17" fmla="*/ 17 h 103"/>
                <a:gd name="T18" fmla="*/ 45 w 106"/>
                <a:gd name="T19" fmla="*/ 3 h 103"/>
                <a:gd name="T20" fmla="*/ 57 w 106"/>
                <a:gd name="T21" fmla="*/ 5 h 103"/>
                <a:gd name="T22" fmla="*/ 46 w 106"/>
                <a:gd name="T23" fmla="*/ 6 h 103"/>
                <a:gd name="T24" fmla="*/ 19 w 106"/>
                <a:gd name="T25" fmla="*/ 21 h 103"/>
                <a:gd name="T26" fmla="*/ 11 w 106"/>
                <a:gd name="T27" fmla="*/ 63 h 103"/>
                <a:gd name="T28" fmla="*/ 52 w 106"/>
                <a:gd name="T29" fmla="*/ 95 h 103"/>
                <a:gd name="T30" fmla="*/ 95 w 106"/>
                <a:gd name="T31" fmla="*/ 65 h 103"/>
                <a:gd name="T32" fmla="*/ 88 w 106"/>
                <a:gd name="T33" fmla="*/ 23 h 103"/>
                <a:gd name="T34" fmla="*/ 63 w 106"/>
                <a:gd name="T35" fmla="*/ 4 h 103"/>
                <a:gd name="T36" fmla="*/ 52 w 106"/>
                <a:gd name="T37"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6" h="103">
                  <a:moveTo>
                    <a:pt x="52" y="1"/>
                  </a:moveTo>
                  <a:cubicBezTo>
                    <a:pt x="52" y="1"/>
                    <a:pt x="56" y="0"/>
                    <a:pt x="64" y="1"/>
                  </a:cubicBezTo>
                  <a:cubicBezTo>
                    <a:pt x="72" y="3"/>
                    <a:pt x="84" y="7"/>
                    <a:pt x="93" y="19"/>
                  </a:cubicBezTo>
                  <a:cubicBezTo>
                    <a:pt x="98" y="24"/>
                    <a:pt x="102" y="32"/>
                    <a:pt x="104" y="40"/>
                  </a:cubicBezTo>
                  <a:cubicBezTo>
                    <a:pt x="106" y="49"/>
                    <a:pt x="106" y="59"/>
                    <a:pt x="102" y="68"/>
                  </a:cubicBezTo>
                  <a:cubicBezTo>
                    <a:pt x="95" y="87"/>
                    <a:pt x="76" y="103"/>
                    <a:pt x="52" y="103"/>
                  </a:cubicBezTo>
                  <a:cubicBezTo>
                    <a:pt x="28" y="103"/>
                    <a:pt x="9" y="85"/>
                    <a:pt x="3" y="66"/>
                  </a:cubicBezTo>
                  <a:cubicBezTo>
                    <a:pt x="0" y="57"/>
                    <a:pt x="0" y="47"/>
                    <a:pt x="2" y="38"/>
                  </a:cubicBezTo>
                  <a:cubicBezTo>
                    <a:pt x="5" y="30"/>
                    <a:pt x="9" y="22"/>
                    <a:pt x="14" y="17"/>
                  </a:cubicBezTo>
                  <a:cubicBezTo>
                    <a:pt x="25" y="7"/>
                    <a:pt x="37" y="3"/>
                    <a:pt x="45" y="3"/>
                  </a:cubicBezTo>
                  <a:cubicBezTo>
                    <a:pt x="53" y="3"/>
                    <a:pt x="58" y="5"/>
                    <a:pt x="57" y="5"/>
                  </a:cubicBezTo>
                  <a:cubicBezTo>
                    <a:pt x="57" y="6"/>
                    <a:pt x="53" y="5"/>
                    <a:pt x="46" y="6"/>
                  </a:cubicBezTo>
                  <a:cubicBezTo>
                    <a:pt x="38" y="7"/>
                    <a:pt x="28" y="11"/>
                    <a:pt x="19" y="21"/>
                  </a:cubicBezTo>
                  <a:cubicBezTo>
                    <a:pt x="10" y="31"/>
                    <a:pt x="4" y="47"/>
                    <a:pt x="11" y="63"/>
                  </a:cubicBezTo>
                  <a:cubicBezTo>
                    <a:pt x="16" y="79"/>
                    <a:pt x="33" y="94"/>
                    <a:pt x="52" y="95"/>
                  </a:cubicBezTo>
                  <a:cubicBezTo>
                    <a:pt x="71" y="95"/>
                    <a:pt x="89" y="81"/>
                    <a:pt x="95" y="65"/>
                  </a:cubicBezTo>
                  <a:cubicBezTo>
                    <a:pt x="102" y="49"/>
                    <a:pt x="96" y="33"/>
                    <a:pt x="88" y="23"/>
                  </a:cubicBezTo>
                  <a:cubicBezTo>
                    <a:pt x="80" y="12"/>
                    <a:pt x="70" y="7"/>
                    <a:pt x="63" y="4"/>
                  </a:cubicBezTo>
                  <a:cubicBezTo>
                    <a:pt x="56" y="2"/>
                    <a:pt x="52" y="2"/>
                    <a:pt x="52" y="1"/>
                  </a:cubicBezTo>
                </a:path>
              </a:pathLst>
            </a:custGeom>
            <a:solidFill>
              <a:srgbClr val="365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3" name="Freeform 165">
              <a:extLst>
                <a:ext uri="{FF2B5EF4-FFF2-40B4-BE49-F238E27FC236}">
                  <a16:creationId xmlns:a16="http://schemas.microsoft.com/office/drawing/2014/main" xmlns="" id="{5B5153E0-3F77-4906-87FC-CF453C4AD5FC}"/>
                </a:ext>
              </a:extLst>
            </p:cNvPr>
            <p:cNvSpPr>
              <a:spLocks/>
            </p:cNvSpPr>
            <p:nvPr/>
          </p:nvSpPr>
          <p:spPr bwMode="auto">
            <a:xfrm>
              <a:off x="9133040" y="4543309"/>
              <a:ext cx="316595" cy="165539"/>
            </a:xfrm>
            <a:custGeom>
              <a:avLst/>
              <a:gdLst>
                <a:gd name="T0" fmla="*/ 328 w 328"/>
                <a:gd name="T1" fmla="*/ 156 h 173"/>
                <a:gd name="T2" fmla="*/ 314 w 328"/>
                <a:gd name="T3" fmla="*/ 161 h 173"/>
                <a:gd name="T4" fmla="*/ 271 w 328"/>
                <a:gd name="T5" fmla="*/ 169 h 173"/>
                <a:gd name="T6" fmla="*/ 133 w 328"/>
                <a:gd name="T7" fmla="*/ 145 h 173"/>
                <a:gd name="T8" fmla="*/ 27 w 328"/>
                <a:gd name="T9" fmla="*/ 53 h 173"/>
                <a:gd name="T10" fmla="*/ 6 w 328"/>
                <a:gd name="T11" fmla="*/ 16 h 173"/>
                <a:gd name="T12" fmla="*/ 1 w 328"/>
                <a:gd name="T13" fmla="*/ 1 h 173"/>
                <a:gd name="T14" fmla="*/ 32 w 328"/>
                <a:gd name="T15" fmla="*/ 50 h 173"/>
                <a:gd name="T16" fmla="*/ 137 w 328"/>
                <a:gd name="T17" fmla="*/ 137 h 173"/>
                <a:gd name="T18" fmla="*/ 271 w 328"/>
                <a:gd name="T19" fmla="*/ 163 h 173"/>
                <a:gd name="T20" fmla="*/ 328 w 328"/>
                <a:gd name="T21" fmla="*/ 15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8" h="173">
                  <a:moveTo>
                    <a:pt x="328" y="156"/>
                  </a:moveTo>
                  <a:cubicBezTo>
                    <a:pt x="328" y="156"/>
                    <a:pt x="323" y="159"/>
                    <a:pt x="314" y="161"/>
                  </a:cubicBezTo>
                  <a:cubicBezTo>
                    <a:pt x="304" y="164"/>
                    <a:pt x="289" y="167"/>
                    <a:pt x="271" y="169"/>
                  </a:cubicBezTo>
                  <a:cubicBezTo>
                    <a:pt x="236" y="173"/>
                    <a:pt x="184" y="169"/>
                    <a:pt x="133" y="145"/>
                  </a:cubicBezTo>
                  <a:cubicBezTo>
                    <a:pt x="82" y="121"/>
                    <a:pt x="46" y="83"/>
                    <a:pt x="27" y="53"/>
                  </a:cubicBezTo>
                  <a:cubicBezTo>
                    <a:pt x="16" y="38"/>
                    <a:pt x="10" y="25"/>
                    <a:pt x="6" y="16"/>
                  </a:cubicBezTo>
                  <a:cubicBezTo>
                    <a:pt x="2" y="6"/>
                    <a:pt x="0" y="1"/>
                    <a:pt x="1" y="1"/>
                  </a:cubicBezTo>
                  <a:cubicBezTo>
                    <a:pt x="2" y="0"/>
                    <a:pt x="11" y="21"/>
                    <a:pt x="32" y="50"/>
                  </a:cubicBezTo>
                  <a:cubicBezTo>
                    <a:pt x="52" y="78"/>
                    <a:pt x="88" y="114"/>
                    <a:pt x="137" y="137"/>
                  </a:cubicBezTo>
                  <a:cubicBezTo>
                    <a:pt x="186" y="160"/>
                    <a:pt x="236" y="165"/>
                    <a:pt x="271" y="163"/>
                  </a:cubicBezTo>
                  <a:cubicBezTo>
                    <a:pt x="306" y="161"/>
                    <a:pt x="328" y="154"/>
                    <a:pt x="328" y="156"/>
                  </a:cubicBezTo>
                </a:path>
              </a:pathLst>
            </a:custGeom>
            <a:solidFill>
              <a:srgbClr val="365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4" name="Freeform 166">
              <a:extLst>
                <a:ext uri="{FF2B5EF4-FFF2-40B4-BE49-F238E27FC236}">
                  <a16:creationId xmlns:a16="http://schemas.microsoft.com/office/drawing/2014/main" xmlns="" id="{30513AD7-1D62-47E3-9153-FF517B958958}"/>
                </a:ext>
              </a:extLst>
            </p:cNvPr>
            <p:cNvSpPr>
              <a:spLocks/>
            </p:cNvSpPr>
            <p:nvPr/>
          </p:nvSpPr>
          <p:spPr bwMode="auto">
            <a:xfrm>
              <a:off x="7736305" y="1845025"/>
              <a:ext cx="583525" cy="1113248"/>
            </a:xfrm>
            <a:custGeom>
              <a:avLst/>
              <a:gdLst>
                <a:gd name="T0" fmla="*/ 501 w 607"/>
                <a:gd name="T1" fmla="*/ 0 h 1167"/>
                <a:gd name="T2" fmla="*/ 332 w 607"/>
                <a:gd name="T3" fmla="*/ 341 h 1167"/>
                <a:gd name="T4" fmla="*/ 204 w 607"/>
                <a:gd name="T5" fmla="*/ 565 h 1167"/>
                <a:gd name="T6" fmla="*/ 201 w 607"/>
                <a:gd name="T7" fmla="*/ 667 h 1167"/>
                <a:gd name="T8" fmla="*/ 90 w 607"/>
                <a:gd name="T9" fmla="*/ 739 h 1167"/>
                <a:gd name="T10" fmla="*/ 2 w 607"/>
                <a:gd name="T11" fmla="*/ 907 h 1167"/>
                <a:gd name="T12" fmla="*/ 85 w 607"/>
                <a:gd name="T13" fmla="*/ 1084 h 1167"/>
                <a:gd name="T14" fmla="*/ 271 w 607"/>
                <a:gd name="T15" fmla="*/ 1134 h 1167"/>
                <a:gd name="T16" fmla="*/ 347 w 607"/>
                <a:gd name="T17" fmla="*/ 1037 h 1167"/>
                <a:gd name="T18" fmla="*/ 607 w 607"/>
                <a:gd name="T19" fmla="*/ 441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7" h="1167">
                  <a:moveTo>
                    <a:pt x="501" y="0"/>
                  </a:moveTo>
                  <a:cubicBezTo>
                    <a:pt x="459" y="155"/>
                    <a:pt x="394" y="279"/>
                    <a:pt x="332" y="341"/>
                  </a:cubicBezTo>
                  <a:cubicBezTo>
                    <a:pt x="269" y="403"/>
                    <a:pt x="202" y="476"/>
                    <a:pt x="204" y="565"/>
                  </a:cubicBezTo>
                  <a:cubicBezTo>
                    <a:pt x="205" y="599"/>
                    <a:pt x="217" y="636"/>
                    <a:pt x="201" y="667"/>
                  </a:cubicBezTo>
                  <a:cubicBezTo>
                    <a:pt x="182" y="708"/>
                    <a:pt x="129" y="717"/>
                    <a:pt x="90" y="739"/>
                  </a:cubicBezTo>
                  <a:cubicBezTo>
                    <a:pt x="32" y="771"/>
                    <a:pt x="0" y="840"/>
                    <a:pt x="2" y="907"/>
                  </a:cubicBezTo>
                  <a:cubicBezTo>
                    <a:pt x="4" y="974"/>
                    <a:pt x="38" y="1037"/>
                    <a:pt x="85" y="1084"/>
                  </a:cubicBezTo>
                  <a:cubicBezTo>
                    <a:pt x="134" y="1133"/>
                    <a:pt x="211" y="1167"/>
                    <a:pt x="271" y="1134"/>
                  </a:cubicBezTo>
                  <a:cubicBezTo>
                    <a:pt x="308" y="1114"/>
                    <a:pt x="329" y="1074"/>
                    <a:pt x="347" y="1037"/>
                  </a:cubicBezTo>
                  <a:cubicBezTo>
                    <a:pt x="443" y="842"/>
                    <a:pt x="530" y="644"/>
                    <a:pt x="607" y="441"/>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5" name="Freeform 167">
              <a:extLst>
                <a:ext uri="{FF2B5EF4-FFF2-40B4-BE49-F238E27FC236}">
                  <a16:creationId xmlns:a16="http://schemas.microsoft.com/office/drawing/2014/main" xmlns="" id="{2F46BB7F-D674-48FC-8646-EF186B8CDB83}"/>
                </a:ext>
              </a:extLst>
            </p:cNvPr>
            <p:cNvSpPr>
              <a:spLocks/>
            </p:cNvSpPr>
            <p:nvPr/>
          </p:nvSpPr>
          <p:spPr bwMode="auto">
            <a:xfrm>
              <a:off x="8454331" y="1058716"/>
              <a:ext cx="1148426" cy="2019575"/>
            </a:xfrm>
            <a:custGeom>
              <a:avLst/>
              <a:gdLst>
                <a:gd name="T0" fmla="*/ 145 w 1195"/>
                <a:gd name="T1" fmla="*/ 163 h 2119"/>
                <a:gd name="T2" fmla="*/ 586 w 1195"/>
                <a:gd name="T3" fmla="*/ 58 h 2119"/>
                <a:gd name="T4" fmla="*/ 840 w 1195"/>
                <a:gd name="T5" fmla="*/ 434 h 2119"/>
                <a:gd name="T6" fmla="*/ 839 w 1195"/>
                <a:gd name="T7" fmla="*/ 741 h 2119"/>
                <a:gd name="T8" fmla="*/ 944 w 1195"/>
                <a:gd name="T9" fmla="*/ 932 h 2119"/>
                <a:gd name="T10" fmla="*/ 887 w 1195"/>
                <a:gd name="T11" fmla="*/ 1178 h 2119"/>
                <a:gd name="T12" fmla="*/ 964 w 1195"/>
                <a:gd name="T13" fmla="*/ 1321 h 2119"/>
                <a:gd name="T14" fmla="*/ 1087 w 1195"/>
                <a:gd name="T15" fmla="*/ 1433 h 2119"/>
                <a:gd name="T16" fmla="*/ 1118 w 1195"/>
                <a:gd name="T17" fmla="*/ 1865 h 2119"/>
                <a:gd name="T18" fmla="*/ 739 w 1195"/>
                <a:gd name="T19" fmla="*/ 2100 h 2119"/>
                <a:gd name="T20" fmla="*/ 295 w 1195"/>
                <a:gd name="T21" fmla="*/ 2003 h 2119"/>
                <a:gd name="T22" fmla="*/ 71 w 1195"/>
                <a:gd name="T23" fmla="*/ 1806 h 2119"/>
                <a:gd name="T24" fmla="*/ 42 w 1195"/>
                <a:gd name="T25" fmla="*/ 1518 h 2119"/>
                <a:gd name="T26" fmla="*/ 145 w 1195"/>
                <a:gd name="T27" fmla="*/ 163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95" h="2119">
                  <a:moveTo>
                    <a:pt x="145" y="163"/>
                  </a:moveTo>
                  <a:cubicBezTo>
                    <a:pt x="253" y="44"/>
                    <a:pt x="436" y="0"/>
                    <a:pt x="586" y="58"/>
                  </a:cubicBezTo>
                  <a:cubicBezTo>
                    <a:pt x="736" y="117"/>
                    <a:pt x="842" y="273"/>
                    <a:pt x="840" y="434"/>
                  </a:cubicBezTo>
                  <a:cubicBezTo>
                    <a:pt x="839" y="537"/>
                    <a:pt x="798" y="646"/>
                    <a:pt x="839" y="741"/>
                  </a:cubicBezTo>
                  <a:cubicBezTo>
                    <a:pt x="868" y="808"/>
                    <a:pt x="935" y="859"/>
                    <a:pt x="944" y="932"/>
                  </a:cubicBezTo>
                  <a:cubicBezTo>
                    <a:pt x="955" y="1016"/>
                    <a:pt x="883" y="1093"/>
                    <a:pt x="887" y="1178"/>
                  </a:cubicBezTo>
                  <a:cubicBezTo>
                    <a:pt x="889" y="1233"/>
                    <a:pt x="924" y="1282"/>
                    <a:pt x="964" y="1321"/>
                  </a:cubicBezTo>
                  <a:cubicBezTo>
                    <a:pt x="1004" y="1359"/>
                    <a:pt x="1050" y="1391"/>
                    <a:pt x="1087" y="1433"/>
                  </a:cubicBezTo>
                  <a:cubicBezTo>
                    <a:pt x="1189" y="1548"/>
                    <a:pt x="1195" y="1731"/>
                    <a:pt x="1118" y="1865"/>
                  </a:cubicBezTo>
                  <a:cubicBezTo>
                    <a:pt x="1041" y="1998"/>
                    <a:pt x="893" y="2082"/>
                    <a:pt x="739" y="2100"/>
                  </a:cubicBezTo>
                  <a:cubicBezTo>
                    <a:pt x="586" y="2119"/>
                    <a:pt x="430" y="2076"/>
                    <a:pt x="295" y="2003"/>
                  </a:cubicBezTo>
                  <a:cubicBezTo>
                    <a:pt x="206" y="1955"/>
                    <a:pt x="123" y="1892"/>
                    <a:pt x="71" y="1806"/>
                  </a:cubicBezTo>
                  <a:cubicBezTo>
                    <a:pt x="18" y="1720"/>
                    <a:pt x="0" y="1609"/>
                    <a:pt x="42" y="1518"/>
                  </a:cubicBezTo>
                  <a:lnTo>
                    <a:pt x="145" y="163"/>
                  </a:ln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6" name="Freeform 168">
              <a:extLst>
                <a:ext uri="{FF2B5EF4-FFF2-40B4-BE49-F238E27FC236}">
                  <a16:creationId xmlns:a16="http://schemas.microsoft.com/office/drawing/2014/main" xmlns="" id="{8E45A146-AC41-45B8-9828-A24B1DA84E28}"/>
                </a:ext>
              </a:extLst>
            </p:cNvPr>
            <p:cNvSpPr>
              <a:spLocks/>
            </p:cNvSpPr>
            <p:nvPr/>
          </p:nvSpPr>
          <p:spPr bwMode="auto">
            <a:xfrm>
              <a:off x="8059106" y="2438896"/>
              <a:ext cx="1349141" cy="2187184"/>
            </a:xfrm>
            <a:custGeom>
              <a:avLst/>
              <a:gdLst>
                <a:gd name="T0" fmla="*/ 882 w 1404"/>
                <a:gd name="T1" fmla="*/ 6 h 2294"/>
                <a:gd name="T2" fmla="*/ 1261 w 1404"/>
                <a:gd name="T3" fmla="*/ 163 h 2294"/>
                <a:gd name="T4" fmla="*/ 1404 w 1404"/>
                <a:gd name="T5" fmla="*/ 860 h 2294"/>
                <a:gd name="T6" fmla="*/ 1191 w 1404"/>
                <a:gd name="T7" fmla="*/ 1616 h 2294"/>
                <a:gd name="T8" fmla="*/ 1376 w 1404"/>
                <a:gd name="T9" fmla="*/ 2041 h 2294"/>
                <a:gd name="T10" fmla="*/ 77 w 1404"/>
                <a:gd name="T11" fmla="*/ 2021 h 2294"/>
                <a:gd name="T12" fmla="*/ 44 w 1404"/>
                <a:gd name="T13" fmla="*/ 1281 h 2294"/>
                <a:gd name="T14" fmla="*/ 0 w 1404"/>
                <a:gd name="T15" fmla="*/ 100 h 2294"/>
                <a:gd name="T16" fmla="*/ 286 w 1404"/>
                <a:gd name="T17" fmla="*/ 0 h 2294"/>
                <a:gd name="T18" fmla="*/ 882 w 1404"/>
                <a:gd name="T19" fmla="*/ 6 h 2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4" h="2294">
                  <a:moveTo>
                    <a:pt x="882" y="6"/>
                  </a:moveTo>
                  <a:cubicBezTo>
                    <a:pt x="882" y="6"/>
                    <a:pt x="1228" y="108"/>
                    <a:pt x="1261" y="163"/>
                  </a:cubicBezTo>
                  <a:cubicBezTo>
                    <a:pt x="1295" y="218"/>
                    <a:pt x="1404" y="860"/>
                    <a:pt x="1404" y="860"/>
                  </a:cubicBezTo>
                  <a:lnTo>
                    <a:pt x="1191" y="1616"/>
                  </a:lnTo>
                  <a:cubicBezTo>
                    <a:pt x="1191" y="1616"/>
                    <a:pt x="1367" y="1899"/>
                    <a:pt x="1376" y="2041"/>
                  </a:cubicBezTo>
                  <a:cubicBezTo>
                    <a:pt x="983" y="2294"/>
                    <a:pt x="540" y="2224"/>
                    <a:pt x="77" y="2021"/>
                  </a:cubicBezTo>
                  <a:lnTo>
                    <a:pt x="44" y="1281"/>
                  </a:lnTo>
                  <a:lnTo>
                    <a:pt x="0" y="100"/>
                  </a:lnTo>
                  <a:lnTo>
                    <a:pt x="286" y="0"/>
                  </a:lnTo>
                  <a:lnTo>
                    <a:pt x="882" y="6"/>
                  </a:lnTo>
                </a:path>
              </a:pathLst>
            </a:cu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7" name="Freeform 169">
              <a:extLst>
                <a:ext uri="{FF2B5EF4-FFF2-40B4-BE49-F238E27FC236}">
                  <a16:creationId xmlns:a16="http://schemas.microsoft.com/office/drawing/2014/main" xmlns="" id="{87088937-B27F-4A1F-9B63-F70920449DBD}"/>
                </a:ext>
              </a:extLst>
            </p:cNvPr>
            <p:cNvSpPr>
              <a:spLocks/>
            </p:cNvSpPr>
            <p:nvPr/>
          </p:nvSpPr>
          <p:spPr bwMode="auto">
            <a:xfrm>
              <a:off x="8079798" y="4017723"/>
              <a:ext cx="1196018" cy="107601"/>
            </a:xfrm>
            <a:custGeom>
              <a:avLst/>
              <a:gdLst>
                <a:gd name="T0" fmla="*/ 1244 w 1244"/>
                <a:gd name="T1" fmla="*/ 112 h 113"/>
                <a:gd name="T2" fmla="*/ 1232 w 1244"/>
                <a:gd name="T3" fmla="*/ 112 h 113"/>
                <a:gd name="T4" fmla="*/ 1195 w 1244"/>
                <a:gd name="T5" fmla="*/ 110 h 113"/>
                <a:gd name="T6" fmla="*/ 1062 w 1244"/>
                <a:gd name="T7" fmla="*/ 99 h 113"/>
                <a:gd name="T8" fmla="*/ 622 w 1244"/>
                <a:gd name="T9" fmla="*/ 61 h 113"/>
                <a:gd name="T10" fmla="*/ 182 w 1244"/>
                <a:gd name="T11" fmla="*/ 20 h 113"/>
                <a:gd name="T12" fmla="*/ 49 w 1244"/>
                <a:gd name="T13" fmla="*/ 6 h 113"/>
                <a:gd name="T14" fmla="*/ 13 w 1244"/>
                <a:gd name="T15" fmla="*/ 2 h 113"/>
                <a:gd name="T16" fmla="*/ 0 w 1244"/>
                <a:gd name="T17" fmla="*/ 0 h 113"/>
                <a:gd name="T18" fmla="*/ 13 w 1244"/>
                <a:gd name="T19" fmla="*/ 0 h 113"/>
                <a:gd name="T20" fmla="*/ 49 w 1244"/>
                <a:gd name="T21" fmla="*/ 3 h 113"/>
                <a:gd name="T22" fmla="*/ 183 w 1244"/>
                <a:gd name="T23" fmla="*/ 13 h 113"/>
                <a:gd name="T24" fmla="*/ 623 w 1244"/>
                <a:gd name="T25" fmla="*/ 52 h 113"/>
                <a:gd name="T26" fmla="*/ 1063 w 1244"/>
                <a:gd name="T27" fmla="*/ 93 h 113"/>
                <a:gd name="T28" fmla="*/ 1196 w 1244"/>
                <a:gd name="T29" fmla="*/ 106 h 113"/>
                <a:gd name="T30" fmla="*/ 1232 w 1244"/>
                <a:gd name="T31" fmla="*/ 110 h 113"/>
                <a:gd name="T32" fmla="*/ 1244 w 1244"/>
                <a:gd name="T33"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4" h="113">
                  <a:moveTo>
                    <a:pt x="1244" y="112"/>
                  </a:moveTo>
                  <a:cubicBezTo>
                    <a:pt x="1244" y="113"/>
                    <a:pt x="1240" y="112"/>
                    <a:pt x="1232" y="112"/>
                  </a:cubicBezTo>
                  <a:cubicBezTo>
                    <a:pt x="1223" y="111"/>
                    <a:pt x="1210" y="111"/>
                    <a:pt x="1195" y="110"/>
                  </a:cubicBezTo>
                  <a:cubicBezTo>
                    <a:pt x="1163" y="107"/>
                    <a:pt x="1118" y="103"/>
                    <a:pt x="1062" y="99"/>
                  </a:cubicBezTo>
                  <a:cubicBezTo>
                    <a:pt x="949" y="89"/>
                    <a:pt x="793" y="75"/>
                    <a:pt x="622" y="61"/>
                  </a:cubicBezTo>
                  <a:cubicBezTo>
                    <a:pt x="451" y="45"/>
                    <a:pt x="296" y="30"/>
                    <a:pt x="182" y="20"/>
                  </a:cubicBezTo>
                  <a:cubicBezTo>
                    <a:pt x="127" y="14"/>
                    <a:pt x="82" y="9"/>
                    <a:pt x="49" y="6"/>
                  </a:cubicBezTo>
                  <a:cubicBezTo>
                    <a:pt x="34" y="5"/>
                    <a:pt x="22" y="3"/>
                    <a:pt x="13" y="2"/>
                  </a:cubicBezTo>
                  <a:cubicBezTo>
                    <a:pt x="5" y="1"/>
                    <a:pt x="0" y="0"/>
                    <a:pt x="0" y="0"/>
                  </a:cubicBezTo>
                  <a:cubicBezTo>
                    <a:pt x="0" y="0"/>
                    <a:pt x="5" y="0"/>
                    <a:pt x="13" y="0"/>
                  </a:cubicBezTo>
                  <a:cubicBezTo>
                    <a:pt x="22" y="1"/>
                    <a:pt x="34" y="2"/>
                    <a:pt x="49" y="3"/>
                  </a:cubicBezTo>
                  <a:cubicBezTo>
                    <a:pt x="82" y="5"/>
                    <a:pt x="127" y="9"/>
                    <a:pt x="183" y="13"/>
                  </a:cubicBezTo>
                  <a:cubicBezTo>
                    <a:pt x="296" y="23"/>
                    <a:pt x="451" y="37"/>
                    <a:pt x="623" y="52"/>
                  </a:cubicBezTo>
                  <a:cubicBezTo>
                    <a:pt x="794" y="68"/>
                    <a:pt x="949" y="82"/>
                    <a:pt x="1063" y="93"/>
                  </a:cubicBezTo>
                  <a:cubicBezTo>
                    <a:pt x="1118" y="98"/>
                    <a:pt x="1163" y="103"/>
                    <a:pt x="1196" y="106"/>
                  </a:cubicBezTo>
                  <a:cubicBezTo>
                    <a:pt x="1211" y="108"/>
                    <a:pt x="1223" y="109"/>
                    <a:pt x="1232" y="110"/>
                  </a:cubicBezTo>
                  <a:cubicBezTo>
                    <a:pt x="1240" y="111"/>
                    <a:pt x="1244" y="112"/>
                    <a:pt x="1244" y="112"/>
                  </a:cubicBezTo>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8" name="Oval 170">
              <a:extLst>
                <a:ext uri="{FF2B5EF4-FFF2-40B4-BE49-F238E27FC236}">
                  <a16:creationId xmlns:a16="http://schemas.microsoft.com/office/drawing/2014/main" xmlns="" id="{8736CE10-C1FB-4063-B0CB-8C9AD6CB8A33}"/>
                </a:ext>
              </a:extLst>
            </p:cNvPr>
            <p:cNvSpPr>
              <a:spLocks noChangeArrowheads="1"/>
            </p:cNvSpPr>
            <p:nvPr/>
          </p:nvSpPr>
          <p:spPr bwMode="auto">
            <a:xfrm>
              <a:off x="8232923" y="3326598"/>
              <a:ext cx="653879" cy="8277"/>
            </a:xfrm>
            <a:prstGeom prst="ellipse">
              <a:avLst/>
            </a:pr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9" name="Freeform 171">
              <a:extLst>
                <a:ext uri="{FF2B5EF4-FFF2-40B4-BE49-F238E27FC236}">
                  <a16:creationId xmlns:a16="http://schemas.microsoft.com/office/drawing/2014/main" xmlns="" id="{D8C578ED-9D7F-463F-8C1B-0332563E14E3}"/>
                </a:ext>
              </a:extLst>
            </p:cNvPr>
            <p:cNvSpPr>
              <a:spLocks/>
            </p:cNvSpPr>
            <p:nvPr/>
          </p:nvSpPr>
          <p:spPr bwMode="auto">
            <a:xfrm>
              <a:off x="8665393" y="2846536"/>
              <a:ext cx="658017" cy="51732"/>
            </a:xfrm>
            <a:custGeom>
              <a:avLst/>
              <a:gdLst>
                <a:gd name="T0" fmla="*/ 685 w 685"/>
                <a:gd name="T1" fmla="*/ 1 h 54"/>
                <a:gd name="T2" fmla="*/ 658 w 685"/>
                <a:gd name="T3" fmla="*/ 3 h 54"/>
                <a:gd name="T4" fmla="*/ 585 w 685"/>
                <a:gd name="T5" fmla="*/ 8 h 54"/>
                <a:gd name="T6" fmla="*/ 343 w 685"/>
                <a:gd name="T7" fmla="*/ 23 h 54"/>
                <a:gd name="T8" fmla="*/ 101 w 685"/>
                <a:gd name="T9" fmla="*/ 45 h 54"/>
                <a:gd name="T10" fmla="*/ 27 w 685"/>
                <a:gd name="T11" fmla="*/ 52 h 54"/>
                <a:gd name="T12" fmla="*/ 0 w 685"/>
                <a:gd name="T13" fmla="*/ 53 h 54"/>
                <a:gd name="T14" fmla="*/ 27 w 685"/>
                <a:gd name="T15" fmla="*/ 48 h 54"/>
                <a:gd name="T16" fmla="*/ 100 w 685"/>
                <a:gd name="T17" fmla="*/ 39 h 54"/>
                <a:gd name="T18" fmla="*/ 342 w 685"/>
                <a:gd name="T19" fmla="*/ 15 h 54"/>
                <a:gd name="T20" fmla="*/ 585 w 685"/>
                <a:gd name="T21" fmla="*/ 1 h 54"/>
                <a:gd name="T22" fmla="*/ 658 w 685"/>
                <a:gd name="T23" fmla="*/ 0 h 54"/>
                <a:gd name="T24" fmla="*/ 685 w 685"/>
                <a:gd name="T25" fmla="*/ 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5" h="54">
                  <a:moveTo>
                    <a:pt x="685" y="1"/>
                  </a:moveTo>
                  <a:cubicBezTo>
                    <a:pt x="685" y="1"/>
                    <a:pt x="676" y="2"/>
                    <a:pt x="658" y="3"/>
                  </a:cubicBezTo>
                  <a:cubicBezTo>
                    <a:pt x="639" y="4"/>
                    <a:pt x="615" y="6"/>
                    <a:pt x="585" y="8"/>
                  </a:cubicBezTo>
                  <a:cubicBezTo>
                    <a:pt x="523" y="11"/>
                    <a:pt x="437" y="16"/>
                    <a:pt x="343" y="23"/>
                  </a:cubicBezTo>
                  <a:cubicBezTo>
                    <a:pt x="248" y="31"/>
                    <a:pt x="163" y="39"/>
                    <a:pt x="101" y="45"/>
                  </a:cubicBezTo>
                  <a:cubicBezTo>
                    <a:pt x="71" y="48"/>
                    <a:pt x="46" y="50"/>
                    <a:pt x="27" y="52"/>
                  </a:cubicBezTo>
                  <a:cubicBezTo>
                    <a:pt x="10" y="53"/>
                    <a:pt x="1" y="54"/>
                    <a:pt x="0" y="53"/>
                  </a:cubicBezTo>
                  <a:cubicBezTo>
                    <a:pt x="0" y="53"/>
                    <a:pt x="10" y="51"/>
                    <a:pt x="27" y="48"/>
                  </a:cubicBezTo>
                  <a:cubicBezTo>
                    <a:pt x="44" y="46"/>
                    <a:pt x="69" y="42"/>
                    <a:pt x="100" y="39"/>
                  </a:cubicBezTo>
                  <a:cubicBezTo>
                    <a:pt x="162" y="31"/>
                    <a:pt x="247" y="22"/>
                    <a:pt x="342" y="15"/>
                  </a:cubicBezTo>
                  <a:cubicBezTo>
                    <a:pt x="437" y="7"/>
                    <a:pt x="522" y="3"/>
                    <a:pt x="585" y="1"/>
                  </a:cubicBezTo>
                  <a:cubicBezTo>
                    <a:pt x="616" y="1"/>
                    <a:pt x="641" y="0"/>
                    <a:pt x="658" y="0"/>
                  </a:cubicBezTo>
                  <a:cubicBezTo>
                    <a:pt x="676" y="0"/>
                    <a:pt x="685" y="0"/>
                    <a:pt x="685" y="1"/>
                  </a:cubicBez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0" name="Freeform 172">
              <a:extLst>
                <a:ext uri="{FF2B5EF4-FFF2-40B4-BE49-F238E27FC236}">
                  <a16:creationId xmlns:a16="http://schemas.microsoft.com/office/drawing/2014/main" xmlns="" id="{591575F1-082B-42A8-84AE-EE87956C8977}"/>
                </a:ext>
              </a:extLst>
            </p:cNvPr>
            <p:cNvSpPr>
              <a:spLocks/>
            </p:cNvSpPr>
            <p:nvPr/>
          </p:nvSpPr>
          <p:spPr bwMode="auto">
            <a:xfrm>
              <a:off x="9269610" y="2594088"/>
              <a:ext cx="850457" cy="1479505"/>
            </a:xfrm>
            <a:custGeom>
              <a:avLst/>
              <a:gdLst>
                <a:gd name="T0" fmla="*/ 0 w 884"/>
                <a:gd name="T1" fmla="*/ 0 h 1553"/>
                <a:gd name="T2" fmla="*/ 347 w 884"/>
                <a:gd name="T3" fmla="*/ 941 h 1553"/>
                <a:gd name="T4" fmla="*/ 580 w 884"/>
                <a:gd name="T5" fmla="*/ 477 h 1553"/>
                <a:gd name="T6" fmla="*/ 884 w 884"/>
                <a:gd name="T7" fmla="*/ 540 h 1553"/>
                <a:gd name="T8" fmla="*/ 709 w 884"/>
                <a:gd name="T9" fmla="*/ 1270 h 1553"/>
                <a:gd name="T10" fmla="*/ 465 w 884"/>
                <a:gd name="T11" fmla="*/ 1531 h 1553"/>
                <a:gd name="T12" fmla="*/ 173 w 884"/>
                <a:gd name="T13" fmla="*/ 1436 h 1553"/>
                <a:gd name="T14" fmla="*/ 64 w 884"/>
                <a:gd name="T15" fmla="*/ 1317 h 1553"/>
                <a:gd name="T16" fmla="*/ 0 w 884"/>
                <a:gd name="T17" fmla="*/ 0 h 1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4" h="1553">
                  <a:moveTo>
                    <a:pt x="0" y="0"/>
                  </a:moveTo>
                  <a:lnTo>
                    <a:pt x="347" y="941"/>
                  </a:lnTo>
                  <a:lnTo>
                    <a:pt x="580" y="477"/>
                  </a:lnTo>
                  <a:lnTo>
                    <a:pt x="884" y="540"/>
                  </a:lnTo>
                  <a:lnTo>
                    <a:pt x="709" y="1270"/>
                  </a:lnTo>
                  <a:cubicBezTo>
                    <a:pt x="691" y="1400"/>
                    <a:pt x="593" y="1505"/>
                    <a:pt x="465" y="1531"/>
                  </a:cubicBezTo>
                  <a:cubicBezTo>
                    <a:pt x="358" y="1553"/>
                    <a:pt x="247" y="1517"/>
                    <a:pt x="173" y="1436"/>
                  </a:cubicBezTo>
                  <a:lnTo>
                    <a:pt x="64" y="1317"/>
                  </a:lnTo>
                  <a:lnTo>
                    <a:pt x="0" y="0"/>
                  </a:lnTo>
                </a:path>
              </a:pathLst>
            </a:cu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1" name="Freeform 173">
              <a:extLst>
                <a:ext uri="{FF2B5EF4-FFF2-40B4-BE49-F238E27FC236}">
                  <a16:creationId xmlns:a16="http://schemas.microsoft.com/office/drawing/2014/main" xmlns="" id="{C76560FE-C708-4DDC-9FE5-D0CCFDB17265}"/>
                </a:ext>
              </a:extLst>
            </p:cNvPr>
            <p:cNvSpPr>
              <a:spLocks/>
            </p:cNvSpPr>
            <p:nvPr/>
          </p:nvSpPr>
          <p:spPr bwMode="auto">
            <a:xfrm>
              <a:off x="9590341" y="3483860"/>
              <a:ext cx="24831" cy="575248"/>
            </a:xfrm>
            <a:custGeom>
              <a:avLst/>
              <a:gdLst>
                <a:gd name="T0" fmla="*/ 8 w 26"/>
                <a:gd name="T1" fmla="*/ 602 h 602"/>
                <a:gd name="T2" fmla="*/ 6 w 26"/>
                <a:gd name="T3" fmla="*/ 578 h 602"/>
                <a:gd name="T4" fmla="*/ 3 w 26"/>
                <a:gd name="T5" fmla="*/ 513 h 602"/>
                <a:gd name="T6" fmla="*/ 2 w 26"/>
                <a:gd name="T7" fmla="*/ 300 h 602"/>
                <a:gd name="T8" fmla="*/ 15 w 26"/>
                <a:gd name="T9" fmla="*/ 88 h 602"/>
                <a:gd name="T10" fmla="*/ 22 w 26"/>
                <a:gd name="T11" fmla="*/ 23 h 602"/>
                <a:gd name="T12" fmla="*/ 26 w 26"/>
                <a:gd name="T13" fmla="*/ 0 h 602"/>
                <a:gd name="T14" fmla="*/ 25 w 26"/>
                <a:gd name="T15" fmla="*/ 24 h 602"/>
                <a:gd name="T16" fmla="*/ 21 w 26"/>
                <a:gd name="T17" fmla="*/ 88 h 602"/>
                <a:gd name="T18" fmla="*/ 11 w 26"/>
                <a:gd name="T19" fmla="*/ 301 h 602"/>
                <a:gd name="T20" fmla="*/ 9 w 26"/>
                <a:gd name="T21" fmla="*/ 513 h 602"/>
                <a:gd name="T22" fmla="*/ 9 w 26"/>
                <a:gd name="T23" fmla="*/ 578 h 602"/>
                <a:gd name="T24" fmla="*/ 8 w 26"/>
                <a:gd name="T25" fmla="*/ 60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602">
                  <a:moveTo>
                    <a:pt x="8" y="602"/>
                  </a:moveTo>
                  <a:cubicBezTo>
                    <a:pt x="8" y="602"/>
                    <a:pt x="7" y="593"/>
                    <a:pt x="6" y="578"/>
                  </a:cubicBezTo>
                  <a:cubicBezTo>
                    <a:pt x="5" y="563"/>
                    <a:pt x="4" y="541"/>
                    <a:pt x="3" y="513"/>
                  </a:cubicBezTo>
                  <a:cubicBezTo>
                    <a:pt x="1" y="459"/>
                    <a:pt x="0" y="384"/>
                    <a:pt x="2" y="300"/>
                  </a:cubicBezTo>
                  <a:cubicBezTo>
                    <a:pt x="5" y="217"/>
                    <a:pt x="10" y="142"/>
                    <a:pt x="15" y="88"/>
                  </a:cubicBezTo>
                  <a:cubicBezTo>
                    <a:pt x="18" y="60"/>
                    <a:pt x="20" y="38"/>
                    <a:pt x="22" y="23"/>
                  </a:cubicBezTo>
                  <a:cubicBezTo>
                    <a:pt x="24" y="8"/>
                    <a:pt x="25" y="0"/>
                    <a:pt x="26" y="0"/>
                  </a:cubicBezTo>
                  <a:cubicBezTo>
                    <a:pt x="26" y="0"/>
                    <a:pt x="26" y="8"/>
                    <a:pt x="25" y="24"/>
                  </a:cubicBezTo>
                  <a:cubicBezTo>
                    <a:pt x="24" y="40"/>
                    <a:pt x="23" y="62"/>
                    <a:pt x="21" y="88"/>
                  </a:cubicBezTo>
                  <a:cubicBezTo>
                    <a:pt x="18" y="142"/>
                    <a:pt x="14" y="217"/>
                    <a:pt x="11" y="301"/>
                  </a:cubicBezTo>
                  <a:cubicBezTo>
                    <a:pt x="9" y="384"/>
                    <a:pt x="8" y="459"/>
                    <a:pt x="9" y="513"/>
                  </a:cubicBezTo>
                  <a:cubicBezTo>
                    <a:pt x="9" y="539"/>
                    <a:pt x="9" y="561"/>
                    <a:pt x="9" y="578"/>
                  </a:cubicBezTo>
                  <a:cubicBezTo>
                    <a:pt x="9" y="593"/>
                    <a:pt x="9" y="602"/>
                    <a:pt x="8" y="602"/>
                  </a:cubicBezTo>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2" name="Freeform 174">
              <a:extLst>
                <a:ext uri="{FF2B5EF4-FFF2-40B4-BE49-F238E27FC236}">
                  <a16:creationId xmlns:a16="http://schemas.microsoft.com/office/drawing/2014/main" xmlns="" id="{93250B72-6998-4277-A174-148890AF95E9}"/>
                </a:ext>
              </a:extLst>
            </p:cNvPr>
            <p:cNvSpPr>
              <a:spLocks/>
            </p:cNvSpPr>
            <p:nvPr/>
          </p:nvSpPr>
          <p:spPr bwMode="auto">
            <a:xfrm>
              <a:off x="9664833" y="3370053"/>
              <a:ext cx="364186" cy="142778"/>
            </a:xfrm>
            <a:custGeom>
              <a:avLst/>
              <a:gdLst>
                <a:gd name="T0" fmla="*/ 379 w 379"/>
                <a:gd name="T1" fmla="*/ 146 h 149"/>
                <a:gd name="T2" fmla="*/ 188 w 379"/>
                <a:gd name="T3" fmla="*/ 79 h 149"/>
                <a:gd name="T4" fmla="*/ 1 w 379"/>
                <a:gd name="T5" fmla="*/ 3 h 149"/>
                <a:gd name="T6" fmla="*/ 191 w 379"/>
                <a:gd name="T7" fmla="*/ 70 h 149"/>
                <a:gd name="T8" fmla="*/ 379 w 379"/>
                <a:gd name="T9" fmla="*/ 146 h 149"/>
              </a:gdLst>
              <a:ahLst/>
              <a:cxnLst>
                <a:cxn ang="0">
                  <a:pos x="T0" y="T1"/>
                </a:cxn>
                <a:cxn ang="0">
                  <a:pos x="T2" y="T3"/>
                </a:cxn>
                <a:cxn ang="0">
                  <a:pos x="T4" y="T5"/>
                </a:cxn>
                <a:cxn ang="0">
                  <a:pos x="T6" y="T7"/>
                </a:cxn>
                <a:cxn ang="0">
                  <a:pos x="T8" y="T9"/>
                </a:cxn>
              </a:cxnLst>
              <a:rect l="0" t="0" r="r" b="b"/>
              <a:pathLst>
                <a:path w="379" h="149">
                  <a:moveTo>
                    <a:pt x="379" y="146"/>
                  </a:moveTo>
                  <a:cubicBezTo>
                    <a:pt x="378" y="149"/>
                    <a:pt x="292" y="118"/>
                    <a:pt x="188" y="79"/>
                  </a:cubicBezTo>
                  <a:cubicBezTo>
                    <a:pt x="84" y="39"/>
                    <a:pt x="0" y="5"/>
                    <a:pt x="1" y="3"/>
                  </a:cubicBezTo>
                  <a:cubicBezTo>
                    <a:pt x="1" y="0"/>
                    <a:pt x="87" y="31"/>
                    <a:pt x="191" y="70"/>
                  </a:cubicBezTo>
                  <a:cubicBezTo>
                    <a:pt x="295" y="110"/>
                    <a:pt x="379" y="144"/>
                    <a:pt x="379" y="146"/>
                  </a:cubicBezTo>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3" name="Freeform 175">
              <a:extLst>
                <a:ext uri="{FF2B5EF4-FFF2-40B4-BE49-F238E27FC236}">
                  <a16:creationId xmlns:a16="http://schemas.microsoft.com/office/drawing/2014/main" xmlns="" id="{A8C3BE04-E7AB-4159-8100-44CFD544FA26}"/>
                </a:ext>
              </a:extLst>
            </p:cNvPr>
            <p:cNvSpPr>
              <a:spLocks/>
            </p:cNvSpPr>
            <p:nvPr/>
          </p:nvSpPr>
          <p:spPr bwMode="auto">
            <a:xfrm>
              <a:off x="9894519" y="3005867"/>
              <a:ext cx="295901" cy="103462"/>
            </a:xfrm>
            <a:custGeom>
              <a:avLst/>
              <a:gdLst>
                <a:gd name="T0" fmla="*/ 143 w 143"/>
                <a:gd name="T1" fmla="*/ 0 h 50"/>
                <a:gd name="T2" fmla="*/ 75 w 143"/>
                <a:gd name="T3" fmla="*/ 50 h 50"/>
                <a:gd name="T4" fmla="*/ 0 w 143"/>
                <a:gd name="T5" fmla="*/ 31 h 50"/>
                <a:gd name="T6" fmla="*/ 18 w 143"/>
                <a:gd name="T7" fmla="*/ 12 h 50"/>
                <a:gd name="T8" fmla="*/ 143 w 143"/>
                <a:gd name="T9" fmla="*/ 0 h 50"/>
              </a:gdLst>
              <a:ahLst/>
              <a:cxnLst>
                <a:cxn ang="0">
                  <a:pos x="T0" y="T1"/>
                </a:cxn>
                <a:cxn ang="0">
                  <a:pos x="T2" y="T3"/>
                </a:cxn>
                <a:cxn ang="0">
                  <a:pos x="T4" y="T5"/>
                </a:cxn>
                <a:cxn ang="0">
                  <a:pos x="T6" y="T7"/>
                </a:cxn>
                <a:cxn ang="0">
                  <a:pos x="T8" y="T9"/>
                </a:cxn>
              </a:cxnLst>
              <a:rect l="0" t="0" r="r" b="b"/>
              <a:pathLst>
                <a:path w="143" h="50">
                  <a:moveTo>
                    <a:pt x="143" y="0"/>
                  </a:moveTo>
                  <a:lnTo>
                    <a:pt x="75" y="50"/>
                  </a:lnTo>
                  <a:lnTo>
                    <a:pt x="0" y="31"/>
                  </a:lnTo>
                  <a:lnTo>
                    <a:pt x="18" y="12"/>
                  </a:lnTo>
                  <a:lnTo>
                    <a:pt x="143" y="0"/>
                  </a:lnTo>
                  <a:close/>
                </a:path>
              </a:pathLst>
            </a:custGeom>
            <a:solidFill>
              <a:srgbClr val="F9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4" name="Freeform 176">
              <a:extLst>
                <a:ext uri="{FF2B5EF4-FFF2-40B4-BE49-F238E27FC236}">
                  <a16:creationId xmlns:a16="http://schemas.microsoft.com/office/drawing/2014/main" xmlns="" id="{7593015B-B146-456C-AB44-A5F153E022C3}"/>
                </a:ext>
              </a:extLst>
            </p:cNvPr>
            <p:cNvSpPr>
              <a:spLocks/>
            </p:cNvSpPr>
            <p:nvPr/>
          </p:nvSpPr>
          <p:spPr bwMode="auto">
            <a:xfrm>
              <a:off x="9439288" y="1758117"/>
              <a:ext cx="1258096" cy="1332588"/>
            </a:xfrm>
            <a:custGeom>
              <a:avLst/>
              <a:gdLst>
                <a:gd name="T0" fmla="*/ 608 w 608"/>
                <a:gd name="T1" fmla="*/ 0 h 644"/>
                <a:gd name="T2" fmla="*/ 60 w 608"/>
                <a:gd name="T3" fmla="*/ 235 h 644"/>
                <a:gd name="T4" fmla="*/ 62 w 608"/>
                <a:gd name="T5" fmla="*/ 393 h 644"/>
                <a:gd name="T6" fmla="*/ 0 w 608"/>
                <a:gd name="T7" fmla="*/ 457 h 644"/>
                <a:gd name="T8" fmla="*/ 210 w 608"/>
                <a:gd name="T9" fmla="*/ 644 h 644"/>
                <a:gd name="T10" fmla="*/ 271 w 608"/>
                <a:gd name="T11" fmla="*/ 575 h 644"/>
                <a:gd name="T12" fmla="*/ 434 w 608"/>
                <a:gd name="T13" fmla="*/ 553 h 644"/>
                <a:gd name="T14" fmla="*/ 608 w 608"/>
                <a:gd name="T15" fmla="*/ 0 h 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8" h="644">
                  <a:moveTo>
                    <a:pt x="608" y="0"/>
                  </a:moveTo>
                  <a:lnTo>
                    <a:pt x="60" y="235"/>
                  </a:lnTo>
                  <a:lnTo>
                    <a:pt x="62" y="393"/>
                  </a:lnTo>
                  <a:lnTo>
                    <a:pt x="0" y="457"/>
                  </a:lnTo>
                  <a:lnTo>
                    <a:pt x="210" y="644"/>
                  </a:lnTo>
                  <a:lnTo>
                    <a:pt x="271" y="575"/>
                  </a:lnTo>
                  <a:lnTo>
                    <a:pt x="434" y="553"/>
                  </a:lnTo>
                  <a:lnTo>
                    <a:pt x="608" y="0"/>
                  </a:lnTo>
                  <a:close/>
                </a:path>
              </a:pathLst>
            </a:custGeom>
            <a:solidFill>
              <a:srgbClr val="FC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5" name="Freeform 177">
              <a:extLst>
                <a:ext uri="{FF2B5EF4-FFF2-40B4-BE49-F238E27FC236}">
                  <a16:creationId xmlns:a16="http://schemas.microsoft.com/office/drawing/2014/main" xmlns="" id="{3877D58E-B388-43A4-94B1-6E4660039354}"/>
                </a:ext>
              </a:extLst>
            </p:cNvPr>
            <p:cNvSpPr>
              <a:spLocks/>
            </p:cNvSpPr>
            <p:nvPr/>
          </p:nvSpPr>
          <p:spPr bwMode="auto">
            <a:xfrm>
              <a:off x="9433079" y="1758117"/>
              <a:ext cx="1264303" cy="1336726"/>
            </a:xfrm>
            <a:custGeom>
              <a:avLst/>
              <a:gdLst>
                <a:gd name="T0" fmla="*/ 1315 w 1315"/>
                <a:gd name="T1" fmla="*/ 0 h 1404"/>
                <a:gd name="T2" fmla="*/ 944 w 1315"/>
                <a:gd name="T3" fmla="*/ 1202 h 1404"/>
                <a:gd name="T4" fmla="*/ 944 w 1315"/>
                <a:gd name="T5" fmla="*/ 1205 h 1404"/>
                <a:gd name="T6" fmla="*/ 941 w 1315"/>
                <a:gd name="T7" fmla="*/ 1205 h 1404"/>
                <a:gd name="T8" fmla="*/ 590 w 1315"/>
                <a:gd name="T9" fmla="*/ 1254 h 1404"/>
                <a:gd name="T10" fmla="*/ 592 w 1315"/>
                <a:gd name="T11" fmla="*/ 1253 h 1404"/>
                <a:gd name="T12" fmla="*/ 461 w 1315"/>
                <a:gd name="T13" fmla="*/ 1400 h 1404"/>
                <a:gd name="T14" fmla="*/ 458 w 1315"/>
                <a:gd name="T15" fmla="*/ 1404 h 1404"/>
                <a:gd name="T16" fmla="*/ 455 w 1315"/>
                <a:gd name="T17" fmla="*/ 1401 h 1404"/>
                <a:gd name="T18" fmla="*/ 224 w 1315"/>
                <a:gd name="T19" fmla="*/ 1195 h 1404"/>
                <a:gd name="T20" fmla="*/ 3 w 1315"/>
                <a:gd name="T21" fmla="*/ 997 h 1404"/>
                <a:gd name="T22" fmla="*/ 0 w 1315"/>
                <a:gd name="T23" fmla="*/ 994 h 1404"/>
                <a:gd name="T24" fmla="*/ 3 w 1315"/>
                <a:gd name="T25" fmla="*/ 991 h 1404"/>
                <a:gd name="T26" fmla="*/ 137 w 1315"/>
                <a:gd name="T27" fmla="*/ 851 h 1404"/>
                <a:gd name="T28" fmla="*/ 136 w 1315"/>
                <a:gd name="T29" fmla="*/ 854 h 1404"/>
                <a:gd name="T30" fmla="*/ 130 w 1315"/>
                <a:gd name="T31" fmla="*/ 512 h 1404"/>
                <a:gd name="T32" fmla="*/ 130 w 1315"/>
                <a:gd name="T33" fmla="*/ 509 h 1404"/>
                <a:gd name="T34" fmla="*/ 133 w 1315"/>
                <a:gd name="T35" fmla="*/ 508 h 1404"/>
                <a:gd name="T36" fmla="*/ 1315 w 1315"/>
                <a:gd name="T37" fmla="*/ 0 h 1404"/>
                <a:gd name="T38" fmla="*/ 136 w 1315"/>
                <a:gd name="T39" fmla="*/ 516 h 1404"/>
                <a:gd name="T40" fmla="*/ 138 w 1315"/>
                <a:gd name="T41" fmla="*/ 512 h 1404"/>
                <a:gd name="T42" fmla="*/ 144 w 1315"/>
                <a:gd name="T43" fmla="*/ 854 h 1404"/>
                <a:gd name="T44" fmla="*/ 144 w 1315"/>
                <a:gd name="T45" fmla="*/ 856 h 1404"/>
                <a:gd name="T46" fmla="*/ 143 w 1315"/>
                <a:gd name="T47" fmla="*/ 857 h 1404"/>
                <a:gd name="T48" fmla="*/ 9 w 1315"/>
                <a:gd name="T49" fmla="*/ 997 h 1404"/>
                <a:gd name="T50" fmla="*/ 9 w 1315"/>
                <a:gd name="T51" fmla="*/ 991 h 1404"/>
                <a:gd name="T52" fmla="*/ 230 w 1315"/>
                <a:gd name="T53" fmla="*/ 1188 h 1404"/>
                <a:gd name="T54" fmla="*/ 460 w 1315"/>
                <a:gd name="T55" fmla="*/ 1394 h 1404"/>
                <a:gd name="T56" fmla="*/ 454 w 1315"/>
                <a:gd name="T57" fmla="*/ 1395 h 1404"/>
                <a:gd name="T58" fmla="*/ 586 w 1315"/>
                <a:gd name="T59" fmla="*/ 1247 h 1404"/>
                <a:gd name="T60" fmla="*/ 587 w 1315"/>
                <a:gd name="T61" fmla="*/ 1246 h 1404"/>
                <a:gd name="T62" fmla="*/ 589 w 1315"/>
                <a:gd name="T63" fmla="*/ 1246 h 1404"/>
                <a:gd name="T64" fmla="*/ 940 w 1315"/>
                <a:gd name="T65" fmla="*/ 1197 h 1404"/>
                <a:gd name="T66" fmla="*/ 937 w 1315"/>
                <a:gd name="T67" fmla="*/ 1200 h 1404"/>
                <a:gd name="T68" fmla="*/ 1315 w 1315"/>
                <a:gd name="T69" fmla="*/ 0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15" h="1404">
                  <a:moveTo>
                    <a:pt x="1315" y="0"/>
                  </a:moveTo>
                  <a:cubicBezTo>
                    <a:pt x="1305" y="34"/>
                    <a:pt x="1163" y="495"/>
                    <a:pt x="944" y="1202"/>
                  </a:cubicBezTo>
                  <a:lnTo>
                    <a:pt x="944" y="1205"/>
                  </a:lnTo>
                  <a:lnTo>
                    <a:pt x="941" y="1205"/>
                  </a:lnTo>
                  <a:cubicBezTo>
                    <a:pt x="830" y="1221"/>
                    <a:pt x="712" y="1237"/>
                    <a:pt x="590" y="1254"/>
                  </a:cubicBezTo>
                  <a:lnTo>
                    <a:pt x="592" y="1253"/>
                  </a:lnTo>
                  <a:cubicBezTo>
                    <a:pt x="551" y="1300"/>
                    <a:pt x="506" y="1350"/>
                    <a:pt x="461" y="1400"/>
                  </a:cubicBezTo>
                  <a:lnTo>
                    <a:pt x="458" y="1404"/>
                  </a:lnTo>
                  <a:lnTo>
                    <a:pt x="455" y="1401"/>
                  </a:lnTo>
                  <a:cubicBezTo>
                    <a:pt x="381" y="1335"/>
                    <a:pt x="303" y="1265"/>
                    <a:pt x="224" y="1195"/>
                  </a:cubicBezTo>
                  <a:cubicBezTo>
                    <a:pt x="149" y="1128"/>
                    <a:pt x="75" y="1062"/>
                    <a:pt x="3" y="997"/>
                  </a:cubicBezTo>
                  <a:lnTo>
                    <a:pt x="0" y="994"/>
                  </a:lnTo>
                  <a:lnTo>
                    <a:pt x="3" y="991"/>
                  </a:lnTo>
                  <a:cubicBezTo>
                    <a:pt x="48" y="944"/>
                    <a:pt x="93" y="897"/>
                    <a:pt x="137" y="851"/>
                  </a:cubicBezTo>
                  <a:lnTo>
                    <a:pt x="136" y="854"/>
                  </a:lnTo>
                  <a:cubicBezTo>
                    <a:pt x="134" y="736"/>
                    <a:pt x="132" y="621"/>
                    <a:pt x="130" y="512"/>
                  </a:cubicBezTo>
                  <a:lnTo>
                    <a:pt x="130" y="509"/>
                  </a:lnTo>
                  <a:lnTo>
                    <a:pt x="133" y="508"/>
                  </a:lnTo>
                  <a:cubicBezTo>
                    <a:pt x="825" y="211"/>
                    <a:pt x="1283" y="14"/>
                    <a:pt x="1315" y="0"/>
                  </a:cubicBezTo>
                  <a:cubicBezTo>
                    <a:pt x="1283" y="14"/>
                    <a:pt x="826" y="214"/>
                    <a:pt x="136" y="516"/>
                  </a:cubicBezTo>
                  <a:lnTo>
                    <a:pt x="138" y="512"/>
                  </a:lnTo>
                  <a:cubicBezTo>
                    <a:pt x="140" y="621"/>
                    <a:pt x="142" y="736"/>
                    <a:pt x="144" y="854"/>
                  </a:cubicBezTo>
                  <a:lnTo>
                    <a:pt x="144" y="856"/>
                  </a:lnTo>
                  <a:lnTo>
                    <a:pt x="143" y="857"/>
                  </a:lnTo>
                  <a:cubicBezTo>
                    <a:pt x="99" y="903"/>
                    <a:pt x="55" y="950"/>
                    <a:pt x="9" y="997"/>
                  </a:cubicBezTo>
                  <a:lnTo>
                    <a:pt x="9" y="991"/>
                  </a:lnTo>
                  <a:cubicBezTo>
                    <a:pt x="81" y="1055"/>
                    <a:pt x="155" y="1121"/>
                    <a:pt x="230" y="1188"/>
                  </a:cubicBezTo>
                  <a:cubicBezTo>
                    <a:pt x="309" y="1259"/>
                    <a:pt x="386" y="1328"/>
                    <a:pt x="460" y="1394"/>
                  </a:cubicBezTo>
                  <a:lnTo>
                    <a:pt x="454" y="1395"/>
                  </a:lnTo>
                  <a:cubicBezTo>
                    <a:pt x="500" y="1344"/>
                    <a:pt x="544" y="1294"/>
                    <a:pt x="586" y="1247"/>
                  </a:cubicBezTo>
                  <a:lnTo>
                    <a:pt x="587" y="1246"/>
                  </a:lnTo>
                  <a:lnTo>
                    <a:pt x="589" y="1246"/>
                  </a:lnTo>
                  <a:cubicBezTo>
                    <a:pt x="711" y="1229"/>
                    <a:pt x="828" y="1213"/>
                    <a:pt x="940" y="1197"/>
                  </a:cubicBezTo>
                  <a:lnTo>
                    <a:pt x="937" y="1200"/>
                  </a:lnTo>
                  <a:cubicBezTo>
                    <a:pt x="1159" y="494"/>
                    <a:pt x="1305" y="34"/>
                    <a:pt x="1315" y="0"/>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6" name="Freeform 178">
              <a:extLst>
                <a:ext uri="{FF2B5EF4-FFF2-40B4-BE49-F238E27FC236}">
                  <a16:creationId xmlns:a16="http://schemas.microsoft.com/office/drawing/2014/main" xmlns="" id="{B5A88F8E-4BD1-482E-80DE-C1C1A35CAEF5}"/>
                </a:ext>
              </a:extLst>
            </p:cNvPr>
            <p:cNvSpPr>
              <a:spLocks/>
            </p:cNvSpPr>
            <p:nvPr/>
          </p:nvSpPr>
          <p:spPr bwMode="auto">
            <a:xfrm>
              <a:off x="9906936" y="2242318"/>
              <a:ext cx="395226" cy="393155"/>
            </a:xfrm>
            <a:custGeom>
              <a:avLst/>
              <a:gdLst>
                <a:gd name="T0" fmla="*/ 344 w 412"/>
                <a:gd name="T1" fmla="*/ 330 h 412"/>
                <a:gd name="T2" fmla="*/ 82 w 412"/>
                <a:gd name="T3" fmla="*/ 344 h 412"/>
                <a:gd name="T4" fmla="*/ 68 w 412"/>
                <a:gd name="T5" fmla="*/ 83 h 412"/>
                <a:gd name="T6" fmla="*/ 329 w 412"/>
                <a:gd name="T7" fmla="*/ 68 h 412"/>
                <a:gd name="T8" fmla="*/ 344 w 412"/>
                <a:gd name="T9" fmla="*/ 330 h 412"/>
              </a:gdLst>
              <a:ahLst/>
              <a:cxnLst>
                <a:cxn ang="0">
                  <a:pos x="T0" y="T1"/>
                </a:cxn>
                <a:cxn ang="0">
                  <a:pos x="T2" y="T3"/>
                </a:cxn>
                <a:cxn ang="0">
                  <a:pos x="T4" y="T5"/>
                </a:cxn>
                <a:cxn ang="0">
                  <a:pos x="T6" y="T7"/>
                </a:cxn>
                <a:cxn ang="0">
                  <a:pos x="T8" y="T9"/>
                </a:cxn>
              </a:cxnLst>
              <a:rect l="0" t="0" r="r" b="b"/>
              <a:pathLst>
                <a:path w="412" h="412">
                  <a:moveTo>
                    <a:pt x="344" y="330"/>
                  </a:moveTo>
                  <a:cubicBezTo>
                    <a:pt x="276" y="406"/>
                    <a:pt x="159" y="412"/>
                    <a:pt x="82" y="344"/>
                  </a:cubicBezTo>
                  <a:cubicBezTo>
                    <a:pt x="6" y="276"/>
                    <a:pt x="0" y="159"/>
                    <a:pt x="68" y="83"/>
                  </a:cubicBezTo>
                  <a:cubicBezTo>
                    <a:pt x="136" y="6"/>
                    <a:pt x="253" y="0"/>
                    <a:pt x="329" y="68"/>
                  </a:cubicBezTo>
                  <a:cubicBezTo>
                    <a:pt x="406" y="136"/>
                    <a:pt x="412" y="253"/>
                    <a:pt x="344" y="330"/>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7" name="Freeform 179">
              <a:extLst>
                <a:ext uri="{FF2B5EF4-FFF2-40B4-BE49-F238E27FC236}">
                  <a16:creationId xmlns:a16="http://schemas.microsoft.com/office/drawing/2014/main" xmlns="" id="{3EA7CA36-22BE-4AC8-8D20-4F0641BC0D7E}"/>
                </a:ext>
              </a:extLst>
            </p:cNvPr>
            <p:cNvSpPr>
              <a:spLocks/>
            </p:cNvSpPr>
            <p:nvPr/>
          </p:nvSpPr>
          <p:spPr bwMode="auto">
            <a:xfrm>
              <a:off x="10103511" y="1756048"/>
              <a:ext cx="595940" cy="684918"/>
            </a:xfrm>
            <a:custGeom>
              <a:avLst/>
              <a:gdLst>
                <a:gd name="T0" fmla="*/ 619 w 621"/>
                <a:gd name="T1" fmla="*/ 1 h 718"/>
                <a:gd name="T2" fmla="*/ 314 w 621"/>
                <a:gd name="T3" fmla="*/ 361 h 718"/>
                <a:gd name="T4" fmla="*/ 2 w 621"/>
                <a:gd name="T5" fmla="*/ 716 h 718"/>
                <a:gd name="T6" fmla="*/ 307 w 621"/>
                <a:gd name="T7" fmla="*/ 356 h 718"/>
                <a:gd name="T8" fmla="*/ 619 w 621"/>
                <a:gd name="T9" fmla="*/ 1 h 718"/>
              </a:gdLst>
              <a:ahLst/>
              <a:cxnLst>
                <a:cxn ang="0">
                  <a:pos x="T0" y="T1"/>
                </a:cxn>
                <a:cxn ang="0">
                  <a:pos x="T2" y="T3"/>
                </a:cxn>
                <a:cxn ang="0">
                  <a:pos x="T4" y="T5"/>
                </a:cxn>
                <a:cxn ang="0">
                  <a:pos x="T6" y="T7"/>
                </a:cxn>
                <a:cxn ang="0">
                  <a:pos x="T8" y="T9"/>
                </a:cxn>
              </a:cxnLst>
              <a:rect l="0" t="0" r="r" b="b"/>
              <a:pathLst>
                <a:path w="621" h="718">
                  <a:moveTo>
                    <a:pt x="619" y="1"/>
                  </a:moveTo>
                  <a:cubicBezTo>
                    <a:pt x="621" y="3"/>
                    <a:pt x="484" y="164"/>
                    <a:pt x="314" y="361"/>
                  </a:cubicBezTo>
                  <a:cubicBezTo>
                    <a:pt x="143" y="559"/>
                    <a:pt x="4" y="718"/>
                    <a:pt x="2" y="716"/>
                  </a:cubicBezTo>
                  <a:cubicBezTo>
                    <a:pt x="0" y="715"/>
                    <a:pt x="137" y="553"/>
                    <a:pt x="307" y="356"/>
                  </a:cubicBezTo>
                  <a:cubicBezTo>
                    <a:pt x="478" y="158"/>
                    <a:pt x="618" y="0"/>
                    <a:pt x="619" y="1"/>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8" name="Freeform 180">
              <a:extLst>
                <a:ext uri="{FF2B5EF4-FFF2-40B4-BE49-F238E27FC236}">
                  <a16:creationId xmlns:a16="http://schemas.microsoft.com/office/drawing/2014/main" xmlns="" id="{2C314C29-C7EA-4CAB-829F-9CC5F803B933}"/>
                </a:ext>
              </a:extLst>
            </p:cNvPr>
            <p:cNvSpPr>
              <a:spLocks/>
            </p:cNvSpPr>
            <p:nvPr/>
          </p:nvSpPr>
          <p:spPr bwMode="auto">
            <a:xfrm>
              <a:off x="7074151" y="2856883"/>
              <a:ext cx="2661038" cy="2894862"/>
            </a:xfrm>
            <a:custGeom>
              <a:avLst/>
              <a:gdLst>
                <a:gd name="T0" fmla="*/ 133 w 2769"/>
                <a:gd name="T1" fmla="*/ 2929 h 3038"/>
                <a:gd name="T2" fmla="*/ 108 w 2769"/>
                <a:gd name="T3" fmla="*/ 2513 h 3038"/>
                <a:gd name="T4" fmla="*/ 2329 w 2769"/>
                <a:gd name="T5" fmla="*/ 0 h 3038"/>
                <a:gd name="T6" fmla="*/ 2769 w 2769"/>
                <a:gd name="T7" fmla="*/ 393 h 3038"/>
                <a:gd name="T8" fmla="*/ 551 w 2769"/>
                <a:gd name="T9" fmla="*/ 2904 h 3038"/>
                <a:gd name="T10" fmla="*/ 133 w 2769"/>
                <a:gd name="T11" fmla="*/ 2929 h 3038"/>
              </a:gdLst>
              <a:ahLst/>
              <a:cxnLst>
                <a:cxn ang="0">
                  <a:pos x="T0" y="T1"/>
                </a:cxn>
                <a:cxn ang="0">
                  <a:pos x="T2" y="T3"/>
                </a:cxn>
                <a:cxn ang="0">
                  <a:pos x="T4" y="T5"/>
                </a:cxn>
                <a:cxn ang="0">
                  <a:pos x="T6" y="T7"/>
                </a:cxn>
                <a:cxn ang="0">
                  <a:pos x="T8" y="T9"/>
                </a:cxn>
                <a:cxn ang="0">
                  <a:pos x="T10" y="T11"/>
                </a:cxn>
              </a:cxnLst>
              <a:rect l="0" t="0" r="r" b="b"/>
              <a:pathLst>
                <a:path w="2769" h="3038">
                  <a:moveTo>
                    <a:pt x="133" y="2929"/>
                  </a:moveTo>
                  <a:cubicBezTo>
                    <a:pt x="11" y="2820"/>
                    <a:pt x="0" y="2635"/>
                    <a:pt x="108" y="2513"/>
                  </a:cubicBezTo>
                  <a:lnTo>
                    <a:pt x="2329" y="0"/>
                  </a:lnTo>
                  <a:lnTo>
                    <a:pt x="2769" y="393"/>
                  </a:lnTo>
                  <a:lnTo>
                    <a:pt x="551" y="2904"/>
                  </a:lnTo>
                  <a:cubicBezTo>
                    <a:pt x="442" y="3027"/>
                    <a:pt x="255" y="3038"/>
                    <a:pt x="133" y="2929"/>
                  </a:cubicBez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9" name="Freeform 181">
              <a:extLst>
                <a:ext uri="{FF2B5EF4-FFF2-40B4-BE49-F238E27FC236}">
                  <a16:creationId xmlns:a16="http://schemas.microsoft.com/office/drawing/2014/main" xmlns="" id="{EE041A19-0563-4EF0-8012-7C39BE26841B}"/>
                </a:ext>
              </a:extLst>
            </p:cNvPr>
            <p:cNvSpPr>
              <a:spLocks/>
            </p:cNvSpPr>
            <p:nvPr/>
          </p:nvSpPr>
          <p:spPr bwMode="auto">
            <a:xfrm>
              <a:off x="9277887" y="2654097"/>
              <a:ext cx="651810" cy="612494"/>
            </a:xfrm>
            <a:custGeom>
              <a:avLst/>
              <a:gdLst>
                <a:gd name="T0" fmla="*/ 241 w 315"/>
                <a:gd name="T1" fmla="*/ 296 h 296"/>
                <a:gd name="T2" fmla="*/ 0 w 315"/>
                <a:gd name="T3" fmla="*/ 83 h 296"/>
                <a:gd name="T4" fmla="*/ 75 w 315"/>
                <a:gd name="T5" fmla="*/ 0 h 296"/>
                <a:gd name="T6" fmla="*/ 315 w 315"/>
                <a:gd name="T7" fmla="*/ 213 h 296"/>
                <a:gd name="T8" fmla="*/ 241 w 315"/>
                <a:gd name="T9" fmla="*/ 296 h 296"/>
              </a:gdLst>
              <a:ahLst/>
              <a:cxnLst>
                <a:cxn ang="0">
                  <a:pos x="T0" y="T1"/>
                </a:cxn>
                <a:cxn ang="0">
                  <a:pos x="T2" y="T3"/>
                </a:cxn>
                <a:cxn ang="0">
                  <a:pos x="T4" y="T5"/>
                </a:cxn>
                <a:cxn ang="0">
                  <a:pos x="T6" y="T7"/>
                </a:cxn>
                <a:cxn ang="0">
                  <a:pos x="T8" y="T9"/>
                </a:cxn>
              </a:cxnLst>
              <a:rect l="0" t="0" r="r" b="b"/>
              <a:pathLst>
                <a:path w="315" h="296">
                  <a:moveTo>
                    <a:pt x="241" y="296"/>
                  </a:moveTo>
                  <a:lnTo>
                    <a:pt x="0" y="83"/>
                  </a:lnTo>
                  <a:lnTo>
                    <a:pt x="75" y="0"/>
                  </a:lnTo>
                  <a:lnTo>
                    <a:pt x="315" y="213"/>
                  </a:lnTo>
                  <a:lnTo>
                    <a:pt x="241" y="296"/>
                  </a:ln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20" name="Group 319">
              <a:extLst>
                <a:ext uri="{FF2B5EF4-FFF2-40B4-BE49-F238E27FC236}">
                  <a16:creationId xmlns:a16="http://schemas.microsoft.com/office/drawing/2014/main" xmlns="" id="{C7780207-2EE3-4669-9667-8EC7AC2C419B}"/>
                </a:ext>
              </a:extLst>
            </p:cNvPr>
            <p:cNvGrpSpPr/>
            <p:nvPr/>
          </p:nvGrpSpPr>
          <p:grpSpPr>
            <a:xfrm rot="272142">
              <a:off x="9826233" y="1019401"/>
              <a:ext cx="1676082" cy="1407078"/>
              <a:chOff x="9074081" y="1624069"/>
              <a:chExt cx="1676082" cy="1407078"/>
            </a:xfrm>
          </p:grpSpPr>
          <p:sp>
            <p:nvSpPr>
              <p:cNvPr id="321" name="Freeform 182">
                <a:extLst>
                  <a:ext uri="{FF2B5EF4-FFF2-40B4-BE49-F238E27FC236}">
                    <a16:creationId xmlns:a16="http://schemas.microsoft.com/office/drawing/2014/main" xmlns="" id="{9F16E7A5-589A-429E-B19B-DECE1E5B9612}"/>
                  </a:ext>
                </a:extLst>
              </p:cNvPr>
              <p:cNvSpPr>
                <a:spLocks/>
              </p:cNvSpPr>
              <p:nvPr/>
            </p:nvSpPr>
            <p:spPr bwMode="auto">
              <a:xfrm>
                <a:off x="9847976" y="2282085"/>
                <a:ext cx="173816" cy="171746"/>
              </a:xfrm>
              <a:custGeom>
                <a:avLst/>
                <a:gdLst>
                  <a:gd name="T0" fmla="*/ 46 w 84"/>
                  <a:gd name="T1" fmla="*/ 83 h 83"/>
                  <a:gd name="T2" fmla="*/ 0 w 84"/>
                  <a:gd name="T3" fmla="*/ 45 h 83"/>
                  <a:gd name="T4" fmla="*/ 38 w 84"/>
                  <a:gd name="T5" fmla="*/ 0 h 83"/>
                  <a:gd name="T6" fmla="*/ 84 w 84"/>
                  <a:gd name="T7" fmla="*/ 38 h 83"/>
                  <a:gd name="T8" fmla="*/ 46 w 84"/>
                  <a:gd name="T9" fmla="*/ 83 h 83"/>
                </a:gdLst>
                <a:ahLst/>
                <a:cxnLst>
                  <a:cxn ang="0">
                    <a:pos x="T0" y="T1"/>
                  </a:cxn>
                  <a:cxn ang="0">
                    <a:pos x="T2" y="T3"/>
                  </a:cxn>
                  <a:cxn ang="0">
                    <a:pos x="T4" y="T5"/>
                  </a:cxn>
                  <a:cxn ang="0">
                    <a:pos x="T6" y="T7"/>
                  </a:cxn>
                  <a:cxn ang="0">
                    <a:pos x="T8" y="T9"/>
                  </a:cxn>
                </a:cxnLst>
                <a:rect l="0" t="0" r="r" b="b"/>
                <a:pathLst>
                  <a:path w="84" h="83">
                    <a:moveTo>
                      <a:pt x="46" y="83"/>
                    </a:moveTo>
                    <a:lnTo>
                      <a:pt x="0" y="45"/>
                    </a:lnTo>
                    <a:lnTo>
                      <a:pt x="38" y="0"/>
                    </a:lnTo>
                    <a:lnTo>
                      <a:pt x="84" y="38"/>
                    </a:lnTo>
                    <a:lnTo>
                      <a:pt x="46" y="83"/>
                    </a:ln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2" name="Freeform 183">
                <a:extLst>
                  <a:ext uri="{FF2B5EF4-FFF2-40B4-BE49-F238E27FC236}">
                    <a16:creationId xmlns:a16="http://schemas.microsoft.com/office/drawing/2014/main" xmlns="" id="{2F8C9BF1-B56B-4BB1-BC47-0E5013FCD3BF}"/>
                  </a:ext>
                </a:extLst>
              </p:cNvPr>
              <p:cNvSpPr>
                <a:spLocks/>
              </p:cNvSpPr>
              <p:nvPr/>
            </p:nvSpPr>
            <p:spPr bwMode="auto">
              <a:xfrm>
                <a:off x="9111328" y="1659244"/>
                <a:ext cx="1611936" cy="1342935"/>
              </a:xfrm>
              <a:custGeom>
                <a:avLst/>
                <a:gdLst>
                  <a:gd name="T0" fmla="*/ 1673 w 1677"/>
                  <a:gd name="T1" fmla="*/ 1404 h 1409"/>
                  <a:gd name="T2" fmla="*/ 831 w 1677"/>
                  <a:gd name="T3" fmla="*/ 714 h 1409"/>
                  <a:gd name="T4" fmla="*/ 5 w 1677"/>
                  <a:gd name="T5" fmla="*/ 6 h 1409"/>
                  <a:gd name="T6" fmla="*/ 846 w 1677"/>
                  <a:gd name="T7" fmla="*/ 695 h 1409"/>
                  <a:gd name="T8" fmla="*/ 1673 w 1677"/>
                  <a:gd name="T9" fmla="*/ 1404 h 1409"/>
                </a:gdLst>
                <a:ahLst/>
                <a:cxnLst>
                  <a:cxn ang="0">
                    <a:pos x="T0" y="T1"/>
                  </a:cxn>
                  <a:cxn ang="0">
                    <a:pos x="T2" y="T3"/>
                  </a:cxn>
                  <a:cxn ang="0">
                    <a:pos x="T4" y="T5"/>
                  </a:cxn>
                  <a:cxn ang="0">
                    <a:pos x="T6" y="T7"/>
                  </a:cxn>
                  <a:cxn ang="0">
                    <a:pos x="T8" y="T9"/>
                  </a:cxn>
                </a:cxnLst>
                <a:rect l="0" t="0" r="r" b="b"/>
                <a:pathLst>
                  <a:path w="1677" h="1409">
                    <a:moveTo>
                      <a:pt x="1673" y="1404"/>
                    </a:moveTo>
                    <a:cubicBezTo>
                      <a:pt x="1669" y="1409"/>
                      <a:pt x="1292" y="1100"/>
                      <a:pt x="831" y="714"/>
                    </a:cubicBezTo>
                    <a:cubicBezTo>
                      <a:pt x="370" y="328"/>
                      <a:pt x="0" y="11"/>
                      <a:pt x="5" y="6"/>
                    </a:cubicBezTo>
                    <a:cubicBezTo>
                      <a:pt x="9" y="0"/>
                      <a:pt x="386" y="309"/>
                      <a:pt x="846" y="695"/>
                    </a:cubicBezTo>
                    <a:cubicBezTo>
                      <a:pt x="1307" y="1081"/>
                      <a:pt x="1677" y="1399"/>
                      <a:pt x="1673" y="1404"/>
                    </a:cubicBez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3" name="Freeform 184">
                <a:extLst>
                  <a:ext uri="{FF2B5EF4-FFF2-40B4-BE49-F238E27FC236}">
                    <a16:creationId xmlns:a16="http://schemas.microsoft.com/office/drawing/2014/main" xmlns="" id="{C8377931-4984-42B9-A395-7418DF5D2574}"/>
                  </a:ext>
                </a:extLst>
              </p:cNvPr>
              <p:cNvSpPr>
                <a:spLocks/>
              </p:cNvSpPr>
              <p:nvPr/>
            </p:nvSpPr>
            <p:spPr bwMode="auto">
              <a:xfrm>
                <a:off x="10667394" y="2948379"/>
                <a:ext cx="82769" cy="82768"/>
              </a:xfrm>
              <a:custGeom>
                <a:avLst/>
                <a:gdLst>
                  <a:gd name="T0" fmla="*/ 72 w 85"/>
                  <a:gd name="T1" fmla="*/ 67 h 86"/>
                  <a:gd name="T2" fmla="*/ 18 w 85"/>
                  <a:gd name="T3" fmla="*/ 72 h 86"/>
                  <a:gd name="T4" fmla="*/ 13 w 85"/>
                  <a:gd name="T5" fmla="*/ 18 h 86"/>
                  <a:gd name="T6" fmla="*/ 67 w 85"/>
                  <a:gd name="T7" fmla="*/ 14 h 86"/>
                  <a:gd name="T8" fmla="*/ 72 w 85"/>
                  <a:gd name="T9" fmla="*/ 67 h 86"/>
                </a:gdLst>
                <a:ahLst/>
                <a:cxnLst>
                  <a:cxn ang="0">
                    <a:pos x="T0" y="T1"/>
                  </a:cxn>
                  <a:cxn ang="0">
                    <a:pos x="T2" y="T3"/>
                  </a:cxn>
                  <a:cxn ang="0">
                    <a:pos x="T4" y="T5"/>
                  </a:cxn>
                  <a:cxn ang="0">
                    <a:pos x="T6" y="T7"/>
                  </a:cxn>
                  <a:cxn ang="0">
                    <a:pos x="T8" y="T9"/>
                  </a:cxn>
                </a:cxnLst>
                <a:rect l="0" t="0" r="r" b="b"/>
                <a:pathLst>
                  <a:path w="85" h="86">
                    <a:moveTo>
                      <a:pt x="72" y="67"/>
                    </a:moveTo>
                    <a:cubicBezTo>
                      <a:pt x="58" y="83"/>
                      <a:pt x="34" y="86"/>
                      <a:pt x="18" y="72"/>
                    </a:cubicBezTo>
                    <a:cubicBezTo>
                      <a:pt x="2" y="59"/>
                      <a:pt x="0" y="35"/>
                      <a:pt x="13" y="18"/>
                    </a:cubicBezTo>
                    <a:cubicBezTo>
                      <a:pt x="27" y="2"/>
                      <a:pt x="51" y="0"/>
                      <a:pt x="67" y="14"/>
                    </a:cubicBezTo>
                    <a:cubicBezTo>
                      <a:pt x="83" y="27"/>
                      <a:pt x="85" y="51"/>
                      <a:pt x="72" y="67"/>
                    </a:cubicBezTo>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4" name="Freeform 185">
                <a:extLst>
                  <a:ext uri="{FF2B5EF4-FFF2-40B4-BE49-F238E27FC236}">
                    <a16:creationId xmlns:a16="http://schemas.microsoft.com/office/drawing/2014/main" xmlns="" id="{30FFB810-21D3-4452-B4FC-F9877AF2106F}"/>
                  </a:ext>
                </a:extLst>
              </p:cNvPr>
              <p:cNvSpPr>
                <a:spLocks/>
              </p:cNvSpPr>
              <p:nvPr/>
            </p:nvSpPr>
            <p:spPr bwMode="auto">
              <a:xfrm>
                <a:off x="9074081" y="1624069"/>
                <a:ext cx="82769" cy="80701"/>
              </a:xfrm>
              <a:custGeom>
                <a:avLst/>
                <a:gdLst>
                  <a:gd name="T0" fmla="*/ 72 w 85"/>
                  <a:gd name="T1" fmla="*/ 67 h 85"/>
                  <a:gd name="T2" fmla="*/ 18 w 85"/>
                  <a:gd name="T3" fmla="*/ 72 h 85"/>
                  <a:gd name="T4" fmla="*/ 13 w 85"/>
                  <a:gd name="T5" fmla="*/ 18 h 85"/>
                  <a:gd name="T6" fmla="*/ 67 w 85"/>
                  <a:gd name="T7" fmla="*/ 13 h 85"/>
                  <a:gd name="T8" fmla="*/ 72 w 85"/>
                  <a:gd name="T9" fmla="*/ 67 h 85"/>
                </a:gdLst>
                <a:ahLst/>
                <a:cxnLst>
                  <a:cxn ang="0">
                    <a:pos x="T0" y="T1"/>
                  </a:cxn>
                  <a:cxn ang="0">
                    <a:pos x="T2" y="T3"/>
                  </a:cxn>
                  <a:cxn ang="0">
                    <a:pos x="T4" y="T5"/>
                  </a:cxn>
                  <a:cxn ang="0">
                    <a:pos x="T6" y="T7"/>
                  </a:cxn>
                  <a:cxn ang="0">
                    <a:pos x="T8" y="T9"/>
                  </a:cxn>
                </a:cxnLst>
                <a:rect l="0" t="0" r="r" b="b"/>
                <a:pathLst>
                  <a:path w="85" h="85">
                    <a:moveTo>
                      <a:pt x="72" y="67"/>
                    </a:moveTo>
                    <a:cubicBezTo>
                      <a:pt x="58" y="83"/>
                      <a:pt x="34" y="85"/>
                      <a:pt x="18" y="72"/>
                    </a:cubicBezTo>
                    <a:cubicBezTo>
                      <a:pt x="2" y="58"/>
                      <a:pt x="0" y="34"/>
                      <a:pt x="13" y="18"/>
                    </a:cubicBezTo>
                    <a:cubicBezTo>
                      <a:pt x="27" y="2"/>
                      <a:pt x="51" y="0"/>
                      <a:pt x="67" y="13"/>
                    </a:cubicBezTo>
                    <a:cubicBezTo>
                      <a:pt x="83" y="27"/>
                      <a:pt x="85" y="51"/>
                      <a:pt x="72" y="67"/>
                    </a:cubicBez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25" name="Freeform 186">
              <a:extLst>
                <a:ext uri="{FF2B5EF4-FFF2-40B4-BE49-F238E27FC236}">
                  <a16:creationId xmlns:a16="http://schemas.microsoft.com/office/drawing/2014/main" xmlns="" id="{E91EE514-BC7C-4175-9072-FE17B24B0B39}"/>
                </a:ext>
              </a:extLst>
            </p:cNvPr>
            <p:cNvSpPr>
              <a:spLocks/>
            </p:cNvSpPr>
            <p:nvPr/>
          </p:nvSpPr>
          <p:spPr bwMode="auto">
            <a:xfrm>
              <a:off x="9677249" y="3231413"/>
              <a:ext cx="57939" cy="64147"/>
            </a:xfrm>
            <a:custGeom>
              <a:avLst/>
              <a:gdLst>
                <a:gd name="T0" fmla="*/ 0 w 28"/>
                <a:gd name="T1" fmla="*/ 31 h 31"/>
                <a:gd name="T2" fmla="*/ 0 w 28"/>
                <a:gd name="T3" fmla="*/ 31 h 31"/>
                <a:gd name="T4" fmla="*/ 28 w 28"/>
                <a:gd name="T5" fmla="*/ 0 h 31"/>
                <a:gd name="T6" fmla="*/ 28 w 28"/>
                <a:gd name="T7" fmla="*/ 0 h 31"/>
                <a:gd name="T8" fmla="*/ 0 w 28"/>
                <a:gd name="T9" fmla="*/ 31 h 31"/>
              </a:gdLst>
              <a:ahLst/>
              <a:cxnLst>
                <a:cxn ang="0">
                  <a:pos x="T0" y="T1"/>
                </a:cxn>
                <a:cxn ang="0">
                  <a:pos x="T2" y="T3"/>
                </a:cxn>
                <a:cxn ang="0">
                  <a:pos x="T4" y="T5"/>
                </a:cxn>
                <a:cxn ang="0">
                  <a:pos x="T6" y="T7"/>
                </a:cxn>
                <a:cxn ang="0">
                  <a:pos x="T8" y="T9"/>
                </a:cxn>
              </a:cxnLst>
              <a:rect l="0" t="0" r="r" b="b"/>
              <a:pathLst>
                <a:path w="28" h="31">
                  <a:moveTo>
                    <a:pt x="0" y="31"/>
                  </a:moveTo>
                  <a:lnTo>
                    <a:pt x="0" y="31"/>
                  </a:lnTo>
                  <a:lnTo>
                    <a:pt x="28" y="0"/>
                  </a:lnTo>
                  <a:lnTo>
                    <a:pt x="28" y="0"/>
                  </a:lnTo>
                  <a:lnTo>
                    <a:pt x="0" y="31"/>
                  </a:lnTo>
                  <a:close/>
                </a:path>
              </a:pathLst>
            </a:custGeom>
            <a:solidFill>
              <a:srgbClr val="B2B1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6" name="Freeform 187">
              <a:extLst>
                <a:ext uri="{FF2B5EF4-FFF2-40B4-BE49-F238E27FC236}">
                  <a16:creationId xmlns:a16="http://schemas.microsoft.com/office/drawing/2014/main" xmlns="" id="{94C63878-A200-4A19-B869-C3C77FAF9D8B}"/>
                </a:ext>
              </a:extLst>
            </p:cNvPr>
            <p:cNvSpPr>
              <a:spLocks/>
            </p:cNvSpPr>
            <p:nvPr/>
          </p:nvSpPr>
          <p:spPr bwMode="auto">
            <a:xfrm>
              <a:off x="9292371" y="2856883"/>
              <a:ext cx="442817" cy="438678"/>
            </a:xfrm>
            <a:custGeom>
              <a:avLst/>
              <a:gdLst>
                <a:gd name="T0" fmla="*/ 186 w 214"/>
                <a:gd name="T1" fmla="*/ 212 h 212"/>
                <a:gd name="T2" fmla="*/ 0 w 214"/>
                <a:gd name="T3" fmla="*/ 11 h 212"/>
                <a:gd name="T4" fmla="*/ 9 w 214"/>
                <a:gd name="T5" fmla="*/ 0 h 212"/>
                <a:gd name="T6" fmla="*/ 186 w 214"/>
                <a:gd name="T7" fmla="*/ 156 h 212"/>
                <a:gd name="T8" fmla="*/ 214 w 214"/>
                <a:gd name="T9" fmla="*/ 181 h 212"/>
                <a:gd name="T10" fmla="*/ 186 w 214"/>
                <a:gd name="T11" fmla="*/ 212 h 212"/>
              </a:gdLst>
              <a:ahLst/>
              <a:cxnLst>
                <a:cxn ang="0">
                  <a:pos x="T0" y="T1"/>
                </a:cxn>
                <a:cxn ang="0">
                  <a:pos x="T2" y="T3"/>
                </a:cxn>
                <a:cxn ang="0">
                  <a:pos x="T4" y="T5"/>
                </a:cxn>
                <a:cxn ang="0">
                  <a:pos x="T6" y="T7"/>
                </a:cxn>
                <a:cxn ang="0">
                  <a:pos x="T8" y="T9"/>
                </a:cxn>
                <a:cxn ang="0">
                  <a:pos x="T10" y="T11"/>
                </a:cxn>
              </a:cxnLst>
              <a:rect l="0" t="0" r="r" b="b"/>
              <a:pathLst>
                <a:path w="214" h="212">
                  <a:moveTo>
                    <a:pt x="186" y="212"/>
                  </a:moveTo>
                  <a:lnTo>
                    <a:pt x="0" y="11"/>
                  </a:lnTo>
                  <a:lnTo>
                    <a:pt x="9" y="0"/>
                  </a:lnTo>
                  <a:lnTo>
                    <a:pt x="186" y="156"/>
                  </a:lnTo>
                  <a:lnTo>
                    <a:pt x="214" y="181"/>
                  </a:lnTo>
                  <a:lnTo>
                    <a:pt x="186" y="212"/>
                  </a:lnTo>
                  <a:close/>
                </a:path>
              </a:pathLst>
            </a:custGeom>
            <a:solidFill>
              <a:srgbClr val="BC2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7" name="Freeform 188">
              <a:extLst>
                <a:ext uri="{FF2B5EF4-FFF2-40B4-BE49-F238E27FC236}">
                  <a16:creationId xmlns:a16="http://schemas.microsoft.com/office/drawing/2014/main" xmlns="" id="{90735C69-4462-4495-92A1-A8D23D22E6CD}"/>
                </a:ext>
              </a:extLst>
            </p:cNvPr>
            <p:cNvSpPr>
              <a:spLocks/>
            </p:cNvSpPr>
            <p:nvPr/>
          </p:nvSpPr>
          <p:spPr bwMode="auto">
            <a:xfrm>
              <a:off x="9677249" y="3179683"/>
              <a:ext cx="57939" cy="51732"/>
            </a:xfrm>
            <a:custGeom>
              <a:avLst/>
              <a:gdLst>
                <a:gd name="T0" fmla="*/ 28 w 28"/>
                <a:gd name="T1" fmla="*/ 25 h 25"/>
                <a:gd name="T2" fmla="*/ 28 w 28"/>
                <a:gd name="T3" fmla="*/ 25 h 25"/>
                <a:gd name="T4" fmla="*/ 0 w 28"/>
                <a:gd name="T5" fmla="*/ 0 h 25"/>
                <a:gd name="T6" fmla="*/ 28 w 28"/>
                <a:gd name="T7" fmla="*/ 25 h 25"/>
              </a:gdLst>
              <a:ahLst/>
              <a:cxnLst>
                <a:cxn ang="0">
                  <a:pos x="T0" y="T1"/>
                </a:cxn>
                <a:cxn ang="0">
                  <a:pos x="T2" y="T3"/>
                </a:cxn>
                <a:cxn ang="0">
                  <a:pos x="T4" y="T5"/>
                </a:cxn>
                <a:cxn ang="0">
                  <a:pos x="T6" y="T7"/>
                </a:cxn>
              </a:cxnLst>
              <a:rect l="0" t="0" r="r" b="b"/>
              <a:pathLst>
                <a:path w="28" h="25">
                  <a:moveTo>
                    <a:pt x="28" y="25"/>
                  </a:moveTo>
                  <a:lnTo>
                    <a:pt x="28" y="25"/>
                  </a:lnTo>
                  <a:lnTo>
                    <a:pt x="0" y="0"/>
                  </a:lnTo>
                  <a:lnTo>
                    <a:pt x="28" y="25"/>
                  </a:lnTo>
                  <a:close/>
                </a:path>
              </a:pathLst>
            </a:custGeom>
            <a:solidFill>
              <a:srgbClr val="BC2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8" name="Freeform 189">
              <a:extLst>
                <a:ext uri="{FF2B5EF4-FFF2-40B4-BE49-F238E27FC236}">
                  <a16:creationId xmlns:a16="http://schemas.microsoft.com/office/drawing/2014/main" xmlns="" id="{7AFC5305-C815-4E48-AF4E-B6CCA90A90AC}"/>
                </a:ext>
              </a:extLst>
            </p:cNvPr>
            <p:cNvSpPr>
              <a:spLocks/>
            </p:cNvSpPr>
            <p:nvPr/>
          </p:nvSpPr>
          <p:spPr bwMode="auto">
            <a:xfrm>
              <a:off x="9631726" y="3138298"/>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9" name="Freeform 190">
              <a:extLst>
                <a:ext uri="{FF2B5EF4-FFF2-40B4-BE49-F238E27FC236}">
                  <a16:creationId xmlns:a16="http://schemas.microsoft.com/office/drawing/2014/main" xmlns="" id="{B4AABECE-9932-4796-8619-FA38C60F92BB}"/>
                </a:ext>
              </a:extLst>
            </p:cNvPr>
            <p:cNvSpPr>
              <a:spLocks/>
            </p:cNvSpPr>
            <p:nvPr/>
          </p:nvSpPr>
          <p:spPr bwMode="auto">
            <a:xfrm>
              <a:off x="9569647" y="2776181"/>
              <a:ext cx="62077" cy="53800"/>
            </a:xfrm>
            <a:custGeom>
              <a:avLst/>
              <a:gdLst>
                <a:gd name="T0" fmla="*/ 30 w 30"/>
                <a:gd name="T1" fmla="*/ 26 h 26"/>
                <a:gd name="T2" fmla="*/ 0 w 30"/>
                <a:gd name="T3" fmla="*/ 0 h 26"/>
                <a:gd name="T4" fmla="*/ 0 w 30"/>
                <a:gd name="T5" fmla="*/ 0 h 26"/>
                <a:gd name="T6" fmla="*/ 30 w 30"/>
                <a:gd name="T7" fmla="*/ 26 h 26"/>
              </a:gdLst>
              <a:ahLst/>
              <a:cxnLst>
                <a:cxn ang="0">
                  <a:pos x="T0" y="T1"/>
                </a:cxn>
                <a:cxn ang="0">
                  <a:pos x="T2" y="T3"/>
                </a:cxn>
                <a:cxn ang="0">
                  <a:pos x="T4" y="T5"/>
                </a:cxn>
                <a:cxn ang="0">
                  <a:pos x="T6" y="T7"/>
                </a:cxn>
              </a:cxnLst>
              <a:rect l="0" t="0" r="r" b="b"/>
              <a:pathLst>
                <a:path w="30" h="26">
                  <a:moveTo>
                    <a:pt x="30" y="26"/>
                  </a:moveTo>
                  <a:lnTo>
                    <a:pt x="0" y="0"/>
                  </a:lnTo>
                  <a:lnTo>
                    <a:pt x="0" y="0"/>
                  </a:lnTo>
                  <a:lnTo>
                    <a:pt x="30"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0" name="Freeform 191">
              <a:extLst>
                <a:ext uri="{FF2B5EF4-FFF2-40B4-BE49-F238E27FC236}">
                  <a16:creationId xmlns:a16="http://schemas.microsoft.com/office/drawing/2014/main" xmlns="" id="{885F6C92-F7A2-4366-B572-2F080464BB44}"/>
                </a:ext>
              </a:extLst>
            </p:cNvPr>
            <p:cNvSpPr>
              <a:spLocks/>
            </p:cNvSpPr>
            <p:nvPr/>
          </p:nvSpPr>
          <p:spPr bwMode="auto">
            <a:xfrm>
              <a:off x="9569647" y="2776181"/>
              <a:ext cx="62077" cy="362117"/>
            </a:xfrm>
            <a:custGeom>
              <a:avLst/>
              <a:gdLst>
                <a:gd name="T0" fmla="*/ 30 w 30"/>
                <a:gd name="T1" fmla="*/ 175 h 175"/>
                <a:gd name="T2" fmla="*/ 30 w 30"/>
                <a:gd name="T3" fmla="*/ 175 h 175"/>
                <a:gd name="T4" fmla="*/ 0 w 30"/>
                <a:gd name="T5" fmla="*/ 145 h 175"/>
                <a:gd name="T6" fmla="*/ 0 w 30"/>
                <a:gd name="T7" fmla="*/ 0 h 175"/>
                <a:gd name="T8" fmla="*/ 30 w 30"/>
                <a:gd name="T9" fmla="*/ 26 h 175"/>
                <a:gd name="T10" fmla="*/ 30 w 30"/>
                <a:gd name="T11" fmla="*/ 175 h 175"/>
              </a:gdLst>
              <a:ahLst/>
              <a:cxnLst>
                <a:cxn ang="0">
                  <a:pos x="T0" y="T1"/>
                </a:cxn>
                <a:cxn ang="0">
                  <a:pos x="T2" y="T3"/>
                </a:cxn>
                <a:cxn ang="0">
                  <a:pos x="T4" y="T5"/>
                </a:cxn>
                <a:cxn ang="0">
                  <a:pos x="T6" y="T7"/>
                </a:cxn>
                <a:cxn ang="0">
                  <a:pos x="T8" y="T9"/>
                </a:cxn>
                <a:cxn ang="0">
                  <a:pos x="T10" y="T11"/>
                </a:cxn>
              </a:cxnLst>
              <a:rect l="0" t="0" r="r" b="b"/>
              <a:pathLst>
                <a:path w="30" h="175">
                  <a:moveTo>
                    <a:pt x="30" y="175"/>
                  </a:moveTo>
                  <a:lnTo>
                    <a:pt x="30" y="175"/>
                  </a:lnTo>
                  <a:lnTo>
                    <a:pt x="0" y="145"/>
                  </a:lnTo>
                  <a:lnTo>
                    <a:pt x="0" y="0"/>
                  </a:lnTo>
                  <a:lnTo>
                    <a:pt x="30" y="26"/>
                  </a:lnTo>
                  <a:lnTo>
                    <a:pt x="30" y="175"/>
                  </a:lnTo>
                  <a:close/>
                </a:path>
              </a:pathLst>
            </a:custGeom>
            <a:solidFill>
              <a:srgbClr val="F791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1" name="Freeform 192">
              <a:extLst>
                <a:ext uri="{FF2B5EF4-FFF2-40B4-BE49-F238E27FC236}">
                  <a16:creationId xmlns:a16="http://schemas.microsoft.com/office/drawing/2014/main" xmlns="" id="{27C67F1F-3737-4896-9EC8-795D4D666A33}"/>
                </a:ext>
              </a:extLst>
            </p:cNvPr>
            <p:cNvSpPr>
              <a:spLocks/>
            </p:cNvSpPr>
            <p:nvPr/>
          </p:nvSpPr>
          <p:spPr bwMode="auto">
            <a:xfrm>
              <a:off x="9904864" y="2635473"/>
              <a:ext cx="360047" cy="409709"/>
            </a:xfrm>
            <a:custGeom>
              <a:avLst/>
              <a:gdLst>
                <a:gd name="T0" fmla="*/ 178 w 374"/>
                <a:gd name="T1" fmla="*/ 0 h 431"/>
                <a:gd name="T2" fmla="*/ 340 w 374"/>
                <a:gd name="T3" fmla="*/ 65 h 431"/>
                <a:gd name="T4" fmla="*/ 374 w 374"/>
                <a:gd name="T5" fmla="*/ 195 h 431"/>
                <a:gd name="T6" fmla="*/ 297 w 374"/>
                <a:gd name="T7" fmla="*/ 389 h 431"/>
                <a:gd name="T8" fmla="*/ 11 w 374"/>
                <a:gd name="T9" fmla="*/ 431 h 431"/>
                <a:gd name="T10" fmla="*/ 95 w 374"/>
                <a:gd name="T11" fmla="*/ 345 h 431"/>
                <a:gd name="T12" fmla="*/ 84 w 374"/>
                <a:gd name="T13" fmla="*/ 271 h 431"/>
                <a:gd name="T14" fmla="*/ 2 w 374"/>
                <a:gd name="T15" fmla="*/ 233 h 431"/>
                <a:gd name="T16" fmla="*/ 24 w 374"/>
                <a:gd name="T17" fmla="*/ 178 h 431"/>
                <a:gd name="T18" fmla="*/ 120 w 374"/>
                <a:gd name="T19" fmla="*/ 207 h 431"/>
                <a:gd name="T20" fmla="*/ 24 w 374"/>
                <a:gd name="T21" fmla="*/ 117 h 431"/>
                <a:gd name="T22" fmla="*/ 57 w 374"/>
                <a:gd name="T23" fmla="*/ 68 h 431"/>
                <a:gd name="T24" fmla="*/ 236 w 374"/>
                <a:gd name="T25" fmla="*/ 140 h 431"/>
                <a:gd name="T26" fmla="*/ 262 w 374"/>
                <a:gd name="T27" fmla="*/ 199 h 431"/>
                <a:gd name="T28" fmla="*/ 285 w 374"/>
                <a:gd name="T29" fmla="*/ 105 h 431"/>
                <a:gd name="T30" fmla="*/ 178 w 374"/>
                <a:gd name="T31"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431">
                  <a:moveTo>
                    <a:pt x="178" y="0"/>
                  </a:moveTo>
                  <a:lnTo>
                    <a:pt x="340" y="65"/>
                  </a:lnTo>
                  <a:lnTo>
                    <a:pt x="374" y="195"/>
                  </a:lnTo>
                  <a:lnTo>
                    <a:pt x="297" y="389"/>
                  </a:lnTo>
                  <a:lnTo>
                    <a:pt x="11" y="431"/>
                  </a:lnTo>
                  <a:lnTo>
                    <a:pt x="95" y="345"/>
                  </a:lnTo>
                  <a:lnTo>
                    <a:pt x="84" y="271"/>
                  </a:lnTo>
                  <a:cubicBezTo>
                    <a:pt x="84" y="271"/>
                    <a:pt x="4" y="246"/>
                    <a:pt x="2" y="233"/>
                  </a:cubicBezTo>
                  <a:cubicBezTo>
                    <a:pt x="0" y="221"/>
                    <a:pt x="12" y="180"/>
                    <a:pt x="24" y="178"/>
                  </a:cubicBezTo>
                  <a:cubicBezTo>
                    <a:pt x="36" y="176"/>
                    <a:pt x="120" y="207"/>
                    <a:pt x="120" y="207"/>
                  </a:cubicBezTo>
                  <a:cubicBezTo>
                    <a:pt x="120" y="207"/>
                    <a:pt x="21" y="129"/>
                    <a:pt x="24" y="117"/>
                  </a:cubicBezTo>
                  <a:cubicBezTo>
                    <a:pt x="27" y="104"/>
                    <a:pt x="37" y="72"/>
                    <a:pt x="57" y="68"/>
                  </a:cubicBezTo>
                  <a:cubicBezTo>
                    <a:pt x="77" y="65"/>
                    <a:pt x="236" y="140"/>
                    <a:pt x="236" y="140"/>
                  </a:cubicBezTo>
                  <a:lnTo>
                    <a:pt x="262" y="199"/>
                  </a:lnTo>
                  <a:lnTo>
                    <a:pt x="285" y="105"/>
                  </a:lnTo>
                  <a:cubicBezTo>
                    <a:pt x="285" y="105"/>
                    <a:pt x="143" y="65"/>
                    <a:pt x="178" y="0"/>
                  </a:cubicBezTo>
                </a:path>
              </a:pathLst>
            </a:custGeom>
            <a:solidFill>
              <a:srgbClr val="F9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2" name="Freeform 193">
              <a:extLst>
                <a:ext uri="{FF2B5EF4-FFF2-40B4-BE49-F238E27FC236}">
                  <a16:creationId xmlns:a16="http://schemas.microsoft.com/office/drawing/2014/main" xmlns="" id="{F3A36245-D5E6-4E35-A02C-53B0EA5B10D4}"/>
                </a:ext>
              </a:extLst>
            </p:cNvPr>
            <p:cNvSpPr>
              <a:spLocks/>
            </p:cNvSpPr>
            <p:nvPr/>
          </p:nvSpPr>
          <p:spPr bwMode="auto">
            <a:xfrm>
              <a:off x="10020741" y="2829982"/>
              <a:ext cx="43455" cy="97255"/>
            </a:xfrm>
            <a:custGeom>
              <a:avLst/>
              <a:gdLst>
                <a:gd name="T0" fmla="*/ 39 w 46"/>
                <a:gd name="T1" fmla="*/ 101 h 101"/>
                <a:gd name="T2" fmla="*/ 44 w 46"/>
                <a:gd name="T3" fmla="*/ 85 h 101"/>
                <a:gd name="T4" fmla="*/ 39 w 46"/>
                <a:gd name="T5" fmla="*/ 44 h 101"/>
                <a:gd name="T6" fmla="*/ 17 w 46"/>
                <a:gd name="T7" fmla="*/ 10 h 101"/>
                <a:gd name="T8" fmla="*/ 2 w 46"/>
                <a:gd name="T9" fmla="*/ 1 h 101"/>
                <a:gd name="T10" fmla="*/ 32 w 46"/>
                <a:gd name="T11" fmla="*/ 47 h 101"/>
                <a:gd name="T12" fmla="*/ 39 w 46"/>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46" h="101">
                  <a:moveTo>
                    <a:pt x="39" y="101"/>
                  </a:moveTo>
                  <a:cubicBezTo>
                    <a:pt x="40" y="101"/>
                    <a:pt x="43" y="95"/>
                    <a:pt x="44" y="85"/>
                  </a:cubicBezTo>
                  <a:cubicBezTo>
                    <a:pt x="46" y="74"/>
                    <a:pt x="45" y="59"/>
                    <a:pt x="39" y="44"/>
                  </a:cubicBezTo>
                  <a:cubicBezTo>
                    <a:pt x="34" y="28"/>
                    <a:pt x="24" y="17"/>
                    <a:pt x="17" y="10"/>
                  </a:cubicBezTo>
                  <a:cubicBezTo>
                    <a:pt x="9" y="3"/>
                    <a:pt x="2" y="0"/>
                    <a:pt x="2" y="1"/>
                  </a:cubicBezTo>
                  <a:cubicBezTo>
                    <a:pt x="0" y="3"/>
                    <a:pt x="21" y="18"/>
                    <a:pt x="32" y="47"/>
                  </a:cubicBezTo>
                  <a:cubicBezTo>
                    <a:pt x="42" y="75"/>
                    <a:pt x="36" y="100"/>
                    <a:pt x="39" y="101"/>
                  </a:cubicBezTo>
                </a:path>
              </a:pathLst>
            </a:custGeom>
            <a:solidFill>
              <a:srgbClr val="F686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3" name="Freeform 194">
              <a:extLst>
                <a:ext uri="{FF2B5EF4-FFF2-40B4-BE49-F238E27FC236}">
                  <a16:creationId xmlns:a16="http://schemas.microsoft.com/office/drawing/2014/main" xmlns="" id="{2179E913-8309-4D01-8715-B12B0F9D5F2F}"/>
                </a:ext>
              </a:extLst>
            </p:cNvPr>
            <p:cNvSpPr>
              <a:spLocks/>
            </p:cNvSpPr>
            <p:nvPr/>
          </p:nvSpPr>
          <p:spPr bwMode="auto">
            <a:xfrm>
              <a:off x="9942111" y="2730658"/>
              <a:ext cx="190369" cy="169677"/>
            </a:xfrm>
            <a:custGeom>
              <a:avLst/>
              <a:gdLst>
                <a:gd name="T0" fmla="*/ 197 w 198"/>
                <a:gd name="T1" fmla="*/ 177 h 178"/>
                <a:gd name="T2" fmla="*/ 190 w 198"/>
                <a:gd name="T3" fmla="*/ 135 h 178"/>
                <a:gd name="T4" fmla="*/ 182 w 198"/>
                <a:gd name="T5" fmla="*/ 88 h 178"/>
                <a:gd name="T6" fmla="*/ 167 w 198"/>
                <a:gd name="T7" fmla="*/ 63 h 178"/>
                <a:gd name="T8" fmla="*/ 141 w 198"/>
                <a:gd name="T9" fmla="*/ 47 h 178"/>
                <a:gd name="T10" fmla="*/ 42 w 198"/>
                <a:gd name="T11" fmla="*/ 13 h 178"/>
                <a:gd name="T12" fmla="*/ 0 w 198"/>
                <a:gd name="T13" fmla="*/ 1 h 178"/>
                <a:gd name="T14" fmla="*/ 40 w 198"/>
                <a:gd name="T15" fmla="*/ 18 h 178"/>
                <a:gd name="T16" fmla="*/ 138 w 198"/>
                <a:gd name="T17" fmla="*/ 54 h 178"/>
                <a:gd name="T18" fmla="*/ 161 w 198"/>
                <a:gd name="T19" fmla="*/ 69 h 178"/>
                <a:gd name="T20" fmla="*/ 175 w 198"/>
                <a:gd name="T21" fmla="*/ 91 h 178"/>
                <a:gd name="T22" fmla="*/ 184 w 198"/>
                <a:gd name="T23" fmla="*/ 136 h 178"/>
                <a:gd name="T24" fmla="*/ 197 w 198"/>
                <a:gd name="T25" fmla="*/ 17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 h="178">
                  <a:moveTo>
                    <a:pt x="197" y="177"/>
                  </a:moveTo>
                  <a:cubicBezTo>
                    <a:pt x="198" y="177"/>
                    <a:pt x="192" y="162"/>
                    <a:pt x="190" y="135"/>
                  </a:cubicBezTo>
                  <a:cubicBezTo>
                    <a:pt x="189" y="122"/>
                    <a:pt x="188" y="106"/>
                    <a:pt x="182" y="88"/>
                  </a:cubicBezTo>
                  <a:cubicBezTo>
                    <a:pt x="179" y="80"/>
                    <a:pt x="174" y="71"/>
                    <a:pt x="167" y="63"/>
                  </a:cubicBezTo>
                  <a:cubicBezTo>
                    <a:pt x="160" y="56"/>
                    <a:pt x="150" y="50"/>
                    <a:pt x="141" y="47"/>
                  </a:cubicBezTo>
                  <a:cubicBezTo>
                    <a:pt x="102" y="32"/>
                    <a:pt x="67" y="21"/>
                    <a:pt x="42" y="13"/>
                  </a:cubicBezTo>
                  <a:cubicBezTo>
                    <a:pt x="16" y="5"/>
                    <a:pt x="0" y="0"/>
                    <a:pt x="0" y="1"/>
                  </a:cubicBezTo>
                  <a:cubicBezTo>
                    <a:pt x="0" y="2"/>
                    <a:pt x="15" y="9"/>
                    <a:pt x="40" y="18"/>
                  </a:cubicBezTo>
                  <a:cubicBezTo>
                    <a:pt x="65" y="28"/>
                    <a:pt x="100" y="40"/>
                    <a:pt x="138" y="54"/>
                  </a:cubicBezTo>
                  <a:cubicBezTo>
                    <a:pt x="147" y="58"/>
                    <a:pt x="155" y="62"/>
                    <a:pt x="161" y="69"/>
                  </a:cubicBezTo>
                  <a:cubicBezTo>
                    <a:pt x="168" y="75"/>
                    <a:pt x="172" y="83"/>
                    <a:pt x="175" y="91"/>
                  </a:cubicBezTo>
                  <a:cubicBezTo>
                    <a:pt x="181" y="107"/>
                    <a:pt x="182" y="123"/>
                    <a:pt x="184" y="136"/>
                  </a:cubicBezTo>
                  <a:cubicBezTo>
                    <a:pt x="187" y="163"/>
                    <a:pt x="195" y="178"/>
                    <a:pt x="197" y="177"/>
                  </a:cubicBezTo>
                </a:path>
              </a:pathLst>
            </a:custGeom>
            <a:solidFill>
              <a:srgbClr val="F686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4" name="Freeform 195">
              <a:extLst>
                <a:ext uri="{FF2B5EF4-FFF2-40B4-BE49-F238E27FC236}">
                  <a16:creationId xmlns:a16="http://schemas.microsoft.com/office/drawing/2014/main" xmlns="" id="{E32D8D77-67B0-4C39-BC79-43283893CAB2}"/>
                </a:ext>
              </a:extLst>
            </p:cNvPr>
            <p:cNvSpPr>
              <a:spLocks/>
            </p:cNvSpPr>
            <p:nvPr/>
          </p:nvSpPr>
          <p:spPr bwMode="auto">
            <a:xfrm>
              <a:off x="10155242" y="2811359"/>
              <a:ext cx="14485" cy="62077"/>
            </a:xfrm>
            <a:custGeom>
              <a:avLst/>
              <a:gdLst>
                <a:gd name="T0" fmla="*/ 13 w 15"/>
                <a:gd name="T1" fmla="*/ 63 h 64"/>
                <a:gd name="T2" fmla="*/ 12 w 15"/>
                <a:gd name="T3" fmla="*/ 31 h 64"/>
                <a:gd name="T4" fmla="*/ 2 w 15"/>
                <a:gd name="T5" fmla="*/ 1 h 64"/>
                <a:gd name="T6" fmla="*/ 3 w 15"/>
                <a:gd name="T7" fmla="*/ 33 h 64"/>
                <a:gd name="T8" fmla="*/ 13 w 15"/>
                <a:gd name="T9" fmla="*/ 63 h 64"/>
              </a:gdLst>
              <a:ahLst/>
              <a:cxnLst>
                <a:cxn ang="0">
                  <a:pos x="T0" y="T1"/>
                </a:cxn>
                <a:cxn ang="0">
                  <a:pos x="T2" y="T3"/>
                </a:cxn>
                <a:cxn ang="0">
                  <a:pos x="T4" y="T5"/>
                </a:cxn>
                <a:cxn ang="0">
                  <a:pos x="T6" y="T7"/>
                </a:cxn>
                <a:cxn ang="0">
                  <a:pos x="T8" y="T9"/>
                </a:cxn>
              </a:cxnLst>
              <a:rect l="0" t="0" r="r" b="b"/>
              <a:pathLst>
                <a:path w="15" h="64">
                  <a:moveTo>
                    <a:pt x="13" y="63"/>
                  </a:moveTo>
                  <a:cubicBezTo>
                    <a:pt x="15" y="63"/>
                    <a:pt x="14" y="49"/>
                    <a:pt x="12" y="31"/>
                  </a:cubicBezTo>
                  <a:cubicBezTo>
                    <a:pt x="9" y="14"/>
                    <a:pt x="5" y="0"/>
                    <a:pt x="2" y="1"/>
                  </a:cubicBezTo>
                  <a:cubicBezTo>
                    <a:pt x="0" y="1"/>
                    <a:pt x="1" y="15"/>
                    <a:pt x="3" y="33"/>
                  </a:cubicBezTo>
                  <a:cubicBezTo>
                    <a:pt x="6" y="50"/>
                    <a:pt x="10" y="64"/>
                    <a:pt x="13" y="63"/>
                  </a:cubicBezTo>
                </a:path>
              </a:pathLst>
            </a:custGeom>
            <a:solidFill>
              <a:srgbClr val="F686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5" name="Freeform 196">
              <a:extLst>
                <a:ext uri="{FF2B5EF4-FFF2-40B4-BE49-F238E27FC236}">
                  <a16:creationId xmlns:a16="http://schemas.microsoft.com/office/drawing/2014/main" xmlns="" id="{A0DB6F65-FD7F-4175-B4D9-5E7E4258F0CD}"/>
                </a:ext>
              </a:extLst>
            </p:cNvPr>
            <p:cNvSpPr>
              <a:spLocks/>
            </p:cNvSpPr>
            <p:nvPr/>
          </p:nvSpPr>
          <p:spPr bwMode="auto">
            <a:xfrm>
              <a:off x="8969570" y="3454891"/>
              <a:ext cx="511103" cy="517309"/>
            </a:xfrm>
            <a:custGeom>
              <a:avLst/>
              <a:gdLst>
                <a:gd name="T0" fmla="*/ 33 w 531"/>
                <a:gd name="T1" fmla="*/ 542 h 542"/>
                <a:gd name="T2" fmla="*/ 298 w 531"/>
                <a:gd name="T3" fmla="*/ 450 h 542"/>
                <a:gd name="T4" fmla="*/ 466 w 531"/>
                <a:gd name="T5" fmla="*/ 317 h 542"/>
                <a:gd name="T6" fmla="*/ 501 w 531"/>
                <a:gd name="T7" fmla="*/ 255 h 542"/>
                <a:gd name="T8" fmla="*/ 430 w 531"/>
                <a:gd name="T9" fmla="*/ 285 h 542"/>
                <a:gd name="T10" fmla="*/ 513 w 531"/>
                <a:gd name="T11" fmla="*/ 161 h 542"/>
                <a:gd name="T12" fmla="*/ 513 w 531"/>
                <a:gd name="T13" fmla="*/ 129 h 542"/>
                <a:gd name="T14" fmla="*/ 411 w 531"/>
                <a:gd name="T15" fmla="*/ 177 h 542"/>
                <a:gd name="T16" fmla="*/ 337 w 531"/>
                <a:gd name="T17" fmla="*/ 207 h 542"/>
                <a:gd name="T18" fmla="*/ 234 w 531"/>
                <a:gd name="T19" fmla="*/ 212 h 542"/>
                <a:gd name="T20" fmla="*/ 212 w 531"/>
                <a:gd name="T21" fmla="*/ 174 h 542"/>
                <a:gd name="T22" fmla="*/ 206 w 531"/>
                <a:gd name="T23" fmla="*/ 0 h 542"/>
                <a:gd name="T24" fmla="*/ 175 w 531"/>
                <a:gd name="T25" fmla="*/ 46 h 542"/>
                <a:gd name="T26" fmla="*/ 89 w 531"/>
                <a:gd name="T27" fmla="*/ 170 h 542"/>
                <a:gd name="T28" fmla="*/ 49 w 531"/>
                <a:gd name="T29" fmla="*/ 243 h 542"/>
                <a:gd name="T30" fmla="*/ 0 w 531"/>
                <a:gd name="T31" fmla="*/ 282 h 542"/>
                <a:gd name="T32" fmla="*/ 17 w 531"/>
                <a:gd name="T33" fmla="*/ 417 h 542"/>
                <a:gd name="T34" fmla="*/ 33 w 531"/>
                <a:gd name="T35" fmla="*/ 542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1" h="542">
                  <a:moveTo>
                    <a:pt x="33" y="542"/>
                  </a:moveTo>
                  <a:cubicBezTo>
                    <a:pt x="33" y="542"/>
                    <a:pt x="292" y="453"/>
                    <a:pt x="298" y="450"/>
                  </a:cubicBezTo>
                  <a:cubicBezTo>
                    <a:pt x="304" y="447"/>
                    <a:pt x="481" y="365"/>
                    <a:pt x="466" y="317"/>
                  </a:cubicBezTo>
                  <a:cubicBezTo>
                    <a:pt x="466" y="317"/>
                    <a:pt x="517" y="278"/>
                    <a:pt x="501" y="255"/>
                  </a:cubicBezTo>
                  <a:lnTo>
                    <a:pt x="430" y="285"/>
                  </a:lnTo>
                  <a:cubicBezTo>
                    <a:pt x="430" y="285"/>
                    <a:pt x="531" y="220"/>
                    <a:pt x="513" y="161"/>
                  </a:cubicBezTo>
                  <a:cubicBezTo>
                    <a:pt x="513" y="161"/>
                    <a:pt x="523" y="142"/>
                    <a:pt x="513" y="129"/>
                  </a:cubicBezTo>
                  <a:cubicBezTo>
                    <a:pt x="502" y="117"/>
                    <a:pt x="450" y="154"/>
                    <a:pt x="411" y="177"/>
                  </a:cubicBezTo>
                  <a:lnTo>
                    <a:pt x="337" y="207"/>
                  </a:lnTo>
                  <a:cubicBezTo>
                    <a:pt x="304" y="221"/>
                    <a:pt x="268" y="222"/>
                    <a:pt x="234" y="212"/>
                  </a:cubicBezTo>
                  <a:cubicBezTo>
                    <a:pt x="218" y="208"/>
                    <a:pt x="208" y="191"/>
                    <a:pt x="212" y="174"/>
                  </a:cubicBezTo>
                  <a:cubicBezTo>
                    <a:pt x="220" y="138"/>
                    <a:pt x="230" y="81"/>
                    <a:pt x="206" y="0"/>
                  </a:cubicBezTo>
                  <a:cubicBezTo>
                    <a:pt x="206" y="0"/>
                    <a:pt x="188" y="6"/>
                    <a:pt x="175" y="46"/>
                  </a:cubicBezTo>
                  <a:cubicBezTo>
                    <a:pt x="159" y="97"/>
                    <a:pt x="108" y="137"/>
                    <a:pt x="89" y="170"/>
                  </a:cubicBezTo>
                  <a:cubicBezTo>
                    <a:pt x="78" y="190"/>
                    <a:pt x="61" y="221"/>
                    <a:pt x="49" y="243"/>
                  </a:cubicBezTo>
                  <a:cubicBezTo>
                    <a:pt x="38" y="262"/>
                    <a:pt x="20" y="276"/>
                    <a:pt x="0" y="282"/>
                  </a:cubicBezTo>
                  <a:lnTo>
                    <a:pt x="17" y="417"/>
                  </a:lnTo>
                  <a:lnTo>
                    <a:pt x="33" y="542"/>
                  </a:lnTo>
                </a:path>
              </a:pathLst>
            </a:custGeom>
            <a:solidFill>
              <a:srgbClr val="F9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6" name="Freeform 197">
              <a:extLst>
                <a:ext uri="{FF2B5EF4-FFF2-40B4-BE49-F238E27FC236}">
                  <a16:creationId xmlns:a16="http://schemas.microsoft.com/office/drawing/2014/main" xmlns="" id="{FDC9A7F9-62BE-40EC-8A4D-DC2693893DC9}"/>
                </a:ext>
              </a:extLst>
            </p:cNvPr>
            <p:cNvSpPr>
              <a:spLocks/>
            </p:cNvSpPr>
            <p:nvPr/>
          </p:nvSpPr>
          <p:spPr bwMode="auto">
            <a:xfrm>
              <a:off x="9271678" y="3616291"/>
              <a:ext cx="190369" cy="124155"/>
            </a:xfrm>
            <a:custGeom>
              <a:avLst/>
              <a:gdLst>
                <a:gd name="T0" fmla="*/ 0 w 198"/>
                <a:gd name="T1" fmla="*/ 129 h 129"/>
                <a:gd name="T2" fmla="*/ 9 w 198"/>
                <a:gd name="T3" fmla="*/ 126 h 129"/>
                <a:gd name="T4" fmla="*/ 33 w 198"/>
                <a:gd name="T5" fmla="*/ 116 h 129"/>
                <a:gd name="T6" fmla="*/ 107 w 198"/>
                <a:gd name="T7" fmla="*/ 76 h 129"/>
                <a:gd name="T8" fmla="*/ 174 w 198"/>
                <a:gd name="T9" fmla="*/ 25 h 129"/>
                <a:gd name="T10" fmla="*/ 192 w 198"/>
                <a:gd name="T11" fmla="*/ 7 h 129"/>
                <a:gd name="T12" fmla="*/ 198 w 198"/>
                <a:gd name="T13" fmla="*/ 0 h 129"/>
                <a:gd name="T14" fmla="*/ 191 w 198"/>
                <a:gd name="T15" fmla="*/ 6 h 129"/>
                <a:gd name="T16" fmla="*/ 172 w 198"/>
                <a:gd name="T17" fmla="*/ 22 h 129"/>
                <a:gd name="T18" fmla="*/ 104 w 198"/>
                <a:gd name="T19" fmla="*/ 72 h 129"/>
                <a:gd name="T20" fmla="*/ 31 w 198"/>
                <a:gd name="T21" fmla="*/ 113 h 129"/>
                <a:gd name="T22" fmla="*/ 8 w 198"/>
                <a:gd name="T23" fmla="*/ 124 h 129"/>
                <a:gd name="T24" fmla="*/ 0 w 198"/>
                <a:gd name="T25"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 h="129">
                  <a:moveTo>
                    <a:pt x="0" y="129"/>
                  </a:moveTo>
                  <a:cubicBezTo>
                    <a:pt x="0" y="129"/>
                    <a:pt x="3" y="128"/>
                    <a:pt x="9" y="126"/>
                  </a:cubicBezTo>
                  <a:cubicBezTo>
                    <a:pt x="15" y="124"/>
                    <a:pt x="23" y="120"/>
                    <a:pt x="33" y="116"/>
                  </a:cubicBezTo>
                  <a:cubicBezTo>
                    <a:pt x="52" y="107"/>
                    <a:pt x="79" y="94"/>
                    <a:pt x="107" y="76"/>
                  </a:cubicBezTo>
                  <a:cubicBezTo>
                    <a:pt x="134" y="58"/>
                    <a:pt x="158" y="39"/>
                    <a:pt x="174" y="25"/>
                  </a:cubicBezTo>
                  <a:cubicBezTo>
                    <a:pt x="182" y="17"/>
                    <a:pt x="188" y="11"/>
                    <a:pt x="192" y="7"/>
                  </a:cubicBezTo>
                  <a:cubicBezTo>
                    <a:pt x="196" y="2"/>
                    <a:pt x="198" y="0"/>
                    <a:pt x="198" y="0"/>
                  </a:cubicBezTo>
                  <a:cubicBezTo>
                    <a:pt x="198" y="0"/>
                    <a:pt x="195" y="2"/>
                    <a:pt x="191" y="6"/>
                  </a:cubicBezTo>
                  <a:cubicBezTo>
                    <a:pt x="186" y="10"/>
                    <a:pt x="180" y="15"/>
                    <a:pt x="172" y="22"/>
                  </a:cubicBezTo>
                  <a:cubicBezTo>
                    <a:pt x="155" y="36"/>
                    <a:pt x="132" y="54"/>
                    <a:pt x="104" y="72"/>
                  </a:cubicBezTo>
                  <a:cubicBezTo>
                    <a:pt x="77" y="90"/>
                    <a:pt x="51" y="104"/>
                    <a:pt x="31" y="113"/>
                  </a:cubicBezTo>
                  <a:cubicBezTo>
                    <a:pt x="22" y="118"/>
                    <a:pt x="14" y="122"/>
                    <a:pt x="8" y="124"/>
                  </a:cubicBezTo>
                  <a:cubicBezTo>
                    <a:pt x="3" y="127"/>
                    <a:pt x="0" y="128"/>
                    <a:pt x="0" y="129"/>
                  </a:cubicBezTo>
                </a:path>
              </a:pathLst>
            </a:custGeom>
            <a:solidFill>
              <a:srgbClr val="F686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7" name="Freeform 198">
              <a:extLst>
                <a:ext uri="{FF2B5EF4-FFF2-40B4-BE49-F238E27FC236}">
                  <a16:creationId xmlns:a16="http://schemas.microsoft.com/office/drawing/2014/main" xmlns="" id="{ED6C8603-2281-46F1-9D56-BA10114FA91A}"/>
                </a:ext>
              </a:extLst>
            </p:cNvPr>
            <p:cNvSpPr>
              <a:spLocks/>
            </p:cNvSpPr>
            <p:nvPr/>
          </p:nvSpPr>
          <p:spPr bwMode="auto">
            <a:xfrm>
              <a:off x="9275816" y="3721823"/>
              <a:ext cx="113808" cy="68286"/>
            </a:xfrm>
            <a:custGeom>
              <a:avLst/>
              <a:gdLst>
                <a:gd name="T0" fmla="*/ 0 w 118"/>
                <a:gd name="T1" fmla="*/ 70 h 71"/>
                <a:gd name="T2" fmla="*/ 19 w 118"/>
                <a:gd name="T3" fmla="*/ 64 h 71"/>
                <a:gd name="T4" fmla="*/ 63 w 118"/>
                <a:gd name="T5" fmla="*/ 42 h 71"/>
                <a:gd name="T6" fmla="*/ 103 w 118"/>
                <a:gd name="T7" fmla="*/ 15 h 71"/>
                <a:gd name="T8" fmla="*/ 118 w 118"/>
                <a:gd name="T9" fmla="*/ 1 h 71"/>
                <a:gd name="T10" fmla="*/ 60 w 118"/>
                <a:gd name="T11" fmla="*/ 38 h 71"/>
                <a:gd name="T12" fmla="*/ 18 w 118"/>
                <a:gd name="T13" fmla="*/ 61 h 71"/>
                <a:gd name="T14" fmla="*/ 0 w 118"/>
                <a:gd name="T15" fmla="*/ 70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71">
                  <a:moveTo>
                    <a:pt x="0" y="70"/>
                  </a:moveTo>
                  <a:cubicBezTo>
                    <a:pt x="1" y="71"/>
                    <a:pt x="8" y="69"/>
                    <a:pt x="19" y="64"/>
                  </a:cubicBezTo>
                  <a:cubicBezTo>
                    <a:pt x="31" y="59"/>
                    <a:pt x="46" y="52"/>
                    <a:pt x="63" y="42"/>
                  </a:cubicBezTo>
                  <a:cubicBezTo>
                    <a:pt x="79" y="32"/>
                    <a:pt x="93" y="22"/>
                    <a:pt x="103" y="15"/>
                  </a:cubicBezTo>
                  <a:cubicBezTo>
                    <a:pt x="112" y="7"/>
                    <a:pt x="118" y="2"/>
                    <a:pt x="118" y="1"/>
                  </a:cubicBezTo>
                  <a:cubicBezTo>
                    <a:pt x="117" y="0"/>
                    <a:pt x="93" y="19"/>
                    <a:pt x="60" y="38"/>
                  </a:cubicBezTo>
                  <a:cubicBezTo>
                    <a:pt x="44" y="48"/>
                    <a:pt x="29" y="56"/>
                    <a:pt x="18" y="61"/>
                  </a:cubicBezTo>
                  <a:cubicBezTo>
                    <a:pt x="7" y="66"/>
                    <a:pt x="0" y="70"/>
                    <a:pt x="0" y="70"/>
                  </a:cubicBezTo>
                </a:path>
              </a:pathLst>
            </a:custGeom>
            <a:solidFill>
              <a:srgbClr val="F686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8" name="Freeform 199">
              <a:extLst>
                <a:ext uri="{FF2B5EF4-FFF2-40B4-BE49-F238E27FC236}">
                  <a16:creationId xmlns:a16="http://schemas.microsoft.com/office/drawing/2014/main" xmlns="" id="{033F91AD-FCDC-433D-8ADE-A31ABCFE2FED}"/>
                </a:ext>
              </a:extLst>
            </p:cNvPr>
            <p:cNvSpPr>
              <a:spLocks/>
            </p:cNvSpPr>
            <p:nvPr/>
          </p:nvSpPr>
          <p:spPr bwMode="auto">
            <a:xfrm>
              <a:off x="9273748" y="3756999"/>
              <a:ext cx="144848" cy="91045"/>
            </a:xfrm>
            <a:custGeom>
              <a:avLst/>
              <a:gdLst>
                <a:gd name="T0" fmla="*/ 0 w 151"/>
                <a:gd name="T1" fmla="*/ 94 h 95"/>
                <a:gd name="T2" fmla="*/ 25 w 151"/>
                <a:gd name="T3" fmla="*/ 85 h 95"/>
                <a:gd name="T4" fmla="*/ 80 w 151"/>
                <a:gd name="T5" fmla="*/ 55 h 95"/>
                <a:gd name="T6" fmla="*/ 131 w 151"/>
                <a:gd name="T7" fmla="*/ 18 h 95"/>
                <a:gd name="T8" fmla="*/ 150 w 151"/>
                <a:gd name="T9" fmla="*/ 0 h 95"/>
                <a:gd name="T10" fmla="*/ 129 w 151"/>
                <a:gd name="T11" fmla="*/ 16 h 95"/>
                <a:gd name="T12" fmla="*/ 78 w 151"/>
                <a:gd name="T13" fmla="*/ 51 h 95"/>
                <a:gd name="T14" fmla="*/ 23 w 151"/>
                <a:gd name="T15" fmla="*/ 82 h 95"/>
                <a:gd name="T16" fmla="*/ 0 w 151"/>
                <a:gd name="T17" fmla="*/ 9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95">
                  <a:moveTo>
                    <a:pt x="0" y="94"/>
                  </a:moveTo>
                  <a:cubicBezTo>
                    <a:pt x="0" y="95"/>
                    <a:pt x="10" y="91"/>
                    <a:pt x="25" y="85"/>
                  </a:cubicBezTo>
                  <a:cubicBezTo>
                    <a:pt x="39" y="78"/>
                    <a:pt x="59" y="68"/>
                    <a:pt x="80" y="55"/>
                  </a:cubicBezTo>
                  <a:cubicBezTo>
                    <a:pt x="101" y="42"/>
                    <a:pt x="119" y="28"/>
                    <a:pt x="131" y="18"/>
                  </a:cubicBezTo>
                  <a:cubicBezTo>
                    <a:pt x="143" y="8"/>
                    <a:pt x="151" y="1"/>
                    <a:pt x="150" y="0"/>
                  </a:cubicBezTo>
                  <a:cubicBezTo>
                    <a:pt x="150" y="0"/>
                    <a:pt x="142" y="6"/>
                    <a:pt x="129" y="16"/>
                  </a:cubicBezTo>
                  <a:cubicBezTo>
                    <a:pt x="116" y="25"/>
                    <a:pt x="98" y="38"/>
                    <a:pt x="78" y="51"/>
                  </a:cubicBezTo>
                  <a:cubicBezTo>
                    <a:pt x="57" y="64"/>
                    <a:pt x="37" y="75"/>
                    <a:pt x="23" y="82"/>
                  </a:cubicBezTo>
                  <a:cubicBezTo>
                    <a:pt x="9" y="89"/>
                    <a:pt x="0" y="94"/>
                    <a:pt x="0" y="94"/>
                  </a:cubicBezTo>
                </a:path>
              </a:pathLst>
            </a:custGeom>
            <a:solidFill>
              <a:srgbClr val="F686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9" name="Freeform 200">
              <a:extLst>
                <a:ext uri="{FF2B5EF4-FFF2-40B4-BE49-F238E27FC236}">
                  <a16:creationId xmlns:a16="http://schemas.microsoft.com/office/drawing/2014/main" xmlns="" id="{402D03FE-6EB7-4599-B492-AFD38D3C8DF3}"/>
                </a:ext>
              </a:extLst>
            </p:cNvPr>
            <p:cNvSpPr>
              <a:spLocks/>
            </p:cNvSpPr>
            <p:nvPr/>
          </p:nvSpPr>
          <p:spPr bwMode="auto">
            <a:xfrm>
              <a:off x="7734237" y="2534081"/>
              <a:ext cx="1266373" cy="1715398"/>
            </a:xfrm>
            <a:custGeom>
              <a:avLst/>
              <a:gdLst>
                <a:gd name="T0" fmla="*/ 1319 w 1319"/>
                <a:gd name="T1" fmla="*/ 1509 h 1799"/>
                <a:gd name="T2" fmla="*/ 357 w 1319"/>
                <a:gd name="T3" fmla="*/ 1799 h 1799"/>
                <a:gd name="T4" fmla="*/ 22 w 1319"/>
                <a:gd name="T5" fmla="*/ 1224 h 1799"/>
                <a:gd name="T6" fmla="*/ 104 w 1319"/>
                <a:gd name="T7" fmla="*/ 325 h 1799"/>
                <a:gd name="T8" fmla="*/ 338 w 1319"/>
                <a:gd name="T9" fmla="*/ 0 h 1799"/>
                <a:gd name="T10" fmla="*/ 568 w 1319"/>
                <a:gd name="T11" fmla="*/ 603 h 1799"/>
                <a:gd name="T12" fmla="*/ 449 w 1319"/>
                <a:gd name="T13" fmla="*/ 1274 h 1799"/>
                <a:gd name="T14" fmla="*/ 1286 w 1319"/>
                <a:gd name="T15" fmla="*/ 1240 h 1799"/>
                <a:gd name="T16" fmla="*/ 1319 w 1319"/>
                <a:gd name="T17" fmla="*/ 1509 h 1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9" h="1799">
                  <a:moveTo>
                    <a:pt x="1319" y="1509"/>
                  </a:moveTo>
                  <a:lnTo>
                    <a:pt x="357" y="1799"/>
                  </a:lnTo>
                  <a:cubicBezTo>
                    <a:pt x="135" y="1698"/>
                    <a:pt x="0" y="1468"/>
                    <a:pt x="22" y="1224"/>
                  </a:cubicBezTo>
                  <a:cubicBezTo>
                    <a:pt x="52" y="884"/>
                    <a:pt x="92" y="437"/>
                    <a:pt x="104" y="325"/>
                  </a:cubicBezTo>
                  <a:cubicBezTo>
                    <a:pt x="124" y="138"/>
                    <a:pt x="338" y="0"/>
                    <a:pt x="338" y="0"/>
                  </a:cubicBezTo>
                  <a:cubicBezTo>
                    <a:pt x="633" y="19"/>
                    <a:pt x="568" y="603"/>
                    <a:pt x="568" y="603"/>
                  </a:cubicBezTo>
                  <a:lnTo>
                    <a:pt x="449" y="1274"/>
                  </a:lnTo>
                  <a:lnTo>
                    <a:pt x="1286" y="1240"/>
                  </a:lnTo>
                  <a:lnTo>
                    <a:pt x="1319" y="1509"/>
                  </a:lnTo>
                </a:path>
              </a:pathLst>
            </a:cu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0" name="Freeform 201">
              <a:extLst>
                <a:ext uri="{FF2B5EF4-FFF2-40B4-BE49-F238E27FC236}">
                  <a16:creationId xmlns:a16="http://schemas.microsoft.com/office/drawing/2014/main" xmlns="" id="{9956C3F0-AEFE-40F4-B564-797CB459B411}"/>
                </a:ext>
              </a:extLst>
            </p:cNvPr>
            <p:cNvSpPr>
              <a:spLocks/>
            </p:cNvSpPr>
            <p:nvPr/>
          </p:nvSpPr>
          <p:spPr bwMode="auto">
            <a:xfrm>
              <a:off x="8164637" y="3107259"/>
              <a:ext cx="115877" cy="641462"/>
            </a:xfrm>
            <a:custGeom>
              <a:avLst/>
              <a:gdLst>
                <a:gd name="T0" fmla="*/ 0 w 119"/>
                <a:gd name="T1" fmla="*/ 672 h 672"/>
                <a:gd name="T2" fmla="*/ 1 w 119"/>
                <a:gd name="T3" fmla="*/ 645 h 672"/>
                <a:gd name="T4" fmla="*/ 9 w 119"/>
                <a:gd name="T5" fmla="*/ 572 h 672"/>
                <a:gd name="T6" fmla="*/ 47 w 119"/>
                <a:gd name="T7" fmla="*/ 334 h 672"/>
                <a:gd name="T8" fmla="*/ 95 w 119"/>
                <a:gd name="T9" fmla="*/ 98 h 672"/>
                <a:gd name="T10" fmla="*/ 111 w 119"/>
                <a:gd name="T11" fmla="*/ 26 h 672"/>
                <a:gd name="T12" fmla="*/ 119 w 119"/>
                <a:gd name="T13" fmla="*/ 1 h 672"/>
                <a:gd name="T14" fmla="*/ 115 w 119"/>
                <a:gd name="T15" fmla="*/ 27 h 672"/>
                <a:gd name="T16" fmla="*/ 101 w 119"/>
                <a:gd name="T17" fmla="*/ 99 h 672"/>
                <a:gd name="T18" fmla="*/ 55 w 119"/>
                <a:gd name="T19" fmla="*/ 335 h 672"/>
                <a:gd name="T20" fmla="*/ 15 w 119"/>
                <a:gd name="T21" fmla="*/ 573 h 672"/>
                <a:gd name="T22" fmla="*/ 5 w 119"/>
                <a:gd name="T23" fmla="*/ 645 h 672"/>
                <a:gd name="T24" fmla="*/ 0 w 119"/>
                <a:gd name="T25" fmla="*/ 672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672">
                  <a:moveTo>
                    <a:pt x="0" y="672"/>
                  </a:moveTo>
                  <a:cubicBezTo>
                    <a:pt x="0" y="672"/>
                    <a:pt x="0" y="662"/>
                    <a:pt x="1" y="645"/>
                  </a:cubicBezTo>
                  <a:cubicBezTo>
                    <a:pt x="2" y="628"/>
                    <a:pt x="5" y="603"/>
                    <a:pt x="9" y="572"/>
                  </a:cubicBezTo>
                  <a:cubicBezTo>
                    <a:pt x="16" y="511"/>
                    <a:pt x="29" y="427"/>
                    <a:pt x="47" y="334"/>
                  </a:cubicBezTo>
                  <a:cubicBezTo>
                    <a:pt x="64" y="241"/>
                    <a:pt x="81" y="158"/>
                    <a:pt x="95" y="98"/>
                  </a:cubicBezTo>
                  <a:cubicBezTo>
                    <a:pt x="101" y="67"/>
                    <a:pt x="107" y="43"/>
                    <a:pt x="111" y="26"/>
                  </a:cubicBezTo>
                  <a:cubicBezTo>
                    <a:pt x="116" y="10"/>
                    <a:pt x="118" y="0"/>
                    <a:pt x="119" y="1"/>
                  </a:cubicBezTo>
                  <a:cubicBezTo>
                    <a:pt x="119" y="1"/>
                    <a:pt x="118" y="10"/>
                    <a:pt x="115" y="27"/>
                  </a:cubicBezTo>
                  <a:cubicBezTo>
                    <a:pt x="111" y="46"/>
                    <a:pt x="106" y="70"/>
                    <a:pt x="101" y="99"/>
                  </a:cubicBezTo>
                  <a:cubicBezTo>
                    <a:pt x="89" y="159"/>
                    <a:pt x="72" y="243"/>
                    <a:pt x="55" y="335"/>
                  </a:cubicBezTo>
                  <a:cubicBezTo>
                    <a:pt x="38" y="428"/>
                    <a:pt x="24" y="512"/>
                    <a:pt x="15" y="573"/>
                  </a:cubicBezTo>
                  <a:cubicBezTo>
                    <a:pt x="11" y="602"/>
                    <a:pt x="7" y="627"/>
                    <a:pt x="5" y="645"/>
                  </a:cubicBezTo>
                  <a:cubicBezTo>
                    <a:pt x="2" y="662"/>
                    <a:pt x="1" y="672"/>
                    <a:pt x="0" y="672"/>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1" name="Freeform 202">
              <a:extLst>
                <a:ext uri="{FF2B5EF4-FFF2-40B4-BE49-F238E27FC236}">
                  <a16:creationId xmlns:a16="http://schemas.microsoft.com/office/drawing/2014/main" xmlns="" id="{8D5599BB-4DAE-4D0F-B639-75A56686D26E}"/>
                </a:ext>
              </a:extLst>
            </p:cNvPr>
            <p:cNvSpPr>
              <a:spLocks/>
            </p:cNvSpPr>
            <p:nvPr/>
          </p:nvSpPr>
          <p:spPr bwMode="auto">
            <a:xfrm>
              <a:off x="8104629" y="3715615"/>
              <a:ext cx="864941" cy="33108"/>
            </a:xfrm>
            <a:custGeom>
              <a:avLst/>
              <a:gdLst>
                <a:gd name="T0" fmla="*/ 900 w 900"/>
                <a:gd name="T1" fmla="*/ 0 h 34"/>
                <a:gd name="T2" fmla="*/ 890 w 900"/>
                <a:gd name="T3" fmla="*/ 2 h 34"/>
                <a:gd name="T4" fmla="*/ 864 w 900"/>
                <a:gd name="T5" fmla="*/ 4 h 34"/>
                <a:gd name="T6" fmla="*/ 768 w 900"/>
                <a:gd name="T7" fmla="*/ 10 h 34"/>
                <a:gd name="T8" fmla="*/ 450 w 900"/>
                <a:gd name="T9" fmla="*/ 21 h 34"/>
                <a:gd name="T10" fmla="*/ 132 w 900"/>
                <a:gd name="T11" fmla="*/ 30 h 34"/>
                <a:gd name="T12" fmla="*/ 36 w 900"/>
                <a:gd name="T13" fmla="*/ 34 h 34"/>
                <a:gd name="T14" fmla="*/ 10 w 900"/>
                <a:gd name="T15" fmla="*/ 34 h 34"/>
                <a:gd name="T16" fmla="*/ 0 w 900"/>
                <a:gd name="T17" fmla="*/ 34 h 34"/>
                <a:gd name="T18" fmla="*/ 9 w 900"/>
                <a:gd name="T19" fmla="*/ 32 h 34"/>
                <a:gd name="T20" fmla="*/ 36 w 900"/>
                <a:gd name="T21" fmla="*/ 30 h 34"/>
                <a:gd name="T22" fmla="*/ 132 w 900"/>
                <a:gd name="T23" fmla="*/ 24 h 34"/>
                <a:gd name="T24" fmla="*/ 450 w 900"/>
                <a:gd name="T25" fmla="*/ 13 h 34"/>
                <a:gd name="T26" fmla="*/ 768 w 900"/>
                <a:gd name="T27" fmla="*/ 4 h 34"/>
                <a:gd name="T28" fmla="*/ 864 w 900"/>
                <a:gd name="T29" fmla="*/ 0 h 34"/>
                <a:gd name="T30" fmla="*/ 890 w 900"/>
                <a:gd name="T31" fmla="*/ 0 h 34"/>
                <a:gd name="T32" fmla="*/ 900 w 900"/>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0" h="34">
                  <a:moveTo>
                    <a:pt x="900" y="0"/>
                  </a:moveTo>
                  <a:cubicBezTo>
                    <a:pt x="900" y="1"/>
                    <a:pt x="896" y="1"/>
                    <a:pt x="890" y="2"/>
                  </a:cubicBezTo>
                  <a:cubicBezTo>
                    <a:pt x="884" y="2"/>
                    <a:pt x="875" y="3"/>
                    <a:pt x="864" y="4"/>
                  </a:cubicBezTo>
                  <a:cubicBezTo>
                    <a:pt x="842" y="6"/>
                    <a:pt x="809" y="8"/>
                    <a:pt x="768" y="10"/>
                  </a:cubicBezTo>
                  <a:cubicBezTo>
                    <a:pt x="687" y="14"/>
                    <a:pt x="574" y="18"/>
                    <a:pt x="450" y="21"/>
                  </a:cubicBezTo>
                  <a:cubicBezTo>
                    <a:pt x="326" y="25"/>
                    <a:pt x="215" y="28"/>
                    <a:pt x="132" y="30"/>
                  </a:cubicBezTo>
                  <a:cubicBezTo>
                    <a:pt x="92" y="32"/>
                    <a:pt x="60" y="33"/>
                    <a:pt x="36" y="34"/>
                  </a:cubicBezTo>
                  <a:cubicBezTo>
                    <a:pt x="25" y="34"/>
                    <a:pt x="17" y="34"/>
                    <a:pt x="10" y="34"/>
                  </a:cubicBezTo>
                  <a:cubicBezTo>
                    <a:pt x="4" y="34"/>
                    <a:pt x="0" y="34"/>
                    <a:pt x="0" y="34"/>
                  </a:cubicBezTo>
                  <a:cubicBezTo>
                    <a:pt x="0" y="33"/>
                    <a:pt x="4" y="33"/>
                    <a:pt x="9" y="32"/>
                  </a:cubicBezTo>
                  <a:cubicBezTo>
                    <a:pt x="16" y="32"/>
                    <a:pt x="25" y="31"/>
                    <a:pt x="36" y="30"/>
                  </a:cubicBezTo>
                  <a:cubicBezTo>
                    <a:pt x="58" y="28"/>
                    <a:pt x="91" y="26"/>
                    <a:pt x="132" y="24"/>
                  </a:cubicBezTo>
                  <a:cubicBezTo>
                    <a:pt x="213" y="20"/>
                    <a:pt x="326" y="16"/>
                    <a:pt x="450" y="13"/>
                  </a:cubicBezTo>
                  <a:cubicBezTo>
                    <a:pt x="573" y="9"/>
                    <a:pt x="685" y="6"/>
                    <a:pt x="768" y="4"/>
                  </a:cubicBezTo>
                  <a:cubicBezTo>
                    <a:pt x="808" y="2"/>
                    <a:pt x="840" y="1"/>
                    <a:pt x="864" y="0"/>
                  </a:cubicBezTo>
                  <a:cubicBezTo>
                    <a:pt x="875" y="0"/>
                    <a:pt x="883" y="0"/>
                    <a:pt x="890" y="0"/>
                  </a:cubicBezTo>
                  <a:cubicBezTo>
                    <a:pt x="896" y="0"/>
                    <a:pt x="900" y="0"/>
                    <a:pt x="900" y="0"/>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2" name="Freeform 203">
              <a:extLst>
                <a:ext uri="{FF2B5EF4-FFF2-40B4-BE49-F238E27FC236}">
                  <a16:creationId xmlns:a16="http://schemas.microsoft.com/office/drawing/2014/main" xmlns="" id="{A8492451-1DBE-4180-81D5-895AA4E771FC}"/>
                </a:ext>
              </a:extLst>
            </p:cNvPr>
            <p:cNvSpPr>
              <a:spLocks/>
            </p:cNvSpPr>
            <p:nvPr/>
          </p:nvSpPr>
          <p:spPr bwMode="auto">
            <a:xfrm>
              <a:off x="7771483" y="3481791"/>
              <a:ext cx="430401" cy="24831"/>
            </a:xfrm>
            <a:custGeom>
              <a:avLst/>
              <a:gdLst>
                <a:gd name="T0" fmla="*/ 448 w 448"/>
                <a:gd name="T1" fmla="*/ 24 h 25"/>
                <a:gd name="T2" fmla="*/ 430 w 448"/>
                <a:gd name="T3" fmla="*/ 24 h 25"/>
                <a:gd name="T4" fmla="*/ 382 w 448"/>
                <a:gd name="T5" fmla="*/ 20 h 25"/>
                <a:gd name="T6" fmla="*/ 224 w 448"/>
                <a:gd name="T7" fmla="*/ 11 h 25"/>
                <a:gd name="T8" fmla="*/ 65 w 448"/>
                <a:gd name="T9" fmla="*/ 7 h 25"/>
                <a:gd name="T10" fmla="*/ 17 w 448"/>
                <a:gd name="T11" fmla="*/ 7 h 25"/>
                <a:gd name="T12" fmla="*/ 0 w 448"/>
                <a:gd name="T13" fmla="*/ 6 h 25"/>
                <a:gd name="T14" fmla="*/ 17 w 448"/>
                <a:gd name="T15" fmla="*/ 3 h 25"/>
                <a:gd name="T16" fmla="*/ 65 w 448"/>
                <a:gd name="T17" fmla="*/ 1 h 25"/>
                <a:gd name="T18" fmla="*/ 224 w 448"/>
                <a:gd name="T19" fmla="*/ 2 h 25"/>
                <a:gd name="T20" fmla="*/ 383 w 448"/>
                <a:gd name="T21" fmla="*/ 14 h 25"/>
                <a:gd name="T22" fmla="*/ 430 w 448"/>
                <a:gd name="T23" fmla="*/ 21 h 25"/>
                <a:gd name="T24" fmla="*/ 448 w 448"/>
                <a:gd name="T25"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8" h="25">
                  <a:moveTo>
                    <a:pt x="448" y="24"/>
                  </a:moveTo>
                  <a:cubicBezTo>
                    <a:pt x="447" y="25"/>
                    <a:pt x="441" y="25"/>
                    <a:pt x="430" y="24"/>
                  </a:cubicBezTo>
                  <a:cubicBezTo>
                    <a:pt x="417" y="23"/>
                    <a:pt x="401" y="22"/>
                    <a:pt x="382" y="20"/>
                  </a:cubicBezTo>
                  <a:cubicBezTo>
                    <a:pt x="341" y="17"/>
                    <a:pt x="286" y="13"/>
                    <a:pt x="224" y="11"/>
                  </a:cubicBezTo>
                  <a:cubicBezTo>
                    <a:pt x="162" y="8"/>
                    <a:pt x="106" y="7"/>
                    <a:pt x="65" y="7"/>
                  </a:cubicBezTo>
                  <a:cubicBezTo>
                    <a:pt x="47" y="7"/>
                    <a:pt x="31" y="7"/>
                    <a:pt x="17" y="7"/>
                  </a:cubicBezTo>
                  <a:cubicBezTo>
                    <a:pt x="6" y="7"/>
                    <a:pt x="0" y="6"/>
                    <a:pt x="0" y="6"/>
                  </a:cubicBezTo>
                  <a:cubicBezTo>
                    <a:pt x="0" y="5"/>
                    <a:pt x="6" y="4"/>
                    <a:pt x="17" y="3"/>
                  </a:cubicBezTo>
                  <a:cubicBezTo>
                    <a:pt x="29" y="2"/>
                    <a:pt x="45" y="2"/>
                    <a:pt x="65" y="1"/>
                  </a:cubicBezTo>
                  <a:cubicBezTo>
                    <a:pt x="106" y="0"/>
                    <a:pt x="162" y="0"/>
                    <a:pt x="224" y="2"/>
                  </a:cubicBezTo>
                  <a:cubicBezTo>
                    <a:pt x="286" y="5"/>
                    <a:pt x="342" y="10"/>
                    <a:pt x="383" y="14"/>
                  </a:cubicBezTo>
                  <a:cubicBezTo>
                    <a:pt x="403" y="17"/>
                    <a:pt x="419" y="19"/>
                    <a:pt x="430" y="21"/>
                  </a:cubicBezTo>
                  <a:cubicBezTo>
                    <a:pt x="441" y="22"/>
                    <a:pt x="448" y="24"/>
                    <a:pt x="448" y="24"/>
                  </a:cubicBez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3" name="Freeform 204">
              <a:extLst>
                <a:ext uri="{FF2B5EF4-FFF2-40B4-BE49-F238E27FC236}">
                  <a16:creationId xmlns:a16="http://schemas.microsoft.com/office/drawing/2014/main" xmlns="" id="{F9FC1B86-BE1E-4098-8757-388F83B91BBD}"/>
                </a:ext>
              </a:extLst>
            </p:cNvPr>
            <p:cNvSpPr>
              <a:spLocks/>
            </p:cNvSpPr>
            <p:nvPr/>
          </p:nvSpPr>
          <p:spPr bwMode="auto">
            <a:xfrm>
              <a:off x="7812868" y="3043113"/>
              <a:ext cx="467647" cy="22762"/>
            </a:xfrm>
            <a:custGeom>
              <a:avLst/>
              <a:gdLst>
                <a:gd name="T0" fmla="*/ 487 w 487"/>
                <a:gd name="T1" fmla="*/ 23 h 26"/>
                <a:gd name="T2" fmla="*/ 243 w 487"/>
                <a:gd name="T3" fmla="*/ 17 h 26"/>
                <a:gd name="T4" fmla="*/ 0 w 487"/>
                <a:gd name="T5" fmla="*/ 3 h 26"/>
                <a:gd name="T6" fmla="*/ 244 w 487"/>
                <a:gd name="T7" fmla="*/ 9 h 26"/>
                <a:gd name="T8" fmla="*/ 487 w 487"/>
                <a:gd name="T9" fmla="*/ 23 h 26"/>
              </a:gdLst>
              <a:ahLst/>
              <a:cxnLst>
                <a:cxn ang="0">
                  <a:pos x="T0" y="T1"/>
                </a:cxn>
                <a:cxn ang="0">
                  <a:pos x="T2" y="T3"/>
                </a:cxn>
                <a:cxn ang="0">
                  <a:pos x="T4" y="T5"/>
                </a:cxn>
                <a:cxn ang="0">
                  <a:pos x="T6" y="T7"/>
                </a:cxn>
                <a:cxn ang="0">
                  <a:pos x="T8" y="T9"/>
                </a:cxn>
              </a:cxnLst>
              <a:rect l="0" t="0" r="r" b="b"/>
              <a:pathLst>
                <a:path w="487" h="26">
                  <a:moveTo>
                    <a:pt x="487" y="23"/>
                  </a:moveTo>
                  <a:cubicBezTo>
                    <a:pt x="487" y="26"/>
                    <a:pt x="378" y="23"/>
                    <a:pt x="243" y="17"/>
                  </a:cubicBezTo>
                  <a:cubicBezTo>
                    <a:pt x="109" y="12"/>
                    <a:pt x="0" y="5"/>
                    <a:pt x="0" y="3"/>
                  </a:cubicBezTo>
                  <a:cubicBezTo>
                    <a:pt x="0" y="0"/>
                    <a:pt x="109" y="3"/>
                    <a:pt x="244" y="9"/>
                  </a:cubicBezTo>
                  <a:cubicBezTo>
                    <a:pt x="378" y="14"/>
                    <a:pt x="487" y="21"/>
                    <a:pt x="487" y="23"/>
                  </a:cubicBez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4" name="Freeform 206">
              <a:extLst>
                <a:ext uri="{FF2B5EF4-FFF2-40B4-BE49-F238E27FC236}">
                  <a16:creationId xmlns:a16="http://schemas.microsoft.com/office/drawing/2014/main" xmlns="" id="{BD6D9DE3-BCD6-4C61-8664-AC6125637CBB}"/>
                </a:ext>
              </a:extLst>
            </p:cNvPr>
            <p:cNvSpPr>
              <a:spLocks/>
            </p:cNvSpPr>
            <p:nvPr/>
          </p:nvSpPr>
          <p:spPr bwMode="auto">
            <a:xfrm>
              <a:off x="7839767" y="3746654"/>
              <a:ext cx="324872" cy="291762"/>
            </a:xfrm>
            <a:custGeom>
              <a:avLst/>
              <a:gdLst>
                <a:gd name="T0" fmla="*/ 1 w 336"/>
                <a:gd name="T1" fmla="*/ 305 h 306"/>
                <a:gd name="T2" fmla="*/ 10 w 336"/>
                <a:gd name="T3" fmla="*/ 289 h 306"/>
                <a:gd name="T4" fmla="*/ 39 w 336"/>
                <a:gd name="T5" fmla="*/ 250 h 306"/>
                <a:gd name="T6" fmla="*/ 149 w 336"/>
                <a:gd name="T7" fmla="*/ 132 h 306"/>
                <a:gd name="T8" fmla="*/ 277 w 336"/>
                <a:gd name="T9" fmla="*/ 33 h 306"/>
                <a:gd name="T10" fmla="*/ 319 w 336"/>
                <a:gd name="T11" fmla="*/ 8 h 306"/>
                <a:gd name="T12" fmla="*/ 335 w 336"/>
                <a:gd name="T13" fmla="*/ 0 h 306"/>
                <a:gd name="T14" fmla="*/ 280 w 336"/>
                <a:gd name="T15" fmla="*/ 38 h 306"/>
                <a:gd name="T16" fmla="*/ 155 w 336"/>
                <a:gd name="T17" fmla="*/ 138 h 306"/>
                <a:gd name="T18" fmla="*/ 44 w 336"/>
                <a:gd name="T19" fmla="*/ 254 h 306"/>
                <a:gd name="T20" fmla="*/ 1 w 336"/>
                <a:gd name="T21" fmla="*/ 305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06">
                  <a:moveTo>
                    <a:pt x="1" y="305"/>
                  </a:moveTo>
                  <a:cubicBezTo>
                    <a:pt x="0" y="304"/>
                    <a:pt x="4" y="299"/>
                    <a:pt x="10" y="289"/>
                  </a:cubicBezTo>
                  <a:cubicBezTo>
                    <a:pt x="17" y="280"/>
                    <a:pt x="26" y="266"/>
                    <a:pt x="39" y="250"/>
                  </a:cubicBezTo>
                  <a:cubicBezTo>
                    <a:pt x="65" y="217"/>
                    <a:pt x="102" y="174"/>
                    <a:pt x="149" y="132"/>
                  </a:cubicBezTo>
                  <a:cubicBezTo>
                    <a:pt x="196" y="89"/>
                    <a:pt x="242" y="55"/>
                    <a:pt x="277" y="33"/>
                  </a:cubicBezTo>
                  <a:cubicBezTo>
                    <a:pt x="294" y="22"/>
                    <a:pt x="309" y="13"/>
                    <a:pt x="319" y="8"/>
                  </a:cubicBezTo>
                  <a:cubicBezTo>
                    <a:pt x="329" y="2"/>
                    <a:pt x="335" y="0"/>
                    <a:pt x="335" y="0"/>
                  </a:cubicBezTo>
                  <a:cubicBezTo>
                    <a:pt x="336" y="1"/>
                    <a:pt x="314" y="15"/>
                    <a:pt x="280" y="38"/>
                  </a:cubicBezTo>
                  <a:cubicBezTo>
                    <a:pt x="247" y="62"/>
                    <a:pt x="201" y="96"/>
                    <a:pt x="155" y="138"/>
                  </a:cubicBezTo>
                  <a:cubicBezTo>
                    <a:pt x="109" y="181"/>
                    <a:pt x="70" y="222"/>
                    <a:pt x="44" y="254"/>
                  </a:cubicBezTo>
                  <a:cubicBezTo>
                    <a:pt x="17" y="285"/>
                    <a:pt x="2" y="306"/>
                    <a:pt x="1" y="305"/>
                  </a:cubicBezTo>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5" name="Freeform 207">
              <a:extLst>
                <a:ext uri="{FF2B5EF4-FFF2-40B4-BE49-F238E27FC236}">
                  <a16:creationId xmlns:a16="http://schemas.microsoft.com/office/drawing/2014/main" xmlns="" id="{1FF2982D-48E6-4516-B50C-0E255682FDD8}"/>
                </a:ext>
              </a:extLst>
            </p:cNvPr>
            <p:cNvSpPr>
              <a:spLocks/>
            </p:cNvSpPr>
            <p:nvPr/>
          </p:nvSpPr>
          <p:spPr bwMode="auto">
            <a:xfrm>
              <a:off x="8441914" y="3738377"/>
              <a:ext cx="66215" cy="386948"/>
            </a:xfrm>
            <a:custGeom>
              <a:avLst/>
              <a:gdLst>
                <a:gd name="T0" fmla="*/ 66 w 69"/>
                <a:gd name="T1" fmla="*/ 405 h 406"/>
                <a:gd name="T2" fmla="*/ 30 w 69"/>
                <a:gd name="T3" fmla="*/ 204 h 406"/>
                <a:gd name="T4" fmla="*/ 2 w 69"/>
                <a:gd name="T5" fmla="*/ 0 h 406"/>
                <a:gd name="T6" fmla="*/ 39 w 69"/>
                <a:gd name="T7" fmla="*/ 202 h 406"/>
                <a:gd name="T8" fmla="*/ 66 w 69"/>
                <a:gd name="T9" fmla="*/ 405 h 406"/>
              </a:gdLst>
              <a:ahLst/>
              <a:cxnLst>
                <a:cxn ang="0">
                  <a:pos x="T0" y="T1"/>
                </a:cxn>
                <a:cxn ang="0">
                  <a:pos x="T2" y="T3"/>
                </a:cxn>
                <a:cxn ang="0">
                  <a:pos x="T4" y="T5"/>
                </a:cxn>
                <a:cxn ang="0">
                  <a:pos x="T6" y="T7"/>
                </a:cxn>
                <a:cxn ang="0">
                  <a:pos x="T8" y="T9"/>
                </a:cxn>
              </a:cxnLst>
              <a:rect l="0" t="0" r="r" b="b"/>
              <a:pathLst>
                <a:path w="69" h="406">
                  <a:moveTo>
                    <a:pt x="66" y="405"/>
                  </a:moveTo>
                  <a:cubicBezTo>
                    <a:pt x="64" y="406"/>
                    <a:pt x="48" y="315"/>
                    <a:pt x="30" y="204"/>
                  </a:cubicBezTo>
                  <a:cubicBezTo>
                    <a:pt x="12" y="92"/>
                    <a:pt x="0" y="1"/>
                    <a:pt x="2" y="0"/>
                  </a:cubicBezTo>
                  <a:cubicBezTo>
                    <a:pt x="5" y="0"/>
                    <a:pt x="21" y="90"/>
                    <a:pt x="39" y="202"/>
                  </a:cubicBezTo>
                  <a:cubicBezTo>
                    <a:pt x="56" y="314"/>
                    <a:pt x="69" y="405"/>
                    <a:pt x="66" y="405"/>
                  </a:cubicBezTo>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6" name="Freeform 208">
              <a:extLst>
                <a:ext uri="{FF2B5EF4-FFF2-40B4-BE49-F238E27FC236}">
                  <a16:creationId xmlns:a16="http://schemas.microsoft.com/office/drawing/2014/main" xmlns="" id="{DD63BAC7-CFAD-4736-9D2B-E35A056064FE}"/>
                </a:ext>
              </a:extLst>
            </p:cNvPr>
            <p:cNvSpPr>
              <a:spLocks/>
            </p:cNvSpPr>
            <p:nvPr/>
          </p:nvSpPr>
          <p:spPr bwMode="auto">
            <a:xfrm>
              <a:off x="8030136" y="4290864"/>
              <a:ext cx="4138" cy="4138"/>
            </a:xfrm>
            <a:custGeom>
              <a:avLst/>
              <a:gdLst>
                <a:gd name="T0" fmla="*/ 0 w 2"/>
                <a:gd name="T1" fmla="*/ 2 h 2"/>
                <a:gd name="T2" fmla="*/ 0 w 2"/>
                <a:gd name="T3" fmla="*/ 2 h 2"/>
                <a:gd name="T4" fmla="*/ 2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0" y="2"/>
                  </a:lnTo>
                  <a:lnTo>
                    <a:pt x="2" y="0"/>
                  </a:lnTo>
                  <a:lnTo>
                    <a:pt x="0" y="2"/>
                  </a:lnTo>
                  <a:close/>
                </a:path>
              </a:pathLst>
            </a:custGeom>
            <a:solidFill>
              <a:srgbClr val="B2B1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7" name="Freeform 209">
              <a:extLst>
                <a:ext uri="{FF2B5EF4-FFF2-40B4-BE49-F238E27FC236}">
                  <a16:creationId xmlns:a16="http://schemas.microsoft.com/office/drawing/2014/main" xmlns="" id="{49D0FEBC-8330-45AA-BE0A-5BC8DE271125}"/>
                </a:ext>
              </a:extLst>
            </p:cNvPr>
            <p:cNvSpPr>
              <a:spLocks/>
            </p:cNvSpPr>
            <p:nvPr/>
          </p:nvSpPr>
          <p:spPr bwMode="auto">
            <a:xfrm>
              <a:off x="9062686" y="3937024"/>
              <a:ext cx="43455" cy="49662"/>
            </a:xfrm>
            <a:custGeom>
              <a:avLst/>
              <a:gdLst>
                <a:gd name="T0" fmla="*/ 0 w 46"/>
                <a:gd name="T1" fmla="*/ 53 h 53"/>
                <a:gd name="T2" fmla="*/ 46 w 46"/>
                <a:gd name="T3" fmla="*/ 0 h 53"/>
                <a:gd name="T4" fmla="*/ 46 w 46"/>
                <a:gd name="T5" fmla="*/ 0 h 53"/>
                <a:gd name="T6" fmla="*/ 0 w 46"/>
                <a:gd name="T7" fmla="*/ 53 h 53"/>
              </a:gdLst>
              <a:ahLst/>
              <a:cxnLst>
                <a:cxn ang="0">
                  <a:pos x="T0" y="T1"/>
                </a:cxn>
                <a:cxn ang="0">
                  <a:pos x="T2" y="T3"/>
                </a:cxn>
                <a:cxn ang="0">
                  <a:pos x="T4" y="T5"/>
                </a:cxn>
                <a:cxn ang="0">
                  <a:pos x="T6" y="T7"/>
                </a:cxn>
              </a:cxnLst>
              <a:rect l="0" t="0" r="r" b="b"/>
              <a:pathLst>
                <a:path w="46" h="53">
                  <a:moveTo>
                    <a:pt x="0" y="53"/>
                  </a:moveTo>
                  <a:lnTo>
                    <a:pt x="46" y="0"/>
                  </a:lnTo>
                  <a:lnTo>
                    <a:pt x="46" y="0"/>
                  </a:lnTo>
                  <a:cubicBezTo>
                    <a:pt x="33" y="18"/>
                    <a:pt x="17" y="36"/>
                    <a:pt x="0" y="53"/>
                  </a:cubicBezTo>
                  <a:close/>
                </a:path>
              </a:pathLst>
            </a:custGeom>
            <a:solidFill>
              <a:srgbClr val="999A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8" name="Freeform 210">
              <a:extLst>
                <a:ext uri="{FF2B5EF4-FFF2-40B4-BE49-F238E27FC236}">
                  <a16:creationId xmlns:a16="http://schemas.microsoft.com/office/drawing/2014/main" xmlns="" id="{87D2FC71-958A-4AD5-8466-4A07280C604A}"/>
                </a:ext>
              </a:extLst>
            </p:cNvPr>
            <p:cNvSpPr>
              <a:spLocks/>
            </p:cNvSpPr>
            <p:nvPr/>
          </p:nvSpPr>
          <p:spPr bwMode="auto">
            <a:xfrm>
              <a:off x="8030136" y="3937024"/>
              <a:ext cx="1076003" cy="438678"/>
            </a:xfrm>
            <a:custGeom>
              <a:avLst/>
              <a:gdLst>
                <a:gd name="T0" fmla="*/ 184 w 1121"/>
                <a:gd name="T1" fmla="*/ 461 h 461"/>
                <a:gd name="T2" fmla="*/ 181 w 1121"/>
                <a:gd name="T3" fmla="*/ 461 h 461"/>
                <a:gd name="T4" fmla="*/ 0 w 1121"/>
                <a:gd name="T5" fmla="*/ 377 h 461"/>
                <a:gd name="T6" fmla="*/ 5 w 1121"/>
                <a:gd name="T7" fmla="*/ 372 h 461"/>
                <a:gd name="T8" fmla="*/ 44 w 1121"/>
                <a:gd name="T9" fmla="*/ 328 h 461"/>
                <a:gd name="T10" fmla="*/ 48 w 1121"/>
                <a:gd name="T11" fmla="*/ 326 h 461"/>
                <a:gd name="T12" fmla="*/ 50 w 1121"/>
                <a:gd name="T13" fmla="*/ 328 h 461"/>
                <a:gd name="T14" fmla="*/ 494 w 1121"/>
                <a:gd name="T15" fmla="*/ 194 h 461"/>
                <a:gd name="T16" fmla="*/ 495 w 1121"/>
                <a:gd name="T17" fmla="*/ 197 h 461"/>
                <a:gd name="T18" fmla="*/ 495 w 1121"/>
                <a:gd name="T19" fmla="*/ 197 h 461"/>
                <a:gd name="T20" fmla="*/ 495 w 1121"/>
                <a:gd name="T21" fmla="*/ 193 h 461"/>
                <a:gd name="T22" fmla="*/ 1012 w 1121"/>
                <a:gd name="T23" fmla="*/ 38 h 461"/>
                <a:gd name="T24" fmla="*/ 1011 w 1121"/>
                <a:gd name="T25" fmla="*/ 34 h 461"/>
                <a:gd name="T26" fmla="*/ 1012 w 1121"/>
                <a:gd name="T27" fmla="*/ 38 h 461"/>
                <a:gd name="T28" fmla="*/ 1121 w 1121"/>
                <a:gd name="T29" fmla="*/ 0 h 461"/>
                <a:gd name="T30" fmla="*/ 1075 w 1121"/>
                <a:gd name="T31" fmla="*/ 53 h 461"/>
                <a:gd name="T32" fmla="*/ 765 w 1121"/>
                <a:gd name="T33" fmla="*/ 267 h 461"/>
                <a:gd name="T34" fmla="*/ 393 w 1121"/>
                <a:gd name="T35" fmla="*/ 414 h 461"/>
                <a:gd name="T36" fmla="*/ 184 w 1121"/>
                <a:gd name="T37" fmla="*/ 461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1" h="461">
                  <a:moveTo>
                    <a:pt x="184" y="461"/>
                  </a:moveTo>
                  <a:cubicBezTo>
                    <a:pt x="183" y="461"/>
                    <a:pt x="182" y="461"/>
                    <a:pt x="181" y="461"/>
                  </a:cubicBezTo>
                  <a:cubicBezTo>
                    <a:pt x="109" y="460"/>
                    <a:pt x="38" y="439"/>
                    <a:pt x="0" y="377"/>
                  </a:cubicBezTo>
                  <a:lnTo>
                    <a:pt x="5" y="372"/>
                  </a:lnTo>
                  <a:lnTo>
                    <a:pt x="44" y="328"/>
                  </a:lnTo>
                  <a:lnTo>
                    <a:pt x="48" y="326"/>
                  </a:lnTo>
                  <a:cubicBezTo>
                    <a:pt x="48" y="327"/>
                    <a:pt x="49" y="327"/>
                    <a:pt x="50" y="328"/>
                  </a:cubicBezTo>
                  <a:lnTo>
                    <a:pt x="494" y="194"/>
                  </a:lnTo>
                  <a:cubicBezTo>
                    <a:pt x="494" y="196"/>
                    <a:pt x="495" y="197"/>
                    <a:pt x="495" y="197"/>
                  </a:cubicBezTo>
                  <a:lnTo>
                    <a:pt x="495" y="197"/>
                  </a:lnTo>
                  <a:cubicBezTo>
                    <a:pt x="495" y="197"/>
                    <a:pt x="496" y="196"/>
                    <a:pt x="495" y="193"/>
                  </a:cubicBezTo>
                  <a:lnTo>
                    <a:pt x="1012" y="38"/>
                  </a:lnTo>
                  <a:lnTo>
                    <a:pt x="1011" y="34"/>
                  </a:lnTo>
                  <a:lnTo>
                    <a:pt x="1012" y="38"/>
                  </a:lnTo>
                  <a:cubicBezTo>
                    <a:pt x="1012" y="38"/>
                    <a:pt x="1064" y="20"/>
                    <a:pt x="1121" y="0"/>
                  </a:cubicBezTo>
                  <a:lnTo>
                    <a:pt x="1075" y="53"/>
                  </a:lnTo>
                  <a:cubicBezTo>
                    <a:pt x="989" y="139"/>
                    <a:pt x="863" y="216"/>
                    <a:pt x="765" y="267"/>
                  </a:cubicBezTo>
                  <a:cubicBezTo>
                    <a:pt x="646" y="328"/>
                    <a:pt x="519" y="371"/>
                    <a:pt x="393" y="414"/>
                  </a:cubicBezTo>
                  <a:cubicBezTo>
                    <a:pt x="325" y="437"/>
                    <a:pt x="256" y="461"/>
                    <a:pt x="184" y="461"/>
                  </a:cubicBezTo>
                  <a:close/>
                </a:path>
              </a:pathLst>
            </a:custGeom>
            <a:solidFill>
              <a:srgbClr val="BC2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9" name="Freeform 211">
              <a:extLst>
                <a:ext uri="{FF2B5EF4-FFF2-40B4-BE49-F238E27FC236}">
                  <a16:creationId xmlns:a16="http://schemas.microsoft.com/office/drawing/2014/main" xmlns="" id="{C2AC2C56-6C91-44E0-8696-E2FD86F47E8F}"/>
                </a:ext>
              </a:extLst>
            </p:cNvPr>
            <p:cNvSpPr>
              <a:spLocks/>
            </p:cNvSpPr>
            <p:nvPr/>
          </p:nvSpPr>
          <p:spPr bwMode="auto">
            <a:xfrm>
              <a:off x="9000609" y="3937024"/>
              <a:ext cx="105532" cy="35178"/>
            </a:xfrm>
            <a:custGeom>
              <a:avLst/>
              <a:gdLst>
                <a:gd name="T0" fmla="*/ 1 w 110"/>
                <a:gd name="T1" fmla="*/ 38 h 38"/>
                <a:gd name="T2" fmla="*/ 0 w 110"/>
                <a:gd name="T3" fmla="*/ 34 h 38"/>
                <a:gd name="T4" fmla="*/ 110 w 110"/>
                <a:gd name="T5" fmla="*/ 0 h 38"/>
                <a:gd name="T6" fmla="*/ 110 w 110"/>
                <a:gd name="T7" fmla="*/ 0 h 38"/>
                <a:gd name="T8" fmla="*/ 110 w 110"/>
                <a:gd name="T9" fmla="*/ 0 h 38"/>
                <a:gd name="T10" fmla="*/ 1 w 110"/>
                <a:gd name="T11" fmla="*/ 38 h 38"/>
              </a:gdLst>
              <a:ahLst/>
              <a:cxnLst>
                <a:cxn ang="0">
                  <a:pos x="T0" y="T1"/>
                </a:cxn>
                <a:cxn ang="0">
                  <a:pos x="T2" y="T3"/>
                </a:cxn>
                <a:cxn ang="0">
                  <a:pos x="T4" y="T5"/>
                </a:cxn>
                <a:cxn ang="0">
                  <a:pos x="T6" y="T7"/>
                </a:cxn>
                <a:cxn ang="0">
                  <a:pos x="T8" y="T9"/>
                </a:cxn>
                <a:cxn ang="0">
                  <a:pos x="T10" y="T11"/>
                </a:cxn>
              </a:cxnLst>
              <a:rect l="0" t="0" r="r" b="b"/>
              <a:pathLst>
                <a:path w="110" h="38">
                  <a:moveTo>
                    <a:pt x="1" y="38"/>
                  </a:moveTo>
                  <a:lnTo>
                    <a:pt x="0" y="34"/>
                  </a:lnTo>
                  <a:lnTo>
                    <a:pt x="110" y="0"/>
                  </a:lnTo>
                  <a:lnTo>
                    <a:pt x="110" y="0"/>
                  </a:lnTo>
                  <a:lnTo>
                    <a:pt x="110" y="0"/>
                  </a:lnTo>
                  <a:cubicBezTo>
                    <a:pt x="53" y="20"/>
                    <a:pt x="1" y="38"/>
                    <a:pt x="1" y="38"/>
                  </a:cubicBezTo>
                </a:path>
              </a:pathLst>
            </a:custGeom>
            <a:solidFill>
              <a:srgbClr val="C07A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0" name="Freeform 212">
              <a:extLst>
                <a:ext uri="{FF2B5EF4-FFF2-40B4-BE49-F238E27FC236}">
                  <a16:creationId xmlns:a16="http://schemas.microsoft.com/office/drawing/2014/main" xmlns="" id="{6048C92A-782D-46A8-B516-043A1B0A517B}"/>
                </a:ext>
              </a:extLst>
            </p:cNvPr>
            <p:cNvSpPr>
              <a:spLocks noEditPoints="1"/>
            </p:cNvSpPr>
            <p:nvPr/>
          </p:nvSpPr>
          <p:spPr bwMode="auto">
            <a:xfrm>
              <a:off x="8075660" y="3968063"/>
              <a:ext cx="924949" cy="281416"/>
            </a:xfrm>
            <a:custGeom>
              <a:avLst/>
              <a:gdLst>
                <a:gd name="T0" fmla="*/ 2 w 964"/>
                <a:gd name="T1" fmla="*/ 294 h 294"/>
                <a:gd name="T2" fmla="*/ 0 w 964"/>
                <a:gd name="T3" fmla="*/ 292 h 294"/>
                <a:gd name="T4" fmla="*/ 445 w 964"/>
                <a:gd name="T5" fmla="*/ 157 h 294"/>
                <a:gd name="T6" fmla="*/ 446 w 964"/>
                <a:gd name="T7" fmla="*/ 160 h 294"/>
                <a:gd name="T8" fmla="*/ 2 w 964"/>
                <a:gd name="T9" fmla="*/ 294 h 294"/>
                <a:gd name="T10" fmla="*/ 447 w 964"/>
                <a:gd name="T11" fmla="*/ 159 h 294"/>
                <a:gd name="T12" fmla="*/ 447 w 964"/>
                <a:gd name="T13" fmla="*/ 157 h 294"/>
                <a:gd name="T14" fmla="*/ 963 w 964"/>
                <a:gd name="T15" fmla="*/ 0 h 294"/>
                <a:gd name="T16" fmla="*/ 964 w 964"/>
                <a:gd name="T17" fmla="*/ 4 h 294"/>
                <a:gd name="T18" fmla="*/ 447 w 964"/>
                <a:gd name="T19" fmla="*/ 15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294">
                  <a:moveTo>
                    <a:pt x="2" y="294"/>
                  </a:moveTo>
                  <a:cubicBezTo>
                    <a:pt x="1" y="293"/>
                    <a:pt x="0" y="293"/>
                    <a:pt x="0" y="292"/>
                  </a:cubicBezTo>
                  <a:lnTo>
                    <a:pt x="445" y="157"/>
                  </a:lnTo>
                  <a:cubicBezTo>
                    <a:pt x="445" y="158"/>
                    <a:pt x="446" y="159"/>
                    <a:pt x="446" y="160"/>
                  </a:cubicBezTo>
                  <a:lnTo>
                    <a:pt x="2" y="294"/>
                  </a:lnTo>
                  <a:close/>
                  <a:moveTo>
                    <a:pt x="447" y="159"/>
                  </a:moveTo>
                  <a:cubicBezTo>
                    <a:pt x="447" y="159"/>
                    <a:pt x="447" y="158"/>
                    <a:pt x="447" y="157"/>
                  </a:cubicBezTo>
                  <a:lnTo>
                    <a:pt x="963" y="0"/>
                  </a:lnTo>
                  <a:lnTo>
                    <a:pt x="964" y="4"/>
                  </a:lnTo>
                  <a:lnTo>
                    <a:pt x="447" y="159"/>
                  </a:lnTo>
                  <a:close/>
                </a:path>
              </a:pathLst>
            </a:custGeom>
            <a:solidFill>
              <a:srgbClr val="999A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1" name="Freeform 213">
              <a:extLst>
                <a:ext uri="{FF2B5EF4-FFF2-40B4-BE49-F238E27FC236}">
                  <a16:creationId xmlns:a16="http://schemas.microsoft.com/office/drawing/2014/main" xmlns="" id="{E74A4B46-AC45-484F-8D85-02C3CC0D2170}"/>
                </a:ext>
              </a:extLst>
            </p:cNvPr>
            <p:cNvSpPr>
              <a:spLocks/>
            </p:cNvSpPr>
            <p:nvPr/>
          </p:nvSpPr>
          <p:spPr bwMode="auto">
            <a:xfrm>
              <a:off x="8501923" y="4119116"/>
              <a:ext cx="4138" cy="4138"/>
            </a:xfrm>
            <a:custGeom>
              <a:avLst/>
              <a:gdLst>
                <a:gd name="T0" fmla="*/ 2 w 3"/>
                <a:gd name="T1" fmla="*/ 6 h 6"/>
                <a:gd name="T2" fmla="*/ 1 w 3"/>
                <a:gd name="T3" fmla="*/ 3 h 6"/>
                <a:gd name="T4" fmla="*/ 0 w 3"/>
                <a:gd name="T5" fmla="*/ 0 h 6"/>
                <a:gd name="T6" fmla="*/ 2 w 3"/>
                <a:gd name="T7" fmla="*/ 0 h 6"/>
                <a:gd name="T8" fmla="*/ 2 w 3"/>
                <a:gd name="T9" fmla="*/ 2 h 6"/>
                <a:gd name="T10" fmla="*/ 2 w 3"/>
                <a:gd name="T11" fmla="*/ 6 h 6"/>
                <a:gd name="T12" fmla="*/ 2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2" y="6"/>
                  </a:moveTo>
                  <a:cubicBezTo>
                    <a:pt x="2" y="6"/>
                    <a:pt x="1" y="5"/>
                    <a:pt x="1" y="3"/>
                  </a:cubicBezTo>
                  <a:cubicBezTo>
                    <a:pt x="1" y="2"/>
                    <a:pt x="0" y="1"/>
                    <a:pt x="0" y="0"/>
                  </a:cubicBezTo>
                  <a:lnTo>
                    <a:pt x="2" y="0"/>
                  </a:lnTo>
                  <a:cubicBezTo>
                    <a:pt x="2" y="1"/>
                    <a:pt x="2" y="2"/>
                    <a:pt x="2" y="2"/>
                  </a:cubicBezTo>
                  <a:cubicBezTo>
                    <a:pt x="3" y="5"/>
                    <a:pt x="2" y="6"/>
                    <a:pt x="2" y="6"/>
                  </a:cubicBezTo>
                  <a:lnTo>
                    <a:pt x="2" y="6"/>
                  </a:lnTo>
                </a:path>
              </a:pathLst>
            </a:custGeom>
            <a:solidFill>
              <a:srgbClr val="BC2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2" name="Freeform 214">
              <a:extLst>
                <a:ext uri="{FF2B5EF4-FFF2-40B4-BE49-F238E27FC236}">
                  <a16:creationId xmlns:a16="http://schemas.microsoft.com/office/drawing/2014/main" xmlns="" id="{E51397DB-6BE6-4DD6-A20A-8892960B3D0A}"/>
                </a:ext>
              </a:extLst>
            </p:cNvPr>
            <p:cNvSpPr>
              <a:spLocks/>
            </p:cNvSpPr>
            <p:nvPr/>
          </p:nvSpPr>
          <p:spPr bwMode="auto">
            <a:xfrm>
              <a:off x="8021859" y="1451872"/>
              <a:ext cx="266932" cy="262794"/>
            </a:xfrm>
            <a:custGeom>
              <a:avLst/>
              <a:gdLst>
                <a:gd name="T0" fmla="*/ 238 w 279"/>
                <a:gd name="T1" fmla="*/ 165 h 276"/>
                <a:gd name="T2" fmla="*/ 198 w 279"/>
                <a:gd name="T3" fmla="*/ 29 h 276"/>
                <a:gd name="T4" fmla="*/ 55 w 279"/>
                <a:gd name="T5" fmla="*/ 37 h 276"/>
                <a:gd name="T6" fmla="*/ 14 w 279"/>
                <a:gd name="T7" fmla="*/ 175 h 276"/>
                <a:gd name="T8" fmla="*/ 154 w 279"/>
                <a:gd name="T9" fmla="*/ 271 h 276"/>
                <a:gd name="T10" fmla="*/ 279 w 279"/>
                <a:gd name="T11" fmla="*/ 156 h 276"/>
              </a:gdLst>
              <a:ahLst/>
              <a:cxnLst>
                <a:cxn ang="0">
                  <a:pos x="T0" y="T1"/>
                </a:cxn>
                <a:cxn ang="0">
                  <a:pos x="T2" y="T3"/>
                </a:cxn>
                <a:cxn ang="0">
                  <a:pos x="T4" y="T5"/>
                </a:cxn>
                <a:cxn ang="0">
                  <a:pos x="T6" y="T7"/>
                </a:cxn>
                <a:cxn ang="0">
                  <a:pos x="T8" y="T9"/>
                </a:cxn>
                <a:cxn ang="0">
                  <a:pos x="T10" y="T11"/>
                </a:cxn>
              </a:cxnLst>
              <a:rect l="0" t="0" r="r" b="b"/>
              <a:pathLst>
                <a:path w="279" h="276">
                  <a:moveTo>
                    <a:pt x="238" y="165"/>
                  </a:moveTo>
                  <a:cubicBezTo>
                    <a:pt x="259" y="118"/>
                    <a:pt x="240" y="58"/>
                    <a:pt x="198" y="29"/>
                  </a:cubicBezTo>
                  <a:cubicBezTo>
                    <a:pt x="156" y="0"/>
                    <a:pt x="95" y="4"/>
                    <a:pt x="55" y="37"/>
                  </a:cubicBezTo>
                  <a:cubicBezTo>
                    <a:pt x="16" y="69"/>
                    <a:pt x="0" y="126"/>
                    <a:pt x="14" y="175"/>
                  </a:cubicBezTo>
                  <a:cubicBezTo>
                    <a:pt x="32" y="234"/>
                    <a:pt x="93" y="276"/>
                    <a:pt x="154" y="271"/>
                  </a:cubicBezTo>
                  <a:cubicBezTo>
                    <a:pt x="215" y="267"/>
                    <a:pt x="269" y="217"/>
                    <a:pt x="279" y="156"/>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3" name="Freeform 215">
              <a:extLst>
                <a:ext uri="{FF2B5EF4-FFF2-40B4-BE49-F238E27FC236}">
                  <a16:creationId xmlns:a16="http://schemas.microsoft.com/office/drawing/2014/main" xmlns="" id="{9351B915-9F89-4401-AF38-8E933E18C3EE}"/>
                </a:ext>
              </a:extLst>
            </p:cNvPr>
            <p:cNvSpPr>
              <a:spLocks/>
            </p:cNvSpPr>
            <p:nvPr/>
          </p:nvSpPr>
          <p:spPr bwMode="auto">
            <a:xfrm>
              <a:off x="8386045" y="1292540"/>
              <a:ext cx="773895" cy="1483643"/>
            </a:xfrm>
            <a:custGeom>
              <a:avLst/>
              <a:gdLst>
                <a:gd name="T0" fmla="*/ 19 w 805"/>
                <a:gd name="T1" fmla="*/ 51 h 1557"/>
                <a:gd name="T2" fmla="*/ 18 w 805"/>
                <a:gd name="T3" fmla="*/ 129 h 1557"/>
                <a:gd name="T4" fmla="*/ 2 w 805"/>
                <a:gd name="T5" fmla="*/ 1308 h 1557"/>
                <a:gd name="T6" fmla="*/ 262 w 805"/>
                <a:gd name="T7" fmla="*/ 1556 h 1557"/>
                <a:gd name="T8" fmla="*/ 262 w 805"/>
                <a:gd name="T9" fmla="*/ 1556 h 1557"/>
                <a:gd name="T10" fmla="*/ 538 w 805"/>
                <a:gd name="T11" fmla="*/ 1308 h 1557"/>
                <a:gd name="T12" fmla="*/ 549 w 805"/>
                <a:gd name="T13" fmla="*/ 1010 h 1557"/>
                <a:gd name="T14" fmla="*/ 783 w 805"/>
                <a:gd name="T15" fmla="*/ 742 h 1557"/>
                <a:gd name="T16" fmla="*/ 799 w 805"/>
                <a:gd name="T17" fmla="*/ 259 h 1557"/>
                <a:gd name="T18" fmla="*/ 521 w 805"/>
                <a:gd name="T19" fmla="*/ 11 h 1557"/>
                <a:gd name="T20" fmla="*/ 19 w 805"/>
                <a:gd name="T21" fmla="*/ 51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5" h="1557">
                  <a:moveTo>
                    <a:pt x="19" y="51"/>
                  </a:moveTo>
                  <a:lnTo>
                    <a:pt x="18" y="129"/>
                  </a:lnTo>
                  <a:lnTo>
                    <a:pt x="2" y="1308"/>
                  </a:lnTo>
                  <a:cubicBezTo>
                    <a:pt x="0" y="1445"/>
                    <a:pt x="116" y="1555"/>
                    <a:pt x="262" y="1556"/>
                  </a:cubicBezTo>
                  <a:lnTo>
                    <a:pt x="262" y="1556"/>
                  </a:lnTo>
                  <a:cubicBezTo>
                    <a:pt x="410" y="1557"/>
                    <a:pt x="533" y="1446"/>
                    <a:pt x="538" y="1308"/>
                  </a:cubicBezTo>
                  <a:cubicBezTo>
                    <a:pt x="542" y="1163"/>
                    <a:pt x="549" y="1010"/>
                    <a:pt x="549" y="1010"/>
                  </a:cubicBezTo>
                  <a:cubicBezTo>
                    <a:pt x="549" y="1010"/>
                    <a:pt x="737" y="984"/>
                    <a:pt x="783" y="742"/>
                  </a:cubicBezTo>
                  <a:cubicBezTo>
                    <a:pt x="805" y="621"/>
                    <a:pt x="805" y="422"/>
                    <a:pt x="799" y="259"/>
                  </a:cubicBezTo>
                  <a:cubicBezTo>
                    <a:pt x="794" y="113"/>
                    <a:pt x="668" y="0"/>
                    <a:pt x="521" y="11"/>
                  </a:cubicBezTo>
                  <a:lnTo>
                    <a:pt x="19" y="51"/>
                  </a:lnTo>
                </a:path>
              </a:pathLst>
            </a:custGeom>
            <a:solidFill>
              <a:srgbClr val="F9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4" name="Freeform 216">
              <a:extLst>
                <a:ext uri="{FF2B5EF4-FFF2-40B4-BE49-F238E27FC236}">
                  <a16:creationId xmlns:a16="http://schemas.microsoft.com/office/drawing/2014/main" xmlns="" id="{6797D395-5E1A-4CEE-9F94-CA0C6B3385F9}"/>
                </a:ext>
              </a:extLst>
            </p:cNvPr>
            <p:cNvSpPr>
              <a:spLocks/>
            </p:cNvSpPr>
            <p:nvPr/>
          </p:nvSpPr>
          <p:spPr bwMode="auto">
            <a:xfrm>
              <a:off x="9015093" y="1646379"/>
              <a:ext cx="60008" cy="57939"/>
            </a:xfrm>
            <a:custGeom>
              <a:avLst/>
              <a:gdLst>
                <a:gd name="T0" fmla="*/ 62 w 62"/>
                <a:gd name="T1" fmla="*/ 30 h 61"/>
                <a:gd name="T2" fmla="*/ 31 w 62"/>
                <a:gd name="T3" fmla="*/ 61 h 61"/>
                <a:gd name="T4" fmla="*/ 0 w 62"/>
                <a:gd name="T5" fmla="*/ 32 h 61"/>
                <a:gd name="T6" fmla="*/ 31 w 62"/>
                <a:gd name="T7" fmla="*/ 1 h 61"/>
                <a:gd name="T8" fmla="*/ 62 w 62"/>
                <a:gd name="T9" fmla="*/ 30 h 61"/>
              </a:gdLst>
              <a:ahLst/>
              <a:cxnLst>
                <a:cxn ang="0">
                  <a:pos x="T0" y="T1"/>
                </a:cxn>
                <a:cxn ang="0">
                  <a:pos x="T2" y="T3"/>
                </a:cxn>
                <a:cxn ang="0">
                  <a:pos x="T4" y="T5"/>
                </a:cxn>
                <a:cxn ang="0">
                  <a:pos x="T6" y="T7"/>
                </a:cxn>
                <a:cxn ang="0">
                  <a:pos x="T8" y="T9"/>
                </a:cxn>
              </a:cxnLst>
              <a:rect l="0" t="0" r="r" b="b"/>
              <a:pathLst>
                <a:path w="62" h="61">
                  <a:moveTo>
                    <a:pt x="62" y="30"/>
                  </a:moveTo>
                  <a:cubicBezTo>
                    <a:pt x="62" y="47"/>
                    <a:pt x="48" y="60"/>
                    <a:pt x="31" y="61"/>
                  </a:cubicBezTo>
                  <a:cubicBezTo>
                    <a:pt x="14" y="61"/>
                    <a:pt x="0" y="48"/>
                    <a:pt x="0" y="32"/>
                  </a:cubicBezTo>
                  <a:cubicBezTo>
                    <a:pt x="0" y="15"/>
                    <a:pt x="14" y="1"/>
                    <a:pt x="31" y="1"/>
                  </a:cubicBezTo>
                  <a:cubicBezTo>
                    <a:pt x="48" y="0"/>
                    <a:pt x="62" y="13"/>
                    <a:pt x="62" y="30"/>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5" name="Freeform 217">
              <a:extLst>
                <a:ext uri="{FF2B5EF4-FFF2-40B4-BE49-F238E27FC236}">
                  <a16:creationId xmlns:a16="http://schemas.microsoft.com/office/drawing/2014/main" xmlns="" id="{6EAA4E11-87FD-44D9-A787-7CFFE0AF93FD}"/>
                </a:ext>
              </a:extLst>
            </p:cNvPr>
            <p:cNvSpPr>
              <a:spLocks/>
            </p:cNvSpPr>
            <p:nvPr/>
          </p:nvSpPr>
          <p:spPr bwMode="auto">
            <a:xfrm>
              <a:off x="8990262" y="1602926"/>
              <a:ext cx="122085" cy="37246"/>
            </a:xfrm>
            <a:custGeom>
              <a:avLst/>
              <a:gdLst>
                <a:gd name="T0" fmla="*/ 125 w 127"/>
                <a:gd name="T1" fmla="*/ 35 h 39"/>
                <a:gd name="T2" fmla="*/ 64 w 127"/>
                <a:gd name="T3" fmla="*/ 20 h 39"/>
                <a:gd name="T4" fmla="*/ 2 w 127"/>
                <a:gd name="T5" fmla="*/ 31 h 39"/>
                <a:gd name="T6" fmla="*/ 15 w 127"/>
                <a:gd name="T7" fmla="*/ 15 h 39"/>
                <a:gd name="T8" fmla="*/ 65 w 127"/>
                <a:gd name="T9" fmla="*/ 1 h 39"/>
                <a:gd name="T10" fmla="*/ 113 w 127"/>
                <a:gd name="T11" fmla="*/ 18 h 39"/>
                <a:gd name="T12" fmla="*/ 125 w 127"/>
                <a:gd name="T13" fmla="*/ 35 h 39"/>
              </a:gdLst>
              <a:ahLst/>
              <a:cxnLst>
                <a:cxn ang="0">
                  <a:pos x="T0" y="T1"/>
                </a:cxn>
                <a:cxn ang="0">
                  <a:pos x="T2" y="T3"/>
                </a:cxn>
                <a:cxn ang="0">
                  <a:pos x="T4" y="T5"/>
                </a:cxn>
                <a:cxn ang="0">
                  <a:pos x="T6" y="T7"/>
                </a:cxn>
                <a:cxn ang="0">
                  <a:pos x="T8" y="T9"/>
                </a:cxn>
                <a:cxn ang="0">
                  <a:pos x="T10" y="T11"/>
                </a:cxn>
                <a:cxn ang="0">
                  <a:pos x="T12" y="T13"/>
                </a:cxn>
              </a:cxnLst>
              <a:rect l="0" t="0" r="r" b="b"/>
              <a:pathLst>
                <a:path w="127" h="39">
                  <a:moveTo>
                    <a:pt x="125" y="35"/>
                  </a:moveTo>
                  <a:cubicBezTo>
                    <a:pt x="121" y="39"/>
                    <a:pt x="98" y="21"/>
                    <a:pt x="64" y="20"/>
                  </a:cubicBezTo>
                  <a:cubicBezTo>
                    <a:pt x="30" y="19"/>
                    <a:pt x="5" y="36"/>
                    <a:pt x="2" y="31"/>
                  </a:cubicBezTo>
                  <a:cubicBezTo>
                    <a:pt x="0" y="30"/>
                    <a:pt x="4" y="22"/>
                    <a:pt x="15" y="15"/>
                  </a:cubicBezTo>
                  <a:cubicBezTo>
                    <a:pt x="26" y="7"/>
                    <a:pt x="44" y="0"/>
                    <a:pt x="65" y="1"/>
                  </a:cubicBezTo>
                  <a:cubicBezTo>
                    <a:pt x="86" y="2"/>
                    <a:pt x="103" y="10"/>
                    <a:pt x="113" y="18"/>
                  </a:cubicBezTo>
                  <a:cubicBezTo>
                    <a:pt x="123" y="26"/>
                    <a:pt x="127" y="34"/>
                    <a:pt x="125" y="35"/>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6" name="Freeform 218">
              <a:extLst>
                <a:ext uri="{FF2B5EF4-FFF2-40B4-BE49-F238E27FC236}">
                  <a16:creationId xmlns:a16="http://schemas.microsoft.com/office/drawing/2014/main" xmlns="" id="{2A68A78B-F95B-4C68-824A-52BDCC1774B1}"/>
                </a:ext>
              </a:extLst>
            </p:cNvPr>
            <p:cNvSpPr>
              <a:spLocks/>
            </p:cNvSpPr>
            <p:nvPr/>
          </p:nvSpPr>
          <p:spPr bwMode="auto">
            <a:xfrm>
              <a:off x="8698501" y="1642241"/>
              <a:ext cx="60008" cy="57939"/>
            </a:xfrm>
            <a:custGeom>
              <a:avLst/>
              <a:gdLst>
                <a:gd name="T0" fmla="*/ 63 w 63"/>
                <a:gd name="T1" fmla="*/ 30 h 61"/>
                <a:gd name="T2" fmla="*/ 32 w 63"/>
                <a:gd name="T3" fmla="*/ 61 h 61"/>
                <a:gd name="T4" fmla="*/ 1 w 63"/>
                <a:gd name="T5" fmla="*/ 31 h 61"/>
                <a:gd name="T6" fmla="*/ 32 w 63"/>
                <a:gd name="T7" fmla="*/ 1 h 61"/>
                <a:gd name="T8" fmla="*/ 63 w 63"/>
                <a:gd name="T9" fmla="*/ 30 h 61"/>
              </a:gdLst>
              <a:ahLst/>
              <a:cxnLst>
                <a:cxn ang="0">
                  <a:pos x="T0" y="T1"/>
                </a:cxn>
                <a:cxn ang="0">
                  <a:pos x="T2" y="T3"/>
                </a:cxn>
                <a:cxn ang="0">
                  <a:pos x="T4" y="T5"/>
                </a:cxn>
                <a:cxn ang="0">
                  <a:pos x="T6" y="T7"/>
                </a:cxn>
                <a:cxn ang="0">
                  <a:pos x="T8" y="T9"/>
                </a:cxn>
              </a:cxnLst>
              <a:rect l="0" t="0" r="r" b="b"/>
              <a:pathLst>
                <a:path w="63" h="61">
                  <a:moveTo>
                    <a:pt x="63" y="30"/>
                  </a:moveTo>
                  <a:cubicBezTo>
                    <a:pt x="63" y="46"/>
                    <a:pt x="49" y="60"/>
                    <a:pt x="32" y="61"/>
                  </a:cubicBezTo>
                  <a:cubicBezTo>
                    <a:pt x="15" y="61"/>
                    <a:pt x="1" y="48"/>
                    <a:pt x="1" y="31"/>
                  </a:cubicBezTo>
                  <a:cubicBezTo>
                    <a:pt x="0" y="15"/>
                    <a:pt x="14" y="1"/>
                    <a:pt x="32" y="1"/>
                  </a:cubicBezTo>
                  <a:cubicBezTo>
                    <a:pt x="49" y="0"/>
                    <a:pt x="63" y="13"/>
                    <a:pt x="63" y="30"/>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7" name="Freeform 219">
              <a:extLst>
                <a:ext uri="{FF2B5EF4-FFF2-40B4-BE49-F238E27FC236}">
                  <a16:creationId xmlns:a16="http://schemas.microsoft.com/office/drawing/2014/main" xmlns="" id="{93E33246-AEDD-47D7-B88F-B36C7844929C}"/>
                </a:ext>
              </a:extLst>
            </p:cNvPr>
            <p:cNvSpPr>
              <a:spLocks/>
            </p:cNvSpPr>
            <p:nvPr/>
          </p:nvSpPr>
          <p:spPr bwMode="auto">
            <a:xfrm>
              <a:off x="8671600" y="1600856"/>
              <a:ext cx="122085" cy="37246"/>
            </a:xfrm>
            <a:custGeom>
              <a:avLst/>
              <a:gdLst>
                <a:gd name="T0" fmla="*/ 125 w 127"/>
                <a:gd name="T1" fmla="*/ 36 h 40"/>
                <a:gd name="T2" fmla="*/ 64 w 127"/>
                <a:gd name="T3" fmla="*/ 20 h 40"/>
                <a:gd name="T4" fmla="*/ 2 w 127"/>
                <a:gd name="T5" fmla="*/ 32 h 40"/>
                <a:gd name="T6" fmla="*/ 15 w 127"/>
                <a:gd name="T7" fmla="*/ 15 h 40"/>
                <a:gd name="T8" fmla="*/ 65 w 127"/>
                <a:gd name="T9" fmla="*/ 1 h 40"/>
                <a:gd name="T10" fmla="*/ 113 w 127"/>
                <a:gd name="T11" fmla="*/ 18 h 40"/>
                <a:gd name="T12" fmla="*/ 125 w 127"/>
                <a:gd name="T13" fmla="*/ 36 h 40"/>
              </a:gdLst>
              <a:ahLst/>
              <a:cxnLst>
                <a:cxn ang="0">
                  <a:pos x="T0" y="T1"/>
                </a:cxn>
                <a:cxn ang="0">
                  <a:pos x="T2" y="T3"/>
                </a:cxn>
                <a:cxn ang="0">
                  <a:pos x="T4" y="T5"/>
                </a:cxn>
                <a:cxn ang="0">
                  <a:pos x="T6" y="T7"/>
                </a:cxn>
                <a:cxn ang="0">
                  <a:pos x="T8" y="T9"/>
                </a:cxn>
                <a:cxn ang="0">
                  <a:pos x="T10" y="T11"/>
                </a:cxn>
                <a:cxn ang="0">
                  <a:pos x="T12" y="T13"/>
                </a:cxn>
              </a:cxnLst>
              <a:rect l="0" t="0" r="r" b="b"/>
              <a:pathLst>
                <a:path w="127" h="40">
                  <a:moveTo>
                    <a:pt x="125" y="36"/>
                  </a:moveTo>
                  <a:cubicBezTo>
                    <a:pt x="121" y="40"/>
                    <a:pt x="98" y="21"/>
                    <a:pt x="64" y="20"/>
                  </a:cubicBezTo>
                  <a:cubicBezTo>
                    <a:pt x="31" y="19"/>
                    <a:pt x="5" y="36"/>
                    <a:pt x="2" y="32"/>
                  </a:cubicBezTo>
                  <a:cubicBezTo>
                    <a:pt x="0" y="30"/>
                    <a:pt x="4" y="22"/>
                    <a:pt x="15" y="15"/>
                  </a:cubicBezTo>
                  <a:cubicBezTo>
                    <a:pt x="26" y="7"/>
                    <a:pt x="44" y="0"/>
                    <a:pt x="65" y="1"/>
                  </a:cubicBezTo>
                  <a:cubicBezTo>
                    <a:pt x="86" y="2"/>
                    <a:pt x="104" y="10"/>
                    <a:pt x="113" y="18"/>
                  </a:cubicBezTo>
                  <a:cubicBezTo>
                    <a:pt x="124" y="26"/>
                    <a:pt x="127" y="34"/>
                    <a:pt x="125" y="36"/>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8" name="Freeform 220">
              <a:extLst>
                <a:ext uri="{FF2B5EF4-FFF2-40B4-BE49-F238E27FC236}">
                  <a16:creationId xmlns:a16="http://schemas.microsoft.com/office/drawing/2014/main" xmlns="" id="{497E27FA-743B-4098-B282-BE030688B1CE}"/>
                </a:ext>
              </a:extLst>
            </p:cNvPr>
            <p:cNvSpPr>
              <a:spLocks/>
            </p:cNvSpPr>
            <p:nvPr/>
          </p:nvSpPr>
          <p:spPr bwMode="auto">
            <a:xfrm>
              <a:off x="8890939" y="1604996"/>
              <a:ext cx="97255" cy="273139"/>
            </a:xfrm>
            <a:custGeom>
              <a:avLst/>
              <a:gdLst>
                <a:gd name="T0" fmla="*/ 11 w 100"/>
                <a:gd name="T1" fmla="*/ 282 h 285"/>
                <a:gd name="T2" fmla="*/ 66 w 100"/>
                <a:gd name="T3" fmla="*/ 274 h 285"/>
                <a:gd name="T4" fmla="*/ 84 w 100"/>
                <a:gd name="T5" fmla="*/ 266 h 285"/>
                <a:gd name="T6" fmla="*/ 79 w 100"/>
                <a:gd name="T7" fmla="*/ 240 h 285"/>
                <a:gd name="T8" fmla="*/ 56 w 100"/>
                <a:gd name="T9" fmla="*/ 174 h 285"/>
                <a:gd name="T10" fmla="*/ 4 w 100"/>
                <a:gd name="T11" fmla="*/ 2 h 285"/>
                <a:gd name="T12" fmla="*/ 70 w 100"/>
                <a:gd name="T13" fmla="*/ 170 h 285"/>
                <a:gd name="T14" fmla="*/ 92 w 100"/>
                <a:gd name="T15" fmla="*/ 236 h 285"/>
                <a:gd name="T16" fmla="*/ 96 w 100"/>
                <a:gd name="T17" fmla="*/ 270 h 285"/>
                <a:gd name="T18" fmla="*/ 81 w 100"/>
                <a:gd name="T19" fmla="*/ 282 h 285"/>
                <a:gd name="T20" fmla="*/ 67 w 100"/>
                <a:gd name="T21" fmla="*/ 284 h 285"/>
                <a:gd name="T22" fmla="*/ 11 w 100"/>
                <a:gd name="T23" fmla="*/ 28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0" h="285">
                  <a:moveTo>
                    <a:pt x="11" y="282"/>
                  </a:moveTo>
                  <a:cubicBezTo>
                    <a:pt x="11" y="280"/>
                    <a:pt x="32" y="277"/>
                    <a:pt x="66" y="274"/>
                  </a:cubicBezTo>
                  <a:cubicBezTo>
                    <a:pt x="75" y="273"/>
                    <a:pt x="83" y="272"/>
                    <a:pt x="84" y="266"/>
                  </a:cubicBezTo>
                  <a:cubicBezTo>
                    <a:pt x="87" y="260"/>
                    <a:pt x="83" y="251"/>
                    <a:pt x="79" y="240"/>
                  </a:cubicBezTo>
                  <a:cubicBezTo>
                    <a:pt x="72" y="219"/>
                    <a:pt x="64" y="197"/>
                    <a:pt x="56" y="174"/>
                  </a:cubicBezTo>
                  <a:cubicBezTo>
                    <a:pt x="23" y="80"/>
                    <a:pt x="0" y="3"/>
                    <a:pt x="4" y="2"/>
                  </a:cubicBezTo>
                  <a:cubicBezTo>
                    <a:pt x="7" y="0"/>
                    <a:pt x="37" y="76"/>
                    <a:pt x="70" y="170"/>
                  </a:cubicBezTo>
                  <a:cubicBezTo>
                    <a:pt x="77" y="193"/>
                    <a:pt x="85" y="215"/>
                    <a:pt x="92" y="236"/>
                  </a:cubicBezTo>
                  <a:cubicBezTo>
                    <a:pt x="95" y="246"/>
                    <a:pt x="100" y="257"/>
                    <a:pt x="96" y="270"/>
                  </a:cubicBezTo>
                  <a:cubicBezTo>
                    <a:pt x="93" y="276"/>
                    <a:pt x="87" y="281"/>
                    <a:pt x="81" y="282"/>
                  </a:cubicBezTo>
                  <a:cubicBezTo>
                    <a:pt x="76" y="284"/>
                    <a:pt x="71" y="284"/>
                    <a:pt x="67" y="284"/>
                  </a:cubicBezTo>
                  <a:cubicBezTo>
                    <a:pt x="32" y="285"/>
                    <a:pt x="11" y="284"/>
                    <a:pt x="11" y="282"/>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9" name="Freeform 221">
              <a:extLst>
                <a:ext uri="{FF2B5EF4-FFF2-40B4-BE49-F238E27FC236}">
                  <a16:creationId xmlns:a16="http://schemas.microsoft.com/office/drawing/2014/main" xmlns="" id="{F61CB5EA-C0FE-44C3-A6DF-397ED45420E3}"/>
                </a:ext>
              </a:extLst>
            </p:cNvPr>
            <p:cNvSpPr>
              <a:spLocks/>
            </p:cNvSpPr>
            <p:nvPr/>
          </p:nvSpPr>
          <p:spPr bwMode="auto">
            <a:xfrm>
              <a:off x="8603316" y="2163688"/>
              <a:ext cx="310385" cy="161400"/>
            </a:xfrm>
            <a:custGeom>
              <a:avLst/>
              <a:gdLst>
                <a:gd name="T0" fmla="*/ 324 w 324"/>
                <a:gd name="T1" fmla="*/ 96 h 170"/>
                <a:gd name="T2" fmla="*/ 0 w 324"/>
                <a:gd name="T3" fmla="*/ 0 h 170"/>
                <a:gd name="T4" fmla="*/ 320 w 324"/>
                <a:gd name="T5" fmla="*/ 154 h 170"/>
                <a:gd name="T6" fmla="*/ 324 w 324"/>
                <a:gd name="T7" fmla="*/ 96 h 170"/>
              </a:gdLst>
              <a:ahLst/>
              <a:cxnLst>
                <a:cxn ang="0">
                  <a:pos x="T0" y="T1"/>
                </a:cxn>
                <a:cxn ang="0">
                  <a:pos x="T2" y="T3"/>
                </a:cxn>
                <a:cxn ang="0">
                  <a:pos x="T4" y="T5"/>
                </a:cxn>
                <a:cxn ang="0">
                  <a:pos x="T6" y="T7"/>
                </a:cxn>
              </a:cxnLst>
              <a:rect l="0" t="0" r="r" b="b"/>
              <a:pathLst>
                <a:path w="324" h="170">
                  <a:moveTo>
                    <a:pt x="324" y="96"/>
                  </a:moveTo>
                  <a:cubicBezTo>
                    <a:pt x="324" y="96"/>
                    <a:pt x="160" y="102"/>
                    <a:pt x="0" y="0"/>
                  </a:cubicBezTo>
                  <a:cubicBezTo>
                    <a:pt x="0" y="0"/>
                    <a:pt x="75" y="170"/>
                    <a:pt x="320" y="154"/>
                  </a:cubicBezTo>
                  <a:lnTo>
                    <a:pt x="324" y="96"/>
                  </a:lnTo>
                </a:path>
              </a:pathLst>
            </a:custGeom>
            <a:solidFill>
              <a:srgbClr val="F686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0" name="Freeform 222">
              <a:extLst>
                <a:ext uri="{FF2B5EF4-FFF2-40B4-BE49-F238E27FC236}">
                  <a16:creationId xmlns:a16="http://schemas.microsoft.com/office/drawing/2014/main" xmlns="" id="{70F6C03B-48D4-4743-9DBC-26B52BA18409}"/>
                </a:ext>
              </a:extLst>
            </p:cNvPr>
            <p:cNvSpPr>
              <a:spLocks/>
            </p:cNvSpPr>
            <p:nvPr/>
          </p:nvSpPr>
          <p:spPr bwMode="auto">
            <a:xfrm>
              <a:off x="8787477" y="1927795"/>
              <a:ext cx="103462" cy="74493"/>
            </a:xfrm>
            <a:custGeom>
              <a:avLst/>
              <a:gdLst>
                <a:gd name="T0" fmla="*/ 104 w 108"/>
                <a:gd name="T1" fmla="*/ 26 h 78"/>
                <a:gd name="T2" fmla="*/ 50 w 108"/>
                <a:gd name="T3" fmla="*/ 2 h 78"/>
                <a:gd name="T4" fmla="*/ 11 w 108"/>
                <a:gd name="T5" fmla="*/ 22 h 78"/>
                <a:gd name="T6" fmla="*/ 7 w 108"/>
                <a:gd name="T7" fmla="*/ 62 h 78"/>
                <a:gd name="T8" fmla="*/ 51 w 108"/>
                <a:gd name="T9" fmla="*/ 74 h 78"/>
                <a:gd name="T10" fmla="*/ 95 w 108"/>
                <a:gd name="T11" fmla="*/ 49 h 78"/>
                <a:gd name="T12" fmla="*/ 105 w 108"/>
                <a:gd name="T13" fmla="*/ 40 h 78"/>
                <a:gd name="T14" fmla="*/ 105 w 108"/>
                <a:gd name="T15" fmla="*/ 27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78">
                  <a:moveTo>
                    <a:pt x="104" y="26"/>
                  </a:moveTo>
                  <a:cubicBezTo>
                    <a:pt x="92" y="10"/>
                    <a:pt x="71" y="0"/>
                    <a:pt x="50" y="2"/>
                  </a:cubicBezTo>
                  <a:cubicBezTo>
                    <a:pt x="35" y="3"/>
                    <a:pt x="20" y="10"/>
                    <a:pt x="11" y="22"/>
                  </a:cubicBezTo>
                  <a:cubicBezTo>
                    <a:pt x="2" y="33"/>
                    <a:pt x="0" y="50"/>
                    <a:pt x="7" y="62"/>
                  </a:cubicBezTo>
                  <a:cubicBezTo>
                    <a:pt x="16" y="75"/>
                    <a:pt x="35" y="78"/>
                    <a:pt x="51" y="74"/>
                  </a:cubicBezTo>
                  <a:cubicBezTo>
                    <a:pt x="67" y="70"/>
                    <a:pt x="82" y="60"/>
                    <a:pt x="95" y="49"/>
                  </a:cubicBezTo>
                  <a:cubicBezTo>
                    <a:pt x="99" y="47"/>
                    <a:pt x="102" y="44"/>
                    <a:pt x="105" y="40"/>
                  </a:cubicBezTo>
                  <a:cubicBezTo>
                    <a:pt x="107" y="36"/>
                    <a:pt x="108" y="31"/>
                    <a:pt x="105" y="27"/>
                  </a:cubicBezTo>
                </a:path>
              </a:pathLst>
            </a:custGeom>
            <a:solidFill>
              <a:srgbClr val="F686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1" name="Freeform 223">
              <a:extLst>
                <a:ext uri="{FF2B5EF4-FFF2-40B4-BE49-F238E27FC236}">
                  <a16:creationId xmlns:a16="http://schemas.microsoft.com/office/drawing/2014/main" xmlns="" id="{1C2325B2-1655-4045-BC13-1B120D3B214E}"/>
                </a:ext>
              </a:extLst>
            </p:cNvPr>
            <p:cNvSpPr>
              <a:spLocks/>
            </p:cNvSpPr>
            <p:nvPr/>
          </p:nvSpPr>
          <p:spPr bwMode="auto">
            <a:xfrm>
              <a:off x="8799892" y="1894688"/>
              <a:ext cx="107600" cy="95185"/>
            </a:xfrm>
            <a:custGeom>
              <a:avLst/>
              <a:gdLst>
                <a:gd name="T0" fmla="*/ 7 w 112"/>
                <a:gd name="T1" fmla="*/ 0 h 99"/>
                <a:gd name="T2" fmla="*/ 42 w 112"/>
                <a:gd name="T3" fmla="*/ 63 h 99"/>
                <a:gd name="T4" fmla="*/ 111 w 112"/>
                <a:gd name="T5" fmla="*/ 92 h 99"/>
                <a:gd name="T6" fmla="*/ 86 w 112"/>
                <a:gd name="T7" fmla="*/ 99 h 99"/>
                <a:gd name="T8" fmla="*/ 28 w 112"/>
                <a:gd name="T9" fmla="*/ 77 h 99"/>
                <a:gd name="T10" fmla="*/ 1 w 112"/>
                <a:gd name="T11" fmla="*/ 24 h 99"/>
                <a:gd name="T12" fmla="*/ 7 w 112"/>
                <a:gd name="T13" fmla="*/ 0 h 99"/>
              </a:gdLst>
              <a:ahLst/>
              <a:cxnLst>
                <a:cxn ang="0">
                  <a:pos x="T0" y="T1"/>
                </a:cxn>
                <a:cxn ang="0">
                  <a:pos x="T2" y="T3"/>
                </a:cxn>
                <a:cxn ang="0">
                  <a:pos x="T4" y="T5"/>
                </a:cxn>
                <a:cxn ang="0">
                  <a:pos x="T6" y="T7"/>
                </a:cxn>
                <a:cxn ang="0">
                  <a:pos x="T8" y="T9"/>
                </a:cxn>
                <a:cxn ang="0">
                  <a:pos x="T10" y="T11"/>
                </a:cxn>
                <a:cxn ang="0">
                  <a:pos x="T12" y="T13"/>
                </a:cxn>
              </a:cxnLst>
              <a:rect l="0" t="0" r="r" b="b"/>
              <a:pathLst>
                <a:path w="112" h="99">
                  <a:moveTo>
                    <a:pt x="7" y="0"/>
                  </a:moveTo>
                  <a:cubicBezTo>
                    <a:pt x="12" y="0"/>
                    <a:pt x="11" y="36"/>
                    <a:pt x="42" y="63"/>
                  </a:cubicBezTo>
                  <a:cubicBezTo>
                    <a:pt x="72" y="90"/>
                    <a:pt x="111" y="87"/>
                    <a:pt x="111" y="92"/>
                  </a:cubicBezTo>
                  <a:cubicBezTo>
                    <a:pt x="112" y="94"/>
                    <a:pt x="102" y="99"/>
                    <a:pt x="86" y="99"/>
                  </a:cubicBezTo>
                  <a:cubicBezTo>
                    <a:pt x="70" y="99"/>
                    <a:pt x="46" y="93"/>
                    <a:pt x="28" y="77"/>
                  </a:cubicBezTo>
                  <a:cubicBezTo>
                    <a:pt x="9" y="60"/>
                    <a:pt x="2" y="39"/>
                    <a:pt x="1" y="24"/>
                  </a:cubicBezTo>
                  <a:cubicBezTo>
                    <a:pt x="0" y="9"/>
                    <a:pt x="4" y="0"/>
                    <a:pt x="7" y="0"/>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2" name="Freeform 224">
              <a:extLst>
                <a:ext uri="{FF2B5EF4-FFF2-40B4-BE49-F238E27FC236}">
                  <a16:creationId xmlns:a16="http://schemas.microsoft.com/office/drawing/2014/main" xmlns="" id="{60FCDCC0-AFB4-459E-B56A-62B1E46FFDFB}"/>
                </a:ext>
              </a:extLst>
            </p:cNvPr>
            <p:cNvSpPr>
              <a:spLocks/>
            </p:cNvSpPr>
            <p:nvPr/>
          </p:nvSpPr>
          <p:spPr bwMode="auto">
            <a:xfrm>
              <a:off x="8655046" y="1480840"/>
              <a:ext cx="151055" cy="47593"/>
            </a:xfrm>
            <a:custGeom>
              <a:avLst/>
              <a:gdLst>
                <a:gd name="T0" fmla="*/ 155 w 157"/>
                <a:gd name="T1" fmla="*/ 29 h 50"/>
                <a:gd name="T2" fmla="*/ 79 w 157"/>
                <a:gd name="T3" fmla="*/ 36 h 50"/>
                <a:gd name="T4" fmla="*/ 2 w 157"/>
                <a:gd name="T5" fmla="*/ 42 h 50"/>
                <a:gd name="T6" fmla="*/ 18 w 157"/>
                <a:gd name="T7" fmla="*/ 21 h 50"/>
                <a:gd name="T8" fmla="*/ 76 w 157"/>
                <a:gd name="T9" fmla="*/ 2 h 50"/>
                <a:gd name="T10" fmla="*/ 135 w 157"/>
                <a:gd name="T11" fmla="*/ 11 h 50"/>
                <a:gd name="T12" fmla="*/ 155 w 157"/>
                <a:gd name="T13" fmla="*/ 29 h 50"/>
              </a:gdLst>
              <a:ahLst/>
              <a:cxnLst>
                <a:cxn ang="0">
                  <a:pos x="T0" y="T1"/>
                </a:cxn>
                <a:cxn ang="0">
                  <a:pos x="T2" y="T3"/>
                </a:cxn>
                <a:cxn ang="0">
                  <a:pos x="T4" y="T5"/>
                </a:cxn>
                <a:cxn ang="0">
                  <a:pos x="T6" y="T7"/>
                </a:cxn>
                <a:cxn ang="0">
                  <a:pos x="T8" y="T9"/>
                </a:cxn>
                <a:cxn ang="0">
                  <a:pos x="T10" y="T11"/>
                </a:cxn>
                <a:cxn ang="0">
                  <a:pos x="T12" y="T13"/>
                </a:cxn>
              </a:cxnLst>
              <a:rect l="0" t="0" r="r" b="b"/>
              <a:pathLst>
                <a:path w="157" h="50">
                  <a:moveTo>
                    <a:pt x="155" y="29"/>
                  </a:moveTo>
                  <a:cubicBezTo>
                    <a:pt x="152" y="38"/>
                    <a:pt x="118" y="33"/>
                    <a:pt x="79" y="36"/>
                  </a:cubicBezTo>
                  <a:cubicBezTo>
                    <a:pt x="39" y="39"/>
                    <a:pt x="7" y="50"/>
                    <a:pt x="2" y="42"/>
                  </a:cubicBezTo>
                  <a:cubicBezTo>
                    <a:pt x="0" y="38"/>
                    <a:pt x="5" y="29"/>
                    <a:pt x="18" y="21"/>
                  </a:cubicBezTo>
                  <a:cubicBezTo>
                    <a:pt x="31" y="12"/>
                    <a:pt x="52" y="4"/>
                    <a:pt x="76" y="2"/>
                  </a:cubicBezTo>
                  <a:cubicBezTo>
                    <a:pt x="100" y="0"/>
                    <a:pt x="121" y="5"/>
                    <a:pt x="135" y="11"/>
                  </a:cubicBezTo>
                  <a:cubicBezTo>
                    <a:pt x="150" y="17"/>
                    <a:pt x="157" y="25"/>
                    <a:pt x="155" y="29"/>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3" name="Freeform 225">
              <a:extLst>
                <a:ext uri="{FF2B5EF4-FFF2-40B4-BE49-F238E27FC236}">
                  <a16:creationId xmlns:a16="http://schemas.microsoft.com/office/drawing/2014/main" xmlns="" id="{DE86B887-F227-4AFD-A241-298962C7BDA6}"/>
                </a:ext>
              </a:extLst>
            </p:cNvPr>
            <p:cNvSpPr>
              <a:spLocks/>
            </p:cNvSpPr>
            <p:nvPr/>
          </p:nvSpPr>
          <p:spPr bwMode="auto">
            <a:xfrm>
              <a:off x="8988193" y="1507741"/>
              <a:ext cx="115877" cy="43455"/>
            </a:xfrm>
            <a:custGeom>
              <a:avLst/>
              <a:gdLst>
                <a:gd name="T0" fmla="*/ 116 w 119"/>
                <a:gd name="T1" fmla="*/ 38 h 45"/>
                <a:gd name="T2" fmla="*/ 59 w 119"/>
                <a:gd name="T3" fmla="*/ 35 h 45"/>
                <a:gd name="T4" fmla="*/ 2 w 119"/>
                <a:gd name="T5" fmla="*/ 31 h 45"/>
                <a:gd name="T6" fmla="*/ 15 w 119"/>
                <a:gd name="T7" fmla="*/ 13 h 45"/>
                <a:gd name="T8" fmla="*/ 61 w 119"/>
                <a:gd name="T9" fmla="*/ 1 h 45"/>
                <a:gd name="T10" fmla="*/ 106 w 119"/>
                <a:gd name="T11" fmla="*/ 18 h 45"/>
                <a:gd name="T12" fmla="*/ 116 w 119"/>
                <a:gd name="T13" fmla="*/ 38 h 45"/>
              </a:gdLst>
              <a:ahLst/>
              <a:cxnLst>
                <a:cxn ang="0">
                  <a:pos x="T0" y="T1"/>
                </a:cxn>
                <a:cxn ang="0">
                  <a:pos x="T2" y="T3"/>
                </a:cxn>
                <a:cxn ang="0">
                  <a:pos x="T4" y="T5"/>
                </a:cxn>
                <a:cxn ang="0">
                  <a:pos x="T6" y="T7"/>
                </a:cxn>
                <a:cxn ang="0">
                  <a:pos x="T8" y="T9"/>
                </a:cxn>
                <a:cxn ang="0">
                  <a:pos x="T10" y="T11"/>
                </a:cxn>
                <a:cxn ang="0">
                  <a:pos x="T12" y="T13"/>
                </a:cxn>
              </a:cxnLst>
              <a:rect l="0" t="0" r="r" b="b"/>
              <a:pathLst>
                <a:path w="119" h="45">
                  <a:moveTo>
                    <a:pt x="116" y="38"/>
                  </a:moveTo>
                  <a:cubicBezTo>
                    <a:pt x="110" y="45"/>
                    <a:pt x="87" y="37"/>
                    <a:pt x="59" y="35"/>
                  </a:cubicBezTo>
                  <a:cubicBezTo>
                    <a:pt x="31" y="33"/>
                    <a:pt x="8" y="39"/>
                    <a:pt x="2" y="31"/>
                  </a:cubicBezTo>
                  <a:cubicBezTo>
                    <a:pt x="0" y="27"/>
                    <a:pt x="4" y="20"/>
                    <a:pt x="15" y="13"/>
                  </a:cubicBezTo>
                  <a:cubicBezTo>
                    <a:pt x="25" y="6"/>
                    <a:pt x="42" y="0"/>
                    <a:pt x="61" y="1"/>
                  </a:cubicBezTo>
                  <a:cubicBezTo>
                    <a:pt x="80" y="2"/>
                    <a:pt x="97" y="10"/>
                    <a:pt x="106" y="18"/>
                  </a:cubicBezTo>
                  <a:cubicBezTo>
                    <a:pt x="116" y="26"/>
                    <a:pt x="119" y="34"/>
                    <a:pt x="116" y="38"/>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4" name="Freeform 226">
              <a:extLst>
                <a:ext uri="{FF2B5EF4-FFF2-40B4-BE49-F238E27FC236}">
                  <a16:creationId xmlns:a16="http://schemas.microsoft.com/office/drawing/2014/main" xmlns="" id="{C941B3A0-90F7-4A64-8BBC-73C165D16AC4}"/>
                </a:ext>
              </a:extLst>
            </p:cNvPr>
            <p:cNvSpPr>
              <a:spLocks/>
            </p:cNvSpPr>
            <p:nvPr/>
          </p:nvSpPr>
          <p:spPr bwMode="auto">
            <a:xfrm>
              <a:off x="7976336" y="1191147"/>
              <a:ext cx="798725" cy="1943014"/>
            </a:xfrm>
            <a:custGeom>
              <a:avLst/>
              <a:gdLst>
                <a:gd name="T0" fmla="*/ 753 w 832"/>
                <a:gd name="T1" fmla="*/ 80 h 2039"/>
                <a:gd name="T2" fmla="*/ 676 w 832"/>
                <a:gd name="T3" fmla="*/ 368 h 2039"/>
                <a:gd name="T4" fmla="*/ 530 w 832"/>
                <a:gd name="T5" fmla="*/ 643 h 2039"/>
                <a:gd name="T6" fmla="*/ 697 w 832"/>
                <a:gd name="T7" fmla="*/ 969 h 2039"/>
                <a:gd name="T8" fmla="*/ 652 w 832"/>
                <a:gd name="T9" fmla="*/ 1098 h 2039"/>
                <a:gd name="T10" fmla="*/ 790 w 832"/>
                <a:gd name="T11" fmla="*/ 1298 h 2039"/>
                <a:gd name="T12" fmla="*/ 714 w 832"/>
                <a:gd name="T13" fmla="*/ 1621 h 2039"/>
                <a:gd name="T14" fmla="*/ 752 w 832"/>
                <a:gd name="T15" fmla="*/ 1810 h 2039"/>
                <a:gd name="T16" fmla="*/ 472 w 832"/>
                <a:gd name="T17" fmla="*/ 2006 h 2039"/>
                <a:gd name="T18" fmla="*/ 228 w 832"/>
                <a:gd name="T19" fmla="*/ 1720 h 2039"/>
                <a:gd name="T20" fmla="*/ 263 w 832"/>
                <a:gd name="T21" fmla="*/ 1279 h 2039"/>
                <a:gd name="T22" fmla="*/ 42 w 832"/>
                <a:gd name="T23" fmla="*/ 1331 h 2039"/>
                <a:gd name="T24" fmla="*/ 66 w 832"/>
                <a:gd name="T25" fmla="*/ 1193 h 2039"/>
                <a:gd name="T26" fmla="*/ 226 w 832"/>
                <a:gd name="T27" fmla="*/ 797 h 2039"/>
                <a:gd name="T28" fmla="*/ 282 w 832"/>
                <a:gd name="T29" fmla="*/ 427 h 2039"/>
                <a:gd name="T30" fmla="*/ 432 w 832"/>
                <a:gd name="T31" fmla="*/ 92 h 2039"/>
                <a:gd name="T32" fmla="*/ 767 w 832"/>
                <a:gd name="T33" fmla="*/ 99 h 2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2" h="2039">
                  <a:moveTo>
                    <a:pt x="753" y="80"/>
                  </a:moveTo>
                  <a:cubicBezTo>
                    <a:pt x="819" y="167"/>
                    <a:pt x="751" y="290"/>
                    <a:pt x="676" y="368"/>
                  </a:cubicBezTo>
                  <a:cubicBezTo>
                    <a:pt x="601" y="446"/>
                    <a:pt x="509" y="537"/>
                    <a:pt x="530" y="643"/>
                  </a:cubicBezTo>
                  <a:cubicBezTo>
                    <a:pt x="553" y="767"/>
                    <a:pt x="722" y="846"/>
                    <a:pt x="697" y="969"/>
                  </a:cubicBezTo>
                  <a:cubicBezTo>
                    <a:pt x="688" y="1014"/>
                    <a:pt x="652" y="1052"/>
                    <a:pt x="652" y="1098"/>
                  </a:cubicBezTo>
                  <a:cubicBezTo>
                    <a:pt x="652" y="1181"/>
                    <a:pt x="759" y="1221"/>
                    <a:pt x="790" y="1298"/>
                  </a:cubicBezTo>
                  <a:cubicBezTo>
                    <a:pt x="832" y="1403"/>
                    <a:pt x="716" y="1508"/>
                    <a:pt x="714" y="1621"/>
                  </a:cubicBezTo>
                  <a:cubicBezTo>
                    <a:pt x="713" y="1686"/>
                    <a:pt x="750" y="1746"/>
                    <a:pt x="752" y="1810"/>
                  </a:cubicBezTo>
                  <a:cubicBezTo>
                    <a:pt x="756" y="1942"/>
                    <a:pt x="600" y="2039"/>
                    <a:pt x="472" y="2006"/>
                  </a:cubicBezTo>
                  <a:cubicBezTo>
                    <a:pt x="344" y="1974"/>
                    <a:pt x="256" y="1849"/>
                    <a:pt x="228" y="1720"/>
                  </a:cubicBezTo>
                  <a:cubicBezTo>
                    <a:pt x="200" y="1591"/>
                    <a:pt x="243" y="1410"/>
                    <a:pt x="263" y="1279"/>
                  </a:cubicBezTo>
                  <a:lnTo>
                    <a:pt x="42" y="1331"/>
                  </a:lnTo>
                  <a:cubicBezTo>
                    <a:pt x="0" y="1291"/>
                    <a:pt x="57" y="1249"/>
                    <a:pt x="66" y="1193"/>
                  </a:cubicBezTo>
                  <a:cubicBezTo>
                    <a:pt x="90" y="1052"/>
                    <a:pt x="182" y="933"/>
                    <a:pt x="226" y="797"/>
                  </a:cubicBezTo>
                  <a:cubicBezTo>
                    <a:pt x="265" y="678"/>
                    <a:pt x="265" y="550"/>
                    <a:pt x="282" y="427"/>
                  </a:cubicBezTo>
                  <a:cubicBezTo>
                    <a:pt x="299" y="303"/>
                    <a:pt x="337" y="174"/>
                    <a:pt x="432" y="92"/>
                  </a:cubicBezTo>
                  <a:cubicBezTo>
                    <a:pt x="526" y="10"/>
                    <a:pt x="690" y="0"/>
                    <a:pt x="767" y="99"/>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5" name="Freeform 227">
              <a:extLst>
                <a:ext uri="{FF2B5EF4-FFF2-40B4-BE49-F238E27FC236}">
                  <a16:creationId xmlns:a16="http://schemas.microsoft.com/office/drawing/2014/main" xmlns="" id="{7F967A16-FDC4-4E6C-A1F1-8B8814696A13}"/>
                </a:ext>
              </a:extLst>
            </p:cNvPr>
            <p:cNvSpPr>
              <a:spLocks/>
            </p:cNvSpPr>
            <p:nvPr/>
          </p:nvSpPr>
          <p:spPr bwMode="auto">
            <a:xfrm>
              <a:off x="8220506" y="1311163"/>
              <a:ext cx="502824" cy="347631"/>
            </a:xfrm>
            <a:custGeom>
              <a:avLst/>
              <a:gdLst>
                <a:gd name="T0" fmla="*/ 0 w 522"/>
                <a:gd name="T1" fmla="*/ 353 h 364"/>
                <a:gd name="T2" fmla="*/ 98 w 522"/>
                <a:gd name="T3" fmla="*/ 356 h 364"/>
                <a:gd name="T4" fmla="*/ 310 w 522"/>
                <a:gd name="T5" fmla="*/ 260 h 364"/>
                <a:gd name="T6" fmla="*/ 465 w 522"/>
                <a:gd name="T7" fmla="*/ 81 h 364"/>
                <a:gd name="T8" fmla="*/ 506 w 522"/>
                <a:gd name="T9" fmla="*/ 22 h 364"/>
                <a:gd name="T10" fmla="*/ 521 w 522"/>
                <a:gd name="T11" fmla="*/ 0 h 364"/>
                <a:gd name="T12" fmla="*/ 508 w 522"/>
                <a:gd name="T13" fmla="*/ 23 h 364"/>
                <a:gd name="T14" fmla="*/ 470 w 522"/>
                <a:gd name="T15" fmla="*/ 85 h 364"/>
                <a:gd name="T16" fmla="*/ 316 w 522"/>
                <a:gd name="T17" fmla="*/ 266 h 364"/>
                <a:gd name="T18" fmla="*/ 99 w 522"/>
                <a:gd name="T19" fmla="*/ 362 h 364"/>
                <a:gd name="T20" fmla="*/ 26 w 522"/>
                <a:gd name="T21" fmla="*/ 359 h 364"/>
                <a:gd name="T22" fmla="*/ 7 w 522"/>
                <a:gd name="T23" fmla="*/ 355 h 364"/>
                <a:gd name="T24" fmla="*/ 0 w 522"/>
                <a:gd name="T25" fmla="*/ 353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2" h="364">
                  <a:moveTo>
                    <a:pt x="0" y="353"/>
                  </a:moveTo>
                  <a:cubicBezTo>
                    <a:pt x="1" y="351"/>
                    <a:pt x="38" y="363"/>
                    <a:pt x="98" y="356"/>
                  </a:cubicBezTo>
                  <a:cubicBezTo>
                    <a:pt x="158" y="350"/>
                    <a:pt x="239" y="319"/>
                    <a:pt x="310" y="260"/>
                  </a:cubicBezTo>
                  <a:cubicBezTo>
                    <a:pt x="381" y="200"/>
                    <a:pt x="430" y="131"/>
                    <a:pt x="465" y="81"/>
                  </a:cubicBezTo>
                  <a:cubicBezTo>
                    <a:pt x="481" y="57"/>
                    <a:pt x="495" y="37"/>
                    <a:pt x="506" y="22"/>
                  </a:cubicBezTo>
                  <a:cubicBezTo>
                    <a:pt x="515" y="8"/>
                    <a:pt x="521" y="0"/>
                    <a:pt x="521" y="0"/>
                  </a:cubicBezTo>
                  <a:cubicBezTo>
                    <a:pt x="522" y="1"/>
                    <a:pt x="517" y="9"/>
                    <a:pt x="508" y="23"/>
                  </a:cubicBezTo>
                  <a:cubicBezTo>
                    <a:pt x="500" y="38"/>
                    <a:pt x="487" y="59"/>
                    <a:pt x="470" y="85"/>
                  </a:cubicBezTo>
                  <a:cubicBezTo>
                    <a:pt x="436" y="135"/>
                    <a:pt x="388" y="206"/>
                    <a:pt x="316" y="266"/>
                  </a:cubicBezTo>
                  <a:cubicBezTo>
                    <a:pt x="243" y="327"/>
                    <a:pt x="160" y="357"/>
                    <a:pt x="99" y="362"/>
                  </a:cubicBezTo>
                  <a:cubicBezTo>
                    <a:pt x="68" y="364"/>
                    <a:pt x="43" y="363"/>
                    <a:pt x="26" y="359"/>
                  </a:cubicBezTo>
                  <a:cubicBezTo>
                    <a:pt x="18" y="358"/>
                    <a:pt x="11" y="356"/>
                    <a:pt x="7" y="355"/>
                  </a:cubicBezTo>
                  <a:cubicBezTo>
                    <a:pt x="3" y="354"/>
                    <a:pt x="0" y="353"/>
                    <a:pt x="0" y="353"/>
                  </a:cubicBezTo>
                </a:path>
              </a:pathLst>
            </a:custGeom>
            <a:solidFill>
              <a:srgbClr val="365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6" name="Freeform 228">
              <a:extLst>
                <a:ext uri="{FF2B5EF4-FFF2-40B4-BE49-F238E27FC236}">
                  <a16:creationId xmlns:a16="http://schemas.microsoft.com/office/drawing/2014/main" xmlns="" id="{5822C0BD-6A44-42DE-84BA-792EEE7D11DF}"/>
                </a:ext>
              </a:extLst>
            </p:cNvPr>
            <p:cNvSpPr>
              <a:spLocks/>
            </p:cNvSpPr>
            <p:nvPr/>
          </p:nvSpPr>
          <p:spPr bwMode="auto">
            <a:xfrm>
              <a:off x="8228783" y="1677417"/>
              <a:ext cx="271072" cy="62077"/>
            </a:xfrm>
            <a:custGeom>
              <a:avLst/>
              <a:gdLst>
                <a:gd name="T0" fmla="*/ 281 w 282"/>
                <a:gd name="T1" fmla="*/ 1 h 65"/>
                <a:gd name="T2" fmla="*/ 246 w 282"/>
                <a:gd name="T3" fmla="*/ 26 h 65"/>
                <a:gd name="T4" fmla="*/ 146 w 282"/>
                <a:gd name="T5" fmla="*/ 59 h 65"/>
                <a:gd name="T6" fmla="*/ 41 w 282"/>
                <a:gd name="T7" fmla="*/ 56 h 65"/>
                <a:gd name="T8" fmla="*/ 0 w 282"/>
                <a:gd name="T9" fmla="*/ 43 h 65"/>
                <a:gd name="T10" fmla="*/ 43 w 282"/>
                <a:gd name="T11" fmla="*/ 50 h 65"/>
                <a:gd name="T12" fmla="*/ 145 w 282"/>
                <a:gd name="T13" fmla="*/ 51 h 65"/>
                <a:gd name="T14" fmla="*/ 243 w 282"/>
                <a:gd name="T15" fmla="*/ 21 h 65"/>
                <a:gd name="T16" fmla="*/ 281 w 282"/>
                <a:gd name="T17"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2" h="65">
                  <a:moveTo>
                    <a:pt x="281" y="1"/>
                  </a:moveTo>
                  <a:cubicBezTo>
                    <a:pt x="282" y="2"/>
                    <a:pt x="269" y="13"/>
                    <a:pt x="246" y="26"/>
                  </a:cubicBezTo>
                  <a:cubicBezTo>
                    <a:pt x="222" y="39"/>
                    <a:pt x="187" y="53"/>
                    <a:pt x="146" y="59"/>
                  </a:cubicBezTo>
                  <a:cubicBezTo>
                    <a:pt x="105" y="65"/>
                    <a:pt x="68" y="62"/>
                    <a:pt x="41" y="56"/>
                  </a:cubicBezTo>
                  <a:cubicBezTo>
                    <a:pt x="15" y="50"/>
                    <a:pt x="0" y="43"/>
                    <a:pt x="0" y="43"/>
                  </a:cubicBezTo>
                  <a:cubicBezTo>
                    <a:pt x="1" y="41"/>
                    <a:pt x="16" y="46"/>
                    <a:pt x="43" y="50"/>
                  </a:cubicBezTo>
                  <a:cubicBezTo>
                    <a:pt x="69" y="54"/>
                    <a:pt x="105" y="56"/>
                    <a:pt x="145" y="51"/>
                  </a:cubicBezTo>
                  <a:cubicBezTo>
                    <a:pt x="185" y="45"/>
                    <a:pt x="219" y="32"/>
                    <a:pt x="243" y="21"/>
                  </a:cubicBezTo>
                  <a:cubicBezTo>
                    <a:pt x="267" y="9"/>
                    <a:pt x="280" y="0"/>
                    <a:pt x="281" y="1"/>
                  </a:cubicBezTo>
                </a:path>
              </a:pathLst>
            </a:custGeom>
            <a:solidFill>
              <a:srgbClr val="365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7" name="Freeform 229">
              <a:extLst>
                <a:ext uri="{FF2B5EF4-FFF2-40B4-BE49-F238E27FC236}">
                  <a16:creationId xmlns:a16="http://schemas.microsoft.com/office/drawing/2014/main" xmlns="" id="{D96FD94A-5F55-4B59-9494-5C2425745D8F}"/>
                </a:ext>
              </a:extLst>
            </p:cNvPr>
            <p:cNvSpPr>
              <a:spLocks/>
            </p:cNvSpPr>
            <p:nvPr/>
          </p:nvSpPr>
          <p:spPr bwMode="auto">
            <a:xfrm>
              <a:off x="9133040" y="1447733"/>
              <a:ext cx="128292" cy="78631"/>
            </a:xfrm>
            <a:custGeom>
              <a:avLst/>
              <a:gdLst>
                <a:gd name="T0" fmla="*/ 133 w 133"/>
                <a:gd name="T1" fmla="*/ 79 h 81"/>
                <a:gd name="T2" fmla="*/ 57 w 133"/>
                <a:gd name="T3" fmla="*/ 58 h 81"/>
                <a:gd name="T4" fmla="*/ 3 w 133"/>
                <a:gd name="T5" fmla="*/ 1 h 81"/>
                <a:gd name="T6" fmla="*/ 61 w 133"/>
                <a:gd name="T7" fmla="*/ 51 h 81"/>
                <a:gd name="T8" fmla="*/ 133 w 133"/>
                <a:gd name="T9" fmla="*/ 79 h 81"/>
              </a:gdLst>
              <a:ahLst/>
              <a:cxnLst>
                <a:cxn ang="0">
                  <a:pos x="T0" y="T1"/>
                </a:cxn>
                <a:cxn ang="0">
                  <a:pos x="T2" y="T3"/>
                </a:cxn>
                <a:cxn ang="0">
                  <a:pos x="T4" y="T5"/>
                </a:cxn>
                <a:cxn ang="0">
                  <a:pos x="T6" y="T7"/>
                </a:cxn>
                <a:cxn ang="0">
                  <a:pos x="T8" y="T9"/>
                </a:cxn>
              </a:cxnLst>
              <a:rect l="0" t="0" r="r" b="b"/>
              <a:pathLst>
                <a:path w="133" h="81">
                  <a:moveTo>
                    <a:pt x="133" y="79"/>
                  </a:moveTo>
                  <a:cubicBezTo>
                    <a:pt x="133" y="81"/>
                    <a:pt x="95" y="81"/>
                    <a:pt x="57" y="58"/>
                  </a:cubicBezTo>
                  <a:cubicBezTo>
                    <a:pt x="18" y="35"/>
                    <a:pt x="0" y="2"/>
                    <a:pt x="3" y="1"/>
                  </a:cubicBezTo>
                  <a:cubicBezTo>
                    <a:pt x="5" y="0"/>
                    <a:pt x="24" y="29"/>
                    <a:pt x="61" y="51"/>
                  </a:cubicBezTo>
                  <a:cubicBezTo>
                    <a:pt x="98" y="73"/>
                    <a:pt x="133" y="76"/>
                    <a:pt x="133" y="79"/>
                  </a:cubicBezTo>
                </a:path>
              </a:pathLst>
            </a:custGeom>
            <a:solidFill>
              <a:srgbClr val="365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8" name="Freeform 230">
              <a:extLst>
                <a:ext uri="{FF2B5EF4-FFF2-40B4-BE49-F238E27FC236}">
                  <a16:creationId xmlns:a16="http://schemas.microsoft.com/office/drawing/2014/main" xmlns="" id="{905A3D8D-338A-4E5B-A21A-C0DD1C091AE4}"/>
                </a:ext>
              </a:extLst>
            </p:cNvPr>
            <p:cNvSpPr>
              <a:spLocks/>
            </p:cNvSpPr>
            <p:nvPr/>
          </p:nvSpPr>
          <p:spPr bwMode="auto">
            <a:xfrm>
              <a:off x="9159939" y="1578094"/>
              <a:ext cx="86908" cy="31039"/>
            </a:xfrm>
            <a:custGeom>
              <a:avLst/>
              <a:gdLst>
                <a:gd name="T0" fmla="*/ 88 w 89"/>
                <a:gd name="T1" fmla="*/ 24 h 31"/>
                <a:gd name="T2" fmla="*/ 42 w 89"/>
                <a:gd name="T3" fmla="*/ 25 h 31"/>
                <a:gd name="T4" fmla="*/ 1 w 89"/>
                <a:gd name="T5" fmla="*/ 2 h 31"/>
                <a:gd name="T6" fmla="*/ 44 w 89"/>
                <a:gd name="T7" fmla="*/ 16 h 31"/>
                <a:gd name="T8" fmla="*/ 88 w 89"/>
                <a:gd name="T9" fmla="*/ 24 h 31"/>
              </a:gdLst>
              <a:ahLst/>
              <a:cxnLst>
                <a:cxn ang="0">
                  <a:pos x="T0" y="T1"/>
                </a:cxn>
                <a:cxn ang="0">
                  <a:pos x="T2" y="T3"/>
                </a:cxn>
                <a:cxn ang="0">
                  <a:pos x="T4" y="T5"/>
                </a:cxn>
                <a:cxn ang="0">
                  <a:pos x="T6" y="T7"/>
                </a:cxn>
                <a:cxn ang="0">
                  <a:pos x="T8" y="T9"/>
                </a:cxn>
              </a:cxnLst>
              <a:rect l="0" t="0" r="r" b="b"/>
              <a:pathLst>
                <a:path w="89" h="31">
                  <a:moveTo>
                    <a:pt x="88" y="24"/>
                  </a:moveTo>
                  <a:cubicBezTo>
                    <a:pt x="89" y="26"/>
                    <a:pt x="67" y="31"/>
                    <a:pt x="42" y="25"/>
                  </a:cubicBezTo>
                  <a:cubicBezTo>
                    <a:pt x="16" y="19"/>
                    <a:pt x="0" y="4"/>
                    <a:pt x="1" y="2"/>
                  </a:cubicBezTo>
                  <a:cubicBezTo>
                    <a:pt x="3" y="0"/>
                    <a:pt x="20" y="11"/>
                    <a:pt x="44" y="16"/>
                  </a:cubicBezTo>
                  <a:cubicBezTo>
                    <a:pt x="67" y="23"/>
                    <a:pt x="88" y="21"/>
                    <a:pt x="88" y="24"/>
                  </a:cubicBezTo>
                  <a:close/>
                </a:path>
              </a:pathLst>
            </a:custGeom>
            <a:solidFill>
              <a:srgbClr val="365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9" name="Freeform 231">
              <a:extLst>
                <a:ext uri="{FF2B5EF4-FFF2-40B4-BE49-F238E27FC236}">
                  <a16:creationId xmlns:a16="http://schemas.microsoft.com/office/drawing/2014/main" xmlns="" id="{354F6CAF-1D93-4A0E-AF42-94CC2FAE127E}"/>
                </a:ext>
              </a:extLst>
            </p:cNvPr>
            <p:cNvSpPr>
              <a:spLocks/>
            </p:cNvSpPr>
            <p:nvPr/>
          </p:nvSpPr>
          <p:spPr bwMode="auto">
            <a:xfrm>
              <a:off x="8228783" y="1547056"/>
              <a:ext cx="26901" cy="153124"/>
            </a:xfrm>
            <a:custGeom>
              <a:avLst/>
              <a:gdLst>
                <a:gd name="T0" fmla="*/ 11 w 27"/>
                <a:gd name="T1" fmla="*/ 160 h 160"/>
                <a:gd name="T2" fmla="*/ 4 w 27"/>
                <a:gd name="T3" fmla="*/ 79 h 160"/>
                <a:gd name="T4" fmla="*/ 25 w 27"/>
                <a:gd name="T5" fmla="*/ 1 h 160"/>
                <a:gd name="T6" fmla="*/ 12 w 27"/>
                <a:gd name="T7" fmla="*/ 80 h 160"/>
                <a:gd name="T8" fmla="*/ 11 w 27"/>
                <a:gd name="T9" fmla="*/ 160 h 160"/>
              </a:gdLst>
              <a:ahLst/>
              <a:cxnLst>
                <a:cxn ang="0">
                  <a:pos x="T0" y="T1"/>
                </a:cxn>
                <a:cxn ang="0">
                  <a:pos x="T2" y="T3"/>
                </a:cxn>
                <a:cxn ang="0">
                  <a:pos x="T4" y="T5"/>
                </a:cxn>
                <a:cxn ang="0">
                  <a:pos x="T6" y="T7"/>
                </a:cxn>
                <a:cxn ang="0">
                  <a:pos x="T8" y="T9"/>
                </a:cxn>
              </a:cxnLst>
              <a:rect l="0" t="0" r="r" b="b"/>
              <a:pathLst>
                <a:path w="27" h="160">
                  <a:moveTo>
                    <a:pt x="11" y="160"/>
                  </a:moveTo>
                  <a:cubicBezTo>
                    <a:pt x="9" y="160"/>
                    <a:pt x="0" y="124"/>
                    <a:pt x="4" y="79"/>
                  </a:cubicBezTo>
                  <a:cubicBezTo>
                    <a:pt x="8" y="34"/>
                    <a:pt x="23" y="0"/>
                    <a:pt x="25" y="1"/>
                  </a:cubicBezTo>
                  <a:cubicBezTo>
                    <a:pt x="27" y="2"/>
                    <a:pt x="16" y="36"/>
                    <a:pt x="12" y="80"/>
                  </a:cubicBezTo>
                  <a:cubicBezTo>
                    <a:pt x="8" y="124"/>
                    <a:pt x="13" y="159"/>
                    <a:pt x="11" y="160"/>
                  </a:cubicBez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0" name="Freeform 233">
              <a:extLst>
                <a:ext uri="{FF2B5EF4-FFF2-40B4-BE49-F238E27FC236}">
                  <a16:creationId xmlns:a16="http://schemas.microsoft.com/office/drawing/2014/main" xmlns="" id="{3F275A40-06E8-46B5-A8DA-3902CE27041D}"/>
                </a:ext>
              </a:extLst>
            </p:cNvPr>
            <p:cNvSpPr>
              <a:spLocks/>
            </p:cNvSpPr>
            <p:nvPr/>
          </p:nvSpPr>
          <p:spPr bwMode="auto">
            <a:xfrm>
              <a:off x="5269775" y="1865718"/>
              <a:ext cx="614564" cy="1638834"/>
            </a:xfrm>
            <a:custGeom>
              <a:avLst/>
              <a:gdLst>
                <a:gd name="T0" fmla="*/ 609 w 638"/>
                <a:gd name="T1" fmla="*/ 1445 h 1720"/>
                <a:gd name="T2" fmla="*/ 412 w 638"/>
                <a:gd name="T3" fmla="*/ 556 h 1720"/>
                <a:gd name="T4" fmla="*/ 400 w 638"/>
                <a:gd name="T5" fmla="*/ 408 h 1720"/>
                <a:gd name="T6" fmla="*/ 355 w 638"/>
                <a:gd name="T7" fmla="*/ 46 h 1720"/>
                <a:gd name="T8" fmla="*/ 323 w 638"/>
                <a:gd name="T9" fmla="*/ 1 h 1720"/>
                <a:gd name="T10" fmla="*/ 286 w 638"/>
                <a:gd name="T11" fmla="*/ 61 h 1720"/>
                <a:gd name="T12" fmla="*/ 289 w 638"/>
                <a:gd name="T13" fmla="*/ 247 h 1720"/>
                <a:gd name="T14" fmla="*/ 254 w 638"/>
                <a:gd name="T15" fmla="*/ 200 h 1720"/>
                <a:gd name="T16" fmla="*/ 105 w 638"/>
                <a:gd name="T17" fmla="*/ 153 h 1720"/>
                <a:gd name="T18" fmla="*/ 26 w 638"/>
                <a:gd name="T19" fmla="*/ 186 h 1720"/>
                <a:gd name="T20" fmla="*/ 38 w 638"/>
                <a:gd name="T21" fmla="*/ 209 h 1720"/>
                <a:gd name="T22" fmla="*/ 79 w 638"/>
                <a:gd name="T23" fmla="*/ 223 h 1720"/>
                <a:gd name="T24" fmla="*/ 206 w 638"/>
                <a:gd name="T25" fmla="*/ 273 h 1720"/>
                <a:gd name="T26" fmla="*/ 208 w 638"/>
                <a:gd name="T27" fmla="*/ 292 h 1720"/>
                <a:gd name="T28" fmla="*/ 99 w 638"/>
                <a:gd name="T29" fmla="*/ 268 h 1720"/>
                <a:gd name="T30" fmla="*/ 80 w 638"/>
                <a:gd name="T31" fmla="*/ 280 h 1720"/>
                <a:gd name="T32" fmla="*/ 14 w 638"/>
                <a:gd name="T33" fmla="*/ 319 h 1720"/>
                <a:gd name="T34" fmla="*/ 13 w 638"/>
                <a:gd name="T35" fmla="*/ 398 h 1720"/>
                <a:gd name="T36" fmla="*/ 45 w 638"/>
                <a:gd name="T37" fmla="*/ 417 h 1720"/>
                <a:gd name="T38" fmla="*/ 62 w 638"/>
                <a:gd name="T39" fmla="*/ 406 h 1720"/>
                <a:gd name="T40" fmla="*/ 71 w 638"/>
                <a:gd name="T41" fmla="*/ 399 h 1720"/>
                <a:gd name="T42" fmla="*/ 83 w 638"/>
                <a:gd name="T43" fmla="*/ 453 h 1720"/>
                <a:gd name="T44" fmla="*/ 124 w 638"/>
                <a:gd name="T45" fmla="*/ 624 h 1720"/>
                <a:gd name="T46" fmla="*/ 177 w 638"/>
                <a:gd name="T47" fmla="*/ 1505 h 1720"/>
                <a:gd name="T48" fmla="*/ 412 w 638"/>
                <a:gd name="T49" fmla="*/ 1711 h 1720"/>
                <a:gd name="T50" fmla="*/ 609 w 638"/>
                <a:gd name="T51" fmla="*/ 1445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8" h="1720">
                  <a:moveTo>
                    <a:pt x="609" y="1445"/>
                  </a:moveTo>
                  <a:lnTo>
                    <a:pt x="412" y="556"/>
                  </a:lnTo>
                  <a:lnTo>
                    <a:pt x="400" y="408"/>
                  </a:lnTo>
                  <a:cubicBezTo>
                    <a:pt x="400" y="408"/>
                    <a:pt x="355" y="78"/>
                    <a:pt x="355" y="46"/>
                  </a:cubicBezTo>
                  <a:cubicBezTo>
                    <a:pt x="354" y="9"/>
                    <a:pt x="336" y="0"/>
                    <a:pt x="323" y="1"/>
                  </a:cubicBezTo>
                  <a:cubicBezTo>
                    <a:pt x="301" y="3"/>
                    <a:pt x="286" y="29"/>
                    <a:pt x="286" y="61"/>
                  </a:cubicBezTo>
                  <a:cubicBezTo>
                    <a:pt x="285" y="72"/>
                    <a:pt x="289" y="247"/>
                    <a:pt x="289" y="247"/>
                  </a:cubicBezTo>
                  <a:cubicBezTo>
                    <a:pt x="289" y="247"/>
                    <a:pt x="281" y="233"/>
                    <a:pt x="254" y="200"/>
                  </a:cubicBezTo>
                  <a:cubicBezTo>
                    <a:pt x="228" y="168"/>
                    <a:pt x="167" y="150"/>
                    <a:pt x="105" y="153"/>
                  </a:cubicBezTo>
                  <a:cubicBezTo>
                    <a:pt x="43" y="155"/>
                    <a:pt x="26" y="162"/>
                    <a:pt x="26" y="186"/>
                  </a:cubicBezTo>
                  <a:cubicBezTo>
                    <a:pt x="26" y="195"/>
                    <a:pt x="31" y="203"/>
                    <a:pt x="38" y="209"/>
                  </a:cubicBezTo>
                  <a:cubicBezTo>
                    <a:pt x="49" y="219"/>
                    <a:pt x="64" y="223"/>
                    <a:pt x="79" y="223"/>
                  </a:cubicBezTo>
                  <a:cubicBezTo>
                    <a:pt x="179" y="220"/>
                    <a:pt x="206" y="273"/>
                    <a:pt x="206" y="273"/>
                  </a:cubicBezTo>
                  <a:lnTo>
                    <a:pt x="208" y="292"/>
                  </a:lnTo>
                  <a:cubicBezTo>
                    <a:pt x="208" y="292"/>
                    <a:pt x="147" y="249"/>
                    <a:pt x="99" y="268"/>
                  </a:cubicBezTo>
                  <a:cubicBezTo>
                    <a:pt x="91" y="271"/>
                    <a:pt x="85" y="276"/>
                    <a:pt x="80" y="280"/>
                  </a:cubicBezTo>
                  <a:cubicBezTo>
                    <a:pt x="53" y="281"/>
                    <a:pt x="27" y="296"/>
                    <a:pt x="14" y="319"/>
                  </a:cubicBezTo>
                  <a:cubicBezTo>
                    <a:pt x="0" y="342"/>
                    <a:pt x="0" y="374"/>
                    <a:pt x="13" y="398"/>
                  </a:cubicBezTo>
                  <a:cubicBezTo>
                    <a:pt x="20" y="409"/>
                    <a:pt x="32" y="419"/>
                    <a:pt x="45" y="417"/>
                  </a:cubicBezTo>
                  <a:cubicBezTo>
                    <a:pt x="52" y="415"/>
                    <a:pt x="57" y="410"/>
                    <a:pt x="62" y="406"/>
                  </a:cubicBezTo>
                  <a:cubicBezTo>
                    <a:pt x="65" y="403"/>
                    <a:pt x="68" y="401"/>
                    <a:pt x="71" y="399"/>
                  </a:cubicBezTo>
                  <a:lnTo>
                    <a:pt x="83" y="453"/>
                  </a:lnTo>
                  <a:cubicBezTo>
                    <a:pt x="83" y="453"/>
                    <a:pt x="116" y="571"/>
                    <a:pt x="124" y="624"/>
                  </a:cubicBezTo>
                  <a:lnTo>
                    <a:pt x="177" y="1505"/>
                  </a:lnTo>
                  <a:cubicBezTo>
                    <a:pt x="184" y="1628"/>
                    <a:pt x="290" y="1720"/>
                    <a:pt x="412" y="1711"/>
                  </a:cubicBezTo>
                  <a:cubicBezTo>
                    <a:pt x="545" y="1700"/>
                    <a:pt x="638" y="1575"/>
                    <a:pt x="609" y="1445"/>
                  </a:cubicBezTo>
                </a:path>
              </a:pathLst>
            </a:custGeom>
            <a:solidFill>
              <a:srgbClr val="F9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1" name="Freeform 234">
              <a:extLst>
                <a:ext uri="{FF2B5EF4-FFF2-40B4-BE49-F238E27FC236}">
                  <a16:creationId xmlns:a16="http://schemas.microsoft.com/office/drawing/2014/main" xmlns="" id="{821837FA-3274-4C0F-A6D1-AEA1D7417A69}"/>
                </a:ext>
              </a:extLst>
            </p:cNvPr>
            <p:cNvSpPr>
              <a:spLocks/>
            </p:cNvSpPr>
            <p:nvPr/>
          </p:nvSpPr>
          <p:spPr bwMode="auto">
            <a:xfrm>
              <a:off x="5456006" y="2167827"/>
              <a:ext cx="186231" cy="221410"/>
            </a:xfrm>
            <a:custGeom>
              <a:avLst/>
              <a:gdLst>
                <a:gd name="T0" fmla="*/ 190 w 193"/>
                <a:gd name="T1" fmla="*/ 227 h 232"/>
                <a:gd name="T2" fmla="*/ 143 w 193"/>
                <a:gd name="T3" fmla="*/ 203 h 232"/>
                <a:gd name="T4" fmla="*/ 119 w 193"/>
                <a:gd name="T5" fmla="*/ 151 h 232"/>
                <a:gd name="T6" fmla="*/ 6 w 193"/>
                <a:gd name="T7" fmla="*/ 26 h 232"/>
                <a:gd name="T8" fmla="*/ 7 w 193"/>
                <a:gd name="T9" fmla="*/ 4 h 232"/>
                <a:gd name="T10" fmla="*/ 27 w 193"/>
                <a:gd name="T11" fmla="*/ 7 h 232"/>
                <a:gd name="T12" fmla="*/ 193 w 193"/>
                <a:gd name="T13" fmla="*/ 96 h 232"/>
              </a:gdLst>
              <a:ahLst/>
              <a:cxnLst>
                <a:cxn ang="0">
                  <a:pos x="T0" y="T1"/>
                </a:cxn>
                <a:cxn ang="0">
                  <a:pos x="T2" y="T3"/>
                </a:cxn>
                <a:cxn ang="0">
                  <a:pos x="T4" y="T5"/>
                </a:cxn>
                <a:cxn ang="0">
                  <a:pos x="T6" y="T7"/>
                </a:cxn>
                <a:cxn ang="0">
                  <a:pos x="T8" y="T9"/>
                </a:cxn>
                <a:cxn ang="0">
                  <a:pos x="T10" y="T11"/>
                </a:cxn>
                <a:cxn ang="0">
                  <a:pos x="T12" y="T13"/>
                </a:cxn>
              </a:cxnLst>
              <a:rect l="0" t="0" r="r" b="b"/>
              <a:pathLst>
                <a:path w="193" h="232">
                  <a:moveTo>
                    <a:pt x="190" y="227"/>
                  </a:moveTo>
                  <a:cubicBezTo>
                    <a:pt x="172" y="232"/>
                    <a:pt x="153" y="219"/>
                    <a:pt x="143" y="203"/>
                  </a:cubicBezTo>
                  <a:cubicBezTo>
                    <a:pt x="133" y="187"/>
                    <a:pt x="128" y="168"/>
                    <a:pt x="119" y="151"/>
                  </a:cubicBezTo>
                  <a:cubicBezTo>
                    <a:pt x="93" y="101"/>
                    <a:pt x="30" y="77"/>
                    <a:pt x="6" y="26"/>
                  </a:cubicBezTo>
                  <a:cubicBezTo>
                    <a:pt x="2" y="19"/>
                    <a:pt x="0" y="9"/>
                    <a:pt x="7" y="4"/>
                  </a:cubicBezTo>
                  <a:cubicBezTo>
                    <a:pt x="13" y="0"/>
                    <a:pt x="21" y="3"/>
                    <a:pt x="27" y="7"/>
                  </a:cubicBezTo>
                  <a:cubicBezTo>
                    <a:pt x="82" y="36"/>
                    <a:pt x="138" y="66"/>
                    <a:pt x="193" y="96"/>
                  </a:cubicBezTo>
                </a:path>
              </a:pathLst>
            </a:custGeom>
            <a:solidFill>
              <a:srgbClr val="F9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2" name="Freeform 235">
              <a:extLst>
                <a:ext uri="{FF2B5EF4-FFF2-40B4-BE49-F238E27FC236}">
                  <a16:creationId xmlns:a16="http://schemas.microsoft.com/office/drawing/2014/main" xmlns="" id="{CCC58B8F-78C6-4491-83D7-9D173C104E8C}"/>
                </a:ext>
              </a:extLst>
            </p:cNvPr>
            <p:cNvSpPr>
              <a:spLocks/>
            </p:cNvSpPr>
            <p:nvPr/>
          </p:nvSpPr>
          <p:spPr bwMode="auto">
            <a:xfrm>
              <a:off x="5453938" y="2161619"/>
              <a:ext cx="188301" cy="227617"/>
            </a:xfrm>
            <a:custGeom>
              <a:avLst/>
              <a:gdLst>
                <a:gd name="T0" fmla="*/ 196 w 196"/>
                <a:gd name="T1" fmla="*/ 101 h 237"/>
                <a:gd name="T2" fmla="*/ 179 w 196"/>
                <a:gd name="T3" fmla="*/ 89 h 237"/>
                <a:gd name="T4" fmla="*/ 131 w 196"/>
                <a:gd name="T5" fmla="*/ 62 h 237"/>
                <a:gd name="T6" fmla="*/ 59 w 196"/>
                <a:gd name="T7" fmla="*/ 22 h 237"/>
                <a:gd name="T8" fmla="*/ 38 w 196"/>
                <a:gd name="T9" fmla="*/ 10 h 237"/>
                <a:gd name="T10" fmla="*/ 11 w 196"/>
                <a:gd name="T11" fmla="*/ 3 h 237"/>
                <a:gd name="T12" fmla="*/ 0 w 196"/>
                <a:gd name="T13" fmla="*/ 17 h 237"/>
                <a:gd name="T14" fmla="*/ 3 w 196"/>
                <a:gd name="T15" fmla="*/ 32 h 237"/>
                <a:gd name="T16" fmla="*/ 18 w 196"/>
                <a:gd name="T17" fmla="*/ 56 h 237"/>
                <a:gd name="T18" fmla="*/ 92 w 196"/>
                <a:gd name="T19" fmla="*/ 125 h 237"/>
                <a:gd name="T20" fmla="*/ 118 w 196"/>
                <a:gd name="T21" fmla="*/ 158 h 237"/>
                <a:gd name="T22" fmla="*/ 134 w 196"/>
                <a:gd name="T23" fmla="*/ 192 h 237"/>
                <a:gd name="T24" fmla="*/ 172 w 196"/>
                <a:gd name="T25" fmla="*/ 233 h 237"/>
                <a:gd name="T26" fmla="*/ 193 w 196"/>
                <a:gd name="T27" fmla="*/ 232 h 237"/>
                <a:gd name="T28" fmla="*/ 174 w 196"/>
                <a:gd name="T29" fmla="*/ 229 h 237"/>
                <a:gd name="T30" fmla="*/ 141 w 196"/>
                <a:gd name="T31" fmla="*/ 189 h 237"/>
                <a:gd name="T32" fmla="*/ 126 w 196"/>
                <a:gd name="T33" fmla="*/ 154 h 237"/>
                <a:gd name="T34" fmla="*/ 99 w 196"/>
                <a:gd name="T35" fmla="*/ 118 h 237"/>
                <a:gd name="T36" fmla="*/ 26 w 196"/>
                <a:gd name="T37" fmla="*/ 49 h 237"/>
                <a:gd name="T38" fmla="*/ 13 w 196"/>
                <a:gd name="T39" fmla="*/ 28 h 237"/>
                <a:gd name="T40" fmla="*/ 14 w 196"/>
                <a:gd name="T41" fmla="*/ 13 h 237"/>
                <a:gd name="T42" fmla="*/ 33 w 196"/>
                <a:gd name="T43" fmla="*/ 19 h 237"/>
                <a:gd name="T44" fmla="*/ 54 w 196"/>
                <a:gd name="T45" fmla="*/ 30 h 237"/>
                <a:gd name="T46" fmla="*/ 127 w 196"/>
                <a:gd name="T47" fmla="*/ 68 h 237"/>
                <a:gd name="T48" fmla="*/ 177 w 196"/>
                <a:gd name="T49" fmla="*/ 93 h 237"/>
                <a:gd name="T50" fmla="*/ 196 w 196"/>
                <a:gd name="T51" fmla="*/ 10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6" h="237">
                  <a:moveTo>
                    <a:pt x="196" y="101"/>
                  </a:moveTo>
                  <a:cubicBezTo>
                    <a:pt x="196" y="100"/>
                    <a:pt x="190" y="96"/>
                    <a:pt x="179" y="89"/>
                  </a:cubicBezTo>
                  <a:cubicBezTo>
                    <a:pt x="168" y="83"/>
                    <a:pt x="151" y="73"/>
                    <a:pt x="131" y="62"/>
                  </a:cubicBezTo>
                  <a:cubicBezTo>
                    <a:pt x="110" y="50"/>
                    <a:pt x="85" y="36"/>
                    <a:pt x="59" y="22"/>
                  </a:cubicBezTo>
                  <a:cubicBezTo>
                    <a:pt x="52" y="18"/>
                    <a:pt x="45" y="14"/>
                    <a:pt x="38" y="10"/>
                  </a:cubicBezTo>
                  <a:cubicBezTo>
                    <a:pt x="31" y="7"/>
                    <a:pt x="24" y="0"/>
                    <a:pt x="11" y="3"/>
                  </a:cubicBezTo>
                  <a:cubicBezTo>
                    <a:pt x="5" y="4"/>
                    <a:pt x="1" y="11"/>
                    <a:pt x="0" y="17"/>
                  </a:cubicBezTo>
                  <a:cubicBezTo>
                    <a:pt x="0" y="23"/>
                    <a:pt x="1" y="27"/>
                    <a:pt x="3" y="32"/>
                  </a:cubicBezTo>
                  <a:cubicBezTo>
                    <a:pt x="7" y="40"/>
                    <a:pt x="12" y="48"/>
                    <a:pt x="18" y="56"/>
                  </a:cubicBezTo>
                  <a:cubicBezTo>
                    <a:pt x="41" y="85"/>
                    <a:pt x="70" y="103"/>
                    <a:pt x="92" y="125"/>
                  </a:cubicBezTo>
                  <a:cubicBezTo>
                    <a:pt x="103" y="135"/>
                    <a:pt x="112" y="146"/>
                    <a:pt x="118" y="158"/>
                  </a:cubicBezTo>
                  <a:cubicBezTo>
                    <a:pt x="125" y="169"/>
                    <a:pt x="129" y="182"/>
                    <a:pt x="134" y="192"/>
                  </a:cubicBezTo>
                  <a:cubicBezTo>
                    <a:pt x="142" y="215"/>
                    <a:pt x="159" y="229"/>
                    <a:pt x="172" y="233"/>
                  </a:cubicBezTo>
                  <a:cubicBezTo>
                    <a:pt x="186" y="237"/>
                    <a:pt x="193" y="232"/>
                    <a:pt x="193" y="232"/>
                  </a:cubicBezTo>
                  <a:cubicBezTo>
                    <a:pt x="193" y="231"/>
                    <a:pt x="185" y="234"/>
                    <a:pt x="174" y="229"/>
                  </a:cubicBezTo>
                  <a:cubicBezTo>
                    <a:pt x="162" y="224"/>
                    <a:pt x="148" y="211"/>
                    <a:pt x="141" y="189"/>
                  </a:cubicBezTo>
                  <a:cubicBezTo>
                    <a:pt x="136" y="179"/>
                    <a:pt x="133" y="166"/>
                    <a:pt x="126" y="154"/>
                  </a:cubicBezTo>
                  <a:cubicBezTo>
                    <a:pt x="120" y="141"/>
                    <a:pt x="110" y="129"/>
                    <a:pt x="99" y="118"/>
                  </a:cubicBezTo>
                  <a:cubicBezTo>
                    <a:pt x="77" y="95"/>
                    <a:pt x="47" y="76"/>
                    <a:pt x="26" y="49"/>
                  </a:cubicBezTo>
                  <a:cubicBezTo>
                    <a:pt x="21" y="42"/>
                    <a:pt x="17" y="35"/>
                    <a:pt x="13" y="28"/>
                  </a:cubicBezTo>
                  <a:cubicBezTo>
                    <a:pt x="10" y="21"/>
                    <a:pt x="10" y="13"/>
                    <a:pt x="14" y="13"/>
                  </a:cubicBezTo>
                  <a:cubicBezTo>
                    <a:pt x="19" y="11"/>
                    <a:pt x="26" y="15"/>
                    <a:pt x="33" y="19"/>
                  </a:cubicBezTo>
                  <a:cubicBezTo>
                    <a:pt x="41" y="23"/>
                    <a:pt x="48" y="27"/>
                    <a:pt x="54" y="30"/>
                  </a:cubicBezTo>
                  <a:cubicBezTo>
                    <a:pt x="81" y="44"/>
                    <a:pt x="106" y="57"/>
                    <a:pt x="127" y="68"/>
                  </a:cubicBezTo>
                  <a:cubicBezTo>
                    <a:pt x="148" y="79"/>
                    <a:pt x="165" y="87"/>
                    <a:pt x="177" y="93"/>
                  </a:cubicBezTo>
                  <a:cubicBezTo>
                    <a:pt x="189" y="99"/>
                    <a:pt x="195" y="102"/>
                    <a:pt x="196" y="101"/>
                  </a:cubicBezTo>
                </a:path>
              </a:pathLst>
            </a:custGeom>
            <a:solidFill>
              <a:srgbClr val="F686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3" name="Freeform 236">
              <a:extLst>
                <a:ext uri="{FF2B5EF4-FFF2-40B4-BE49-F238E27FC236}">
                  <a16:creationId xmlns:a16="http://schemas.microsoft.com/office/drawing/2014/main" xmlns="" id="{ED5FC7B9-617A-477D-A47F-2E8302C61A68}"/>
                </a:ext>
              </a:extLst>
            </p:cNvPr>
            <p:cNvSpPr>
              <a:spLocks/>
            </p:cNvSpPr>
            <p:nvPr/>
          </p:nvSpPr>
          <p:spPr bwMode="auto">
            <a:xfrm>
              <a:off x="5292538" y="2031257"/>
              <a:ext cx="182093" cy="113809"/>
            </a:xfrm>
            <a:custGeom>
              <a:avLst/>
              <a:gdLst>
                <a:gd name="T0" fmla="*/ 187 w 189"/>
                <a:gd name="T1" fmla="*/ 119 h 119"/>
                <a:gd name="T2" fmla="*/ 175 w 189"/>
                <a:gd name="T3" fmla="*/ 86 h 119"/>
                <a:gd name="T4" fmla="*/ 145 w 189"/>
                <a:gd name="T5" fmla="*/ 64 h 119"/>
                <a:gd name="T6" fmla="*/ 98 w 189"/>
                <a:gd name="T7" fmla="*/ 58 h 119"/>
                <a:gd name="T8" fmla="*/ 48 w 189"/>
                <a:gd name="T9" fmla="*/ 54 h 119"/>
                <a:gd name="T10" fmla="*/ 11 w 189"/>
                <a:gd name="T11" fmla="*/ 36 h 119"/>
                <a:gd name="T12" fmla="*/ 1 w 189"/>
                <a:gd name="T13" fmla="*/ 10 h 119"/>
                <a:gd name="T14" fmla="*/ 4 w 189"/>
                <a:gd name="T15" fmla="*/ 1 h 119"/>
                <a:gd name="T16" fmla="*/ 4 w 189"/>
                <a:gd name="T17" fmla="*/ 10 h 119"/>
                <a:gd name="T18" fmla="*/ 15 w 189"/>
                <a:gd name="T19" fmla="*/ 32 h 119"/>
                <a:gd name="T20" fmla="*/ 50 w 189"/>
                <a:gd name="T21" fmla="*/ 48 h 119"/>
                <a:gd name="T22" fmla="*/ 98 w 189"/>
                <a:gd name="T23" fmla="*/ 51 h 119"/>
                <a:gd name="T24" fmla="*/ 147 w 189"/>
                <a:gd name="T25" fmla="*/ 58 h 119"/>
                <a:gd name="T26" fmla="*/ 180 w 189"/>
                <a:gd name="T27" fmla="*/ 83 h 119"/>
                <a:gd name="T28" fmla="*/ 188 w 189"/>
                <a:gd name="T29" fmla="*/ 109 h 119"/>
                <a:gd name="T30" fmla="*/ 187 w 189"/>
                <a:gd name="T31"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9" h="119">
                  <a:moveTo>
                    <a:pt x="187" y="119"/>
                  </a:moveTo>
                  <a:cubicBezTo>
                    <a:pt x="186" y="119"/>
                    <a:pt x="188" y="104"/>
                    <a:pt x="175" y="86"/>
                  </a:cubicBezTo>
                  <a:cubicBezTo>
                    <a:pt x="169" y="77"/>
                    <a:pt x="159" y="68"/>
                    <a:pt x="145" y="64"/>
                  </a:cubicBezTo>
                  <a:cubicBezTo>
                    <a:pt x="131" y="59"/>
                    <a:pt x="115" y="58"/>
                    <a:pt x="98" y="58"/>
                  </a:cubicBezTo>
                  <a:cubicBezTo>
                    <a:pt x="80" y="57"/>
                    <a:pt x="63" y="57"/>
                    <a:pt x="48" y="54"/>
                  </a:cubicBezTo>
                  <a:cubicBezTo>
                    <a:pt x="33" y="50"/>
                    <a:pt x="20" y="44"/>
                    <a:pt x="11" y="36"/>
                  </a:cubicBezTo>
                  <a:cubicBezTo>
                    <a:pt x="2" y="27"/>
                    <a:pt x="0" y="17"/>
                    <a:pt x="1" y="10"/>
                  </a:cubicBezTo>
                  <a:cubicBezTo>
                    <a:pt x="2" y="4"/>
                    <a:pt x="4" y="0"/>
                    <a:pt x="4" y="1"/>
                  </a:cubicBezTo>
                  <a:cubicBezTo>
                    <a:pt x="5" y="1"/>
                    <a:pt x="4" y="4"/>
                    <a:pt x="4" y="10"/>
                  </a:cubicBezTo>
                  <a:cubicBezTo>
                    <a:pt x="4" y="16"/>
                    <a:pt x="6" y="25"/>
                    <a:pt x="15" y="32"/>
                  </a:cubicBezTo>
                  <a:cubicBezTo>
                    <a:pt x="23" y="39"/>
                    <a:pt x="35" y="45"/>
                    <a:pt x="50" y="48"/>
                  </a:cubicBezTo>
                  <a:cubicBezTo>
                    <a:pt x="64" y="50"/>
                    <a:pt x="80" y="50"/>
                    <a:pt x="98" y="51"/>
                  </a:cubicBezTo>
                  <a:cubicBezTo>
                    <a:pt x="115" y="51"/>
                    <a:pt x="132" y="52"/>
                    <a:pt x="147" y="58"/>
                  </a:cubicBezTo>
                  <a:cubicBezTo>
                    <a:pt x="162" y="63"/>
                    <a:pt x="173" y="73"/>
                    <a:pt x="180" y="83"/>
                  </a:cubicBezTo>
                  <a:cubicBezTo>
                    <a:pt x="186" y="93"/>
                    <a:pt x="188" y="103"/>
                    <a:pt x="188" y="109"/>
                  </a:cubicBezTo>
                  <a:cubicBezTo>
                    <a:pt x="189" y="116"/>
                    <a:pt x="188" y="119"/>
                    <a:pt x="187" y="119"/>
                  </a:cubicBezTo>
                </a:path>
              </a:pathLst>
            </a:custGeom>
            <a:solidFill>
              <a:srgbClr val="F686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4" name="Freeform 237">
              <a:extLst>
                <a:ext uri="{FF2B5EF4-FFF2-40B4-BE49-F238E27FC236}">
                  <a16:creationId xmlns:a16="http://schemas.microsoft.com/office/drawing/2014/main" xmlns="" id="{AABA1DE8-BA5A-43CD-8918-3782F0F95562}"/>
                </a:ext>
              </a:extLst>
            </p:cNvPr>
            <p:cNvSpPr>
              <a:spLocks/>
            </p:cNvSpPr>
            <p:nvPr/>
          </p:nvSpPr>
          <p:spPr bwMode="auto">
            <a:xfrm>
              <a:off x="5538776" y="1911242"/>
              <a:ext cx="10347" cy="225547"/>
            </a:xfrm>
            <a:custGeom>
              <a:avLst/>
              <a:gdLst>
                <a:gd name="T0" fmla="*/ 6 w 9"/>
                <a:gd name="T1" fmla="*/ 0 h 237"/>
                <a:gd name="T2" fmla="*/ 7 w 9"/>
                <a:gd name="T3" fmla="*/ 35 h 237"/>
                <a:gd name="T4" fmla="*/ 7 w 9"/>
                <a:gd name="T5" fmla="*/ 118 h 237"/>
                <a:gd name="T6" fmla="*/ 8 w 9"/>
                <a:gd name="T7" fmla="*/ 202 h 237"/>
                <a:gd name="T8" fmla="*/ 8 w 9"/>
                <a:gd name="T9" fmla="*/ 237 h 237"/>
                <a:gd name="T10" fmla="*/ 3 w 9"/>
                <a:gd name="T11" fmla="*/ 202 h 237"/>
                <a:gd name="T12" fmla="*/ 0 w 9"/>
                <a:gd name="T13" fmla="*/ 118 h 237"/>
                <a:gd name="T14" fmla="*/ 2 w 9"/>
                <a:gd name="T15" fmla="*/ 35 h 237"/>
                <a:gd name="T16" fmla="*/ 6 w 9"/>
                <a:gd name="T17"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37">
                  <a:moveTo>
                    <a:pt x="6" y="0"/>
                  </a:moveTo>
                  <a:cubicBezTo>
                    <a:pt x="7" y="0"/>
                    <a:pt x="7" y="13"/>
                    <a:pt x="7" y="35"/>
                  </a:cubicBezTo>
                  <a:cubicBezTo>
                    <a:pt x="7" y="59"/>
                    <a:pt x="7" y="87"/>
                    <a:pt x="7" y="118"/>
                  </a:cubicBezTo>
                  <a:cubicBezTo>
                    <a:pt x="7" y="150"/>
                    <a:pt x="8" y="178"/>
                    <a:pt x="8" y="202"/>
                  </a:cubicBezTo>
                  <a:cubicBezTo>
                    <a:pt x="9" y="223"/>
                    <a:pt x="9" y="237"/>
                    <a:pt x="8" y="237"/>
                  </a:cubicBezTo>
                  <a:cubicBezTo>
                    <a:pt x="7" y="237"/>
                    <a:pt x="5" y="224"/>
                    <a:pt x="3" y="202"/>
                  </a:cubicBezTo>
                  <a:cubicBezTo>
                    <a:pt x="2" y="181"/>
                    <a:pt x="0" y="151"/>
                    <a:pt x="0" y="118"/>
                  </a:cubicBezTo>
                  <a:cubicBezTo>
                    <a:pt x="0" y="86"/>
                    <a:pt x="1" y="56"/>
                    <a:pt x="2" y="35"/>
                  </a:cubicBezTo>
                  <a:cubicBezTo>
                    <a:pt x="3" y="13"/>
                    <a:pt x="5" y="0"/>
                    <a:pt x="6" y="0"/>
                  </a:cubicBezTo>
                </a:path>
              </a:pathLst>
            </a:custGeom>
            <a:solidFill>
              <a:srgbClr val="F686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5" name="Freeform 238">
              <a:extLst>
                <a:ext uri="{FF2B5EF4-FFF2-40B4-BE49-F238E27FC236}">
                  <a16:creationId xmlns:a16="http://schemas.microsoft.com/office/drawing/2014/main" xmlns="" id="{7F431587-5455-47B1-85E3-2D40FB20D555}"/>
                </a:ext>
              </a:extLst>
            </p:cNvPr>
            <p:cNvSpPr>
              <a:spLocks/>
            </p:cNvSpPr>
            <p:nvPr/>
          </p:nvSpPr>
          <p:spPr bwMode="auto">
            <a:xfrm>
              <a:off x="5321507" y="2140926"/>
              <a:ext cx="113808" cy="111739"/>
            </a:xfrm>
            <a:custGeom>
              <a:avLst/>
              <a:gdLst>
                <a:gd name="T0" fmla="*/ 117 w 117"/>
                <a:gd name="T1" fmla="*/ 44 h 118"/>
                <a:gd name="T2" fmla="*/ 107 w 117"/>
                <a:gd name="T3" fmla="*/ 40 h 118"/>
                <a:gd name="T4" fmla="*/ 80 w 117"/>
                <a:gd name="T5" fmla="*/ 39 h 118"/>
                <a:gd name="T6" fmla="*/ 71 w 117"/>
                <a:gd name="T7" fmla="*/ 54 h 118"/>
                <a:gd name="T8" fmla="*/ 73 w 117"/>
                <a:gd name="T9" fmla="*/ 76 h 118"/>
                <a:gd name="T10" fmla="*/ 69 w 117"/>
                <a:gd name="T11" fmla="*/ 104 h 118"/>
                <a:gd name="T12" fmla="*/ 43 w 117"/>
                <a:gd name="T13" fmla="*/ 118 h 118"/>
                <a:gd name="T14" fmla="*/ 16 w 117"/>
                <a:gd name="T15" fmla="*/ 106 h 118"/>
                <a:gd name="T16" fmla="*/ 2 w 117"/>
                <a:gd name="T17" fmla="*/ 82 h 118"/>
                <a:gd name="T18" fmla="*/ 3 w 117"/>
                <a:gd name="T19" fmla="*/ 37 h 118"/>
                <a:gd name="T20" fmla="*/ 11 w 117"/>
                <a:gd name="T21" fmla="*/ 8 h 118"/>
                <a:gd name="T22" fmla="*/ 18 w 117"/>
                <a:gd name="T23" fmla="*/ 0 h 118"/>
                <a:gd name="T24" fmla="*/ 14 w 117"/>
                <a:gd name="T25" fmla="*/ 10 h 118"/>
                <a:gd name="T26" fmla="*/ 7 w 117"/>
                <a:gd name="T27" fmla="*/ 38 h 118"/>
                <a:gd name="T28" fmla="*/ 9 w 117"/>
                <a:gd name="T29" fmla="*/ 81 h 118"/>
                <a:gd name="T30" fmla="*/ 43 w 117"/>
                <a:gd name="T31" fmla="*/ 111 h 118"/>
                <a:gd name="T32" fmla="*/ 64 w 117"/>
                <a:gd name="T33" fmla="*/ 100 h 118"/>
                <a:gd name="T34" fmla="*/ 67 w 117"/>
                <a:gd name="T35" fmla="*/ 77 h 118"/>
                <a:gd name="T36" fmla="*/ 66 w 117"/>
                <a:gd name="T37" fmla="*/ 53 h 118"/>
                <a:gd name="T38" fmla="*/ 78 w 117"/>
                <a:gd name="T39" fmla="*/ 35 h 118"/>
                <a:gd name="T40" fmla="*/ 108 w 117"/>
                <a:gd name="T41" fmla="*/ 38 h 118"/>
                <a:gd name="T42" fmla="*/ 117 w 117"/>
                <a:gd name="T43" fmla="*/ 4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7" h="118">
                  <a:moveTo>
                    <a:pt x="117" y="44"/>
                  </a:moveTo>
                  <a:cubicBezTo>
                    <a:pt x="117" y="44"/>
                    <a:pt x="113" y="43"/>
                    <a:pt x="107" y="40"/>
                  </a:cubicBezTo>
                  <a:cubicBezTo>
                    <a:pt x="101" y="38"/>
                    <a:pt x="91" y="34"/>
                    <a:pt x="80" y="39"/>
                  </a:cubicBezTo>
                  <a:cubicBezTo>
                    <a:pt x="75" y="41"/>
                    <a:pt x="72" y="47"/>
                    <a:pt x="71" y="54"/>
                  </a:cubicBezTo>
                  <a:cubicBezTo>
                    <a:pt x="71" y="60"/>
                    <a:pt x="72" y="68"/>
                    <a:pt x="73" y="76"/>
                  </a:cubicBezTo>
                  <a:cubicBezTo>
                    <a:pt x="74" y="84"/>
                    <a:pt x="75" y="95"/>
                    <a:pt x="69" y="104"/>
                  </a:cubicBezTo>
                  <a:cubicBezTo>
                    <a:pt x="64" y="112"/>
                    <a:pt x="54" y="117"/>
                    <a:pt x="43" y="118"/>
                  </a:cubicBezTo>
                  <a:cubicBezTo>
                    <a:pt x="32" y="118"/>
                    <a:pt x="22" y="113"/>
                    <a:pt x="16" y="106"/>
                  </a:cubicBezTo>
                  <a:cubicBezTo>
                    <a:pt x="9" y="99"/>
                    <a:pt x="4" y="91"/>
                    <a:pt x="2" y="82"/>
                  </a:cubicBezTo>
                  <a:cubicBezTo>
                    <a:pt x="0" y="65"/>
                    <a:pt x="1" y="50"/>
                    <a:pt x="3" y="37"/>
                  </a:cubicBezTo>
                  <a:cubicBezTo>
                    <a:pt x="4" y="25"/>
                    <a:pt x="8" y="15"/>
                    <a:pt x="11" y="8"/>
                  </a:cubicBezTo>
                  <a:cubicBezTo>
                    <a:pt x="15" y="2"/>
                    <a:pt x="18" y="0"/>
                    <a:pt x="18" y="0"/>
                  </a:cubicBezTo>
                  <a:cubicBezTo>
                    <a:pt x="19" y="0"/>
                    <a:pt x="16" y="3"/>
                    <a:pt x="14" y="10"/>
                  </a:cubicBezTo>
                  <a:cubicBezTo>
                    <a:pt x="11" y="16"/>
                    <a:pt x="9" y="26"/>
                    <a:pt x="7" y="38"/>
                  </a:cubicBezTo>
                  <a:cubicBezTo>
                    <a:pt x="6" y="50"/>
                    <a:pt x="6" y="65"/>
                    <a:pt x="9" y="81"/>
                  </a:cubicBezTo>
                  <a:cubicBezTo>
                    <a:pt x="12" y="95"/>
                    <a:pt x="25" y="111"/>
                    <a:pt x="43" y="111"/>
                  </a:cubicBezTo>
                  <a:cubicBezTo>
                    <a:pt x="51" y="110"/>
                    <a:pt x="59" y="106"/>
                    <a:pt x="64" y="100"/>
                  </a:cubicBezTo>
                  <a:cubicBezTo>
                    <a:pt x="68" y="93"/>
                    <a:pt x="68" y="85"/>
                    <a:pt x="67" y="77"/>
                  </a:cubicBezTo>
                  <a:cubicBezTo>
                    <a:pt x="66" y="69"/>
                    <a:pt x="65" y="61"/>
                    <a:pt x="66" y="53"/>
                  </a:cubicBezTo>
                  <a:cubicBezTo>
                    <a:pt x="66" y="45"/>
                    <a:pt x="71" y="37"/>
                    <a:pt x="78" y="35"/>
                  </a:cubicBezTo>
                  <a:cubicBezTo>
                    <a:pt x="91" y="29"/>
                    <a:pt x="102" y="34"/>
                    <a:pt x="108" y="38"/>
                  </a:cubicBezTo>
                  <a:cubicBezTo>
                    <a:pt x="114" y="41"/>
                    <a:pt x="117" y="43"/>
                    <a:pt x="117" y="44"/>
                  </a:cubicBezTo>
                </a:path>
              </a:pathLst>
            </a:custGeom>
            <a:solidFill>
              <a:srgbClr val="F686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6" name="Freeform 239">
              <a:extLst>
                <a:ext uri="{FF2B5EF4-FFF2-40B4-BE49-F238E27FC236}">
                  <a16:creationId xmlns:a16="http://schemas.microsoft.com/office/drawing/2014/main" xmlns="" id="{2244150F-0297-4FF0-BE63-861139E3365D}"/>
                </a:ext>
              </a:extLst>
            </p:cNvPr>
            <p:cNvSpPr>
              <a:spLocks/>
            </p:cNvSpPr>
            <p:nvPr/>
          </p:nvSpPr>
          <p:spPr bwMode="auto">
            <a:xfrm>
              <a:off x="5265637" y="2134719"/>
              <a:ext cx="78631" cy="132431"/>
            </a:xfrm>
            <a:custGeom>
              <a:avLst/>
              <a:gdLst>
                <a:gd name="T0" fmla="*/ 77 w 82"/>
                <a:gd name="T1" fmla="*/ 108 h 139"/>
                <a:gd name="T2" fmla="*/ 76 w 82"/>
                <a:gd name="T3" fmla="*/ 118 h 139"/>
                <a:gd name="T4" fmla="*/ 56 w 82"/>
                <a:gd name="T5" fmla="*/ 136 h 139"/>
                <a:gd name="T6" fmla="*/ 18 w 82"/>
                <a:gd name="T7" fmla="*/ 124 h 139"/>
                <a:gd name="T8" fmla="*/ 0 w 82"/>
                <a:gd name="T9" fmla="*/ 79 h 139"/>
                <a:gd name="T10" fmla="*/ 15 w 82"/>
                <a:gd name="T11" fmla="*/ 32 h 139"/>
                <a:gd name="T12" fmla="*/ 46 w 82"/>
                <a:gd name="T13" fmla="*/ 7 h 139"/>
                <a:gd name="T14" fmla="*/ 72 w 82"/>
                <a:gd name="T15" fmla="*/ 0 h 139"/>
                <a:gd name="T16" fmla="*/ 82 w 82"/>
                <a:gd name="T17" fmla="*/ 1 h 139"/>
                <a:gd name="T18" fmla="*/ 48 w 82"/>
                <a:gd name="T19" fmla="*/ 11 h 139"/>
                <a:gd name="T20" fmla="*/ 20 w 82"/>
                <a:gd name="T21" fmla="*/ 35 h 139"/>
                <a:gd name="T22" fmla="*/ 7 w 82"/>
                <a:gd name="T23" fmla="*/ 79 h 139"/>
                <a:gd name="T24" fmla="*/ 23 w 82"/>
                <a:gd name="T25" fmla="*/ 120 h 139"/>
                <a:gd name="T26" fmla="*/ 55 w 82"/>
                <a:gd name="T27" fmla="*/ 131 h 139"/>
                <a:gd name="T28" fmla="*/ 74 w 82"/>
                <a:gd name="T29" fmla="*/ 117 h 139"/>
                <a:gd name="T30" fmla="*/ 77 w 82"/>
                <a:gd name="T31" fmla="*/ 10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139">
                  <a:moveTo>
                    <a:pt x="77" y="108"/>
                  </a:moveTo>
                  <a:cubicBezTo>
                    <a:pt x="78" y="108"/>
                    <a:pt x="79" y="111"/>
                    <a:pt x="76" y="118"/>
                  </a:cubicBezTo>
                  <a:cubicBezTo>
                    <a:pt x="74" y="124"/>
                    <a:pt x="68" y="132"/>
                    <a:pt x="56" y="136"/>
                  </a:cubicBezTo>
                  <a:cubicBezTo>
                    <a:pt x="45" y="139"/>
                    <a:pt x="29" y="136"/>
                    <a:pt x="18" y="124"/>
                  </a:cubicBezTo>
                  <a:cubicBezTo>
                    <a:pt x="7" y="113"/>
                    <a:pt x="1" y="96"/>
                    <a:pt x="0" y="79"/>
                  </a:cubicBezTo>
                  <a:cubicBezTo>
                    <a:pt x="0" y="61"/>
                    <a:pt x="6" y="44"/>
                    <a:pt x="15" y="32"/>
                  </a:cubicBezTo>
                  <a:cubicBezTo>
                    <a:pt x="24" y="19"/>
                    <a:pt x="35" y="11"/>
                    <a:pt x="46" y="7"/>
                  </a:cubicBezTo>
                  <a:cubicBezTo>
                    <a:pt x="56" y="2"/>
                    <a:pt x="65" y="0"/>
                    <a:pt x="72" y="0"/>
                  </a:cubicBezTo>
                  <a:cubicBezTo>
                    <a:pt x="78" y="0"/>
                    <a:pt x="82" y="1"/>
                    <a:pt x="82" y="1"/>
                  </a:cubicBezTo>
                  <a:cubicBezTo>
                    <a:pt x="82" y="2"/>
                    <a:pt x="67" y="1"/>
                    <a:pt x="48" y="11"/>
                  </a:cubicBezTo>
                  <a:cubicBezTo>
                    <a:pt x="38" y="16"/>
                    <a:pt x="28" y="24"/>
                    <a:pt x="20" y="35"/>
                  </a:cubicBezTo>
                  <a:cubicBezTo>
                    <a:pt x="12" y="47"/>
                    <a:pt x="7" y="62"/>
                    <a:pt x="7" y="79"/>
                  </a:cubicBezTo>
                  <a:cubicBezTo>
                    <a:pt x="8" y="95"/>
                    <a:pt x="13" y="110"/>
                    <a:pt x="23" y="120"/>
                  </a:cubicBezTo>
                  <a:cubicBezTo>
                    <a:pt x="32" y="130"/>
                    <a:pt x="45" y="133"/>
                    <a:pt x="55" y="131"/>
                  </a:cubicBezTo>
                  <a:cubicBezTo>
                    <a:pt x="65" y="129"/>
                    <a:pt x="71" y="122"/>
                    <a:pt x="74" y="117"/>
                  </a:cubicBezTo>
                  <a:cubicBezTo>
                    <a:pt x="77" y="111"/>
                    <a:pt x="77" y="108"/>
                    <a:pt x="77" y="108"/>
                  </a:cubicBezTo>
                </a:path>
              </a:pathLst>
            </a:custGeom>
            <a:solidFill>
              <a:srgbClr val="F686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7" name="Freeform 240">
              <a:extLst>
                <a:ext uri="{FF2B5EF4-FFF2-40B4-BE49-F238E27FC236}">
                  <a16:creationId xmlns:a16="http://schemas.microsoft.com/office/drawing/2014/main" xmlns="" id="{EDDF9765-270E-4167-93AE-8758CB54D40B}"/>
                </a:ext>
              </a:extLst>
            </p:cNvPr>
            <p:cNvSpPr>
              <a:spLocks/>
            </p:cNvSpPr>
            <p:nvPr/>
          </p:nvSpPr>
          <p:spPr bwMode="auto">
            <a:xfrm>
              <a:off x="5456006" y="2275428"/>
              <a:ext cx="84839" cy="101394"/>
            </a:xfrm>
            <a:custGeom>
              <a:avLst/>
              <a:gdLst>
                <a:gd name="T0" fmla="*/ 0 w 88"/>
                <a:gd name="T1" fmla="*/ 74 h 106"/>
                <a:gd name="T2" fmla="*/ 17 w 88"/>
                <a:gd name="T3" fmla="*/ 74 h 106"/>
                <a:gd name="T4" fmla="*/ 53 w 88"/>
                <a:gd name="T5" fmla="*/ 96 h 106"/>
                <a:gd name="T6" fmla="*/ 47 w 88"/>
                <a:gd name="T7" fmla="*/ 98 h 106"/>
                <a:gd name="T8" fmla="*/ 51 w 88"/>
                <a:gd name="T9" fmla="*/ 74 h 106"/>
                <a:gd name="T10" fmla="*/ 86 w 88"/>
                <a:gd name="T11" fmla="*/ 1 h 106"/>
                <a:gd name="T12" fmla="*/ 58 w 88"/>
                <a:gd name="T13" fmla="*/ 76 h 106"/>
                <a:gd name="T14" fmla="*/ 54 w 88"/>
                <a:gd name="T15" fmla="*/ 98 h 106"/>
                <a:gd name="T16" fmla="*/ 53 w 88"/>
                <a:gd name="T17" fmla="*/ 106 h 106"/>
                <a:gd name="T18" fmla="*/ 48 w 88"/>
                <a:gd name="T19" fmla="*/ 100 h 106"/>
                <a:gd name="T20" fmla="*/ 15 w 88"/>
                <a:gd name="T21" fmla="*/ 78 h 106"/>
                <a:gd name="T22" fmla="*/ 0 w 88"/>
                <a:gd name="T23" fmla="*/ 7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106">
                  <a:moveTo>
                    <a:pt x="0" y="74"/>
                  </a:moveTo>
                  <a:cubicBezTo>
                    <a:pt x="0" y="74"/>
                    <a:pt x="6" y="72"/>
                    <a:pt x="17" y="74"/>
                  </a:cubicBezTo>
                  <a:cubicBezTo>
                    <a:pt x="27" y="76"/>
                    <a:pt x="42" y="82"/>
                    <a:pt x="53" y="96"/>
                  </a:cubicBezTo>
                  <a:lnTo>
                    <a:pt x="47" y="98"/>
                  </a:lnTo>
                  <a:cubicBezTo>
                    <a:pt x="48" y="90"/>
                    <a:pt x="49" y="82"/>
                    <a:pt x="51" y="74"/>
                  </a:cubicBezTo>
                  <a:cubicBezTo>
                    <a:pt x="60" y="29"/>
                    <a:pt x="85" y="0"/>
                    <a:pt x="86" y="1"/>
                  </a:cubicBezTo>
                  <a:cubicBezTo>
                    <a:pt x="88" y="2"/>
                    <a:pt x="67" y="32"/>
                    <a:pt x="58" y="76"/>
                  </a:cubicBezTo>
                  <a:cubicBezTo>
                    <a:pt x="56" y="84"/>
                    <a:pt x="55" y="91"/>
                    <a:pt x="54" y="98"/>
                  </a:cubicBezTo>
                  <a:lnTo>
                    <a:pt x="53" y="106"/>
                  </a:lnTo>
                  <a:lnTo>
                    <a:pt x="48" y="100"/>
                  </a:lnTo>
                  <a:cubicBezTo>
                    <a:pt x="38" y="88"/>
                    <a:pt x="25" y="81"/>
                    <a:pt x="15" y="78"/>
                  </a:cubicBezTo>
                  <a:cubicBezTo>
                    <a:pt x="6" y="75"/>
                    <a:pt x="0" y="75"/>
                    <a:pt x="0" y="74"/>
                  </a:cubicBezTo>
                </a:path>
              </a:pathLst>
            </a:custGeom>
            <a:solidFill>
              <a:srgbClr val="F686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8" name="Freeform 241">
              <a:extLst>
                <a:ext uri="{FF2B5EF4-FFF2-40B4-BE49-F238E27FC236}">
                  <a16:creationId xmlns:a16="http://schemas.microsoft.com/office/drawing/2014/main" xmlns="" id="{59647217-6450-4F51-B2FC-DA8E0E3BD3E4}"/>
                </a:ext>
              </a:extLst>
            </p:cNvPr>
            <p:cNvSpPr>
              <a:spLocks/>
            </p:cNvSpPr>
            <p:nvPr/>
          </p:nvSpPr>
          <p:spPr bwMode="auto">
            <a:xfrm>
              <a:off x="5402206" y="2062295"/>
              <a:ext cx="49662" cy="26901"/>
            </a:xfrm>
            <a:custGeom>
              <a:avLst/>
              <a:gdLst>
                <a:gd name="T0" fmla="*/ 49 w 51"/>
                <a:gd name="T1" fmla="*/ 1 h 28"/>
                <a:gd name="T2" fmla="*/ 29 w 51"/>
                <a:gd name="T3" fmla="*/ 21 h 28"/>
                <a:gd name="T4" fmla="*/ 1 w 51"/>
                <a:gd name="T5" fmla="*/ 23 h 28"/>
                <a:gd name="T6" fmla="*/ 26 w 51"/>
                <a:gd name="T7" fmla="*/ 15 h 28"/>
                <a:gd name="T8" fmla="*/ 49 w 51"/>
                <a:gd name="T9" fmla="*/ 1 h 28"/>
              </a:gdLst>
              <a:ahLst/>
              <a:cxnLst>
                <a:cxn ang="0">
                  <a:pos x="T0" y="T1"/>
                </a:cxn>
                <a:cxn ang="0">
                  <a:pos x="T2" y="T3"/>
                </a:cxn>
                <a:cxn ang="0">
                  <a:pos x="T4" y="T5"/>
                </a:cxn>
                <a:cxn ang="0">
                  <a:pos x="T6" y="T7"/>
                </a:cxn>
                <a:cxn ang="0">
                  <a:pos x="T8" y="T9"/>
                </a:cxn>
              </a:cxnLst>
              <a:rect l="0" t="0" r="r" b="b"/>
              <a:pathLst>
                <a:path w="51" h="28">
                  <a:moveTo>
                    <a:pt x="49" y="1"/>
                  </a:moveTo>
                  <a:cubicBezTo>
                    <a:pt x="51" y="2"/>
                    <a:pt x="44" y="14"/>
                    <a:pt x="29" y="21"/>
                  </a:cubicBezTo>
                  <a:cubicBezTo>
                    <a:pt x="14" y="28"/>
                    <a:pt x="0" y="25"/>
                    <a:pt x="1" y="23"/>
                  </a:cubicBezTo>
                  <a:cubicBezTo>
                    <a:pt x="1" y="21"/>
                    <a:pt x="13" y="21"/>
                    <a:pt x="26" y="15"/>
                  </a:cubicBezTo>
                  <a:cubicBezTo>
                    <a:pt x="40" y="9"/>
                    <a:pt x="48" y="0"/>
                    <a:pt x="49" y="1"/>
                  </a:cubicBezTo>
                </a:path>
              </a:pathLst>
            </a:custGeom>
            <a:solidFill>
              <a:srgbClr val="F686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9" name="Freeform 242">
              <a:extLst>
                <a:ext uri="{FF2B5EF4-FFF2-40B4-BE49-F238E27FC236}">
                  <a16:creationId xmlns:a16="http://schemas.microsoft.com/office/drawing/2014/main" xmlns="" id="{A4FFAD05-BF79-4478-BD95-A425D5C0AC15}"/>
                </a:ext>
              </a:extLst>
            </p:cNvPr>
            <p:cNvSpPr>
              <a:spLocks/>
            </p:cNvSpPr>
            <p:nvPr/>
          </p:nvSpPr>
          <p:spPr bwMode="auto">
            <a:xfrm>
              <a:off x="6341639" y="2521667"/>
              <a:ext cx="1429843" cy="2040267"/>
            </a:xfrm>
            <a:custGeom>
              <a:avLst/>
              <a:gdLst>
                <a:gd name="T0" fmla="*/ 1079 w 1488"/>
                <a:gd name="T1" fmla="*/ 0 h 2139"/>
                <a:gd name="T2" fmla="*/ 1356 w 1488"/>
                <a:gd name="T3" fmla="*/ 517 h 2139"/>
                <a:gd name="T4" fmla="*/ 1476 w 1488"/>
                <a:gd name="T5" fmla="*/ 1527 h 2139"/>
                <a:gd name="T6" fmla="*/ 1362 w 1488"/>
                <a:gd name="T7" fmla="*/ 1789 h 2139"/>
                <a:gd name="T8" fmla="*/ 302 w 1488"/>
                <a:gd name="T9" fmla="*/ 2133 h 2139"/>
                <a:gd name="T10" fmla="*/ 0 w 1488"/>
                <a:gd name="T11" fmla="*/ 1880 h 2139"/>
                <a:gd name="T12" fmla="*/ 980 w 1488"/>
                <a:gd name="T13" fmla="*/ 1467 h 2139"/>
                <a:gd name="T14" fmla="*/ 980 w 1488"/>
                <a:gd name="T15" fmla="*/ 1444 h 2139"/>
                <a:gd name="T16" fmla="*/ 1023 w 1488"/>
                <a:gd name="T17" fmla="*/ 1397 h 2139"/>
                <a:gd name="T18" fmla="*/ 901 w 1488"/>
                <a:gd name="T19" fmla="*/ 648 h 2139"/>
                <a:gd name="T20" fmla="*/ 1079 w 1488"/>
                <a:gd name="T21" fmla="*/ 0 h 2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8" h="2139">
                  <a:moveTo>
                    <a:pt x="1079" y="0"/>
                  </a:moveTo>
                  <a:cubicBezTo>
                    <a:pt x="1152" y="0"/>
                    <a:pt x="1325" y="205"/>
                    <a:pt x="1356" y="517"/>
                  </a:cubicBezTo>
                  <a:cubicBezTo>
                    <a:pt x="1370" y="660"/>
                    <a:pt x="1441" y="1246"/>
                    <a:pt x="1476" y="1527"/>
                  </a:cubicBezTo>
                  <a:cubicBezTo>
                    <a:pt x="1488" y="1629"/>
                    <a:pt x="1444" y="1729"/>
                    <a:pt x="1362" y="1789"/>
                  </a:cubicBezTo>
                  <a:cubicBezTo>
                    <a:pt x="1174" y="1925"/>
                    <a:pt x="800" y="2139"/>
                    <a:pt x="302" y="2133"/>
                  </a:cubicBezTo>
                  <a:lnTo>
                    <a:pt x="0" y="1880"/>
                  </a:lnTo>
                  <a:lnTo>
                    <a:pt x="980" y="1467"/>
                  </a:lnTo>
                  <a:lnTo>
                    <a:pt x="980" y="1444"/>
                  </a:lnTo>
                  <a:lnTo>
                    <a:pt x="1023" y="1397"/>
                  </a:lnTo>
                  <a:lnTo>
                    <a:pt x="901" y="648"/>
                  </a:lnTo>
                  <a:cubicBezTo>
                    <a:pt x="901" y="648"/>
                    <a:pt x="786" y="0"/>
                    <a:pt x="1079" y="0"/>
                  </a:cubicBezTo>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0" name="Freeform 243">
              <a:extLst>
                <a:ext uri="{FF2B5EF4-FFF2-40B4-BE49-F238E27FC236}">
                  <a16:creationId xmlns:a16="http://schemas.microsoft.com/office/drawing/2014/main" xmlns="" id="{E10F104F-B0AE-49DB-BE37-50757D35CB82}"/>
                </a:ext>
              </a:extLst>
            </p:cNvPr>
            <p:cNvSpPr>
              <a:spLocks/>
            </p:cNvSpPr>
            <p:nvPr/>
          </p:nvSpPr>
          <p:spPr bwMode="auto">
            <a:xfrm>
              <a:off x="6792734" y="1265640"/>
              <a:ext cx="498687" cy="900118"/>
            </a:xfrm>
            <a:custGeom>
              <a:avLst/>
              <a:gdLst>
                <a:gd name="T0" fmla="*/ 353 w 519"/>
                <a:gd name="T1" fmla="*/ 0 h 944"/>
                <a:gd name="T2" fmla="*/ 490 w 519"/>
                <a:gd name="T3" fmla="*/ 264 h 944"/>
                <a:gd name="T4" fmla="*/ 457 w 519"/>
                <a:gd name="T5" fmla="*/ 390 h 944"/>
                <a:gd name="T6" fmla="*/ 495 w 519"/>
                <a:gd name="T7" fmla="*/ 560 h 944"/>
                <a:gd name="T8" fmla="*/ 349 w 519"/>
                <a:gd name="T9" fmla="*/ 867 h 944"/>
                <a:gd name="T10" fmla="*/ 0 w 519"/>
                <a:gd name="T11" fmla="*/ 928 h 944"/>
              </a:gdLst>
              <a:ahLst/>
              <a:cxnLst>
                <a:cxn ang="0">
                  <a:pos x="T0" y="T1"/>
                </a:cxn>
                <a:cxn ang="0">
                  <a:pos x="T2" y="T3"/>
                </a:cxn>
                <a:cxn ang="0">
                  <a:pos x="T4" y="T5"/>
                </a:cxn>
                <a:cxn ang="0">
                  <a:pos x="T6" y="T7"/>
                </a:cxn>
                <a:cxn ang="0">
                  <a:pos x="T8" y="T9"/>
                </a:cxn>
                <a:cxn ang="0">
                  <a:pos x="T10" y="T11"/>
                </a:cxn>
              </a:cxnLst>
              <a:rect l="0" t="0" r="r" b="b"/>
              <a:pathLst>
                <a:path w="519" h="944">
                  <a:moveTo>
                    <a:pt x="353" y="0"/>
                  </a:moveTo>
                  <a:cubicBezTo>
                    <a:pt x="357" y="101"/>
                    <a:pt x="492" y="162"/>
                    <a:pt x="490" y="264"/>
                  </a:cubicBezTo>
                  <a:cubicBezTo>
                    <a:pt x="490" y="308"/>
                    <a:pt x="463" y="347"/>
                    <a:pt x="457" y="390"/>
                  </a:cubicBezTo>
                  <a:cubicBezTo>
                    <a:pt x="450" y="448"/>
                    <a:pt x="483" y="503"/>
                    <a:pt x="495" y="560"/>
                  </a:cubicBezTo>
                  <a:cubicBezTo>
                    <a:pt x="519" y="678"/>
                    <a:pt x="451" y="803"/>
                    <a:pt x="349" y="867"/>
                  </a:cubicBezTo>
                  <a:cubicBezTo>
                    <a:pt x="247" y="932"/>
                    <a:pt x="119" y="944"/>
                    <a:pt x="0" y="928"/>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1" name="Freeform 244">
              <a:extLst>
                <a:ext uri="{FF2B5EF4-FFF2-40B4-BE49-F238E27FC236}">
                  <a16:creationId xmlns:a16="http://schemas.microsoft.com/office/drawing/2014/main" xmlns="" id="{F127D006-C4A5-4C9B-9F02-C5148666F43C}"/>
                </a:ext>
              </a:extLst>
            </p:cNvPr>
            <p:cNvSpPr>
              <a:spLocks/>
            </p:cNvSpPr>
            <p:nvPr/>
          </p:nvSpPr>
          <p:spPr bwMode="auto">
            <a:xfrm>
              <a:off x="6188516" y="1240809"/>
              <a:ext cx="552487" cy="1032550"/>
            </a:xfrm>
            <a:custGeom>
              <a:avLst/>
              <a:gdLst>
                <a:gd name="T0" fmla="*/ 167 w 576"/>
                <a:gd name="T1" fmla="*/ 0 h 1083"/>
                <a:gd name="T2" fmla="*/ 99 w 576"/>
                <a:gd name="T3" fmla="*/ 144 h 1083"/>
                <a:gd name="T4" fmla="*/ 14 w 576"/>
                <a:gd name="T5" fmla="*/ 281 h 1083"/>
                <a:gd name="T6" fmla="*/ 75 w 576"/>
                <a:gd name="T7" fmla="*/ 561 h 1083"/>
                <a:gd name="T8" fmla="*/ 15 w 576"/>
                <a:gd name="T9" fmla="*/ 704 h 1083"/>
                <a:gd name="T10" fmla="*/ 68 w 576"/>
                <a:gd name="T11" fmla="*/ 840 h 1083"/>
                <a:gd name="T12" fmla="*/ 168 w 576"/>
                <a:gd name="T13" fmla="*/ 913 h 1083"/>
                <a:gd name="T14" fmla="*/ 295 w 576"/>
                <a:gd name="T15" fmla="*/ 1025 h 1083"/>
                <a:gd name="T16" fmla="*/ 576 w 576"/>
                <a:gd name="T17" fmla="*/ 984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1083">
                  <a:moveTo>
                    <a:pt x="167" y="0"/>
                  </a:moveTo>
                  <a:cubicBezTo>
                    <a:pt x="171" y="54"/>
                    <a:pt x="135" y="103"/>
                    <a:pt x="99" y="144"/>
                  </a:cubicBezTo>
                  <a:cubicBezTo>
                    <a:pt x="62" y="185"/>
                    <a:pt x="22" y="227"/>
                    <a:pt x="14" y="281"/>
                  </a:cubicBezTo>
                  <a:cubicBezTo>
                    <a:pt x="0" y="377"/>
                    <a:pt x="94" y="466"/>
                    <a:pt x="75" y="561"/>
                  </a:cubicBezTo>
                  <a:cubicBezTo>
                    <a:pt x="64" y="611"/>
                    <a:pt x="23" y="652"/>
                    <a:pt x="15" y="704"/>
                  </a:cubicBezTo>
                  <a:cubicBezTo>
                    <a:pt x="8" y="753"/>
                    <a:pt x="35" y="802"/>
                    <a:pt x="68" y="840"/>
                  </a:cubicBezTo>
                  <a:cubicBezTo>
                    <a:pt x="101" y="877"/>
                    <a:pt x="139" y="872"/>
                    <a:pt x="168" y="913"/>
                  </a:cubicBezTo>
                  <a:cubicBezTo>
                    <a:pt x="199" y="956"/>
                    <a:pt x="248" y="1000"/>
                    <a:pt x="295" y="1025"/>
                  </a:cubicBezTo>
                  <a:cubicBezTo>
                    <a:pt x="400" y="1083"/>
                    <a:pt x="526" y="999"/>
                    <a:pt x="576" y="984"/>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2" name="Freeform 245">
              <a:extLst>
                <a:ext uri="{FF2B5EF4-FFF2-40B4-BE49-F238E27FC236}">
                  <a16:creationId xmlns:a16="http://schemas.microsoft.com/office/drawing/2014/main" xmlns="" id="{0825C265-25C1-4E7C-99DE-CF58E454B391}"/>
                </a:ext>
              </a:extLst>
            </p:cNvPr>
            <p:cNvSpPr>
              <a:spLocks/>
            </p:cNvSpPr>
            <p:nvPr/>
          </p:nvSpPr>
          <p:spPr bwMode="auto">
            <a:xfrm>
              <a:off x="6337502" y="978015"/>
              <a:ext cx="829764" cy="697333"/>
            </a:xfrm>
            <a:custGeom>
              <a:avLst/>
              <a:gdLst>
                <a:gd name="T0" fmla="*/ 849 w 865"/>
                <a:gd name="T1" fmla="*/ 360 h 731"/>
                <a:gd name="T2" fmla="*/ 758 w 865"/>
                <a:gd name="T3" fmla="*/ 254 h 731"/>
                <a:gd name="T4" fmla="*/ 620 w 865"/>
                <a:gd name="T5" fmla="*/ 202 h 731"/>
                <a:gd name="T6" fmla="*/ 529 w 865"/>
                <a:gd name="T7" fmla="*/ 108 h 731"/>
                <a:gd name="T8" fmla="*/ 232 w 865"/>
                <a:gd name="T9" fmla="*/ 28 h 731"/>
                <a:gd name="T10" fmla="*/ 17 w 865"/>
                <a:gd name="T11" fmla="*/ 248 h 731"/>
                <a:gd name="T12" fmla="*/ 67 w 865"/>
                <a:gd name="T13" fmla="*/ 448 h 731"/>
                <a:gd name="T14" fmla="*/ 309 w 865"/>
                <a:gd name="T15" fmla="*/ 473 h 731"/>
                <a:gd name="T16" fmla="*/ 554 w 865"/>
                <a:gd name="T17" fmla="*/ 488 h 731"/>
                <a:gd name="T18" fmla="*/ 645 w 865"/>
                <a:gd name="T19" fmla="*/ 609 h 731"/>
                <a:gd name="T20" fmla="*/ 750 w 865"/>
                <a:gd name="T21" fmla="*/ 714 h 731"/>
                <a:gd name="T22" fmla="*/ 865 w 865"/>
                <a:gd name="T23" fmla="*/ 651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5" h="731">
                  <a:moveTo>
                    <a:pt x="849" y="360"/>
                  </a:moveTo>
                  <a:cubicBezTo>
                    <a:pt x="850" y="311"/>
                    <a:pt x="804" y="272"/>
                    <a:pt x="758" y="254"/>
                  </a:cubicBezTo>
                  <a:cubicBezTo>
                    <a:pt x="712" y="236"/>
                    <a:pt x="661" y="229"/>
                    <a:pt x="620" y="202"/>
                  </a:cubicBezTo>
                  <a:cubicBezTo>
                    <a:pt x="584" y="177"/>
                    <a:pt x="560" y="139"/>
                    <a:pt x="529" y="108"/>
                  </a:cubicBezTo>
                  <a:cubicBezTo>
                    <a:pt x="454" y="32"/>
                    <a:pt x="336" y="0"/>
                    <a:pt x="232" y="28"/>
                  </a:cubicBezTo>
                  <a:cubicBezTo>
                    <a:pt x="129" y="57"/>
                    <a:pt x="44" y="144"/>
                    <a:pt x="17" y="248"/>
                  </a:cubicBezTo>
                  <a:cubicBezTo>
                    <a:pt x="0" y="318"/>
                    <a:pt x="12" y="401"/>
                    <a:pt x="67" y="448"/>
                  </a:cubicBezTo>
                  <a:cubicBezTo>
                    <a:pt x="132" y="502"/>
                    <a:pt x="227" y="490"/>
                    <a:pt x="309" y="473"/>
                  </a:cubicBezTo>
                  <a:cubicBezTo>
                    <a:pt x="392" y="456"/>
                    <a:pt x="485" y="440"/>
                    <a:pt x="554" y="488"/>
                  </a:cubicBezTo>
                  <a:cubicBezTo>
                    <a:pt x="596" y="517"/>
                    <a:pt x="619" y="565"/>
                    <a:pt x="645" y="609"/>
                  </a:cubicBezTo>
                  <a:cubicBezTo>
                    <a:pt x="670" y="653"/>
                    <a:pt x="702" y="698"/>
                    <a:pt x="750" y="714"/>
                  </a:cubicBezTo>
                  <a:cubicBezTo>
                    <a:pt x="798" y="731"/>
                    <a:pt x="863" y="702"/>
                    <a:pt x="865" y="651"/>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3" name="Freeform 246">
              <a:extLst>
                <a:ext uri="{FF2B5EF4-FFF2-40B4-BE49-F238E27FC236}">
                  <a16:creationId xmlns:a16="http://schemas.microsoft.com/office/drawing/2014/main" xmlns="" id="{9C341700-6669-4C8E-AF2F-11F59D98F114}"/>
                </a:ext>
              </a:extLst>
            </p:cNvPr>
            <p:cNvSpPr>
              <a:spLocks/>
            </p:cNvSpPr>
            <p:nvPr/>
          </p:nvSpPr>
          <p:spPr bwMode="auto">
            <a:xfrm>
              <a:off x="6294048" y="1209770"/>
              <a:ext cx="742855" cy="1444327"/>
            </a:xfrm>
            <a:custGeom>
              <a:avLst/>
              <a:gdLst>
                <a:gd name="T0" fmla="*/ 236 w 772"/>
                <a:gd name="T1" fmla="*/ 1267 h 1516"/>
                <a:gd name="T2" fmla="*/ 235 w 772"/>
                <a:gd name="T3" fmla="*/ 1044 h 1516"/>
                <a:gd name="T4" fmla="*/ 18 w 772"/>
                <a:gd name="T5" fmla="*/ 779 h 1516"/>
                <a:gd name="T6" fmla="*/ 16 w 772"/>
                <a:gd name="T7" fmla="*/ 314 h 1516"/>
                <a:gd name="T8" fmla="*/ 260 w 772"/>
                <a:gd name="T9" fmla="*/ 15 h 1516"/>
                <a:gd name="T10" fmla="*/ 698 w 772"/>
                <a:gd name="T11" fmla="*/ 127 h 1516"/>
                <a:gd name="T12" fmla="*/ 772 w 772"/>
                <a:gd name="T13" fmla="*/ 211 h 1516"/>
                <a:gd name="T14" fmla="*/ 731 w 772"/>
                <a:gd name="T15" fmla="*/ 1275 h 1516"/>
                <a:gd name="T16" fmla="*/ 479 w 772"/>
                <a:gd name="T17" fmla="*/ 1513 h 1516"/>
                <a:gd name="T18" fmla="*/ 236 w 772"/>
                <a:gd name="T19" fmla="*/ 1267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2" h="1516">
                  <a:moveTo>
                    <a:pt x="236" y="1267"/>
                  </a:moveTo>
                  <a:cubicBezTo>
                    <a:pt x="235" y="1154"/>
                    <a:pt x="235" y="1043"/>
                    <a:pt x="235" y="1044"/>
                  </a:cubicBezTo>
                  <a:cubicBezTo>
                    <a:pt x="235" y="1044"/>
                    <a:pt x="55" y="1014"/>
                    <a:pt x="18" y="779"/>
                  </a:cubicBezTo>
                  <a:cubicBezTo>
                    <a:pt x="0" y="662"/>
                    <a:pt x="6" y="470"/>
                    <a:pt x="16" y="314"/>
                  </a:cubicBezTo>
                  <a:cubicBezTo>
                    <a:pt x="25" y="173"/>
                    <a:pt x="119" y="0"/>
                    <a:pt x="260" y="15"/>
                  </a:cubicBezTo>
                  <a:lnTo>
                    <a:pt x="698" y="127"/>
                  </a:lnTo>
                  <a:cubicBezTo>
                    <a:pt x="740" y="132"/>
                    <a:pt x="772" y="168"/>
                    <a:pt x="772" y="211"/>
                  </a:cubicBezTo>
                  <a:lnTo>
                    <a:pt x="731" y="1275"/>
                  </a:lnTo>
                  <a:cubicBezTo>
                    <a:pt x="726" y="1410"/>
                    <a:pt x="614" y="1516"/>
                    <a:pt x="479" y="1513"/>
                  </a:cubicBezTo>
                  <a:cubicBezTo>
                    <a:pt x="345" y="1511"/>
                    <a:pt x="237" y="1402"/>
                    <a:pt x="236" y="1267"/>
                  </a:cubicBezTo>
                </a:path>
              </a:pathLst>
            </a:custGeom>
            <a:solidFill>
              <a:srgbClr val="F9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4" name="Freeform 247">
              <a:extLst>
                <a:ext uri="{FF2B5EF4-FFF2-40B4-BE49-F238E27FC236}">
                  <a16:creationId xmlns:a16="http://schemas.microsoft.com/office/drawing/2014/main" xmlns="" id="{EA7A64AD-42D5-4EDB-B3DA-E93E349F1989}"/>
                </a:ext>
              </a:extLst>
            </p:cNvPr>
            <p:cNvSpPr>
              <a:spLocks/>
            </p:cNvSpPr>
            <p:nvPr/>
          </p:nvSpPr>
          <p:spPr bwMode="auto">
            <a:xfrm>
              <a:off x="6380956" y="1609133"/>
              <a:ext cx="57939" cy="55870"/>
            </a:xfrm>
            <a:custGeom>
              <a:avLst/>
              <a:gdLst>
                <a:gd name="T0" fmla="*/ 1 w 61"/>
                <a:gd name="T1" fmla="*/ 28 h 59"/>
                <a:gd name="T2" fmla="*/ 30 w 61"/>
                <a:gd name="T3" fmla="*/ 59 h 59"/>
                <a:gd name="T4" fmla="*/ 61 w 61"/>
                <a:gd name="T5" fmla="*/ 31 h 59"/>
                <a:gd name="T6" fmla="*/ 32 w 61"/>
                <a:gd name="T7" fmla="*/ 1 h 59"/>
                <a:gd name="T8" fmla="*/ 1 w 61"/>
                <a:gd name="T9" fmla="*/ 28 h 59"/>
              </a:gdLst>
              <a:ahLst/>
              <a:cxnLst>
                <a:cxn ang="0">
                  <a:pos x="T0" y="T1"/>
                </a:cxn>
                <a:cxn ang="0">
                  <a:pos x="T2" y="T3"/>
                </a:cxn>
                <a:cxn ang="0">
                  <a:pos x="T4" y="T5"/>
                </a:cxn>
                <a:cxn ang="0">
                  <a:pos x="T6" y="T7"/>
                </a:cxn>
                <a:cxn ang="0">
                  <a:pos x="T8" y="T9"/>
                </a:cxn>
              </a:cxnLst>
              <a:rect l="0" t="0" r="r" b="b"/>
              <a:pathLst>
                <a:path w="61" h="59">
                  <a:moveTo>
                    <a:pt x="1" y="28"/>
                  </a:moveTo>
                  <a:cubicBezTo>
                    <a:pt x="0" y="44"/>
                    <a:pt x="13" y="58"/>
                    <a:pt x="30" y="59"/>
                  </a:cubicBezTo>
                  <a:cubicBezTo>
                    <a:pt x="46" y="59"/>
                    <a:pt x="60" y="47"/>
                    <a:pt x="61" y="31"/>
                  </a:cubicBezTo>
                  <a:cubicBezTo>
                    <a:pt x="61" y="16"/>
                    <a:pt x="49" y="2"/>
                    <a:pt x="32" y="1"/>
                  </a:cubicBezTo>
                  <a:cubicBezTo>
                    <a:pt x="15" y="0"/>
                    <a:pt x="1" y="12"/>
                    <a:pt x="1" y="28"/>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5" name="Freeform 248">
              <a:extLst>
                <a:ext uri="{FF2B5EF4-FFF2-40B4-BE49-F238E27FC236}">
                  <a16:creationId xmlns:a16="http://schemas.microsoft.com/office/drawing/2014/main" xmlns="" id="{43855852-C37D-40DB-92F2-B08D7DCFA199}"/>
                </a:ext>
              </a:extLst>
            </p:cNvPr>
            <p:cNvSpPr>
              <a:spLocks/>
            </p:cNvSpPr>
            <p:nvPr/>
          </p:nvSpPr>
          <p:spPr bwMode="auto">
            <a:xfrm>
              <a:off x="6347848" y="1573955"/>
              <a:ext cx="117947" cy="33108"/>
            </a:xfrm>
            <a:custGeom>
              <a:avLst/>
              <a:gdLst>
                <a:gd name="T0" fmla="*/ 2 w 122"/>
                <a:gd name="T1" fmla="*/ 32 h 35"/>
                <a:gd name="T2" fmla="*/ 61 w 122"/>
                <a:gd name="T3" fmla="*/ 19 h 35"/>
                <a:gd name="T4" fmla="*/ 120 w 122"/>
                <a:gd name="T5" fmla="*/ 31 h 35"/>
                <a:gd name="T6" fmla="*/ 108 w 122"/>
                <a:gd name="T7" fmla="*/ 15 h 35"/>
                <a:gd name="T8" fmla="*/ 60 w 122"/>
                <a:gd name="T9" fmla="*/ 0 h 35"/>
                <a:gd name="T10" fmla="*/ 13 w 122"/>
                <a:gd name="T11" fmla="*/ 15 h 35"/>
                <a:gd name="T12" fmla="*/ 2 w 122"/>
                <a:gd name="T13" fmla="*/ 32 h 35"/>
              </a:gdLst>
              <a:ahLst/>
              <a:cxnLst>
                <a:cxn ang="0">
                  <a:pos x="T0" y="T1"/>
                </a:cxn>
                <a:cxn ang="0">
                  <a:pos x="T2" y="T3"/>
                </a:cxn>
                <a:cxn ang="0">
                  <a:pos x="T4" y="T5"/>
                </a:cxn>
                <a:cxn ang="0">
                  <a:pos x="T6" y="T7"/>
                </a:cxn>
                <a:cxn ang="0">
                  <a:pos x="T8" y="T9"/>
                </a:cxn>
                <a:cxn ang="0">
                  <a:pos x="T10" y="T11"/>
                </a:cxn>
                <a:cxn ang="0">
                  <a:pos x="T12" y="T13"/>
                </a:cxn>
              </a:cxnLst>
              <a:rect l="0" t="0" r="r" b="b"/>
              <a:pathLst>
                <a:path w="122" h="35">
                  <a:moveTo>
                    <a:pt x="2" y="32"/>
                  </a:moveTo>
                  <a:cubicBezTo>
                    <a:pt x="5" y="35"/>
                    <a:pt x="28" y="19"/>
                    <a:pt x="61" y="19"/>
                  </a:cubicBezTo>
                  <a:cubicBezTo>
                    <a:pt x="93" y="18"/>
                    <a:pt x="117" y="35"/>
                    <a:pt x="120" y="31"/>
                  </a:cubicBezTo>
                  <a:cubicBezTo>
                    <a:pt x="122" y="30"/>
                    <a:pt x="118" y="22"/>
                    <a:pt x="108" y="15"/>
                  </a:cubicBezTo>
                  <a:cubicBezTo>
                    <a:pt x="98" y="7"/>
                    <a:pt x="80" y="0"/>
                    <a:pt x="60" y="0"/>
                  </a:cubicBezTo>
                  <a:cubicBezTo>
                    <a:pt x="40" y="0"/>
                    <a:pt x="23" y="7"/>
                    <a:pt x="13" y="15"/>
                  </a:cubicBezTo>
                  <a:cubicBezTo>
                    <a:pt x="3" y="23"/>
                    <a:pt x="0" y="30"/>
                    <a:pt x="2" y="32"/>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6" name="Freeform 249">
              <a:extLst>
                <a:ext uri="{FF2B5EF4-FFF2-40B4-BE49-F238E27FC236}">
                  <a16:creationId xmlns:a16="http://schemas.microsoft.com/office/drawing/2014/main" xmlns="" id="{0DE9B536-19C1-4892-A869-AA95614689AC}"/>
                </a:ext>
              </a:extLst>
            </p:cNvPr>
            <p:cNvSpPr>
              <a:spLocks/>
            </p:cNvSpPr>
            <p:nvPr/>
          </p:nvSpPr>
          <p:spPr bwMode="auto">
            <a:xfrm>
              <a:off x="6683065" y="1617410"/>
              <a:ext cx="60008" cy="57939"/>
            </a:xfrm>
            <a:custGeom>
              <a:avLst/>
              <a:gdLst>
                <a:gd name="T0" fmla="*/ 1 w 61"/>
                <a:gd name="T1" fmla="*/ 28 h 60"/>
                <a:gd name="T2" fmla="*/ 30 w 61"/>
                <a:gd name="T3" fmla="*/ 59 h 60"/>
                <a:gd name="T4" fmla="*/ 61 w 61"/>
                <a:gd name="T5" fmla="*/ 32 h 60"/>
                <a:gd name="T6" fmla="*/ 32 w 61"/>
                <a:gd name="T7" fmla="*/ 1 h 60"/>
                <a:gd name="T8" fmla="*/ 1 w 61"/>
                <a:gd name="T9" fmla="*/ 28 h 60"/>
              </a:gdLst>
              <a:ahLst/>
              <a:cxnLst>
                <a:cxn ang="0">
                  <a:pos x="T0" y="T1"/>
                </a:cxn>
                <a:cxn ang="0">
                  <a:pos x="T2" y="T3"/>
                </a:cxn>
                <a:cxn ang="0">
                  <a:pos x="T4" y="T5"/>
                </a:cxn>
                <a:cxn ang="0">
                  <a:pos x="T6" y="T7"/>
                </a:cxn>
                <a:cxn ang="0">
                  <a:pos x="T8" y="T9"/>
                </a:cxn>
              </a:cxnLst>
              <a:rect l="0" t="0" r="r" b="b"/>
              <a:pathLst>
                <a:path w="61" h="60">
                  <a:moveTo>
                    <a:pt x="1" y="28"/>
                  </a:moveTo>
                  <a:cubicBezTo>
                    <a:pt x="0" y="44"/>
                    <a:pt x="13" y="58"/>
                    <a:pt x="30" y="59"/>
                  </a:cubicBezTo>
                  <a:cubicBezTo>
                    <a:pt x="46" y="60"/>
                    <a:pt x="60" y="47"/>
                    <a:pt x="61" y="32"/>
                  </a:cubicBezTo>
                  <a:cubicBezTo>
                    <a:pt x="61" y="16"/>
                    <a:pt x="48" y="2"/>
                    <a:pt x="32" y="1"/>
                  </a:cubicBezTo>
                  <a:cubicBezTo>
                    <a:pt x="15" y="0"/>
                    <a:pt x="1" y="12"/>
                    <a:pt x="1" y="28"/>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7" name="Freeform 250">
              <a:extLst>
                <a:ext uri="{FF2B5EF4-FFF2-40B4-BE49-F238E27FC236}">
                  <a16:creationId xmlns:a16="http://schemas.microsoft.com/office/drawing/2014/main" xmlns="" id="{0CD47A43-EF34-451C-8988-62123173973B}"/>
                </a:ext>
              </a:extLst>
            </p:cNvPr>
            <p:cNvSpPr>
              <a:spLocks/>
            </p:cNvSpPr>
            <p:nvPr/>
          </p:nvSpPr>
          <p:spPr bwMode="auto">
            <a:xfrm>
              <a:off x="6654094" y="1580165"/>
              <a:ext cx="117947" cy="33108"/>
            </a:xfrm>
            <a:custGeom>
              <a:avLst/>
              <a:gdLst>
                <a:gd name="T0" fmla="*/ 2 w 123"/>
                <a:gd name="T1" fmla="*/ 31 h 35"/>
                <a:gd name="T2" fmla="*/ 61 w 123"/>
                <a:gd name="T3" fmla="*/ 19 h 35"/>
                <a:gd name="T4" fmla="*/ 121 w 123"/>
                <a:gd name="T5" fmla="*/ 31 h 35"/>
                <a:gd name="T6" fmla="*/ 108 w 123"/>
                <a:gd name="T7" fmla="*/ 15 h 35"/>
                <a:gd name="T8" fmla="*/ 61 w 123"/>
                <a:gd name="T9" fmla="*/ 0 h 35"/>
                <a:gd name="T10" fmla="*/ 14 w 123"/>
                <a:gd name="T11" fmla="*/ 15 h 35"/>
                <a:gd name="T12" fmla="*/ 2 w 123"/>
                <a:gd name="T13" fmla="*/ 31 h 35"/>
              </a:gdLst>
              <a:ahLst/>
              <a:cxnLst>
                <a:cxn ang="0">
                  <a:pos x="T0" y="T1"/>
                </a:cxn>
                <a:cxn ang="0">
                  <a:pos x="T2" y="T3"/>
                </a:cxn>
                <a:cxn ang="0">
                  <a:pos x="T4" y="T5"/>
                </a:cxn>
                <a:cxn ang="0">
                  <a:pos x="T6" y="T7"/>
                </a:cxn>
                <a:cxn ang="0">
                  <a:pos x="T8" y="T9"/>
                </a:cxn>
                <a:cxn ang="0">
                  <a:pos x="T10" y="T11"/>
                </a:cxn>
                <a:cxn ang="0">
                  <a:pos x="T12" y="T13"/>
                </a:cxn>
              </a:cxnLst>
              <a:rect l="0" t="0" r="r" b="b"/>
              <a:pathLst>
                <a:path w="123" h="35">
                  <a:moveTo>
                    <a:pt x="2" y="31"/>
                  </a:moveTo>
                  <a:cubicBezTo>
                    <a:pt x="6" y="35"/>
                    <a:pt x="29" y="18"/>
                    <a:pt x="61" y="19"/>
                  </a:cubicBezTo>
                  <a:cubicBezTo>
                    <a:pt x="94" y="18"/>
                    <a:pt x="117" y="35"/>
                    <a:pt x="121" y="31"/>
                  </a:cubicBezTo>
                  <a:cubicBezTo>
                    <a:pt x="123" y="29"/>
                    <a:pt x="119" y="22"/>
                    <a:pt x="108" y="15"/>
                  </a:cubicBezTo>
                  <a:cubicBezTo>
                    <a:pt x="98" y="7"/>
                    <a:pt x="81" y="0"/>
                    <a:pt x="61" y="0"/>
                  </a:cubicBezTo>
                  <a:cubicBezTo>
                    <a:pt x="41" y="0"/>
                    <a:pt x="24" y="7"/>
                    <a:pt x="14" y="15"/>
                  </a:cubicBezTo>
                  <a:cubicBezTo>
                    <a:pt x="4" y="22"/>
                    <a:pt x="0" y="30"/>
                    <a:pt x="2" y="31"/>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8" name="Freeform 251">
              <a:extLst>
                <a:ext uri="{FF2B5EF4-FFF2-40B4-BE49-F238E27FC236}">
                  <a16:creationId xmlns:a16="http://schemas.microsoft.com/office/drawing/2014/main" xmlns="" id="{7941D438-71D8-4825-82FC-442357BE4965}"/>
                </a:ext>
              </a:extLst>
            </p:cNvPr>
            <p:cNvSpPr>
              <a:spLocks/>
            </p:cNvSpPr>
            <p:nvPr/>
          </p:nvSpPr>
          <p:spPr bwMode="auto">
            <a:xfrm>
              <a:off x="6461656" y="1580165"/>
              <a:ext cx="99323" cy="260724"/>
            </a:xfrm>
            <a:custGeom>
              <a:avLst/>
              <a:gdLst>
                <a:gd name="T0" fmla="*/ 85 w 104"/>
                <a:gd name="T1" fmla="*/ 271 h 273"/>
                <a:gd name="T2" fmla="*/ 32 w 104"/>
                <a:gd name="T3" fmla="*/ 262 h 273"/>
                <a:gd name="T4" fmla="*/ 15 w 104"/>
                <a:gd name="T5" fmla="*/ 254 h 273"/>
                <a:gd name="T6" fmla="*/ 20 w 104"/>
                <a:gd name="T7" fmla="*/ 229 h 273"/>
                <a:gd name="T8" fmla="*/ 45 w 104"/>
                <a:gd name="T9" fmla="*/ 166 h 273"/>
                <a:gd name="T10" fmla="*/ 100 w 104"/>
                <a:gd name="T11" fmla="*/ 1 h 273"/>
                <a:gd name="T12" fmla="*/ 32 w 104"/>
                <a:gd name="T13" fmla="*/ 161 h 273"/>
                <a:gd name="T14" fmla="*/ 8 w 104"/>
                <a:gd name="T15" fmla="*/ 225 h 273"/>
                <a:gd name="T16" fmla="*/ 4 w 104"/>
                <a:gd name="T17" fmla="*/ 257 h 273"/>
                <a:gd name="T18" fmla="*/ 18 w 104"/>
                <a:gd name="T19" fmla="*/ 269 h 273"/>
                <a:gd name="T20" fmla="*/ 32 w 104"/>
                <a:gd name="T21" fmla="*/ 271 h 273"/>
                <a:gd name="T22" fmla="*/ 85 w 104"/>
                <a:gd name="T23" fmla="*/ 27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4" h="273">
                  <a:moveTo>
                    <a:pt x="85" y="271"/>
                  </a:moveTo>
                  <a:cubicBezTo>
                    <a:pt x="85" y="270"/>
                    <a:pt x="65" y="266"/>
                    <a:pt x="32" y="262"/>
                  </a:cubicBezTo>
                  <a:cubicBezTo>
                    <a:pt x="24" y="261"/>
                    <a:pt x="16" y="259"/>
                    <a:pt x="15" y="254"/>
                  </a:cubicBezTo>
                  <a:cubicBezTo>
                    <a:pt x="13" y="248"/>
                    <a:pt x="16" y="239"/>
                    <a:pt x="20" y="229"/>
                  </a:cubicBezTo>
                  <a:cubicBezTo>
                    <a:pt x="28" y="209"/>
                    <a:pt x="36" y="188"/>
                    <a:pt x="45" y="166"/>
                  </a:cubicBezTo>
                  <a:cubicBezTo>
                    <a:pt x="79" y="76"/>
                    <a:pt x="104" y="3"/>
                    <a:pt x="100" y="1"/>
                  </a:cubicBezTo>
                  <a:cubicBezTo>
                    <a:pt x="97" y="0"/>
                    <a:pt x="66" y="72"/>
                    <a:pt x="32" y="161"/>
                  </a:cubicBezTo>
                  <a:cubicBezTo>
                    <a:pt x="24" y="183"/>
                    <a:pt x="16" y="205"/>
                    <a:pt x="8" y="225"/>
                  </a:cubicBezTo>
                  <a:cubicBezTo>
                    <a:pt x="5" y="234"/>
                    <a:pt x="0" y="245"/>
                    <a:pt x="4" y="257"/>
                  </a:cubicBezTo>
                  <a:cubicBezTo>
                    <a:pt x="6" y="263"/>
                    <a:pt x="12" y="268"/>
                    <a:pt x="18" y="269"/>
                  </a:cubicBezTo>
                  <a:cubicBezTo>
                    <a:pt x="23" y="271"/>
                    <a:pt x="28" y="271"/>
                    <a:pt x="32" y="271"/>
                  </a:cubicBezTo>
                  <a:cubicBezTo>
                    <a:pt x="64" y="273"/>
                    <a:pt x="85" y="273"/>
                    <a:pt x="85" y="271"/>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9" name="Freeform 252">
              <a:extLst>
                <a:ext uri="{FF2B5EF4-FFF2-40B4-BE49-F238E27FC236}">
                  <a16:creationId xmlns:a16="http://schemas.microsoft.com/office/drawing/2014/main" xmlns="" id="{F20A792B-BB1D-42CE-86D5-4BFC003C956D}"/>
                </a:ext>
              </a:extLst>
            </p:cNvPr>
            <p:cNvSpPr>
              <a:spLocks/>
            </p:cNvSpPr>
            <p:nvPr/>
          </p:nvSpPr>
          <p:spPr bwMode="auto">
            <a:xfrm>
              <a:off x="6519594" y="2124372"/>
              <a:ext cx="304178" cy="155192"/>
            </a:xfrm>
            <a:custGeom>
              <a:avLst/>
              <a:gdLst>
                <a:gd name="T0" fmla="*/ 0 w 315"/>
                <a:gd name="T1" fmla="*/ 83 h 163"/>
                <a:gd name="T2" fmla="*/ 315 w 315"/>
                <a:gd name="T3" fmla="*/ 0 h 163"/>
                <a:gd name="T4" fmla="*/ 3 w 315"/>
                <a:gd name="T5" fmla="*/ 139 h 163"/>
                <a:gd name="T6" fmla="*/ 0 w 315"/>
                <a:gd name="T7" fmla="*/ 83 h 163"/>
              </a:gdLst>
              <a:ahLst/>
              <a:cxnLst>
                <a:cxn ang="0">
                  <a:pos x="T0" y="T1"/>
                </a:cxn>
                <a:cxn ang="0">
                  <a:pos x="T2" y="T3"/>
                </a:cxn>
                <a:cxn ang="0">
                  <a:pos x="T4" y="T5"/>
                </a:cxn>
                <a:cxn ang="0">
                  <a:pos x="T6" y="T7"/>
                </a:cxn>
              </a:cxnLst>
              <a:rect l="0" t="0" r="r" b="b"/>
              <a:pathLst>
                <a:path w="315" h="163">
                  <a:moveTo>
                    <a:pt x="0" y="83"/>
                  </a:moveTo>
                  <a:cubicBezTo>
                    <a:pt x="0" y="83"/>
                    <a:pt x="158" y="94"/>
                    <a:pt x="315" y="0"/>
                  </a:cubicBezTo>
                  <a:cubicBezTo>
                    <a:pt x="312" y="0"/>
                    <a:pt x="228" y="163"/>
                    <a:pt x="3" y="139"/>
                  </a:cubicBezTo>
                  <a:lnTo>
                    <a:pt x="0" y="83"/>
                  </a:lnTo>
                  <a:close/>
                </a:path>
              </a:pathLst>
            </a:custGeom>
            <a:solidFill>
              <a:srgbClr val="F686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0" name="Freeform 253">
              <a:extLst>
                <a:ext uri="{FF2B5EF4-FFF2-40B4-BE49-F238E27FC236}">
                  <a16:creationId xmlns:a16="http://schemas.microsoft.com/office/drawing/2014/main" xmlns="" id="{DF13C15B-757B-4303-AA5F-C0716056FF2F}"/>
                </a:ext>
              </a:extLst>
            </p:cNvPr>
            <p:cNvSpPr>
              <a:spLocks/>
            </p:cNvSpPr>
            <p:nvPr/>
          </p:nvSpPr>
          <p:spPr bwMode="auto">
            <a:xfrm>
              <a:off x="6550634" y="1890550"/>
              <a:ext cx="101393" cy="72424"/>
            </a:xfrm>
            <a:custGeom>
              <a:avLst/>
              <a:gdLst>
                <a:gd name="T0" fmla="*/ 5 w 104"/>
                <a:gd name="T1" fmla="*/ 24 h 76"/>
                <a:gd name="T2" fmla="*/ 57 w 104"/>
                <a:gd name="T3" fmla="*/ 2 h 76"/>
                <a:gd name="T4" fmla="*/ 94 w 104"/>
                <a:gd name="T5" fmla="*/ 22 h 76"/>
                <a:gd name="T6" fmla="*/ 96 w 104"/>
                <a:gd name="T7" fmla="*/ 61 h 76"/>
                <a:gd name="T8" fmla="*/ 54 w 104"/>
                <a:gd name="T9" fmla="*/ 71 h 76"/>
                <a:gd name="T10" fmla="*/ 12 w 104"/>
                <a:gd name="T11" fmla="*/ 46 h 76"/>
                <a:gd name="T12" fmla="*/ 3 w 104"/>
                <a:gd name="T13" fmla="*/ 37 h 76"/>
                <a:gd name="T14" fmla="*/ 3 w 104"/>
                <a:gd name="T15" fmla="*/ 25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76">
                  <a:moveTo>
                    <a:pt x="5" y="24"/>
                  </a:moveTo>
                  <a:cubicBezTo>
                    <a:pt x="16" y="8"/>
                    <a:pt x="37" y="0"/>
                    <a:pt x="57" y="2"/>
                  </a:cubicBezTo>
                  <a:cubicBezTo>
                    <a:pt x="71" y="4"/>
                    <a:pt x="85" y="10"/>
                    <a:pt x="94" y="22"/>
                  </a:cubicBezTo>
                  <a:cubicBezTo>
                    <a:pt x="102" y="33"/>
                    <a:pt x="104" y="50"/>
                    <a:pt x="96" y="61"/>
                  </a:cubicBezTo>
                  <a:cubicBezTo>
                    <a:pt x="87" y="73"/>
                    <a:pt x="69" y="76"/>
                    <a:pt x="54" y="71"/>
                  </a:cubicBezTo>
                  <a:cubicBezTo>
                    <a:pt x="38" y="67"/>
                    <a:pt x="25" y="57"/>
                    <a:pt x="12" y="46"/>
                  </a:cubicBezTo>
                  <a:cubicBezTo>
                    <a:pt x="9" y="44"/>
                    <a:pt x="5" y="41"/>
                    <a:pt x="3" y="37"/>
                  </a:cubicBezTo>
                  <a:cubicBezTo>
                    <a:pt x="1" y="33"/>
                    <a:pt x="0" y="28"/>
                    <a:pt x="3" y="25"/>
                  </a:cubicBezTo>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1" name="Freeform 254">
              <a:extLst>
                <a:ext uri="{FF2B5EF4-FFF2-40B4-BE49-F238E27FC236}">
                  <a16:creationId xmlns:a16="http://schemas.microsoft.com/office/drawing/2014/main" xmlns="" id="{E7BC44DF-F550-413A-8CC7-F97AE616F123}"/>
                </a:ext>
              </a:extLst>
            </p:cNvPr>
            <p:cNvSpPr>
              <a:spLocks/>
            </p:cNvSpPr>
            <p:nvPr/>
          </p:nvSpPr>
          <p:spPr bwMode="auto">
            <a:xfrm>
              <a:off x="6534080" y="1859511"/>
              <a:ext cx="107600" cy="91045"/>
            </a:xfrm>
            <a:custGeom>
              <a:avLst/>
              <a:gdLst>
                <a:gd name="T0" fmla="*/ 104 w 111"/>
                <a:gd name="T1" fmla="*/ 0 h 94"/>
                <a:gd name="T2" fmla="*/ 69 w 111"/>
                <a:gd name="T3" fmla="*/ 60 h 94"/>
                <a:gd name="T4" fmla="*/ 1 w 111"/>
                <a:gd name="T5" fmla="*/ 86 h 94"/>
                <a:gd name="T6" fmla="*/ 25 w 111"/>
                <a:gd name="T7" fmla="*/ 93 h 94"/>
                <a:gd name="T8" fmla="*/ 82 w 111"/>
                <a:gd name="T9" fmla="*/ 73 h 94"/>
                <a:gd name="T10" fmla="*/ 109 w 111"/>
                <a:gd name="T11" fmla="*/ 23 h 94"/>
                <a:gd name="T12" fmla="*/ 104 w 111"/>
                <a:gd name="T13" fmla="*/ 0 h 94"/>
              </a:gdLst>
              <a:ahLst/>
              <a:cxnLst>
                <a:cxn ang="0">
                  <a:pos x="T0" y="T1"/>
                </a:cxn>
                <a:cxn ang="0">
                  <a:pos x="T2" y="T3"/>
                </a:cxn>
                <a:cxn ang="0">
                  <a:pos x="T4" y="T5"/>
                </a:cxn>
                <a:cxn ang="0">
                  <a:pos x="T6" y="T7"/>
                </a:cxn>
                <a:cxn ang="0">
                  <a:pos x="T8" y="T9"/>
                </a:cxn>
                <a:cxn ang="0">
                  <a:pos x="T10" y="T11"/>
                </a:cxn>
                <a:cxn ang="0">
                  <a:pos x="T12" y="T13"/>
                </a:cxn>
              </a:cxnLst>
              <a:rect l="0" t="0" r="r" b="b"/>
              <a:pathLst>
                <a:path w="111" h="94">
                  <a:moveTo>
                    <a:pt x="104" y="0"/>
                  </a:moveTo>
                  <a:cubicBezTo>
                    <a:pt x="99" y="0"/>
                    <a:pt x="99" y="35"/>
                    <a:pt x="69" y="60"/>
                  </a:cubicBezTo>
                  <a:cubicBezTo>
                    <a:pt x="39" y="85"/>
                    <a:pt x="1" y="81"/>
                    <a:pt x="1" y="86"/>
                  </a:cubicBezTo>
                  <a:cubicBezTo>
                    <a:pt x="0" y="88"/>
                    <a:pt x="9" y="93"/>
                    <a:pt x="25" y="93"/>
                  </a:cubicBezTo>
                  <a:cubicBezTo>
                    <a:pt x="41" y="94"/>
                    <a:pt x="63" y="89"/>
                    <a:pt x="82" y="73"/>
                  </a:cubicBezTo>
                  <a:cubicBezTo>
                    <a:pt x="100" y="58"/>
                    <a:pt x="108" y="38"/>
                    <a:pt x="109" y="23"/>
                  </a:cubicBezTo>
                  <a:cubicBezTo>
                    <a:pt x="111" y="9"/>
                    <a:pt x="107" y="0"/>
                    <a:pt x="104" y="0"/>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2" name="Freeform 255">
              <a:extLst>
                <a:ext uri="{FF2B5EF4-FFF2-40B4-BE49-F238E27FC236}">
                  <a16:creationId xmlns:a16="http://schemas.microsoft.com/office/drawing/2014/main" xmlns="" id="{4F997B47-C703-42B5-BE7E-CBD062C73BD5}"/>
                </a:ext>
              </a:extLst>
            </p:cNvPr>
            <p:cNvSpPr>
              <a:spLocks/>
            </p:cNvSpPr>
            <p:nvPr/>
          </p:nvSpPr>
          <p:spPr bwMode="auto">
            <a:xfrm>
              <a:off x="6641680" y="1530502"/>
              <a:ext cx="144848" cy="47593"/>
            </a:xfrm>
            <a:custGeom>
              <a:avLst/>
              <a:gdLst>
                <a:gd name="T0" fmla="*/ 2 w 151"/>
                <a:gd name="T1" fmla="*/ 26 h 50"/>
                <a:gd name="T2" fmla="*/ 75 w 151"/>
                <a:gd name="T3" fmla="*/ 35 h 50"/>
                <a:gd name="T4" fmla="*/ 149 w 151"/>
                <a:gd name="T5" fmla="*/ 42 h 50"/>
                <a:gd name="T6" fmla="*/ 134 w 151"/>
                <a:gd name="T7" fmla="*/ 21 h 50"/>
                <a:gd name="T8" fmla="*/ 79 w 151"/>
                <a:gd name="T9" fmla="*/ 2 h 50"/>
                <a:gd name="T10" fmla="*/ 21 w 151"/>
                <a:gd name="T11" fmla="*/ 9 h 50"/>
                <a:gd name="T12" fmla="*/ 2 w 151"/>
                <a:gd name="T13" fmla="*/ 26 h 50"/>
              </a:gdLst>
              <a:ahLst/>
              <a:cxnLst>
                <a:cxn ang="0">
                  <a:pos x="T0" y="T1"/>
                </a:cxn>
                <a:cxn ang="0">
                  <a:pos x="T2" y="T3"/>
                </a:cxn>
                <a:cxn ang="0">
                  <a:pos x="T4" y="T5"/>
                </a:cxn>
                <a:cxn ang="0">
                  <a:pos x="T6" y="T7"/>
                </a:cxn>
                <a:cxn ang="0">
                  <a:pos x="T8" y="T9"/>
                </a:cxn>
                <a:cxn ang="0">
                  <a:pos x="T10" y="T11"/>
                </a:cxn>
                <a:cxn ang="0">
                  <a:pos x="T12" y="T13"/>
                </a:cxn>
              </a:cxnLst>
              <a:rect l="0" t="0" r="r" b="b"/>
              <a:pathLst>
                <a:path w="151" h="50">
                  <a:moveTo>
                    <a:pt x="2" y="26"/>
                  </a:moveTo>
                  <a:cubicBezTo>
                    <a:pt x="5" y="34"/>
                    <a:pt x="37" y="30"/>
                    <a:pt x="75" y="35"/>
                  </a:cubicBezTo>
                  <a:cubicBezTo>
                    <a:pt x="113" y="39"/>
                    <a:pt x="144" y="50"/>
                    <a:pt x="149" y="42"/>
                  </a:cubicBezTo>
                  <a:cubicBezTo>
                    <a:pt x="151" y="38"/>
                    <a:pt x="146" y="30"/>
                    <a:pt x="134" y="21"/>
                  </a:cubicBezTo>
                  <a:cubicBezTo>
                    <a:pt x="121" y="13"/>
                    <a:pt x="102" y="5"/>
                    <a:pt x="79" y="2"/>
                  </a:cubicBezTo>
                  <a:cubicBezTo>
                    <a:pt x="56" y="0"/>
                    <a:pt x="35" y="3"/>
                    <a:pt x="21" y="9"/>
                  </a:cubicBezTo>
                  <a:cubicBezTo>
                    <a:pt x="7" y="14"/>
                    <a:pt x="0" y="21"/>
                    <a:pt x="2" y="26"/>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3" name="Freeform 256">
              <a:extLst>
                <a:ext uri="{FF2B5EF4-FFF2-40B4-BE49-F238E27FC236}">
                  <a16:creationId xmlns:a16="http://schemas.microsoft.com/office/drawing/2014/main" xmlns="" id="{ABD62ACD-8C85-4C7C-A958-9B89252A6771}"/>
                </a:ext>
              </a:extLst>
            </p:cNvPr>
            <p:cNvSpPr>
              <a:spLocks/>
            </p:cNvSpPr>
            <p:nvPr/>
          </p:nvSpPr>
          <p:spPr bwMode="auto">
            <a:xfrm>
              <a:off x="6358193" y="1480840"/>
              <a:ext cx="111739" cy="39316"/>
            </a:xfrm>
            <a:custGeom>
              <a:avLst/>
              <a:gdLst>
                <a:gd name="T0" fmla="*/ 3 w 115"/>
                <a:gd name="T1" fmla="*/ 34 h 41"/>
                <a:gd name="T2" fmla="*/ 58 w 115"/>
                <a:gd name="T3" fmla="*/ 33 h 41"/>
                <a:gd name="T4" fmla="*/ 112 w 115"/>
                <a:gd name="T5" fmla="*/ 31 h 41"/>
                <a:gd name="T6" fmla="*/ 101 w 115"/>
                <a:gd name="T7" fmla="*/ 12 h 41"/>
                <a:gd name="T8" fmla="*/ 57 w 115"/>
                <a:gd name="T9" fmla="*/ 0 h 41"/>
                <a:gd name="T10" fmla="*/ 13 w 115"/>
                <a:gd name="T11" fmla="*/ 15 h 41"/>
                <a:gd name="T12" fmla="*/ 3 w 115"/>
                <a:gd name="T13" fmla="*/ 34 h 41"/>
              </a:gdLst>
              <a:ahLst/>
              <a:cxnLst>
                <a:cxn ang="0">
                  <a:pos x="T0" y="T1"/>
                </a:cxn>
                <a:cxn ang="0">
                  <a:pos x="T2" y="T3"/>
                </a:cxn>
                <a:cxn ang="0">
                  <a:pos x="T4" y="T5"/>
                </a:cxn>
                <a:cxn ang="0">
                  <a:pos x="T6" y="T7"/>
                </a:cxn>
                <a:cxn ang="0">
                  <a:pos x="T8" y="T9"/>
                </a:cxn>
                <a:cxn ang="0">
                  <a:pos x="T10" y="T11"/>
                </a:cxn>
                <a:cxn ang="0">
                  <a:pos x="T12" y="T13"/>
                </a:cxn>
              </a:cxnLst>
              <a:rect l="0" t="0" r="r" b="b"/>
              <a:pathLst>
                <a:path w="115" h="41">
                  <a:moveTo>
                    <a:pt x="3" y="34"/>
                  </a:moveTo>
                  <a:cubicBezTo>
                    <a:pt x="8" y="41"/>
                    <a:pt x="31" y="34"/>
                    <a:pt x="58" y="33"/>
                  </a:cubicBezTo>
                  <a:cubicBezTo>
                    <a:pt x="84" y="32"/>
                    <a:pt x="107" y="38"/>
                    <a:pt x="112" y="31"/>
                  </a:cubicBezTo>
                  <a:cubicBezTo>
                    <a:pt x="115" y="27"/>
                    <a:pt x="111" y="19"/>
                    <a:pt x="101" y="12"/>
                  </a:cubicBezTo>
                  <a:cubicBezTo>
                    <a:pt x="91" y="6"/>
                    <a:pt x="75" y="0"/>
                    <a:pt x="57" y="0"/>
                  </a:cubicBezTo>
                  <a:cubicBezTo>
                    <a:pt x="38" y="1"/>
                    <a:pt x="22" y="7"/>
                    <a:pt x="13" y="15"/>
                  </a:cubicBezTo>
                  <a:cubicBezTo>
                    <a:pt x="3" y="23"/>
                    <a:pt x="0" y="30"/>
                    <a:pt x="3" y="34"/>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4" name="Freeform 257">
              <a:extLst>
                <a:ext uri="{FF2B5EF4-FFF2-40B4-BE49-F238E27FC236}">
                  <a16:creationId xmlns:a16="http://schemas.microsoft.com/office/drawing/2014/main" xmlns="" id="{27452BBE-B731-4D08-A455-6B212C6E716F}"/>
                </a:ext>
              </a:extLst>
            </p:cNvPr>
            <p:cNvSpPr>
              <a:spLocks/>
            </p:cNvSpPr>
            <p:nvPr/>
          </p:nvSpPr>
          <p:spPr bwMode="auto">
            <a:xfrm>
              <a:off x="6480280" y="1174593"/>
              <a:ext cx="633185" cy="916672"/>
            </a:xfrm>
            <a:custGeom>
              <a:avLst/>
              <a:gdLst>
                <a:gd name="T0" fmla="*/ 604 w 660"/>
                <a:gd name="T1" fmla="*/ 949 h 962"/>
                <a:gd name="T2" fmla="*/ 486 w 660"/>
                <a:gd name="T3" fmla="*/ 884 h 962"/>
                <a:gd name="T4" fmla="*/ 421 w 660"/>
                <a:gd name="T5" fmla="*/ 705 h 962"/>
                <a:gd name="T6" fmla="*/ 439 w 660"/>
                <a:gd name="T7" fmla="*/ 534 h 962"/>
                <a:gd name="T8" fmla="*/ 285 w 660"/>
                <a:gd name="T9" fmla="*/ 368 h 962"/>
                <a:gd name="T10" fmla="*/ 265 w 660"/>
                <a:gd name="T11" fmla="*/ 236 h 962"/>
                <a:gd name="T12" fmla="*/ 169 w 660"/>
                <a:gd name="T13" fmla="*/ 161 h 962"/>
                <a:gd name="T14" fmla="*/ 53 w 660"/>
                <a:gd name="T15" fmla="*/ 111 h 962"/>
                <a:gd name="T16" fmla="*/ 21 w 660"/>
                <a:gd name="T17" fmla="*/ 0 h 962"/>
                <a:gd name="T18" fmla="*/ 534 w 660"/>
                <a:gd name="T19" fmla="*/ 125 h 962"/>
                <a:gd name="T20" fmla="*/ 636 w 660"/>
                <a:gd name="T21" fmla="*/ 191 h 962"/>
                <a:gd name="T22" fmla="*/ 656 w 660"/>
                <a:gd name="T23" fmla="*/ 317 h 962"/>
                <a:gd name="T24" fmla="*/ 627 w 660"/>
                <a:gd name="T25" fmla="*/ 949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0" h="962">
                  <a:moveTo>
                    <a:pt x="604" y="949"/>
                  </a:moveTo>
                  <a:cubicBezTo>
                    <a:pt x="540" y="962"/>
                    <a:pt x="534" y="929"/>
                    <a:pt x="486" y="884"/>
                  </a:cubicBezTo>
                  <a:cubicBezTo>
                    <a:pt x="437" y="839"/>
                    <a:pt x="412" y="771"/>
                    <a:pt x="421" y="705"/>
                  </a:cubicBezTo>
                  <a:cubicBezTo>
                    <a:pt x="428" y="648"/>
                    <a:pt x="459" y="589"/>
                    <a:pt x="439" y="534"/>
                  </a:cubicBezTo>
                  <a:cubicBezTo>
                    <a:pt x="413" y="462"/>
                    <a:pt x="311" y="440"/>
                    <a:pt x="285" y="368"/>
                  </a:cubicBezTo>
                  <a:cubicBezTo>
                    <a:pt x="269" y="326"/>
                    <a:pt x="283" y="277"/>
                    <a:pt x="265" y="236"/>
                  </a:cubicBezTo>
                  <a:cubicBezTo>
                    <a:pt x="249" y="197"/>
                    <a:pt x="208" y="175"/>
                    <a:pt x="169" y="161"/>
                  </a:cubicBezTo>
                  <a:cubicBezTo>
                    <a:pt x="129" y="147"/>
                    <a:pt x="87" y="137"/>
                    <a:pt x="53" y="111"/>
                  </a:cubicBezTo>
                  <a:cubicBezTo>
                    <a:pt x="20" y="85"/>
                    <a:pt x="0" y="36"/>
                    <a:pt x="21" y="0"/>
                  </a:cubicBezTo>
                  <a:cubicBezTo>
                    <a:pt x="196" y="21"/>
                    <a:pt x="369" y="63"/>
                    <a:pt x="534" y="125"/>
                  </a:cubicBezTo>
                  <a:cubicBezTo>
                    <a:pt x="573" y="139"/>
                    <a:pt x="613" y="157"/>
                    <a:pt x="636" y="191"/>
                  </a:cubicBezTo>
                  <a:cubicBezTo>
                    <a:pt x="660" y="227"/>
                    <a:pt x="658" y="273"/>
                    <a:pt x="656" y="317"/>
                  </a:cubicBezTo>
                  <a:cubicBezTo>
                    <a:pt x="647" y="527"/>
                    <a:pt x="637" y="738"/>
                    <a:pt x="627" y="949"/>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5" name="Freeform 258">
              <a:extLst>
                <a:ext uri="{FF2B5EF4-FFF2-40B4-BE49-F238E27FC236}">
                  <a16:creationId xmlns:a16="http://schemas.microsoft.com/office/drawing/2014/main" xmlns="" id="{2BB2D66D-207A-4075-BB47-E2764127DE00}"/>
                </a:ext>
              </a:extLst>
            </p:cNvPr>
            <p:cNvSpPr>
              <a:spLocks/>
            </p:cNvSpPr>
            <p:nvPr/>
          </p:nvSpPr>
          <p:spPr bwMode="auto">
            <a:xfrm>
              <a:off x="7142435" y="1458079"/>
              <a:ext cx="420056" cy="455232"/>
            </a:xfrm>
            <a:custGeom>
              <a:avLst/>
              <a:gdLst>
                <a:gd name="T0" fmla="*/ 63 w 437"/>
                <a:gd name="T1" fmla="*/ 174 h 479"/>
                <a:gd name="T2" fmla="*/ 210 w 437"/>
                <a:gd name="T3" fmla="*/ 14 h 479"/>
                <a:gd name="T4" fmla="*/ 404 w 437"/>
                <a:gd name="T5" fmla="*/ 111 h 479"/>
                <a:gd name="T6" fmla="*/ 395 w 437"/>
                <a:gd name="T7" fmla="*/ 326 h 479"/>
                <a:gd name="T8" fmla="*/ 197 w 437"/>
                <a:gd name="T9" fmla="*/ 475 h 479"/>
                <a:gd name="T10" fmla="*/ 24 w 437"/>
                <a:gd name="T11" fmla="*/ 320 h 479"/>
                <a:gd name="T12" fmla="*/ 20 w 437"/>
                <a:gd name="T13" fmla="*/ 73 h 479"/>
              </a:gdLst>
              <a:ahLst/>
              <a:cxnLst>
                <a:cxn ang="0">
                  <a:pos x="T0" y="T1"/>
                </a:cxn>
                <a:cxn ang="0">
                  <a:pos x="T2" y="T3"/>
                </a:cxn>
                <a:cxn ang="0">
                  <a:pos x="T4" y="T5"/>
                </a:cxn>
                <a:cxn ang="0">
                  <a:pos x="T6" y="T7"/>
                </a:cxn>
                <a:cxn ang="0">
                  <a:pos x="T8" y="T9"/>
                </a:cxn>
                <a:cxn ang="0">
                  <a:pos x="T10" y="T11"/>
                </a:cxn>
                <a:cxn ang="0">
                  <a:pos x="T12" y="T13"/>
                </a:cxn>
              </a:cxnLst>
              <a:rect l="0" t="0" r="r" b="b"/>
              <a:pathLst>
                <a:path w="437" h="479">
                  <a:moveTo>
                    <a:pt x="63" y="174"/>
                  </a:moveTo>
                  <a:cubicBezTo>
                    <a:pt x="70" y="96"/>
                    <a:pt x="134" y="28"/>
                    <a:pt x="210" y="14"/>
                  </a:cubicBezTo>
                  <a:cubicBezTo>
                    <a:pt x="287" y="0"/>
                    <a:pt x="370" y="42"/>
                    <a:pt x="404" y="111"/>
                  </a:cubicBezTo>
                  <a:cubicBezTo>
                    <a:pt x="437" y="178"/>
                    <a:pt x="426" y="258"/>
                    <a:pt x="395" y="326"/>
                  </a:cubicBezTo>
                  <a:cubicBezTo>
                    <a:pt x="359" y="406"/>
                    <a:pt x="285" y="479"/>
                    <a:pt x="197" y="475"/>
                  </a:cubicBezTo>
                  <a:cubicBezTo>
                    <a:pt x="114" y="471"/>
                    <a:pt x="48" y="399"/>
                    <a:pt x="24" y="320"/>
                  </a:cubicBezTo>
                  <a:cubicBezTo>
                    <a:pt x="0" y="240"/>
                    <a:pt x="10" y="156"/>
                    <a:pt x="20" y="73"/>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6" name="Freeform 259">
              <a:extLst>
                <a:ext uri="{FF2B5EF4-FFF2-40B4-BE49-F238E27FC236}">
                  <a16:creationId xmlns:a16="http://schemas.microsoft.com/office/drawing/2014/main" xmlns="" id="{FC55EF89-705F-496B-9AA8-FFF59809B3B6}"/>
                </a:ext>
              </a:extLst>
            </p:cNvPr>
            <p:cNvSpPr>
              <a:spLocks/>
            </p:cNvSpPr>
            <p:nvPr/>
          </p:nvSpPr>
          <p:spPr bwMode="auto">
            <a:xfrm>
              <a:off x="7233481" y="1505671"/>
              <a:ext cx="45523" cy="424194"/>
            </a:xfrm>
            <a:custGeom>
              <a:avLst/>
              <a:gdLst>
                <a:gd name="T0" fmla="*/ 14 w 47"/>
                <a:gd name="T1" fmla="*/ 445 h 445"/>
                <a:gd name="T2" fmla="*/ 26 w 47"/>
                <a:gd name="T3" fmla="*/ 431 h 445"/>
                <a:gd name="T4" fmla="*/ 44 w 47"/>
                <a:gd name="T5" fmla="*/ 384 h 445"/>
                <a:gd name="T6" fmla="*/ 42 w 47"/>
                <a:gd name="T7" fmla="*/ 310 h 445"/>
                <a:gd name="T8" fmla="*/ 21 w 47"/>
                <a:gd name="T9" fmla="*/ 222 h 445"/>
                <a:gd name="T10" fmla="*/ 16 w 47"/>
                <a:gd name="T11" fmla="*/ 135 h 445"/>
                <a:gd name="T12" fmla="*/ 38 w 47"/>
                <a:gd name="T13" fmla="*/ 66 h 445"/>
                <a:gd name="T14" fmla="*/ 40 w 47"/>
                <a:gd name="T15" fmla="*/ 16 h 445"/>
                <a:gd name="T16" fmla="*/ 30 w 47"/>
                <a:gd name="T17" fmla="*/ 0 h 445"/>
                <a:gd name="T18" fmla="*/ 36 w 47"/>
                <a:gd name="T19" fmla="*/ 17 h 445"/>
                <a:gd name="T20" fmla="*/ 31 w 47"/>
                <a:gd name="T21" fmla="*/ 64 h 445"/>
                <a:gd name="T22" fmla="*/ 6 w 47"/>
                <a:gd name="T23" fmla="*/ 134 h 445"/>
                <a:gd name="T24" fmla="*/ 11 w 47"/>
                <a:gd name="T25" fmla="*/ 225 h 445"/>
                <a:gd name="T26" fmla="*/ 32 w 47"/>
                <a:gd name="T27" fmla="*/ 311 h 445"/>
                <a:gd name="T28" fmla="*/ 37 w 47"/>
                <a:gd name="T29" fmla="*/ 383 h 445"/>
                <a:gd name="T30" fmla="*/ 14 w 47"/>
                <a:gd name="T31"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 h="445">
                  <a:moveTo>
                    <a:pt x="14" y="445"/>
                  </a:moveTo>
                  <a:cubicBezTo>
                    <a:pt x="14" y="445"/>
                    <a:pt x="20" y="441"/>
                    <a:pt x="26" y="431"/>
                  </a:cubicBezTo>
                  <a:cubicBezTo>
                    <a:pt x="33" y="421"/>
                    <a:pt x="41" y="405"/>
                    <a:pt x="44" y="384"/>
                  </a:cubicBezTo>
                  <a:cubicBezTo>
                    <a:pt x="47" y="363"/>
                    <a:pt x="47" y="337"/>
                    <a:pt x="42" y="310"/>
                  </a:cubicBezTo>
                  <a:cubicBezTo>
                    <a:pt x="37" y="282"/>
                    <a:pt x="28" y="253"/>
                    <a:pt x="21" y="222"/>
                  </a:cubicBezTo>
                  <a:cubicBezTo>
                    <a:pt x="14" y="192"/>
                    <a:pt x="11" y="162"/>
                    <a:pt x="16" y="135"/>
                  </a:cubicBezTo>
                  <a:cubicBezTo>
                    <a:pt x="21" y="109"/>
                    <a:pt x="33" y="87"/>
                    <a:pt x="38" y="66"/>
                  </a:cubicBezTo>
                  <a:cubicBezTo>
                    <a:pt x="44" y="46"/>
                    <a:pt x="43" y="28"/>
                    <a:pt x="40" y="16"/>
                  </a:cubicBezTo>
                  <a:cubicBezTo>
                    <a:pt x="36" y="5"/>
                    <a:pt x="31" y="0"/>
                    <a:pt x="30" y="0"/>
                  </a:cubicBezTo>
                  <a:cubicBezTo>
                    <a:pt x="30" y="1"/>
                    <a:pt x="33" y="6"/>
                    <a:pt x="36" y="17"/>
                  </a:cubicBezTo>
                  <a:cubicBezTo>
                    <a:pt x="38" y="28"/>
                    <a:pt x="38" y="45"/>
                    <a:pt x="31" y="64"/>
                  </a:cubicBezTo>
                  <a:cubicBezTo>
                    <a:pt x="25" y="84"/>
                    <a:pt x="12" y="105"/>
                    <a:pt x="6" y="134"/>
                  </a:cubicBezTo>
                  <a:cubicBezTo>
                    <a:pt x="0" y="162"/>
                    <a:pt x="4" y="193"/>
                    <a:pt x="11" y="225"/>
                  </a:cubicBezTo>
                  <a:cubicBezTo>
                    <a:pt x="18" y="256"/>
                    <a:pt x="27" y="285"/>
                    <a:pt x="32" y="311"/>
                  </a:cubicBezTo>
                  <a:cubicBezTo>
                    <a:pt x="38" y="338"/>
                    <a:pt x="39" y="363"/>
                    <a:pt x="37" y="383"/>
                  </a:cubicBezTo>
                  <a:cubicBezTo>
                    <a:pt x="32" y="424"/>
                    <a:pt x="12" y="444"/>
                    <a:pt x="14" y="445"/>
                  </a:cubicBezTo>
                </a:path>
              </a:pathLst>
            </a:custGeom>
            <a:solidFill>
              <a:srgbClr val="365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7" name="Freeform 260">
              <a:extLst>
                <a:ext uri="{FF2B5EF4-FFF2-40B4-BE49-F238E27FC236}">
                  <a16:creationId xmlns:a16="http://schemas.microsoft.com/office/drawing/2014/main" xmlns="" id="{649C1CB7-1A79-475B-922F-64C8A8AF9424}"/>
                </a:ext>
              </a:extLst>
            </p:cNvPr>
            <p:cNvSpPr>
              <a:spLocks/>
            </p:cNvSpPr>
            <p:nvPr/>
          </p:nvSpPr>
          <p:spPr bwMode="auto">
            <a:xfrm>
              <a:off x="7250035" y="1658795"/>
              <a:ext cx="293832" cy="72424"/>
            </a:xfrm>
            <a:custGeom>
              <a:avLst/>
              <a:gdLst>
                <a:gd name="T0" fmla="*/ 0 w 307"/>
                <a:gd name="T1" fmla="*/ 1 h 75"/>
                <a:gd name="T2" fmla="*/ 36 w 307"/>
                <a:gd name="T3" fmla="*/ 37 h 75"/>
                <a:gd name="T4" fmla="*/ 152 w 307"/>
                <a:gd name="T5" fmla="*/ 75 h 75"/>
                <a:gd name="T6" fmla="*/ 269 w 307"/>
                <a:gd name="T7" fmla="*/ 41 h 75"/>
                <a:gd name="T8" fmla="*/ 306 w 307"/>
                <a:gd name="T9" fmla="*/ 7 h 75"/>
                <a:gd name="T10" fmla="*/ 265 w 307"/>
                <a:gd name="T11" fmla="*/ 35 h 75"/>
                <a:gd name="T12" fmla="*/ 152 w 307"/>
                <a:gd name="T13" fmla="*/ 64 h 75"/>
                <a:gd name="T14" fmla="*/ 40 w 307"/>
                <a:gd name="T15" fmla="*/ 31 h 75"/>
                <a:gd name="T16" fmla="*/ 0 w 307"/>
                <a:gd name="T17" fmla="*/ 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7" h="75">
                  <a:moveTo>
                    <a:pt x="0" y="1"/>
                  </a:moveTo>
                  <a:cubicBezTo>
                    <a:pt x="0" y="2"/>
                    <a:pt x="11" y="18"/>
                    <a:pt x="36" y="37"/>
                  </a:cubicBezTo>
                  <a:cubicBezTo>
                    <a:pt x="62" y="55"/>
                    <a:pt x="103" y="74"/>
                    <a:pt x="152" y="75"/>
                  </a:cubicBezTo>
                  <a:cubicBezTo>
                    <a:pt x="201" y="75"/>
                    <a:pt x="243" y="58"/>
                    <a:pt x="269" y="41"/>
                  </a:cubicBezTo>
                  <a:cubicBezTo>
                    <a:pt x="295" y="23"/>
                    <a:pt x="307" y="7"/>
                    <a:pt x="306" y="7"/>
                  </a:cubicBezTo>
                  <a:cubicBezTo>
                    <a:pt x="305" y="5"/>
                    <a:pt x="291" y="19"/>
                    <a:pt x="265" y="35"/>
                  </a:cubicBezTo>
                  <a:cubicBezTo>
                    <a:pt x="239" y="50"/>
                    <a:pt x="198" y="65"/>
                    <a:pt x="152" y="64"/>
                  </a:cubicBezTo>
                  <a:cubicBezTo>
                    <a:pt x="106" y="63"/>
                    <a:pt x="66" y="47"/>
                    <a:pt x="40" y="31"/>
                  </a:cubicBezTo>
                  <a:cubicBezTo>
                    <a:pt x="15" y="15"/>
                    <a:pt x="2" y="0"/>
                    <a:pt x="0" y="1"/>
                  </a:cubicBezTo>
                </a:path>
              </a:pathLst>
            </a:custGeom>
            <a:solidFill>
              <a:srgbClr val="365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8" name="Freeform 261">
              <a:extLst>
                <a:ext uri="{FF2B5EF4-FFF2-40B4-BE49-F238E27FC236}">
                  <a16:creationId xmlns:a16="http://schemas.microsoft.com/office/drawing/2014/main" xmlns="" id="{8AD24B7C-257B-411B-8282-E4387DAE3AB5}"/>
                </a:ext>
              </a:extLst>
            </p:cNvPr>
            <p:cNvSpPr>
              <a:spLocks/>
            </p:cNvSpPr>
            <p:nvPr/>
          </p:nvSpPr>
          <p:spPr bwMode="auto">
            <a:xfrm>
              <a:off x="7260380" y="1693971"/>
              <a:ext cx="223478" cy="138640"/>
            </a:xfrm>
            <a:custGeom>
              <a:avLst/>
              <a:gdLst>
                <a:gd name="T0" fmla="*/ 1 w 233"/>
                <a:gd name="T1" fmla="*/ 1 h 144"/>
                <a:gd name="T2" fmla="*/ 21 w 233"/>
                <a:gd name="T3" fmla="*/ 38 h 144"/>
                <a:gd name="T4" fmla="*/ 96 w 233"/>
                <a:gd name="T5" fmla="*/ 106 h 144"/>
                <a:gd name="T6" fmla="*/ 191 w 233"/>
                <a:gd name="T7" fmla="*/ 141 h 144"/>
                <a:gd name="T8" fmla="*/ 233 w 233"/>
                <a:gd name="T9" fmla="*/ 141 h 144"/>
                <a:gd name="T10" fmla="*/ 192 w 233"/>
                <a:gd name="T11" fmla="*/ 133 h 144"/>
                <a:gd name="T12" fmla="*/ 101 w 233"/>
                <a:gd name="T13" fmla="*/ 98 h 144"/>
                <a:gd name="T14" fmla="*/ 27 w 233"/>
                <a:gd name="T15" fmla="*/ 34 h 144"/>
                <a:gd name="T16" fmla="*/ 1 w 233"/>
                <a:gd name="T17" fmla="*/ 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44">
                  <a:moveTo>
                    <a:pt x="1" y="1"/>
                  </a:moveTo>
                  <a:cubicBezTo>
                    <a:pt x="0" y="2"/>
                    <a:pt x="6" y="17"/>
                    <a:pt x="21" y="38"/>
                  </a:cubicBezTo>
                  <a:cubicBezTo>
                    <a:pt x="36" y="59"/>
                    <a:pt x="62" y="86"/>
                    <a:pt x="96" y="106"/>
                  </a:cubicBezTo>
                  <a:cubicBezTo>
                    <a:pt x="130" y="127"/>
                    <a:pt x="165" y="137"/>
                    <a:pt x="191" y="141"/>
                  </a:cubicBezTo>
                  <a:cubicBezTo>
                    <a:pt x="217" y="144"/>
                    <a:pt x="233" y="142"/>
                    <a:pt x="233" y="141"/>
                  </a:cubicBezTo>
                  <a:cubicBezTo>
                    <a:pt x="233" y="139"/>
                    <a:pt x="217" y="138"/>
                    <a:pt x="192" y="133"/>
                  </a:cubicBezTo>
                  <a:cubicBezTo>
                    <a:pt x="168" y="128"/>
                    <a:pt x="134" y="117"/>
                    <a:pt x="101" y="98"/>
                  </a:cubicBezTo>
                  <a:cubicBezTo>
                    <a:pt x="68" y="78"/>
                    <a:pt x="43" y="53"/>
                    <a:pt x="27" y="34"/>
                  </a:cubicBezTo>
                  <a:cubicBezTo>
                    <a:pt x="11" y="14"/>
                    <a:pt x="3" y="0"/>
                    <a:pt x="1" y="1"/>
                  </a:cubicBezTo>
                </a:path>
              </a:pathLst>
            </a:custGeom>
            <a:solidFill>
              <a:srgbClr val="365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9" name="Freeform 262">
              <a:extLst>
                <a:ext uri="{FF2B5EF4-FFF2-40B4-BE49-F238E27FC236}">
                  <a16:creationId xmlns:a16="http://schemas.microsoft.com/office/drawing/2014/main" xmlns="" id="{B052ABD1-A6E8-4837-8241-D8D128B4070D}"/>
                </a:ext>
              </a:extLst>
            </p:cNvPr>
            <p:cNvSpPr>
              <a:spLocks/>
            </p:cNvSpPr>
            <p:nvPr/>
          </p:nvSpPr>
          <p:spPr bwMode="auto">
            <a:xfrm>
              <a:off x="6494764" y="1095962"/>
              <a:ext cx="738718" cy="908397"/>
            </a:xfrm>
            <a:custGeom>
              <a:avLst/>
              <a:gdLst>
                <a:gd name="T0" fmla="*/ 738 w 767"/>
                <a:gd name="T1" fmla="*/ 952 h 952"/>
                <a:gd name="T2" fmla="*/ 740 w 767"/>
                <a:gd name="T3" fmla="*/ 949 h 952"/>
                <a:gd name="T4" fmla="*/ 747 w 767"/>
                <a:gd name="T5" fmla="*/ 940 h 952"/>
                <a:gd name="T6" fmla="*/ 762 w 767"/>
                <a:gd name="T7" fmla="*/ 899 h 952"/>
                <a:gd name="T8" fmla="*/ 759 w 767"/>
                <a:gd name="T9" fmla="*/ 829 h 952"/>
                <a:gd name="T10" fmla="*/ 704 w 767"/>
                <a:gd name="T11" fmla="*/ 756 h 952"/>
                <a:gd name="T12" fmla="*/ 617 w 767"/>
                <a:gd name="T13" fmla="*/ 691 h 952"/>
                <a:gd name="T14" fmla="*/ 604 w 767"/>
                <a:gd name="T15" fmla="*/ 636 h 952"/>
                <a:gd name="T16" fmla="*/ 624 w 767"/>
                <a:gd name="T17" fmla="*/ 575 h 952"/>
                <a:gd name="T18" fmla="*/ 621 w 767"/>
                <a:gd name="T19" fmla="*/ 435 h 952"/>
                <a:gd name="T20" fmla="*/ 574 w 767"/>
                <a:gd name="T21" fmla="*/ 376 h 952"/>
                <a:gd name="T22" fmla="*/ 502 w 767"/>
                <a:gd name="T23" fmla="*/ 346 h 952"/>
                <a:gd name="T24" fmla="*/ 427 w 767"/>
                <a:gd name="T25" fmla="*/ 330 h 952"/>
                <a:gd name="T26" fmla="*/ 365 w 767"/>
                <a:gd name="T27" fmla="*/ 295 h 952"/>
                <a:gd name="T28" fmla="*/ 338 w 767"/>
                <a:gd name="T29" fmla="*/ 234 h 952"/>
                <a:gd name="T30" fmla="*/ 327 w 767"/>
                <a:gd name="T31" fmla="*/ 166 h 952"/>
                <a:gd name="T32" fmla="*/ 264 w 767"/>
                <a:gd name="T33" fmla="*/ 54 h 952"/>
                <a:gd name="T34" fmla="*/ 164 w 767"/>
                <a:gd name="T35" fmla="*/ 5 h 952"/>
                <a:gd name="T36" fmla="*/ 73 w 767"/>
                <a:gd name="T37" fmla="*/ 19 h 952"/>
                <a:gd name="T38" fmla="*/ 20 w 767"/>
                <a:gd name="T39" fmla="*/ 64 h 952"/>
                <a:gd name="T40" fmla="*/ 2 w 767"/>
                <a:gd name="T41" fmla="*/ 104 h 952"/>
                <a:gd name="T42" fmla="*/ 0 w 767"/>
                <a:gd name="T43" fmla="*/ 119 h 952"/>
                <a:gd name="T44" fmla="*/ 24 w 767"/>
                <a:gd name="T45" fmla="*/ 66 h 952"/>
                <a:gd name="T46" fmla="*/ 76 w 767"/>
                <a:gd name="T47" fmla="*/ 24 h 952"/>
                <a:gd name="T48" fmla="*/ 163 w 767"/>
                <a:gd name="T49" fmla="*/ 12 h 952"/>
                <a:gd name="T50" fmla="*/ 258 w 767"/>
                <a:gd name="T51" fmla="*/ 61 h 952"/>
                <a:gd name="T52" fmla="*/ 318 w 767"/>
                <a:gd name="T53" fmla="*/ 168 h 952"/>
                <a:gd name="T54" fmla="*/ 328 w 767"/>
                <a:gd name="T55" fmla="*/ 235 h 952"/>
                <a:gd name="T56" fmla="*/ 358 w 767"/>
                <a:gd name="T57" fmla="*/ 303 h 952"/>
                <a:gd name="T58" fmla="*/ 424 w 767"/>
                <a:gd name="T59" fmla="*/ 339 h 952"/>
                <a:gd name="T60" fmla="*/ 499 w 767"/>
                <a:gd name="T61" fmla="*/ 356 h 952"/>
                <a:gd name="T62" fmla="*/ 568 w 767"/>
                <a:gd name="T63" fmla="*/ 384 h 952"/>
                <a:gd name="T64" fmla="*/ 612 w 767"/>
                <a:gd name="T65" fmla="*/ 439 h 952"/>
                <a:gd name="T66" fmla="*/ 616 w 767"/>
                <a:gd name="T67" fmla="*/ 572 h 952"/>
                <a:gd name="T68" fmla="*/ 595 w 767"/>
                <a:gd name="T69" fmla="*/ 635 h 952"/>
                <a:gd name="T70" fmla="*/ 610 w 767"/>
                <a:gd name="T71" fmla="*/ 696 h 952"/>
                <a:gd name="T72" fmla="*/ 700 w 767"/>
                <a:gd name="T73" fmla="*/ 762 h 952"/>
                <a:gd name="T74" fmla="*/ 753 w 767"/>
                <a:gd name="T75" fmla="*/ 831 h 952"/>
                <a:gd name="T76" fmla="*/ 758 w 767"/>
                <a:gd name="T77" fmla="*/ 898 h 952"/>
                <a:gd name="T78" fmla="*/ 738 w 767"/>
                <a:gd name="T79" fmla="*/ 952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7" h="952">
                  <a:moveTo>
                    <a:pt x="738" y="952"/>
                  </a:moveTo>
                  <a:cubicBezTo>
                    <a:pt x="738" y="952"/>
                    <a:pt x="739" y="951"/>
                    <a:pt x="740" y="949"/>
                  </a:cubicBezTo>
                  <a:cubicBezTo>
                    <a:pt x="742" y="947"/>
                    <a:pt x="745" y="944"/>
                    <a:pt x="747" y="940"/>
                  </a:cubicBezTo>
                  <a:cubicBezTo>
                    <a:pt x="752" y="931"/>
                    <a:pt x="759" y="918"/>
                    <a:pt x="762" y="899"/>
                  </a:cubicBezTo>
                  <a:cubicBezTo>
                    <a:pt x="766" y="880"/>
                    <a:pt x="767" y="856"/>
                    <a:pt x="759" y="829"/>
                  </a:cubicBezTo>
                  <a:cubicBezTo>
                    <a:pt x="751" y="803"/>
                    <a:pt x="733" y="775"/>
                    <a:pt x="704" y="756"/>
                  </a:cubicBezTo>
                  <a:cubicBezTo>
                    <a:pt x="676" y="736"/>
                    <a:pt x="640" y="723"/>
                    <a:pt x="617" y="691"/>
                  </a:cubicBezTo>
                  <a:cubicBezTo>
                    <a:pt x="605" y="676"/>
                    <a:pt x="600" y="656"/>
                    <a:pt x="604" y="636"/>
                  </a:cubicBezTo>
                  <a:cubicBezTo>
                    <a:pt x="607" y="616"/>
                    <a:pt x="616" y="596"/>
                    <a:pt x="624" y="575"/>
                  </a:cubicBezTo>
                  <a:cubicBezTo>
                    <a:pt x="642" y="533"/>
                    <a:pt x="643" y="481"/>
                    <a:pt x="621" y="435"/>
                  </a:cubicBezTo>
                  <a:cubicBezTo>
                    <a:pt x="611" y="412"/>
                    <a:pt x="595" y="391"/>
                    <a:pt x="574" y="376"/>
                  </a:cubicBezTo>
                  <a:cubicBezTo>
                    <a:pt x="553" y="360"/>
                    <a:pt x="527" y="352"/>
                    <a:pt x="502" y="346"/>
                  </a:cubicBezTo>
                  <a:cubicBezTo>
                    <a:pt x="476" y="340"/>
                    <a:pt x="451" y="337"/>
                    <a:pt x="427" y="330"/>
                  </a:cubicBezTo>
                  <a:cubicBezTo>
                    <a:pt x="404" y="323"/>
                    <a:pt x="381" y="312"/>
                    <a:pt x="365" y="295"/>
                  </a:cubicBezTo>
                  <a:cubicBezTo>
                    <a:pt x="348" y="279"/>
                    <a:pt x="341" y="257"/>
                    <a:pt x="338" y="234"/>
                  </a:cubicBezTo>
                  <a:cubicBezTo>
                    <a:pt x="335" y="211"/>
                    <a:pt x="333" y="188"/>
                    <a:pt x="327" y="166"/>
                  </a:cubicBezTo>
                  <a:cubicBezTo>
                    <a:pt x="315" y="121"/>
                    <a:pt x="293" y="82"/>
                    <a:pt x="264" y="54"/>
                  </a:cubicBezTo>
                  <a:cubicBezTo>
                    <a:pt x="234" y="26"/>
                    <a:pt x="198" y="10"/>
                    <a:pt x="164" y="5"/>
                  </a:cubicBezTo>
                  <a:cubicBezTo>
                    <a:pt x="130" y="0"/>
                    <a:pt x="97" y="6"/>
                    <a:pt x="73" y="19"/>
                  </a:cubicBezTo>
                  <a:cubicBezTo>
                    <a:pt x="48" y="31"/>
                    <a:pt x="31" y="48"/>
                    <a:pt x="20" y="64"/>
                  </a:cubicBezTo>
                  <a:cubicBezTo>
                    <a:pt x="10" y="80"/>
                    <a:pt x="4" y="94"/>
                    <a:pt x="2" y="104"/>
                  </a:cubicBezTo>
                  <a:cubicBezTo>
                    <a:pt x="0" y="114"/>
                    <a:pt x="0" y="119"/>
                    <a:pt x="0" y="119"/>
                  </a:cubicBezTo>
                  <a:cubicBezTo>
                    <a:pt x="1" y="120"/>
                    <a:pt x="2" y="97"/>
                    <a:pt x="24" y="66"/>
                  </a:cubicBezTo>
                  <a:cubicBezTo>
                    <a:pt x="35" y="52"/>
                    <a:pt x="52" y="35"/>
                    <a:pt x="76" y="24"/>
                  </a:cubicBezTo>
                  <a:cubicBezTo>
                    <a:pt x="99" y="12"/>
                    <a:pt x="130" y="7"/>
                    <a:pt x="163" y="12"/>
                  </a:cubicBezTo>
                  <a:cubicBezTo>
                    <a:pt x="195" y="17"/>
                    <a:pt x="230" y="33"/>
                    <a:pt x="258" y="61"/>
                  </a:cubicBezTo>
                  <a:cubicBezTo>
                    <a:pt x="286" y="88"/>
                    <a:pt x="307" y="125"/>
                    <a:pt x="318" y="168"/>
                  </a:cubicBezTo>
                  <a:cubicBezTo>
                    <a:pt x="324" y="189"/>
                    <a:pt x="325" y="212"/>
                    <a:pt x="328" y="235"/>
                  </a:cubicBezTo>
                  <a:cubicBezTo>
                    <a:pt x="331" y="259"/>
                    <a:pt x="339" y="284"/>
                    <a:pt x="358" y="303"/>
                  </a:cubicBezTo>
                  <a:cubicBezTo>
                    <a:pt x="376" y="321"/>
                    <a:pt x="400" y="332"/>
                    <a:pt x="424" y="339"/>
                  </a:cubicBezTo>
                  <a:cubicBezTo>
                    <a:pt x="449" y="347"/>
                    <a:pt x="475" y="350"/>
                    <a:pt x="499" y="356"/>
                  </a:cubicBezTo>
                  <a:cubicBezTo>
                    <a:pt x="524" y="362"/>
                    <a:pt x="548" y="369"/>
                    <a:pt x="568" y="384"/>
                  </a:cubicBezTo>
                  <a:cubicBezTo>
                    <a:pt x="587" y="398"/>
                    <a:pt x="602" y="418"/>
                    <a:pt x="612" y="439"/>
                  </a:cubicBezTo>
                  <a:cubicBezTo>
                    <a:pt x="632" y="482"/>
                    <a:pt x="633" y="531"/>
                    <a:pt x="616" y="572"/>
                  </a:cubicBezTo>
                  <a:cubicBezTo>
                    <a:pt x="608" y="593"/>
                    <a:pt x="598" y="613"/>
                    <a:pt x="595" y="635"/>
                  </a:cubicBezTo>
                  <a:cubicBezTo>
                    <a:pt x="591" y="657"/>
                    <a:pt x="597" y="680"/>
                    <a:pt x="610" y="696"/>
                  </a:cubicBezTo>
                  <a:cubicBezTo>
                    <a:pt x="635" y="730"/>
                    <a:pt x="673" y="743"/>
                    <a:pt x="700" y="762"/>
                  </a:cubicBezTo>
                  <a:cubicBezTo>
                    <a:pt x="728" y="780"/>
                    <a:pt x="745" y="806"/>
                    <a:pt x="753" y="831"/>
                  </a:cubicBezTo>
                  <a:cubicBezTo>
                    <a:pt x="761" y="856"/>
                    <a:pt x="762" y="880"/>
                    <a:pt x="758" y="898"/>
                  </a:cubicBezTo>
                  <a:cubicBezTo>
                    <a:pt x="752" y="935"/>
                    <a:pt x="736" y="952"/>
                    <a:pt x="738" y="952"/>
                  </a:cubicBezTo>
                </a:path>
              </a:pathLst>
            </a:custGeom>
            <a:solidFill>
              <a:srgbClr val="365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0" name="Freeform 263">
              <a:extLst>
                <a:ext uri="{FF2B5EF4-FFF2-40B4-BE49-F238E27FC236}">
                  <a16:creationId xmlns:a16="http://schemas.microsoft.com/office/drawing/2014/main" xmlns="" id="{07B3D4AF-97C1-4429-91F3-EFCD85C4977E}"/>
                </a:ext>
              </a:extLst>
            </p:cNvPr>
            <p:cNvSpPr>
              <a:spLocks/>
            </p:cNvSpPr>
            <p:nvPr/>
          </p:nvSpPr>
          <p:spPr bwMode="auto">
            <a:xfrm>
              <a:off x="6472003" y="1023538"/>
              <a:ext cx="722164" cy="355910"/>
            </a:xfrm>
            <a:custGeom>
              <a:avLst/>
              <a:gdLst>
                <a:gd name="T0" fmla="*/ 747 w 751"/>
                <a:gd name="T1" fmla="*/ 373 h 373"/>
                <a:gd name="T2" fmla="*/ 750 w 751"/>
                <a:gd name="T3" fmla="*/ 362 h 373"/>
                <a:gd name="T4" fmla="*/ 742 w 751"/>
                <a:gd name="T5" fmla="*/ 331 h 373"/>
                <a:gd name="T6" fmla="*/ 703 w 751"/>
                <a:gd name="T7" fmla="*/ 299 h 373"/>
                <a:gd name="T8" fmla="*/ 636 w 751"/>
                <a:gd name="T9" fmla="*/ 297 h 373"/>
                <a:gd name="T10" fmla="*/ 557 w 751"/>
                <a:gd name="T11" fmla="*/ 316 h 373"/>
                <a:gd name="T12" fmla="*/ 472 w 751"/>
                <a:gd name="T13" fmla="*/ 303 h 373"/>
                <a:gd name="T14" fmla="*/ 422 w 751"/>
                <a:gd name="T15" fmla="*/ 219 h 373"/>
                <a:gd name="T16" fmla="*/ 368 w 751"/>
                <a:gd name="T17" fmla="*/ 122 h 373"/>
                <a:gd name="T18" fmla="*/ 190 w 751"/>
                <a:gd name="T19" fmla="*/ 7 h 373"/>
                <a:gd name="T20" fmla="*/ 96 w 751"/>
                <a:gd name="T21" fmla="*/ 9 h 373"/>
                <a:gd name="T22" fmla="*/ 27 w 751"/>
                <a:gd name="T23" fmla="*/ 54 h 373"/>
                <a:gd name="T24" fmla="*/ 1 w 751"/>
                <a:gd name="T25" fmla="*/ 116 h 373"/>
                <a:gd name="T26" fmla="*/ 9 w 751"/>
                <a:gd name="T27" fmla="*/ 166 h 373"/>
                <a:gd name="T28" fmla="*/ 27 w 751"/>
                <a:gd name="T29" fmla="*/ 193 h 373"/>
                <a:gd name="T30" fmla="*/ 36 w 751"/>
                <a:gd name="T31" fmla="*/ 200 h 373"/>
                <a:gd name="T32" fmla="*/ 13 w 751"/>
                <a:gd name="T33" fmla="*/ 165 h 373"/>
                <a:gd name="T34" fmla="*/ 7 w 751"/>
                <a:gd name="T35" fmla="*/ 117 h 373"/>
                <a:gd name="T36" fmla="*/ 33 w 751"/>
                <a:gd name="T37" fmla="*/ 58 h 373"/>
                <a:gd name="T38" fmla="*/ 99 w 751"/>
                <a:gd name="T39" fmla="*/ 17 h 373"/>
                <a:gd name="T40" fmla="*/ 188 w 751"/>
                <a:gd name="T41" fmla="*/ 16 h 373"/>
                <a:gd name="T42" fmla="*/ 360 w 751"/>
                <a:gd name="T43" fmla="*/ 128 h 373"/>
                <a:gd name="T44" fmla="*/ 413 w 751"/>
                <a:gd name="T45" fmla="*/ 222 h 373"/>
                <a:gd name="T46" fmla="*/ 467 w 751"/>
                <a:gd name="T47" fmla="*/ 311 h 373"/>
                <a:gd name="T48" fmla="*/ 513 w 751"/>
                <a:gd name="T49" fmla="*/ 328 h 373"/>
                <a:gd name="T50" fmla="*/ 559 w 751"/>
                <a:gd name="T51" fmla="*/ 325 h 373"/>
                <a:gd name="T52" fmla="*/ 637 w 751"/>
                <a:gd name="T53" fmla="*/ 304 h 373"/>
                <a:gd name="T54" fmla="*/ 701 w 751"/>
                <a:gd name="T55" fmla="*/ 304 h 373"/>
                <a:gd name="T56" fmla="*/ 739 w 751"/>
                <a:gd name="T57" fmla="*/ 333 h 373"/>
                <a:gd name="T58" fmla="*/ 748 w 751"/>
                <a:gd name="T59" fmla="*/ 362 h 373"/>
                <a:gd name="T60" fmla="*/ 747 w 751"/>
                <a:gd name="T61"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51" h="373">
                  <a:moveTo>
                    <a:pt x="747" y="373"/>
                  </a:moveTo>
                  <a:cubicBezTo>
                    <a:pt x="747" y="373"/>
                    <a:pt x="749" y="370"/>
                    <a:pt x="750" y="362"/>
                  </a:cubicBezTo>
                  <a:cubicBezTo>
                    <a:pt x="751" y="355"/>
                    <a:pt x="750" y="344"/>
                    <a:pt x="742" y="331"/>
                  </a:cubicBezTo>
                  <a:cubicBezTo>
                    <a:pt x="735" y="319"/>
                    <a:pt x="722" y="306"/>
                    <a:pt x="703" y="299"/>
                  </a:cubicBezTo>
                  <a:cubicBezTo>
                    <a:pt x="684" y="291"/>
                    <a:pt x="660" y="292"/>
                    <a:pt x="636" y="297"/>
                  </a:cubicBezTo>
                  <a:cubicBezTo>
                    <a:pt x="611" y="301"/>
                    <a:pt x="585" y="311"/>
                    <a:pt x="557" y="316"/>
                  </a:cubicBezTo>
                  <a:cubicBezTo>
                    <a:pt x="530" y="322"/>
                    <a:pt x="497" y="323"/>
                    <a:pt x="472" y="303"/>
                  </a:cubicBezTo>
                  <a:cubicBezTo>
                    <a:pt x="448" y="284"/>
                    <a:pt x="435" y="251"/>
                    <a:pt x="422" y="219"/>
                  </a:cubicBezTo>
                  <a:cubicBezTo>
                    <a:pt x="410" y="185"/>
                    <a:pt x="392" y="152"/>
                    <a:pt x="368" y="122"/>
                  </a:cubicBezTo>
                  <a:cubicBezTo>
                    <a:pt x="320" y="62"/>
                    <a:pt x="255" y="21"/>
                    <a:pt x="190" y="7"/>
                  </a:cubicBezTo>
                  <a:cubicBezTo>
                    <a:pt x="158" y="0"/>
                    <a:pt x="125" y="0"/>
                    <a:pt x="96" y="9"/>
                  </a:cubicBezTo>
                  <a:cubicBezTo>
                    <a:pt x="68" y="18"/>
                    <a:pt x="44" y="34"/>
                    <a:pt x="27" y="54"/>
                  </a:cubicBezTo>
                  <a:cubicBezTo>
                    <a:pt x="11" y="73"/>
                    <a:pt x="3" y="96"/>
                    <a:pt x="1" y="116"/>
                  </a:cubicBezTo>
                  <a:cubicBezTo>
                    <a:pt x="0" y="136"/>
                    <a:pt x="4" y="153"/>
                    <a:pt x="9" y="166"/>
                  </a:cubicBezTo>
                  <a:cubicBezTo>
                    <a:pt x="15" y="179"/>
                    <a:pt x="22" y="188"/>
                    <a:pt x="27" y="193"/>
                  </a:cubicBezTo>
                  <a:cubicBezTo>
                    <a:pt x="32" y="198"/>
                    <a:pt x="35" y="200"/>
                    <a:pt x="36" y="200"/>
                  </a:cubicBezTo>
                  <a:cubicBezTo>
                    <a:pt x="37" y="199"/>
                    <a:pt x="23" y="190"/>
                    <a:pt x="13" y="165"/>
                  </a:cubicBezTo>
                  <a:cubicBezTo>
                    <a:pt x="8" y="152"/>
                    <a:pt x="5" y="136"/>
                    <a:pt x="7" y="117"/>
                  </a:cubicBezTo>
                  <a:cubicBezTo>
                    <a:pt x="9" y="98"/>
                    <a:pt x="17" y="76"/>
                    <a:pt x="33" y="58"/>
                  </a:cubicBezTo>
                  <a:cubicBezTo>
                    <a:pt x="49" y="40"/>
                    <a:pt x="72" y="25"/>
                    <a:pt x="99" y="17"/>
                  </a:cubicBezTo>
                  <a:cubicBezTo>
                    <a:pt x="126" y="9"/>
                    <a:pt x="157" y="9"/>
                    <a:pt x="188" y="16"/>
                  </a:cubicBezTo>
                  <a:cubicBezTo>
                    <a:pt x="250" y="30"/>
                    <a:pt x="313" y="70"/>
                    <a:pt x="360" y="128"/>
                  </a:cubicBezTo>
                  <a:cubicBezTo>
                    <a:pt x="383" y="157"/>
                    <a:pt x="400" y="189"/>
                    <a:pt x="413" y="222"/>
                  </a:cubicBezTo>
                  <a:cubicBezTo>
                    <a:pt x="426" y="255"/>
                    <a:pt x="439" y="289"/>
                    <a:pt x="467" y="311"/>
                  </a:cubicBezTo>
                  <a:cubicBezTo>
                    <a:pt x="480" y="321"/>
                    <a:pt x="497" y="327"/>
                    <a:pt x="513" y="328"/>
                  </a:cubicBezTo>
                  <a:cubicBezTo>
                    <a:pt x="529" y="330"/>
                    <a:pt x="545" y="328"/>
                    <a:pt x="559" y="325"/>
                  </a:cubicBezTo>
                  <a:cubicBezTo>
                    <a:pt x="588" y="319"/>
                    <a:pt x="613" y="309"/>
                    <a:pt x="637" y="304"/>
                  </a:cubicBezTo>
                  <a:cubicBezTo>
                    <a:pt x="661" y="298"/>
                    <a:pt x="683" y="298"/>
                    <a:pt x="701" y="304"/>
                  </a:cubicBezTo>
                  <a:cubicBezTo>
                    <a:pt x="719" y="311"/>
                    <a:pt x="732" y="322"/>
                    <a:pt x="739" y="333"/>
                  </a:cubicBezTo>
                  <a:cubicBezTo>
                    <a:pt x="746" y="345"/>
                    <a:pt x="748" y="355"/>
                    <a:pt x="748" y="362"/>
                  </a:cubicBezTo>
                  <a:cubicBezTo>
                    <a:pt x="748" y="369"/>
                    <a:pt x="747" y="373"/>
                    <a:pt x="747" y="373"/>
                  </a:cubicBezTo>
                </a:path>
              </a:pathLst>
            </a:custGeom>
            <a:solidFill>
              <a:srgbClr val="365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1" name="Freeform 264">
              <a:extLst>
                <a:ext uri="{FF2B5EF4-FFF2-40B4-BE49-F238E27FC236}">
                  <a16:creationId xmlns:a16="http://schemas.microsoft.com/office/drawing/2014/main" xmlns="" id="{B372C0F3-AA9D-401A-83A4-46FB7F852180}"/>
                </a:ext>
              </a:extLst>
            </p:cNvPr>
            <p:cNvSpPr>
              <a:spLocks/>
            </p:cNvSpPr>
            <p:nvPr/>
          </p:nvSpPr>
          <p:spPr bwMode="auto">
            <a:xfrm>
              <a:off x="5358754" y="2424412"/>
              <a:ext cx="2038198" cy="1800235"/>
            </a:xfrm>
            <a:custGeom>
              <a:avLst/>
              <a:gdLst>
                <a:gd name="T0" fmla="*/ 2122 w 2122"/>
                <a:gd name="T1" fmla="*/ 106 h 1888"/>
                <a:gd name="T2" fmla="*/ 1705 w 2122"/>
                <a:gd name="T3" fmla="*/ 0 h 1888"/>
                <a:gd name="T4" fmla="*/ 1209 w 2122"/>
                <a:gd name="T5" fmla="*/ 0 h 1888"/>
                <a:gd name="T6" fmla="*/ 808 w 2122"/>
                <a:gd name="T7" fmla="*/ 141 h 1888"/>
                <a:gd name="T8" fmla="*/ 730 w 2122"/>
                <a:gd name="T9" fmla="*/ 269 h 1888"/>
                <a:gd name="T10" fmla="*/ 509 w 2122"/>
                <a:gd name="T11" fmla="*/ 774 h 1888"/>
                <a:gd name="T12" fmla="*/ 396 w 2122"/>
                <a:gd name="T13" fmla="*/ 141 h 1888"/>
                <a:gd name="T14" fmla="*/ 0 w 2122"/>
                <a:gd name="T15" fmla="*/ 197 h 1888"/>
                <a:gd name="T16" fmla="*/ 63 w 2122"/>
                <a:gd name="T17" fmla="*/ 1287 h 1888"/>
                <a:gd name="T18" fmla="*/ 485 w 2122"/>
                <a:gd name="T19" fmla="*/ 1758 h 1888"/>
                <a:gd name="T20" fmla="*/ 711 w 2122"/>
                <a:gd name="T21" fmla="*/ 1504 h 1888"/>
                <a:gd name="T22" fmla="*/ 762 w 2122"/>
                <a:gd name="T23" fmla="*/ 1886 h 1888"/>
                <a:gd name="T24" fmla="*/ 1997 w 2122"/>
                <a:gd name="T25" fmla="*/ 1806 h 1888"/>
                <a:gd name="T26" fmla="*/ 1873 w 2122"/>
                <a:gd name="T27" fmla="*/ 1385 h 1888"/>
                <a:gd name="T28" fmla="*/ 2122 w 2122"/>
                <a:gd name="T29" fmla="*/ 10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22" h="1888">
                  <a:moveTo>
                    <a:pt x="2122" y="106"/>
                  </a:moveTo>
                  <a:lnTo>
                    <a:pt x="1705" y="0"/>
                  </a:lnTo>
                  <a:lnTo>
                    <a:pt x="1209" y="0"/>
                  </a:lnTo>
                  <a:cubicBezTo>
                    <a:pt x="1209" y="0"/>
                    <a:pt x="951" y="15"/>
                    <a:pt x="808" y="141"/>
                  </a:cubicBezTo>
                  <a:cubicBezTo>
                    <a:pt x="804" y="145"/>
                    <a:pt x="760" y="185"/>
                    <a:pt x="730" y="269"/>
                  </a:cubicBezTo>
                  <a:lnTo>
                    <a:pt x="509" y="774"/>
                  </a:lnTo>
                  <a:lnTo>
                    <a:pt x="396" y="141"/>
                  </a:lnTo>
                  <a:lnTo>
                    <a:pt x="0" y="197"/>
                  </a:lnTo>
                  <a:lnTo>
                    <a:pt x="63" y="1287"/>
                  </a:lnTo>
                  <a:cubicBezTo>
                    <a:pt x="87" y="1519"/>
                    <a:pt x="257" y="1710"/>
                    <a:pt x="485" y="1758"/>
                  </a:cubicBezTo>
                  <a:lnTo>
                    <a:pt x="711" y="1504"/>
                  </a:lnTo>
                  <a:cubicBezTo>
                    <a:pt x="737" y="1711"/>
                    <a:pt x="760" y="1888"/>
                    <a:pt x="762" y="1886"/>
                  </a:cubicBezTo>
                  <a:cubicBezTo>
                    <a:pt x="768" y="1880"/>
                    <a:pt x="1997" y="1806"/>
                    <a:pt x="1997" y="1806"/>
                  </a:cubicBezTo>
                  <a:lnTo>
                    <a:pt x="1873" y="1385"/>
                  </a:lnTo>
                  <a:lnTo>
                    <a:pt x="2122" y="106"/>
                  </a:lnTo>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2" name="Freeform 265">
              <a:extLst>
                <a:ext uri="{FF2B5EF4-FFF2-40B4-BE49-F238E27FC236}">
                  <a16:creationId xmlns:a16="http://schemas.microsoft.com/office/drawing/2014/main" xmlns="" id="{13C0A3A7-ACBC-4B05-B676-652AEDF54AF8}"/>
                </a:ext>
              </a:extLst>
            </p:cNvPr>
            <p:cNvSpPr>
              <a:spLocks/>
            </p:cNvSpPr>
            <p:nvPr/>
          </p:nvSpPr>
          <p:spPr bwMode="auto">
            <a:xfrm>
              <a:off x="5335991" y="905593"/>
              <a:ext cx="550417" cy="587663"/>
            </a:xfrm>
            <a:custGeom>
              <a:avLst/>
              <a:gdLst>
                <a:gd name="T0" fmla="*/ 570 w 572"/>
                <a:gd name="T1" fmla="*/ 288 h 616"/>
                <a:gd name="T2" fmla="*/ 289 w 572"/>
                <a:gd name="T3" fmla="*/ 1 h 616"/>
                <a:gd name="T4" fmla="*/ 2 w 572"/>
                <a:gd name="T5" fmla="*/ 282 h 616"/>
                <a:gd name="T6" fmla="*/ 162 w 572"/>
                <a:gd name="T7" fmla="*/ 541 h 616"/>
                <a:gd name="T8" fmla="*/ 161 w 572"/>
                <a:gd name="T9" fmla="*/ 613 h 616"/>
                <a:gd name="T10" fmla="*/ 410 w 572"/>
                <a:gd name="T11" fmla="*/ 616 h 616"/>
                <a:gd name="T12" fmla="*/ 413 w 572"/>
                <a:gd name="T13" fmla="*/ 539 h 616"/>
                <a:gd name="T14" fmla="*/ 570 w 572"/>
                <a:gd name="T15" fmla="*/ 288 h 6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2" h="616">
                  <a:moveTo>
                    <a:pt x="570" y="288"/>
                  </a:moveTo>
                  <a:cubicBezTo>
                    <a:pt x="572" y="131"/>
                    <a:pt x="446" y="3"/>
                    <a:pt x="289" y="1"/>
                  </a:cubicBezTo>
                  <a:cubicBezTo>
                    <a:pt x="132" y="0"/>
                    <a:pt x="3" y="126"/>
                    <a:pt x="2" y="282"/>
                  </a:cubicBezTo>
                  <a:cubicBezTo>
                    <a:pt x="0" y="396"/>
                    <a:pt x="66" y="495"/>
                    <a:pt x="162" y="541"/>
                  </a:cubicBezTo>
                  <a:cubicBezTo>
                    <a:pt x="162" y="575"/>
                    <a:pt x="161" y="613"/>
                    <a:pt x="161" y="613"/>
                  </a:cubicBezTo>
                  <a:lnTo>
                    <a:pt x="410" y="616"/>
                  </a:lnTo>
                  <a:cubicBezTo>
                    <a:pt x="410" y="616"/>
                    <a:pt x="412" y="575"/>
                    <a:pt x="413" y="539"/>
                  </a:cubicBezTo>
                  <a:cubicBezTo>
                    <a:pt x="505" y="493"/>
                    <a:pt x="569" y="398"/>
                    <a:pt x="570" y="288"/>
                  </a:cubicBez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3" name="Freeform 266">
              <a:extLst>
                <a:ext uri="{FF2B5EF4-FFF2-40B4-BE49-F238E27FC236}">
                  <a16:creationId xmlns:a16="http://schemas.microsoft.com/office/drawing/2014/main" xmlns="" id="{FF171292-F9E6-4443-97EE-8055C2FF748B}"/>
                </a:ext>
              </a:extLst>
            </p:cNvPr>
            <p:cNvSpPr>
              <a:spLocks/>
            </p:cNvSpPr>
            <p:nvPr/>
          </p:nvSpPr>
          <p:spPr bwMode="auto">
            <a:xfrm>
              <a:off x="5462215" y="1178732"/>
              <a:ext cx="304178" cy="312455"/>
            </a:xfrm>
            <a:custGeom>
              <a:avLst/>
              <a:gdLst>
                <a:gd name="T0" fmla="*/ 191 w 317"/>
                <a:gd name="T1" fmla="*/ 325 h 329"/>
                <a:gd name="T2" fmla="*/ 197 w 317"/>
                <a:gd name="T3" fmla="*/ 275 h 329"/>
                <a:gd name="T4" fmla="*/ 236 w 317"/>
                <a:gd name="T5" fmla="*/ 135 h 329"/>
                <a:gd name="T6" fmla="*/ 279 w 317"/>
                <a:gd name="T7" fmla="*/ 75 h 329"/>
                <a:gd name="T8" fmla="*/ 315 w 317"/>
                <a:gd name="T9" fmla="*/ 88 h 329"/>
                <a:gd name="T10" fmla="*/ 292 w 317"/>
                <a:gd name="T11" fmla="*/ 121 h 329"/>
                <a:gd name="T12" fmla="*/ 193 w 317"/>
                <a:gd name="T13" fmla="*/ 69 h 329"/>
                <a:gd name="T14" fmla="*/ 218 w 317"/>
                <a:gd name="T15" fmla="*/ 16 h 329"/>
                <a:gd name="T16" fmla="*/ 234 w 317"/>
                <a:gd name="T17" fmla="*/ 44 h 329"/>
                <a:gd name="T18" fmla="*/ 148 w 317"/>
                <a:gd name="T19" fmla="*/ 91 h 329"/>
                <a:gd name="T20" fmla="*/ 91 w 317"/>
                <a:gd name="T21" fmla="*/ 15 h 329"/>
                <a:gd name="T22" fmla="*/ 122 w 317"/>
                <a:gd name="T23" fmla="*/ 4 h 329"/>
                <a:gd name="T24" fmla="*/ 138 w 317"/>
                <a:gd name="T25" fmla="*/ 33 h 329"/>
                <a:gd name="T26" fmla="*/ 92 w 317"/>
                <a:gd name="T27" fmla="*/ 113 h 329"/>
                <a:gd name="T28" fmla="*/ 8 w 317"/>
                <a:gd name="T29" fmla="*/ 106 h 329"/>
                <a:gd name="T30" fmla="*/ 20 w 317"/>
                <a:gd name="T31" fmla="*/ 73 h 329"/>
                <a:gd name="T32" fmla="*/ 50 w 317"/>
                <a:gd name="T33" fmla="*/ 95 h 329"/>
                <a:gd name="T34" fmla="*/ 117 w 317"/>
                <a:gd name="T35" fmla="*/ 278 h 329"/>
                <a:gd name="T36" fmla="*/ 131 w 317"/>
                <a:gd name="T37" fmla="*/ 326 h 329"/>
                <a:gd name="T38" fmla="*/ 131 w 317"/>
                <a:gd name="T39" fmla="*/ 326 h 329"/>
                <a:gd name="T40" fmla="*/ 115 w 317"/>
                <a:gd name="T41" fmla="*/ 278 h 329"/>
                <a:gd name="T42" fmla="*/ 48 w 317"/>
                <a:gd name="T43" fmla="*/ 96 h 329"/>
                <a:gd name="T44" fmla="*/ 9 w 317"/>
                <a:gd name="T45" fmla="*/ 81 h 329"/>
                <a:gd name="T46" fmla="*/ 34 w 317"/>
                <a:gd name="T47" fmla="*/ 117 h 329"/>
                <a:gd name="T48" fmla="*/ 130 w 317"/>
                <a:gd name="T49" fmla="*/ 64 h 329"/>
                <a:gd name="T50" fmla="*/ 120 w 317"/>
                <a:gd name="T51" fmla="*/ 7 h 329"/>
                <a:gd name="T52" fmla="*/ 95 w 317"/>
                <a:gd name="T53" fmla="*/ 16 h 329"/>
                <a:gd name="T54" fmla="*/ 148 w 317"/>
                <a:gd name="T55" fmla="*/ 87 h 329"/>
                <a:gd name="T56" fmla="*/ 231 w 317"/>
                <a:gd name="T57" fmla="*/ 43 h 329"/>
                <a:gd name="T58" fmla="*/ 217 w 317"/>
                <a:gd name="T59" fmla="*/ 20 h 329"/>
                <a:gd name="T60" fmla="*/ 195 w 317"/>
                <a:gd name="T61" fmla="*/ 37 h 329"/>
                <a:gd name="T62" fmla="*/ 234 w 317"/>
                <a:gd name="T63" fmla="*/ 114 h 329"/>
                <a:gd name="T64" fmla="*/ 311 w 317"/>
                <a:gd name="T65" fmla="*/ 101 h 329"/>
                <a:gd name="T66" fmla="*/ 281 w 317"/>
                <a:gd name="T67" fmla="*/ 78 h 329"/>
                <a:gd name="T68" fmla="*/ 238 w 317"/>
                <a:gd name="T69" fmla="*/ 136 h 329"/>
                <a:gd name="T70" fmla="*/ 199 w 317"/>
                <a:gd name="T71" fmla="*/ 276 h 329"/>
                <a:gd name="T72" fmla="*/ 191 w 317"/>
                <a:gd name="T73" fmla="*/ 325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7" h="329">
                  <a:moveTo>
                    <a:pt x="190" y="328"/>
                  </a:moveTo>
                  <a:cubicBezTo>
                    <a:pt x="190" y="328"/>
                    <a:pt x="190" y="327"/>
                    <a:pt x="191" y="325"/>
                  </a:cubicBezTo>
                  <a:cubicBezTo>
                    <a:pt x="191" y="322"/>
                    <a:pt x="191" y="319"/>
                    <a:pt x="192" y="315"/>
                  </a:cubicBezTo>
                  <a:cubicBezTo>
                    <a:pt x="193" y="306"/>
                    <a:pt x="195" y="292"/>
                    <a:pt x="197" y="275"/>
                  </a:cubicBezTo>
                  <a:cubicBezTo>
                    <a:pt x="200" y="258"/>
                    <a:pt x="204" y="238"/>
                    <a:pt x="209" y="214"/>
                  </a:cubicBezTo>
                  <a:cubicBezTo>
                    <a:pt x="215" y="190"/>
                    <a:pt x="223" y="163"/>
                    <a:pt x="236" y="135"/>
                  </a:cubicBezTo>
                  <a:cubicBezTo>
                    <a:pt x="243" y="121"/>
                    <a:pt x="250" y="107"/>
                    <a:pt x="260" y="93"/>
                  </a:cubicBezTo>
                  <a:cubicBezTo>
                    <a:pt x="265" y="86"/>
                    <a:pt x="271" y="79"/>
                    <a:pt x="279" y="75"/>
                  </a:cubicBezTo>
                  <a:cubicBezTo>
                    <a:pt x="288" y="72"/>
                    <a:pt x="298" y="72"/>
                    <a:pt x="306" y="77"/>
                  </a:cubicBezTo>
                  <a:cubicBezTo>
                    <a:pt x="311" y="79"/>
                    <a:pt x="314" y="83"/>
                    <a:pt x="315" y="88"/>
                  </a:cubicBezTo>
                  <a:cubicBezTo>
                    <a:pt x="317" y="93"/>
                    <a:pt x="316" y="98"/>
                    <a:pt x="314" y="103"/>
                  </a:cubicBezTo>
                  <a:cubicBezTo>
                    <a:pt x="309" y="111"/>
                    <a:pt x="301" y="118"/>
                    <a:pt x="292" y="121"/>
                  </a:cubicBezTo>
                  <a:cubicBezTo>
                    <a:pt x="273" y="128"/>
                    <a:pt x="251" y="126"/>
                    <a:pt x="233" y="116"/>
                  </a:cubicBezTo>
                  <a:cubicBezTo>
                    <a:pt x="214" y="107"/>
                    <a:pt x="199" y="89"/>
                    <a:pt x="193" y="69"/>
                  </a:cubicBezTo>
                  <a:cubicBezTo>
                    <a:pt x="190" y="58"/>
                    <a:pt x="189" y="47"/>
                    <a:pt x="192" y="36"/>
                  </a:cubicBezTo>
                  <a:cubicBezTo>
                    <a:pt x="195" y="25"/>
                    <a:pt x="205" y="15"/>
                    <a:pt x="218" y="16"/>
                  </a:cubicBezTo>
                  <a:cubicBezTo>
                    <a:pt x="224" y="17"/>
                    <a:pt x="230" y="21"/>
                    <a:pt x="232" y="26"/>
                  </a:cubicBezTo>
                  <a:cubicBezTo>
                    <a:pt x="235" y="32"/>
                    <a:pt x="236" y="38"/>
                    <a:pt x="234" y="44"/>
                  </a:cubicBezTo>
                  <a:cubicBezTo>
                    <a:pt x="231" y="56"/>
                    <a:pt x="223" y="65"/>
                    <a:pt x="214" y="72"/>
                  </a:cubicBezTo>
                  <a:cubicBezTo>
                    <a:pt x="196" y="87"/>
                    <a:pt x="171" y="95"/>
                    <a:pt x="148" y="91"/>
                  </a:cubicBezTo>
                  <a:cubicBezTo>
                    <a:pt x="124" y="87"/>
                    <a:pt x="103" y="71"/>
                    <a:pt x="93" y="49"/>
                  </a:cubicBezTo>
                  <a:cubicBezTo>
                    <a:pt x="88" y="38"/>
                    <a:pt x="87" y="26"/>
                    <a:pt x="91" y="15"/>
                  </a:cubicBezTo>
                  <a:cubicBezTo>
                    <a:pt x="94" y="9"/>
                    <a:pt x="98" y="4"/>
                    <a:pt x="104" y="2"/>
                  </a:cubicBezTo>
                  <a:cubicBezTo>
                    <a:pt x="110" y="0"/>
                    <a:pt x="116" y="1"/>
                    <a:pt x="122" y="4"/>
                  </a:cubicBezTo>
                  <a:cubicBezTo>
                    <a:pt x="127" y="7"/>
                    <a:pt x="131" y="11"/>
                    <a:pt x="133" y="17"/>
                  </a:cubicBezTo>
                  <a:cubicBezTo>
                    <a:pt x="136" y="22"/>
                    <a:pt x="137" y="27"/>
                    <a:pt x="138" y="33"/>
                  </a:cubicBezTo>
                  <a:cubicBezTo>
                    <a:pt x="138" y="44"/>
                    <a:pt x="137" y="55"/>
                    <a:pt x="133" y="65"/>
                  </a:cubicBezTo>
                  <a:cubicBezTo>
                    <a:pt x="126" y="86"/>
                    <a:pt x="111" y="103"/>
                    <a:pt x="92" y="113"/>
                  </a:cubicBezTo>
                  <a:cubicBezTo>
                    <a:pt x="74" y="122"/>
                    <a:pt x="53" y="125"/>
                    <a:pt x="33" y="120"/>
                  </a:cubicBezTo>
                  <a:cubicBezTo>
                    <a:pt x="24" y="118"/>
                    <a:pt x="14" y="114"/>
                    <a:pt x="8" y="106"/>
                  </a:cubicBezTo>
                  <a:cubicBezTo>
                    <a:pt x="2" y="99"/>
                    <a:pt x="0" y="87"/>
                    <a:pt x="7" y="79"/>
                  </a:cubicBezTo>
                  <a:cubicBezTo>
                    <a:pt x="10" y="75"/>
                    <a:pt x="15" y="73"/>
                    <a:pt x="20" y="73"/>
                  </a:cubicBezTo>
                  <a:cubicBezTo>
                    <a:pt x="24" y="72"/>
                    <a:pt x="29" y="73"/>
                    <a:pt x="33" y="76"/>
                  </a:cubicBezTo>
                  <a:cubicBezTo>
                    <a:pt x="42" y="80"/>
                    <a:pt x="47" y="88"/>
                    <a:pt x="50" y="95"/>
                  </a:cubicBezTo>
                  <a:cubicBezTo>
                    <a:pt x="57" y="111"/>
                    <a:pt x="63" y="126"/>
                    <a:pt x="69" y="140"/>
                  </a:cubicBezTo>
                  <a:cubicBezTo>
                    <a:pt x="91" y="198"/>
                    <a:pt x="106" y="245"/>
                    <a:pt x="117" y="278"/>
                  </a:cubicBezTo>
                  <a:cubicBezTo>
                    <a:pt x="122" y="294"/>
                    <a:pt x="126" y="307"/>
                    <a:pt x="128" y="316"/>
                  </a:cubicBezTo>
                  <a:cubicBezTo>
                    <a:pt x="130" y="320"/>
                    <a:pt x="131" y="323"/>
                    <a:pt x="131" y="326"/>
                  </a:cubicBezTo>
                  <a:cubicBezTo>
                    <a:pt x="132" y="328"/>
                    <a:pt x="132" y="329"/>
                    <a:pt x="132" y="329"/>
                  </a:cubicBezTo>
                  <a:cubicBezTo>
                    <a:pt x="132" y="329"/>
                    <a:pt x="132" y="328"/>
                    <a:pt x="131" y="326"/>
                  </a:cubicBezTo>
                  <a:cubicBezTo>
                    <a:pt x="130" y="323"/>
                    <a:pt x="129" y="320"/>
                    <a:pt x="128" y="316"/>
                  </a:cubicBezTo>
                  <a:cubicBezTo>
                    <a:pt x="125" y="307"/>
                    <a:pt x="121" y="294"/>
                    <a:pt x="115" y="278"/>
                  </a:cubicBezTo>
                  <a:cubicBezTo>
                    <a:pt x="105" y="246"/>
                    <a:pt x="89" y="198"/>
                    <a:pt x="66" y="141"/>
                  </a:cubicBezTo>
                  <a:cubicBezTo>
                    <a:pt x="61" y="127"/>
                    <a:pt x="55" y="112"/>
                    <a:pt x="48" y="96"/>
                  </a:cubicBezTo>
                  <a:cubicBezTo>
                    <a:pt x="44" y="89"/>
                    <a:pt x="39" y="82"/>
                    <a:pt x="32" y="78"/>
                  </a:cubicBezTo>
                  <a:cubicBezTo>
                    <a:pt x="25" y="74"/>
                    <a:pt x="14" y="74"/>
                    <a:pt x="9" y="81"/>
                  </a:cubicBezTo>
                  <a:cubicBezTo>
                    <a:pt x="4" y="87"/>
                    <a:pt x="5" y="98"/>
                    <a:pt x="10" y="104"/>
                  </a:cubicBezTo>
                  <a:cubicBezTo>
                    <a:pt x="16" y="111"/>
                    <a:pt x="25" y="115"/>
                    <a:pt x="34" y="117"/>
                  </a:cubicBezTo>
                  <a:cubicBezTo>
                    <a:pt x="53" y="121"/>
                    <a:pt x="73" y="119"/>
                    <a:pt x="91" y="110"/>
                  </a:cubicBezTo>
                  <a:cubicBezTo>
                    <a:pt x="109" y="101"/>
                    <a:pt x="123" y="84"/>
                    <a:pt x="130" y="64"/>
                  </a:cubicBezTo>
                  <a:cubicBezTo>
                    <a:pt x="133" y="54"/>
                    <a:pt x="135" y="44"/>
                    <a:pt x="134" y="33"/>
                  </a:cubicBezTo>
                  <a:cubicBezTo>
                    <a:pt x="134" y="23"/>
                    <a:pt x="129" y="12"/>
                    <a:pt x="120" y="7"/>
                  </a:cubicBezTo>
                  <a:cubicBezTo>
                    <a:pt x="115" y="4"/>
                    <a:pt x="110" y="4"/>
                    <a:pt x="105" y="5"/>
                  </a:cubicBezTo>
                  <a:cubicBezTo>
                    <a:pt x="100" y="7"/>
                    <a:pt x="97" y="11"/>
                    <a:pt x="95" y="16"/>
                  </a:cubicBezTo>
                  <a:cubicBezTo>
                    <a:pt x="91" y="26"/>
                    <a:pt x="91" y="38"/>
                    <a:pt x="96" y="48"/>
                  </a:cubicBezTo>
                  <a:cubicBezTo>
                    <a:pt x="105" y="68"/>
                    <a:pt x="126" y="83"/>
                    <a:pt x="148" y="87"/>
                  </a:cubicBezTo>
                  <a:cubicBezTo>
                    <a:pt x="171" y="91"/>
                    <a:pt x="194" y="83"/>
                    <a:pt x="212" y="69"/>
                  </a:cubicBezTo>
                  <a:cubicBezTo>
                    <a:pt x="220" y="62"/>
                    <a:pt x="228" y="54"/>
                    <a:pt x="231" y="43"/>
                  </a:cubicBezTo>
                  <a:cubicBezTo>
                    <a:pt x="232" y="38"/>
                    <a:pt x="231" y="33"/>
                    <a:pt x="229" y="28"/>
                  </a:cubicBezTo>
                  <a:cubicBezTo>
                    <a:pt x="227" y="23"/>
                    <a:pt x="222" y="20"/>
                    <a:pt x="217" y="20"/>
                  </a:cubicBezTo>
                  <a:cubicBezTo>
                    <a:pt x="212" y="19"/>
                    <a:pt x="207" y="21"/>
                    <a:pt x="203" y="24"/>
                  </a:cubicBezTo>
                  <a:cubicBezTo>
                    <a:pt x="199" y="27"/>
                    <a:pt x="196" y="32"/>
                    <a:pt x="195" y="37"/>
                  </a:cubicBezTo>
                  <a:cubicBezTo>
                    <a:pt x="192" y="47"/>
                    <a:pt x="193" y="58"/>
                    <a:pt x="196" y="68"/>
                  </a:cubicBezTo>
                  <a:cubicBezTo>
                    <a:pt x="202" y="88"/>
                    <a:pt x="216" y="105"/>
                    <a:pt x="234" y="114"/>
                  </a:cubicBezTo>
                  <a:cubicBezTo>
                    <a:pt x="252" y="123"/>
                    <a:pt x="273" y="124"/>
                    <a:pt x="291" y="118"/>
                  </a:cubicBezTo>
                  <a:cubicBezTo>
                    <a:pt x="299" y="115"/>
                    <a:pt x="307" y="109"/>
                    <a:pt x="311" y="101"/>
                  </a:cubicBezTo>
                  <a:cubicBezTo>
                    <a:pt x="315" y="93"/>
                    <a:pt x="312" y="83"/>
                    <a:pt x="305" y="79"/>
                  </a:cubicBezTo>
                  <a:cubicBezTo>
                    <a:pt x="298" y="75"/>
                    <a:pt x="288" y="74"/>
                    <a:pt x="281" y="78"/>
                  </a:cubicBezTo>
                  <a:cubicBezTo>
                    <a:pt x="273" y="81"/>
                    <a:pt x="267" y="88"/>
                    <a:pt x="262" y="94"/>
                  </a:cubicBezTo>
                  <a:cubicBezTo>
                    <a:pt x="252" y="108"/>
                    <a:pt x="245" y="122"/>
                    <a:pt x="238" y="136"/>
                  </a:cubicBezTo>
                  <a:cubicBezTo>
                    <a:pt x="225" y="164"/>
                    <a:pt x="217" y="191"/>
                    <a:pt x="211" y="214"/>
                  </a:cubicBezTo>
                  <a:cubicBezTo>
                    <a:pt x="205" y="238"/>
                    <a:pt x="202" y="259"/>
                    <a:pt x="199" y="276"/>
                  </a:cubicBezTo>
                  <a:cubicBezTo>
                    <a:pt x="196" y="293"/>
                    <a:pt x="194" y="306"/>
                    <a:pt x="193" y="315"/>
                  </a:cubicBezTo>
                  <a:cubicBezTo>
                    <a:pt x="192" y="319"/>
                    <a:pt x="191" y="323"/>
                    <a:pt x="191" y="325"/>
                  </a:cubicBezTo>
                  <a:cubicBezTo>
                    <a:pt x="191" y="327"/>
                    <a:pt x="190" y="328"/>
                    <a:pt x="190" y="328"/>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4" name="Freeform 267">
              <a:extLst>
                <a:ext uri="{FF2B5EF4-FFF2-40B4-BE49-F238E27FC236}">
                  <a16:creationId xmlns:a16="http://schemas.microsoft.com/office/drawing/2014/main" xmlns="" id="{9C533ACC-AFF2-41A8-B504-07E63A96D3A5}"/>
                </a:ext>
              </a:extLst>
            </p:cNvPr>
            <p:cNvSpPr>
              <a:spLocks/>
            </p:cNvSpPr>
            <p:nvPr/>
          </p:nvSpPr>
          <p:spPr bwMode="auto">
            <a:xfrm>
              <a:off x="5491185" y="1503601"/>
              <a:ext cx="235893" cy="33108"/>
            </a:xfrm>
            <a:custGeom>
              <a:avLst/>
              <a:gdLst>
                <a:gd name="T0" fmla="*/ 230 w 246"/>
                <a:gd name="T1" fmla="*/ 34 h 35"/>
                <a:gd name="T2" fmla="*/ 16 w 246"/>
                <a:gd name="T3" fmla="*/ 32 h 35"/>
                <a:gd name="T4" fmla="*/ 0 w 246"/>
                <a:gd name="T5" fmla="*/ 16 h 35"/>
                <a:gd name="T6" fmla="*/ 16 w 246"/>
                <a:gd name="T7" fmla="*/ 0 h 35"/>
                <a:gd name="T8" fmla="*/ 230 w 246"/>
                <a:gd name="T9" fmla="*/ 2 h 35"/>
                <a:gd name="T10" fmla="*/ 246 w 246"/>
                <a:gd name="T11" fmla="*/ 19 h 35"/>
                <a:gd name="T12" fmla="*/ 230 w 246"/>
                <a:gd name="T13" fmla="*/ 34 h 35"/>
              </a:gdLst>
              <a:ahLst/>
              <a:cxnLst>
                <a:cxn ang="0">
                  <a:pos x="T0" y="T1"/>
                </a:cxn>
                <a:cxn ang="0">
                  <a:pos x="T2" y="T3"/>
                </a:cxn>
                <a:cxn ang="0">
                  <a:pos x="T4" y="T5"/>
                </a:cxn>
                <a:cxn ang="0">
                  <a:pos x="T6" y="T7"/>
                </a:cxn>
                <a:cxn ang="0">
                  <a:pos x="T8" y="T9"/>
                </a:cxn>
                <a:cxn ang="0">
                  <a:pos x="T10" y="T11"/>
                </a:cxn>
                <a:cxn ang="0">
                  <a:pos x="T12" y="T13"/>
                </a:cxn>
              </a:cxnLst>
              <a:rect l="0" t="0" r="r" b="b"/>
              <a:pathLst>
                <a:path w="246" h="35">
                  <a:moveTo>
                    <a:pt x="230" y="34"/>
                  </a:moveTo>
                  <a:lnTo>
                    <a:pt x="16" y="32"/>
                  </a:lnTo>
                  <a:cubicBezTo>
                    <a:pt x="7" y="32"/>
                    <a:pt x="0" y="25"/>
                    <a:pt x="0" y="16"/>
                  </a:cubicBezTo>
                  <a:cubicBezTo>
                    <a:pt x="0" y="7"/>
                    <a:pt x="7" y="0"/>
                    <a:pt x="16" y="0"/>
                  </a:cubicBezTo>
                  <a:lnTo>
                    <a:pt x="230" y="2"/>
                  </a:lnTo>
                  <a:cubicBezTo>
                    <a:pt x="239" y="2"/>
                    <a:pt x="246" y="10"/>
                    <a:pt x="246" y="19"/>
                  </a:cubicBezTo>
                  <a:cubicBezTo>
                    <a:pt x="246" y="27"/>
                    <a:pt x="238" y="35"/>
                    <a:pt x="230" y="34"/>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5" name="Freeform 268">
              <a:extLst>
                <a:ext uri="{FF2B5EF4-FFF2-40B4-BE49-F238E27FC236}">
                  <a16:creationId xmlns:a16="http://schemas.microsoft.com/office/drawing/2014/main" xmlns="" id="{A0DE47ED-F5FB-4496-936C-8B7A08C833FE}"/>
                </a:ext>
              </a:extLst>
            </p:cNvPr>
            <p:cNvSpPr>
              <a:spLocks/>
            </p:cNvSpPr>
            <p:nvPr/>
          </p:nvSpPr>
          <p:spPr bwMode="auto">
            <a:xfrm>
              <a:off x="5491185" y="1547056"/>
              <a:ext cx="235893" cy="99324"/>
            </a:xfrm>
            <a:custGeom>
              <a:avLst/>
              <a:gdLst>
                <a:gd name="T0" fmla="*/ 230 w 246"/>
                <a:gd name="T1" fmla="*/ 2 h 104"/>
                <a:gd name="T2" fmla="*/ 17 w 246"/>
                <a:gd name="T3" fmla="*/ 0 h 104"/>
                <a:gd name="T4" fmla="*/ 0 w 246"/>
                <a:gd name="T5" fmla="*/ 16 h 104"/>
                <a:gd name="T6" fmla="*/ 16 w 246"/>
                <a:gd name="T7" fmla="*/ 32 h 104"/>
                <a:gd name="T8" fmla="*/ 40 w 246"/>
                <a:gd name="T9" fmla="*/ 33 h 104"/>
                <a:gd name="T10" fmla="*/ 70 w 246"/>
                <a:gd name="T11" fmla="*/ 92 h 104"/>
                <a:gd name="T12" fmla="*/ 88 w 246"/>
                <a:gd name="T13" fmla="*/ 103 h 104"/>
                <a:gd name="T14" fmla="*/ 165 w 246"/>
                <a:gd name="T15" fmla="*/ 104 h 104"/>
                <a:gd name="T16" fmla="*/ 183 w 246"/>
                <a:gd name="T17" fmla="*/ 93 h 104"/>
                <a:gd name="T18" fmla="*/ 214 w 246"/>
                <a:gd name="T19" fmla="*/ 34 h 104"/>
                <a:gd name="T20" fmla="*/ 230 w 246"/>
                <a:gd name="T21" fmla="*/ 35 h 104"/>
                <a:gd name="T22" fmla="*/ 246 w 246"/>
                <a:gd name="T23" fmla="*/ 19 h 104"/>
                <a:gd name="T24" fmla="*/ 230 w 246"/>
                <a:gd name="T25" fmla="*/ 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6" h="104">
                  <a:moveTo>
                    <a:pt x="230" y="2"/>
                  </a:moveTo>
                  <a:lnTo>
                    <a:pt x="17" y="0"/>
                  </a:lnTo>
                  <a:cubicBezTo>
                    <a:pt x="8" y="0"/>
                    <a:pt x="1" y="7"/>
                    <a:pt x="0" y="16"/>
                  </a:cubicBezTo>
                  <a:cubicBezTo>
                    <a:pt x="0" y="25"/>
                    <a:pt x="7" y="32"/>
                    <a:pt x="16" y="32"/>
                  </a:cubicBezTo>
                  <a:lnTo>
                    <a:pt x="40" y="33"/>
                  </a:lnTo>
                  <a:lnTo>
                    <a:pt x="70" y="92"/>
                  </a:lnTo>
                  <a:cubicBezTo>
                    <a:pt x="74" y="99"/>
                    <a:pt x="81" y="103"/>
                    <a:pt x="88" y="103"/>
                  </a:cubicBezTo>
                  <a:lnTo>
                    <a:pt x="165" y="104"/>
                  </a:lnTo>
                  <a:cubicBezTo>
                    <a:pt x="173" y="104"/>
                    <a:pt x="180" y="100"/>
                    <a:pt x="183" y="93"/>
                  </a:cubicBezTo>
                  <a:lnTo>
                    <a:pt x="214" y="34"/>
                  </a:lnTo>
                  <a:lnTo>
                    <a:pt x="230" y="35"/>
                  </a:lnTo>
                  <a:cubicBezTo>
                    <a:pt x="239" y="35"/>
                    <a:pt x="246" y="28"/>
                    <a:pt x="246" y="19"/>
                  </a:cubicBezTo>
                  <a:cubicBezTo>
                    <a:pt x="246" y="10"/>
                    <a:pt x="239" y="3"/>
                    <a:pt x="230" y="2"/>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6" name="Freeform 269">
              <a:extLst>
                <a:ext uri="{FF2B5EF4-FFF2-40B4-BE49-F238E27FC236}">
                  <a16:creationId xmlns:a16="http://schemas.microsoft.com/office/drawing/2014/main" xmlns="" id="{FC30276D-8C78-4065-8D7C-585FC360536A}"/>
                </a:ext>
              </a:extLst>
            </p:cNvPr>
            <p:cNvSpPr>
              <a:spLocks/>
            </p:cNvSpPr>
            <p:nvPr/>
          </p:nvSpPr>
          <p:spPr bwMode="auto">
            <a:xfrm>
              <a:off x="5367030" y="957324"/>
              <a:ext cx="186231" cy="306246"/>
            </a:xfrm>
            <a:custGeom>
              <a:avLst/>
              <a:gdLst>
                <a:gd name="T0" fmla="*/ 39 w 193"/>
                <a:gd name="T1" fmla="*/ 321 h 321"/>
                <a:gd name="T2" fmla="*/ 27 w 193"/>
                <a:gd name="T3" fmla="*/ 309 h 321"/>
                <a:gd name="T4" fmla="*/ 9 w 193"/>
                <a:gd name="T5" fmla="*/ 267 h 321"/>
                <a:gd name="T6" fmla="*/ 2 w 193"/>
                <a:gd name="T7" fmla="*/ 199 h 321"/>
                <a:gd name="T8" fmla="*/ 22 w 193"/>
                <a:gd name="T9" fmla="*/ 117 h 321"/>
                <a:gd name="T10" fmla="*/ 73 w 193"/>
                <a:gd name="T11" fmla="*/ 49 h 321"/>
                <a:gd name="T12" fmla="*/ 130 w 193"/>
                <a:gd name="T13" fmla="*/ 12 h 321"/>
                <a:gd name="T14" fmla="*/ 174 w 193"/>
                <a:gd name="T15" fmla="*/ 0 h 321"/>
                <a:gd name="T16" fmla="*/ 182 w 193"/>
                <a:gd name="T17" fmla="*/ 0 h 321"/>
                <a:gd name="T18" fmla="*/ 192 w 193"/>
                <a:gd name="T19" fmla="*/ 2 h 321"/>
                <a:gd name="T20" fmla="*/ 142 w 193"/>
                <a:gd name="T21" fmla="*/ 34 h 321"/>
                <a:gd name="T22" fmla="*/ 54 w 193"/>
                <a:gd name="T23" fmla="*/ 132 h 321"/>
                <a:gd name="T24" fmla="*/ 33 w 193"/>
                <a:gd name="T25" fmla="*/ 262 h 321"/>
                <a:gd name="T26" fmla="*/ 40 w 193"/>
                <a:gd name="T27" fmla="*/ 321 h 321"/>
                <a:gd name="T28" fmla="*/ 39 w 193"/>
                <a:gd name="T29" fmla="*/ 32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3" h="321">
                  <a:moveTo>
                    <a:pt x="39" y="321"/>
                  </a:moveTo>
                  <a:cubicBezTo>
                    <a:pt x="37" y="321"/>
                    <a:pt x="32" y="317"/>
                    <a:pt x="27" y="309"/>
                  </a:cubicBezTo>
                  <a:cubicBezTo>
                    <a:pt x="21" y="300"/>
                    <a:pt x="14" y="286"/>
                    <a:pt x="9" y="267"/>
                  </a:cubicBezTo>
                  <a:cubicBezTo>
                    <a:pt x="4" y="248"/>
                    <a:pt x="0" y="225"/>
                    <a:pt x="2" y="199"/>
                  </a:cubicBezTo>
                  <a:cubicBezTo>
                    <a:pt x="3" y="173"/>
                    <a:pt x="10" y="145"/>
                    <a:pt x="22" y="117"/>
                  </a:cubicBezTo>
                  <a:lnTo>
                    <a:pt x="73" y="49"/>
                  </a:lnTo>
                  <a:cubicBezTo>
                    <a:pt x="92" y="32"/>
                    <a:pt x="113" y="20"/>
                    <a:pt x="130" y="12"/>
                  </a:cubicBezTo>
                  <a:cubicBezTo>
                    <a:pt x="148" y="5"/>
                    <a:pt x="164" y="1"/>
                    <a:pt x="174" y="0"/>
                  </a:cubicBezTo>
                  <a:cubicBezTo>
                    <a:pt x="177" y="0"/>
                    <a:pt x="179" y="0"/>
                    <a:pt x="182" y="0"/>
                  </a:cubicBezTo>
                  <a:cubicBezTo>
                    <a:pt x="188" y="0"/>
                    <a:pt x="191" y="1"/>
                    <a:pt x="192" y="2"/>
                  </a:cubicBezTo>
                  <a:cubicBezTo>
                    <a:pt x="193" y="8"/>
                    <a:pt x="171" y="15"/>
                    <a:pt x="142" y="34"/>
                  </a:cubicBezTo>
                  <a:cubicBezTo>
                    <a:pt x="113" y="53"/>
                    <a:pt x="76" y="86"/>
                    <a:pt x="54" y="132"/>
                  </a:cubicBezTo>
                  <a:cubicBezTo>
                    <a:pt x="32" y="179"/>
                    <a:pt x="29" y="228"/>
                    <a:pt x="33" y="262"/>
                  </a:cubicBezTo>
                  <a:cubicBezTo>
                    <a:pt x="37" y="297"/>
                    <a:pt x="45" y="319"/>
                    <a:pt x="40" y="321"/>
                  </a:cubicBezTo>
                  <a:cubicBezTo>
                    <a:pt x="40" y="321"/>
                    <a:pt x="39" y="321"/>
                    <a:pt x="39" y="321"/>
                  </a:cubicBezTo>
                </a:path>
              </a:pathLst>
            </a:custGeom>
            <a:solidFill>
              <a:srgbClr val="F252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7" name="Freeform 270">
              <a:extLst>
                <a:ext uri="{FF2B5EF4-FFF2-40B4-BE49-F238E27FC236}">
                  <a16:creationId xmlns:a16="http://schemas.microsoft.com/office/drawing/2014/main" xmlns="" id="{725C7684-85CB-49B2-8EB8-1A4FB3216F16}"/>
                </a:ext>
              </a:extLst>
            </p:cNvPr>
            <p:cNvSpPr>
              <a:spLocks/>
            </p:cNvSpPr>
            <p:nvPr/>
          </p:nvSpPr>
          <p:spPr bwMode="auto">
            <a:xfrm>
              <a:off x="5582230" y="936630"/>
              <a:ext cx="70354" cy="35178"/>
            </a:xfrm>
            <a:custGeom>
              <a:avLst/>
              <a:gdLst>
                <a:gd name="T0" fmla="*/ 36 w 73"/>
                <a:gd name="T1" fmla="*/ 35 h 35"/>
                <a:gd name="T2" fmla="*/ 0 w 73"/>
                <a:gd name="T3" fmla="*/ 20 h 35"/>
                <a:gd name="T4" fmla="*/ 9 w 73"/>
                <a:gd name="T5" fmla="*/ 7 h 35"/>
                <a:gd name="T6" fmla="*/ 35 w 73"/>
                <a:gd name="T7" fmla="*/ 0 h 35"/>
                <a:gd name="T8" fmla="*/ 36 w 73"/>
                <a:gd name="T9" fmla="*/ 0 h 35"/>
                <a:gd name="T10" fmla="*/ 63 w 73"/>
                <a:gd name="T11" fmla="*/ 8 h 35"/>
                <a:gd name="T12" fmla="*/ 72 w 73"/>
                <a:gd name="T13" fmla="*/ 21 h 35"/>
                <a:gd name="T14" fmla="*/ 36 w 7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5">
                  <a:moveTo>
                    <a:pt x="36" y="35"/>
                  </a:moveTo>
                  <a:cubicBezTo>
                    <a:pt x="18" y="35"/>
                    <a:pt x="2" y="30"/>
                    <a:pt x="0" y="20"/>
                  </a:cubicBezTo>
                  <a:cubicBezTo>
                    <a:pt x="0" y="16"/>
                    <a:pt x="3" y="11"/>
                    <a:pt x="9" y="7"/>
                  </a:cubicBezTo>
                  <a:cubicBezTo>
                    <a:pt x="16" y="3"/>
                    <a:pt x="25" y="0"/>
                    <a:pt x="35" y="0"/>
                  </a:cubicBezTo>
                  <a:cubicBezTo>
                    <a:pt x="36" y="0"/>
                    <a:pt x="36" y="0"/>
                    <a:pt x="36" y="0"/>
                  </a:cubicBezTo>
                  <a:cubicBezTo>
                    <a:pt x="47" y="1"/>
                    <a:pt x="57" y="3"/>
                    <a:pt x="63" y="8"/>
                  </a:cubicBezTo>
                  <a:cubicBezTo>
                    <a:pt x="70" y="12"/>
                    <a:pt x="73" y="17"/>
                    <a:pt x="72" y="21"/>
                  </a:cubicBezTo>
                  <a:lnTo>
                    <a:pt x="36" y="35"/>
                  </a:lnTo>
                </a:path>
              </a:pathLst>
            </a:custGeom>
            <a:solidFill>
              <a:srgbClr val="F252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8" name="Freeform 271">
              <a:extLst>
                <a:ext uri="{FF2B5EF4-FFF2-40B4-BE49-F238E27FC236}">
                  <a16:creationId xmlns:a16="http://schemas.microsoft.com/office/drawing/2014/main" xmlns="" id="{6229C599-6577-442B-B9A3-4D280D9A731E}"/>
                </a:ext>
              </a:extLst>
            </p:cNvPr>
            <p:cNvSpPr>
              <a:spLocks/>
            </p:cNvSpPr>
            <p:nvPr/>
          </p:nvSpPr>
          <p:spPr bwMode="auto">
            <a:xfrm>
              <a:off x="5565676" y="1627755"/>
              <a:ext cx="97255" cy="16554"/>
            </a:xfrm>
            <a:custGeom>
              <a:avLst/>
              <a:gdLst>
                <a:gd name="T0" fmla="*/ 101 w 101"/>
                <a:gd name="T1" fmla="*/ 13 h 16"/>
                <a:gd name="T2" fmla="*/ 87 w 101"/>
                <a:gd name="T3" fmla="*/ 9 h 16"/>
                <a:gd name="T4" fmla="*/ 50 w 101"/>
                <a:gd name="T5" fmla="*/ 4 h 16"/>
                <a:gd name="T6" fmla="*/ 14 w 101"/>
                <a:gd name="T7" fmla="*/ 10 h 16"/>
                <a:gd name="T8" fmla="*/ 0 w 101"/>
                <a:gd name="T9" fmla="*/ 15 h 16"/>
                <a:gd name="T10" fmla="*/ 14 w 101"/>
                <a:gd name="T11" fmla="*/ 8 h 16"/>
                <a:gd name="T12" fmla="*/ 50 w 101"/>
                <a:gd name="T13" fmla="*/ 0 h 16"/>
                <a:gd name="T14" fmla="*/ 87 w 101"/>
                <a:gd name="T15" fmla="*/ 6 h 16"/>
                <a:gd name="T16" fmla="*/ 101 w 101"/>
                <a:gd name="T17"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6">
                  <a:moveTo>
                    <a:pt x="101" y="13"/>
                  </a:moveTo>
                  <a:cubicBezTo>
                    <a:pt x="101" y="14"/>
                    <a:pt x="96" y="11"/>
                    <a:pt x="87" y="9"/>
                  </a:cubicBezTo>
                  <a:cubicBezTo>
                    <a:pt x="78" y="6"/>
                    <a:pt x="65" y="3"/>
                    <a:pt x="50" y="4"/>
                  </a:cubicBezTo>
                  <a:cubicBezTo>
                    <a:pt x="36" y="4"/>
                    <a:pt x="23" y="7"/>
                    <a:pt x="14" y="10"/>
                  </a:cubicBezTo>
                  <a:cubicBezTo>
                    <a:pt x="5" y="13"/>
                    <a:pt x="0" y="16"/>
                    <a:pt x="0" y="15"/>
                  </a:cubicBezTo>
                  <a:cubicBezTo>
                    <a:pt x="0" y="15"/>
                    <a:pt x="5" y="11"/>
                    <a:pt x="14" y="8"/>
                  </a:cubicBezTo>
                  <a:cubicBezTo>
                    <a:pt x="22" y="4"/>
                    <a:pt x="36" y="0"/>
                    <a:pt x="50" y="0"/>
                  </a:cubicBezTo>
                  <a:cubicBezTo>
                    <a:pt x="65" y="0"/>
                    <a:pt x="78" y="3"/>
                    <a:pt x="87" y="6"/>
                  </a:cubicBezTo>
                  <a:cubicBezTo>
                    <a:pt x="96" y="10"/>
                    <a:pt x="101" y="13"/>
                    <a:pt x="101" y="13"/>
                  </a:cubicBezTo>
                  <a:close/>
                </a:path>
              </a:pathLst>
            </a:custGeom>
            <a:solidFill>
              <a:srgbClr val="365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9" name="Freeform 272">
              <a:extLst>
                <a:ext uri="{FF2B5EF4-FFF2-40B4-BE49-F238E27FC236}">
                  <a16:creationId xmlns:a16="http://schemas.microsoft.com/office/drawing/2014/main" xmlns="" id="{4DA0F32B-08F0-423B-80C9-F8F0BD618598}"/>
                </a:ext>
              </a:extLst>
            </p:cNvPr>
            <p:cNvSpPr>
              <a:spLocks/>
            </p:cNvSpPr>
            <p:nvPr/>
          </p:nvSpPr>
          <p:spPr bwMode="auto">
            <a:xfrm>
              <a:off x="5530499" y="1578094"/>
              <a:ext cx="167609" cy="4138"/>
            </a:xfrm>
            <a:custGeom>
              <a:avLst/>
              <a:gdLst>
                <a:gd name="T0" fmla="*/ 173 w 173"/>
                <a:gd name="T1" fmla="*/ 3 h 4"/>
                <a:gd name="T2" fmla="*/ 86 w 173"/>
                <a:gd name="T3" fmla="*/ 4 h 4"/>
                <a:gd name="T4" fmla="*/ 0 w 173"/>
                <a:gd name="T5" fmla="*/ 1 h 4"/>
                <a:gd name="T6" fmla="*/ 86 w 173"/>
                <a:gd name="T7" fmla="*/ 0 h 4"/>
                <a:gd name="T8" fmla="*/ 173 w 173"/>
                <a:gd name="T9" fmla="*/ 3 h 4"/>
              </a:gdLst>
              <a:ahLst/>
              <a:cxnLst>
                <a:cxn ang="0">
                  <a:pos x="T0" y="T1"/>
                </a:cxn>
                <a:cxn ang="0">
                  <a:pos x="T2" y="T3"/>
                </a:cxn>
                <a:cxn ang="0">
                  <a:pos x="T4" y="T5"/>
                </a:cxn>
                <a:cxn ang="0">
                  <a:pos x="T6" y="T7"/>
                </a:cxn>
                <a:cxn ang="0">
                  <a:pos x="T8" y="T9"/>
                </a:cxn>
              </a:cxnLst>
              <a:rect l="0" t="0" r="r" b="b"/>
              <a:pathLst>
                <a:path w="173" h="4">
                  <a:moveTo>
                    <a:pt x="173" y="3"/>
                  </a:moveTo>
                  <a:cubicBezTo>
                    <a:pt x="173" y="4"/>
                    <a:pt x="134" y="4"/>
                    <a:pt x="86" y="4"/>
                  </a:cubicBezTo>
                  <a:cubicBezTo>
                    <a:pt x="39" y="3"/>
                    <a:pt x="0" y="2"/>
                    <a:pt x="0" y="1"/>
                  </a:cubicBezTo>
                  <a:cubicBezTo>
                    <a:pt x="0" y="0"/>
                    <a:pt x="39" y="0"/>
                    <a:pt x="86" y="0"/>
                  </a:cubicBezTo>
                  <a:cubicBezTo>
                    <a:pt x="134" y="1"/>
                    <a:pt x="173" y="2"/>
                    <a:pt x="173" y="3"/>
                  </a:cubicBezTo>
                  <a:close/>
                </a:path>
              </a:pathLst>
            </a:custGeom>
            <a:solidFill>
              <a:srgbClr val="365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0" name="Freeform 273">
              <a:extLst>
                <a:ext uri="{FF2B5EF4-FFF2-40B4-BE49-F238E27FC236}">
                  <a16:creationId xmlns:a16="http://schemas.microsoft.com/office/drawing/2014/main" xmlns="" id="{F7DFC3F8-5669-4B2D-ADAE-971E5D514C5D}"/>
                </a:ext>
              </a:extLst>
            </p:cNvPr>
            <p:cNvSpPr>
              <a:spLocks/>
            </p:cNvSpPr>
            <p:nvPr/>
          </p:nvSpPr>
          <p:spPr bwMode="auto">
            <a:xfrm>
              <a:off x="5544985" y="1604996"/>
              <a:ext cx="138639" cy="4138"/>
            </a:xfrm>
            <a:custGeom>
              <a:avLst/>
              <a:gdLst>
                <a:gd name="T0" fmla="*/ 144 w 144"/>
                <a:gd name="T1" fmla="*/ 0 h 4"/>
                <a:gd name="T2" fmla="*/ 123 w 144"/>
                <a:gd name="T3" fmla="*/ 2 h 4"/>
                <a:gd name="T4" fmla="*/ 72 w 144"/>
                <a:gd name="T5" fmla="*/ 4 h 4"/>
                <a:gd name="T6" fmla="*/ 21 w 144"/>
                <a:gd name="T7" fmla="*/ 3 h 4"/>
                <a:gd name="T8" fmla="*/ 0 w 144"/>
                <a:gd name="T9" fmla="*/ 1 h 4"/>
                <a:gd name="T10" fmla="*/ 21 w 144"/>
                <a:gd name="T11" fmla="*/ 0 h 4"/>
                <a:gd name="T12" fmla="*/ 72 w 144"/>
                <a:gd name="T13" fmla="*/ 0 h 4"/>
                <a:gd name="T14" fmla="*/ 123 w 144"/>
                <a:gd name="T15" fmla="*/ 0 h 4"/>
                <a:gd name="T16" fmla="*/ 144 w 14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4">
                  <a:moveTo>
                    <a:pt x="144" y="0"/>
                  </a:moveTo>
                  <a:cubicBezTo>
                    <a:pt x="144" y="1"/>
                    <a:pt x="136" y="2"/>
                    <a:pt x="123" y="2"/>
                  </a:cubicBezTo>
                  <a:cubicBezTo>
                    <a:pt x="110" y="3"/>
                    <a:pt x="92" y="4"/>
                    <a:pt x="72" y="4"/>
                  </a:cubicBezTo>
                  <a:cubicBezTo>
                    <a:pt x="52" y="4"/>
                    <a:pt x="34" y="3"/>
                    <a:pt x="21" y="3"/>
                  </a:cubicBezTo>
                  <a:cubicBezTo>
                    <a:pt x="8" y="2"/>
                    <a:pt x="0" y="1"/>
                    <a:pt x="0" y="1"/>
                  </a:cubicBezTo>
                  <a:cubicBezTo>
                    <a:pt x="0" y="0"/>
                    <a:pt x="8" y="0"/>
                    <a:pt x="21" y="0"/>
                  </a:cubicBezTo>
                  <a:cubicBezTo>
                    <a:pt x="35" y="0"/>
                    <a:pt x="53" y="0"/>
                    <a:pt x="72" y="0"/>
                  </a:cubicBezTo>
                  <a:cubicBezTo>
                    <a:pt x="91" y="0"/>
                    <a:pt x="109" y="0"/>
                    <a:pt x="123" y="0"/>
                  </a:cubicBezTo>
                  <a:cubicBezTo>
                    <a:pt x="136" y="0"/>
                    <a:pt x="144" y="0"/>
                    <a:pt x="144" y="0"/>
                  </a:cubicBezTo>
                </a:path>
              </a:pathLst>
            </a:custGeom>
            <a:solidFill>
              <a:srgbClr val="365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1" name="Freeform 274">
              <a:extLst>
                <a:ext uri="{FF2B5EF4-FFF2-40B4-BE49-F238E27FC236}">
                  <a16:creationId xmlns:a16="http://schemas.microsoft.com/office/drawing/2014/main" xmlns="" id="{5F3879CE-A0AD-4B87-926A-3C1FF5ACB1BD}"/>
                </a:ext>
              </a:extLst>
            </p:cNvPr>
            <p:cNvSpPr>
              <a:spLocks/>
            </p:cNvSpPr>
            <p:nvPr/>
          </p:nvSpPr>
          <p:spPr bwMode="auto">
            <a:xfrm>
              <a:off x="6039531" y="2993452"/>
              <a:ext cx="113808" cy="451093"/>
            </a:xfrm>
            <a:custGeom>
              <a:avLst/>
              <a:gdLst>
                <a:gd name="T0" fmla="*/ 48 w 118"/>
                <a:gd name="T1" fmla="*/ 474 h 474"/>
                <a:gd name="T2" fmla="*/ 36 w 118"/>
                <a:gd name="T3" fmla="*/ 459 h 474"/>
                <a:gd name="T4" fmla="*/ 14 w 118"/>
                <a:gd name="T5" fmla="*/ 409 h 474"/>
                <a:gd name="T6" fmla="*/ 24 w 118"/>
                <a:gd name="T7" fmla="*/ 233 h 474"/>
                <a:gd name="T8" fmla="*/ 92 w 118"/>
                <a:gd name="T9" fmla="*/ 69 h 474"/>
                <a:gd name="T10" fmla="*/ 110 w 118"/>
                <a:gd name="T11" fmla="*/ 18 h 474"/>
                <a:gd name="T12" fmla="*/ 117 w 118"/>
                <a:gd name="T13" fmla="*/ 0 h 474"/>
                <a:gd name="T14" fmla="*/ 114 w 118"/>
                <a:gd name="T15" fmla="*/ 19 h 474"/>
                <a:gd name="T16" fmla="*/ 98 w 118"/>
                <a:gd name="T17" fmla="*/ 71 h 474"/>
                <a:gd name="T18" fmla="*/ 32 w 118"/>
                <a:gd name="T19" fmla="*/ 235 h 474"/>
                <a:gd name="T20" fmla="*/ 20 w 118"/>
                <a:gd name="T21" fmla="*/ 408 h 474"/>
                <a:gd name="T22" fmla="*/ 48 w 118"/>
                <a:gd name="T23" fmla="*/ 47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8" h="474">
                  <a:moveTo>
                    <a:pt x="48" y="474"/>
                  </a:moveTo>
                  <a:cubicBezTo>
                    <a:pt x="48" y="474"/>
                    <a:pt x="43" y="469"/>
                    <a:pt x="36" y="459"/>
                  </a:cubicBezTo>
                  <a:cubicBezTo>
                    <a:pt x="29" y="448"/>
                    <a:pt x="20" y="431"/>
                    <a:pt x="14" y="409"/>
                  </a:cubicBezTo>
                  <a:cubicBezTo>
                    <a:pt x="0" y="365"/>
                    <a:pt x="2" y="299"/>
                    <a:pt x="24" y="233"/>
                  </a:cubicBezTo>
                  <a:cubicBezTo>
                    <a:pt x="47" y="166"/>
                    <a:pt x="76" y="111"/>
                    <a:pt x="92" y="69"/>
                  </a:cubicBezTo>
                  <a:cubicBezTo>
                    <a:pt x="100" y="48"/>
                    <a:pt x="107" y="30"/>
                    <a:pt x="110" y="18"/>
                  </a:cubicBezTo>
                  <a:cubicBezTo>
                    <a:pt x="114" y="6"/>
                    <a:pt x="116" y="0"/>
                    <a:pt x="117" y="0"/>
                  </a:cubicBezTo>
                  <a:cubicBezTo>
                    <a:pt x="118" y="0"/>
                    <a:pt x="117" y="7"/>
                    <a:pt x="114" y="19"/>
                  </a:cubicBezTo>
                  <a:cubicBezTo>
                    <a:pt x="111" y="32"/>
                    <a:pt x="105" y="49"/>
                    <a:pt x="98" y="71"/>
                  </a:cubicBezTo>
                  <a:cubicBezTo>
                    <a:pt x="83" y="114"/>
                    <a:pt x="54" y="170"/>
                    <a:pt x="32" y="235"/>
                  </a:cubicBezTo>
                  <a:cubicBezTo>
                    <a:pt x="11" y="301"/>
                    <a:pt x="8" y="364"/>
                    <a:pt x="20" y="408"/>
                  </a:cubicBezTo>
                  <a:cubicBezTo>
                    <a:pt x="30" y="452"/>
                    <a:pt x="50" y="473"/>
                    <a:pt x="48" y="474"/>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2" name="Freeform 275">
              <a:extLst>
                <a:ext uri="{FF2B5EF4-FFF2-40B4-BE49-F238E27FC236}">
                  <a16:creationId xmlns:a16="http://schemas.microsoft.com/office/drawing/2014/main" xmlns="" id="{4A5B6E90-C0BA-48C6-9CE5-2629FA842B07}"/>
                </a:ext>
              </a:extLst>
            </p:cNvPr>
            <p:cNvSpPr>
              <a:spLocks/>
            </p:cNvSpPr>
            <p:nvPr/>
          </p:nvSpPr>
          <p:spPr bwMode="auto">
            <a:xfrm>
              <a:off x="7192096" y="3034836"/>
              <a:ext cx="132431" cy="819418"/>
            </a:xfrm>
            <a:custGeom>
              <a:avLst/>
              <a:gdLst>
                <a:gd name="T0" fmla="*/ 0 w 137"/>
                <a:gd name="T1" fmla="*/ 0 h 861"/>
                <a:gd name="T2" fmla="*/ 3 w 137"/>
                <a:gd name="T3" fmla="*/ 8 h 861"/>
                <a:gd name="T4" fmla="*/ 8 w 137"/>
                <a:gd name="T5" fmla="*/ 33 h 861"/>
                <a:gd name="T6" fmla="*/ 25 w 137"/>
                <a:gd name="T7" fmla="*/ 125 h 861"/>
                <a:gd name="T8" fmla="*/ 76 w 137"/>
                <a:gd name="T9" fmla="*/ 429 h 861"/>
                <a:gd name="T10" fmla="*/ 123 w 137"/>
                <a:gd name="T11" fmla="*/ 734 h 861"/>
                <a:gd name="T12" fmla="*/ 134 w 137"/>
                <a:gd name="T13" fmla="*/ 826 h 861"/>
                <a:gd name="T14" fmla="*/ 137 w 137"/>
                <a:gd name="T15" fmla="*/ 852 h 861"/>
                <a:gd name="T16" fmla="*/ 137 w 137"/>
                <a:gd name="T17" fmla="*/ 860 h 861"/>
                <a:gd name="T18" fmla="*/ 135 w 137"/>
                <a:gd name="T19" fmla="*/ 852 h 861"/>
                <a:gd name="T20" fmla="*/ 131 w 137"/>
                <a:gd name="T21" fmla="*/ 827 h 861"/>
                <a:gd name="T22" fmla="*/ 117 w 137"/>
                <a:gd name="T23" fmla="*/ 734 h 861"/>
                <a:gd name="T24" fmla="*/ 68 w 137"/>
                <a:gd name="T25" fmla="*/ 430 h 861"/>
                <a:gd name="T26" fmla="*/ 19 w 137"/>
                <a:gd name="T27" fmla="*/ 126 h 861"/>
                <a:gd name="T28" fmla="*/ 4 w 137"/>
                <a:gd name="T29" fmla="*/ 34 h 861"/>
                <a:gd name="T30" fmla="*/ 1 w 137"/>
                <a:gd name="T31" fmla="*/ 9 h 861"/>
                <a:gd name="T32" fmla="*/ 0 w 137"/>
                <a:gd name="T33" fmla="*/ 0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7" h="861">
                  <a:moveTo>
                    <a:pt x="0" y="0"/>
                  </a:moveTo>
                  <a:cubicBezTo>
                    <a:pt x="1" y="0"/>
                    <a:pt x="2" y="3"/>
                    <a:pt x="3" y="8"/>
                  </a:cubicBezTo>
                  <a:cubicBezTo>
                    <a:pt x="4" y="15"/>
                    <a:pt x="6" y="23"/>
                    <a:pt x="8" y="33"/>
                  </a:cubicBezTo>
                  <a:cubicBezTo>
                    <a:pt x="12" y="56"/>
                    <a:pt x="18" y="87"/>
                    <a:pt x="25" y="125"/>
                  </a:cubicBezTo>
                  <a:cubicBezTo>
                    <a:pt x="39" y="203"/>
                    <a:pt x="57" y="310"/>
                    <a:pt x="76" y="429"/>
                  </a:cubicBezTo>
                  <a:cubicBezTo>
                    <a:pt x="96" y="548"/>
                    <a:pt x="112" y="655"/>
                    <a:pt x="123" y="734"/>
                  </a:cubicBezTo>
                  <a:cubicBezTo>
                    <a:pt x="128" y="773"/>
                    <a:pt x="132" y="804"/>
                    <a:pt x="134" y="826"/>
                  </a:cubicBezTo>
                  <a:cubicBezTo>
                    <a:pt x="135" y="836"/>
                    <a:pt x="136" y="845"/>
                    <a:pt x="137" y="852"/>
                  </a:cubicBezTo>
                  <a:cubicBezTo>
                    <a:pt x="137" y="857"/>
                    <a:pt x="137" y="860"/>
                    <a:pt x="137" y="860"/>
                  </a:cubicBezTo>
                  <a:cubicBezTo>
                    <a:pt x="137" y="861"/>
                    <a:pt x="136" y="858"/>
                    <a:pt x="135" y="852"/>
                  </a:cubicBezTo>
                  <a:cubicBezTo>
                    <a:pt x="134" y="845"/>
                    <a:pt x="133" y="837"/>
                    <a:pt x="131" y="827"/>
                  </a:cubicBezTo>
                  <a:cubicBezTo>
                    <a:pt x="128" y="804"/>
                    <a:pt x="123" y="772"/>
                    <a:pt x="117" y="734"/>
                  </a:cubicBezTo>
                  <a:cubicBezTo>
                    <a:pt x="104" y="655"/>
                    <a:pt x="87" y="549"/>
                    <a:pt x="68" y="430"/>
                  </a:cubicBezTo>
                  <a:cubicBezTo>
                    <a:pt x="49" y="312"/>
                    <a:pt x="31" y="205"/>
                    <a:pt x="19" y="126"/>
                  </a:cubicBezTo>
                  <a:cubicBezTo>
                    <a:pt x="13" y="88"/>
                    <a:pt x="8" y="57"/>
                    <a:pt x="4" y="34"/>
                  </a:cubicBezTo>
                  <a:cubicBezTo>
                    <a:pt x="3" y="24"/>
                    <a:pt x="2" y="15"/>
                    <a:pt x="1" y="9"/>
                  </a:cubicBezTo>
                  <a:cubicBezTo>
                    <a:pt x="0" y="3"/>
                    <a:pt x="0" y="0"/>
                    <a:pt x="0" y="0"/>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3" name="Freeform 276">
              <a:extLst>
                <a:ext uri="{FF2B5EF4-FFF2-40B4-BE49-F238E27FC236}">
                  <a16:creationId xmlns:a16="http://schemas.microsoft.com/office/drawing/2014/main" xmlns="" id="{5EBF7CCA-02F7-414C-8398-651419A312B8}"/>
                </a:ext>
              </a:extLst>
            </p:cNvPr>
            <p:cNvSpPr>
              <a:spLocks/>
            </p:cNvSpPr>
            <p:nvPr/>
          </p:nvSpPr>
          <p:spPr bwMode="auto">
            <a:xfrm>
              <a:off x="5836745" y="3158991"/>
              <a:ext cx="18624" cy="302109"/>
            </a:xfrm>
            <a:custGeom>
              <a:avLst/>
              <a:gdLst>
                <a:gd name="T0" fmla="*/ 1 w 20"/>
                <a:gd name="T1" fmla="*/ 316 h 317"/>
                <a:gd name="T2" fmla="*/ 4 w 20"/>
                <a:gd name="T3" fmla="*/ 270 h 317"/>
                <a:gd name="T4" fmla="*/ 11 w 20"/>
                <a:gd name="T5" fmla="*/ 158 h 317"/>
                <a:gd name="T6" fmla="*/ 10 w 20"/>
                <a:gd name="T7" fmla="*/ 47 h 317"/>
                <a:gd name="T8" fmla="*/ 10 w 20"/>
                <a:gd name="T9" fmla="*/ 0 h 317"/>
                <a:gd name="T10" fmla="*/ 16 w 20"/>
                <a:gd name="T11" fmla="*/ 46 h 317"/>
                <a:gd name="T12" fmla="*/ 19 w 20"/>
                <a:gd name="T13" fmla="*/ 159 h 317"/>
                <a:gd name="T14" fmla="*/ 10 w 20"/>
                <a:gd name="T15" fmla="*/ 271 h 317"/>
                <a:gd name="T16" fmla="*/ 1 w 20"/>
                <a:gd name="T17" fmla="*/ 31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17">
                  <a:moveTo>
                    <a:pt x="1" y="316"/>
                  </a:moveTo>
                  <a:cubicBezTo>
                    <a:pt x="0" y="316"/>
                    <a:pt x="2" y="299"/>
                    <a:pt x="4" y="270"/>
                  </a:cubicBezTo>
                  <a:cubicBezTo>
                    <a:pt x="7" y="241"/>
                    <a:pt x="9" y="202"/>
                    <a:pt x="11" y="158"/>
                  </a:cubicBezTo>
                  <a:cubicBezTo>
                    <a:pt x="12" y="115"/>
                    <a:pt x="11" y="75"/>
                    <a:pt x="10" y="47"/>
                  </a:cubicBezTo>
                  <a:cubicBezTo>
                    <a:pt x="9" y="18"/>
                    <a:pt x="8" y="0"/>
                    <a:pt x="10" y="0"/>
                  </a:cubicBezTo>
                  <a:cubicBezTo>
                    <a:pt x="11" y="0"/>
                    <a:pt x="14" y="17"/>
                    <a:pt x="16" y="46"/>
                  </a:cubicBezTo>
                  <a:cubicBezTo>
                    <a:pt x="19" y="75"/>
                    <a:pt x="20" y="115"/>
                    <a:pt x="19" y="159"/>
                  </a:cubicBezTo>
                  <a:cubicBezTo>
                    <a:pt x="18" y="203"/>
                    <a:pt x="14" y="242"/>
                    <a:pt x="10" y="271"/>
                  </a:cubicBezTo>
                  <a:cubicBezTo>
                    <a:pt x="6" y="299"/>
                    <a:pt x="2" y="317"/>
                    <a:pt x="1" y="316"/>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4" name="Freeform 277">
              <a:extLst>
                <a:ext uri="{FF2B5EF4-FFF2-40B4-BE49-F238E27FC236}">
                  <a16:creationId xmlns:a16="http://schemas.microsoft.com/office/drawing/2014/main" xmlns="" id="{55D7E843-83B1-43AA-84F2-84FF6EAFA489}"/>
                </a:ext>
              </a:extLst>
            </p:cNvPr>
            <p:cNvSpPr>
              <a:spLocks/>
            </p:cNvSpPr>
            <p:nvPr/>
          </p:nvSpPr>
          <p:spPr bwMode="auto">
            <a:xfrm>
              <a:off x="7320389" y="3850116"/>
              <a:ext cx="144848" cy="109670"/>
            </a:xfrm>
            <a:custGeom>
              <a:avLst/>
              <a:gdLst>
                <a:gd name="T0" fmla="*/ 150 w 151"/>
                <a:gd name="T1" fmla="*/ 115 h 115"/>
                <a:gd name="T2" fmla="*/ 138 w 151"/>
                <a:gd name="T3" fmla="*/ 88 h 115"/>
                <a:gd name="T4" fmla="*/ 94 w 151"/>
                <a:gd name="T5" fmla="*/ 34 h 115"/>
                <a:gd name="T6" fmla="*/ 30 w 151"/>
                <a:gd name="T7" fmla="*/ 8 h 115"/>
                <a:gd name="T8" fmla="*/ 0 w 151"/>
                <a:gd name="T9" fmla="*/ 4 h 115"/>
                <a:gd name="T10" fmla="*/ 30 w 151"/>
                <a:gd name="T11" fmla="*/ 2 h 115"/>
                <a:gd name="T12" fmla="*/ 99 w 151"/>
                <a:gd name="T13" fmla="*/ 27 h 115"/>
                <a:gd name="T14" fmla="*/ 144 w 151"/>
                <a:gd name="T15" fmla="*/ 85 h 115"/>
                <a:gd name="T16" fmla="*/ 150 w 151"/>
                <a:gd name="T1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15">
                  <a:moveTo>
                    <a:pt x="150" y="115"/>
                  </a:moveTo>
                  <a:cubicBezTo>
                    <a:pt x="149" y="115"/>
                    <a:pt x="146" y="104"/>
                    <a:pt x="138" y="88"/>
                  </a:cubicBezTo>
                  <a:cubicBezTo>
                    <a:pt x="130" y="72"/>
                    <a:pt x="116" y="50"/>
                    <a:pt x="94" y="34"/>
                  </a:cubicBezTo>
                  <a:cubicBezTo>
                    <a:pt x="72" y="18"/>
                    <a:pt x="48" y="10"/>
                    <a:pt x="30" y="8"/>
                  </a:cubicBezTo>
                  <a:cubicBezTo>
                    <a:pt x="12" y="5"/>
                    <a:pt x="0" y="6"/>
                    <a:pt x="0" y="4"/>
                  </a:cubicBezTo>
                  <a:cubicBezTo>
                    <a:pt x="0" y="3"/>
                    <a:pt x="12" y="0"/>
                    <a:pt x="30" y="2"/>
                  </a:cubicBezTo>
                  <a:cubicBezTo>
                    <a:pt x="49" y="3"/>
                    <a:pt x="76" y="10"/>
                    <a:pt x="99" y="27"/>
                  </a:cubicBezTo>
                  <a:cubicBezTo>
                    <a:pt x="123" y="45"/>
                    <a:pt x="137" y="68"/>
                    <a:pt x="144" y="85"/>
                  </a:cubicBezTo>
                  <a:cubicBezTo>
                    <a:pt x="151" y="103"/>
                    <a:pt x="151" y="115"/>
                    <a:pt x="150" y="115"/>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5" name="Freeform 278">
              <a:extLst>
                <a:ext uri="{FF2B5EF4-FFF2-40B4-BE49-F238E27FC236}">
                  <a16:creationId xmlns:a16="http://schemas.microsoft.com/office/drawing/2014/main" xmlns="" id="{2FFF60F2-DD9E-4BB7-8AB0-4D43003CA5CB}"/>
                </a:ext>
              </a:extLst>
            </p:cNvPr>
            <p:cNvSpPr>
              <a:spLocks/>
            </p:cNvSpPr>
            <p:nvPr/>
          </p:nvSpPr>
          <p:spPr bwMode="auto">
            <a:xfrm>
              <a:off x="7279005" y="3916330"/>
              <a:ext cx="99323" cy="91045"/>
            </a:xfrm>
            <a:custGeom>
              <a:avLst/>
              <a:gdLst>
                <a:gd name="T0" fmla="*/ 101 w 103"/>
                <a:gd name="T1" fmla="*/ 95 h 96"/>
                <a:gd name="T2" fmla="*/ 58 w 103"/>
                <a:gd name="T3" fmla="*/ 41 h 96"/>
                <a:gd name="T4" fmla="*/ 1 w 103"/>
                <a:gd name="T5" fmla="*/ 2 h 96"/>
                <a:gd name="T6" fmla="*/ 64 w 103"/>
                <a:gd name="T7" fmla="*/ 35 h 96"/>
                <a:gd name="T8" fmla="*/ 101 w 103"/>
                <a:gd name="T9" fmla="*/ 95 h 96"/>
              </a:gdLst>
              <a:ahLst/>
              <a:cxnLst>
                <a:cxn ang="0">
                  <a:pos x="T0" y="T1"/>
                </a:cxn>
                <a:cxn ang="0">
                  <a:pos x="T2" y="T3"/>
                </a:cxn>
                <a:cxn ang="0">
                  <a:pos x="T4" y="T5"/>
                </a:cxn>
                <a:cxn ang="0">
                  <a:pos x="T6" y="T7"/>
                </a:cxn>
                <a:cxn ang="0">
                  <a:pos x="T8" y="T9"/>
                </a:cxn>
              </a:cxnLst>
              <a:rect l="0" t="0" r="r" b="b"/>
              <a:pathLst>
                <a:path w="103" h="96">
                  <a:moveTo>
                    <a:pt x="101" y="95"/>
                  </a:moveTo>
                  <a:cubicBezTo>
                    <a:pt x="99" y="96"/>
                    <a:pt x="86" y="67"/>
                    <a:pt x="58" y="41"/>
                  </a:cubicBezTo>
                  <a:cubicBezTo>
                    <a:pt x="30" y="15"/>
                    <a:pt x="0" y="5"/>
                    <a:pt x="1" y="2"/>
                  </a:cubicBezTo>
                  <a:cubicBezTo>
                    <a:pt x="1" y="0"/>
                    <a:pt x="34" y="7"/>
                    <a:pt x="64" y="35"/>
                  </a:cubicBezTo>
                  <a:cubicBezTo>
                    <a:pt x="94" y="62"/>
                    <a:pt x="103" y="95"/>
                    <a:pt x="101" y="95"/>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6" name="Freeform 279">
              <a:extLst>
                <a:ext uri="{FF2B5EF4-FFF2-40B4-BE49-F238E27FC236}">
                  <a16:creationId xmlns:a16="http://schemas.microsoft.com/office/drawing/2014/main" xmlns="" id="{06CA1F38-617B-4EE4-837B-018597F177CE}"/>
                </a:ext>
              </a:extLst>
            </p:cNvPr>
            <p:cNvSpPr>
              <a:spLocks/>
            </p:cNvSpPr>
            <p:nvPr/>
          </p:nvSpPr>
          <p:spPr bwMode="auto">
            <a:xfrm>
              <a:off x="7082426" y="3916330"/>
              <a:ext cx="200718" cy="93117"/>
            </a:xfrm>
            <a:custGeom>
              <a:avLst/>
              <a:gdLst>
                <a:gd name="T0" fmla="*/ 0 w 210"/>
                <a:gd name="T1" fmla="*/ 95 h 97"/>
                <a:gd name="T2" fmla="*/ 104 w 210"/>
                <a:gd name="T3" fmla="*/ 47 h 97"/>
                <a:gd name="T4" fmla="*/ 209 w 210"/>
                <a:gd name="T5" fmla="*/ 2 h 97"/>
                <a:gd name="T6" fmla="*/ 108 w 210"/>
                <a:gd name="T7" fmla="*/ 55 h 97"/>
                <a:gd name="T8" fmla="*/ 0 w 210"/>
                <a:gd name="T9" fmla="*/ 95 h 97"/>
              </a:gdLst>
              <a:ahLst/>
              <a:cxnLst>
                <a:cxn ang="0">
                  <a:pos x="T0" y="T1"/>
                </a:cxn>
                <a:cxn ang="0">
                  <a:pos x="T2" y="T3"/>
                </a:cxn>
                <a:cxn ang="0">
                  <a:pos x="T4" y="T5"/>
                </a:cxn>
                <a:cxn ang="0">
                  <a:pos x="T6" y="T7"/>
                </a:cxn>
                <a:cxn ang="0">
                  <a:pos x="T8" y="T9"/>
                </a:cxn>
              </a:cxnLst>
              <a:rect l="0" t="0" r="r" b="b"/>
              <a:pathLst>
                <a:path w="210" h="97">
                  <a:moveTo>
                    <a:pt x="0" y="95"/>
                  </a:moveTo>
                  <a:cubicBezTo>
                    <a:pt x="0" y="92"/>
                    <a:pt x="47" y="73"/>
                    <a:pt x="104" y="47"/>
                  </a:cubicBezTo>
                  <a:cubicBezTo>
                    <a:pt x="162" y="22"/>
                    <a:pt x="208" y="0"/>
                    <a:pt x="209" y="2"/>
                  </a:cubicBezTo>
                  <a:cubicBezTo>
                    <a:pt x="210" y="4"/>
                    <a:pt x="166" y="30"/>
                    <a:pt x="108" y="55"/>
                  </a:cubicBezTo>
                  <a:cubicBezTo>
                    <a:pt x="50" y="81"/>
                    <a:pt x="1" y="97"/>
                    <a:pt x="0" y="95"/>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7" name="Freeform 280">
              <a:extLst>
                <a:ext uri="{FF2B5EF4-FFF2-40B4-BE49-F238E27FC236}">
                  <a16:creationId xmlns:a16="http://schemas.microsoft.com/office/drawing/2014/main" xmlns="" id="{4F47A25E-7640-46E2-B76F-D06491A7BE08}"/>
                </a:ext>
              </a:extLst>
            </p:cNvPr>
            <p:cNvSpPr>
              <a:spLocks/>
            </p:cNvSpPr>
            <p:nvPr/>
          </p:nvSpPr>
          <p:spPr bwMode="auto">
            <a:xfrm>
              <a:off x="5524292" y="3336945"/>
              <a:ext cx="1969913" cy="1131873"/>
            </a:xfrm>
            <a:custGeom>
              <a:avLst/>
              <a:gdLst>
                <a:gd name="T0" fmla="*/ 0 w 2049"/>
                <a:gd name="T1" fmla="*/ 0 h 1186"/>
                <a:gd name="T2" fmla="*/ 239 w 2049"/>
                <a:gd name="T3" fmla="*/ 1125 h 1186"/>
                <a:gd name="T4" fmla="*/ 1663 w 2049"/>
                <a:gd name="T5" fmla="*/ 1186 h 1186"/>
                <a:gd name="T6" fmla="*/ 1708 w 2049"/>
                <a:gd name="T7" fmla="*/ 1175 h 1186"/>
                <a:gd name="T8" fmla="*/ 2049 w 2049"/>
                <a:gd name="T9" fmla="*/ 861 h 1186"/>
                <a:gd name="T10" fmla="*/ 1656 w 2049"/>
                <a:gd name="T11" fmla="*/ 830 h 1186"/>
                <a:gd name="T12" fmla="*/ 1516 w 2049"/>
                <a:gd name="T13" fmla="*/ 28 h 1186"/>
                <a:gd name="T14" fmla="*/ 0 w 2049"/>
                <a:gd name="T15" fmla="*/ 0 h 1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49" h="1186">
                  <a:moveTo>
                    <a:pt x="0" y="0"/>
                  </a:moveTo>
                  <a:cubicBezTo>
                    <a:pt x="0" y="0"/>
                    <a:pt x="239" y="1140"/>
                    <a:pt x="239" y="1125"/>
                  </a:cubicBezTo>
                  <a:cubicBezTo>
                    <a:pt x="239" y="1111"/>
                    <a:pt x="1447" y="1177"/>
                    <a:pt x="1663" y="1186"/>
                  </a:cubicBezTo>
                  <a:lnTo>
                    <a:pt x="1708" y="1175"/>
                  </a:lnTo>
                  <a:lnTo>
                    <a:pt x="2049" y="861"/>
                  </a:lnTo>
                  <a:lnTo>
                    <a:pt x="1656" y="830"/>
                  </a:lnTo>
                  <a:lnTo>
                    <a:pt x="1516" y="28"/>
                  </a:lnTo>
                  <a:lnTo>
                    <a:pt x="0" y="0"/>
                  </a:lnTo>
                  <a:close/>
                </a:path>
              </a:pathLst>
            </a:custGeom>
            <a:solidFill>
              <a:srgbClr val="E3E3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8" name="Freeform 281">
              <a:extLst>
                <a:ext uri="{FF2B5EF4-FFF2-40B4-BE49-F238E27FC236}">
                  <a16:creationId xmlns:a16="http://schemas.microsoft.com/office/drawing/2014/main" xmlns="" id="{964E8726-8951-4FEE-AC7A-E06EF1CEDF77}"/>
                </a:ext>
              </a:extLst>
            </p:cNvPr>
            <p:cNvSpPr>
              <a:spLocks/>
            </p:cNvSpPr>
            <p:nvPr/>
          </p:nvSpPr>
          <p:spPr bwMode="auto">
            <a:xfrm>
              <a:off x="6978965" y="3363846"/>
              <a:ext cx="188301" cy="1094627"/>
            </a:xfrm>
            <a:custGeom>
              <a:avLst/>
              <a:gdLst>
                <a:gd name="T0" fmla="*/ 2 w 196"/>
                <a:gd name="T1" fmla="*/ 1 h 1149"/>
                <a:gd name="T2" fmla="*/ 102 w 196"/>
                <a:gd name="T3" fmla="*/ 574 h 1149"/>
                <a:gd name="T4" fmla="*/ 194 w 196"/>
                <a:gd name="T5" fmla="*/ 1148 h 1149"/>
                <a:gd name="T6" fmla="*/ 94 w 196"/>
                <a:gd name="T7" fmla="*/ 575 h 1149"/>
                <a:gd name="T8" fmla="*/ 2 w 196"/>
                <a:gd name="T9" fmla="*/ 1 h 1149"/>
              </a:gdLst>
              <a:ahLst/>
              <a:cxnLst>
                <a:cxn ang="0">
                  <a:pos x="T0" y="T1"/>
                </a:cxn>
                <a:cxn ang="0">
                  <a:pos x="T2" y="T3"/>
                </a:cxn>
                <a:cxn ang="0">
                  <a:pos x="T4" y="T5"/>
                </a:cxn>
                <a:cxn ang="0">
                  <a:pos x="T6" y="T7"/>
                </a:cxn>
                <a:cxn ang="0">
                  <a:pos x="T8" y="T9"/>
                </a:cxn>
              </a:cxnLst>
              <a:rect l="0" t="0" r="r" b="b"/>
              <a:pathLst>
                <a:path w="196" h="1149">
                  <a:moveTo>
                    <a:pt x="2" y="1"/>
                  </a:moveTo>
                  <a:cubicBezTo>
                    <a:pt x="5" y="0"/>
                    <a:pt x="49" y="257"/>
                    <a:pt x="102" y="574"/>
                  </a:cubicBezTo>
                  <a:cubicBezTo>
                    <a:pt x="155" y="891"/>
                    <a:pt x="196" y="1148"/>
                    <a:pt x="194" y="1148"/>
                  </a:cubicBezTo>
                  <a:cubicBezTo>
                    <a:pt x="191" y="1149"/>
                    <a:pt x="147" y="892"/>
                    <a:pt x="94" y="575"/>
                  </a:cubicBezTo>
                  <a:cubicBezTo>
                    <a:pt x="41" y="258"/>
                    <a:pt x="0" y="1"/>
                    <a:pt x="2" y="1"/>
                  </a:cubicBezTo>
                  <a:close/>
                </a:path>
              </a:pathLst>
            </a:custGeom>
            <a:solidFill>
              <a:srgbClr val="365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9" name="Freeform 282">
              <a:extLst>
                <a:ext uri="{FF2B5EF4-FFF2-40B4-BE49-F238E27FC236}">
                  <a16:creationId xmlns:a16="http://schemas.microsoft.com/office/drawing/2014/main" xmlns="" id="{7DDE7CCE-CD96-43A0-97F4-478CDED01C70}"/>
                </a:ext>
              </a:extLst>
            </p:cNvPr>
            <p:cNvSpPr>
              <a:spLocks/>
            </p:cNvSpPr>
            <p:nvPr/>
          </p:nvSpPr>
          <p:spPr bwMode="auto">
            <a:xfrm>
              <a:off x="6939650" y="3363846"/>
              <a:ext cx="184162" cy="1104971"/>
            </a:xfrm>
            <a:custGeom>
              <a:avLst/>
              <a:gdLst>
                <a:gd name="T0" fmla="*/ 48 w 190"/>
                <a:gd name="T1" fmla="*/ 0 h 1158"/>
                <a:gd name="T2" fmla="*/ 39 w 190"/>
                <a:gd name="T3" fmla="*/ 9 h 1158"/>
                <a:gd name="T4" fmla="*/ 14 w 190"/>
                <a:gd name="T5" fmla="*/ 32 h 1158"/>
                <a:gd name="T6" fmla="*/ 7 w 190"/>
                <a:gd name="T7" fmla="*/ 54 h 1158"/>
                <a:gd name="T8" fmla="*/ 13 w 190"/>
                <a:gd name="T9" fmla="*/ 83 h 1158"/>
                <a:gd name="T10" fmla="*/ 25 w 190"/>
                <a:gd name="T11" fmla="*/ 155 h 1158"/>
                <a:gd name="T12" fmla="*/ 96 w 190"/>
                <a:gd name="T13" fmla="*/ 570 h 1158"/>
                <a:gd name="T14" fmla="*/ 164 w 190"/>
                <a:gd name="T15" fmla="*/ 986 h 1158"/>
                <a:gd name="T16" fmla="*/ 184 w 190"/>
                <a:gd name="T17" fmla="*/ 1112 h 1158"/>
                <a:gd name="T18" fmla="*/ 189 w 190"/>
                <a:gd name="T19" fmla="*/ 1146 h 1158"/>
                <a:gd name="T20" fmla="*/ 190 w 190"/>
                <a:gd name="T21" fmla="*/ 1158 h 1158"/>
                <a:gd name="T22" fmla="*/ 187 w 190"/>
                <a:gd name="T23" fmla="*/ 1146 h 1158"/>
                <a:gd name="T24" fmla="*/ 180 w 190"/>
                <a:gd name="T25" fmla="*/ 1112 h 1158"/>
                <a:gd name="T26" fmla="*/ 158 w 190"/>
                <a:gd name="T27" fmla="*/ 987 h 1158"/>
                <a:gd name="T28" fmla="*/ 87 w 190"/>
                <a:gd name="T29" fmla="*/ 571 h 1158"/>
                <a:gd name="T30" fmla="*/ 19 w 190"/>
                <a:gd name="T31" fmla="*/ 156 h 1158"/>
                <a:gd name="T32" fmla="*/ 8 w 190"/>
                <a:gd name="T33" fmla="*/ 84 h 1158"/>
                <a:gd name="T34" fmla="*/ 3 w 190"/>
                <a:gd name="T35" fmla="*/ 55 h 1158"/>
                <a:gd name="T36" fmla="*/ 11 w 190"/>
                <a:gd name="T37" fmla="*/ 30 h 1158"/>
                <a:gd name="T38" fmla="*/ 38 w 190"/>
                <a:gd name="T39" fmla="*/ 7 h 1158"/>
                <a:gd name="T40" fmla="*/ 48 w 190"/>
                <a:gd name="T41"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1158">
                  <a:moveTo>
                    <a:pt x="48" y="0"/>
                  </a:moveTo>
                  <a:cubicBezTo>
                    <a:pt x="48" y="0"/>
                    <a:pt x="45" y="4"/>
                    <a:pt x="39" y="9"/>
                  </a:cubicBezTo>
                  <a:cubicBezTo>
                    <a:pt x="33" y="14"/>
                    <a:pt x="24" y="21"/>
                    <a:pt x="14" y="32"/>
                  </a:cubicBezTo>
                  <a:cubicBezTo>
                    <a:pt x="10" y="38"/>
                    <a:pt x="4" y="46"/>
                    <a:pt x="7" y="54"/>
                  </a:cubicBezTo>
                  <a:cubicBezTo>
                    <a:pt x="10" y="63"/>
                    <a:pt x="11" y="73"/>
                    <a:pt x="13" y="83"/>
                  </a:cubicBezTo>
                  <a:cubicBezTo>
                    <a:pt x="17" y="104"/>
                    <a:pt x="21" y="128"/>
                    <a:pt x="25" y="155"/>
                  </a:cubicBezTo>
                  <a:cubicBezTo>
                    <a:pt x="44" y="262"/>
                    <a:pt x="69" y="408"/>
                    <a:pt x="96" y="570"/>
                  </a:cubicBezTo>
                  <a:cubicBezTo>
                    <a:pt x="123" y="732"/>
                    <a:pt x="147" y="878"/>
                    <a:pt x="164" y="986"/>
                  </a:cubicBezTo>
                  <a:cubicBezTo>
                    <a:pt x="172" y="1038"/>
                    <a:pt x="179" y="1081"/>
                    <a:pt x="184" y="1112"/>
                  </a:cubicBezTo>
                  <a:cubicBezTo>
                    <a:pt x="186" y="1126"/>
                    <a:pt x="187" y="1137"/>
                    <a:pt x="189" y="1146"/>
                  </a:cubicBezTo>
                  <a:cubicBezTo>
                    <a:pt x="190" y="1154"/>
                    <a:pt x="190" y="1158"/>
                    <a:pt x="190" y="1158"/>
                  </a:cubicBezTo>
                  <a:cubicBezTo>
                    <a:pt x="190" y="1158"/>
                    <a:pt x="189" y="1154"/>
                    <a:pt x="187" y="1146"/>
                  </a:cubicBezTo>
                  <a:cubicBezTo>
                    <a:pt x="185" y="1138"/>
                    <a:pt x="183" y="1126"/>
                    <a:pt x="180" y="1112"/>
                  </a:cubicBezTo>
                  <a:cubicBezTo>
                    <a:pt x="175" y="1082"/>
                    <a:pt x="167" y="1039"/>
                    <a:pt x="158" y="987"/>
                  </a:cubicBezTo>
                  <a:cubicBezTo>
                    <a:pt x="140" y="879"/>
                    <a:pt x="115" y="733"/>
                    <a:pt x="87" y="571"/>
                  </a:cubicBezTo>
                  <a:cubicBezTo>
                    <a:pt x="61" y="409"/>
                    <a:pt x="37" y="263"/>
                    <a:pt x="19" y="156"/>
                  </a:cubicBezTo>
                  <a:cubicBezTo>
                    <a:pt x="15" y="129"/>
                    <a:pt x="11" y="105"/>
                    <a:pt x="8" y="84"/>
                  </a:cubicBezTo>
                  <a:cubicBezTo>
                    <a:pt x="6" y="73"/>
                    <a:pt x="5" y="63"/>
                    <a:pt x="3" y="55"/>
                  </a:cubicBezTo>
                  <a:cubicBezTo>
                    <a:pt x="0" y="44"/>
                    <a:pt x="7" y="36"/>
                    <a:pt x="11" y="30"/>
                  </a:cubicBezTo>
                  <a:cubicBezTo>
                    <a:pt x="22" y="19"/>
                    <a:pt x="32" y="12"/>
                    <a:pt x="38" y="7"/>
                  </a:cubicBezTo>
                  <a:cubicBezTo>
                    <a:pt x="44" y="3"/>
                    <a:pt x="47" y="0"/>
                    <a:pt x="48" y="0"/>
                  </a:cubicBezTo>
                </a:path>
              </a:pathLst>
            </a:custGeom>
            <a:solidFill>
              <a:srgbClr val="365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0" name="Freeform 283">
              <a:extLst>
                <a:ext uri="{FF2B5EF4-FFF2-40B4-BE49-F238E27FC236}">
                  <a16:creationId xmlns:a16="http://schemas.microsoft.com/office/drawing/2014/main" xmlns="" id="{5A3BF8D9-EFF8-4AD1-87CB-B7F4F6A70441}"/>
                </a:ext>
              </a:extLst>
            </p:cNvPr>
            <p:cNvSpPr>
              <a:spLocks/>
            </p:cNvSpPr>
            <p:nvPr/>
          </p:nvSpPr>
          <p:spPr bwMode="auto">
            <a:xfrm>
              <a:off x="5536708" y="3380400"/>
              <a:ext cx="1407081" cy="24831"/>
            </a:xfrm>
            <a:custGeom>
              <a:avLst/>
              <a:gdLst>
                <a:gd name="T0" fmla="*/ 1464 w 1464"/>
                <a:gd name="T1" fmla="*/ 26 h 26"/>
                <a:gd name="T2" fmla="*/ 1450 w 1464"/>
                <a:gd name="T3" fmla="*/ 26 h 26"/>
                <a:gd name="T4" fmla="*/ 1407 w 1464"/>
                <a:gd name="T5" fmla="*/ 26 h 26"/>
                <a:gd name="T6" fmla="*/ 1250 w 1464"/>
                <a:gd name="T7" fmla="*/ 24 h 26"/>
                <a:gd name="T8" fmla="*/ 732 w 1464"/>
                <a:gd name="T9" fmla="*/ 15 h 26"/>
                <a:gd name="T10" fmla="*/ 215 w 1464"/>
                <a:gd name="T11" fmla="*/ 6 h 26"/>
                <a:gd name="T12" fmla="*/ 58 w 1464"/>
                <a:gd name="T13" fmla="*/ 4 h 26"/>
                <a:gd name="T14" fmla="*/ 15 w 1464"/>
                <a:gd name="T15" fmla="*/ 3 h 26"/>
                <a:gd name="T16" fmla="*/ 0 w 1464"/>
                <a:gd name="T17" fmla="*/ 2 h 26"/>
                <a:gd name="T18" fmla="*/ 15 w 1464"/>
                <a:gd name="T19" fmla="*/ 1 h 26"/>
                <a:gd name="T20" fmla="*/ 58 w 1464"/>
                <a:gd name="T21" fmla="*/ 0 h 26"/>
                <a:gd name="T22" fmla="*/ 215 w 1464"/>
                <a:gd name="T23" fmla="*/ 0 h 26"/>
                <a:gd name="T24" fmla="*/ 733 w 1464"/>
                <a:gd name="T25" fmla="*/ 6 h 26"/>
                <a:gd name="T26" fmla="*/ 1250 w 1464"/>
                <a:gd name="T27" fmla="*/ 18 h 26"/>
                <a:gd name="T28" fmla="*/ 1407 w 1464"/>
                <a:gd name="T29" fmla="*/ 23 h 26"/>
                <a:gd name="T30" fmla="*/ 1450 w 1464"/>
                <a:gd name="T31" fmla="*/ 25 h 26"/>
                <a:gd name="T32" fmla="*/ 1464 w 1464"/>
                <a:gd name="T33"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64" h="26">
                  <a:moveTo>
                    <a:pt x="1464" y="26"/>
                  </a:moveTo>
                  <a:cubicBezTo>
                    <a:pt x="1464" y="26"/>
                    <a:pt x="1459" y="26"/>
                    <a:pt x="1450" y="26"/>
                  </a:cubicBezTo>
                  <a:cubicBezTo>
                    <a:pt x="1439" y="26"/>
                    <a:pt x="1425" y="26"/>
                    <a:pt x="1407" y="26"/>
                  </a:cubicBezTo>
                  <a:cubicBezTo>
                    <a:pt x="1369" y="26"/>
                    <a:pt x="1316" y="25"/>
                    <a:pt x="1250" y="24"/>
                  </a:cubicBezTo>
                  <a:cubicBezTo>
                    <a:pt x="1117" y="22"/>
                    <a:pt x="934" y="18"/>
                    <a:pt x="732" y="15"/>
                  </a:cubicBezTo>
                  <a:cubicBezTo>
                    <a:pt x="531" y="11"/>
                    <a:pt x="348" y="8"/>
                    <a:pt x="215" y="6"/>
                  </a:cubicBezTo>
                  <a:cubicBezTo>
                    <a:pt x="149" y="5"/>
                    <a:pt x="96" y="4"/>
                    <a:pt x="58" y="4"/>
                  </a:cubicBezTo>
                  <a:cubicBezTo>
                    <a:pt x="40" y="3"/>
                    <a:pt x="26" y="3"/>
                    <a:pt x="15" y="3"/>
                  </a:cubicBezTo>
                  <a:cubicBezTo>
                    <a:pt x="6" y="3"/>
                    <a:pt x="0" y="2"/>
                    <a:pt x="0" y="2"/>
                  </a:cubicBezTo>
                  <a:cubicBezTo>
                    <a:pt x="0" y="2"/>
                    <a:pt x="6" y="1"/>
                    <a:pt x="15" y="1"/>
                  </a:cubicBezTo>
                  <a:cubicBezTo>
                    <a:pt x="26" y="1"/>
                    <a:pt x="40" y="1"/>
                    <a:pt x="58" y="0"/>
                  </a:cubicBezTo>
                  <a:cubicBezTo>
                    <a:pt x="95" y="0"/>
                    <a:pt x="149" y="0"/>
                    <a:pt x="215" y="0"/>
                  </a:cubicBezTo>
                  <a:cubicBezTo>
                    <a:pt x="347" y="0"/>
                    <a:pt x="530" y="3"/>
                    <a:pt x="733" y="6"/>
                  </a:cubicBezTo>
                  <a:cubicBezTo>
                    <a:pt x="935" y="10"/>
                    <a:pt x="1118" y="14"/>
                    <a:pt x="1250" y="18"/>
                  </a:cubicBezTo>
                  <a:cubicBezTo>
                    <a:pt x="1316" y="20"/>
                    <a:pt x="1369" y="22"/>
                    <a:pt x="1407" y="23"/>
                  </a:cubicBezTo>
                  <a:cubicBezTo>
                    <a:pt x="1425" y="24"/>
                    <a:pt x="1439" y="24"/>
                    <a:pt x="1450" y="25"/>
                  </a:cubicBezTo>
                  <a:cubicBezTo>
                    <a:pt x="1459" y="25"/>
                    <a:pt x="1464" y="26"/>
                    <a:pt x="1464" y="26"/>
                  </a:cubicBezTo>
                </a:path>
              </a:pathLst>
            </a:custGeom>
            <a:solidFill>
              <a:srgbClr val="365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1" name="Freeform 284">
              <a:extLst>
                <a:ext uri="{FF2B5EF4-FFF2-40B4-BE49-F238E27FC236}">
                  <a16:creationId xmlns:a16="http://schemas.microsoft.com/office/drawing/2014/main" xmlns="" id="{9D0E5792-8825-4680-A72C-6E38941E2C3A}"/>
                </a:ext>
              </a:extLst>
            </p:cNvPr>
            <p:cNvSpPr>
              <a:spLocks/>
            </p:cNvSpPr>
            <p:nvPr/>
          </p:nvSpPr>
          <p:spPr bwMode="auto">
            <a:xfrm>
              <a:off x="7115534" y="4158432"/>
              <a:ext cx="295901" cy="227617"/>
            </a:xfrm>
            <a:custGeom>
              <a:avLst/>
              <a:gdLst>
                <a:gd name="T0" fmla="*/ 1 w 309"/>
                <a:gd name="T1" fmla="*/ 0 h 238"/>
                <a:gd name="T2" fmla="*/ 24 w 309"/>
                <a:gd name="T3" fmla="*/ 0 h 238"/>
                <a:gd name="T4" fmla="*/ 87 w 309"/>
                <a:gd name="T5" fmla="*/ 2 h 238"/>
                <a:gd name="T6" fmla="*/ 298 w 309"/>
                <a:gd name="T7" fmla="*/ 14 h 238"/>
                <a:gd name="T8" fmla="*/ 309 w 309"/>
                <a:gd name="T9" fmla="*/ 15 h 238"/>
                <a:gd name="T10" fmla="*/ 301 w 309"/>
                <a:gd name="T11" fmla="*/ 22 h 238"/>
                <a:gd name="T12" fmla="*/ 285 w 309"/>
                <a:gd name="T13" fmla="*/ 35 h 238"/>
                <a:gd name="T14" fmla="*/ 113 w 309"/>
                <a:gd name="T15" fmla="*/ 179 h 238"/>
                <a:gd name="T16" fmla="*/ 60 w 309"/>
                <a:gd name="T17" fmla="*/ 222 h 238"/>
                <a:gd name="T18" fmla="*/ 40 w 309"/>
                <a:gd name="T19" fmla="*/ 237 h 238"/>
                <a:gd name="T20" fmla="*/ 58 w 309"/>
                <a:gd name="T21" fmla="*/ 220 h 238"/>
                <a:gd name="T22" fmla="*/ 109 w 309"/>
                <a:gd name="T23" fmla="*/ 175 h 238"/>
                <a:gd name="T24" fmla="*/ 280 w 309"/>
                <a:gd name="T25" fmla="*/ 28 h 238"/>
                <a:gd name="T26" fmla="*/ 295 w 309"/>
                <a:gd name="T27" fmla="*/ 15 h 238"/>
                <a:gd name="T28" fmla="*/ 298 w 309"/>
                <a:gd name="T29" fmla="*/ 23 h 238"/>
                <a:gd name="T30" fmla="*/ 87 w 309"/>
                <a:gd name="T31" fmla="*/ 8 h 238"/>
                <a:gd name="T32" fmla="*/ 24 w 309"/>
                <a:gd name="T33" fmla="*/ 3 h 238"/>
                <a:gd name="T34" fmla="*/ 1 w 309"/>
                <a:gd name="T35"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9" h="238">
                  <a:moveTo>
                    <a:pt x="1" y="0"/>
                  </a:moveTo>
                  <a:cubicBezTo>
                    <a:pt x="1" y="0"/>
                    <a:pt x="9" y="0"/>
                    <a:pt x="24" y="0"/>
                  </a:cubicBezTo>
                  <a:cubicBezTo>
                    <a:pt x="40" y="1"/>
                    <a:pt x="61" y="1"/>
                    <a:pt x="87" y="2"/>
                  </a:cubicBezTo>
                  <a:cubicBezTo>
                    <a:pt x="141" y="5"/>
                    <a:pt x="215" y="9"/>
                    <a:pt x="298" y="14"/>
                  </a:cubicBezTo>
                  <a:lnTo>
                    <a:pt x="309" y="15"/>
                  </a:lnTo>
                  <a:lnTo>
                    <a:pt x="301" y="22"/>
                  </a:lnTo>
                  <a:cubicBezTo>
                    <a:pt x="296" y="26"/>
                    <a:pt x="291" y="30"/>
                    <a:pt x="285" y="35"/>
                  </a:cubicBezTo>
                  <a:cubicBezTo>
                    <a:pt x="218" y="92"/>
                    <a:pt x="158" y="143"/>
                    <a:pt x="113" y="179"/>
                  </a:cubicBezTo>
                  <a:cubicBezTo>
                    <a:pt x="92" y="197"/>
                    <a:pt x="74" y="211"/>
                    <a:pt x="60" y="222"/>
                  </a:cubicBezTo>
                  <a:cubicBezTo>
                    <a:pt x="48" y="232"/>
                    <a:pt x="40" y="238"/>
                    <a:pt x="40" y="237"/>
                  </a:cubicBezTo>
                  <a:cubicBezTo>
                    <a:pt x="40" y="237"/>
                    <a:pt x="46" y="231"/>
                    <a:pt x="58" y="220"/>
                  </a:cubicBezTo>
                  <a:cubicBezTo>
                    <a:pt x="71" y="208"/>
                    <a:pt x="88" y="193"/>
                    <a:pt x="109" y="175"/>
                  </a:cubicBezTo>
                  <a:cubicBezTo>
                    <a:pt x="153" y="137"/>
                    <a:pt x="213" y="85"/>
                    <a:pt x="280" y="28"/>
                  </a:cubicBezTo>
                  <a:cubicBezTo>
                    <a:pt x="285" y="24"/>
                    <a:pt x="290" y="19"/>
                    <a:pt x="295" y="15"/>
                  </a:cubicBezTo>
                  <a:lnTo>
                    <a:pt x="298" y="23"/>
                  </a:lnTo>
                  <a:cubicBezTo>
                    <a:pt x="215" y="17"/>
                    <a:pt x="140" y="12"/>
                    <a:pt x="87" y="8"/>
                  </a:cubicBezTo>
                  <a:cubicBezTo>
                    <a:pt x="61" y="6"/>
                    <a:pt x="40" y="5"/>
                    <a:pt x="24" y="3"/>
                  </a:cubicBezTo>
                  <a:cubicBezTo>
                    <a:pt x="9" y="2"/>
                    <a:pt x="0" y="1"/>
                    <a:pt x="1" y="0"/>
                  </a:cubicBezTo>
                  <a:close/>
                </a:path>
              </a:pathLst>
            </a:custGeom>
            <a:solidFill>
              <a:srgbClr val="365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2" name="Freeform 285">
              <a:extLst>
                <a:ext uri="{FF2B5EF4-FFF2-40B4-BE49-F238E27FC236}">
                  <a16:creationId xmlns:a16="http://schemas.microsoft.com/office/drawing/2014/main" xmlns="" id="{C42A9DD1-B7FF-4087-A527-80D9CAE696FE}"/>
                </a:ext>
              </a:extLst>
            </p:cNvPr>
            <p:cNvSpPr>
              <a:spLocks/>
            </p:cNvSpPr>
            <p:nvPr/>
          </p:nvSpPr>
          <p:spPr bwMode="auto">
            <a:xfrm>
              <a:off x="6091263" y="4197747"/>
              <a:ext cx="573180" cy="368324"/>
            </a:xfrm>
            <a:custGeom>
              <a:avLst/>
              <a:gdLst>
                <a:gd name="T0" fmla="*/ 16 w 597"/>
                <a:gd name="T1" fmla="*/ 257 h 386"/>
                <a:gd name="T2" fmla="*/ 16 w 597"/>
                <a:gd name="T3" fmla="*/ 257 h 386"/>
                <a:gd name="T4" fmla="*/ 0 w 597"/>
                <a:gd name="T5" fmla="*/ 71 h 386"/>
                <a:gd name="T6" fmla="*/ 67 w 597"/>
                <a:gd name="T7" fmla="*/ 131 h 386"/>
                <a:gd name="T8" fmla="*/ 67 w 597"/>
                <a:gd name="T9" fmla="*/ 16 h 386"/>
                <a:gd name="T10" fmla="*/ 153 w 597"/>
                <a:gd name="T11" fmla="*/ 93 h 386"/>
                <a:gd name="T12" fmla="*/ 190 w 597"/>
                <a:gd name="T13" fmla="*/ 236 h 386"/>
                <a:gd name="T14" fmla="*/ 228 w 597"/>
                <a:gd name="T15" fmla="*/ 257 h 386"/>
                <a:gd name="T16" fmla="*/ 193 w 597"/>
                <a:gd name="T17" fmla="*/ 42 h 386"/>
                <a:gd name="T18" fmla="*/ 281 w 597"/>
                <a:gd name="T19" fmla="*/ 120 h 386"/>
                <a:gd name="T20" fmla="*/ 314 w 597"/>
                <a:gd name="T21" fmla="*/ 240 h 386"/>
                <a:gd name="T22" fmla="*/ 433 w 597"/>
                <a:gd name="T23" fmla="*/ 273 h 386"/>
                <a:gd name="T24" fmla="*/ 371 w 597"/>
                <a:gd name="T25" fmla="*/ 193 h 386"/>
                <a:gd name="T26" fmla="*/ 387 w 597"/>
                <a:gd name="T27" fmla="*/ 171 h 386"/>
                <a:gd name="T28" fmla="*/ 450 w 597"/>
                <a:gd name="T29" fmla="*/ 188 h 386"/>
                <a:gd name="T30" fmla="*/ 597 w 597"/>
                <a:gd name="T31" fmla="*/ 273 h 386"/>
                <a:gd name="T32" fmla="*/ 597 w 597"/>
                <a:gd name="T33" fmla="*/ 365 h 386"/>
                <a:gd name="T34" fmla="*/ 240 w 597"/>
                <a:gd name="T35" fmla="*/ 374 h 386"/>
                <a:gd name="T36" fmla="*/ 113 w 597"/>
                <a:gd name="T37" fmla="*/ 344 h 386"/>
                <a:gd name="T38" fmla="*/ 16 w 597"/>
                <a:gd name="T39" fmla="*/ 257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7" h="386">
                  <a:moveTo>
                    <a:pt x="16" y="257"/>
                  </a:moveTo>
                  <a:lnTo>
                    <a:pt x="16" y="257"/>
                  </a:lnTo>
                  <a:lnTo>
                    <a:pt x="0" y="71"/>
                  </a:lnTo>
                  <a:cubicBezTo>
                    <a:pt x="0" y="71"/>
                    <a:pt x="62" y="62"/>
                    <a:pt x="67" y="131"/>
                  </a:cubicBezTo>
                  <a:lnTo>
                    <a:pt x="67" y="16"/>
                  </a:lnTo>
                  <a:cubicBezTo>
                    <a:pt x="67" y="16"/>
                    <a:pt x="137" y="0"/>
                    <a:pt x="153" y="93"/>
                  </a:cubicBezTo>
                  <a:cubicBezTo>
                    <a:pt x="168" y="186"/>
                    <a:pt x="190" y="236"/>
                    <a:pt x="190" y="236"/>
                  </a:cubicBezTo>
                  <a:lnTo>
                    <a:pt x="228" y="257"/>
                  </a:lnTo>
                  <a:lnTo>
                    <a:pt x="193" y="42"/>
                  </a:lnTo>
                  <a:cubicBezTo>
                    <a:pt x="193" y="42"/>
                    <a:pt x="268" y="49"/>
                    <a:pt x="281" y="120"/>
                  </a:cubicBezTo>
                  <a:cubicBezTo>
                    <a:pt x="294" y="190"/>
                    <a:pt x="314" y="240"/>
                    <a:pt x="314" y="240"/>
                  </a:cubicBezTo>
                  <a:lnTo>
                    <a:pt x="433" y="273"/>
                  </a:lnTo>
                  <a:cubicBezTo>
                    <a:pt x="433" y="273"/>
                    <a:pt x="365" y="213"/>
                    <a:pt x="371" y="193"/>
                  </a:cubicBezTo>
                  <a:cubicBezTo>
                    <a:pt x="378" y="173"/>
                    <a:pt x="374" y="174"/>
                    <a:pt x="387" y="171"/>
                  </a:cubicBezTo>
                  <a:cubicBezTo>
                    <a:pt x="400" y="168"/>
                    <a:pt x="430" y="177"/>
                    <a:pt x="450" y="188"/>
                  </a:cubicBezTo>
                  <a:cubicBezTo>
                    <a:pt x="472" y="199"/>
                    <a:pt x="597" y="273"/>
                    <a:pt x="597" y="273"/>
                  </a:cubicBezTo>
                  <a:lnTo>
                    <a:pt x="597" y="365"/>
                  </a:lnTo>
                  <a:cubicBezTo>
                    <a:pt x="597" y="365"/>
                    <a:pt x="306" y="386"/>
                    <a:pt x="240" y="374"/>
                  </a:cubicBezTo>
                  <a:lnTo>
                    <a:pt x="113" y="344"/>
                  </a:lnTo>
                  <a:cubicBezTo>
                    <a:pt x="68" y="334"/>
                    <a:pt x="31" y="301"/>
                    <a:pt x="16" y="257"/>
                  </a:cubicBezTo>
                  <a:close/>
                </a:path>
              </a:pathLst>
            </a:custGeom>
            <a:solidFill>
              <a:srgbClr val="F9AD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3" name="Freeform 286">
              <a:extLst>
                <a:ext uri="{FF2B5EF4-FFF2-40B4-BE49-F238E27FC236}">
                  <a16:creationId xmlns:a16="http://schemas.microsoft.com/office/drawing/2014/main" xmlns="" id="{747A44C6-94D7-4785-875D-D6980AA80706}"/>
                </a:ext>
              </a:extLst>
            </p:cNvPr>
            <p:cNvSpPr>
              <a:spLocks/>
            </p:cNvSpPr>
            <p:nvPr/>
          </p:nvSpPr>
          <p:spPr bwMode="auto">
            <a:xfrm>
              <a:off x="6213347" y="3783900"/>
              <a:ext cx="167609" cy="182093"/>
            </a:xfrm>
            <a:custGeom>
              <a:avLst/>
              <a:gdLst>
                <a:gd name="T0" fmla="*/ 167 w 175"/>
                <a:gd name="T1" fmla="*/ 82 h 191"/>
                <a:gd name="T2" fmla="*/ 102 w 175"/>
                <a:gd name="T3" fmla="*/ 184 h 191"/>
                <a:gd name="T4" fmla="*/ 8 w 175"/>
                <a:gd name="T5" fmla="*/ 108 h 191"/>
                <a:gd name="T6" fmla="*/ 73 w 175"/>
                <a:gd name="T7" fmla="*/ 7 h 191"/>
                <a:gd name="T8" fmla="*/ 167 w 175"/>
                <a:gd name="T9" fmla="*/ 82 h 191"/>
              </a:gdLst>
              <a:ahLst/>
              <a:cxnLst>
                <a:cxn ang="0">
                  <a:pos x="T0" y="T1"/>
                </a:cxn>
                <a:cxn ang="0">
                  <a:pos x="T2" y="T3"/>
                </a:cxn>
                <a:cxn ang="0">
                  <a:pos x="T4" y="T5"/>
                </a:cxn>
                <a:cxn ang="0">
                  <a:pos x="T6" y="T7"/>
                </a:cxn>
                <a:cxn ang="0">
                  <a:pos x="T8" y="T9"/>
                </a:cxn>
              </a:cxnLst>
              <a:rect l="0" t="0" r="r" b="b"/>
              <a:pathLst>
                <a:path w="175" h="191">
                  <a:moveTo>
                    <a:pt x="167" y="82"/>
                  </a:moveTo>
                  <a:cubicBezTo>
                    <a:pt x="175" y="131"/>
                    <a:pt x="146" y="176"/>
                    <a:pt x="102" y="184"/>
                  </a:cubicBezTo>
                  <a:cubicBezTo>
                    <a:pt x="58" y="191"/>
                    <a:pt x="16" y="157"/>
                    <a:pt x="8" y="108"/>
                  </a:cubicBezTo>
                  <a:cubicBezTo>
                    <a:pt x="0" y="60"/>
                    <a:pt x="29" y="14"/>
                    <a:pt x="73" y="7"/>
                  </a:cubicBezTo>
                  <a:cubicBezTo>
                    <a:pt x="117" y="0"/>
                    <a:pt x="159" y="33"/>
                    <a:pt x="167" y="82"/>
                  </a:cubicBezTo>
                  <a:close/>
                </a:path>
              </a:pathLst>
            </a:custGeom>
            <a:solidFill>
              <a:srgbClr val="FC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4" name="Freeform 287">
              <a:extLst>
                <a:ext uri="{FF2B5EF4-FFF2-40B4-BE49-F238E27FC236}">
                  <a16:creationId xmlns:a16="http://schemas.microsoft.com/office/drawing/2014/main" xmlns="" id="{B34BAAEE-0C1D-489F-B6D5-11638657F5CE}"/>
                </a:ext>
              </a:extLst>
            </p:cNvPr>
            <p:cNvSpPr>
              <a:spLocks noEditPoints="1"/>
            </p:cNvSpPr>
            <p:nvPr/>
          </p:nvSpPr>
          <p:spPr bwMode="auto">
            <a:xfrm>
              <a:off x="7324527" y="3839770"/>
              <a:ext cx="233824" cy="184163"/>
            </a:xfrm>
            <a:custGeom>
              <a:avLst/>
              <a:gdLst>
                <a:gd name="T0" fmla="*/ 206 w 244"/>
                <a:gd name="T1" fmla="*/ 194 h 194"/>
                <a:gd name="T2" fmla="*/ 167 w 244"/>
                <a:gd name="T3" fmla="*/ 169 h 194"/>
                <a:gd name="T4" fmla="*/ 147 w 244"/>
                <a:gd name="T5" fmla="*/ 119 h 194"/>
                <a:gd name="T6" fmla="*/ 141 w 244"/>
                <a:gd name="T7" fmla="*/ 97 h 194"/>
                <a:gd name="T8" fmla="*/ 96 w 244"/>
                <a:gd name="T9" fmla="*/ 39 h 194"/>
                <a:gd name="T10" fmla="*/ 27 w 244"/>
                <a:gd name="T11" fmla="*/ 14 h 194"/>
                <a:gd name="T12" fmla="*/ 19 w 244"/>
                <a:gd name="T13" fmla="*/ 13 h 194"/>
                <a:gd name="T14" fmla="*/ 17 w 244"/>
                <a:gd name="T15" fmla="*/ 13 h 194"/>
                <a:gd name="T16" fmla="*/ 0 w 244"/>
                <a:gd name="T17" fmla="*/ 11 h 194"/>
                <a:gd name="T18" fmla="*/ 0 w 244"/>
                <a:gd name="T19" fmla="*/ 11 h 194"/>
                <a:gd name="T20" fmla="*/ 71 w 244"/>
                <a:gd name="T21" fmla="*/ 0 h 194"/>
                <a:gd name="T22" fmla="*/ 150 w 244"/>
                <a:gd name="T23" fmla="*/ 16 h 194"/>
                <a:gd name="T24" fmla="*/ 242 w 244"/>
                <a:gd name="T25" fmla="*/ 133 h 194"/>
                <a:gd name="T26" fmla="*/ 240 w 244"/>
                <a:gd name="T27" fmla="*/ 168 h 194"/>
                <a:gd name="T28" fmla="*/ 216 w 244"/>
                <a:gd name="T29" fmla="*/ 193 h 194"/>
                <a:gd name="T30" fmla="*/ 206 w 244"/>
                <a:gd name="T31" fmla="*/ 194 h 194"/>
                <a:gd name="T32" fmla="*/ 3 w 244"/>
                <a:gd name="T33" fmla="*/ 13 h 194"/>
                <a:gd name="T34" fmla="*/ 0 w 244"/>
                <a:gd name="T35" fmla="*/ 13 h 194"/>
                <a:gd name="T36" fmla="*/ 0 w 244"/>
                <a:gd name="T37" fmla="*/ 12 h 194"/>
                <a:gd name="T38" fmla="*/ 3 w 244"/>
                <a:gd name="T39" fmla="*/ 1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4" h="194">
                  <a:moveTo>
                    <a:pt x="206" y="194"/>
                  </a:moveTo>
                  <a:cubicBezTo>
                    <a:pt x="191" y="194"/>
                    <a:pt x="176" y="183"/>
                    <a:pt x="167" y="169"/>
                  </a:cubicBezTo>
                  <a:cubicBezTo>
                    <a:pt x="157" y="154"/>
                    <a:pt x="153" y="136"/>
                    <a:pt x="147" y="119"/>
                  </a:cubicBezTo>
                  <a:cubicBezTo>
                    <a:pt x="146" y="114"/>
                    <a:pt x="144" y="107"/>
                    <a:pt x="141" y="97"/>
                  </a:cubicBezTo>
                  <a:cubicBezTo>
                    <a:pt x="134" y="80"/>
                    <a:pt x="120" y="57"/>
                    <a:pt x="96" y="39"/>
                  </a:cubicBezTo>
                  <a:cubicBezTo>
                    <a:pt x="73" y="22"/>
                    <a:pt x="46" y="15"/>
                    <a:pt x="27" y="14"/>
                  </a:cubicBezTo>
                  <a:cubicBezTo>
                    <a:pt x="24" y="13"/>
                    <a:pt x="21" y="13"/>
                    <a:pt x="19" y="13"/>
                  </a:cubicBezTo>
                  <a:lnTo>
                    <a:pt x="17" y="13"/>
                  </a:lnTo>
                  <a:cubicBezTo>
                    <a:pt x="11" y="12"/>
                    <a:pt x="6" y="12"/>
                    <a:pt x="0" y="11"/>
                  </a:cubicBezTo>
                  <a:lnTo>
                    <a:pt x="0" y="11"/>
                  </a:lnTo>
                  <a:cubicBezTo>
                    <a:pt x="23" y="4"/>
                    <a:pt x="47" y="0"/>
                    <a:pt x="71" y="0"/>
                  </a:cubicBezTo>
                  <a:cubicBezTo>
                    <a:pt x="98" y="0"/>
                    <a:pt x="125" y="5"/>
                    <a:pt x="150" y="16"/>
                  </a:cubicBezTo>
                  <a:cubicBezTo>
                    <a:pt x="198" y="37"/>
                    <a:pt x="235" y="81"/>
                    <a:pt x="242" y="133"/>
                  </a:cubicBezTo>
                  <a:cubicBezTo>
                    <a:pt x="244" y="144"/>
                    <a:pt x="244" y="157"/>
                    <a:pt x="240" y="168"/>
                  </a:cubicBezTo>
                  <a:cubicBezTo>
                    <a:pt x="236" y="179"/>
                    <a:pt x="227" y="189"/>
                    <a:pt x="216" y="193"/>
                  </a:cubicBezTo>
                  <a:cubicBezTo>
                    <a:pt x="213" y="194"/>
                    <a:pt x="209" y="194"/>
                    <a:pt x="206" y="194"/>
                  </a:cubicBezTo>
                  <a:moveTo>
                    <a:pt x="3" y="13"/>
                  </a:moveTo>
                  <a:cubicBezTo>
                    <a:pt x="2" y="13"/>
                    <a:pt x="1" y="13"/>
                    <a:pt x="0" y="13"/>
                  </a:cubicBezTo>
                  <a:cubicBezTo>
                    <a:pt x="0" y="13"/>
                    <a:pt x="0" y="12"/>
                    <a:pt x="0" y="12"/>
                  </a:cubicBezTo>
                  <a:lnTo>
                    <a:pt x="3" y="13"/>
                  </a:lnTo>
                  <a:close/>
                </a:path>
              </a:pathLst>
            </a:custGeom>
            <a:solidFill>
              <a:srgbClr val="A022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5" name="Freeform 288">
              <a:extLst>
                <a:ext uri="{FF2B5EF4-FFF2-40B4-BE49-F238E27FC236}">
                  <a16:creationId xmlns:a16="http://schemas.microsoft.com/office/drawing/2014/main" xmlns="" id="{AB0028FA-88B9-4700-894D-A83278D23934}"/>
                </a:ext>
              </a:extLst>
            </p:cNvPr>
            <p:cNvSpPr>
              <a:spLocks/>
            </p:cNvSpPr>
            <p:nvPr/>
          </p:nvSpPr>
          <p:spPr bwMode="auto">
            <a:xfrm>
              <a:off x="7318320" y="3850116"/>
              <a:ext cx="4138" cy="0"/>
            </a:xfrm>
            <a:custGeom>
              <a:avLst/>
              <a:gdLst>
                <a:gd name="T0" fmla="*/ 4 w 4"/>
                <a:gd name="T1" fmla="*/ 1 h 1"/>
                <a:gd name="T2" fmla="*/ 0 w 4"/>
                <a:gd name="T3" fmla="*/ 0 h 1"/>
                <a:gd name="T4" fmla="*/ 4 w 4"/>
                <a:gd name="T5" fmla="*/ 0 h 1"/>
                <a:gd name="T6" fmla="*/ 4 w 4"/>
                <a:gd name="T7" fmla="*/ 1 h 1"/>
              </a:gdLst>
              <a:ahLst/>
              <a:cxnLst>
                <a:cxn ang="0">
                  <a:pos x="T0" y="T1"/>
                </a:cxn>
                <a:cxn ang="0">
                  <a:pos x="T2" y="T3"/>
                </a:cxn>
                <a:cxn ang="0">
                  <a:pos x="T4" y="T5"/>
                </a:cxn>
                <a:cxn ang="0">
                  <a:pos x="T6" y="T7"/>
                </a:cxn>
              </a:cxnLst>
              <a:rect l="0" t="0" r="r" b="b"/>
              <a:pathLst>
                <a:path w="4" h="1">
                  <a:moveTo>
                    <a:pt x="4" y="1"/>
                  </a:moveTo>
                  <a:cubicBezTo>
                    <a:pt x="2" y="1"/>
                    <a:pt x="1" y="1"/>
                    <a:pt x="0" y="0"/>
                  </a:cubicBezTo>
                  <a:cubicBezTo>
                    <a:pt x="1" y="0"/>
                    <a:pt x="2" y="0"/>
                    <a:pt x="4" y="0"/>
                  </a:cubicBezTo>
                  <a:cubicBezTo>
                    <a:pt x="4" y="1"/>
                    <a:pt x="4" y="1"/>
                    <a:pt x="4" y="1"/>
                  </a:cubicBezTo>
                  <a:close/>
                </a:path>
              </a:pathLst>
            </a:custGeom>
            <a:solidFill>
              <a:srgbClr val="9697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6" name="Freeform 289">
              <a:extLst>
                <a:ext uri="{FF2B5EF4-FFF2-40B4-BE49-F238E27FC236}">
                  <a16:creationId xmlns:a16="http://schemas.microsoft.com/office/drawing/2014/main" xmlns="" id="{E77620F3-67AD-4BFF-A01F-3D56EBB56E7A}"/>
                </a:ext>
              </a:extLst>
            </p:cNvPr>
            <p:cNvSpPr>
              <a:spLocks noEditPoints="1"/>
            </p:cNvSpPr>
            <p:nvPr/>
          </p:nvSpPr>
          <p:spPr bwMode="auto">
            <a:xfrm>
              <a:off x="7322457" y="3850116"/>
              <a:ext cx="2070" cy="2070"/>
            </a:xfrm>
            <a:custGeom>
              <a:avLst/>
              <a:gdLst>
                <a:gd name="T0" fmla="*/ 1 w 1"/>
                <a:gd name="T1" fmla="*/ 2 h 2"/>
                <a:gd name="T2" fmla="*/ 0 w 1"/>
                <a:gd name="T3" fmla="*/ 1 h 2"/>
                <a:gd name="T4" fmla="*/ 0 w 1"/>
                <a:gd name="T5" fmla="*/ 0 h 2"/>
                <a:gd name="T6" fmla="*/ 1 w 1"/>
                <a:gd name="T7" fmla="*/ 0 h 2"/>
                <a:gd name="T8" fmla="*/ 0 w 1"/>
                <a:gd name="T9" fmla="*/ 1 h 2"/>
                <a:gd name="T10" fmla="*/ 1 w 1"/>
                <a:gd name="T11" fmla="*/ 1 h 2"/>
                <a:gd name="T12" fmla="*/ 1 w 1"/>
                <a:gd name="T13" fmla="*/ 2 h 2"/>
                <a:gd name="T14" fmla="*/ 1 w 1"/>
                <a:gd name="T15" fmla="*/ 0 h 2"/>
                <a:gd name="T16" fmla="*/ 1 w 1"/>
                <a:gd name="T17" fmla="*/ 0 h 2"/>
                <a:gd name="T18" fmla="*/ 1 w 1"/>
                <a:gd name="T19" fmla="*/ 0 h 2"/>
                <a:gd name="T20" fmla="*/ 1 w 1"/>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 h="2">
                  <a:moveTo>
                    <a:pt x="1" y="2"/>
                  </a:moveTo>
                  <a:cubicBezTo>
                    <a:pt x="1" y="2"/>
                    <a:pt x="0" y="1"/>
                    <a:pt x="0" y="1"/>
                  </a:cubicBezTo>
                  <a:cubicBezTo>
                    <a:pt x="0" y="1"/>
                    <a:pt x="0" y="1"/>
                    <a:pt x="0" y="0"/>
                  </a:cubicBezTo>
                  <a:cubicBezTo>
                    <a:pt x="0" y="0"/>
                    <a:pt x="0" y="0"/>
                    <a:pt x="1" y="0"/>
                  </a:cubicBezTo>
                  <a:cubicBezTo>
                    <a:pt x="0" y="0"/>
                    <a:pt x="0" y="1"/>
                    <a:pt x="0" y="1"/>
                  </a:cubicBezTo>
                  <a:lnTo>
                    <a:pt x="1" y="1"/>
                  </a:lnTo>
                  <a:cubicBezTo>
                    <a:pt x="1" y="1"/>
                    <a:pt x="1" y="2"/>
                    <a:pt x="1" y="2"/>
                  </a:cubicBezTo>
                  <a:moveTo>
                    <a:pt x="1" y="0"/>
                  </a:moveTo>
                  <a:cubicBezTo>
                    <a:pt x="1" y="0"/>
                    <a:pt x="1" y="0"/>
                    <a:pt x="1" y="0"/>
                  </a:cubicBezTo>
                  <a:lnTo>
                    <a:pt x="1" y="0"/>
                  </a:lnTo>
                  <a:lnTo>
                    <a:pt x="1" y="0"/>
                  </a:lnTo>
                  <a:close/>
                </a:path>
              </a:pathLst>
            </a:custGeom>
            <a:solidFill>
              <a:srgbClr val="1619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7" name="Freeform 290">
              <a:extLst>
                <a:ext uri="{FF2B5EF4-FFF2-40B4-BE49-F238E27FC236}">
                  <a16:creationId xmlns:a16="http://schemas.microsoft.com/office/drawing/2014/main" xmlns="" id="{4D8ED945-CF96-44BB-9849-25ED9EC7B7FC}"/>
                </a:ext>
              </a:extLst>
            </p:cNvPr>
            <p:cNvSpPr>
              <a:spLocks/>
            </p:cNvSpPr>
            <p:nvPr/>
          </p:nvSpPr>
          <p:spPr bwMode="auto">
            <a:xfrm>
              <a:off x="7341082" y="3852185"/>
              <a:ext cx="124154" cy="99324"/>
            </a:xfrm>
            <a:custGeom>
              <a:avLst/>
              <a:gdLst>
                <a:gd name="T0" fmla="*/ 130 w 130"/>
                <a:gd name="T1" fmla="*/ 106 h 106"/>
                <a:gd name="T2" fmla="*/ 128 w 130"/>
                <a:gd name="T3" fmla="*/ 103 h 106"/>
                <a:gd name="T4" fmla="*/ 0 w 130"/>
                <a:gd name="T5" fmla="*/ 0 h 106"/>
                <a:gd name="T6" fmla="*/ 2 w 130"/>
                <a:gd name="T7" fmla="*/ 0 h 106"/>
                <a:gd name="T8" fmla="*/ 10 w 130"/>
                <a:gd name="T9" fmla="*/ 1 h 106"/>
                <a:gd name="T10" fmla="*/ 79 w 130"/>
                <a:gd name="T11" fmla="*/ 26 h 106"/>
                <a:gd name="T12" fmla="*/ 124 w 130"/>
                <a:gd name="T13" fmla="*/ 84 h 106"/>
                <a:gd name="T14" fmla="*/ 130 w 130"/>
                <a:gd name="T15" fmla="*/ 106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106">
                  <a:moveTo>
                    <a:pt x="130" y="106"/>
                  </a:moveTo>
                  <a:cubicBezTo>
                    <a:pt x="129" y="105"/>
                    <a:pt x="129" y="104"/>
                    <a:pt x="128" y="103"/>
                  </a:cubicBezTo>
                  <a:cubicBezTo>
                    <a:pt x="107" y="49"/>
                    <a:pt x="56" y="9"/>
                    <a:pt x="0" y="0"/>
                  </a:cubicBezTo>
                  <a:lnTo>
                    <a:pt x="2" y="0"/>
                  </a:lnTo>
                  <a:cubicBezTo>
                    <a:pt x="4" y="0"/>
                    <a:pt x="7" y="0"/>
                    <a:pt x="10" y="1"/>
                  </a:cubicBezTo>
                  <a:cubicBezTo>
                    <a:pt x="29" y="2"/>
                    <a:pt x="56" y="9"/>
                    <a:pt x="79" y="26"/>
                  </a:cubicBezTo>
                  <a:cubicBezTo>
                    <a:pt x="103" y="44"/>
                    <a:pt x="117" y="67"/>
                    <a:pt x="124" y="84"/>
                  </a:cubicBezTo>
                  <a:cubicBezTo>
                    <a:pt x="127" y="94"/>
                    <a:pt x="129" y="101"/>
                    <a:pt x="130" y="106"/>
                  </a:cubicBezTo>
                </a:path>
              </a:pathLst>
            </a:custGeom>
            <a:solidFill>
              <a:srgbClr val="1619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8" name="Freeform 291">
              <a:extLst>
                <a:ext uri="{FF2B5EF4-FFF2-40B4-BE49-F238E27FC236}">
                  <a16:creationId xmlns:a16="http://schemas.microsoft.com/office/drawing/2014/main" xmlns="" id="{3C3C6EC8-798B-4507-A3D3-F2BBCC9C0859}"/>
                </a:ext>
              </a:extLst>
            </p:cNvPr>
            <p:cNvSpPr>
              <a:spLocks/>
            </p:cNvSpPr>
            <p:nvPr/>
          </p:nvSpPr>
          <p:spPr bwMode="auto">
            <a:xfrm>
              <a:off x="6469933" y="2256804"/>
              <a:ext cx="598010" cy="254517"/>
            </a:xfrm>
            <a:custGeom>
              <a:avLst/>
              <a:gdLst>
                <a:gd name="T0" fmla="*/ 11 w 623"/>
                <a:gd name="T1" fmla="*/ 239 h 267"/>
                <a:gd name="T2" fmla="*/ 7 w 623"/>
                <a:gd name="T3" fmla="*/ 141 h 267"/>
                <a:gd name="T4" fmla="*/ 22 w 623"/>
                <a:gd name="T5" fmla="*/ 47 h 267"/>
                <a:gd name="T6" fmla="*/ 113 w 623"/>
                <a:gd name="T7" fmla="*/ 19 h 267"/>
                <a:gd name="T8" fmla="*/ 517 w 623"/>
                <a:gd name="T9" fmla="*/ 1 h 267"/>
                <a:gd name="T10" fmla="*/ 593 w 623"/>
                <a:gd name="T11" fmla="*/ 22 h 267"/>
                <a:gd name="T12" fmla="*/ 607 w 623"/>
                <a:gd name="T13" fmla="*/ 72 h 267"/>
                <a:gd name="T14" fmla="*/ 623 w 623"/>
                <a:gd name="T15" fmla="*/ 267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3" h="267">
                  <a:moveTo>
                    <a:pt x="11" y="239"/>
                  </a:moveTo>
                  <a:cubicBezTo>
                    <a:pt x="21" y="207"/>
                    <a:pt x="12" y="174"/>
                    <a:pt x="7" y="141"/>
                  </a:cubicBezTo>
                  <a:cubicBezTo>
                    <a:pt x="1" y="109"/>
                    <a:pt x="0" y="72"/>
                    <a:pt x="22" y="47"/>
                  </a:cubicBezTo>
                  <a:cubicBezTo>
                    <a:pt x="44" y="23"/>
                    <a:pt x="81" y="20"/>
                    <a:pt x="113" y="19"/>
                  </a:cubicBezTo>
                  <a:cubicBezTo>
                    <a:pt x="248" y="13"/>
                    <a:pt x="382" y="7"/>
                    <a:pt x="517" y="1"/>
                  </a:cubicBezTo>
                  <a:cubicBezTo>
                    <a:pt x="544" y="0"/>
                    <a:pt x="576" y="1"/>
                    <a:pt x="593" y="22"/>
                  </a:cubicBezTo>
                  <a:cubicBezTo>
                    <a:pt x="604" y="36"/>
                    <a:pt x="612" y="55"/>
                    <a:pt x="607" y="72"/>
                  </a:cubicBezTo>
                  <a:cubicBezTo>
                    <a:pt x="587" y="149"/>
                    <a:pt x="593" y="213"/>
                    <a:pt x="623" y="267"/>
                  </a:cubicBezTo>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9" name="Freeform 292">
              <a:extLst>
                <a:ext uri="{FF2B5EF4-FFF2-40B4-BE49-F238E27FC236}">
                  <a16:creationId xmlns:a16="http://schemas.microsoft.com/office/drawing/2014/main" xmlns="" id="{1C918EC7-EF32-4DFD-9C3F-EB962BCD0E04}"/>
                </a:ext>
              </a:extLst>
            </p:cNvPr>
            <p:cNvSpPr>
              <a:spLocks/>
            </p:cNvSpPr>
            <p:nvPr/>
          </p:nvSpPr>
          <p:spPr bwMode="auto">
            <a:xfrm>
              <a:off x="6492694" y="2447173"/>
              <a:ext cx="513171" cy="107601"/>
            </a:xfrm>
            <a:custGeom>
              <a:avLst/>
              <a:gdLst>
                <a:gd name="T0" fmla="*/ 534 w 534"/>
                <a:gd name="T1" fmla="*/ 1 h 114"/>
                <a:gd name="T2" fmla="*/ 516 w 534"/>
                <a:gd name="T3" fmla="*/ 16 h 114"/>
                <a:gd name="T4" fmla="*/ 463 w 534"/>
                <a:gd name="T5" fmla="*/ 50 h 114"/>
                <a:gd name="T6" fmla="*/ 265 w 534"/>
                <a:gd name="T7" fmla="*/ 110 h 114"/>
                <a:gd name="T8" fmla="*/ 151 w 534"/>
                <a:gd name="T9" fmla="*/ 108 h 114"/>
                <a:gd name="T10" fmla="*/ 62 w 534"/>
                <a:gd name="T11" fmla="*/ 79 h 114"/>
                <a:gd name="T12" fmla="*/ 13 w 534"/>
                <a:gd name="T13" fmla="*/ 39 h 114"/>
                <a:gd name="T14" fmla="*/ 3 w 534"/>
                <a:gd name="T15" fmla="*/ 25 h 114"/>
                <a:gd name="T16" fmla="*/ 0 w 534"/>
                <a:gd name="T17" fmla="*/ 20 h 114"/>
                <a:gd name="T18" fmla="*/ 65 w 534"/>
                <a:gd name="T19" fmla="*/ 74 h 114"/>
                <a:gd name="T20" fmla="*/ 152 w 534"/>
                <a:gd name="T21" fmla="*/ 100 h 114"/>
                <a:gd name="T22" fmla="*/ 264 w 534"/>
                <a:gd name="T23" fmla="*/ 101 h 114"/>
                <a:gd name="T24" fmla="*/ 460 w 534"/>
                <a:gd name="T25" fmla="*/ 44 h 114"/>
                <a:gd name="T26" fmla="*/ 534 w 534"/>
                <a:gd name="T27" fmla="*/ 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4" h="114">
                  <a:moveTo>
                    <a:pt x="534" y="1"/>
                  </a:moveTo>
                  <a:cubicBezTo>
                    <a:pt x="534" y="2"/>
                    <a:pt x="528" y="7"/>
                    <a:pt x="516" y="16"/>
                  </a:cubicBezTo>
                  <a:cubicBezTo>
                    <a:pt x="504" y="25"/>
                    <a:pt x="486" y="37"/>
                    <a:pt x="463" y="50"/>
                  </a:cubicBezTo>
                  <a:cubicBezTo>
                    <a:pt x="416" y="75"/>
                    <a:pt x="346" y="103"/>
                    <a:pt x="265" y="110"/>
                  </a:cubicBezTo>
                  <a:cubicBezTo>
                    <a:pt x="225" y="114"/>
                    <a:pt x="186" y="113"/>
                    <a:pt x="151" y="108"/>
                  </a:cubicBezTo>
                  <a:cubicBezTo>
                    <a:pt x="116" y="102"/>
                    <a:pt x="85" y="92"/>
                    <a:pt x="62" y="79"/>
                  </a:cubicBezTo>
                  <a:cubicBezTo>
                    <a:pt x="38" y="66"/>
                    <a:pt x="22" y="51"/>
                    <a:pt x="13" y="39"/>
                  </a:cubicBezTo>
                  <a:cubicBezTo>
                    <a:pt x="8" y="34"/>
                    <a:pt x="5" y="29"/>
                    <a:pt x="3" y="25"/>
                  </a:cubicBezTo>
                  <a:cubicBezTo>
                    <a:pt x="1" y="22"/>
                    <a:pt x="0" y="20"/>
                    <a:pt x="0" y="20"/>
                  </a:cubicBezTo>
                  <a:cubicBezTo>
                    <a:pt x="2" y="18"/>
                    <a:pt x="18" y="50"/>
                    <a:pt x="65" y="74"/>
                  </a:cubicBezTo>
                  <a:cubicBezTo>
                    <a:pt x="88" y="86"/>
                    <a:pt x="118" y="95"/>
                    <a:pt x="152" y="100"/>
                  </a:cubicBezTo>
                  <a:cubicBezTo>
                    <a:pt x="186" y="105"/>
                    <a:pt x="225" y="105"/>
                    <a:pt x="264" y="101"/>
                  </a:cubicBezTo>
                  <a:cubicBezTo>
                    <a:pt x="344" y="94"/>
                    <a:pt x="413" y="68"/>
                    <a:pt x="460" y="44"/>
                  </a:cubicBezTo>
                  <a:cubicBezTo>
                    <a:pt x="507" y="20"/>
                    <a:pt x="533" y="0"/>
                    <a:pt x="534" y="1"/>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0" name="Freeform 293">
              <a:extLst>
                <a:ext uri="{FF2B5EF4-FFF2-40B4-BE49-F238E27FC236}">
                  <a16:creationId xmlns:a16="http://schemas.microsoft.com/office/drawing/2014/main" xmlns="" id="{84FD7ED9-CF72-475F-8716-FE89207E5132}"/>
                </a:ext>
              </a:extLst>
            </p:cNvPr>
            <p:cNvSpPr>
              <a:spLocks/>
            </p:cNvSpPr>
            <p:nvPr/>
          </p:nvSpPr>
          <p:spPr bwMode="auto">
            <a:xfrm>
              <a:off x="6699619" y="2271289"/>
              <a:ext cx="41385" cy="281416"/>
            </a:xfrm>
            <a:custGeom>
              <a:avLst/>
              <a:gdLst>
                <a:gd name="T0" fmla="*/ 42 w 43"/>
                <a:gd name="T1" fmla="*/ 294 h 294"/>
                <a:gd name="T2" fmla="*/ 32 w 43"/>
                <a:gd name="T3" fmla="*/ 250 h 294"/>
                <a:gd name="T4" fmla="*/ 13 w 43"/>
                <a:gd name="T5" fmla="*/ 142 h 294"/>
                <a:gd name="T6" fmla="*/ 3 w 43"/>
                <a:gd name="T7" fmla="*/ 82 h 294"/>
                <a:gd name="T8" fmla="*/ 5 w 43"/>
                <a:gd name="T9" fmla="*/ 31 h 294"/>
                <a:gd name="T10" fmla="*/ 26 w 43"/>
                <a:gd name="T11" fmla="*/ 4 h 294"/>
                <a:gd name="T12" fmla="*/ 38 w 43"/>
                <a:gd name="T13" fmla="*/ 1 h 294"/>
                <a:gd name="T14" fmla="*/ 28 w 43"/>
                <a:gd name="T15" fmla="*/ 7 h 294"/>
                <a:gd name="T16" fmla="*/ 10 w 43"/>
                <a:gd name="T17" fmla="*/ 33 h 294"/>
                <a:gd name="T18" fmla="*/ 11 w 43"/>
                <a:gd name="T19" fmla="*/ 81 h 294"/>
                <a:gd name="T20" fmla="*/ 21 w 43"/>
                <a:gd name="T21" fmla="*/ 140 h 294"/>
                <a:gd name="T22" fmla="*/ 38 w 43"/>
                <a:gd name="T23" fmla="*/ 249 h 294"/>
                <a:gd name="T24" fmla="*/ 42 w 43"/>
                <a:gd name="T25" fmla="*/ 29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294">
                  <a:moveTo>
                    <a:pt x="42" y="294"/>
                  </a:moveTo>
                  <a:cubicBezTo>
                    <a:pt x="41" y="294"/>
                    <a:pt x="37" y="278"/>
                    <a:pt x="32" y="250"/>
                  </a:cubicBezTo>
                  <a:cubicBezTo>
                    <a:pt x="26" y="222"/>
                    <a:pt x="20" y="184"/>
                    <a:pt x="13" y="142"/>
                  </a:cubicBezTo>
                  <a:cubicBezTo>
                    <a:pt x="9" y="121"/>
                    <a:pt x="6" y="101"/>
                    <a:pt x="3" y="82"/>
                  </a:cubicBezTo>
                  <a:cubicBezTo>
                    <a:pt x="0" y="63"/>
                    <a:pt x="0" y="45"/>
                    <a:pt x="5" y="31"/>
                  </a:cubicBezTo>
                  <a:cubicBezTo>
                    <a:pt x="10" y="17"/>
                    <a:pt x="19" y="8"/>
                    <a:pt x="26" y="4"/>
                  </a:cubicBezTo>
                  <a:cubicBezTo>
                    <a:pt x="33" y="0"/>
                    <a:pt x="38" y="1"/>
                    <a:pt x="38" y="1"/>
                  </a:cubicBezTo>
                  <a:cubicBezTo>
                    <a:pt x="38" y="2"/>
                    <a:pt x="34" y="3"/>
                    <a:pt x="28" y="7"/>
                  </a:cubicBezTo>
                  <a:cubicBezTo>
                    <a:pt x="22" y="12"/>
                    <a:pt x="14" y="20"/>
                    <a:pt x="10" y="33"/>
                  </a:cubicBezTo>
                  <a:cubicBezTo>
                    <a:pt x="7" y="46"/>
                    <a:pt x="8" y="62"/>
                    <a:pt x="11" y="81"/>
                  </a:cubicBezTo>
                  <a:cubicBezTo>
                    <a:pt x="14" y="99"/>
                    <a:pt x="17" y="119"/>
                    <a:pt x="21" y="140"/>
                  </a:cubicBezTo>
                  <a:cubicBezTo>
                    <a:pt x="28" y="183"/>
                    <a:pt x="34" y="221"/>
                    <a:pt x="38" y="249"/>
                  </a:cubicBezTo>
                  <a:cubicBezTo>
                    <a:pt x="42" y="277"/>
                    <a:pt x="43" y="294"/>
                    <a:pt x="42" y="294"/>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1" name="Freeform 294">
              <a:extLst>
                <a:ext uri="{FF2B5EF4-FFF2-40B4-BE49-F238E27FC236}">
                  <a16:creationId xmlns:a16="http://schemas.microsoft.com/office/drawing/2014/main" xmlns="" id="{7F5465FA-67BA-48D8-8A43-E09165E24D3B}"/>
                </a:ext>
              </a:extLst>
            </p:cNvPr>
            <p:cNvSpPr>
              <a:spLocks/>
            </p:cNvSpPr>
            <p:nvPr/>
          </p:nvSpPr>
          <p:spPr bwMode="auto">
            <a:xfrm>
              <a:off x="6894127" y="2260942"/>
              <a:ext cx="49662" cy="231754"/>
            </a:xfrm>
            <a:custGeom>
              <a:avLst/>
              <a:gdLst>
                <a:gd name="T0" fmla="*/ 51 w 52"/>
                <a:gd name="T1" fmla="*/ 242 h 243"/>
                <a:gd name="T2" fmla="*/ 43 w 52"/>
                <a:gd name="T3" fmla="*/ 206 h 243"/>
                <a:gd name="T4" fmla="*/ 31 w 52"/>
                <a:gd name="T5" fmla="*/ 117 h 243"/>
                <a:gd name="T6" fmla="*/ 21 w 52"/>
                <a:gd name="T7" fmla="*/ 28 h 243"/>
                <a:gd name="T8" fmla="*/ 8 w 52"/>
                <a:gd name="T9" fmla="*/ 6 h 243"/>
                <a:gd name="T10" fmla="*/ 0 w 52"/>
                <a:gd name="T11" fmla="*/ 2 h 243"/>
                <a:gd name="T12" fmla="*/ 10 w 52"/>
                <a:gd name="T13" fmla="*/ 3 h 243"/>
                <a:gd name="T14" fmla="*/ 27 w 52"/>
                <a:gd name="T15" fmla="*/ 26 h 243"/>
                <a:gd name="T16" fmla="*/ 40 w 52"/>
                <a:gd name="T17" fmla="*/ 116 h 243"/>
                <a:gd name="T18" fmla="*/ 49 w 52"/>
                <a:gd name="T19" fmla="*/ 205 h 243"/>
                <a:gd name="T20" fmla="*/ 51 w 52"/>
                <a:gd name="T21" fmla="*/ 242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243">
                  <a:moveTo>
                    <a:pt x="51" y="242"/>
                  </a:moveTo>
                  <a:cubicBezTo>
                    <a:pt x="50" y="243"/>
                    <a:pt x="47" y="229"/>
                    <a:pt x="43" y="206"/>
                  </a:cubicBezTo>
                  <a:cubicBezTo>
                    <a:pt x="40" y="183"/>
                    <a:pt x="35" y="152"/>
                    <a:pt x="31" y="117"/>
                  </a:cubicBezTo>
                  <a:cubicBezTo>
                    <a:pt x="27" y="82"/>
                    <a:pt x="24" y="50"/>
                    <a:pt x="21" y="28"/>
                  </a:cubicBezTo>
                  <a:cubicBezTo>
                    <a:pt x="19" y="17"/>
                    <a:pt x="13" y="10"/>
                    <a:pt x="8" y="6"/>
                  </a:cubicBezTo>
                  <a:cubicBezTo>
                    <a:pt x="3" y="3"/>
                    <a:pt x="0" y="2"/>
                    <a:pt x="0" y="2"/>
                  </a:cubicBezTo>
                  <a:cubicBezTo>
                    <a:pt x="0" y="1"/>
                    <a:pt x="4" y="0"/>
                    <a:pt x="10" y="3"/>
                  </a:cubicBezTo>
                  <a:cubicBezTo>
                    <a:pt x="16" y="6"/>
                    <a:pt x="24" y="14"/>
                    <a:pt x="27" y="26"/>
                  </a:cubicBezTo>
                  <a:cubicBezTo>
                    <a:pt x="32" y="49"/>
                    <a:pt x="35" y="81"/>
                    <a:pt x="40" y="116"/>
                  </a:cubicBezTo>
                  <a:cubicBezTo>
                    <a:pt x="44" y="150"/>
                    <a:pt x="47" y="182"/>
                    <a:pt x="49" y="205"/>
                  </a:cubicBezTo>
                  <a:cubicBezTo>
                    <a:pt x="51" y="228"/>
                    <a:pt x="52" y="242"/>
                    <a:pt x="51" y="242"/>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2" name="Freeform 295">
              <a:extLst>
                <a:ext uri="{FF2B5EF4-FFF2-40B4-BE49-F238E27FC236}">
                  <a16:creationId xmlns:a16="http://schemas.microsoft.com/office/drawing/2014/main" xmlns="" id="{9FA3DCD7-069B-47C7-BBA5-5C270C560ECF}"/>
                </a:ext>
              </a:extLst>
            </p:cNvPr>
            <p:cNvSpPr>
              <a:spLocks/>
            </p:cNvSpPr>
            <p:nvPr/>
          </p:nvSpPr>
          <p:spPr bwMode="auto">
            <a:xfrm>
              <a:off x="6521663" y="2273358"/>
              <a:ext cx="53800" cy="221410"/>
            </a:xfrm>
            <a:custGeom>
              <a:avLst/>
              <a:gdLst>
                <a:gd name="T0" fmla="*/ 53 w 54"/>
                <a:gd name="T1" fmla="*/ 1 h 231"/>
                <a:gd name="T2" fmla="*/ 26 w 54"/>
                <a:gd name="T3" fmla="*/ 24 h 231"/>
                <a:gd name="T4" fmla="*/ 11 w 54"/>
                <a:gd name="T5" fmla="*/ 59 h 231"/>
                <a:gd name="T6" fmla="*/ 10 w 54"/>
                <a:gd name="T7" fmla="*/ 106 h 231"/>
                <a:gd name="T8" fmla="*/ 17 w 54"/>
                <a:gd name="T9" fmla="*/ 194 h 231"/>
                <a:gd name="T10" fmla="*/ 18 w 54"/>
                <a:gd name="T11" fmla="*/ 231 h 231"/>
                <a:gd name="T12" fmla="*/ 11 w 54"/>
                <a:gd name="T13" fmla="*/ 195 h 231"/>
                <a:gd name="T14" fmla="*/ 1 w 54"/>
                <a:gd name="T15" fmla="*/ 107 h 231"/>
                <a:gd name="T16" fmla="*/ 3 w 54"/>
                <a:gd name="T17" fmla="*/ 57 h 231"/>
                <a:gd name="T18" fmla="*/ 21 w 54"/>
                <a:gd name="T19" fmla="*/ 20 h 231"/>
                <a:gd name="T20" fmla="*/ 53 w 54"/>
                <a:gd name="T21" fmla="*/ 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231">
                  <a:moveTo>
                    <a:pt x="53" y="1"/>
                  </a:moveTo>
                  <a:cubicBezTo>
                    <a:pt x="54" y="3"/>
                    <a:pt x="39" y="6"/>
                    <a:pt x="26" y="24"/>
                  </a:cubicBezTo>
                  <a:cubicBezTo>
                    <a:pt x="19" y="33"/>
                    <a:pt x="14" y="45"/>
                    <a:pt x="11" y="59"/>
                  </a:cubicBezTo>
                  <a:cubicBezTo>
                    <a:pt x="8" y="73"/>
                    <a:pt x="8" y="89"/>
                    <a:pt x="10" y="106"/>
                  </a:cubicBezTo>
                  <a:cubicBezTo>
                    <a:pt x="13" y="140"/>
                    <a:pt x="16" y="172"/>
                    <a:pt x="17" y="194"/>
                  </a:cubicBezTo>
                  <a:cubicBezTo>
                    <a:pt x="19" y="217"/>
                    <a:pt x="19" y="231"/>
                    <a:pt x="18" y="231"/>
                  </a:cubicBezTo>
                  <a:cubicBezTo>
                    <a:pt x="17" y="231"/>
                    <a:pt x="14" y="217"/>
                    <a:pt x="11" y="195"/>
                  </a:cubicBezTo>
                  <a:cubicBezTo>
                    <a:pt x="8" y="172"/>
                    <a:pt x="4" y="141"/>
                    <a:pt x="1" y="107"/>
                  </a:cubicBezTo>
                  <a:cubicBezTo>
                    <a:pt x="0" y="89"/>
                    <a:pt x="0" y="72"/>
                    <a:pt x="3" y="57"/>
                  </a:cubicBezTo>
                  <a:cubicBezTo>
                    <a:pt x="7" y="42"/>
                    <a:pt x="13" y="29"/>
                    <a:pt x="21" y="20"/>
                  </a:cubicBezTo>
                  <a:cubicBezTo>
                    <a:pt x="37" y="2"/>
                    <a:pt x="53" y="0"/>
                    <a:pt x="53" y="1"/>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3" name="Freeform 297">
              <a:extLst>
                <a:ext uri="{FF2B5EF4-FFF2-40B4-BE49-F238E27FC236}">
                  <a16:creationId xmlns:a16="http://schemas.microsoft.com/office/drawing/2014/main" xmlns="" id="{1C7CCF6F-A9B5-4DF0-917E-F56CC90D605F}"/>
                </a:ext>
              </a:extLst>
            </p:cNvPr>
            <p:cNvSpPr>
              <a:spLocks/>
            </p:cNvSpPr>
            <p:nvPr/>
          </p:nvSpPr>
          <p:spPr bwMode="auto">
            <a:xfrm>
              <a:off x="2666677" y="2554773"/>
              <a:ext cx="1055310" cy="1719535"/>
            </a:xfrm>
            <a:custGeom>
              <a:avLst/>
              <a:gdLst>
                <a:gd name="T0" fmla="*/ 358 w 1098"/>
                <a:gd name="T1" fmla="*/ 1481 h 1803"/>
                <a:gd name="T2" fmla="*/ 0 w 1098"/>
                <a:gd name="T3" fmla="*/ 948 h 1803"/>
                <a:gd name="T4" fmla="*/ 265 w 1098"/>
                <a:gd name="T5" fmla="*/ 732 h 1803"/>
                <a:gd name="T6" fmla="*/ 714 w 1098"/>
                <a:gd name="T7" fmla="*/ 1149 h 1803"/>
                <a:gd name="T8" fmla="*/ 1098 w 1098"/>
                <a:gd name="T9" fmla="*/ 0 h 1803"/>
                <a:gd name="T10" fmla="*/ 1083 w 1098"/>
                <a:gd name="T11" fmla="*/ 1680 h 1803"/>
                <a:gd name="T12" fmla="*/ 358 w 1098"/>
                <a:gd name="T13" fmla="*/ 1481 h 1803"/>
              </a:gdLst>
              <a:ahLst/>
              <a:cxnLst>
                <a:cxn ang="0">
                  <a:pos x="T0" y="T1"/>
                </a:cxn>
                <a:cxn ang="0">
                  <a:pos x="T2" y="T3"/>
                </a:cxn>
                <a:cxn ang="0">
                  <a:pos x="T4" y="T5"/>
                </a:cxn>
                <a:cxn ang="0">
                  <a:pos x="T6" y="T7"/>
                </a:cxn>
                <a:cxn ang="0">
                  <a:pos x="T8" y="T9"/>
                </a:cxn>
                <a:cxn ang="0">
                  <a:pos x="T10" y="T11"/>
                </a:cxn>
                <a:cxn ang="0">
                  <a:pos x="T12" y="T13"/>
                </a:cxn>
              </a:cxnLst>
              <a:rect l="0" t="0" r="r" b="b"/>
              <a:pathLst>
                <a:path w="1098" h="1803">
                  <a:moveTo>
                    <a:pt x="358" y="1481"/>
                  </a:moveTo>
                  <a:lnTo>
                    <a:pt x="0" y="948"/>
                  </a:lnTo>
                  <a:lnTo>
                    <a:pt x="265" y="732"/>
                  </a:lnTo>
                  <a:lnTo>
                    <a:pt x="714" y="1149"/>
                  </a:lnTo>
                  <a:cubicBezTo>
                    <a:pt x="714" y="1149"/>
                    <a:pt x="907" y="66"/>
                    <a:pt x="1098" y="0"/>
                  </a:cubicBezTo>
                  <a:lnTo>
                    <a:pt x="1083" y="1680"/>
                  </a:lnTo>
                  <a:cubicBezTo>
                    <a:pt x="825" y="1803"/>
                    <a:pt x="517" y="1718"/>
                    <a:pt x="358" y="1481"/>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4" name="Freeform 298">
              <a:extLst>
                <a:ext uri="{FF2B5EF4-FFF2-40B4-BE49-F238E27FC236}">
                  <a16:creationId xmlns:a16="http://schemas.microsoft.com/office/drawing/2014/main" xmlns="" id="{C7ED219E-6500-4F4E-8334-0A35E45C8FF4}"/>
                </a:ext>
              </a:extLst>
            </p:cNvPr>
            <p:cNvSpPr>
              <a:spLocks/>
            </p:cNvSpPr>
            <p:nvPr/>
          </p:nvSpPr>
          <p:spPr bwMode="auto">
            <a:xfrm>
              <a:off x="2306629" y="1573955"/>
              <a:ext cx="1963706" cy="3265254"/>
            </a:xfrm>
            <a:custGeom>
              <a:avLst/>
              <a:gdLst>
                <a:gd name="T0" fmla="*/ 0 w 949"/>
                <a:gd name="T1" fmla="*/ 0 h 1578"/>
                <a:gd name="T2" fmla="*/ 35 w 949"/>
                <a:gd name="T3" fmla="*/ 478 h 1578"/>
                <a:gd name="T4" fmla="*/ 614 w 949"/>
                <a:gd name="T5" fmla="*/ 1578 h 1578"/>
                <a:gd name="T6" fmla="*/ 949 w 949"/>
                <a:gd name="T7" fmla="*/ 1386 h 1578"/>
                <a:gd name="T8" fmla="*/ 378 w 949"/>
                <a:gd name="T9" fmla="*/ 311 h 1578"/>
                <a:gd name="T10" fmla="*/ 0 w 949"/>
                <a:gd name="T11" fmla="*/ 0 h 1578"/>
              </a:gdLst>
              <a:ahLst/>
              <a:cxnLst>
                <a:cxn ang="0">
                  <a:pos x="T0" y="T1"/>
                </a:cxn>
                <a:cxn ang="0">
                  <a:pos x="T2" y="T3"/>
                </a:cxn>
                <a:cxn ang="0">
                  <a:pos x="T4" y="T5"/>
                </a:cxn>
                <a:cxn ang="0">
                  <a:pos x="T6" y="T7"/>
                </a:cxn>
                <a:cxn ang="0">
                  <a:pos x="T8" y="T9"/>
                </a:cxn>
                <a:cxn ang="0">
                  <a:pos x="T10" y="T11"/>
                </a:cxn>
              </a:cxnLst>
              <a:rect l="0" t="0" r="r" b="b"/>
              <a:pathLst>
                <a:path w="949" h="1578">
                  <a:moveTo>
                    <a:pt x="0" y="0"/>
                  </a:moveTo>
                  <a:lnTo>
                    <a:pt x="35" y="478"/>
                  </a:lnTo>
                  <a:lnTo>
                    <a:pt x="614" y="1578"/>
                  </a:lnTo>
                  <a:lnTo>
                    <a:pt x="949" y="1386"/>
                  </a:lnTo>
                  <a:lnTo>
                    <a:pt x="378" y="311"/>
                  </a:lnTo>
                  <a:lnTo>
                    <a:pt x="0" y="0"/>
                  </a:ln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5" name="Freeform 299">
              <a:extLst>
                <a:ext uri="{FF2B5EF4-FFF2-40B4-BE49-F238E27FC236}">
                  <a16:creationId xmlns:a16="http://schemas.microsoft.com/office/drawing/2014/main" xmlns="" id="{B225CB6C-A41B-475F-93CB-DBB67A797476}"/>
                </a:ext>
              </a:extLst>
            </p:cNvPr>
            <p:cNvSpPr>
              <a:spLocks noEditPoints="1"/>
            </p:cNvSpPr>
            <p:nvPr/>
          </p:nvSpPr>
          <p:spPr bwMode="auto">
            <a:xfrm>
              <a:off x="3012240" y="2153343"/>
              <a:ext cx="88978" cy="76563"/>
            </a:xfrm>
            <a:custGeom>
              <a:avLst/>
              <a:gdLst>
                <a:gd name="T0" fmla="*/ 88 w 93"/>
                <a:gd name="T1" fmla="*/ 80 h 80"/>
                <a:gd name="T2" fmla="*/ 81 w 93"/>
                <a:gd name="T3" fmla="*/ 67 h 80"/>
                <a:gd name="T4" fmla="*/ 43 w 93"/>
                <a:gd name="T5" fmla="*/ 36 h 80"/>
                <a:gd name="T6" fmla="*/ 27 w 93"/>
                <a:gd name="T7" fmla="*/ 17 h 80"/>
                <a:gd name="T8" fmla="*/ 93 w 93"/>
                <a:gd name="T9" fmla="*/ 72 h 80"/>
                <a:gd name="T10" fmla="*/ 88 w 93"/>
                <a:gd name="T11" fmla="*/ 80 h 80"/>
                <a:gd name="T12" fmla="*/ 16 w 93"/>
                <a:gd name="T13" fmla="*/ 14 h 80"/>
                <a:gd name="T14" fmla="*/ 0 w 93"/>
                <a:gd name="T15" fmla="*/ 0 h 80"/>
                <a:gd name="T16" fmla="*/ 4 w 93"/>
                <a:gd name="T17" fmla="*/ 0 h 80"/>
                <a:gd name="T18" fmla="*/ 4 w 93"/>
                <a:gd name="T19" fmla="*/ 0 h 80"/>
                <a:gd name="T20" fmla="*/ 6 w 93"/>
                <a:gd name="T21" fmla="*/ 0 h 80"/>
                <a:gd name="T22" fmla="*/ 9 w 93"/>
                <a:gd name="T23" fmla="*/ 2 h 80"/>
                <a:gd name="T24" fmla="*/ 16 w 93"/>
                <a:gd name="T25" fmla="*/ 1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80">
                  <a:moveTo>
                    <a:pt x="88" y="80"/>
                  </a:moveTo>
                  <a:lnTo>
                    <a:pt x="81" y="67"/>
                  </a:lnTo>
                  <a:lnTo>
                    <a:pt x="43" y="36"/>
                  </a:lnTo>
                  <a:cubicBezTo>
                    <a:pt x="37" y="29"/>
                    <a:pt x="32" y="23"/>
                    <a:pt x="27" y="17"/>
                  </a:cubicBezTo>
                  <a:lnTo>
                    <a:pt x="93" y="72"/>
                  </a:lnTo>
                  <a:cubicBezTo>
                    <a:pt x="92" y="75"/>
                    <a:pt x="90" y="77"/>
                    <a:pt x="88" y="80"/>
                  </a:cubicBezTo>
                  <a:close/>
                  <a:moveTo>
                    <a:pt x="16" y="14"/>
                  </a:moveTo>
                  <a:lnTo>
                    <a:pt x="0" y="0"/>
                  </a:lnTo>
                  <a:lnTo>
                    <a:pt x="4" y="0"/>
                  </a:lnTo>
                  <a:lnTo>
                    <a:pt x="4" y="0"/>
                  </a:lnTo>
                  <a:lnTo>
                    <a:pt x="6" y="0"/>
                  </a:lnTo>
                  <a:lnTo>
                    <a:pt x="9" y="2"/>
                  </a:lnTo>
                  <a:cubicBezTo>
                    <a:pt x="11" y="5"/>
                    <a:pt x="13" y="9"/>
                    <a:pt x="16"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6" name="Freeform 300">
              <a:extLst>
                <a:ext uri="{FF2B5EF4-FFF2-40B4-BE49-F238E27FC236}">
                  <a16:creationId xmlns:a16="http://schemas.microsoft.com/office/drawing/2014/main" xmlns="" id="{530778BA-31D9-416D-BB89-94AB31D4EDF1}"/>
                </a:ext>
              </a:extLst>
            </p:cNvPr>
            <p:cNvSpPr>
              <a:spLocks/>
            </p:cNvSpPr>
            <p:nvPr/>
          </p:nvSpPr>
          <p:spPr bwMode="auto">
            <a:xfrm>
              <a:off x="2306629" y="1573955"/>
              <a:ext cx="697334" cy="566971"/>
            </a:xfrm>
            <a:custGeom>
              <a:avLst/>
              <a:gdLst>
                <a:gd name="T0" fmla="*/ 334 w 337"/>
                <a:gd name="T1" fmla="*/ 274 h 274"/>
                <a:gd name="T2" fmla="*/ 0 w 337"/>
                <a:gd name="T3" fmla="*/ 0 h 274"/>
                <a:gd name="T4" fmla="*/ 337 w 337"/>
                <a:gd name="T5" fmla="*/ 274 h 274"/>
                <a:gd name="T6" fmla="*/ 334 w 337"/>
                <a:gd name="T7" fmla="*/ 274 h 274"/>
              </a:gdLst>
              <a:ahLst/>
              <a:cxnLst>
                <a:cxn ang="0">
                  <a:pos x="T0" y="T1"/>
                </a:cxn>
                <a:cxn ang="0">
                  <a:pos x="T2" y="T3"/>
                </a:cxn>
                <a:cxn ang="0">
                  <a:pos x="T4" y="T5"/>
                </a:cxn>
                <a:cxn ang="0">
                  <a:pos x="T6" y="T7"/>
                </a:cxn>
              </a:cxnLst>
              <a:rect l="0" t="0" r="r" b="b"/>
              <a:pathLst>
                <a:path w="337" h="274">
                  <a:moveTo>
                    <a:pt x="334" y="274"/>
                  </a:moveTo>
                  <a:lnTo>
                    <a:pt x="0" y="0"/>
                  </a:lnTo>
                  <a:lnTo>
                    <a:pt x="337" y="274"/>
                  </a:lnTo>
                  <a:lnTo>
                    <a:pt x="334" y="2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7" name="Freeform 301">
              <a:extLst>
                <a:ext uri="{FF2B5EF4-FFF2-40B4-BE49-F238E27FC236}">
                  <a16:creationId xmlns:a16="http://schemas.microsoft.com/office/drawing/2014/main" xmlns="" id="{E0A74E0B-264E-4837-831C-F6124255BDED}"/>
                </a:ext>
              </a:extLst>
            </p:cNvPr>
            <p:cNvSpPr>
              <a:spLocks/>
            </p:cNvSpPr>
            <p:nvPr/>
          </p:nvSpPr>
          <p:spPr bwMode="auto">
            <a:xfrm>
              <a:off x="2997753" y="2140926"/>
              <a:ext cx="20692" cy="12415"/>
            </a:xfrm>
            <a:custGeom>
              <a:avLst/>
              <a:gdLst>
                <a:gd name="T0" fmla="*/ 10 w 10"/>
                <a:gd name="T1" fmla="*/ 6 h 6"/>
                <a:gd name="T2" fmla="*/ 9 w 10"/>
                <a:gd name="T3" fmla="*/ 6 h 6"/>
                <a:gd name="T4" fmla="*/ 7 w 10"/>
                <a:gd name="T5" fmla="*/ 6 h 6"/>
                <a:gd name="T6" fmla="*/ 0 w 10"/>
                <a:gd name="T7" fmla="*/ 0 h 6"/>
                <a:gd name="T8" fmla="*/ 3 w 10"/>
                <a:gd name="T9" fmla="*/ 0 h 6"/>
                <a:gd name="T10" fmla="*/ 10 w 10"/>
                <a:gd name="T11" fmla="*/ 6 h 6"/>
              </a:gdLst>
              <a:ahLst/>
              <a:cxnLst>
                <a:cxn ang="0">
                  <a:pos x="T0" y="T1"/>
                </a:cxn>
                <a:cxn ang="0">
                  <a:pos x="T2" y="T3"/>
                </a:cxn>
                <a:cxn ang="0">
                  <a:pos x="T4" y="T5"/>
                </a:cxn>
                <a:cxn ang="0">
                  <a:pos x="T6" y="T7"/>
                </a:cxn>
                <a:cxn ang="0">
                  <a:pos x="T8" y="T9"/>
                </a:cxn>
                <a:cxn ang="0">
                  <a:pos x="T10" y="T11"/>
                </a:cxn>
              </a:cxnLst>
              <a:rect l="0" t="0" r="r" b="b"/>
              <a:pathLst>
                <a:path w="10" h="6">
                  <a:moveTo>
                    <a:pt x="10" y="6"/>
                  </a:moveTo>
                  <a:lnTo>
                    <a:pt x="9" y="6"/>
                  </a:lnTo>
                  <a:lnTo>
                    <a:pt x="7" y="6"/>
                  </a:lnTo>
                  <a:lnTo>
                    <a:pt x="0" y="0"/>
                  </a:lnTo>
                  <a:lnTo>
                    <a:pt x="3" y="0"/>
                  </a:lnTo>
                  <a:lnTo>
                    <a:pt x="10" y="6"/>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8" name="Freeform 302">
              <a:extLst>
                <a:ext uri="{FF2B5EF4-FFF2-40B4-BE49-F238E27FC236}">
                  <a16:creationId xmlns:a16="http://schemas.microsoft.com/office/drawing/2014/main" xmlns="" id="{3065352E-EBD1-49CC-BB82-CD09C3CEE32B}"/>
                </a:ext>
              </a:extLst>
            </p:cNvPr>
            <p:cNvSpPr>
              <a:spLocks/>
            </p:cNvSpPr>
            <p:nvPr/>
          </p:nvSpPr>
          <p:spPr bwMode="auto">
            <a:xfrm>
              <a:off x="3020517" y="2155412"/>
              <a:ext cx="33108" cy="31039"/>
            </a:xfrm>
            <a:custGeom>
              <a:avLst/>
              <a:gdLst>
                <a:gd name="T0" fmla="*/ 34 w 34"/>
                <a:gd name="T1" fmla="*/ 34 h 34"/>
                <a:gd name="T2" fmla="*/ 7 w 34"/>
                <a:gd name="T3" fmla="*/ 12 h 34"/>
                <a:gd name="T4" fmla="*/ 0 w 34"/>
                <a:gd name="T5" fmla="*/ 0 h 34"/>
                <a:gd name="T6" fmla="*/ 18 w 34"/>
                <a:gd name="T7" fmla="*/ 15 h 34"/>
                <a:gd name="T8" fmla="*/ 34 w 34"/>
                <a:gd name="T9" fmla="*/ 34 h 34"/>
              </a:gdLst>
              <a:ahLst/>
              <a:cxnLst>
                <a:cxn ang="0">
                  <a:pos x="T0" y="T1"/>
                </a:cxn>
                <a:cxn ang="0">
                  <a:pos x="T2" y="T3"/>
                </a:cxn>
                <a:cxn ang="0">
                  <a:pos x="T4" y="T5"/>
                </a:cxn>
                <a:cxn ang="0">
                  <a:pos x="T6" y="T7"/>
                </a:cxn>
                <a:cxn ang="0">
                  <a:pos x="T8" y="T9"/>
                </a:cxn>
              </a:cxnLst>
              <a:rect l="0" t="0" r="r" b="b"/>
              <a:pathLst>
                <a:path w="34" h="34">
                  <a:moveTo>
                    <a:pt x="34" y="34"/>
                  </a:moveTo>
                  <a:lnTo>
                    <a:pt x="7" y="12"/>
                  </a:lnTo>
                  <a:cubicBezTo>
                    <a:pt x="4" y="7"/>
                    <a:pt x="2" y="3"/>
                    <a:pt x="0" y="0"/>
                  </a:cubicBezTo>
                  <a:lnTo>
                    <a:pt x="18" y="15"/>
                  </a:lnTo>
                  <a:cubicBezTo>
                    <a:pt x="23" y="21"/>
                    <a:pt x="28" y="27"/>
                    <a:pt x="34" y="34"/>
                  </a:cubicBez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9" name="Freeform 303">
              <a:extLst>
                <a:ext uri="{FF2B5EF4-FFF2-40B4-BE49-F238E27FC236}">
                  <a16:creationId xmlns:a16="http://schemas.microsoft.com/office/drawing/2014/main" xmlns="" id="{82777090-13F2-468E-8E2E-D3A01810AD37}"/>
                </a:ext>
              </a:extLst>
            </p:cNvPr>
            <p:cNvSpPr>
              <a:spLocks/>
            </p:cNvSpPr>
            <p:nvPr/>
          </p:nvSpPr>
          <p:spPr bwMode="auto">
            <a:xfrm>
              <a:off x="2306629" y="1573955"/>
              <a:ext cx="790448" cy="1026341"/>
            </a:xfrm>
            <a:custGeom>
              <a:avLst/>
              <a:gdLst>
                <a:gd name="T0" fmla="*/ 212 w 822"/>
                <a:gd name="T1" fmla="*/ 1077 h 1077"/>
                <a:gd name="T2" fmla="*/ 76 w 822"/>
                <a:gd name="T3" fmla="*/ 1031 h 1077"/>
                <a:gd name="T4" fmla="*/ 0 w 822"/>
                <a:gd name="T5" fmla="*/ 0 h 1077"/>
                <a:gd name="T6" fmla="*/ 719 w 822"/>
                <a:gd name="T7" fmla="*/ 596 h 1077"/>
                <a:gd name="T8" fmla="*/ 734 w 822"/>
                <a:gd name="T9" fmla="*/ 608 h 1077"/>
                <a:gd name="T10" fmla="*/ 750 w 822"/>
                <a:gd name="T11" fmla="*/ 622 h 1077"/>
                <a:gd name="T12" fmla="*/ 777 w 822"/>
                <a:gd name="T13" fmla="*/ 644 h 1077"/>
                <a:gd name="T14" fmla="*/ 815 w 822"/>
                <a:gd name="T15" fmla="*/ 675 h 1077"/>
                <a:gd name="T16" fmla="*/ 822 w 822"/>
                <a:gd name="T17" fmla="*/ 688 h 1077"/>
                <a:gd name="T18" fmla="*/ 764 w 822"/>
                <a:gd name="T19" fmla="*/ 715 h 1077"/>
                <a:gd name="T20" fmla="*/ 721 w 822"/>
                <a:gd name="T21" fmla="*/ 701 h 1077"/>
                <a:gd name="T22" fmla="*/ 640 w 822"/>
                <a:gd name="T23" fmla="*/ 901 h 1077"/>
                <a:gd name="T24" fmla="*/ 542 w 822"/>
                <a:gd name="T25" fmla="*/ 929 h 1077"/>
                <a:gd name="T26" fmla="*/ 425 w 822"/>
                <a:gd name="T27" fmla="*/ 889 h 1077"/>
                <a:gd name="T28" fmla="*/ 292 w 822"/>
                <a:gd name="T29" fmla="*/ 1061 h 1077"/>
                <a:gd name="T30" fmla="*/ 212 w 822"/>
                <a:gd name="T31" fmla="*/ 1077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2" h="1077">
                  <a:moveTo>
                    <a:pt x="212" y="1077"/>
                  </a:moveTo>
                  <a:cubicBezTo>
                    <a:pt x="163" y="1077"/>
                    <a:pt x="114" y="1061"/>
                    <a:pt x="76" y="1031"/>
                  </a:cubicBezTo>
                  <a:lnTo>
                    <a:pt x="0" y="0"/>
                  </a:lnTo>
                  <a:lnTo>
                    <a:pt x="719" y="596"/>
                  </a:lnTo>
                  <a:lnTo>
                    <a:pt x="734" y="608"/>
                  </a:lnTo>
                  <a:lnTo>
                    <a:pt x="750" y="622"/>
                  </a:lnTo>
                  <a:lnTo>
                    <a:pt x="777" y="644"/>
                  </a:lnTo>
                  <a:lnTo>
                    <a:pt x="815" y="675"/>
                  </a:lnTo>
                  <a:lnTo>
                    <a:pt x="822" y="688"/>
                  </a:lnTo>
                  <a:cubicBezTo>
                    <a:pt x="808" y="706"/>
                    <a:pt x="786" y="715"/>
                    <a:pt x="764" y="715"/>
                  </a:cubicBezTo>
                  <a:cubicBezTo>
                    <a:pt x="748" y="715"/>
                    <a:pt x="733" y="711"/>
                    <a:pt x="721" y="701"/>
                  </a:cubicBezTo>
                  <a:cubicBezTo>
                    <a:pt x="739" y="775"/>
                    <a:pt x="705" y="860"/>
                    <a:pt x="640" y="901"/>
                  </a:cubicBezTo>
                  <a:cubicBezTo>
                    <a:pt x="611" y="920"/>
                    <a:pt x="576" y="929"/>
                    <a:pt x="542" y="929"/>
                  </a:cubicBezTo>
                  <a:cubicBezTo>
                    <a:pt x="499" y="929"/>
                    <a:pt x="457" y="915"/>
                    <a:pt x="425" y="889"/>
                  </a:cubicBezTo>
                  <a:cubicBezTo>
                    <a:pt x="415" y="964"/>
                    <a:pt x="362" y="1033"/>
                    <a:pt x="292" y="1061"/>
                  </a:cubicBezTo>
                  <a:cubicBezTo>
                    <a:pt x="266" y="1072"/>
                    <a:pt x="239" y="1077"/>
                    <a:pt x="212" y="1077"/>
                  </a:cubicBezTo>
                </a:path>
              </a:pathLst>
            </a:custGeom>
            <a:solidFill>
              <a:srgbClr val="FABD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0" name="Freeform 304">
              <a:extLst>
                <a:ext uri="{FF2B5EF4-FFF2-40B4-BE49-F238E27FC236}">
                  <a16:creationId xmlns:a16="http://schemas.microsoft.com/office/drawing/2014/main" xmlns="" id="{682FEEF9-7773-4350-920E-1F1346887A73}"/>
                </a:ext>
              </a:extLst>
            </p:cNvPr>
            <p:cNvSpPr>
              <a:spLocks/>
            </p:cNvSpPr>
            <p:nvPr/>
          </p:nvSpPr>
          <p:spPr bwMode="auto">
            <a:xfrm>
              <a:off x="2306629" y="1573955"/>
              <a:ext cx="320732" cy="498687"/>
            </a:xfrm>
            <a:custGeom>
              <a:avLst/>
              <a:gdLst>
                <a:gd name="T0" fmla="*/ 31 w 334"/>
                <a:gd name="T1" fmla="*/ 418 h 524"/>
                <a:gd name="T2" fmla="*/ 334 w 334"/>
                <a:gd name="T3" fmla="*/ 277 h 524"/>
                <a:gd name="T4" fmla="*/ 0 w 334"/>
                <a:gd name="T5" fmla="*/ 0 h 524"/>
                <a:gd name="T6" fmla="*/ 31 w 334"/>
                <a:gd name="T7" fmla="*/ 418 h 524"/>
              </a:gdLst>
              <a:ahLst/>
              <a:cxnLst>
                <a:cxn ang="0">
                  <a:pos x="T0" y="T1"/>
                </a:cxn>
                <a:cxn ang="0">
                  <a:pos x="T2" y="T3"/>
                </a:cxn>
                <a:cxn ang="0">
                  <a:pos x="T4" y="T5"/>
                </a:cxn>
                <a:cxn ang="0">
                  <a:pos x="T6" y="T7"/>
                </a:cxn>
              </a:cxnLst>
              <a:rect l="0" t="0" r="r" b="b"/>
              <a:pathLst>
                <a:path w="334" h="524">
                  <a:moveTo>
                    <a:pt x="31" y="418"/>
                  </a:moveTo>
                  <a:cubicBezTo>
                    <a:pt x="31" y="418"/>
                    <a:pt x="200" y="524"/>
                    <a:pt x="334" y="277"/>
                  </a:cubicBezTo>
                  <a:lnTo>
                    <a:pt x="0" y="0"/>
                  </a:lnTo>
                  <a:lnTo>
                    <a:pt x="31" y="418"/>
                  </a:lnTo>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1" name="Freeform 305">
              <a:extLst>
                <a:ext uri="{FF2B5EF4-FFF2-40B4-BE49-F238E27FC236}">
                  <a16:creationId xmlns:a16="http://schemas.microsoft.com/office/drawing/2014/main" xmlns="" id="{14CEDF33-C982-49DA-B72F-187697FA6F0D}"/>
                </a:ext>
              </a:extLst>
            </p:cNvPr>
            <p:cNvSpPr>
              <a:spLocks/>
            </p:cNvSpPr>
            <p:nvPr/>
          </p:nvSpPr>
          <p:spPr bwMode="auto">
            <a:xfrm>
              <a:off x="2708061" y="2422342"/>
              <a:ext cx="1133941" cy="2232707"/>
            </a:xfrm>
            <a:custGeom>
              <a:avLst/>
              <a:gdLst>
                <a:gd name="T0" fmla="*/ 1178 w 1180"/>
                <a:gd name="T1" fmla="*/ 2341 h 2342"/>
                <a:gd name="T2" fmla="*/ 587 w 1180"/>
                <a:gd name="T3" fmla="*/ 1173 h 2342"/>
                <a:gd name="T4" fmla="*/ 3 w 1180"/>
                <a:gd name="T5" fmla="*/ 2 h 2342"/>
                <a:gd name="T6" fmla="*/ 594 w 1180"/>
                <a:gd name="T7" fmla="*/ 1169 h 2342"/>
                <a:gd name="T8" fmla="*/ 1178 w 1180"/>
                <a:gd name="T9" fmla="*/ 2341 h 2342"/>
              </a:gdLst>
              <a:ahLst/>
              <a:cxnLst>
                <a:cxn ang="0">
                  <a:pos x="T0" y="T1"/>
                </a:cxn>
                <a:cxn ang="0">
                  <a:pos x="T2" y="T3"/>
                </a:cxn>
                <a:cxn ang="0">
                  <a:pos x="T4" y="T5"/>
                </a:cxn>
                <a:cxn ang="0">
                  <a:pos x="T6" y="T7"/>
                </a:cxn>
                <a:cxn ang="0">
                  <a:pos x="T8" y="T9"/>
                </a:cxn>
              </a:cxnLst>
              <a:rect l="0" t="0" r="r" b="b"/>
              <a:pathLst>
                <a:path w="1180" h="2342">
                  <a:moveTo>
                    <a:pt x="1178" y="2341"/>
                  </a:moveTo>
                  <a:cubicBezTo>
                    <a:pt x="1176" y="2342"/>
                    <a:pt x="911" y="1819"/>
                    <a:pt x="587" y="1173"/>
                  </a:cubicBezTo>
                  <a:cubicBezTo>
                    <a:pt x="262" y="527"/>
                    <a:pt x="0" y="3"/>
                    <a:pt x="3" y="2"/>
                  </a:cubicBezTo>
                  <a:cubicBezTo>
                    <a:pt x="5" y="0"/>
                    <a:pt x="270" y="523"/>
                    <a:pt x="594" y="1169"/>
                  </a:cubicBezTo>
                  <a:cubicBezTo>
                    <a:pt x="919" y="1815"/>
                    <a:pt x="1180" y="2340"/>
                    <a:pt x="1178" y="23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2" name="Freeform 306">
              <a:extLst>
                <a:ext uri="{FF2B5EF4-FFF2-40B4-BE49-F238E27FC236}">
                  <a16:creationId xmlns:a16="http://schemas.microsoft.com/office/drawing/2014/main" xmlns="" id="{60B61142-2660-45A9-AB07-20C321E19017}"/>
                </a:ext>
              </a:extLst>
            </p:cNvPr>
            <p:cNvSpPr>
              <a:spLocks/>
            </p:cNvSpPr>
            <p:nvPr/>
          </p:nvSpPr>
          <p:spPr bwMode="auto">
            <a:xfrm>
              <a:off x="2997753" y="2252665"/>
              <a:ext cx="1133941" cy="2230636"/>
            </a:xfrm>
            <a:custGeom>
              <a:avLst/>
              <a:gdLst>
                <a:gd name="T0" fmla="*/ 1178 w 1180"/>
                <a:gd name="T1" fmla="*/ 2341 h 2342"/>
                <a:gd name="T2" fmla="*/ 586 w 1180"/>
                <a:gd name="T3" fmla="*/ 1173 h 2342"/>
                <a:gd name="T4" fmla="*/ 2 w 1180"/>
                <a:gd name="T5" fmla="*/ 1 h 2342"/>
                <a:gd name="T6" fmla="*/ 594 w 1180"/>
                <a:gd name="T7" fmla="*/ 1169 h 2342"/>
                <a:gd name="T8" fmla="*/ 1178 w 1180"/>
                <a:gd name="T9" fmla="*/ 2341 h 2342"/>
              </a:gdLst>
              <a:ahLst/>
              <a:cxnLst>
                <a:cxn ang="0">
                  <a:pos x="T0" y="T1"/>
                </a:cxn>
                <a:cxn ang="0">
                  <a:pos x="T2" y="T3"/>
                </a:cxn>
                <a:cxn ang="0">
                  <a:pos x="T4" y="T5"/>
                </a:cxn>
                <a:cxn ang="0">
                  <a:pos x="T6" y="T7"/>
                </a:cxn>
                <a:cxn ang="0">
                  <a:pos x="T8" y="T9"/>
                </a:cxn>
              </a:cxnLst>
              <a:rect l="0" t="0" r="r" b="b"/>
              <a:pathLst>
                <a:path w="1180" h="2342">
                  <a:moveTo>
                    <a:pt x="1178" y="2341"/>
                  </a:moveTo>
                  <a:cubicBezTo>
                    <a:pt x="1176" y="2342"/>
                    <a:pt x="911" y="1819"/>
                    <a:pt x="586" y="1173"/>
                  </a:cubicBezTo>
                  <a:cubicBezTo>
                    <a:pt x="261" y="527"/>
                    <a:pt x="0" y="2"/>
                    <a:pt x="2" y="1"/>
                  </a:cubicBezTo>
                  <a:cubicBezTo>
                    <a:pt x="4" y="0"/>
                    <a:pt x="269" y="523"/>
                    <a:pt x="594" y="1169"/>
                  </a:cubicBezTo>
                  <a:cubicBezTo>
                    <a:pt x="919" y="1815"/>
                    <a:pt x="1180" y="2340"/>
                    <a:pt x="1178" y="23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3" name="Freeform 307">
              <a:extLst>
                <a:ext uri="{FF2B5EF4-FFF2-40B4-BE49-F238E27FC236}">
                  <a16:creationId xmlns:a16="http://schemas.microsoft.com/office/drawing/2014/main" xmlns="" id="{6E811416-41F0-42B5-8FB6-A8C65FE40513}"/>
                </a:ext>
              </a:extLst>
            </p:cNvPr>
            <p:cNvSpPr>
              <a:spLocks/>
            </p:cNvSpPr>
            <p:nvPr/>
          </p:nvSpPr>
          <p:spPr bwMode="auto">
            <a:xfrm>
              <a:off x="2532177" y="2898267"/>
              <a:ext cx="360047" cy="525586"/>
            </a:xfrm>
            <a:custGeom>
              <a:avLst/>
              <a:gdLst>
                <a:gd name="T0" fmla="*/ 197 w 375"/>
                <a:gd name="T1" fmla="*/ 0 h 551"/>
                <a:gd name="T2" fmla="*/ 35 w 375"/>
                <a:gd name="T3" fmla="*/ 65 h 551"/>
                <a:gd name="T4" fmla="*/ 0 w 375"/>
                <a:gd name="T5" fmla="*/ 195 h 551"/>
                <a:gd name="T6" fmla="*/ 56 w 375"/>
                <a:gd name="T7" fmla="*/ 412 h 551"/>
                <a:gd name="T8" fmla="*/ 187 w 375"/>
                <a:gd name="T9" fmla="*/ 551 h 551"/>
                <a:gd name="T10" fmla="*/ 275 w 375"/>
                <a:gd name="T11" fmla="*/ 478 h 551"/>
                <a:gd name="T12" fmla="*/ 280 w 375"/>
                <a:gd name="T13" fmla="*/ 345 h 551"/>
                <a:gd name="T14" fmla="*/ 291 w 375"/>
                <a:gd name="T15" fmla="*/ 270 h 551"/>
                <a:gd name="T16" fmla="*/ 373 w 375"/>
                <a:gd name="T17" fmla="*/ 233 h 551"/>
                <a:gd name="T18" fmla="*/ 351 w 375"/>
                <a:gd name="T19" fmla="*/ 178 h 551"/>
                <a:gd name="T20" fmla="*/ 255 w 375"/>
                <a:gd name="T21" fmla="*/ 207 h 551"/>
                <a:gd name="T22" fmla="*/ 351 w 375"/>
                <a:gd name="T23" fmla="*/ 116 h 551"/>
                <a:gd name="T24" fmla="*/ 318 w 375"/>
                <a:gd name="T25" fmla="*/ 68 h 551"/>
                <a:gd name="T26" fmla="*/ 138 w 375"/>
                <a:gd name="T27" fmla="*/ 140 h 551"/>
                <a:gd name="T28" fmla="*/ 112 w 375"/>
                <a:gd name="T29" fmla="*/ 199 h 551"/>
                <a:gd name="T30" fmla="*/ 90 w 375"/>
                <a:gd name="T31" fmla="*/ 104 h 551"/>
                <a:gd name="T32" fmla="*/ 197 w 375"/>
                <a:gd name="T33"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 h="551">
                  <a:moveTo>
                    <a:pt x="197" y="0"/>
                  </a:moveTo>
                  <a:lnTo>
                    <a:pt x="35" y="65"/>
                  </a:lnTo>
                  <a:lnTo>
                    <a:pt x="0" y="195"/>
                  </a:lnTo>
                  <a:lnTo>
                    <a:pt x="56" y="412"/>
                  </a:lnTo>
                  <a:lnTo>
                    <a:pt x="187" y="551"/>
                  </a:lnTo>
                  <a:lnTo>
                    <a:pt x="275" y="478"/>
                  </a:lnTo>
                  <a:lnTo>
                    <a:pt x="280" y="345"/>
                  </a:lnTo>
                  <a:lnTo>
                    <a:pt x="291" y="270"/>
                  </a:lnTo>
                  <a:cubicBezTo>
                    <a:pt x="291" y="270"/>
                    <a:pt x="371" y="245"/>
                    <a:pt x="373" y="233"/>
                  </a:cubicBezTo>
                  <a:cubicBezTo>
                    <a:pt x="375" y="221"/>
                    <a:pt x="363" y="180"/>
                    <a:pt x="351" y="178"/>
                  </a:cubicBezTo>
                  <a:cubicBezTo>
                    <a:pt x="338" y="176"/>
                    <a:pt x="255" y="207"/>
                    <a:pt x="255" y="207"/>
                  </a:cubicBezTo>
                  <a:cubicBezTo>
                    <a:pt x="255" y="207"/>
                    <a:pt x="354" y="129"/>
                    <a:pt x="351" y="116"/>
                  </a:cubicBezTo>
                  <a:cubicBezTo>
                    <a:pt x="348" y="104"/>
                    <a:pt x="337" y="72"/>
                    <a:pt x="318" y="68"/>
                  </a:cubicBezTo>
                  <a:cubicBezTo>
                    <a:pt x="298" y="64"/>
                    <a:pt x="138" y="140"/>
                    <a:pt x="138" y="140"/>
                  </a:cubicBezTo>
                  <a:lnTo>
                    <a:pt x="112" y="199"/>
                  </a:lnTo>
                  <a:lnTo>
                    <a:pt x="90" y="104"/>
                  </a:lnTo>
                  <a:cubicBezTo>
                    <a:pt x="90" y="104"/>
                    <a:pt x="232" y="64"/>
                    <a:pt x="197" y="0"/>
                  </a:cubicBezTo>
                  <a:close/>
                </a:path>
              </a:pathLst>
            </a:custGeom>
            <a:solidFill>
              <a:srgbClr val="C67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4" name="Freeform 308">
              <a:extLst>
                <a:ext uri="{FF2B5EF4-FFF2-40B4-BE49-F238E27FC236}">
                  <a16:creationId xmlns:a16="http://schemas.microsoft.com/office/drawing/2014/main" xmlns="" id="{E11146D5-C1E4-44C9-AAA7-D44A2E0C1FA0}"/>
                </a:ext>
              </a:extLst>
            </p:cNvPr>
            <p:cNvSpPr>
              <a:spLocks/>
            </p:cNvSpPr>
            <p:nvPr/>
          </p:nvSpPr>
          <p:spPr bwMode="auto">
            <a:xfrm>
              <a:off x="2734961" y="3094845"/>
              <a:ext cx="41385" cy="95185"/>
            </a:xfrm>
            <a:custGeom>
              <a:avLst/>
              <a:gdLst>
                <a:gd name="T0" fmla="*/ 7 w 45"/>
                <a:gd name="T1" fmla="*/ 100 h 101"/>
                <a:gd name="T2" fmla="*/ 1 w 45"/>
                <a:gd name="T3" fmla="*/ 84 h 101"/>
                <a:gd name="T4" fmla="*/ 6 w 45"/>
                <a:gd name="T5" fmla="*/ 43 h 101"/>
                <a:gd name="T6" fmla="*/ 29 w 45"/>
                <a:gd name="T7" fmla="*/ 9 h 101"/>
                <a:gd name="T8" fmla="*/ 44 w 45"/>
                <a:gd name="T9" fmla="*/ 1 h 101"/>
                <a:gd name="T10" fmla="*/ 14 w 45"/>
                <a:gd name="T11" fmla="*/ 46 h 101"/>
                <a:gd name="T12" fmla="*/ 7 w 45"/>
                <a:gd name="T13" fmla="*/ 100 h 101"/>
              </a:gdLst>
              <a:ahLst/>
              <a:cxnLst>
                <a:cxn ang="0">
                  <a:pos x="T0" y="T1"/>
                </a:cxn>
                <a:cxn ang="0">
                  <a:pos x="T2" y="T3"/>
                </a:cxn>
                <a:cxn ang="0">
                  <a:pos x="T4" y="T5"/>
                </a:cxn>
                <a:cxn ang="0">
                  <a:pos x="T6" y="T7"/>
                </a:cxn>
                <a:cxn ang="0">
                  <a:pos x="T8" y="T9"/>
                </a:cxn>
                <a:cxn ang="0">
                  <a:pos x="T10" y="T11"/>
                </a:cxn>
                <a:cxn ang="0">
                  <a:pos x="T12" y="T13"/>
                </a:cxn>
              </a:cxnLst>
              <a:rect l="0" t="0" r="r" b="b"/>
              <a:pathLst>
                <a:path w="45" h="101">
                  <a:moveTo>
                    <a:pt x="7" y="100"/>
                  </a:moveTo>
                  <a:cubicBezTo>
                    <a:pt x="6" y="101"/>
                    <a:pt x="3" y="95"/>
                    <a:pt x="1" y="84"/>
                  </a:cubicBezTo>
                  <a:cubicBezTo>
                    <a:pt x="0" y="74"/>
                    <a:pt x="1" y="59"/>
                    <a:pt x="6" y="43"/>
                  </a:cubicBezTo>
                  <a:cubicBezTo>
                    <a:pt x="12" y="28"/>
                    <a:pt x="21" y="16"/>
                    <a:pt x="29" y="9"/>
                  </a:cubicBezTo>
                  <a:cubicBezTo>
                    <a:pt x="37" y="2"/>
                    <a:pt x="43" y="0"/>
                    <a:pt x="44" y="1"/>
                  </a:cubicBezTo>
                  <a:cubicBezTo>
                    <a:pt x="45" y="3"/>
                    <a:pt x="24" y="18"/>
                    <a:pt x="14" y="46"/>
                  </a:cubicBezTo>
                  <a:cubicBezTo>
                    <a:pt x="3" y="75"/>
                    <a:pt x="9" y="100"/>
                    <a:pt x="7" y="100"/>
                  </a:cubicBezTo>
                </a:path>
              </a:pathLst>
            </a:custGeom>
            <a:solidFill>
              <a:srgbClr val="BE5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5" name="Freeform 309">
              <a:extLst>
                <a:ext uri="{FF2B5EF4-FFF2-40B4-BE49-F238E27FC236}">
                  <a16:creationId xmlns:a16="http://schemas.microsoft.com/office/drawing/2014/main" xmlns="" id="{23DE9F2D-6450-4FC3-8CCA-E9D9D9BF9BA8}"/>
                </a:ext>
              </a:extLst>
            </p:cNvPr>
            <p:cNvSpPr>
              <a:spLocks/>
            </p:cNvSpPr>
            <p:nvPr/>
          </p:nvSpPr>
          <p:spPr bwMode="auto">
            <a:xfrm>
              <a:off x="2666677" y="2993452"/>
              <a:ext cx="190369" cy="169677"/>
            </a:xfrm>
            <a:custGeom>
              <a:avLst/>
              <a:gdLst>
                <a:gd name="T0" fmla="*/ 1 w 198"/>
                <a:gd name="T1" fmla="*/ 177 h 178"/>
                <a:gd name="T2" fmla="*/ 8 w 198"/>
                <a:gd name="T3" fmla="*/ 135 h 178"/>
                <a:gd name="T4" fmla="*/ 16 w 198"/>
                <a:gd name="T5" fmla="*/ 88 h 178"/>
                <a:gd name="T6" fmla="*/ 31 w 198"/>
                <a:gd name="T7" fmla="*/ 63 h 178"/>
                <a:gd name="T8" fmla="*/ 57 w 198"/>
                <a:gd name="T9" fmla="*/ 46 h 178"/>
                <a:gd name="T10" fmla="*/ 156 w 198"/>
                <a:gd name="T11" fmla="*/ 13 h 178"/>
                <a:gd name="T12" fmla="*/ 198 w 198"/>
                <a:gd name="T13" fmla="*/ 1 h 178"/>
                <a:gd name="T14" fmla="*/ 158 w 198"/>
                <a:gd name="T15" fmla="*/ 18 h 178"/>
                <a:gd name="T16" fmla="*/ 60 w 198"/>
                <a:gd name="T17" fmla="*/ 54 h 178"/>
                <a:gd name="T18" fmla="*/ 36 w 198"/>
                <a:gd name="T19" fmla="*/ 69 h 178"/>
                <a:gd name="T20" fmla="*/ 23 w 198"/>
                <a:gd name="T21" fmla="*/ 91 h 178"/>
                <a:gd name="T22" fmla="*/ 13 w 198"/>
                <a:gd name="T23" fmla="*/ 135 h 178"/>
                <a:gd name="T24" fmla="*/ 1 w 198"/>
                <a:gd name="T25" fmla="*/ 17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 h="178">
                  <a:moveTo>
                    <a:pt x="1" y="177"/>
                  </a:moveTo>
                  <a:cubicBezTo>
                    <a:pt x="0" y="177"/>
                    <a:pt x="6" y="161"/>
                    <a:pt x="8" y="135"/>
                  </a:cubicBezTo>
                  <a:cubicBezTo>
                    <a:pt x="9" y="122"/>
                    <a:pt x="10" y="105"/>
                    <a:pt x="16" y="88"/>
                  </a:cubicBezTo>
                  <a:cubicBezTo>
                    <a:pt x="19" y="79"/>
                    <a:pt x="23" y="70"/>
                    <a:pt x="31" y="63"/>
                  </a:cubicBezTo>
                  <a:cubicBezTo>
                    <a:pt x="38" y="55"/>
                    <a:pt x="47" y="50"/>
                    <a:pt x="57" y="46"/>
                  </a:cubicBezTo>
                  <a:cubicBezTo>
                    <a:pt x="96" y="32"/>
                    <a:pt x="130" y="21"/>
                    <a:pt x="156" y="13"/>
                  </a:cubicBezTo>
                  <a:cubicBezTo>
                    <a:pt x="181" y="4"/>
                    <a:pt x="197" y="0"/>
                    <a:pt x="198" y="1"/>
                  </a:cubicBezTo>
                  <a:cubicBezTo>
                    <a:pt x="198" y="2"/>
                    <a:pt x="183" y="9"/>
                    <a:pt x="158" y="18"/>
                  </a:cubicBezTo>
                  <a:cubicBezTo>
                    <a:pt x="133" y="28"/>
                    <a:pt x="98" y="40"/>
                    <a:pt x="60" y="54"/>
                  </a:cubicBezTo>
                  <a:cubicBezTo>
                    <a:pt x="51" y="58"/>
                    <a:pt x="43" y="62"/>
                    <a:pt x="36" y="69"/>
                  </a:cubicBezTo>
                  <a:cubicBezTo>
                    <a:pt x="30" y="75"/>
                    <a:pt x="26" y="83"/>
                    <a:pt x="23" y="91"/>
                  </a:cubicBezTo>
                  <a:cubicBezTo>
                    <a:pt x="17" y="106"/>
                    <a:pt x="15" y="122"/>
                    <a:pt x="13" y="135"/>
                  </a:cubicBezTo>
                  <a:cubicBezTo>
                    <a:pt x="10" y="162"/>
                    <a:pt x="2" y="178"/>
                    <a:pt x="1" y="177"/>
                  </a:cubicBezTo>
                  <a:close/>
                </a:path>
              </a:pathLst>
            </a:custGeom>
            <a:solidFill>
              <a:srgbClr val="BE5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6" name="Freeform 310">
              <a:extLst>
                <a:ext uri="{FF2B5EF4-FFF2-40B4-BE49-F238E27FC236}">
                  <a16:creationId xmlns:a16="http://schemas.microsoft.com/office/drawing/2014/main" xmlns="" id="{4BED7383-94AD-42A7-9553-06EBE202305A}"/>
                </a:ext>
              </a:extLst>
            </p:cNvPr>
            <p:cNvSpPr>
              <a:spLocks/>
            </p:cNvSpPr>
            <p:nvPr/>
          </p:nvSpPr>
          <p:spPr bwMode="auto">
            <a:xfrm>
              <a:off x="2629430" y="3076221"/>
              <a:ext cx="14485" cy="60009"/>
            </a:xfrm>
            <a:custGeom>
              <a:avLst/>
              <a:gdLst>
                <a:gd name="T0" fmla="*/ 2 w 15"/>
                <a:gd name="T1" fmla="*/ 63 h 63"/>
                <a:gd name="T2" fmla="*/ 3 w 15"/>
                <a:gd name="T3" fmla="*/ 31 h 63"/>
                <a:gd name="T4" fmla="*/ 12 w 15"/>
                <a:gd name="T5" fmla="*/ 1 h 63"/>
                <a:gd name="T6" fmla="*/ 11 w 15"/>
                <a:gd name="T7" fmla="*/ 32 h 63"/>
                <a:gd name="T8" fmla="*/ 2 w 15"/>
                <a:gd name="T9" fmla="*/ 63 h 63"/>
              </a:gdLst>
              <a:ahLst/>
              <a:cxnLst>
                <a:cxn ang="0">
                  <a:pos x="T0" y="T1"/>
                </a:cxn>
                <a:cxn ang="0">
                  <a:pos x="T2" y="T3"/>
                </a:cxn>
                <a:cxn ang="0">
                  <a:pos x="T4" y="T5"/>
                </a:cxn>
                <a:cxn ang="0">
                  <a:pos x="T6" y="T7"/>
                </a:cxn>
                <a:cxn ang="0">
                  <a:pos x="T8" y="T9"/>
                </a:cxn>
              </a:cxnLst>
              <a:rect l="0" t="0" r="r" b="b"/>
              <a:pathLst>
                <a:path w="15" h="63">
                  <a:moveTo>
                    <a:pt x="2" y="63"/>
                  </a:moveTo>
                  <a:cubicBezTo>
                    <a:pt x="0" y="63"/>
                    <a:pt x="0" y="48"/>
                    <a:pt x="3" y="31"/>
                  </a:cubicBezTo>
                  <a:cubicBezTo>
                    <a:pt x="6" y="14"/>
                    <a:pt x="10" y="0"/>
                    <a:pt x="12" y="1"/>
                  </a:cubicBezTo>
                  <a:cubicBezTo>
                    <a:pt x="15" y="1"/>
                    <a:pt x="14" y="15"/>
                    <a:pt x="11" y="32"/>
                  </a:cubicBezTo>
                  <a:cubicBezTo>
                    <a:pt x="8" y="50"/>
                    <a:pt x="4" y="63"/>
                    <a:pt x="2" y="63"/>
                  </a:cubicBezTo>
                </a:path>
              </a:pathLst>
            </a:custGeom>
            <a:solidFill>
              <a:srgbClr val="BE5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7" name="Freeform 311">
              <a:extLst>
                <a:ext uri="{FF2B5EF4-FFF2-40B4-BE49-F238E27FC236}">
                  <a16:creationId xmlns:a16="http://schemas.microsoft.com/office/drawing/2014/main" xmlns="" id="{193A2A62-8ED1-4F60-9560-673BB6C932F2}"/>
                </a:ext>
              </a:extLst>
            </p:cNvPr>
            <p:cNvSpPr>
              <a:spLocks/>
            </p:cNvSpPr>
            <p:nvPr/>
          </p:nvSpPr>
          <p:spPr bwMode="auto">
            <a:xfrm>
              <a:off x="3771649" y="2213350"/>
              <a:ext cx="960126" cy="2768639"/>
            </a:xfrm>
            <a:custGeom>
              <a:avLst/>
              <a:gdLst>
                <a:gd name="T0" fmla="*/ 999 w 999"/>
                <a:gd name="T1" fmla="*/ 49 h 2905"/>
                <a:gd name="T2" fmla="*/ 857 w 999"/>
                <a:gd name="T3" fmla="*/ 0 h 2905"/>
                <a:gd name="T4" fmla="*/ 327 w 999"/>
                <a:gd name="T5" fmla="*/ 122 h 2905"/>
                <a:gd name="T6" fmla="*/ 280 w 999"/>
                <a:gd name="T7" fmla="*/ 161 h 2905"/>
                <a:gd name="T8" fmla="*/ 0 w 999"/>
                <a:gd name="T9" fmla="*/ 2756 h 2905"/>
                <a:gd name="T10" fmla="*/ 716 w 999"/>
                <a:gd name="T11" fmla="*/ 2868 h 2905"/>
                <a:gd name="T12" fmla="*/ 999 w 999"/>
                <a:gd name="T13" fmla="*/ 49 h 2905"/>
              </a:gdLst>
              <a:ahLst/>
              <a:cxnLst>
                <a:cxn ang="0">
                  <a:pos x="T0" y="T1"/>
                </a:cxn>
                <a:cxn ang="0">
                  <a:pos x="T2" y="T3"/>
                </a:cxn>
                <a:cxn ang="0">
                  <a:pos x="T4" y="T5"/>
                </a:cxn>
                <a:cxn ang="0">
                  <a:pos x="T6" y="T7"/>
                </a:cxn>
                <a:cxn ang="0">
                  <a:pos x="T8" y="T9"/>
                </a:cxn>
                <a:cxn ang="0">
                  <a:pos x="T10" y="T11"/>
                </a:cxn>
                <a:cxn ang="0">
                  <a:pos x="T12" y="T13"/>
                </a:cxn>
              </a:cxnLst>
              <a:rect l="0" t="0" r="r" b="b"/>
              <a:pathLst>
                <a:path w="999" h="2905">
                  <a:moveTo>
                    <a:pt x="999" y="49"/>
                  </a:moveTo>
                  <a:lnTo>
                    <a:pt x="857" y="0"/>
                  </a:lnTo>
                  <a:lnTo>
                    <a:pt x="327" y="122"/>
                  </a:lnTo>
                  <a:lnTo>
                    <a:pt x="280" y="161"/>
                  </a:lnTo>
                  <a:lnTo>
                    <a:pt x="0" y="2756"/>
                  </a:lnTo>
                  <a:cubicBezTo>
                    <a:pt x="120" y="2880"/>
                    <a:pt x="500" y="2905"/>
                    <a:pt x="716" y="2868"/>
                  </a:cubicBezTo>
                  <a:lnTo>
                    <a:pt x="999" y="49"/>
                  </a:ln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8" name="Freeform 312">
              <a:extLst>
                <a:ext uri="{FF2B5EF4-FFF2-40B4-BE49-F238E27FC236}">
                  <a16:creationId xmlns:a16="http://schemas.microsoft.com/office/drawing/2014/main" xmlns="" id="{6551DD53-90F0-48FD-BFD1-90F093327793}"/>
                </a:ext>
              </a:extLst>
            </p:cNvPr>
            <p:cNvSpPr>
              <a:spLocks/>
            </p:cNvSpPr>
            <p:nvPr/>
          </p:nvSpPr>
          <p:spPr bwMode="auto">
            <a:xfrm>
              <a:off x="4440013" y="2231973"/>
              <a:ext cx="686985" cy="2969355"/>
            </a:xfrm>
            <a:custGeom>
              <a:avLst/>
              <a:gdLst>
                <a:gd name="T0" fmla="*/ 313 w 715"/>
                <a:gd name="T1" fmla="*/ 35 h 3116"/>
                <a:gd name="T2" fmla="*/ 244 w 715"/>
                <a:gd name="T3" fmla="*/ 0 h 3116"/>
                <a:gd name="T4" fmla="*/ 95 w 715"/>
                <a:gd name="T5" fmla="*/ 1098 h 3116"/>
                <a:gd name="T6" fmla="*/ 0 w 715"/>
                <a:gd name="T7" fmla="*/ 3116 h 3116"/>
                <a:gd name="T8" fmla="*/ 715 w 715"/>
                <a:gd name="T9" fmla="*/ 3098 h 3116"/>
                <a:gd name="T10" fmla="*/ 715 w 715"/>
                <a:gd name="T11" fmla="*/ 1350 h 3116"/>
                <a:gd name="T12" fmla="*/ 313 w 715"/>
                <a:gd name="T13" fmla="*/ 35 h 3116"/>
              </a:gdLst>
              <a:ahLst/>
              <a:cxnLst>
                <a:cxn ang="0">
                  <a:pos x="T0" y="T1"/>
                </a:cxn>
                <a:cxn ang="0">
                  <a:pos x="T2" y="T3"/>
                </a:cxn>
                <a:cxn ang="0">
                  <a:pos x="T4" y="T5"/>
                </a:cxn>
                <a:cxn ang="0">
                  <a:pos x="T6" y="T7"/>
                </a:cxn>
                <a:cxn ang="0">
                  <a:pos x="T8" y="T9"/>
                </a:cxn>
                <a:cxn ang="0">
                  <a:pos x="T10" y="T11"/>
                </a:cxn>
                <a:cxn ang="0">
                  <a:pos x="T12" y="T13"/>
                </a:cxn>
              </a:cxnLst>
              <a:rect l="0" t="0" r="r" b="b"/>
              <a:pathLst>
                <a:path w="715" h="3116">
                  <a:moveTo>
                    <a:pt x="313" y="35"/>
                  </a:moveTo>
                  <a:lnTo>
                    <a:pt x="244" y="0"/>
                  </a:lnTo>
                  <a:cubicBezTo>
                    <a:pt x="244" y="0"/>
                    <a:pt x="95" y="661"/>
                    <a:pt x="95" y="1098"/>
                  </a:cubicBezTo>
                  <a:cubicBezTo>
                    <a:pt x="95" y="1534"/>
                    <a:pt x="0" y="3116"/>
                    <a:pt x="0" y="3116"/>
                  </a:cubicBezTo>
                  <a:lnTo>
                    <a:pt x="715" y="3098"/>
                  </a:lnTo>
                  <a:lnTo>
                    <a:pt x="715" y="1350"/>
                  </a:lnTo>
                  <a:lnTo>
                    <a:pt x="313" y="35"/>
                  </a:ln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9" name="Freeform 313">
              <a:extLst>
                <a:ext uri="{FF2B5EF4-FFF2-40B4-BE49-F238E27FC236}">
                  <a16:creationId xmlns:a16="http://schemas.microsoft.com/office/drawing/2014/main" xmlns="" id="{3147A1C0-1401-49E5-94A9-BA6896F9D687}"/>
                </a:ext>
              </a:extLst>
            </p:cNvPr>
            <p:cNvSpPr>
              <a:spLocks/>
            </p:cNvSpPr>
            <p:nvPr/>
          </p:nvSpPr>
          <p:spPr bwMode="auto">
            <a:xfrm>
              <a:off x="3510924" y="2356127"/>
              <a:ext cx="533863" cy="2870031"/>
            </a:xfrm>
            <a:custGeom>
              <a:avLst/>
              <a:gdLst>
                <a:gd name="T0" fmla="*/ 271 w 555"/>
                <a:gd name="T1" fmla="*/ 3011 h 3011"/>
                <a:gd name="T2" fmla="*/ 0 w 555"/>
                <a:gd name="T3" fmla="*/ 2931 h 3011"/>
                <a:gd name="T4" fmla="*/ 95 w 555"/>
                <a:gd name="T5" fmla="*/ 1652 h 3011"/>
                <a:gd name="T6" fmla="*/ 77 w 555"/>
                <a:gd name="T7" fmla="*/ 725 h 3011"/>
                <a:gd name="T8" fmla="*/ 219 w 555"/>
                <a:gd name="T9" fmla="*/ 208 h 3011"/>
                <a:gd name="T10" fmla="*/ 555 w 555"/>
                <a:gd name="T11" fmla="*/ 0 h 3011"/>
                <a:gd name="T12" fmla="*/ 271 w 555"/>
                <a:gd name="T13" fmla="*/ 3011 h 3011"/>
              </a:gdLst>
              <a:ahLst/>
              <a:cxnLst>
                <a:cxn ang="0">
                  <a:pos x="T0" y="T1"/>
                </a:cxn>
                <a:cxn ang="0">
                  <a:pos x="T2" y="T3"/>
                </a:cxn>
                <a:cxn ang="0">
                  <a:pos x="T4" y="T5"/>
                </a:cxn>
                <a:cxn ang="0">
                  <a:pos x="T6" y="T7"/>
                </a:cxn>
                <a:cxn ang="0">
                  <a:pos x="T8" y="T9"/>
                </a:cxn>
                <a:cxn ang="0">
                  <a:pos x="T10" y="T11"/>
                </a:cxn>
                <a:cxn ang="0">
                  <a:pos x="T12" y="T13"/>
                </a:cxn>
              </a:cxnLst>
              <a:rect l="0" t="0" r="r" b="b"/>
              <a:pathLst>
                <a:path w="555" h="3011">
                  <a:moveTo>
                    <a:pt x="271" y="3011"/>
                  </a:moveTo>
                  <a:lnTo>
                    <a:pt x="0" y="2931"/>
                  </a:lnTo>
                  <a:lnTo>
                    <a:pt x="95" y="1652"/>
                  </a:lnTo>
                  <a:lnTo>
                    <a:pt x="77" y="725"/>
                  </a:lnTo>
                  <a:lnTo>
                    <a:pt x="219" y="208"/>
                  </a:lnTo>
                  <a:lnTo>
                    <a:pt x="555" y="0"/>
                  </a:lnTo>
                  <a:cubicBezTo>
                    <a:pt x="555" y="0"/>
                    <a:pt x="290" y="2856"/>
                    <a:pt x="271" y="3011"/>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0" name="Freeform 314">
              <a:extLst>
                <a:ext uri="{FF2B5EF4-FFF2-40B4-BE49-F238E27FC236}">
                  <a16:creationId xmlns:a16="http://schemas.microsoft.com/office/drawing/2014/main" xmlns="" id="{BE5C293F-DFBA-46EA-B70B-7A11C57C5E3E}"/>
                </a:ext>
              </a:extLst>
            </p:cNvPr>
            <p:cNvSpPr>
              <a:spLocks/>
            </p:cNvSpPr>
            <p:nvPr/>
          </p:nvSpPr>
          <p:spPr bwMode="auto">
            <a:xfrm>
              <a:off x="3875111" y="1081477"/>
              <a:ext cx="786310" cy="1493989"/>
            </a:xfrm>
            <a:custGeom>
              <a:avLst/>
              <a:gdLst>
                <a:gd name="T0" fmla="*/ 457 w 818"/>
                <a:gd name="T1" fmla="*/ 1554 h 1567"/>
                <a:gd name="T2" fmla="*/ 457 w 818"/>
                <a:gd name="T3" fmla="*/ 1554 h 1567"/>
                <a:gd name="T4" fmla="*/ 219 w 818"/>
                <a:gd name="T5" fmla="*/ 1293 h 1567"/>
                <a:gd name="T6" fmla="*/ 220 w 818"/>
                <a:gd name="T7" fmla="*/ 1061 h 1567"/>
                <a:gd name="T8" fmla="*/ 3 w 818"/>
                <a:gd name="T9" fmla="*/ 813 h 1567"/>
                <a:gd name="T10" fmla="*/ 37 w 818"/>
                <a:gd name="T11" fmla="*/ 107 h 1567"/>
                <a:gd name="T12" fmla="*/ 786 w 818"/>
                <a:gd name="T13" fmla="*/ 201 h 1567"/>
                <a:gd name="T14" fmla="*/ 818 w 818"/>
                <a:gd name="T15" fmla="*/ 225 h 1567"/>
                <a:gd name="T16" fmla="*/ 740 w 818"/>
                <a:gd name="T17" fmla="*/ 1313 h 1567"/>
                <a:gd name="T18" fmla="*/ 457 w 818"/>
                <a:gd name="T19" fmla="*/ 1554 h 1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8" h="1567">
                  <a:moveTo>
                    <a:pt x="457" y="1554"/>
                  </a:moveTo>
                  <a:lnTo>
                    <a:pt x="457" y="1554"/>
                  </a:lnTo>
                  <a:cubicBezTo>
                    <a:pt x="322" y="1542"/>
                    <a:pt x="219" y="1429"/>
                    <a:pt x="219" y="1293"/>
                  </a:cubicBezTo>
                  <a:lnTo>
                    <a:pt x="220" y="1061"/>
                  </a:lnTo>
                  <a:cubicBezTo>
                    <a:pt x="220" y="1061"/>
                    <a:pt x="5" y="1028"/>
                    <a:pt x="3" y="813"/>
                  </a:cubicBezTo>
                  <a:cubicBezTo>
                    <a:pt x="0" y="599"/>
                    <a:pt x="37" y="107"/>
                    <a:pt x="37" y="107"/>
                  </a:cubicBezTo>
                  <a:cubicBezTo>
                    <a:pt x="285" y="0"/>
                    <a:pt x="572" y="36"/>
                    <a:pt x="786" y="201"/>
                  </a:cubicBezTo>
                  <a:lnTo>
                    <a:pt x="818" y="225"/>
                  </a:lnTo>
                  <a:lnTo>
                    <a:pt x="740" y="1313"/>
                  </a:lnTo>
                  <a:cubicBezTo>
                    <a:pt x="730" y="1458"/>
                    <a:pt x="602" y="1567"/>
                    <a:pt x="457" y="1554"/>
                  </a:cubicBezTo>
                </a:path>
              </a:pathLst>
            </a:custGeom>
            <a:solidFill>
              <a:srgbClr val="C67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1" name="Freeform 315">
              <a:extLst>
                <a:ext uri="{FF2B5EF4-FFF2-40B4-BE49-F238E27FC236}">
                  <a16:creationId xmlns:a16="http://schemas.microsoft.com/office/drawing/2014/main" xmlns="" id="{4BDFFF28-E716-4949-9A00-6A7740699CF5}"/>
                </a:ext>
              </a:extLst>
            </p:cNvPr>
            <p:cNvSpPr>
              <a:spLocks/>
            </p:cNvSpPr>
            <p:nvPr/>
          </p:nvSpPr>
          <p:spPr bwMode="auto">
            <a:xfrm>
              <a:off x="4086173" y="2014703"/>
              <a:ext cx="269002" cy="146916"/>
            </a:xfrm>
            <a:custGeom>
              <a:avLst/>
              <a:gdLst>
                <a:gd name="T0" fmla="*/ 1 w 280"/>
                <a:gd name="T1" fmla="*/ 79 h 154"/>
                <a:gd name="T2" fmla="*/ 280 w 280"/>
                <a:gd name="T3" fmla="*/ 0 h 154"/>
                <a:gd name="T4" fmla="*/ 0 w 280"/>
                <a:gd name="T5" fmla="*/ 135 h 154"/>
                <a:gd name="T6" fmla="*/ 1 w 280"/>
                <a:gd name="T7" fmla="*/ 79 h 154"/>
              </a:gdLst>
              <a:ahLst/>
              <a:cxnLst>
                <a:cxn ang="0">
                  <a:pos x="T0" y="T1"/>
                </a:cxn>
                <a:cxn ang="0">
                  <a:pos x="T2" y="T3"/>
                </a:cxn>
                <a:cxn ang="0">
                  <a:pos x="T4" y="T5"/>
                </a:cxn>
                <a:cxn ang="0">
                  <a:pos x="T6" y="T7"/>
                </a:cxn>
              </a:cxnLst>
              <a:rect l="0" t="0" r="r" b="b"/>
              <a:pathLst>
                <a:path w="280" h="154">
                  <a:moveTo>
                    <a:pt x="1" y="79"/>
                  </a:moveTo>
                  <a:cubicBezTo>
                    <a:pt x="1" y="79"/>
                    <a:pt x="136" y="90"/>
                    <a:pt x="280" y="0"/>
                  </a:cubicBezTo>
                  <a:cubicBezTo>
                    <a:pt x="280" y="0"/>
                    <a:pt x="214" y="154"/>
                    <a:pt x="0" y="135"/>
                  </a:cubicBezTo>
                  <a:lnTo>
                    <a:pt x="1" y="79"/>
                  </a:lnTo>
                  <a:close/>
                </a:path>
              </a:pathLst>
            </a:custGeom>
            <a:solidFill>
              <a:srgbClr val="BE5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2" name="Freeform 316">
              <a:extLst>
                <a:ext uri="{FF2B5EF4-FFF2-40B4-BE49-F238E27FC236}">
                  <a16:creationId xmlns:a16="http://schemas.microsoft.com/office/drawing/2014/main" xmlns="" id="{72219F33-CBFE-4ABF-A1C6-19DC82B2A5EC}"/>
                </a:ext>
              </a:extLst>
            </p:cNvPr>
            <p:cNvSpPr>
              <a:spLocks/>
            </p:cNvSpPr>
            <p:nvPr/>
          </p:nvSpPr>
          <p:spPr bwMode="auto">
            <a:xfrm>
              <a:off x="4628313" y="1468426"/>
              <a:ext cx="148985" cy="279348"/>
            </a:xfrm>
            <a:custGeom>
              <a:avLst/>
              <a:gdLst>
                <a:gd name="T0" fmla="*/ 8 w 156"/>
                <a:gd name="T1" fmla="*/ 43 h 293"/>
                <a:gd name="T2" fmla="*/ 151 w 156"/>
                <a:gd name="T3" fmla="*/ 146 h 293"/>
                <a:gd name="T4" fmla="*/ 0 w 156"/>
                <a:gd name="T5" fmla="*/ 254 h 293"/>
                <a:gd name="T6" fmla="*/ 8 w 156"/>
                <a:gd name="T7" fmla="*/ 43 h 293"/>
              </a:gdLst>
              <a:ahLst/>
              <a:cxnLst>
                <a:cxn ang="0">
                  <a:pos x="T0" y="T1"/>
                </a:cxn>
                <a:cxn ang="0">
                  <a:pos x="T2" y="T3"/>
                </a:cxn>
                <a:cxn ang="0">
                  <a:pos x="T4" y="T5"/>
                </a:cxn>
                <a:cxn ang="0">
                  <a:pos x="T6" y="T7"/>
                </a:cxn>
              </a:cxnLst>
              <a:rect l="0" t="0" r="r" b="b"/>
              <a:pathLst>
                <a:path w="156" h="293">
                  <a:moveTo>
                    <a:pt x="8" y="43"/>
                  </a:moveTo>
                  <a:cubicBezTo>
                    <a:pt x="12" y="42"/>
                    <a:pt x="156" y="0"/>
                    <a:pt x="151" y="146"/>
                  </a:cubicBezTo>
                  <a:cubicBezTo>
                    <a:pt x="146" y="293"/>
                    <a:pt x="0" y="258"/>
                    <a:pt x="0" y="254"/>
                  </a:cubicBezTo>
                  <a:cubicBezTo>
                    <a:pt x="0" y="250"/>
                    <a:pt x="8" y="43"/>
                    <a:pt x="8" y="43"/>
                  </a:cubicBezTo>
                  <a:close/>
                </a:path>
              </a:pathLst>
            </a:custGeom>
            <a:solidFill>
              <a:srgbClr val="C67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3" name="Freeform 317">
              <a:extLst>
                <a:ext uri="{FF2B5EF4-FFF2-40B4-BE49-F238E27FC236}">
                  <a16:creationId xmlns:a16="http://schemas.microsoft.com/office/drawing/2014/main" xmlns="" id="{6A6D555C-08CA-4D90-B282-0A43E63B7B71}"/>
                </a:ext>
              </a:extLst>
            </p:cNvPr>
            <p:cNvSpPr>
              <a:spLocks/>
            </p:cNvSpPr>
            <p:nvPr/>
          </p:nvSpPr>
          <p:spPr bwMode="auto">
            <a:xfrm>
              <a:off x="4671766" y="1547057"/>
              <a:ext cx="66215" cy="124155"/>
            </a:xfrm>
            <a:custGeom>
              <a:avLst/>
              <a:gdLst>
                <a:gd name="T0" fmla="*/ 1 w 68"/>
                <a:gd name="T1" fmla="*/ 116 h 130"/>
                <a:gd name="T2" fmla="*/ 7 w 68"/>
                <a:gd name="T3" fmla="*/ 120 h 130"/>
                <a:gd name="T4" fmla="*/ 26 w 68"/>
                <a:gd name="T5" fmla="*/ 121 h 130"/>
                <a:gd name="T6" fmla="*/ 57 w 68"/>
                <a:gd name="T7" fmla="*/ 65 h 130"/>
                <a:gd name="T8" fmla="*/ 51 w 68"/>
                <a:gd name="T9" fmla="*/ 28 h 130"/>
                <a:gd name="T10" fmla="*/ 33 w 68"/>
                <a:gd name="T11" fmla="*/ 8 h 130"/>
                <a:gd name="T12" fmla="*/ 18 w 68"/>
                <a:gd name="T13" fmla="*/ 14 h 130"/>
                <a:gd name="T14" fmla="*/ 15 w 68"/>
                <a:gd name="T15" fmla="*/ 22 h 130"/>
                <a:gd name="T16" fmla="*/ 14 w 68"/>
                <a:gd name="T17" fmla="*/ 13 h 130"/>
                <a:gd name="T18" fmla="*/ 20 w 68"/>
                <a:gd name="T19" fmla="*/ 4 h 130"/>
                <a:gd name="T20" fmla="*/ 34 w 68"/>
                <a:gd name="T21" fmla="*/ 1 h 130"/>
                <a:gd name="T22" fmla="*/ 60 w 68"/>
                <a:gd name="T23" fmla="*/ 24 h 130"/>
                <a:gd name="T24" fmla="*/ 68 w 68"/>
                <a:gd name="T25" fmla="*/ 65 h 130"/>
                <a:gd name="T26" fmla="*/ 28 w 68"/>
                <a:gd name="T27" fmla="*/ 128 h 130"/>
                <a:gd name="T28" fmla="*/ 5 w 68"/>
                <a:gd name="T29" fmla="*/ 123 h 130"/>
                <a:gd name="T30" fmla="*/ 1 w 68"/>
                <a:gd name="T31" fmla="*/ 11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8" h="130">
                  <a:moveTo>
                    <a:pt x="1" y="116"/>
                  </a:moveTo>
                  <a:cubicBezTo>
                    <a:pt x="1" y="115"/>
                    <a:pt x="3" y="117"/>
                    <a:pt x="7" y="120"/>
                  </a:cubicBezTo>
                  <a:cubicBezTo>
                    <a:pt x="11" y="122"/>
                    <a:pt x="19" y="123"/>
                    <a:pt x="26" y="121"/>
                  </a:cubicBezTo>
                  <a:cubicBezTo>
                    <a:pt x="42" y="115"/>
                    <a:pt x="56" y="91"/>
                    <a:pt x="57" y="65"/>
                  </a:cubicBezTo>
                  <a:cubicBezTo>
                    <a:pt x="58" y="52"/>
                    <a:pt x="56" y="39"/>
                    <a:pt x="51" y="28"/>
                  </a:cubicBezTo>
                  <a:cubicBezTo>
                    <a:pt x="47" y="17"/>
                    <a:pt x="41" y="10"/>
                    <a:pt x="33" y="8"/>
                  </a:cubicBezTo>
                  <a:cubicBezTo>
                    <a:pt x="25" y="6"/>
                    <a:pt x="19" y="10"/>
                    <a:pt x="18" y="14"/>
                  </a:cubicBezTo>
                  <a:cubicBezTo>
                    <a:pt x="15" y="18"/>
                    <a:pt x="16" y="21"/>
                    <a:pt x="15" y="22"/>
                  </a:cubicBezTo>
                  <a:cubicBezTo>
                    <a:pt x="15" y="22"/>
                    <a:pt x="12" y="19"/>
                    <a:pt x="14" y="13"/>
                  </a:cubicBezTo>
                  <a:cubicBezTo>
                    <a:pt x="14" y="10"/>
                    <a:pt x="16" y="7"/>
                    <a:pt x="20" y="4"/>
                  </a:cubicBezTo>
                  <a:cubicBezTo>
                    <a:pt x="23" y="1"/>
                    <a:pt x="29" y="0"/>
                    <a:pt x="34" y="1"/>
                  </a:cubicBezTo>
                  <a:cubicBezTo>
                    <a:pt x="45" y="2"/>
                    <a:pt x="55" y="13"/>
                    <a:pt x="60" y="24"/>
                  </a:cubicBezTo>
                  <a:cubicBezTo>
                    <a:pt x="65" y="36"/>
                    <a:pt x="68" y="51"/>
                    <a:pt x="68" y="65"/>
                  </a:cubicBezTo>
                  <a:cubicBezTo>
                    <a:pt x="66" y="95"/>
                    <a:pt x="50" y="122"/>
                    <a:pt x="28" y="128"/>
                  </a:cubicBezTo>
                  <a:cubicBezTo>
                    <a:pt x="18" y="130"/>
                    <a:pt x="9" y="127"/>
                    <a:pt x="5" y="123"/>
                  </a:cubicBezTo>
                  <a:cubicBezTo>
                    <a:pt x="1" y="119"/>
                    <a:pt x="0" y="116"/>
                    <a:pt x="1" y="116"/>
                  </a:cubicBezTo>
                </a:path>
              </a:pathLst>
            </a:custGeom>
            <a:solidFill>
              <a:srgbClr val="BE5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4" name="Freeform 318">
              <a:extLst>
                <a:ext uri="{FF2B5EF4-FFF2-40B4-BE49-F238E27FC236}">
                  <a16:creationId xmlns:a16="http://schemas.microsoft.com/office/drawing/2014/main" xmlns="" id="{126FEC81-F2F7-42A8-8BC9-D26E5D8D95F9}"/>
                </a:ext>
              </a:extLst>
            </p:cNvPr>
            <p:cNvSpPr>
              <a:spLocks/>
            </p:cNvSpPr>
            <p:nvPr/>
          </p:nvSpPr>
          <p:spPr bwMode="auto">
            <a:xfrm>
              <a:off x="3978572" y="1470494"/>
              <a:ext cx="60008" cy="57939"/>
            </a:xfrm>
            <a:custGeom>
              <a:avLst/>
              <a:gdLst>
                <a:gd name="T0" fmla="*/ 1 w 62"/>
                <a:gd name="T1" fmla="*/ 29 h 60"/>
                <a:gd name="T2" fmla="*/ 30 w 62"/>
                <a:gd name="T3" fmla="*/ 59 h 60"/>
                <a:gd name="T4" fmla="*/ 62 w 62"/>
                <a:gd name="T5" fmla="*/ 32 h 60"/>
                <a:gd name="T6" fmla="*/ 32 w 62"/>
                <a:gd name="T7" fmla="*/ 1 h 60"/>
                <a:gd name="T8" fmla="*/ 1 w 62"/>
                <a:gd name="T9" fmla="*/ 29 h 60"/>
              </a:gdLst>
              <a:ahLst/>
              <a:cxnLst>
                <a:cxn ang="0">
                  <a:pos x="T0" y="T1"/>
                </a:cxn>
                <a:cxn ang="0">
                  <a:pos x="T2" y="T3"/>
                </a:cxn>
                <a:cxn ang="0">
                  <a:pos x="T4" y="T5"/>
                </a:cxn>
                <a:cxn ang="0">
                  <a:pos x="T6" y="T7"/>
                </a:cxn>
                <a:cxn ang="0">
                  <a:pos x="T8" y="T9"/>
                </a:cxn>
              </a:cxnLst>
              <a:rect l="0" t="0" r="r" b="b"/>
              <a:pathLst>
                <a:path w="62" h="60">
                  <a:moveTo>
                    <a:pt x="1" y="29"/>
                  </a:moveTo>
                  <a:cubicBezTo>
                    <a:pt x="0" y="45"/>
                    <a:pt x="13" y="59"/>
                    <a:pt x="30" y="59"/>
                  </a:cubicBezTo>
                  <a:cubicBezTo>
                    <a:pt x="47" y="60"/>
                    <a:pt x="61" y="48"/>
                    <a:pt x="62" y="32"/>
                  </a:cubicBezTo>
                  <a:cubicBezTo>
                    <a:pt x="62" y="16"/>
                    <a:pt x="49" y="2"/>
                    <a:pt x="32" y="1"/>
                  </a:cubicBezTo>
                  <a:cubicBezTo>
                    <a:pt x="15" y="0"/>
                    <a:pt x="1" y="12"/>
                    <a:pt x="1" y="29"/>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5" name="Freeform 319">
              <a:extLst>
                <a:ext uri="{FF2B5EF4-FFF2-40B4-BE49-F238E27FC236}">
                  <a16:creationId xmlns:a16="http://schemas.microsoft.com/office/drawing/2014/main" xmlns="" id="{259FC206-3140-4983-802B-DD684E1EE0CC}"/>
                </a:ext>
              </a:extLst>
            </p:cNvPr>
            <p:cNvSpPr>
              <a:spLocks/>
            </p:cNvSpPr>
            <p:nvPr/>
          </p:nvSpPr>
          <p:spPr bwMode="auto">
            <a:xfrm>
              <a:off x="3947533" y="1441525"/>
              <a:ext cx="120016" cy="33108"/>
            </a:xfrm>
            <a:custGeom>
              <a:avLst/>
              <a:gdLst>
                <a:gd name="T0" fmla="*/ 2 w 124"/>
                <a:gd name="T1" fmla="*/ 32 h 36"/>
                <a:gd name="T2" fmla="*/ 62 w 124"/>
                <a:gd name="T3" fmla="*/ 19 h 36"/>
                <a:gd name="T4" fmla="*/ 122 w 124"/>
                <a:gd name="T5" fmla="*/ 32 h 36"/>
                <a:gd name="T6" fmla="*/ 110 w 124"/>
                <a:gd name="T7" fmla="*/ 15 h 36"/>
                <a:gd name="T8" fmla="*/ 61 w 124"/>
                <a:gd name="T9" fmla="*/ 0 h 36"/>
                <a:gd name="T10" fmla="*/ 14 w 124"/>
                <a:gd name="T11" fmla="*/ 15 h 36"/>
                <a:gd name="T12" fmla="*/ 2 w 124"/>
                <a:gd name="T13" fmla="*/ 32 h 36"/>
              </a:gdLst>
              <a:ahLst/>
              <a:cxnLst>
                <a:cxn ang="0">
                  <a:pos x="T0" y="T1"/>
                </a:cxn>
                <a:cxn ang="0">
                  <a:pos x="T2" y="T3"/>
                </a:cxn>
                <a:cxn ang="0">
                  <a:pos x="T4" y="T5"/>
                </a:cxn>
                <a:cxn ang="0">
                  <a:pos x="T6" y="T7"/>
                </a:cxn>
                <a:cxn ang="0">
                  <a:pos x="T8" y="T9"/>
                </a:cxn>
                <a:cxn ang="0">
                  <a:pos x="T10" y="T11"/>
                </a:cxn>
                <a:cxn ang="0">
                  <a:pos x="T12" y="T13"/>
                </a:cxn>
              </a:cxnLst>
              <a:rect l="0" t="0" r="r" b="b"/>
              <a:pathLst>
                <a:path w="124" h="36">
                  <a:moveTo>
                    <a:pt x="2" y="32"/>
                  </a:moveTo>
                  <a:cubicBezTo>
                    <a:pt x="6" y="36"/>
                    <a:pt x="29" y="19"/>
                    <a:pt x="62" y="19"/>
                  </a:cubicBezTo>
                  <a:cubicBezTo>
                    <a:pt x="95" y="19"/>
                    <a:pt x="119" y="36"/>
                    <a:pt x="122" y="32"/>
                  </a:cubicBezTo>
                  <a:cubicBezTo>
                    <a:pt x="124" y="30"/>
                    <a:pt x="120" y="23"/>
                    <a:pt x="110" y="15"/>
                  </a:cubicBezTo>
                  <a:cubicBezTo>
                    <a:pt x="99" y="7"/>
                    <a:pt x="82" y="0"/>
                    <a:pt x="61" y="0"/>
                  </a:cubicBezTo>
                  <a:cubicBezTo>
                    <a:pt x="41" y="0"/>
                    <a:pt x="24" y="8"/>
                    <a:pt x="14" y="15"/>
                  </a:cubicBezTo>
                  <a:cubicBezTo>
                    <a:pt x="3" y="23"/>
                    <a:pt x="0" y="30"/>
                    <a:pt x="2" y="32"/>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6" name="Freeform 320">
              <a:extLst>
                <a:ext uri="{FF2B5EF4-FFF2-40B4-BE49-F238E27FC236}">
                  <a16:creationId xmlns:a16="http://schemas.microsoft.com/office/drawing/2014/main" xmlns="" id="{DE12456D-03D3-4F3C-B50E-A8EE9A56B40A}"/>
                </a:ext>
              </a:extLst>
            </p:cNvPr>
            <p:cNvSpPr>
              <a:spLocks/>
            </p:cNvSpPr>
            <p:nvPr/>
          </p:nvSpPr>
          <p:spPr bwMode="auto">
            <a:xfrm>
              <a:off x="4288957" y="1484980"/>
              <a:ext cx="60008" cy="57939"/>
            </a:xfrm>
            <a:custGeom>
              <a:avLst/>
              <a:gdLst>
                <a:gd name="T0" fmla="*/ 0 w 62"/>
                <a:gd name="T1" fmla="*/ 28 h 60"/>
                <a:gd name="T2" fmla="*/ 30 w 62"/>
                <a:gd name="T3" fmla="*/ 59 h 60"/>
                <a:gd name="T4" fmla="*/ 62 w 62"/>
                <a:gd name="T5" fmla="*/ 32 h 60"/>
                <a:gd name="T6" fmla="*/ 32 w 62"/>
                <a:gd name="T7" fmla="*/ 1 h 60"/>
                <a:gd name="T8" fmla="*/ 0 w 62"/>
                <a:gd name="T9" fmla="*/ 28 h 60"/>
              </a:gdLst>
              <a:ahLst/>
              <a:cxnLst>
                <a:cxn ang="0">
                  <a:pos x="T0" y="T1"/>
                </a:cxn>
                <a:cxn ang="0">
                  <a:pos x="T2" y="T3"/>
                </a:cxn>
                <a:cxn ang="0">
                  <a:pos x="T4" y="T5"/>
                </a:cxn>
                <a:cxn ang="0">
                  <a:pos x="T6" y="T7"/>
                </a:cxn>
                <a:cxn ang="0">
                  <a:pos x="T8" y="T9"/>
                </a:cxn>
              </a:cxnLst>
              <a:rect l="0" t="0" r="r" b="b"/>
              <a:pathLst>
                <a:path w="62" h="60">
                  <a:moveTo>
                    <a:pt x="0" y="28"/>
                  </a:moveTo>
                  <a:cubicBezTo>
                    <a:pt x="0" y="45"/>
                    <a:pt x="13" y="58"/>
                    <a:pt x="30" y="59"/>
                  </a:cubicBezTo>
                  <a:cubicBezTo>
                    <a:pt x="47" y="60"/>
                    <a:pt x="61" y="48"/>
                    <a:pt x="62" y="32"/>
                  </a:cubicBezTo>
                  <a:cubicBezTo>
                    <a:pt x="62" y="16"/>
                    <a:pt x="49" y="2"/>
                    <a:pt x="32" y="1"/>
                  </a:cubicBezTo>
                  <a:cubicBezTo>
                    <a:pt x="15" y="0"/>
                    <a:pt x="1" y="12"/>
                    <a:pt x="0" y="28"/>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7" name="Freeform 321">
              <a:extLst>
                <a:ext uri="{FF2B5EF4-FFF2-40B4-BE49-F238E27FC236}">
                  <a16:creationId xmlns:a16="http://schemas.microsoft.com/office/drawing/2014/main" xmlns="" id="{0BE387B4-0297-4689-8358-3742C2267FE3}"/>
                </a:ext>
              </a:extLst>
            </p:cNvPr>
            <p:cNvSpPr>
              <a:spLocks/>
            </p:cNvSpPr>
            <p:nvPr/>
          </p:nvSpPr>
          <p:spPr bwMode="auto">
            <a:xfrm>
              <a:off x="4259988" y="1445664"/>
              <a:ext cx="117947" cy="35178"/>
            </a:xfrm>
            <a:custGeom>
              <a:avLst/>
              <a:gdLst>
                <a:gd name="T0" fmla="*/ 2 w 124"/>
                <a:gd name="T1" fmla="*/ 32 h 36"/>
                <a:gd name="T2" fmla="*/ 62 w 124"/>
                <a:gd name="T3" fmla="*/ 19 h 36"/>
                <a:gd name="T4" fmla="*/ 122 w 124"/>
                <a:gd name="T5" fmla="*/ 32 h 36"/>
                <a:gd name="T6" fmla="*/ 110 w 124"/>
                <a:gd name="T7" fmla="*/ 15 h 36"/>
                <a:gd name="T8" fmla="*/ 61 w 124"/>
                <a:gd name="T9" fmla="*/ 0 h 36"/>
                <a:gd name="T10" fmla="*/ 13 w 124"/>
                <a:gd name="T11" fmla="*/ 16 h 36"/>
                <a:gd name="T12" fmla="*/ 2 w 124"/>
                <a:gd name="T13" fmla="*/ 32 h 36"/>
              </a:gdLst>
              <a:ahLst/>
              <a:cxnLst>
                <a:cxn ang="0">
                  <a:pos x="T0" y="T1"/>
                </a:cxn>
                <a:cxn ang="0">
                  <a:pos x="T2" y="T3"/>
                </a:cxn>
                <a:cxn ang="0">
                  <a:pos x="T4" y="T5"/>
                </a:cxn>
                <a:cxn ang="0">
                  <a:pos x="T6" y="T7"/>
                </a:cxn>
                <a:cxn ang="0">
                  <a:pos x="T8" y="T9"/>
                </a:cxn>
                <a:cxn ang="0">
                  <a:pos x="T10" y="T11"/>
                </a:cxn>
                <a:cxn ang="0">
                  <a:pos x="T12" y="T13"/>
                </a:cxn>
              </a:cxnLst>
              <a:rect l="0" t="0" r="r" b="b"/>
              <a:pathLst>
                <a:path w="124" h="36">
                  <a:moveTo>
                    <a:pt x="2" y="32"/>
                  </a:moveTo>
                  <a:cubicBezTo>
                    <a:pt x="6" y="36"/>
                    <a:pt x="29" y="19"/>
                    <a:pt x="62" y="19"/>
                  </a:cubicBezTo>
                  <a:cubicBezTo>
                    <a:pt x="95" y="19"/>
                    <a:pt x="119" y="36"/>
                    <a:pt x="122" y="32"/>
                  </a:cubicBezTo>
                  <a:cubicBezTo>
                    <a:pt x="124" y="30"/>
                    <a:pt x="120" y="23"/>
                    <a:pt x="110" y="15"/>
                  </a:cubicBezTo>
                  <a:cubicBezTo>
                    <a:pt x="99" y="8"/>
                    <a:pt x="82" y="0"/>
                    <a:pt x="61" y="0"/>
                  </a:cubicBezTo>
                  <a:cubicBezTo>
                    <a:pt x="41" y="0"/>
                    <a:pt x="23" y="8"/>
                    <a:pt x="13" y="16"/>
                  </a:cubicBezTo>
                  <a:cubicBezTo>
                    <a:pt x="3" y="23"/>
                    <a:pt x="0" y="31"/>
                    <a:pt x="2" y="32"/>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8" name="Freeform 322">
              <a:extLst>
                <a:ext uri="{FF2B5EF4-FFF2-40B4-BE49-F238E27FC236}">
                  <a16:creationId xmlns:a16="http://schemas.microsoft.com/office/drawing/2014/main" xmlns="" id="{AFFE73E6-2029-4697-88E0-0A848CEB6725}"/>
                </a:ext>
              </a:extLst>
            </p:cNvPr>
            <p:cNvSpPr>
              <a:spLocks/>
            </p:cNvSpPr>
            <p:nvPr/>
          </p:nvSpPr>
          <p:spPr bwMode="auto">
            <a:xfrm>
              <a:off x="4063412" y="1447733"/>
              <a:ext cx="101393" cy="264862"/>
            </a:xfrm>
            <a:custGeom>
              <a:avLst/>
              <a:gdLst>
                <a:gd name="T0" fmla="*/ 86 w 105"/>
                <a:gd name="T1" fmla="*/ 276 h 278"/>
                <a:gd name="T2" fmla="*/ 33 w 105"/>
                <a:gd name="T3" fmla="*/ 266 h 278"/>
                <a:gd name="T4" fmla="*/ 15 w 105"/>
                <a:gd name="T5" fmla="*/ 258 h 278"/>
                <a:gd name="T6" fmla="*/ 20 w 105"/>
                <a:gd name="T7" fmla="*/ 233 h 278"/>
                <a:gd name="T8" fmla="*/ 45 w 105"/>
                <a:gd name="T9" fmla="*/ 169 h 278"/>
                <a:gd name="T10" fmla="*/ 101 w 105"/>
                <a:gd name="T11" fmla="*/ 1 h 278"/>
                <a:gd name="T12" fmla="*/ 32 w 105"/>
                <a:gd name="T13" fmla="*/ 164 h 278"/>
                <a:gd name="T14" fmla="*/ 8 w 105"/>
                <a:gd name="T15" fmla="*/ 228 h 278"/>
                <a:gd name="T16" fmla="*/ 4 w 105"/>
                <a:gd name="T17" fmla="*/ 261 h 278"/>
                <a:gd name="T18" fmla="*/ 18 w 105"/>
                <a:gd name="T19" fmla="*/ 274 h 278"/>
                <a:gd name="T20" fmla="*/ 32 w 105"/>
                <a:gd name="T21" fmla="*/ 276 h 278"/>
                <a:gd name="T22" fmla="*/ 86 w 105"/>
                <a:gd name="T23" fmla="*/ 276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278">
                  <a:moveTo>
                    <a:pt x="86" y="276"/>
                  </a:moveTo>
                  <a:cubicBezTo>
                    <a:pt x="86" y="274"/>
                    <a:pt x="66" y="270"/>
                    <a:pt x="33" y="266"/>
                  </a:cubicBezTo>
                  <a:cubicBezTo>
                    <a:pt x="24" y="265"/>
                    <a:pt x="16" y="264"/>
                    <a:pt x="15" y="258"/>
                  </a:cubicBezTo>
                  <a:cubicBezTo>
                    <a:pt x="13" y="252"/>
                    <a:pt x="16" y="243"/>
                    <a:pt x="20" y="233"/>
                  </a:cubicBezTo>
                  <a:cubicBezTo>
                    <a:pt x="28" y="212"/>
                    <a:pt x="37" y="191"/>
                    <a:pt x="45" y="169"/>
                  </a:cubicBezTo>
                  <a:cubicBezTo>
                    <a:pt x="80" y="78"/>
                    <a:pt x="105" y="3"/>
                    <a:pt x="101" y="1"/>
                  </a:cubicBezTo>
                  <a:cubicBezTo>
                    <a:pt x="98" y="0"/>
                    <a:pt x="67" y="73"/>
                    <a:pt x="32" y="164"/>
                  </a:cubicBezTo>
                  <a:cubicBezTo>
                    <a:pt x="24" y="186"/>
                    <a:pt x="16" y="208"/>
                    <a:pt x="8" y="228"/>
                  </a:cubicBezTo>
                  <a:cubicBezTo>
                    <a:pt x="5" y="238"/>
                    <a:pt x="0" y="249"/>
                    <a:pt x="4" y="261"/>
                  </a:cubicBezTo>
                  <a:cubicBezTo>
                    <a:pt x="6" y="268"/>
                    <a:pt x="12" y="272"/>
                    <a:pt x="18" y="274"/>
                  </a:cubicBezTo>
                  <a:cubicBezTo>
                    <a:pt x="23" y="275"/>
                    <a:pt x="28" y="275"/>
                    <a:pt x="32" y="276"/>
                  </a:cubicBezTo>
                  <a:cubicBezTo>
                    <a:pt x="65" y="277"/>
                    <a:pt x="86" y="278"/>
                    <a:pt x="86" y="276"/>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9" name="Freeform 323">
              <a:extLst>
                <a:ext uri="{FF2B5EF4-FFF2-40B4-BE49-F238E27FC236}">
                  <a16:creationId xmlns:a16="http://schemas.microsoft.com/office/drawing/2014/main" xmlns="" id="{46F69827-5AF8-4DB6-9C64-D07144B0A3A6}"/>
                </a:ext>
              </a:extLst>
            </p:cNvPr>
            <p:cNvSpPr>
              <a:spLocks/>
            </p:cNvSpPr>
            <p:nvPr/>
          </p:nvSpPr>
          <p:spPr bwMode="auto">
            <a:xfrm>
              <a:off x="4251711" y="1329786"/>
              <a:ext cx="146916" cy="47593"/>
            </a:xfrm>
            <a:custGeom>
              <a:avLst/>
              <a:gdLst>
                <a:gd name="T0" fmla="*/ 1 w 153"/>
                <a:gd name="T1" fmla="*/ 26 h 51"/>
                <a:gd name="T2" fmla="*/ 76 w 153"/>
                <a:gd name="T3" fmla="*/ 36 h 51"/>
                <a:gd name="T4" fmla="*/ 151 w 153"/>
                <a:gd name="T5" fmla="*/ 43 h 51"/>
                <a:gd name="T6" fmla="*/ 135 w 153"/>
                <a:gd name="T7" fmla="*/ 22 h 51"/>
                <a:gd name="T8" fmla="*/ 80 w 153"/>
                <a:gd name="T9" fmla="*/ 2 h 51"/>
                <a:gd name="T10" fmla="*/ 21 w 153"/>
                <a:gd name="T11" fmla="*/ 9 h 51"/>
                <a:gd name="T12" fmla="*/ 1 w 153"/>
                <a:gd name="T13" fmla="*/ 26 h 51"/>
              </a:gdLst>
              <a:ahLst/>
              <a:cxnLst>
                <a:cxn ang="0">
                  <a:pos x="T0" y="T1"/>
                </a:cxn>
                <a:cxn ang="0">
                  <a:pos x="T2" y="T3"/>
                </a:cxn>
                <a:cxn ang="0">
                  <a:pos x="T4" y="T5"/>
                </a:cxn>
                <a:cxn ang="0">
                  <a:pos x="T6" y="T7"/>
                </a:cxn>
                <a:cxn ang="0">
                  <a:pos x="T8" y="T9"/>
                </a:cxn>
                <a:cxn ang="0">
                  <a:pos x="T10" y="T11"/>
                </a:cxn>
                <a:cxn ang="0">
                  <a:pos x="T12" y="T13"/>
                </a:cxn>
              </a:cxnLst>
              <a:rect l="0" t="0" r="r" b="b"/>
              <a:pathLst>
                <a:path w="153" h="51">
                  <a:moveTo>
                    <a:pt x="1" y="26"/>
                  </a:moveTo>
                  <a:cubicBezTo>
                    <a:pt x="4" y="35"/>
                    <a:pt x="37" y="31"/>
                    <a:pt x="76" y="36"/>
                  </a:cubicBezTo>
                  <a:cubicBezTo>
                    <a:pt x="115" y="40"/>
                    <a:pt x="146" y="51"/>
                    <a:pt x="151" y="43"/>
                  </a:cubicBezTo>
                  <a:cubicBezTo>
                    <a:pt x="153" y="39"/>
                    <a:pt x="148" y="31"/>
                    <a:pt x="135" y="22"/>
                  </a:cubicBezTo>
                  <a:cubicBezTo>
                    <a:pt x="123" y="13"/>
                    <a:pt x="103" y="5"/>
                    <a:pt x="80" y="2"/>
                  </a:cubicBezTo>
                  <a:cubicBezTo>
                    <a:pt x="56" y="0"/>
                    <a:pt x="35" y="4"/>
                    <a:pt x="21" y="9"/>
                  </a:cubicBezTo>
                  <a:cubicBezTo>
                    <a:pt x="7" y="15"/>
                    <a:pt x="0" y="22"/>
                    <a:pt x="1" y="26"/>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0" name="Freeform 324">
              <a:extLst>
                <a:ext uri="{FF2B5EF4-FFF2-40B4-BE49-F238E27FC236}">
                  <a16:creationId xmlns:a16="http://schemas.microsoft.com/office/drawing/2014/main" xmlns="" id="{C5317444-9E73-44D6-9854-9992911D25C0}"/>
                </a:ext>
              </a:extLst>
            </p:cNvPr>
            <p:cNvSpPr>
              <a:spLocks/>
            </p:cNvSpPr>
            <p:nvPr/>
          </p:nvSpPr>
          <p:spPr bwMode="auto">
            <a:xfrm>
              <a:off x="3959950" y="1348410"/>
              <a:ext cx="111739" cy="39316"/>
            </a:xfrm>
            <a:custGeom>
              <a:avLst/>
              <a:gdLst>
                <a:gd name="T0" fmla="*/ 3 w 117"/>
                <a:gd name="T1" fmla="*/ 35 h 42"/>
                <a:gd name="T2" fmla="*/ 59 w 117"/>
                <a:gd name="T3" fmla="*/ 34 h 42"/>
                <a:gd name="T4" fmla="*/ 115 w 117"/>
                <a:gd name="T5" fmla="*/ 31 h 42"/>
                <a:gd name="T6" fmla="*/ 103 w 117"/>
                <a:gd name="T7" fmla="*/ 13 h 42"/>
                <a:gd name="T8" fmla="*/ 58 w 117"/>
                <a:gd name="T9" fmla="*/ 1 h 42"/>
                <a:gd name="T10" fmla="*/ 13 w 117"/>
                <a:gd name="T11" fmla="*/ 16 h 42"/>
                <a:gd name="T12" fmla="*/ 3 w 117"/>
                <a:gd name="T13" fmla="*/ 35 h 42"/>
              </a:gdLst>
              <a:ahLst/>
              <a:cxnLst>
                <a:cxn ang="0">
                  <a:pos x="T0" y="T1"/>
                </a:cxn>
                <a:cxn ang="0">
                  <a:pos x="T2" y="T3"/>
                </a:cxn>
                <a:cxn ang="0">
                  <a:pos x="T4" y="T5"/>
                </a:cxn>
                <a:cxn ang="0">
                  <a:pos x="T6" y="T7"/>
                </a:cxn>
                <a:cxn ang="0">
                  <a:pos x="T8" y="T9"/>
                </a:cxn>
                <a:cxn ang="0">
                  <a:pos x="T10" y="T11"/>
                </a:cxn>
                <a:cxn ang="0">
                  <a:pos x="T12" y="T13"/>
                </a:cxn>
              </a:cxnLst>
              <a:rect l="0" t="0" r="r" b="b"/>
              <a:pathLst>
                <a:path w="117" h="42">
                  <a:moveTo>
                    <a:pt x="3" y="35"/>
                  </a:moveTo>
                  <a:cubicBezTo>
                    <a:pt x="9" y="42"/>
                    <a:pt x="32" y="35"/>
                    <a:pt x="59" y="34"/>
                  </a:cubicBezTo>
                  <a:cubicBezTo>
                    <a:pt x="86" y="33"/>
                    <a:pt x="109" y="39"/>
                    <a:pt x="115" y="31"/>
                  </a:cubicBezTo>
                  <a:cubicBezTo>
                    <a:pt x="117" y="28"/>
                    <a:pt x="113" y="20"/>
                    <a:pt x="103" y="13"/>
                  </a:cubicBezTo>
                  <a:cubicBezTo>
                    <a:pt x="93" y="6"/>
                    <a:pt x="77" y="0"/>
                    <a:pt x="58" y="1"/>
                  </a:cubicBezTo>
                  <a:cubicBezTo>
                    <a:pt x="39" y="1"/>
                    <a:pt x="23" y="8"/>
                    <a:pt x="13" y="16"/>
                  </a:cubicBezTo>
                  <a:cubicBezTo>
                    <a:pt x="4" y="24"/>
                    <a:pt x="0" y="31"/>
                    <a:pt x="3" y="35"/>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1" name="Freeform 325">
              <a:extLst>
                <a:ext uri="{FF2B5EF4-FFF2-40B4-BE49-F238E27FC236}">
                  <a16:creationId xmlns:a16="http://schemas.microsoft.com/office/drawing/2014/main" xmlns="" id="{491A61A1-E3E3-4C9B-A8C4-74C71E2BBA16}"/>
                </a:ext>
              </a:extLst>
            </p:cNvPr>
            <p:cNvSpPr>
              <a:spLocks/>
            </p:cNvSpPr>
            <p:nvPr/>
          </p:nvSpPr>
          <p:spPr bwMode="auto">
            <a:xfrm>
              <a:off x="3808895" y="874554"/>
              <a:ext cx="931156" cy="703540"/>
            </a:xfrm>
            <a:custGeom>
              <a:avLst/>
              <a:gdLst>
                <a:gd name="T0" fmla="*/ 2 w 968"/>
                <a:gd name="T1" fmla="*/ 189 h 738"/>
                <a:gd name="T2" fmla="*/ 31 w 968"/>
                <a:gd name="T3" fmla="*/ 119 h 738"/>
                <a:gd name="T4" fmla="*/ 104 w 968"/>
                <a:gd name="T5" fmla="*/ 124 h 738"/>
                <a:gd name="T6" fmla="*/ 160 w 968"/>
                <a:gd name="T7" fmla="*/ 45 h 738"/>
                <a:gd name="T8" fmla="*/ 259 w 968"/>
                <a:gd name="T9" fmla="*/ 78 h 738"/>
                <a:gd name="T10" fmla="*/ 359 w 968"/>
                <a:gd name="T11" fmla="*/ 67 h 738"/>
                <a:gd name="T12" fmla="*/ 452 w 968"/>
                <a:gd name="T13" fmla="*/ 24 h 738"/>
                <a:gd name="T14" fmla="*/ 661 w 968"/>
                <a:gd name="T15" fmla="*/ 33 h 738"/>
                <a:gd name="T16" fmla="*/ 803 w 968"/>
                <a:gd name="T17" fmla="*/ 185 h 738"/>
                <a:gd name="T18" fmla="*/ 932 w 968"/>
                <a:gd name="T19" fmla="*/ 234 h 738"/>
                <a:gd name="T20" fmla="*/ 963 w 968"/>
                <a:gd name="T21" fmla="*/ 375 h 738"/>
                <a:gd name="T22" fmla="*/ 938 w 968"/>
                <a:gd name="T23" fmla="*/ 471 h 738"/>
                <a:gd name="T24" fmla="*/ 938 w 968"/>
                <a:gd name="T25" fmla="*/ 479 h 738"/>
                <a:gd name="T26" fmla="*/ 872 w 968"/>
                <a:gd name="T27" fmla="*/ 736 h 738"/>
                <a:gd name="T28" fmla="*/ 806 w 968"/>
                <a:gd name="T29" fmla="*/ 573 h 738"/>
                <a:gd name="T30" fmla="*/ 711 w 968"/>
                <a:gd name="T31" fmla="*/ 345 h 738"/>
                <a:gd name="T32" fmla="*/ 403 w 968"/>
                <a:gd name="T33" fmla="*/ 379 h 738"/>
                <a:gd name="T34" fmla="*/ 136 w 968"/>
                <a:gd name="T35" fmla="*/ 408 h 738"/>
                <a:gd name="T36" fmla="*/ 130 w 968"/>
                <a:gd name="T37" fmla="*/ 407 h 738"/>
                <a:gd name="T38" fmla="*/ 129 w 968"/>
                <a:gd name="T39" fmla="*/ 407 h 738"/>
                <a:gd name="T40" fmla="*/ 127 w 968"/>
                <a:gd name="T41" fmla="*/ 406 h 738"/>
                <a:gd name="T42" fmla="*/ 69 w 968"/>
                <a:gd name="T43" fmla="*/ 381 h 738"/>
                <a:gd name="T44" fmla="*/ 22 w 968"/>
                <a:gd name="T45" fmla="*/ 329 h 738"/>
                <a:gd name="T46" fmla="*/ 34 w 968"/>
                <a:gd name="T47" fmla="*/ 261 h 738"/>
                <a:gd name="T48" fmla="*/ 2 w 968"/>
                <a:gd name="T49" fmla="*/ 189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8" h="738">
                  <a:moveTo>
                    <a:pt x="2" y="189"/>
                  </a:moveTo>
                  <a:cubicBezTo>
                    <a:pt x="0" y="163"/>
                    <a:pt x="9" y="134"/>
                    <a:pt x="31" y="119"/>
                  </a:cubicBezTo>
                  <a:cubicBezTo>
                    <a:pt x="53" y="103"/>
                    <a:pt x="86" y="104"/>
                    <a:pt x="104" y="124"/>
                  </a:cubicBezTo>
                  <a:cubicBezTo>
                    <a:pt x="94" y="88"/>
                    <a:pt x="123" y="47"/>
                    <a:pt x="160" y="45"/>
                  </a:cubicBezTo>
                  <a:cubicBezTo>
                    <a:pt x="195" y="42"/>
                    <a:pt x="225" y="69"/>
                    <a:pt x="259" y="78"/>
                  </a:cubicBezTo>
                  <a:cubicBezTo>
                    <a:pt x="292" y="87"/>
                    <a:pt x="327" y="79"/>
                    <a:pt x="359" y="67"/>
                  </a:cubicBezTo>
                  <a:cubicBezTo>
                    <a:pt x="391" y="54"/>
                    <a:pt x="420" y="36"/>
                    <a:pt x="452" y="24"/>
                  </a:cubicBezTo>
                  <a:cubicBezTo>
                    <a:pt x="519" y="0"/>
                    <a:pt x="596" y="3"/>
                    <a:pt x="661" y="33"/>
                  </a:cubicBezTo>
                  <a:cubicBezTo>
                    <a:pt x="726" y="63"/>
                    <a:pt x="778" y="119"/>
                    <a:pt x="803" y="185"/>
                  </a:cubicBezTo>
                  <a:cubicBezTo>
                    <a:pt x="850" y="171"/>
                    <a:pt x="903" y="195"/>
                    <a:pt x="932" y="234"/>
                  </a:cubicBezTo>
                  <a:cubicBezTo>
                    <a:pt x="961" y="274"/>
                    <a:pt x="968" y="326"/>
                    <a:pt x="963" y="375"/>
                  </a:cubicBezTo>
                  <a:cubicBezTo>
                    <a:pt x="959" y="408"/>
                    <a:pt x="949" y="440"/>
                    <a:pt x="938" y="471"/>
                  </a:cubicBezTo>
                  <a:cubicBezTo>
                    <a:pt x="938" y="474"/>
                    <a:pt x="938" y="477"/>
                    <a:pt x="938" y="479"/>
                  </a:cubicBezTo>
                  <a:cubicBezTo>
                    <a:pt x="936" y="597"/>
                    <a:pt x="923" y="736"/>
                    <a:pt x="872" y="736"/>
                  </a:cubicBezTo>
                  <a:cubicBezTo>
                    <a:pt x="785" y="738"/>
                    <a:pt x="806" y="573"/>
                    <a:pt x="806" y="573"/>
                  </a:cubicBezTo>
                  <a:cubicBezTo>
                    <a:pt x="698" y="531"/>
                    <a:pt x="738" y="370"/>
                    <a:pt x="711" y="345"/>
                  </a:cubicBezTo>
                  <a:cubicBezTo>
                    <a:pt x="684" y="321"/>
                    <a:pt x="628" y="264"/>
                    <a:pt x="403" y="379"/>
                  </a:cubicBezTo>
                  <a:cubicBezTo>
                    <a:pt x="315" y="424"/>
                    <a:pt x="199" y="423"/>
                    <a:pt x="136" y="408"/>
                  </a:cubicBezTo>
                  <a:cubicBezTo>
                    <a:pt x="134" y="408"/>
                    <a:pt x="132" y="407"/>
                    <a:pt x="130" y="407"/>
                  </a:cubicBezTo>
                  <a:lnTo>
                    <a:pt x="129" y="407"/>
                  </a:lnTo>
                  <a:lnTo>
                    <a:pt x="127" y="406"/>
                  </a:lnTo>
                  <a:cubicBezTo>
                    <a:pt x="107" y="401"/>
                    <a:pt x="87" y="393"/>
                    <a:pt x="69" y="381"/>
                  </a:cubicBezTo>
                  <a:cubicBezTo>
                    <a:pt x="49" y="369"/>
                    <a:pt x="30" y="351"/>
                    <a:pt x="22" y="329"/>
                  </a:cubicBezTo>
                  <a:cubicBezTo>
                    <a:pt x="13" y="306"/>
                    <a:pt x="16" y="278"/>
                    <a:pt x="34" y="261"/>
                  </a:cubicBezTo>
                  <a:cubicBezTo>
                    <a:pt x="17" y="241"/>
                    <a:pt x="4" y="216"/>
                    <a:pt x="2" y="189"/>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2" name="Freeform 326">
              <a:extLst>
                <a:ext uri="{FF2B5EF4-FFF2-40B4-BE49-F238E27FC236}">
                  <a16:creationId xmlns:a16="http://schemas.microsoft.com/office/drawing/2014/main" xmlns="" id="{92BB364E-1891-4CE2-AA64-37E5C4B31BB9}"/>
                </a:ext>
              </a:extLst>
            </p:cNvPr>
            <p:cNvSpPr>
              <a:spLocks/>
            </p:cNvSpPr>
            <p:nvPr/>
          </p:nvSpPr>
          <p:spPr bwMode="auto">
            <a:xfrm>
              <a:off x="4115142" y="1772602"/>
              <a:ext cx="103462" cy="91047"/>
            </a:xfrm>
            <a:custGeom>
              <a:avLst/>
              <a:gdLst>
                <a:gd name="T0" fmla="*/ 4 w 108"/>
                <a:gd name="T1" fmla="*/ 37 h 96"/>
                <a:gd name="T2" fmla="*/ 23 w 108"/>
                <a:gd name="T3" fmla="*/ 75 h 96"/>
                <a:gd name="T4" fmla="*/ 59 w 108"/>
                <a:gd name="T5" fmla="*/ 95 h 96"/>
                <a:gd name="T6" fmla="*/ 96 w 108"/>
                <a:gd name="T7" fmla="*/ 74 h 96"/>
                <a:gd name="T8" fmla="*/ 107 w 108"/>
                <a:gd name="T9" fmla="*/ 32 h 96"/>
                <a:gd name="T10" fmla="*/ 87 w 108"/>
                <a:gd name="T11" fmla="*/ 0 h 96"/>
                <a:gd name="T12" fmla="*/ 70 w 108"/>
                <a:gd name="T13" fmla="*/ 4 h 96"/>
                <a:gd name="T14" fmla="*/ 0 w 108"/>
                <a:gd name="T15" fmla="*/ 33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96">
                  <a:moveTo>
                    <a:pt x="4" y="37"/>
                  </a:moveTo>
                  <a:cubicBezTo>
                    <a:pt x="9" y="50"/>
                    <a:pt x="15" y="63"/>
                    <a:pt x="23" y="75"/>
                  </a:cubicBezTo>
                  <a:cubicBezTo>
                    <a:pt x="32" y="86"/>
                    <a:pt x="45" y="94"/>
                    <a:pt x="59" y="95"/>
                  </a:cubicBezTo>
                  <a:cubicBezTo>
                    <a:pt x="74" y="96"/>
                    <a:pt x="88" y="87"/>
                    <a:pt x="96" y="74"/>
                  </a:cubicBezTo>
                  <a:cubicBezTo>
                    <a:pt x="105" y="62"/>
                    <a:pt x="108" y="46"/>
                    <a:pt x="107" y="32"/>
                  </a:cubicBezTo>
                  <a:cubicBezTo>
                    <a:pt x="106" y="18"/>
                    <a:pt x="100" y="2"/>
                    <a:pt x="87" y="0"/>
                  </a:cubicBezTo>
                  <a:cubicBezTo>
                    <a:pt x="81" y="0"/>
                    <a:pt x="76" y="2"/>
                    <a:pt x="70" y="4"/>
                  </a:cubicBezTo>
                  <a:cubicBezTo>
                    <a:pt x="47" y="13"/>
                    <a:pt x="23" y="23"/>
                    <a:pt x="0" y="33"/>
                  </a:cubicBezTo>
                </a:path>
              </a:pathLst>
            </a:custGeom>
            <a:solidFill>
              <a:srgbClr val="BE5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3" name="Freeform 327">
              <a:extLst>
                <a:ext uri="{FF2B5EF4-FFF2-40B4-BE49-F238E27FC236}">
                  <a16:creationId xmlns:a16="http://schemas.microsoft.com/office/drawing/2014/main" xmlns="" id="{EE8D1CF8-9B9A-463E-A5FC-63A10FC8E05F}"/>
                </a:ext>
              </a:extLst>
            </p:cNvPr>
            <p:cNvSpPr>
              <a:spLocks/>
            </p:cNvSpPr>
            <p:nvPr/>
          </p:nvSpPr>
          <p:spPr bwMode="auto">
            <a:xfrm>
              <a:off x="4102726" y="1764325"/>
              <a:ext cx="128292" cy="105532"/>
            </a:xfrm>
            <a:custGeom>
              <a:avLst/>
              <a:gdLst>
                <a:gd name="T0" fmla="*/ 46 w 134"/>
                <a:gd name="T1" fmla="*/ 103 h 111"/>
                <a:gd name="T2" fmla="*/ 84 w 134"/>
                <a:gd name="T3" fmla="*/ 99 h 111"/>
                <a:gd name="T4" fmla="*/ 113 w 134"/>
                <a:gd name="T5" fmla="*/ 73 h 111"/>
                <a:gd name="T6" fmla="*/ 114 w 134"/>
                <a:gd name="T7" fmla="*/ 26 h 111"/>
                <a:gd name="T8" fmla="*/ 107 w 134"/>
                <a:gd name="T9" fmla="*/ 16 h 111"/>
                <a:gd name="T10" fmla="*/ 102 w 134"/>
                <a:gd name="T11" fmla="*/ 13 h 111"/>
                <a:gd name="T12" fmla="*/ 91 w 134"/>
                <a:gd name="T13" fmla="*/ 18 h 111"/>
                <a:gd name="T14" fmla="*/ 79 w 134"/>
                <a:gd name="T15" fmla="*/ 23 h 111"/>
                <a:gd name="T16" fmla="*/ 39 w 134"/>
                <a:gd name="T17" fmla="*/ 38 h 111"/>
                <a:gd name="T18" fmla="*/ 0 w 134"/>
                <a:gd name="T19" fmla="*/ 50 h 111"/>
                <a:gd name="T20" fmla="*/ 35 w 134"/>
                <a:gd name="T21" fmla="*/ 30 h 111"/>
                <a:gd name="T22" fmla="*/ 75 w 134"/>
                <a:gd name="T23" fmla="*/ 12 h 111"/>
                <a:gd name="T24" fmla="*/ 86 w 134"/>
                <a:gd name="T25" fmla="*/ 7 h 111"/>
                <a:gd name="T26" fmla="*/ 99 w 134"/>
                <a:gd name="T27" fmla="*/ 2 h 111"/>
                <a:gd name="T28" fmla="*/ 109 w 134"/>
                <a:gd name="T29" fmla="*/ 2 h 111"/>
                <a:gd name="T30" fmla="*/ 117 w 134"/>
                <a:gd name="T31" fmla="*/ 8 h 111"/>
                <a:gd name="T32" fmla="*/ 125 w 134"/>
                <a:gd name="T33" fmla="*/ 21 h 111"/>
                <a:gd name="T34" fmla="*/ 123 w 134"/>
                <a:gd name="T35" fmla="*/ 78 h 111"/>
                <a:gd name="T36" fmla="*/ 87 w 134"/>
                <a:gd name="T37" fmla="*/ 107 h 111"/>
                <a:gd name="T38" fmla="*/ 57 w 134"/>
                <a:gd name="T39" fmla="*/ 108 h 111"/>
                <a:gd name="T40" fmla="*/ 46 w 134"/>
                <a:gd name="T41" fmla="*/ 10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4" h="111">
                  <a:moveTo>
                    <a:pt x="46" y="103"/>
                  </a:moveTo>
                  <a:cubicBezTo>
                    <a:pt x="47" y="101"/>
                    <a:pt x="62" y="107"/>
                    <a:pt x="84" y="99"/>
                  </a:cubicBezTo>
                  <a:cubicBezTo>
                    <a:pt x="95" y="94"/>
                    <a:pt x="106" y="86"/>
                    <a:pt x="113" y="73"/>
                  </a:cubicBezTo>
                  <a:cubicBezTo>
                    <a:pt x="119" y="60"/>
                    <a:pt x="120" y="42"/>
                    <a:pt x="114" y="26"/>
                  </a:cubicBezTo>
                  <a:cubicBezTo>
                    <a:pt x="112" y="23"/>
                    <a:pt x="110" y="19"/>
                    <a:pt x="107" y="16"/>
                  </a:cubicBezTo>
                  <a:cubicBezTo>
                    <a:pt x="105" y="13"/>
                    <a:pt x="105" y="13"/>
                    <a:pt x="102" y="13"/>
                  </a:cubicBezTo>
                  <a:cubicBezTo>
                    <a:pt x="99" y="14"/>
                    <a:pt x="95" y="16"/>
                    <a:pt x="91" y="18"/>
                  </a:cubicBezTo>
                  <a:cubicBezTo>
                    <a:pt x="87" y="20"/>
                    <a:pt x="83" y="21"/>
                    <a:pt x="79" y="23"/>
                  </a:cubicBezTo>
                  <a:cubicBezTo>
                    <a:pt x="64" y="29"/>
                    <a:pt x="50" y="34"/>
                    <a:pt x="39" y="38"/>
                  </a:cubicBezTo>
                  <a:cubicBezTo>
                    <a:pt x="16" y="47"/>
                    <a:pt x="1" y="52"/>
                    <a:pt x="0" y="50"/>
                  </a:cubicBezTo>
                  <a:cubicBezTo>
                    <a:pt x="0" y="48"/>
                    <a:pt x="13" y="41"/>
                    <a:pt x="35" y="30"/>
                  </a:cubicBezTo>
                  <a:cubicBezTo>
                    <a:pt x="46" y="25"/>
                    <a:pt x="60" y="19"/>
                    <a:pt x="75" y="12"/>
                  </a:cubicBezTo>
                  <a:cubicBezTo>
                    <a:pt x="78" y="10"/>
                    <a:pt x="82" y="9"/>
                    <a:pt x="86" y="7"/>
                  </a:cubicBezTo>
                  <a:cubicBezTo>
                    <a:pt x="90" y="5"/>
                    <a:pt x="93" y="3"/>
                    <a:pt x="99" y="2"/>
                  </a:cubicBezTo>
                  <a:cubicBezTo>
                    <a:pt x="102" y="1"/>
                    <a:pt x="106" y="0"/>
                    <a:pt x="109" y="2"/>
                  </a:cubicBezTo>
                  <a:cubicBezTo>
                    <a:pt x="113" y="3"/>
                    <a:pt x="116" y="6"/>
                    <a:pt x="117" y="8"/>
                  </a:cubicBezTo>
                  <a:cubicBezTo>
                    <a:pt x="120" y="12"/>
                    <a:pt x="123" y="17"/>
                    <a:pt x="125" y="21"/>
                  </a:cubicBezTo>
                  <a:cubicBezTo>
                    <a:pt x="134" y="41"/>
                    <a:pt x="132" y="62"/>
                    <a:pt x="123" y="78"/>
                  </a:cubicBezTo>
                  <a:cubicBezTo>
                    <a:pt x="114" y="94"/>
                    <a:pt x="100" y="103"/>
                    <a:pt x="87" y="107"/>
                  </a:cubicBezTo>
                  <a:cubicBezTo>
                    <a:pt x="74" y="111"/>
                    <a:pt x="63" y="110"/>
                    <a:pt x="57" y="108"/>
                  </a:cubicBezTo>
                  <a:cubicBezTo>
                    <a:pt x="49" y="106"/>
                    <a:pt x="46" y="104"/>
                    <a:pt x="46" y="103"/>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4" name="Freeform 328">
              <a:extLst>
                <a:ext uri="{FF2B5EF4-FFF2-40B4-BE49-F238E27FC236}">
                  <a16:creationId xmlns:a16="http://schemas.microsoft.com/office/drawing/2014/main" xmlns="" id="{5F20039A-BBB9-4E77-9F9C-DB5416C3D9EF}"/>
                </a:ext>
              </a:extLst>
            </p:cNvPr>
            <p:cNvSpPr>
              <a:spLocks/>
            </p:cNvSpPr>
            <p:nvPr/>
          </p:nvSpPr>
          <p:spPr bwMode="auto">
            <a:xfrm>
              <a:off x="3945465" y="1066993"/>
              <a:ext cx="556624" cy="117947"/>
            </a:xfrm>
            <a:custGeom>
              <a:avLst/>
              <a:gdLst>
                <a:gd name="T0" fmla="*/ 576 w 580"/>
                <a:gd name="T1" fmla="*/ 124 h 124"/>
                <a:gd name="T2" fmla="*/ 576 w 580"/>
                <a:gd name="T3" fmla="*/ 98 h 124"/>
                <a:gd name="T4" fmla="*/ 543 w 580"/>
                <a:gd name="T5" fmla="*/ 38 h 124"/>
                <a:gd name="T6" fmla="*/ 446 w 580"/>
                <a:gd name="T7" fmla="*/ 6 h 124"/>
                <a:gd name="T8" fmla="*/ 321 w 580"/>
                <a:gd name="T9" fmla="*/ 34 h 124"/>
                <a:gd name="T10" fmla="*/ 256 w 580"/>
                <a:gd name="T11" fmla="*/ 53 h 124"/>
                <a:gd name="T12" fmla="*/ 193 w 580"/>
                <a:gd name="T13" fmla="*/ 61 h 124"/>
                <a:gd name="T14" fmla="*/ 88 w 580"/>
                <a:gd name="T15" fmla="*/ 47 h 124"/>
                <a:gd name="T16" fmla="*/ 22 w 580"/>
                <a:gd name="T17" fmla="*/ 19 h 124"/>
                <a:gd name="T18" fmla="*/ 5 w 580"/>
                <a:gd name="T19" fmla="*/ 9 h 124"/>
                <a:gd name="T20" fmla="*/ 0 w 580"/>
                <a:gd name="T21" fmla="*/ 5 h 124"/>
                <a:gd name="T22" fmla="*/ 23 w 580"/>
                <a:gd name="T23" fmla="*/ 17 h 124"/>
                <a:gd name="T24" fmla="*/ 89 w 580"/>
                <a:gd name="T25" fmla="*/ 43 h 124"/>
                <a:gd name="T26" fmla="*/ 193 w 580"/>
                <a:gd name="T27" fmla="*/ 55 h 124"/>
                <a:gd name="T28" fmla="*/ 255 w 580"/>
                <a:gd name="T29" fmla="*/ 47 h 124"/>
                <a:gd name="T30" fmla="*/ 319 w 580"/>
                <a:gd name="T31" fmla="*/ 28 h 124"/>
                <a:gd name="T32" fmla="*/ 446 w 580"/>
                <a:gd name="T33" fmla="*/ 1 h 124"/>
                <a:gd name="T34" fmla="*/ 546 w 580"/>
                <a:gd name="T35" fmla="*/ 35 h 124"/>
                <a:gd name="T36" fmla="*/ 579 w 580"/>
                <a:gd name="T37" fmla="*/ 98 h 124"/>
                <a:gd name="T38" fmla="*/ 576 w 580"/>
                <a:gd name="T3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0" h="124">
                  <a:moveTo>
                    <a:pt x="576" y="124"/>
                  </a:moveTo>
                  <a:cubicBezTo>
                    <a:pt x="576" y="124"/>
                    <a:pt x="579" y="115"/>
                    <a:pt x="576" y="98"/>
                  </a:cubicBezTo>
                  <a:cubicBezTo>
                    <a:pt x="574" y="82"/>
                    <a:pt x="565" y="58"/>
                    <a:pt x="543" y="38"/>
                  </a:cubicBezTo>
                  <a:cubicBezTo>
                    <a:pt x="521" y="18"/>
                    <a:pt x="486" y="5"/>
                    <a:pt x="446" y="6"/>
                  </a:cubicBezTo>
                  <a:cubicBezTo>
                    <a:pt x="407" y="7"/>
                    <a:pt x="365" y="20"/>
                    <a:pt x="321" y="34"/>
                  </a:cubicBezTo>
                  <a:cubicBezTo>
                    <a:pt x="299" y="42"/>
                    <a:pt x="278" y="49"/>
                    <a:pt x="256" y="53"/>
                  </a:cubicBezTo>
                  <a:cubicBezTo>
                    <a:pt x="235" y="58"/>
                    <a:pt x="214" y="60"/>
                    <a:pt x="193" y="61"/>
                  </a:cubicBezTo>
                  <a:cubicBezTo>
                    <a:pt x="153" y="62"/>
                    <a:pt x="117" y="56"/>
                    <a:pt x="88" y="47"/>
                  </a:cubicBezTo>
                  <a:cubicBezTo>
                    <a:pt x="59" y="38"/>
                    <a:pt x="36" y="27"/>
                    <a:pt x="22" y="19"/>
                  </a:cubicBezTo>
                  <a:cubicBezTo>
                    <a:pt x="14" y="15"/>
                    <a:pt x="9" y="11"/>
                    <a:pt x="5" y="9"/>
                  </a:cubicBezTo>
                  <a:cubicBezTo>
                    <a:pt x="1" y="6"/>
                    <a:pt x="0" y="5"/>
                    <a:pt x="0" y="5"/>
                  </a:cubicBezTo>
                  <a:cubicBezTo>
                    <a:pt x="0" y="4"/>
                    <a:pt x="8" y="9"/>
                    <a:pt x="23" y="17"/>
                  </a:cubicBezTo>
                  <a:cubicBezTo>
                    <a:pt x="38" y="24"/>
                    <a:pt x="60" y="35"/>
                    <a:pt x="89" y="43"/>
                  </a:cubicBezTo>
                  <a:cubicBezTo>
                    <a:pt x="118" y="51"/>
                    <a:pt x="154" y="57"/>
                    <a:pt x="193" y="55"/>
                  </a:cubicBezTo>
                  <a:cubicBezTo>
                    <a:pt x="213" y="54"/>
                    <a:pt x="234" y="52"/>
                    <a:pt x="255" y="47"/>
                  </a:cubicBezTo>
                  <a:cubicBezTo>
                    <a:pt x="276" y="42"/>
                    <a:pt x="297" y="36"/>
                    <a:pt x="319" y="28"/>
                  </a:cubicBezTo>
                  <a:cubicBezTo>
                    <a:pt x="363" y="14"/>
                    <a:pt x="406" y="1"/>
                    <a:pt x="446" y="1"/>
                  </a:cubicBezTo>
                  <a:cubicBezTo>
                    <a:pt x="487" y="0"/>
                    <a:pt x="524" y="13"/>
                    <a:pt x="546" y="35"/>
                  </a:cubicBezTo>
                  <a:cubicBezTo>
                    <a:pt x="569" y="56"/>
                    <a:pt x="578" y="81"/>
                    <a:pt x="579" y="98"/>
                  </a:cubicBezTo>
                  <a:cubicBezTo>
                    <a:pt x="580" y="115"/>
                    <a:pt x="576" y="124"/>
                    <a:pt x="576" y="124"/>
                  </a:cubicBezTo>
                </a:path>
              </a:pathLst>
            </a:custGeom>
            <a:solidFill>
              <a:srgbClr val="365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5" name="Freeform 329">
              <a:extLst>
                <a:ext uri="{FF2B5EF4-FFF2-40B4-BE49-F238E27FC236}">
                  <a16:creationId xmlns:a16="http://schemas.microsoft.com/office/drawing/2014/main" xmlns="" id="{AA745FD6-1547-432C-8497-CFC2D0913D70}"/>
                </a:ext>
              </a:extLst>
            </p:cNvPr>
            <p:cNvSpPr>
              <a:spLocks/>
            </p:cNvSpPr>
            <p:nvPr/>
          </p:nvSpPr>
          <p:spPr bwMode="auto">
            <a:xfrm>
              <a:off x="4531058" y="1129070"/>
              <a:ext cx="130362" cy="401432"/>
            </a:xfrm>
            <a:custGeom>
              <a:avLst/>
              <a:gdLst>
                <a:gd name="T0" fmla="*/ 133 w 136"/>
                <a:gd name="T1" fmla="*/ 422 h 422"/>
                <a:gd name="T2" fmla="*/ 130 w 136"/>
                <a:gd name="T3" fmla="*/ 417 h 422"/>
                <a:gd name="T4" fmla="*/ 124 w 136"/>
                <a:gd name="T5" fmla="*/ 404 h 422"/>
                <a:gd name="T6" fmla="*/ 107 w 136"/>
                <a:gd name="T7" fmla="*/ 350 h 422"/>
                <a:gd name="T8" fmla="*/ 101 w 136"/>
                <a:gd name="T9" fmla="*/ 267 h 422"/>
                <a:gd name="T10" fmla="*/ 120 w 136"/>
                <a:gd name="T11" fmla="*/ 168 h 422"/>
                <a:gd name="T12" fmla="*/ 120 w 136"/>
                <a:gd name="T13" fmla="*/ 69 h 422"/>
                <a:gd name="T14" fmla="*/ 100 w 136"/>
                <a:gd name="T15" fmla="*/ 32 h 422"/>
                <a:gd name="T16" fmla="*/ 69 w 136"/>
                <a:gd name="T17" fmla="*/ 12 h 422"/>
                <a:gd name="T18" fmla="*/ 16 w 136"/>
                <a:gd name="T19" fmla="*/ 13 h 422"/>
                <a:gd name="T20" fmla="*/ 0 w 136"/>
                <a:gd name="T21" fmla="*/ 25 h 422"/>
                <a:gd name="T22" fmla="*/ 15 w 136"/>
                <a:gd name="T23" fmla="*/ 11 h 422"/>
                <a:gd name="T24" fmla="*/ 70 w 136"/>
                <a:gd name="T25" fmla="*/ 7 h 422"/>
                <a:gd name="T26" fmla="*/ 104 w 136"/>
                <a:gd name="T27" fmla="*/ 28 h 422"/>
                <a:gd name="T28" fmla="*/ 126 w 136"/>
                <a:gd name="T29" fmla="*/ 68 h 422"/>
                <a:gd name="T30" fmla="*/ 126 w 136"/>
                <a:gd name="T31" fmla="*/ 169 h 422"/>
                <a:gd name="T32" fmla="*/ 107 w 136"/>
                <a:gd name="T33" fmla="*/ 268 h 422"/>
                <a:gd name="T34" fmla="*/ 111 w 136"/>
                <a:gd name="T35" fmla="*/ 349 h 422"/>
                <a:gd name="T36" fmla="*/ 126 w 136"/>
                <a:gd name="T37" fmla="*/ 403 h 422"/>
                <a:gd name="T38" fmla="*/ 133 w 136"/>
                <a:gd name="T39"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422">
                  <a:moveTo>
                    <a:pt x="133" y="422"/>
                  </a:moveTo>
                  <a:cubicBezTo>
                    <a:pt x="133" y="422"/>
                    <a:pt x="132" y="420"/>
                    <a:pt x="130" y="417"/>
                  </a:cubicBezTo>
                  <a:cubicBezTo>
                    <a:pt x="129" y="414"/>
                    <a:pt x="126" y="410"/>
                    <a:pt x="124" y="404"/>
                  </a:cubicBezTo>
                  <a:cubicBezTo>
                    <a:pt x="118" y="391"/>
                    <a:pt x="112" y="373"/>
                    <a:pt x="107" y="350"/>
                  </a:cubicBezTo>
                  <a:cubicBezTo>
                    <a:pt x="102" y="327"/>
                    <a:pt x="99" y="299"/>
                    <a:pt x="101" y="267"/>
                  </a:cubicBezTo>
                  <a:cubicBezTo>
                    <a:pt x="103" y="236"/>
                    <a:pt x="113" y="203"/>
                    <a:pt x="120" y="168"/>
                  </a:cubicBezTo>
                  <a:cubicBezTo>
                    <a:pt x="128" y="133"/>
                    <a:pt x="130" y="98"/>
                    <a:pt x="120" y="69"/>
                  </a:cubicBezTo>
                  <a:cubicBezTo>
                    <a:pt x="116" y="55"/>
                    <a:pt x="109" y="42"/>
                    <a:pt x="100" y="32"/>
                  </a:cubicBezTo>
                  <a:cubicBezTo>
                    <a:pt x="91" y="22"/>
                    <a:pt x="80" y="15"/>
                    <a:pt x="69" y="12"/>
                  </a:cubicBezTo>
                  <a:cubicBezTo>
                    <a:pt x="47" y="4"/>
                    <a:pt x="27" y="8"/>
                    <a:pt x="16" y="13"/>
                  </a:cubicBezTo>
                  <a:cubicBezTo>
                    <a:pt x="5" y="19"/>
                    <a:pt x="0" y="25"/>
                    <a:pt x="0" y="25"/>
                  </a:cubicBezTo>
                  <a:cubicBezTo>
                    <a:pt x="0" y="25"/>
                    <a:pt x="3" y="18"/>
                    <a:pt x="15" y="11"/>
                  </a:cubicBezTo>
                  <a:cubicBezTo>
                    <a:pt x="27" y="4"/>
                    <a:pt x="47" y="0"/>
                    <a:pt x="70" y="7"/>
                  </a:cubicBezTo>
                  <a:cubicBezTo>
                    <a:pt x="82" y="11"/>
                    <a:pt x="94" y="18"/>
                    <a:pt x="104" y="28"/>
                  </a:cubicBezTo>
                  <a:cubicBezTo>
                    <a:pt x="113" y="39"/>
                    <a:pt x="121" y="52"/>
                    <a:pt x="126" y="68"/>
                  </a:cubicBezTo>
                  <a:cubicBezTo>
                    <a:pt x="136" y="98"/>
                    <a:pt x="134" y="134"/>
                    <a:pt x="126" y="169"/>
                  </a:cubicBezTo>
                  <a:cubicBezTo>
                    <a:pt x="119" y="204"/>
                    <a:pt x="109" y="237"/>
                    <a:pt x="107" y="268"/>
                  </a:cubicBezTo>
                  <a:cubicBezTo>
                    <a:pt x="104" y="299"/>
                    <a:pt x="107" y="326"/>
                    <a:pt x="111" y="349"/>
                  </a:cubicBezTo>
                  <a:cubicBezTo>
                    <a:pt x="115" y="372"/>
                    <a:pt x="121" y="390"/>
                    <a:pt x="126" y="403"/>
                  </a:cubicBezTo>
                  <a:cubicBezTo>
                    <a:pt x="130" y="415"/>
                    <a:pt x="134" y="421"/>
                    <a:pt x="133" y="422"/>
                  </a:cubicBezTo>
                </a:path>
              </a:pathLst>
            </a:custGeom>
            <a:solidFill>
              <a:srgbClr val="365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6" name="Freeform 330">
              <a:extLst>
                <a:ext uri="{FF2B5EF4-FFF2-40B4-BE49-F238E27FC236}">
                  <a16:creationId xmlns:a16="http://schemas.microsoft.com/office/drawing/2014/main" xmlns="" id="{C6CB4F54-0C71-404D-82E5-17A902F70A32}"/>
                </a:ext>
              </a:extLst>
            </p:cNvPr>
            <p:cNvSpPr>
              <a:spLocks/>
            </p:cNvSpPr>
            <p:nvPr/>
          </p:nvSpPr>
          <p:spPr bwMode="auto">
            <a:xfrm>
              <a:off x="3922704" y="938700"/>
              <a:ext cx="602148" cy="229686"/>
            </a:xfrm>
            <a:custGeom>
              <a:avLst/>
              <a:gdLst>
                <a:gd name="T0" fmla="*/ 620 w 626"/>
                <a:gd name="T1" fmla="*/ 241 h 241"/>
                <a:gd name="T2" fmla="*/ 620 w 626"/>
                <a:gd name="T3" fmla="*/ 232 h 241"/>
                <a:gd name="T4" fmla="*/ 621 w 626"/>
                <a:gd name="T5" fmla="*/ 208 h 241"/>
                <a:gd name="T6" fmla="*/ 611 w 626"/>
                <a:gd name="T7" fmla="*/ 119 h 241"/>
                <a:gd name="T8" fmla="*/ 582 w 626"/>
                <a:gd name="T9" fmla="*/ 65 h 241"/>
                <a:gd name="T10" fmla="*/ 525 w 626"/>
                <a:gd name="T11" fmla="*/ 27 h 241"/>
                <a:gd name="T12" fmla="*/ 448 w 626"/>
                <a:gd name="T13" fmla="*/ 30 h 241"/>
                <a:gd name="T14" fmla="*/ 372 w 626"/>
                <a:gd name="T15" fmla="*/ 65 h 241"/>
                <a:gd name="T16" fmla="*/ 295 w 626"/>
                <a:gd name="T17" fmla="*/ 104 h 241"/>
                <a:gd name="T18" fmla="*/ 217 w 626"/>
                <a:gd name="T19" fmla="*/ 120 h 241"/>
                <a:gd name="T20" fmla="*/ 145 w 626"/>
                <a:gd name="T21" fmla="*/ 111 h 241"/>
                <a:gd name="T22" fmla="*/ 87 w 626"/>
                <a:gd name="T23" fmla="*/ 87 h 241"/>
                <a:gd name="T24" fmla="*/ 18 w 626"/>
                <a:gd name="T25" fmla="*/ 28 h 241"/>
                <a:gd name="T26" fmla="*/ 4 w 626"/>
                <a:gd name="T27" fmla="*/ 8 h 241"/>
                <a:gd name="T28" fmla="*/ 0 w 626"/>
                <a:gd name="T29" fmla="*/ 0 h 241"/>
                <a:gd name="T30" fmla="*/ 5 w 626"/>
                <a:gd name="T31" fmla="*/ 7 h 241"/>
                <a:gd name="T32" fmla="*/ 20 w 626"/>
                <a:gd name="T33" fmla="*/ 26 h 241"/>
                <a:gd name="T34" fmla="*/ 89 w 626"/>
                <a:gd name="T35" fmla="*/ 83 h 241"/>
                <a:gd name="T36" fmla="*/ 147 w 626"/>
                <a:gd name="T37" fmla="*/ 106 h 241"/>
                <a:gd name="T38" fmla="*/ 217 w 626"/>
                <a:gd name="T39" fmla="*/ 114 h 241"/>
                <a:gd name="T40" fmla="*/ 293 w 626"/>
                <a:gd name="T41" fmla="*/ 98 h 241"/>
                <a:gd name="T42" fmla="*/ 368 w 626"/>
                <a:gd name="T43" fmla="*/ 59 h 241"/>
                <a:gd name="T44" fmla="*/ 447 w 626"/>
                <a:gd name="T45" fmla="*/ 24 h 241"/>
                <a:gd name="T46" fmla="*/ 526 w 626"/>
                <a:gd name="T47" fmla="*/ 21 h 241"/>
                <a:gd name="T48" fmla="*/ 586 w 626"/>
                <a:gd name="T49" fmla="*/ 61 h 241"/>
                <a:gd name="T50" fmla="*/ 615 w 626"/>
                <a:gd name="T51" fmla="*/ 118 h 241"/>
                <a:gd name="T52" fmla="*/ 623 w 626"/>
                <a:gd name="T53" fmla="*/ 208 h 241"/>
                <a:gd name="T54" fmla="*/ 621 w 626"/>
                <a:gd name="T55" fmla="*/ 233 h 241"/>
                <a:gd name="T56" fmla="*/ 620 w 626"/>
                <a:gd name="T57" fmla="*/ 24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6" h="241">
                  <a:moveTo>
                    <a:pt x="620" y="241"/>
                  </a:moveTo>
                  <a:cubicBezTo>
                    <a:pt x="620" y="241"/>
                    <a:pt x="620" y="238"/>
                    <a:pt x="620" y="232"/>
                  </a:cubicBezTo>
                  <a:cubicBezTo>
                    <a:pt x="620" y="226"/>
                    <a:pt x="621" y="218"/>
                    <a:pt x="621" y="208"/>
                  </a:cubicBezTo>
                  <a:cubicBezTo>
                    <a:pt x="621" y="187"/>
                    <a:pt x="622" y="155"/>
                    <a:pt x="611" y="119"/>
                  </a:cubicBezTo>
                  <a:cubicBezTo>
                    <a:pt x="606" y="101"/>
                    <a:pt x="597" y="82"/>
                    <a:pt x="582" y="65"/>
                  </a:cubicBezTo>
                  <a:cubicBezTo>
                    <a:pt x="569" y="48"/>
                    <a:pt x="549" y="33"/>
                    <a:pt x="525" y="27"/>
                  </a:cubicBezTo>
                  <a:cubicBezTo>
                    <a:pt x="501" y="20"/>
                    <a:pt x="474" y="23"/>
                    <a:pt x="448" y="30"/>
                  </a:cubicBezTo>
                  <a:cubicBezTo>
                    <a:pt x="422" y="37"/>
                    <a:pt x="397" y="50"/>
                    <a:pt x="372" y="65"/>
                  </a:cubicBezTo>
                  <a:cubicBezTo>
                    <a:pt x="346" y="79"/>
                    <a:pt x="321" y="94"/>
                    <a:pt x="295" y="104"/>
                  </a:cubicBezTo>
                  <a:cubicBezTo>
                    <a:pt x="269" y="114"/>
                    <a:pt x="243" y="119"/>
                    <a:pt x="217" y="120"/>
                  </a:cubicBezTo>
                  <a:cubicBezTo>
                    <a:pt x="191" y="120"/>
                    <a:pt x="167" y="117"/>
                    <a:pt x="145" y="111"/>
                  </a:cubicBezTo>
                  <a:cubicBezTo>
                    <a:pt x="123" y="105"/>
                    <a:pt x="104" y="96"/>
                    <a:pt x="87" y="87"/>
                  </a:cubicBezTo>
                  <a:cubicBezTo>
                    <a:pt x="53" y="68"/>
                    <a:pt x="31" y="45"/>
                    <a:pt x="18" y="28"/>
                  </a:cubicBezTo>
                  <a:cubicBezTo>
                    <a:pt x="11" y="20"/>
                    <a:pt x="7" y="12"/>
                    <a:pt x="4" y="8"/>
                  </a:cubicBezTo>
                  <a:cubicBezTo>
                    <a:pt x="1" y="3"/>
                    <a:pt x="0" y="0"/>
                    <a:pt x="0" y="0"/>
                  </a:cubicBezTo>
                  <a:cubicBezTo>
                    <a:pt x="0" y="0"/>
                    <a:pt x="2" y="2"/>
                    <a:pt x="5" y="7"/>
                  </a:cubicBezTo>
                  <a:cubicBezTo>
                    <a:pt x="8" y="12"/>
                    <a:pt x="13" y="18"/>
                    <a:pt x="20" y="26"/>
                  </a:cubicBezTo>
                  <a:cubicBezTo>
                    <a:pt x="34" y="43"/>
                    <a:pt x="56" y="64"/>
                    <a:pt x="89" y="83"/>
                  </a:cubicBezTo>
                  <a:cubicBezTo>
                    <a:pt x="106" y="92"/>
                    <a:pt x="125" y="100"/>
                    <a:pt x="147" y="106"/>
                  </a:cubicBezTo>
                  <a:cubicBezTo>
                    <a:pt x="168" y="112"/>
                    <a:pt x="192" y="115"/>
                    <a:pt x="217" y="114"/>
                  </a:cubicBezTo>
                  <a:cubicBezTo>
                    <a:pt x="242" y="113"/>
                    <a:pt x="268" y="108"/>
                    <a:pt x="293" y="98"/>
                  </a:cubicBezTo>
                  <a:cubicBezTo>
                    <a:pt x="318" y="88"/>
                    <a:pt x="343" y="74"/>
                    <a:pt x="368" y="59"/>
                  </a:cubicBezTo>
                  <a:cubicBezTo>
                    <a:pt x="394" y="45"/>
                    <a:pt x="420" y="32"/>
                    <a:pt x="447" y="24"/>
                  </a:cubicBezTo>
                  <a:cubicBezTo>
                    <a:pt x="473" y="17"/>
                    <a:pt x="501" y="14"/>
                    <a:pt x="526" y="21"/>
                  </a:cubicBezTo>
                  <a:cubicBezTo>
                    <a:pt x="552" y="28"/>
                    <a:pt x="572" y="44"/>
                    <a:pt x="586" y="61"/>
                  </a:cubicBezTo>
                  <a:cubicBezTo>
                    <a:pt x="601" y="79"/>
                    <a:pt x="610" y="99"/>
                    <a:pt x="615" y="118"/>
                  </a:cubicBezTo>
                  <a:cubicBezTo>
                    <a:pt x="626" y="155"/>
                    <a:pt x="624" y="187"/>
                    <a:pt x="623" y="208"/>
                  </a:cubicBezTo>
                  <a:cubicBezTo>
                    <a:pt x="623" y="219"/>
                    <a:pt x="622" y="227"/>
                    <a:pt x="621" y="233"/>
                  </a:cubicBezTo>
                  <a:cubicBezTo>
                    <a:pt x="621" y="238"/>
                    <a:pt x="620" y="241"/>
                    <a:pt x="620" y="241"/>
                  </a:cubicBezTo>
                </a:path>
              </a:pathLst>
            </a:custGeom>
            <a:solidFill>
              <a:srgbClr val="365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7" name="Freeform 331">
              <a:extLst>
                <a:ext uri="{FF2B5EF4-FFF2-40B4-BE49-F238E27FC236}">
                  <a16:creationId xmlns:a16="http://schemas.microsoft.com/office/drawing/2014/main" xmlns="" id="{C0358760-C853-4C01-BD09-88AC25D2618E}"/>
                </a:ext>
              </a:extLst>
            </p:cNvPr>
            <p:cNvSpPr>
              <a:spLocks/>
            </p:cNvSpPr>
            <p:nvPr/>
          </p:nvSpPr>
          <p:spPr bwMode="auto">
            <a:xfrm>
              <a:off x="4452428" y="2265081"/>
              <a:ext cx="1173259" cy="2046476"/>
            </a:xfrm>
            <a:custGeom>
              <a:avLst/>
              <a:gdLst>
                <a:gd name="T0" fmla="*/ 301 w 1222"/>
                <a:gd name="T1" fmla="*/ 0 h 2148"/>
                <a:gd name="T2" fmla="*/ 846 w 1222"/>
                <a:gd name="T3" fmla="*/ 252 h 2148"/>
                <a:gd name="T4" fmla="*/ 1198 w 1222"/>
                <a:gd name="T5" fmla="*/ 1650 h 2148"/>
                <a:gd name="T6" fmla="*/ 849 w 1222"/>
                <a:gd name="T7" fmla="*/ 2075 h 2148"/>
                <a:gd name="T8" fmla="*/ 0 w 1222"/>
                <a:gd name="T9" fmla="*/ 2119 h 2148"/>
                <a:gd name="T10" fmla="*/ 0 w 1222"/>
                <a:gd name="T11" fmla="*/ 1684 h 2148"/>
                <a:gd name="T12" fmla="*/ 651 w 1222"/>
                <a:gd name="T13" fmla="*/ 1588 h 2148"/>
                <a:gd name="T14" fmla="*/ 410 w 1222"/>
                <a:gd name="T15" fmla="*/ 879 h 2148"/>
                <a:gd name="T16" fmla="*/ 301 w 1222"/>
                <a:gd name="T17" fmla="*/ 0 h 2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2" h="2148">
                  <a:moveTo>
                    <a:pt x="301" y="0"/>
                  </a:moveTo>
                  <a:cubicBezTo>
                    <a:pt x="301" y="0"/>
                    <a:pt x="812" y="163"/>
                    <a:pt x="846" y="252"/>
                  </a:cubicBezTo>
                  <a:cubicBezTo>
                    <a:pt x="871" y="318"/>
                    <a:pt x="1140" y="1124"/>
                    <a:pt x="1198" y="1650"/>
                  </a:cubicBezTo>
                  <a:cubicBezTo>
                    <a:pt x="1222" y="1864"/>
                    <a:pt x="1063" y="2055"/>
                    <a:pt x="849" y="2075"/>
                  </a:cubicBezTo>
                  <a:cubicBezTo>
                    <a:pt x="502" y="2107"/>
                    <a:pt x="0" y="2148"/>
                    <a:pt x="0" y="2119"/>
                  </a:cubicBezTo>
                  <a:lnTo>
                    <a:pt x="0" y="1684"/>
                  </a:lnTo>
                  <a:lnTo>
                    <a:pt x="651" y="1588"/>
                  </a:lnTo>
                  <a:lnTo>
                    <a:pt x="410" y="879"/>
                  </a:lnTo>
                  <a:lnTo>
                    <a:pt x="301" y="0"/>
                  </a:ln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8" name="Freeform 332">
              <a:extLst>
                <a:ext uri="{FF2B5EF4-FFF2-40B4-BE49-F238E27FC236}">
                  <a16:creationId xmlns:a16="http://schemas.microsoft.com/office/drawing/2014/main" xmlns="" id="{8D97CA57-2123-4E0D-88FC-7243B006248D}"/>
                </a:ext>
              </a:extLst>
            </p:cNvPr>
            <p:cNvSpPr>
              <a:spLocks/>
            </p:cNvSpPr>
            <p:nvPr/>
          </p:nvSpPr>
          <p:spPr bwMode="auto">
            <a:xfrm>
              <a:off x="3972365" y="3603877"/>
              <a:ext cx="480063" cy="612494"/>
            </a:xfrm>
            <a:custGeom>
              <a:avLst/>
              <a:gdLst>
                <a:gd name="T0" fmla="*/ 143 w 499"/>
                <a:gd name="T1" fmla="*/ 625 h 643"/>
                <a:gd name="T2" fmla="*/ 499 w 499"/>
                <a:gd name="T3" fmla="*/ 643 h 643"/>
                <a:gd name="T4" fmla="*/ 499 w 499"/>
                <a:gd name="T5" fmla="*/ 300 h 643"/>
                <a:gd name="T6" fmla="*/ 339 w 499"/>
                <a:gd name="T7" fmla="*/ 215 h 643"/>
                <a:gd name="T8" fmla="*/ 205 w 499"/>
                <a:gd name="T9" fmla="*/ 0 h 643"/>
                <a:gd name="T10" fmla="*/ 160 w 499"/>
                <a:gd name="T11" fmla="*/ 106 h 643"/>
                <a:gd name="T12" fmla="*/ 210 w 499"/>
                <a:gd name="T13" fmla="*/ 220 h 643"/>
                <a:gd name="T14" fmla="*/ 212 w 499"/>
                <a:gd name="T15" fmla="*/ 228 h 643"/>
                <a:gd name="T16" fmla="*/ 179 w 499"/>
                <a:gd name="T17" fmla="*/ 306 h 643"/>
                <a:gd name="T18" fmla="*/ 135 w 499"/>
                <a:gd name="T19" fmla="*/ 284 h 643"/>
                <a:gd name="T20" fmla="*/ 2 w 499"/>
                <a:gd name="T21" fmla="*/ 345 h 643"/>
                <a:gd name="T22" fmla="*/ 2 w 499"/>
                <a:gd name="T23" fmla="*/ 420 h 643"/>
                <a:gd name="T24" fmla="*/ 35 w 499"/>
                <a:gd name="T25" fmla="*/ 443 h 643"/>
                <a:gd name="T26" fmla="*/ 35 w 499"/>
                <a:gd name="T27" fmla="*/ 506 h 643"/>
                <a:gd name="T28" fmla="*/ 77 w 499"/>
                <a:gd name="T29" fmla="*/ 540 h 643"/>
                <a:gd name="T30" fmla="*/ 143 w 499"/>
                <a:gd name="T31" fmla="*/ 625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9" h="643">
                  <a:moveTo>
                    <a:pt x="143" y="625"/>
                  </a:moveTo>
                  <a:cubicBezTo>
                    <a:pt x="210" y="643"/>
                    <a:pt x="499" y="643"/>
                    <a:pt x="499" y="643"/>
                  </a:cubicBezTo>
                  <a:lnTo>
                    <a:pt x="499" y="300"/>
                  </a:lnTo>
                  <a:cubicBezTo>
                    <a:pt x="499" y="300"/>
                    <a:pt x="373" y="247"/>
                    <a:pt x="339" y="215"/>
                  </a:cubicBezTo>
                  <a:cubicBezTo>
                    <a:pt x="304" y="184"/>
                    <a:pt x="205" y="0"/>
                    <a:pt x="205" y="0"/>
                  </a:cubicBezTo>
                  <a:cubicBezTo>
                    <a:pt x="205" y="0"/>
                    <a:pt x="145" y="34"/>
                    <a:pt x="160" y="106"/>
                  </a:cubicBezTo>
                  <a:cubicBezTo>
                    <a:pt x="176" y="181"/>
                    <a:pt x="208" y="190"/>
                    <a:pt x="210" y="220"/>
                  </a:cubicBezTo>
                  <a:lnTo>
                    <a:pt x="212" y="228"/>
                  </a:lnTo>
                  <a:cubicBezTo>
                    <a:pt x="219" y="270"/>
                    <a:pt x="179" y="306"/>
                    <a:pt x="179" y="306"/>
                  </a:cubicBezTo>
                  <a:cubicBezTo>
                    <a:pt x="182" y="306"/>
                    <a:pt x="146" y="285"/>
                    <a:pt x="135" y="284"/>
                  </a:cubicBezTo>
                  <a:cubicBezTo>
                    <a:pt x="75" y="277"/>
                    <a:pt x="2" y="320"/>
                    <a:pt x="2" y="345"/>
                  </a:cubicBezTo>
                  <a:cubicBezTo>
                    <a:pt x="2" y="345"/>
                    <a:pt x="0" y="410"/>
                    <a:pt x="2" y="420"/>
                  </a:cubicBezTo>
                  <a:cubicBezTo>
                    <a:pt x="5" y="430"/>
                    <a:pt x="35" y="443"/>
                    <a:pt x="35" y="443"/>
                  </a:cubicBezTo>
                  <a:cubicBezTo>
                    <a:pt x="35" y="443"/>
                    <a:pt x="26" y="486"/>
                    <a:pt x="35" y="506"/>
                  </a:cubicBezTo>
                  <a:cubicBezTo>
                    <a:pt x="45" y="525"/>
                    <a:pt x="77" y="540"/>
                    <a:pt x="77" y="540"/>
                  </a:cubicBezTo>
                  <a:cubicBezTo>
                    <a:pt x="77" y="540"/>
                    <a:pt x="106" y="616"/>
                    <a:pt x="143" y="625"/>
                  </a:cubicBezTo>
                </a:path>
              </a:pathLst>
            </a:custGeom>
            <a:solidFill>
              <a:srgbClr val="C67C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9" name="Freeform 333">
              <a:extLst>
                <a:ext uri="{FF2B5EF4-FFF2-40B4-BE49-F238E27FC236}">
                  <a16:creationId xmlns:a16="http://schemas.microsoft.com/office/drawing/2014/main" xmlns="" id="{58D2B52C-3679-472A-AD7A-3A0A50323DFB}"/>
                </a:ext>
              </a:extLst>
            </p:cNvPr>
            <p:cNvSpPr>
              <a:spLocks/>
            </p:cNvSpPr>
            <p:nvPr/>
          </p:nvSpPr>
          <p:spPr bwMode="auto">
            <a:xfrm>
              <a:off x="4046858" y="4119116"/>
              <a:ext cx="130362" cy="33108"/>
            </a:xfrm>
            <a:custGeom>
              <a:avLst/>
              <a:gdLst>
                <a:gd name="T0" fmla="*/ 135 w 136"/>
                <a:gd name="T1" fmla="*/ 31 h 36"/>
                <a:gd name="T2" fmla="*/ 66 w 136"/>
                <a:gd name="T3" fmla="*/ 28 h 36"/>
                <a:gd name="T4" fmla="*/ 1 w 136"/>
                <a:gd name="T5" fmla="*/ 2 h 36"/>
                <a:gd name="T6" fmla="*/ 68 w 136"/>
                <a:gd name="T7" fmla="*/ 19 h 36"/>
                <a:gd name="T8" fmla="*/ 135 w 136"/>
                <a:gd name="T9" fmla="*/ 31 h 36"/>
              </a:gdLst>
              <a:ahLst/>
              <a:cxnLst>
                <a:cxn ang="0">
                  <a:pos x="T0" y="T1"/>
                </a:cxn>
                <a:cxn ang="0">
                  <a:pos x="T2" y="T3"/>
                </a:cxn>
                <a:cxn ang="0">
                  <a:pos x="T4" y="T5"/>
                </a:cxn>
                <a:cxn ang="0">
                  <a:pos x="T6" y="T7"/>
                </a:cxn>
                <a:cxn ang="0">
                  <a:pos x="T8" y="T9"/>
                </a:cxn>
              </a:cxnLst>
              <a:rect l="0" t="0" r="r" b="b"/>
              <a:pathLst>
                <a:path w="136" h="36">
                  <a:moveTo>
                    <a:pt x="135" y="31"/>
                  </a:moveTo>
                  <a:cubicBezTo>
                    <a:pt x="136" y="34"/>
                    <a:pt x="104" y="36"/>
                    <a:pt x="66" y="28"/>
                  </a:cubicBezTo>
                  <a:cubicBezTo>
                    <a:pt x="28" y="19"/>
                    <a:pt x="0" y="4"/>
                    <a:pt x="1" y="2"/>
                  </a:cubicBezTo>
                  <a:cubicBezTo>
                    <a:pt x="2" y="0"/>
                    <a:pt x="31" y="11"/>
                    <a:pt x="68" y="19"/>
                  </a:cubicBezTo>
                  <a:cubicBezTo>
                    <a:pt x="105" y="27"/>
                    <a:pt x="136" y="29"/>
                    <a:pt x="135" y="31"/>
                  </a:cubicBezTo>
                  <a:close/>
                </a:path>
              </a:pathLst>
            </a:custGeom>
            <a:solidFill>
              <a:srgbClr val="BE5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0" name="Freeform 334">
              <a:extLst>
                <a:ext uri="{FF2B5EF4-FFF2-40B4-BE49-F238E27FC236}">
                  <a16:creationId xmlns:a16="http://schemas.microsoft.com/office/drawing/2014/main" xmlns="" id="{F3DF31F2-0CDF-46CF-9119-05625ED0FEEC}"/>
                </a:ext>
              </a:extLst>
            </p:cNvPr>
            <p:cNvSpPr>
              <a:spLocks/>
            </p:cNvSpPr>
            <p:nvPr/>
          </p:nvSpPr>
          <p:spPr bwMode="auto">
            <a:xfrm>
              <a:off x="4013750" y="4028071"/>
              <a:ext cx="148985" cy="31039"/>
            </a:xfrm>
            <a:custGeom>
              <a:avLst/>
              <a:gdLst>
                <a:gd name="T0" fmla="*/ 155 w 155"/>
                <a:gd name="T1" fmla="*/ 23 h 33"/>
                <a:gd name="T2" fmla="*/ 76 w 155"/>
                <a:gd name="T3" fmla="*/ 27 h 33"/>
                <a:gd name="T4" fmla="*/ 1 w 155"/>
                <a:gd name="T5" fmla="*/ 2 h 33"/>
                <a:gd name="T6" fmla="*/ 77 w 155"/>
                <a:gd name="T7" fmla="*/ 18 h 33"/>
                <a:gd name="T8" fmla="*/ 155 w 155"/>
                <a:gd name="T9" fmla="*/ 23 h 33"/>
              </a:gdLst>
              <a:ahLst/>
              <a:cxnLst>
                <a:cxn ang="0">
                  <a:pos x="T0" y="T1"/>
                </a:cxn>
                <a:cxn ang="0">
                  <a:pos x="T2" y="T3"/>
                </a:cxn>
                <a:cxn ang="0">
                  <a:pos x="T4" y="T5"/>
                </a:cxn>
                <a:cxn ang="0">
                  <a:pos x="T6" y="T7"/>
                </a:cxn>
                <a:cxn ang="0">
                  <a:pos x="T8" y="T9"/>
                </a:cxn>
              </a:cxnLst>
              <a:rect l="0" t="0" r="r" b="b"/>
              <a:pathLst>
                <a:path w="155" h="33">
                  <a:moveTo>
                    <a:pt x="155" y="23"/>
                  </a:moveTo>
                  <a:cubicBezTo>
                    <a:pt x="155" y="25"/>
                    <a:pt x="120" y="33"/>
                    <a:pt x="76" y="27"/>
                  </a:cubicBezTo>
                  <a:cubicBezTo>
                    <a:pt x="32" y="21"/>
                    <a:pt x="0" y="4"/>
                    <a:pt x="1" y="2"/>
                  </a:cubicBezTo>
                  <a:cubicBezTo>
                    <a:pt x="2" y="0"/>
                    <a:pt x="35" y="13"/>
                    <a:pt x="77" y="18"/>
                  </a:cubicBezTo>
                  <a:cubicBezTo>
                    <a:pt x="119" y="24"/>
                    <a:pt x="154" y="20"/>
                    <a:pt x="155" y="23"/>
                  </a:cubicBezTo>
                </a:path>
              </a:pathLst>
            </a:custGeom>
            <a:solidFill>
              <a:srgbClr val="BE5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1" name="Freeform 335">
              <a:extLst>
                <a:ext uri="{FF2B5EF4-FFF2-40B4-BE49-F238E27FC236}">
                  <a16:creationId xmlns:a16="http://schemas.microsoft.com/office/drawing/2014/main" xmlns="" id="{CF54538B-FDBD-47F2-AD9B-56DCE8B4D921}"/>
                </a:ext>
              </a:extLst>
            </p:cNvPr>
            <p:cNvSpPr>
              <a:spLocks/>
            </p:cNvSpPr>
            <p:nvPr/>
          </p:nvSpPr>
          <p:spPr bwMode="auto">
            <a:xfrm>
              <a:off x="3984781" y="3769416"/>
              <a:ext cx="198646" cy="159332"/>
            </a:xfrm>
            <a:custGeom>
              <a:avLst/>
              <a:gdLst>
                <a:gd name="T0" fmla="*/ 175 w 208"/>
                <a:gd name="T1" fmla="*/ 1 h 168"/>
                <a:gd name="T2" fmla="*/ 198 w 208"/>
                <a:gd name="T3" fmla="*/ 43 h 168"/>
                <a:gd name="T4" fmla="*/ 205 w 208"/>
                <a:gd name="T5" fmla="*/ 67 h 168"/>
                <a:gd name="T6" fmla="*/ 205 w 208"/>
                <a:gd name="T7" fmla="*/ 96 h 168"/>
                <a:gd name="T8" fmla="*/ 164 w 208"/>
                <a:gd name="T9" fmla="*/ 147 h 168"/>
                <a:gd name="T10" fmla="*/ 132 w 208"/>
                <a:gd name="T11" fmla="*/ 159 h 168"/>
                <a:gd name="T12" fmla="*/ 100 w 208"/>
                <a:gd name="T13" fmla="*/ 162 h 168"/>
                <a:gd name="T14" fmla="*/ 48 w 208"/>
                <a:gd name="T15" fmla="*/ 163 h 168"/>
                <a:gd name="T16" fmla="*/ 1 w 208"/>
                <a:gd name="T17" fmla="*/ 166 h 168"/>
                <a:gd name="T18" fmla="*/ 48 w 208"/>
                <a:gd name="T19" fmla="*/ 157 h 168"/>
                <a:gd name="T20" fmla="*/ 100 w 208"/>
                <a:gd name="T21" fmla="*/ 154 h 168"/>
                <a:gd name="T22" fmla="*/ 130 w 208"/>
                <a:gd name="T23" fmla="*/ 151 h 168"/>
                <a:gd name="T24" fmla="*/ 159 w 208"/>
                <a:gd name="T25" fmla="*/ 139 h 168"/>
                <a:gd name="T26" fmla="*/ 197 w 208"/>
                <a:gd name="T27" fmla="*/ 94 h 168"/>
                <a:gd name="T28" fmla="*/ 198 w 208"/>
                <a:gd name="T29" fmla="*/ 68 h 168"/>
                <a:gd name="T30" fmla="*/ 192 w 208"/>
                <a:gd name="T31" fmla="*/ 45 h 168"/>
                <a:gd name="T32" fmla="*/ 175 w 208"/>
                <a:gd name="T33" fmla="*/ 1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168">
                  <a:moveTo>
                    <a:pt x="175" y="1"/>
                  </a:moveTo>
                  <a:cubicBezTo>
                    <a:pt x="175" y="0"/>
                    <a:pt x="187" y="15"/>
                    <a:pt x="198" y="43"/>
                  </a:cubicBezTo>
                  <a:cubicBezTo>
                    <a:pt x="201" y="50"/>
                    <a:pt x="203" y="58"/>
                    <a:pt x="205" y="67"/>
                  </a:cubicBezTo>
                  <a:cubicBezTo>
                    <a:pt x="207" y="75"/>
                    <a:pt x="208" y="86"/>
                    <a:pt x="205" y="96"/>
                  </a:cubicBezTo>
                  <a:cubicBezTo>
                    <a:pt x="200" y="116"/>
                    <a:pt x="184" y="135"/>
                    <a:pt x="164" y="147"/>
                  </a:cubicBezTo>
                  <a:cubicBezTo>
                    <a:pt x="153" y="153"/>
                    <a:pt x="143" y="157"/>
                    <a:pt x="132" y="159"/>
                  </a:cubicBezTo>
                  <a:cubicBezTo>
                    <a:pt x="121" y="162"/>
                    <a:pt x="110" y="162"/>
                    <a:pt x="100" y="162"/>
                  </a:cubicBezTo>
                  <a:cubicBezTo>
                    <a:pt x="81" y="163"/>
                    <a:pt x="63" y="163"/>
                    <a:pt x="48" y="163"/>
                  </a:cubicBezTo>
                  <a:cubicBezTo>
                    <a:pt x="19" y="163"/>
                    <a:pt x="1" y="168"/>
                    <a:pt x="1" y="166"/>
                  </a:cubicBezTo>
                  <a:cubicBezTo>
                    <a:pt x="0" y="165"/>
                    <a:pt x="18" y="159"/>
                    <a:pt x="48" y="157"/>
                  </a:cubicBezTo>
                  <a:cubicBezTo>
                    <a:pt x="63" y="156"/>
                    <a:pt x="81" y="156"/>
                    <a:pt x="100" y="154"/>
                  </a:cubicBezTo>
                  <a:cubicBezTo>
                    <a:pt x="110" y="154"/>
                    <a:pt x="120" y="153"/>
                    <a:pt x="130" y="151"/>
                  </a:cubicBezTo>
                  <a:cubicBezTo>
                    <a:pt x="140" y="149"/>
                    <a:pt x="150" y="145"/>
                    <a:pt x="159" y="139"/>
                  </a:cubicBezTo>
                  <a:cubicBezTo>
                    <a:pt x="178" y="128"/>
                    <a:pt x="192" y="112"/>
                    <a:pt x="197" y="94"/>
                  </a:cubicBezTo>
                  <a:cubicBezTo>
                    <a:pt x="200" y="85"/>
                    <a:pt x="200" y="77"/>
                    <a:pt x="198" y="68"/>
                  </a:cubicBezTo>
                  <a:cubicBezTo>
                    <a:pt x="197" y="60"/>
                    <a:pt x="194" y="52"/>
                    <a:pt x="192" y="45"/>
                  </a:cubicBezTo>
                  <a:cubicBezTo>
                    <a:pt x="183" y="18"/>
                    <a:pt x="173" y="2"/>
                    <a:pt x="175" y="1"/>
                  </a:cubicBezTo>
                </a:path>
              </a:pathLst>
            </a:custGeom>
            <a:solidFill>
              <a:srgbClr val="BE54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2" name="Freeform 336">
              <a:extLst>
                <a:ext uri="{FF2B5EF4-FFF2-40B4-BE49-F238E27FC236}">
                  <a16:creationId xmlns:a16="http://schemas.microsoft.com/office/drawing/2014/main" xmlns="" id="{D54421BA-3832-4A4F-9BB4-032CF8FDD108}"/>
                </a:ext>
              </a:extLst>
            </p:cNvPr>
            <p:cNvSpPr>
              <a:spLocks/>
            </p:cNvSpPr>
            <p:nvPr/>
          </p:nvSpPr>
          <p:spPr bwMode="auto">
            <a:xfrm>
              <a:off x="4452428" y="3775623"/>
              <a:ext cx="633185" cy="95185"/>
            </a:xfrm>
            <a:custGeom>
              <a:avLst/>
              <a:gdLst>
                <a:gd name="T0" fmla="*/ 659 w 659"/>
                <a:gd name="T1" fmla="*/ 0 h 100"/>
                <a:gd name="T2" fmla="*/ 633 w 659"/>
                <a:gd name="T3" fmla="*/ 6 h 100"/>
                <a:gd name="T4" fmla="*/ 563 w 659"/>
                <a:gd name="T5" fmla="*/ 18 h 100"/>
                <a:gd name="T6" fmla="*/ 330 w 659"/>
                <a:gd name="T7" fmla="*/ 55 h 100"/>
                <a:gd name="T8" fmla="*/ 97 w 659"/>
                <a:gd name="T9" fmla="*/ 88 h 100"/>
                <a:gd name="T10" fmla="*/ 0 w 659"/>
                <a:gd name="T11" fmla="*/ 98 h 100"/>
                <a:gd name="T12" fmla="*/ 26 w 659"/>
                <a:gd name="T13" fmla="*/ 93 h 100"/>
                <a:gd name="T14" fmla="*/ 96 w 659"/>
                <a:gd name="T15" fmla="*/ 82 h 100"/>
                <a:gd name="T16" fmla="*/ 329 w 659"/>
                <a:gd name="T17" fmla="*/ 46 h 100"/>
                <a:gd name="T18" fmla="*/ 562 w 659"/>
                <a:gd name="T19" fmla="*/ 12 h 100"/>
                <a:gd name="T20" fmla="*/ 633 w 659"/>
                <a:gd name="T21" fmla="*/ 3 h 100"/>
                <a:gd name="T22" fmla="*/ 659 w 659"/>
                <a:gd name="T23"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9" h="100">
                  <a:moveTo>
                    <a:pt x="659" y="0"/>
                  </a:moveTo>
                  <a:cubicBezTo>
                    <a:pt x="659" y="1"/>
                    <a:pt x="650" y="3"/>
                    <a:pt x="633" y="6"/>
                  </a:cubicBezTo>
                  <a:cubicBezTo>
                    <a:pt x="615" y="9"/>
                    <a:pt x="591" y="13"/>
                    <a:pt x="563" y="18"/>
                  </a:cubicBezTo>
                  <a:cubicBezTo>
                    <a:pt x="503" y="28"/>
                    <a:pt x="421" y="41"/>
                    <a:pt x="330" y="55"/>
                  </a:cubicBezTo>
                  <a:cubicBezTo>
                    <a:pt x="239" y="68"/>
                    <a:pt x="157" y="80"/>
                    <a:pt x="97" y="88"/>
                  </a:cubicBezTo>
                  <a:cubicBezTo>
                    <a:pt x="37" y="96"/>
                    <a:pt x="0" y="100"/>
                    <a:pt x="0" y="98"/>
                  </a:cubicBezTo>
                  <a:cubicBezTo>
                    <a:pt x="7" y="96"/>
                    <a:pt x="14" y="95"/>
                    <a:pt x="26" y="93"/>
                  </a:cubicBezTo>
                  <a:cubicBezTo>
                    <a:pt x="44" y="90"/>
                    <a:pt x="67" y="87"/>
                    <a:pt x="96" y="82"/>
                  </a:cubicBezTo>
                  <a:cubicBezTo>
                    <a:pt x="157" y="73"/>
                    <a:pt x="239" y="60"/>
                    <a:pt x="329" y="46"/>
                  </a:cubicBezTo>
                  <a:cubicBezTo>
                    <a:pt x="420" y="32"/>
                    <a:pt x="502" y="20"/>
                    <a:pt x="562" y="12"/>
                  </a:cubicBezTo>
                  <a:cubicBezTo>
                    <a:pt x="591" y="8"/>
                    <a:pt x="615" y="5"/>
                    <a:pt x="633" y="3"/>
                  </a:cubicBezTo>
                  <a:cubicBezTo>
                    <a:pt x="650" y="1"/>
                    <a:pt x="659" y="0"/>
                    <a:pt x="659" y="0"/>
                  </a:cubicBezTo>
                  <a:close/>
                </a:path>
              </a:pathLst>
            </a:custGeom>
            <a:solidFill>
              <a:srgbClr val="365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3" name="Freeform 337">
              <a:extLst>
                <a:ext uri="{FF2B5EF4-FFF2-40B4-BE49-F238E27FC236}">
                  <a16:creationId xmlns:a16="http://schemas.microsoft.com/office/drawing/2014/main" xmlns="" id="{AA21B209-E23C-49D7-9326-6AFBCE02CF67}"/>
                </a:ext>
              </a:extLst>
            </p:cNvPr>
            <p:cNvSpPr>
              <a:spLocks/>
            </p:cNvSpPr>
            <p:nvPr/>
          </p:nvSpPr>
          <p:spPr bwMode="auto">
            <a:xfrm>
              <a:off x="5064922" y="3696992"/>
              <a:ext cx="285555" cy="82768"/>
            </a:xfrm>
            <a:custGeom>
              <a:avLst/>
              <a:gdLst>
                <a:gd name="T0" fmla="*/ 298 w 298"/>
                <a:gd name="T1" fmla="*/ 20 h 88"/>
                <a:gd name="T2" fmla="*/ 247 w 298"/>
                <a:gd name="T3" fmla="*/ 19 h 88"/>
                <a:gd name="T4" fmla="*/ 124 w 298"/>
                <a:gd name="T5" fmla="*/ 12 h 88"/>
                <a:gd name="T6" fmla="*/ 57 w 298"/>
                <a:gd name="T7" fmla="*/ 13 h 88"/>
                <a:gd name="T8" fmla="*/ 14 w 298"/>
                <a:gd name="T9" fmla="*/ 41 h 88"/>
                <a:gd name="T10" fmla="*/ 7 w 298"/>
                <a:gd name="T11" fmla="*/ 75 h 88"/>
                <a:gd name="T12" fmla="*/ 12 w 298"/>
                <a:gd name="T13" fmla="*/ 87 h 88"/>
                <a:gd name="T14" fmla="*/ 4 w 298"/>
                <a:gd name="T15" fmla="*/ 76 h 88"/>
                <a:gd name="T16" fmla="*/ 8 w 298"/>
                <a:gd name="T17" fmla="*/ 37 h 88"/>
                <a:gd name="T18" fmla="*/ 55 w 298"/>
                <a:gd name="T19" fmla="*/ 5 h 88"/>
                <a:gd name="T20" fmla="*/ 124 w 298"/>
                <a:gd name="T21" fmla="*/ 4 h 88"/>
                <a:gd name="T22" fmla="*/ 247 w 298"/>
                <a:gd name="T23" fmla="*/ 13 h 88"/>
                <a:gd name="T24" fmla="*/ 298 w 298"/>
                <a:gd name="T25" fmla="*/ 2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8" h="88">
                  <a:moveTo>
                    <a:pt x="298" y="20"/>
                  </a:moveTo>
                  <a:cubicBezTo>
                    <a:pt x="298" y="21"/>
                    <a:pt x="279" y="21"/>
                    <a:pt x="247" y="19"/>
                  </a:cubicBezTo>
                  <a:cubicBezTo>
                    <a:pt x="215" y="18"/>
                    <a:pt x="172" y="16"/>
                    <a:pt x="124" y="12"/>
                  </a:cubicBezTo>
                  <a:cubicBezTo>
                    <a:pt x="99" y="11"/>
                    <a:pt x="77" y="9"/>
                    <a:pt x="57" y="13"/>
                  </a:cubicBezTo>
                  <a:cubicBezTo>
                    <a:pt x="37" y="17"/>
                    <a:pt x="21" y="28"/>
                    <a:pt x="14" y="41"/>
                  </a:cubicBezTo>
                  <a:cubicBezTo>
                    <a:pt x="6" y="53"/>
                    <a:pt x="6" y="67"/>
                    <a:pt x="7" y="75"/>
                  </a:cubicBezTo>
                  <a:cubicBezTo>
                    <a:pt x="9" y="83"/>
                    <a:pt x="13" y="87"/>
                    <a:pt x="12" y="87"/>
                  </a:cubicBezTo>
                  <a:cubicBezTo>
                    <a:pt x="12" y="88"/>
                    <a:pt x="7" y="84"/>
                    <a:pt x="4" y="76"/>
                  </a:cubicBezTo>
                  <a:cubicBezTo>
                    <a:pt x="1" y="67"/>
                    <a:pt x="0" y="52"/>
                    <a:pt x="8" y="37"/>
                  </a:cubicBezTo>
                  <a:cubicBezTo>
                    <a:pt x="16" y="23"/>
                    <a:pt x="34" y="10"/>
                    <a:pt x="55" y="5"/>
                  </a:cubicBezTo>
                  <a:cubicBezTo>
                    <a:pt x="76" y="0"/>
                    <a:pt x="100" y="2"/>
                    <a:pt x="124" y="4"/>
                  </a:cubicBezTo>
                  <a:cubicBezTo>
                    <a:pt x="172" y="7"/>
                    <a:pt x="216" y="10"/>
                    <a:pt x="247" y="13"/>
                  </a:cubicBezTo>
                  <a:cubicBezTo>
                    <a:pt x="279" y="16"/>
                    <a:pt x="298" y="19"/>
                    <a:pt x="298" y="20"/>
                  </a:cubicBezTo>
                  <a:close/>
                </a:path>
              </a:pathLst>
            </a:custGeom>
            <a:solidFill>
              <a:srgbClr val="365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4" name="Freeform 338">
              <a:extLst>
                <a:ext uri="{FF2B5EF4-FFF2-40B4-BE49-F238E27FC236}">
                  <a16:creationId xmlns:a16="http://schemas.microsoft.com/office/drawing/2014/main" xmlns="" id="{F3E4E795-F664-4B85-B57E-49E44AE1D921}"/>
                </a:ext>
              </a:extLst>
            </p:cNvPr>
            <p:cNvSpPr>
              <a:spLocks/>
            </p:cNvSpPr>
            <p:nvPr/>
          </p:nvSpPr>
          <p:spPr bwMode="auto">
            <a:xfrm>
              <a:off x="5071129" y="3775623"/>
              <a:ext cx="177954" cy="55870"/>
            </a:xfrm>
            <a:custGeom>
              <a:avLst/>
              <a:gdLst>
                <a:gd name="T0" fmla="*/ 184 w 185"/>
                <a:gd name="T1" fmla="*/ 56 h 59"/>
                <a:gd name="T2" fmla="*/ 91 w 185"/>
                <a:gd name="T3" fmla="*/ 33 h 59"/>
                <a:gd name="T4" fmla="*/ 1 w 185"/>
                <a:gd name="T5" fmla="*/ 2 h 59"/>
                <a:gd name="T6" fmla="*/ 94 w 185"/>
                <a:gd name="T7" fmla="*/ 25 h 59"/>
                <a:gd name="T8" fmla="*/ 184 w 185"/>
                <a:gd name="T9" fmla="*/ 56 h 59"/>
              </a:gdLst>
              <a:ahLst/>
              <a:cxnLst>
                <a:cxn ang="0">
                  <a:pos x="T0" y="T1"/>
                </a:cxn>
                <a:cxn ang="0">
                  <a:pos x="T2" y="T3"/>
                </a:cxn>
                <a:cxn ang="0">
                  <a:pos x="T4" y="T5"/>
                </a:cxn>
                <a:cxn ang="0">
                  <a:pos x="T6" y="T7"/>
                </a:cxn>
                <a:cxn ang="0">
                  <a:pos x="T8" y="T9"/>
                </a:cxn>
              </a:cxnLst>
              <a:rect l="0" t="0" r="r" b="b"/>
              <a:pathLst>
                <a:path w="185" h="59">
                  <a:moveTo>
                    <a:pt x="184" y="56"/>
                  </a:moveTo>
                  <a:cubicBezTo>
                    <a:pt x="183" y="59"/>
                    <a:pt x="142" y="48"/>
                    <a:pt x="91" y="33"/>
                  </a:cubicBezTo>
                  <a:cubicBezTo>
                    <a:pt x="41" y="18"/>
                    <a:pt x="0" y="4"/>
                    <a:pt x="1" y="2"/>
                  </a:cubicBezTo>
                  <a:cubicBezTo>
                    <a:pt x="2" y="0"/>
                    <a:pt x="43" y="10"/>
                    <a:pt x="94" y="25"/>
                  </a:cubicBezTo>
                  <a:cubicBezTo>
                    <a:pt x="144" y="40"/>
                    <a:pt x="185" y="54"/>
                    <a:pt x="184" y="56"/>
                  </a:cubicBezTo>
                  <a:close/>
                </a:path>
              </a:pathLst>
            </a:custGeom>
            <a:solidFill>
              <a:srgbClr val="365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5" name="Freeform 339">
              <a:extLst>
                <a:ext uri="{FF2B5EF4-FFF2-40B4-BE49-F238E27FC236}">
                  <a16:creationId xmlns:a16="http://schemas.microsoft.com/office/drawing/2014/main" xmlns="" id="{6CB34E69-7F6A-4204-A849-76E921C37266}"/>
                </a:ext>
              </a:extLst>
            </p:cNvPr>
            <p:cNvSpPr>
              <a:spLocks/>
            </p:cNvSpPr>
            <p:nvPr/>
          </p:nvSpPr>
          <p:spPr bwMode="auto">
            <a:xfrm>
              <a:off x="4857997" y="3016215"/>
              <a:ext cx="221409" cy="707679"/>
            </a:xfrm>
            <a:custGeom>
              <a:avLst/>
              <a:gdLst>
                <a:gd name="T0" fmla="*/ 2 w 231"/>
                <a:gd name="T1" fmla="*/ 1 h 744"/>
                <a:gd name="T2" fmla="*/ 120 w 231"/>
                <a:gd name="T3" fmla="*/ 371 h 744"/>
                <a:gd name="T4" fmla="*/ 229 w 231"/>
                <a:gd name="T5" fmla="*/ 743 h 744"/>
                <a:gd name="T6" fmla="*/ 111 w 231"/>
                <a:gd name="T7" fmla="*/ 373 h 744"/>
                <a:gd name="T8" fmla="*/ 2 w 231"/>
                <a:gd name="T9" fmla="*/ 1 h 744"/>
              </a:gdLst>
              <a:ahLst/>
              <a:cxnLst>
                <a:cxn ang="0">
                  <a:pos x="T0" y="T1"/>
                </a:cxn>
                <a:cxn ang="0">
                  <a:pos x="T2" y="T3"/>
                </a:cxn>
                <a:cxn ang="0">
                  <a:pos x="T4" y="T5"/>
                </a:cxn>
                <a:cxn ang="0">
                  <a:pos x="T6" y="T7"/>
                </a:cxn>
                <a:cxn ang="0">
                  <a:pos x="T8" y="T9"/>
                </a:cxn>
              </a:cxnLst>
              <a:rect l="0" t="0" r="r" b="b"/>
              <a:pathLst>
                <a:path w="231" h="744">
                  <a:moveTo>
                    <a:pt x="2" y="1"/>
                  </a:moveTo>
                  <a:cubicBezTo>
                    <a:pt x="5" y="0"/>
                    <a:pt x="57" y="166"/>
                    <a:pt x="120" y="371"/>
                  </a:cubicBezTo>
                  <a:cubicBezTo>
                    <a:pt x="182" y="576"/>
                    <a:pt x="231" y="743"/>
                    <a:pt x="229" y="743"/>
                  </a:cubicBezTo>
                  <a:cubicBezTo>
                    <a:pt x="226" y="744"/>
                    <a:pt x="174" y="578"/>
                    <a:pt x="111" y="373"/>
                  </a:cubicBezTo>
                  <a:cubicBezTo>
                    <a:pt x="49" y="168"/>
                    <a:pt x="0" y="1"/>
                    <a:pt x="2" y="1"/>
                  </a:cubicBezTo>
                  <a:close/>
                </a:path>
              </a:pathLst>
            </a:custGeom>
            <a:solidFill>
              <a:srgbClr val="365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6" name="Freeform 340">
              <a:extLst>
                <a:ext uri="{FF2B5EF4-FFF2-40B4-BE49-F238E27FC236}">
                  <a16:creationId xmlns:a16="http://schemas.microsoft.com/office/drawing/2014/main" xmlns="" id="{5E0CDC9A-61DF-4C2D-97DC-1221D7AE3772}"/>
                </a:ext>
              </a:extLst>
            </p:cNvPr>
            <p:cNvSpPr>
              <a:spLocks/>
            </p:cNvSpPr>
            <p:nvPr/>
          </p:nvSpPr>
          <p:spPr bwMode="auto">
            <a:xfrm>
              <a:off x="4880759" y="2515460"/>
              <a:ext cx="345563" cy="345563"/>
            </a:xfrm>
            <a:custGeom>
              <a:avLst/>
              <a:gdLst>
                <a:gd name="T0" fmla="*/ 359 w 359"/>
                <a:gd name="T1" fmla="*/ 0 h 362"/>
                <a:gd name="T2" fmla="*/ 284 w 359"/>
                <a:gd name="T3" fmla="*/ 24 h 362"/>
                <a:gd name="T4" fmla="*/ 125 w 359"/>
                <a:gd name="T5" fmla="*/ 127 h 362"/>
                <a:gd name="T6" fmla="*/ 23 w 359"/>
                <a:gd name="T7" fmla="*/ 286 h 362"/>
                <a:gd name="T8" fmla="*/ 0 w 359"/>
                <a:gd name="T9" fmla="*/ 361 h 362"/>
                <a:gd name="T10" fmla="*/ 3 w 359"/>
                <a:gd name="T11" fmla="*/ 340 h 362"/>
                <a:gd name="T12" fmla="*/ 18 w 359"/>
                <a:gd name="T13" fmla="*/ 284 h 362"/>
                <a:gd name="T14" fmla="*/ 119 w 359"/>
                <a:gd name="T15" fmla="*/ 121 h 362"/>
                <a:gd name="T16" fmla="*/ 281 w 359"/>
                <a:gd name="T17" fmla="*/ 18 h 362"/>
                <a:gd name="T18" fmla="*/ 338 w 359"/>
                <a:gd name="T19" fmla="*/ 3 h 362"/>
                <a:gd name="T20" fmla="*/ 359 w 359"/>
                <a:gd name="T21"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 h="362">
                  <a:moveTo>
                    <a:pt x="359" y="0"/>
                  </a:moveTo>
                  <a:cubicBezTo>
                    <a:pt x="359" y="2"/>
                    <a:pt x="329" y="6"/>
                    <a:pt x="284" y="24"/>
                  </a:cubicBezTo>
                  <a:cubicBezTo>
                    <a:pt x="238" y="41"/>
                    <a:pt x="178" y="74"/>
                    <a:pt x="125" y="127"/>
                  </a:cubicBezTo>
                  <a:cubicBezTo>
                    <a:pt x="73" y="180"/>
                    <a:pt x="40" y="240"/>
                    <a:pt x="23" y="286"/>
                  </a:cubicBezTo>
                  <a:cubicBezTo>
                    <a:pt x="6" y="331"/>
                    <a:pt x="2" y="362"/>
                    <a:pt x="0" y="361"/>
                  </a:cubicBezTo>
                  <a:cubicBezTo>
                    <a:pt x="0" y="361"/>
                    <a:pt x="0" y="354"/>
                    <a:pt x="3" y="340"/>
                  </a:cubicBezTo>
                  <a:cubicBezTo>
                    <a:pt x="5" y="327"/>
                    <a:pt x="10" y="307"/>
                    <a:pt x="18" y="284"/>
                  </a:cubicBezTo>
                  <a:cubicBezTo>
                    <a:pt x="33" y="237"/>
                    <a:pt x="66" y="175"/>
                    <a:pt x="119" y="121"/>
                  </a:cubicBezTo>
                  <a:cubicBezTo>
                    <a:pt x="173" y="67"/>
                    <a:pt x="235" y="34"/>
                    <a:pt x="281" y="18"/>
                  </a:cubicBezTo>
                  <a:cubicBezTo>
                    <a:pt x="305" y="10"/>
                    <a:pt x="324" y="5"/>
                    <a:pt x="338" y="3"/>
                  </a:cubicBezTo>
                  <a:cubicBezTo>
                    <a:pt x="351" y="0"/>
                    <a:pt x="359" y="0"/>
                    <a:pt x="359" y="0"/>
                  </a:cubicBezTo>
                </a:path>
              </a:pathLst>
            </a:custGeom>
            <a:solidFill>
              <a:srgbClr val="365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7" name="Freeform 341">
              <a:extLst>
                <a:ext uri="{FF2B5EF4-FFF2-40B4-BE49-F238E27FC236}">
                  <a16:creationId xmlns:a16="http://schemas.microsoft.com/office/drawing/2014/main" xmlns="" id="{2AA137EC-19CC-453E-A182-9C4A9DB3D502}"/>
                </a:ext>
              </a:extLst>
            </p:cNvPr>
            <p:cNvSpPr>
              <a:spLocks/>
            </p:cNvSpPr>
            <p:nvPr/>
          </p:nvSpPr>
          <p:spPr bwMode="auto">
            <a:xfrm>
              <a:off x="3589555" y="2854814"/>
              <a:ext cx="14485" cy="1086350"/>
            </a:xfrm>
            <a:custGeom>
              <a:avLst/>
              <a:gdLst>
                <a:gd name="T0" fmla="*/ 2 w 14"/>
                <a:gd name="T1" fmla="*/ 0 h 1140"/>
                <a:gd name="T2" fmla="*/ 3 w 14"/>
                <a:gd name="T3" fmla="*/ 11 h 1140"/>
                <a:gd name="T4" fmla="*/ 4 w 14"/>
                <a:gd name="T5" fmla="*/ 44 h 1140"/>
                <a:gd name="T6" fmla="*/ 6 w 14"/>
                <a:gd name="T7" fmla="*/ 167 h 1140"/>
                <a:gd name="T8" fmla="*/ 11 w 14"/>
                <a:gd name="T9" fmla="*/ 570 h 1140"/>
                <a:gd name="T10" fmla="*/ 14 w 14"/>
                <a:gd name="T11" fmla="*/ 973 h 1140"/>
                <a:gd name="T12" fmla="*/ 13 w 14"/>
                <a:gd name="T13" fmla="*/ 1095 h 1140"/>
                <a:gd name="T14" fmla="*/ 13 w 14"/>
                <a:gd name="T15" fmla="*/ 1129 h 1140"/>
                <a:gd name="T16" fmla="*/ 12 w 14"/>
                <a:gd name="T17" fmla="*/ 1140 h 1140"/>
                <a:gd name="T18" fmla="*/ 11 w 14"/>
                <a:gd name="T19" fmla="*/ 1129 h 1140"/>
                <a:gd name="T20" fmla="*/ 10 w 14"/>
                <a:gd name="T21" fmla="*/ 1095 h 1140"/>
                <a:gd name="T22" fmla="*/ 7 w 14"/>
                <a:gd name="T23" fmla="*/ 973 h 1140"/>
                <a:gd name="T24" fmla="*/ 2 w 14"/>
                <a:gd name="T25" fmla="*/ 570 h 1140"/>
                <a:gd name="T26" fmla="*/ 0 w 14"/>
                <a:gd name="T27" fmla="*/ 167 h 1140"/>
                <a:gd name="T28" fmla="*/ 0 w 14"/>
                <a:gd name="T29" fmla="*/ 44 h 1140"/>
                <a:gd name="T30" fmla="*/ 1 w 14"/>
                <a:gd name="T31" fmla="*/ 11 h 1140"/>
                <a:gd name="T32" fmla="*/ 2 w 14"/>
                <a:gd name="T33" fmla="*/ 0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140">
                  <a:moveTo>
                    <a:pt x="2" y="0"/>
                  </a:moveTo>
                  <a:cubicBezTo>
                    <a:pt x="2" y="0"/>
                    <a:pt x="2" y="4"/>
                    <a:pt x="3" y="11"/>
                  </a:cubicBezTo>
                  <a:cubicBezTo>
                    <a:pt x="3" y="20"/>
                    <a:pt x="3" y="31"/>
                    <a:pt x="4" y="44"/>
                  </a:cubicBezTo>
                  <a:cubicBezTo>
                    <a:pt x="4" y="74"/>
                    <a:pt x="5" y="116"/>
                    <a:pt x="6" y="167"/>
                  </a:cubicBezTo>
                  <a:cubicBezTo>
                    <a:pt x="8" y="271"/>
                    <a:pt x="9" y="413"/>
                    <a:pt x="11" y="570"/>
                  </a:cubicBezTo>
                  <a:cubicBezTo>
                    <a:pt x="12" y="727"/>
                    <a:pt x="13" y="869"/>
                    <a:pt x="14" y="973"/>
                  </a:cubicBezTo>
                  <a:cubicBezTo>
                    <a:pt x="13" y="1024"/>
                    <a:pt x="13" y="1065"/>
                    <a:pt x="13" y="1095"/>
                  </a:cubicBezTo>
                  <a:cubicBezTo>
                    <a:pt x="13" y="1109"/>
                    <a:pt x="13" y="1120"/>
                    <a:pt x="13" y="1129"/>
                  </a:cubicBezTo>
                  <a:cubicBezTo>
                    <a:pt x="12" y="1136"/>
                    <a:pt x="12" y="1140"/>
                    <a:pt x="12" y="1140"/>
                  </a:cubicBezTo>
                  <a:cubicBezTo>
                    <a:pt x="12" y="1140"/>
                    <a:pt x="11" y="1136"/>
                    <a:pt x="11" y="1129"/>
                  </a:cubicBezTo>
                  <a:cubicBezTo>
                    <a:pt x="11" y="1120"/>
                    <a:pt x="10" y="1109"/>
                    <a:pt x="10" y="1095"/>
                  </a:cubicBezTo>
                  <a:cubicBezTo>
                    <a:pt x="9" y="1065"/>
                    <a:pt x="8" y="1024"/>
                    <a:pt x="7" y="973"/>
                  </a:cubicBezTo>
                  <a:cubicBezTo>
                    <a:pt x="6" y="869"/>
                    <a:pt x="4" y="727"/>
                    <a:pt x="2" y="570"/>
                  </a:cubicBezTo>
                  <a:cubicBezTo>
                    <a:pt x="2" y="413"/>
                    <a:pt x="1" y="271"/>
                    <a:pt x="0" y="167"/>
                  </a:cubicBezTo>
                  <a:cubicBezTo>
                    <a:pt x="0" y="116"/>
                    <a:pt x="0" y="74"/>
                    <a:pt x="0" y="44"/>
                  </a:cubicBezTo>
                  <a:cubicBezTo>
                    <a:pt x="1" y="31"/>
                    <a:pt x="1" y="20"/>
                    <a:pt x="1" y="11"/>
                  </a:cubicBezTo>
                  <a:cubicBezTo>
                    <a:pt x="1" y="4"/>
                    <a:pt x="1" y="0"/>
                    <a:pt x="2" y="0"/>
                  </a:cubicBezTo>
                </a:path>
              </a:pathLst>
            </a:custGeom>
            <a:solidFill>
              <a:srgbClr val="365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8" name="Freeform 342">
              <a:extLst>
                <a:ext uri="{FF2B5EF4-FFF2-40B4-BE49-F238E27FC236}">
                  <a16:creationId xmlns:a16="http://schemas.microsoft.com/office/drawing/2014/main" xmlns="" id="{7FC610AC-7236-437D-83C0-E1528A62555D}"/>
                </a:ext>
              </a:extLst>
            </p:cNvPr>
            <p:cNvSpPr>
              <a:spLocks/>
            </p:cNvSpPr>
            <p:nvPr/>
          </p:nvSpPr>
          <p:spPr bwMode="auto">
            <a:xfrm>
              <a:off x="4173080" y="5044067"/>
              <a:ext cx="192439" cy="1198089"/>
            </a:xfrm>
            <a:custGeom>
              <a:avLst/>
              <a:gdLst>
                <a:gd name="T0" fmla="*/ 201 w 201"/>
                <a:gd name="T1" fmla="*/ 1257 h 1257"/>
                <a:gd name="T2" fmla="*/ 197 w 201"/>
                <a:gd name="T3" fmla="*/ 1245 h 1257"/>
                <a:gd name="T4" fmla="*/ 189 w 201"/>
                <a:gd name="T5" fmla="*/ 1208 h 1257"/>
                <a:gd name="T6" fmla="*/ 161 w 201"/>
                <a:gd name="T7" fmla="*/ 1075 h 1257"/>
                <a:gd name="T8" fmla="*/ 81 w 201"/>
                <a:gd name="T9" fmla="*/ 632 h 1257"/>
                <a:gd name="T10" fmla="*/ 19 w 201"/>
                <a:gd name="T11" fmla="*/ 186 h 1257"/>
                <a:gd name="T12" fmla="*/ 4 w 201"/>
                <a:gd name="T13" fmla="*/ 50 h 1257"/>
                <a:gd name="T14" fmla="*/ 0 w 201"/>
                <a:gd name="T15" fmla="*/ 13 h 1257"/>
                <a:gd name="T16" fmla="*/ 0 w 201"/>
                <a:gd name="T17" fmla="*/ 0 h 1257"/>
                <a:gd name="T18" fmla="*/ 2 w 201"/>
                <a:gd name="T19" fmla="*/ 13 h 1257"/>
                <a:gd name="T20" fmla="*/ 7 w 201"/>
                <a:gd name="T21" fmla="*/ 50 h 1257"/>
                <a:gd name="T22" fmla="*/ 25 w 201"/>
                <a:gd name="T23" fmla="*/ 185 h 1257"/>
                <a:gd name="T24" fmla="*/ 90 w 201"/>
                <a:gd name="T25" fmla="*/ 630 h 1257"/>
                <a:gd name="T26" fmla="*/ 167 w 201"/>
                <a:gd name="T27" fmla="*/ 1074 h 1257"/>
                <a:gd name="T28" fmla="*/ 192 w 201"/>
                <a:gd name="T29" fmla="*/ 1208 h 1257"/>
                <a:gd name="T30" fmla="*/ 199 w 201"/>
                <a:gd name="T31" fmla="*/ 1244 h 1257"/>
                <a:gd name="T32" fmla="*/ 201 w 201"/>
                <a:gd name="T33" fmla="*/ 1257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1" h="1257">
                  <a:moveTo>
                    <a:pt x="201" y="1257"/>
                  </a:moveTo>
                  <a:cubicBezTo>
                    <a:pt x="200" y="1257"/>
                    <a:pt x="199" y="1253"/>
                    <a:pt x="197" y="1245"/>
                  </a:cubicBezTo>
                  <a:cubicBezTo>
                    <a:pt x="195" y="1235"/>
                    <a:pt x="192" y="1223"/>
                    <a:pt x="189" y="1208"/>
                  </a:cubicBezTo>
                  <a:cubicBezTo>
                    <a:pt x="182" y="1177"/>
                    <a:pt x="172" y="1131"/>
                    <a:pt x="161" y="1075"/>
                  </a:cubicBezTo>
                  <a:cubicBezTo>
                    <a:pt x="138" y="962"/>
                    <a:pt x="109" y="805"/>
                    <a:pt x="81" y="632"/>
                  </a:cubicBezTo>
                  <a:cubicBezTo>
                    <a:pt x="54" y="458"/>
                    <a:pt x="33" y="300"/>
                    <a:pt x="19" y="186"/>
                  </a:cubicBezTo>
                  <a:cubicBezTo>
                    <a:pt x="12" y="128"/>
                    <a:pt x="7" y="82"/>
                    <a:pt x="4" y="50"/>
                  </a:cubicBezTo>
                  <a:cubicBezTo>
                    <a:pt x="2" y="35"/>
                    <a:pt x="1" y="22"/>
                    <a:pt x="0" y="13"/>
                  </a:cubicBezTo>
                  <a:cubicBezTo>
                    <a:pt x="0" y="5"/>
                    <a:pt x="0" y="0"/>
                    <a:pt x="0" y="0"/>
                  </a:cubicBezTo>
                  <a:cubicBezTo>
                    <a:pt x="0" y="0"/>
                    <a:pt x="1" y="4"/>
                    <a:pt x="2" y="13"/>
                  </a:cubicBezTo>
                  <a:cubicBezTo>
                    <a:pt x="3" y="22"/>
                    <a:pt x="5" y="34"/>
                    <a:pt x="7" y="50"/>
                  </a:cubicBezTo>
                  <a:cubicBezTo>
                    <a:pt x="12" y="82"/>
                    <a:pt x="18" y="128"/>
                    <a:pt x="25" y="185"/>
                  </a:cubicBezTo>
                  <a:cubicBezTo>
                    <a:pt x="40" y="299"/>
                    <a:pt x="62" y="457"/>
                    <a:pt x="90" y="630"/>
                  </a:cubicBezTo>
                  <a:cubicBezTo>
                    <a:pt x="118" y="804"/>
                    <a:pt x="146" y="960"/>
                    <a:pt x="167" y="1074"/>
                  </a:cubicBezTo>
                  <a:cubicBezTo>
                    <a:pt x="177" y="1130"/>
                    <a:pt x="186" y="1175"/>
                    <a:pt x="192" y="1208"/>
                  </a:cubicBezTo>
                  <a:cubicBezTo>
                    <a:pt x="195" y="1223"/>
                    <a:pt x="197" y="1235"/>
                    <a:pt x="199" y="1244"/>
                  </a:cubicBezTo>
                  <a:cubicBezTo>
                    <a:pt x="200" y="1253"/>
                    <a:pt x="201" y="1257"/>
                    <a:pt x="201" y="1257"/>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9" name="Freeform 343">
              <a:extLst>
                <a:ext uri="{FF2B5EF4-FFF2-40B4-BE49-F238E27FC236}">
                  <a16:creationId xmlns:a16="http://schemas.microsoft.com/office/drawing/2014/main" xmlns="" id="{0F5611F1-B7D3-4E0E-850A-C9CDEF0ADBD0}"/>
                </a:ext>
              </a:extLst>
            </p:cNvPr>
            <p:cNvSpPr>
              <a:spLocks/>
            </p:cNvSpPr>
            <p:nvPr/>
          </p:nvSpPr>
          <p:spPr bwMode="auto">
            <a:xfrm>
              <a:off x="4460704" y="4239132"/>
              <a:ext cx="807002" cy="57939"/>
            </a:xfrm>
            <a:custGeom>
              <a:avLst/>
              <a:gdLst>
                <a:gd name="T0" fmla="*/ 841 w 841"/>
                <a:gd name="T1" fmla="*/ 3 h 61"/>
                <a:gd name="T2" fmla="*/ 421 w 841"/>
                <a:gd name="T3" fmla="*/ 35 h 61"/>
                <a:gd name="T4" fmla="*/ 1 w 841"/>
                <a:gd name="T5" fmla="*/ 58 h 61"/>
                <a:gd name="T6" fmla="*/ 420 w 841"/>
                <a:gd name="T7" fmla="*/ 26 h 61"/>
                <a:gd name="T8" fmla="*/ 841 w 841"/>
                <a:gd name="T9" fmla="*/ 3 h 61"/>
              </a:gdLst>
              <a:ahLst/>
              <a:cxnLst>
                <a:cxn ang="0">
                  <a:pos x="T0" y="T1"/>
                </a:cxn>
                <a:cxn ang="0">
                  <a:pos x="T2" y="T3"/>
                </a:cxn>
                <a:cxn ang="0">
                  <a:pos x="T4" y="T5"/>
                </a:cxn>
                <a:cxn ang="0">
                  <a:pos x="T6" y="T7"/>
                </a:cxn>
                <a:cxn ang="0">
                  <a:pos x="T8" y="T9"/>
                </a:cxn>
              </a:cxnLst>
              <a:rect l="0" t="0" r="r" b="b"/>
              <a:pathLst>
                <a:path w="841" h="61">
                  <a:moveTo>
                    <a:pt x="841" y="3"/>
                  </a:moveTo>
                  <a:cubicBezTo>
                    <a:pt x="841" y="5"/>
                    <a:pt x="653" y="19"/>
                    <a:pt x="421" y="35"/>
                  </a:cubicBezTo>
                  <a:cubicBezTo>
                    <a:pt x="189" y="50"/>
                    <a:pt x="1" y="61"/>
                    <a:pt x="1" y="58"/>
                  </a:cubicBezTo>
                  <a:cubicBezTo>
                    <a:pt x="0" y="56"/>
                    <a:pt x="188" y="41"/>
                    <a:pt x="420" y="26"/>
                  </a:cubicBezTo>
                  <a:cubicBezTo>
                    <a:pt x="652" y="11"/>
                    <a:pt x="840" y="0"/>
                    <a:pt x="841" y="3"/>
                  </a:cubicBezTo>
                </a:path>
              </a:pathLst>
            </a:custGeom>
            <a:solidFill>
              <a:srgbClr val="365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0" name="Freeform 344">
              <a:extLst>
                <a:ext uri="{FF2B5EF4-FFF2-40B4-BE49-F238E27FC236}">
                  <a16:creationId xmlns:a16="http://schemas.microsoft.com/office/drawing/2014/main" xmlns="" id="{BECDD47F-94A7-4834-85C5-6D50B49BC574}"/>
                </a:ext>
              </a:extLst>
            </p:cNvPr>
            <p:cNvSpPr>
              <a:spLocks/>
            </p:cNvSpPr>
            <p:nvPr/>
          </p:nvSpPr>
          <p:spPr bwMode="auto">
            <a:xfrm>
              <a:off x="1698274" y="2898267"/>
              <a:ext cx="380739" cy="2932108"/>
            </a:xfrm>
            <a:custGeom>
              <a:avLst/>
              <a:gdLst>
                <a:gd name="T0" fmla="*/ 318 w 396"/>
                <a:gd name="T1" fmla="*/ 3076 h 3076"/>
                <a:gd name="T2" fmla="*/ 322 w 396"/>
                <a:gd name="T3" fmla="*/ 3068 h 3076"/>
                <a:gd name="T4" fmla="*/ 332 w 396"/>
                <a:gd name="T5" fmla="*/ 3046 h 3076"/>
                <a:gd name="T6" fmla="*/ 362 w 396"/>
                <a:gd name="T7" fmla="*/ 2958 h 3076"/>
                <a:gd name="T8" fmla="*/ 360 w 396"/>
                <a:gd name="T9" fmla="*/ 2618 h 3076"/>
                <a:gd name="T10" fmla="*/ 297 w 396"/>
                <a:gd name="T11" fmla="*/ 2390 h 3076"/>
                <a:gd name="T12" fmla="*/ 214 w 396"/>
                <a:gd name="T13" fmla="*/ 2130 h 3076"/>
                <a:gd name="T14" fmla="*/ 173 w 396"/>
                <a:gd name="T15" fmla="*/ 1831 h 3076"/>
                <a:gd name="T16" fmla="*/ 242 w 396"/>
                <a:gd name="T17" fmla="*/ 1514 h 3076"/>
                <a:gd name="T18" fmla="*/ 323 w 396"/>
                <a:gd name="T19" fmla="*/ 1203 h 3076"/>
                <a:gd name="T20" fmla="*/ 266 w 396"/>
                <a:gd name="T21" fmla="*/ 915 h 3076"/>
                <a:gd name="T22" fmla="*/ 120 w 396"/>
                <a:gd name="T23" fmla="*/ 685 h 3076"/>
                <a:gd name="T24" fmla="*/ 32 w 396"/>
                <a:gd name="T25" fmla="*/ 464 h 3076"/>
                <a:gd name="T26" fmla="*/ 27 w 396"/>
                <a:gd name="T27" fmla="*/ 121 h 3076"/>
                <a:gd name="T28" fmla="*/ 62 w 396"/>
                <a:gd name="T29" fmla="*/ 0 h 3076"/>
                <a:gd name="T30" fmla="*/ 60 w 396"/>
                <a:gd name="T31" fmla="*/ 8 h 3076"/>
                <a:gd name="T32" fmla="*/ 53 w 396"/>
                <a:gd name="T33" fmla="*/ 31 h 3076"/>
                <a:gd name="T34" fmla="*/ 31 w 396"/>
                <a:gd name="T35" fmla="*/ 122 h 3076"/>
                <a:gd name="T36" fmla="*/ 40 w 396"/>
                <a:gd name="T37" fmla="*/ 462 h 3076"/>
                <a:gd name="T38" fmla="*/ 128 w 396"/>
                <a:gd name="T39" fmla="*/ 680 h 3076"/>
                <a:gd name="T40" fmla="*/ 274 w 396"/>
                <a:gd name="T41" fmla="*/ 910 h 3076"/>
                <a:gd name="T42" fmla="*/ 333 w 396"/>
                <a:gd name="T43" fmla="*/ 1204 h 3076"/>
                <a:gd name="T44" fmla="*/ 253 w 396"/>
                <a:gd name="T45" fmla="*/ 1518 h 3076"/>
                <a:gd name="T46" fmla="*/ 183 w 396"/>
                <a:gd name="T47" fmla="*/ 1831 h 3076"/>
                <a:gd name="T48" fmla="*/ 223 w 396"/>
                <a:gd name="T49" fmla="*/ 2127 h 3076"/>
                <a:gd name="T50" fmla="*/ 305 w 396"/>
                <a:gd name="T51" fmla="*/ 2387 h 3076"/>
                <a:gd name="T52" fmla="*/ 367 w 396"/>
                <a:gd name="T53" fmla="*/ 2616 h 3076"/>
                <a:gd name="T54" fmla="*/ 366 w 396"/>
                <a:gd name="T55" fmla="*/ 2959 h 3076"/>
                <a:gd name="T56" fmla="*/ 334 w 396"/>
                <a:gd name="T57" fmla="*/ 3047 h 3076"/>
                <a:gd name="T58" fmla="*/ 323 w 396"/>
                <a:gd name="T59" fmla="*/ 3068 h 3076"/>
                <a:gd name="T60" fmla="*/ 318 w 396"/>
                <a:gd name="T61" fmla="*/ 3076 h 3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6" h="3076">
                  <a:moveTo>
                    <a:pt x="318" y="3076"/>
                  </a:moveTo>
                  <a:cubicBezTo>
                    <a:pt x="318" y="3075"/>
                    <a:pt x="319" y="3073"/>
                    <a:pt x="322" y="3068"/>
                  </a:cubicBezTo>
                  <a:cubicBezTo>
                    <a:pt x="324" y="3062"/>
                    <a:pt x="328" y="3055"/>
                    <a:pt x="332" y="3046"/>
                  </a:cubicBezTo>
                  <a:cubicBezTo>
                    <a:pt x="341" y="3026"/>
                    <a:pt x="352" y="2997"/>
                    <a:pt x="362" y="2958"/>
                  </a:cubicBezTo>
                  <a:cubicBezTo>
                    <a:pt x="382" y="2880"/>
                    <a:pt x="389" y="2760"/>
                    <a:pt x="360" y="2618"/>
                  </a:cubicBezTo>
                  <a:cubicBezTo>
                    <a:pt x="346" y="2547"/>
                    <a:pt x="324" y="2470"/>
                    <a:pt x="297" y="2390"/>
                  </a:cubicBezTo>
                  <a:cubicBezTo>
                    <a:pt x="270" y="2308"/>
                    <a:pt x="239" y="2222"/>
                    <a:pt x="214" y="2130"/>
                  </a:cubicBezTo>
                  <a:cubicBezTo>
                    <a:pt x="188" y="2037"/>
                    <a:pt x="169" y="1936"/>
                    <a:pt x="173" y="1831"/>
                  </a:cubicBezTo>
                  <a:cubicBezTo>
                    <a:pt x="176" y="1725"/>
                    <a:pt x="208" y="1619"/>
                    <a:pt x="242" y="1514"/>
                  </a:cubicBezTo>
                  <a:cubicBezTo>
                    <a:pt x="276" y="1409"/>
                    <a:pt x="312" y="1306"/>
                    <a:pt x="323" y="1203"/>
                  </a:cubicBezTo>
                  <a:cubicBezTo>
                    <a:pt x="335" y="1099"/>
                    <a:pt x="313" y="998"/>
                    <a:pt x="266" y="915"/>
                  </a:cubicBezTo>
                  <a:cubicBezTo>
                    <a:pt x="220" y="831"/>
                    <a:pt x="163" y="759"/>
                    <a:pt x="120" y="685"/>
                  </a:cubicBezTo>
                  <a:cubicBezTo>
                    <a:pt x="76" y="611"/>
                    <a:pt x="49" y="535"/>
                    <a:pt x="32" y="464"/>
                  </a:cubicBezTo>
                  <a:cubicBezTo>
                    <a:pt x="0" y="321"/>
                    <a:pt x="11" y="200"/>
                    <a:pt x="27" y="121"/>
                  </a:cubicBezTo>
                  <a:cubicBezTo>
                    <a:pt x="43" y="41"/>
                    <a:pt x="62" y="0"/>
                    <a:pt x="62" y="0"/>
                  </a:cubicBezTo>
                  <a:cubicBezTo>
                    <a:pt x="62" y="0"/>
                    <a:pt x="62" y="3"/>
                    <a:pt x="60" y="8"/>
                  </a:cubicBezTo>
                  <a:cubicBezTo>
                    <a:pt x="58" y="14"/>
                    <a:pt x="56" y="21"/>
                    <a:pt x="53" y="31"/>
                  </a:cubicBezTo>
                  <a:cubicBezTo>
                    <a:pt x="47" y="52"/>
                    <a:pt x="38" y="82"/>
                    <a:pt x="31" y="122"/>
                  </a:cubicBezTo>
                  <a:cubicBezTo>
                    <a:pt x="16" y="201"/>
                    <a:pt x="6" y="321"/>
                    <a:pt x="40" y="462"/>
                  </a:cubicBezTo>
                  <a:cubicBezTo>
                    <a:pt x="57" y="532"/>
                    <a:pt x="84" y="607"/>
                    <a:pt x="128" y="680"/>
                  </a:cubicBezTo>
                  <a:cubicBezTo>
                    <a:pt x="170" y="754"/>
                    <a:pt x="228" y="825"/>
                    <a:pt x="274" y="910"/>
                  </a:cubicBezTo>
                  <a:cubicBezTo>
                    <a:pt x="322" y="994"/>
                    <a:pt x="346" y="1099"/>
                    <a:pt x="333" y="1204"/>
                  </a:cubicBezTo>
                  <a:cubicBezTo>
                    <a:pt x="323" y="1309"/>
                    <a:pt x="287" y="1413"/>
                    <a:pt x="253" y="1518"/>
                  </a:cubicBezTo>
                  <a:cubicBezTo>
                    <a:pt x="218" y="1623"/>
                    <a:pt x="187" y="1727"/>
                    <a:pt x="183" y="1831"/>
                  </a:cubicBezTo>
                  <a:cubicBezTo>
                    <a:pt x="179" y="1935"/>
                    <a:pt x="199" y="2035"/>
                    <a:pt x="223" y="2127"/>
                  </a:cubicBezTo>
                  <a:cubicBezTo>
                    <a:pt x="248" y="2219"/>
                    <a:pt x="279" y="2305"/>
                    <a:pt x="305" y="2387"/>
                  </a:cubicBezTo>
                  <a:cubicBezTo>
                    <a:pt x="332" y="2468"/>
                    <a:pt x="354" y="2545"/>
                    <a:pt x="367" y="2616"/>
                  </a:cubicBezTo>
                  <a:cubicBezTo>
                    <a:pt x="396" y="2760"/>
                    <a:pt x="388" y="2880"/>
                    <a:pt x="366" y="2959"/>
                  </a:cubicBezTo>
                  <a:cubicBezTo>
                    <a:pt x="355" y="2998"/>
                    <a:pt x="343" y="3028"/>
                    <a:pt x="334" y="3047"/>
                  </a:cubicBezTo>
                  <a:cubicBezTo>
                    <a:pt x="329" y="3056"/>
                    <a:pt x="325" y="3063"/>
                    <a:pt x="323" y="3068"/>
                  </a:cubicBezTo>
                  <a:cubicBezTo>
                    <a:pt x="320" y="3073"/>
                    <a:pt x="319" y="3076"/>
                    <a:pt x="318" y="3076"/>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481" name="Group 480">
              <a:extLst>
                <a:ext uri="{FF2B5EF4-FFF2-40B4-BE49-F238E27FC236}">
                  <a16:creationId xmlns:a16="http://schemas.microsoft.com/office/drawing/2014/main" xmlns="" id="{50BB599B-5248-4EF0-BE02-E2D2A726A27C}"/>
                </a:ext>
              </a:extLst>
            </p:cNvPr>
            <p:cNvGrpSpPr/>
            <p:nvPr/>
          </p:nvGrpSpPr>
          <p:grpSpPr>
            <a:xfrm>
              <a:off x="1785181" y="3196237"/>
              <a:ext cx="184162" cy="426265"/>
              <a:chOff x="1033029" y="3800905"/>
              <a:chExt cx="184162" cy="426265"/>
            </a:xfrm>
          </p:grpSpPr>
          <p:sp>
            <p:nvSpPr>
              <p:cNvPr id="482" name="Freeform 345">
                <a:extLst>
                  <a:ext uri="{FF2B5EF4-FFF2-40B4-BE49-F238E27FC236}">
                    <a16:creationId xmlns:a16="http://schemas.microsoft.com/office/drawing/2014/main" xmlns="" id="{1B82B9F3-32E1-4A08-A041-E0F089DD8493}"/>
                  </a:ext>
                </a:extLst>
              </p:cNvPr>
              <p:cNvSpPr>
                <a:spLocks/>
              </p:cNvSpPr>
              <p:nvPr/>
            </p:nvSpPr>
            <p:spPr bwMode="auto">
              <a:xfrm>
                <a:off x="1033029" y="3800905"/>
                <a:ext cx="184162" cy="426263"/>
              </a:xfrm>
              <a:custGeom>
                <a:avLst/>
                <a:gdLst>
                  <a:gd name="T0" fmla="*/ 87 w 192"/>
                  <a:gd name="T1" fmla="*/ 447 h 447"/>
                  <a:gd name="T2" fmla="*/ 156 w 192"/>
                  <a:gd name="T3" fmla="*/ 6 h 447"/>
                  <a:gd name="T4" fmla="*/ 173 w 192"/>
                  <a:gd name="T5" fmla="*/ 10 h 447"/>
                  <a:gd name="T6" fmla="*/ 87 w 192"/>
                  <a:gd name="T7" fmla="*/ 447 h 447"/>
                </a:gdLst>
                <a:ahLst/>
                <a:cxnLst>
                  <a:cxn ang="0">
                    <a:pos x="T0" y="T1"/>
                  </a:cxn>
                  <a:cxn ang="0">
                    <a:pos x="T2" y="T3"/>
                  </a:cxn>
                  <a:cxn ang="0">
                    <a:pos x="T4" y="T5"/>
                  </a:cxn>
                  <a:cxn ang="0">
                    <a:pos x="T6" y="T7"/>
                  </a:cxn>
                </a:cxnLst>
                <a:rect l="0" t="0" r="r" b="b"/>
                <a:pathLst>
                  <a:path w="192" h="447">
                    <a:moveTo>
                      <a:pt x="87" y="447"/>
                    </a:moveTo>
                    <a:cubicBezTo>
                      <a:pt x="87" y="447"/>
                      <a:pt x="0" y="169"/>
                      <a:pt x="156" y="6"/>
                    </a:cubicBezTo>
                    <a:cubicBezTo>
                      <a:pt x="162" y="0"/>
                      <a:pt x="171" y="3"/>
                      <a:pt x="173" y="10"/>
                    </a:cubicBezTo>
                    <a:cubicBezTo>
                      <a:pt x="181" y="56"/>
                      <a:pt x="192" y="197"/>
                      <a:pt x="87" y="447"/>
                    </a:cubicBezTo>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3" name="Freeform 346">
                <a:extLst>
                  <a:ext uri="{FF2B5EF4-FFF2-40B4-BE49-F238E27FC236}">
                    <a16:creationId xmlns:a16="http://schemas.microsoft.com/office/drawing/2014/main" xmlns="" id="{38A10E24-5B7B-409A-B84C-9008B35354A1}"/>
                  </a:ext>
                </a:extLst>
              </p:cNvPr>
              <p:cNvSpPr>
                <a:spLocks/>
              </p:cNvSpPr>
              <p:nvPr/>
            </p:nvSpPr>
            <p:spPr bwMode="auto">
              <a:xfrm>
                <a:off x="1113731" y="3894021"/>
                <a:ext cx="55870" cy="333149"/>
              </a:xfrm>
              <a:custGeom>
                <a:avLst/>
                <a:gdLst>
                  <a:gd name="T0" fmla="*/ 56 w 58"/>
                  <a:gd name="T1" fmla="*/ 0 h 349"/>
                  <a:gd name="T2" fmla="*/ 50 w 58"/>
                  <a:gd name="T3" fmla="*/ 52 h 349"/>
                  <a:gd name="T4" fmla="*/ 30 w 58"/>
                  <a:gd name="T5" fmla="*/ 175 h 349"/>
                  <a:gd name="T6" fmla="*/ 11 w 58"/>
                  <a:gd name="T7" fmla="*/ 298 h 349"/>
                  <a:gd name="T8" fmla="*/ 2 w 58"/>
                  <a:gd name="T9" fmla="*/ 348 h 349"/>
                  <a:gd name="T10" fmla="*/ 3 w 58"/>
                  <a:gd name="T11" fmla="*/ 297 h 349"/>
                  <a:gd name="T12" fmla="*/ 20 w 58"/>
                  <a:gd name="T13" fmla="*/ 173 h 349"/>
                  <a:gd name="T14" fmla="*/ 43 w 58"/>
                  <a:gd name="T15" fmla="*/ 50 h 349"/>
                  <a:gd name="T16" fmla="*/ 56 w 58"/>
                  <a:gd name="T17" fmla="*/ 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349">
                    <a:moveTo>
                      <a:pt x="56" y="0"/>
                    </a:moveTo>
                    <a:cubicBezTo>
                      <a:pt x="58" y="1"/>
                      <a:pt x="55" y="20"/>
                      <a:pt x="50" y="52"/>
                    </a:cubicBezTo>
                    <a:cubicBezTo>
                      <a:pt x="45" y="87"/>
                      <a:pt x="38" y="129"/>
                      <a:pt x="30" y="175"/>
                    </a:cubicBezTo>
                    <a:cubicBezTo>
                      <a:pt x="23" y="221"/>
                      <a:pt x="17" y="262"/>
                      <a:pt x="11" y="298"/>
                    </a:cubicBezTo>
                    <a:cubicBezTo>
                      <a:pt x="6" y="329"/>
                      <a:pt x="3" y="349"/>
                      <a:pt x="2" y="348"/>
                    </a:cubicBezTo>
                    <a:cubicBezTo>
                      <a:pt x="0" y="348"/>
                      <a:pt x="0" y="328"/>
                      <a:pt x="3" y="297"/>
                    </a:cubicBezTo>
                    <a:cubicBezTo>
                      <a:pt x="6" y="265"/>
                      <a:pt x="12" y="221"/>
                      <a:pt x="20" y="173"/>
                    </a:cubicBezTo>
                    <a:cubicBezTo>
                      <a:pt x="28" y="125"/>
                      <a:pt x="36" y="82"/>
                      <a:pt x="43" y="50"/>
                    </a:cubicBezTo>
                    <a:cubicBezTo>
                      <a:pt x="50" y="19"/>
                      <a:pt x="55" y="0"/>
                      <a:pt x="56" y="0"/>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84" name="Group 483">
              <a:extLst>
                <a:ext uri="{FF2B5EF4-FFF2-40B4-BE49-F238E27FC236}">
                  <a16:creationId xmlns:a16="http://schemas.microsoft.com/office/drawing/2014/main" xmlns="" id="{EDBB84AE-DE7F-4B0E-B446-DD468269E998}"/>
                </a:ext>
              </a:extLst>
            </p:cNvPr>
            <p:cNvGrpSpPr/>
            <p:nvPr/>
          </p:nvGrpSpPr>
          <p:grpSpPr>
            <a:xfrm>
              <a:off x="1965207" y="3903916"/>
              <a:ext cx="273140" cy="343495"/>
              <a:chOff x="1213055" y="4508584"/>
              <a:chExt cx="273140" cy="343495"/>
            </a:xfrm>
          </p:grpSpPr>
          <p:sp>
            <p:nvSpPr>
              <p:cNvPr id="485" name="Freeform 347">
                <a:extLst>
                  <a:ext uri="{FF2B5EF4-FFF2-40B4-BE49-F238E27FC236}">
                    <a16:creationId xmlns:a16="http://schemas.microsoft.com/office/drawing/2014/main" xmlns="" id="{FBD9E6A8-8252-4149-B442-51B419187311}"/>
                  </a:ext>
                </a:extLst>
              </p:cNvPr>
              <p:cNvSpPr>
                <a:spLocks/>
              </p:cNvSpPr>
              <p:nvPr/>
            </p:nvSpPr>
            <p:spPr bwMode="auto">
              <a:xfrm>
                <a:off x="1215123" y="4508584"/>
                <a:ext cx="271072" cy="343493"/>
              </a:xfrm>
              <a:custGeom>
                <a:avLst/>
                <a:gdLst>
                  <a:gd name="T0" fmla="*/ 0 w 283"/>
                  <a:gd name="T1" fmla="*/ 360 h 360"/>
                  <a:gd name="T2" fmla="*/ 268 w 283"/>
                  <a:gd name="T3" fmla="*/ 2 h 360"/>
                  <a:gd name="T4" fmla="*/ 280 w 283"/>
                  <a:gd name="T5" fmla="*/ 14 h 360"/>
                  <a:gd name="T6" fmla="*/ 0 w 283"/>
                  <a:gd name="T7" fmla="*/ 360 h 360"/>
                </a:gdLst>
                <a:ahLst/>
                <a:cxnLst>
                  <a:cxn ang="0">
                    <a:pos x="T0" y="T1"/>
                  </a:cxn>
                  <a:cxn ang="0">
                    <a:pos x="T2" y="T3"/>
                  </a:cxn>
                  <a:cxn ang="0">
                    <a:pos x="T4" y="T5"/>
                  </a:cxn>
                  <a:cxn ang="0">
                    <a:pos x="T6" y="T7"/>
                  </a:cxn>
                </a:cxnLst>
                <a:rect l="0" t="0" r="r" b="b"/>
                <a:pathLst>
                  <a:path w="283" h="360">
                    <a:moveTo>
                      <a:pt x="0" y="360"/>
                    </a:moveTo>
                    <a:cubicBezTo>
                      <a:pt x="0" y="360"/>
                      <a:pt x="54" y="73"/>
                      <a:pt x="268" y="2"/>
                    </a:cubicBezTo>
                    <a:cubicBezTo>
                      <a:pt x="276" y="0"/>
                      <a:pt x="283" y="7"/>
                      <a:pt x="280" y="14"/>
                    </a:cubicBezTo>
                    <a:cubicBezTo>
                      <a:pt x="266" y="59"/>
                      <a:pt x="210" y="188"/>
                      <a:pt x="0" y="360"/>
                    </a:cubicBezTo>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6" name="Freeform 348">
                <a:extLst>
                  <a:ext uri="{FF2B5EF4-FFF2-40B4-BE49-F238E27FC236}">
                    <a16:creationId xmlns:a16="http://schemas.microsoft.com/office/drawing/2014/main" xmlns="" id="{0B93C529-856C-4E75-AD34-2D1B9945AF34}"/>
                  </a:ext>
                </a:extLst>
              </p:cNvPr>
              <p:cNvSpPr>
                <a:spLocks/>
              </p:cNvSpPr>
              <p:nvPr/>
            </p:nvSpPr>
            <p:spPr bwMode="auto">
              <a:xfrm>
                <a:off x="1213055" y="4581008"/>
                <a:ext cx="204855" cy="271071"/>
              </a:xfrm>
              <a:custGeom>
                <a:avLst/>
                <a:gdLst>
                  <a:gd name="T0" fmla="*/ 212 w 213"/>
                  <a:gd name="T1" fmla="*/ 1 h 284"/>
                  <a:gd name="T2" fmla="*/ 182 w 213"/>
                  <a:gd name="T3" fmla="*/ 44 h 284"/>
                  <a:gd name="T4" fmla="*/ 107 w 213"/>
                  <a:gd name="T5" fmla="*/ 143 h 284"/>
                  <a:gd name="T6" fmla="*/ 33 w 213"/>
                  <a:gd name="T7" fmla="*/ 243 h 284"/>
                  <a:gd name="T8" fmla="*/ 1 w 213"/>
                  <a:gd name="T9" fmla="*/ 284 h 284"/>
                  <a:gd name="T10" fmla="*/ 26 w 213"/>
                  <a:gd name="T11" fmla="*/ 238 h 284"/>
                  <a:gd name="T12" fmla="*/ 99 w 213"/>
                  <a:gd name="T13" fmla="*/ 137 h 284"/>
                  <a:gd name="T14" fmla="*/ 176 w 213"/>
                  <a:gd name="T15" fmla="*/ 39 h 284"/>
                  <a:gd name="T16" fmla="*/ 212 w 213"/>
                  <a:gd name="T17" fmla="*/ 1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84">
                    <a:moveTo>
                      <a:pt x="212" y="1"/>
                    </a:moveTo>
                    <a:cubicBezTo>
                      <a:pt x="213" y="2"/>
                      <a:pt x="201" y="18"/>
                      <a:pt x="182" y="44"/>
                    </a:cubicBezTo>
                    <a:cubicBezTo>
                      <a:pt x="161" y="73"/>
                      <a:pt x="135" y="106"/>
                      <a:pt x="107" y="143"/>
                    </a:cubicBezTo>
                    <a:cubicBezTo>
                      <a:pt x="79" y="181"/>
                      <a:pt x="54" y="214"/>
                      <a:pt x="33" y="243"/>
                    </a:cubicBezTo>
                    <a:cubicBezTo>
                      <a:pt x="14" y="268"/>
                      <a:pt x="2" y="284"/>
                      <a:pt x="1" y="284"/>
                    </a:cubicBezTo>
                    <a:cubicBezTo>
                      <a:pt x="0" y="283"/>
                      <a:pt x="9" y="265"/>
                      <a:pt x="26" y="238"/>
                    </a:cubicBezTo>
                    <a:cubicBezTo>
                      <a:pt x="44" y="212"/>
                      <a:pt x="69" y="176"/>
                      <a:pt x="99" y="137"/>
                    </a:cubicBezTo>
                    <a:cubicBezTo>
                      <a:pt x="128" y="98"/>
                      <a:pt x="156" y="64"/>
                      <a:pt x="176" y="39"/>
                    </a:cubicBezTo>
                    <a:cubicBezTo>
                      <a:pt x="197" y="15"/>
                      <a:pt x="210" y="0"/>
                      <a:pt x="212" y="1"/>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87" name="Group 486">
              <a:extLst>
                <a:ext uri="{FF2B5EF4-FFF2-40B4-BE49-F238E27FC236}">
                  <a16:creationId xmlns:a16="http://schemas.microsoft.com/office/drawing/2014/main" xmlns="" id="{FB19C35F-52C0-4AC3-AA43-5C8701DA88D8}"/>
                </a:ext>
              </a:extLst>
            </p:cNvPr>
            <p:cNvGrpSpPr/>
            <p:nvPr/>
          </p:nvGrpSpPr>
          <p:grpSpPr>
            <a:xfrm>
              <a:off x="1880367" y="4528825"/>
              <a:ext cx="192439" cy="405570"/>
              <a:chOff x="1128215" y="5133493"/>
              <a:chExt cx="192439" cy="405570"/>
            </a:xfrm>
          </p:grpSpPr>
          <p:sp>
            <p:nvSpPr>
              <p:cNvPr id="488" name="Freeform 349">
                <a:extLst>
                  <a:ext uri="{FF2B5EF4-FFF2-40B4-BE49-F238E27FC236}">
                    <a16:creationId xmlns:a16="http://schemas.microsoft.com/office/drawing/2014/main" xmlns="" id="{B965BABF-A931-42BF-8B04-47C630B3CA05}"/>
                  </a:ext>
                </a:extLst>
              </p:cNvPr>
              <p:cNvSpPr>
                <a:spLocks/>
              </p:cNvSpPr>
              <p:nvPr/>
            </p:nvSpPr>
            <p:spPr bwMode="auto">
              <a:xfrm>
                <a:off x="1128215" y="5133493"/>
                <a:ext cx="192439" cy="405570"/>
              </a:xfrm>
              <a:custGeom>
                <a:avLst/>
                <a:gdLst>
                  <a:gd name="T0" fmla="*/ 32 w 200"/>
                  <a:gd name="T1" fmla="*/ 425 h 425"/>
                  <a:gd name="T2" fmla="*/ 185 w 200"/>
                  <a:gd name="T3" fmla="*/ 5 h 425"/>
                  <a:gd name="T4" fmla="*/ 200 w 200"/>
                  <a:gd name="T5" fmla="*/ 13 h 425"/>
                  <a:gd name="T6" fmla="*/ 32 w 200"/>
                  <a:gd name="T7" fmla="*/ 425 h 425"/>
                </a:gdLst>
                <a:ahLst/>
                <a:cxnLst>
                  <a:cxn ang="0">
                    <a:pos x="T0" y="T1"/>
                  </a:cxn>
                  <a:cxn ang="0">
                    <a:pos x="T2" y="T3"/>
                  </a:cxn>
                  <a:cxn ang="0">
                    <a:pos x="T4" y="T5"/>
                  </a:cxn>
                  <a:cxn ang="0">
                    <a:pos x="T6" y="T7"/>
                  </a:cxn>
                </a:cxnLst>
                <a:rect l="0" t="0" r="r" b="b"/>
                <a:pathLst>
                  <a:path w="200" h="425">
                    <a:moveTo>
                      <a:pt x="32" y="425"/>
                    </a:moveTo>
                    <a:cubicBezTo>
                      <a:pt x="32" y="425"/>
                      <a:pt x="0" y="135"/>
                      <a:pt x="185" y="5"/>
                    </a:cubicBezTo>
                    <a:cubicBezTo>
                      <a:pt x="191" y="0"/>
                      <a:pt x="200" y="5"/>
                      <a:pt x="200" y="13"/>
                    </a:cubicBezTo>
                    <a:cubicBezTo>
                      <a:pt x="199" y="60"/>
                      <a:pt x="183" y="199"/>
                      <a:pt x="32" y="425"/>
                    </a:cubicBez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9" name="Freeform 350">
                <a:extLst>
                  <a:ext uri="{FF2B5EF4-FFF2-40B4-BE49-F238E27FC236}">
                    <a16:creationId xmlns:a16="http://schemas.microsoft.com/office/drawing/2014/main" xmlns="" id="{46214E85-88D3-42F0-AC94-97D59A567550}"/>
                  </a:ext>
                </a:extLst>
              </p:cNvPr>
              <p:cNvSpPr>
                <a:spLocks/>
              </p:cNvSpPr>
              <p:nvPr/>
            </p:nvSpPr>
            <p:spPr bwMode="auto">
              <a:xfrm>
                <a:off x="1157183" y="5220401"/>
                <a:ext cx="117947" cy="316593"/>
              </a:xfrm>
              <a:custGeom>
                <a:avLst/>
                <a:gdLst>
                  <a:gd name="T0" fmla="*/ 121 w 123"/>
                  <a:gd name="T1" fmla="*/ 1 h 332"/>
                  <a:gd name="T2" fmla="*/ 106 w 123"/>
                  <a:gd name="T3" fmla="*/ 50 h 332"/>
                  <a:gd name="T4" fmla="*/ 63 w 123"/>
                  <a:gd name="T5" fmla="*/ 167 h 332"/>
                  <a:gd name="T6" fmla="*/ 20 w 123"/>
                  <a:gd name="T7" fmla="*/ 284 h 332"/>
                  <a:gd name="T8" fmla="*/ 1 w 123"/>
                  <a:gd name="T9" fmla="*/ 332 h 332"/>
                  <a:gd name="T10" fmla="*/ 13 w 123"/>
                  <a:gd name="T11" fmla="*/ 281 h 332"/>
                  <a:gd name="T12" fmla="*/ 52 w 123"/>
                  <a:gd name="T13" fmla="*/ 163 h 332"/>
                  <a:gd name="T14" fmla="*/ 98 w 123"/>
                  <a:gd name="T15" fmla="*/ 47 h 332"/>
                  <a:gd name="T16" fmla="*/ 121 w 123"/>
                  <a:gd name="T17" fmla="*/ 1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332">
                    <a:moveTo>
                      <a:pt x="121" y="1"/>
                    </a:moveTo>
                    <a:cubicBezTo>
                      <a:pt x="123" y="1"/>
                      <a:pt x="116" y="20"/>
                      <a:pt x="106" y="50"/>
                    </a:cubicBezTo>
                    <a:cubicBezTo>
                      <a:pt x="93" y="84"/>
                      <a:pt x="79" y="123"/>
                      <a:pt x="63" y="167"/>
                    </a:cubicBezTo>
                    <a:cubicBezTo>
                      <a:pt x="47" y="211"/>
                      <a:pt x="32" y="250"/>
                      <a:pt x="20" y="284"/>
                    </a:cubicBezTo>
                    <a:cubicBezTo>
                      <a:pt x="9" y="314"/>
                      <a:pt x="3" y="332"/>
                      <a:pt x="1" y="332"/>
                    </a:cubicBezTo>
                    <a:cubicBezTo>
                      <a:pt x="0" y="332"/>
                      <a:pt x="4" y="312"/>
                      <a:pt x="13" y="281"/>
                    </a:cubicBezTo>
                    <a:cubicBezTo>
                      <a:pt x="22" y="251"/>
                      <a:pt x="36" y="209"/>
                      <a:pt x="52" y="163"/>
                    </a:cubicBezTo>
                    <a:cubicBezTo>
                      <a:pt x="69" y="117"/>
                      <a:pt x="86" y="77"/>
                      <a:pt x="98" y="47"/>
                    </a:cubicBezTo>
                    <a:cubicBezTo>
                      <a:pt x="111" y="18"/>
                      <a:pt x="120" y="0"/>
                      <a:pt x="121" y="1"/>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90" name="Group 489">
              <a:extLst>
                <a:ext uri="{FF2B5EF4-FFF2-40B4-BE49-F238E27FC236}">
                  <a16:creationId xmlns:a16="http://schemas.microsoft.com/office/drawing/2014/main" xmlns="" id="{389F8A18-4CEF-4D72-A075-6303CD6A7259}"/>
                </a:ext>
              </a:extLst>
            </p:cNvPr>
            <p:cNvGrpSpPr/>
            <p:nvPr/>
          </p:nvGrpSpPr>
          <p:grpSpPr>
            <a:xfrm>
              <a:off x="2045906" y="5224089"/>
              <a:ext cx="196578" cy="399363"/>
              <a:chOff x="1293754" y="5828757"/>
              <a:chExt cx="196578" cy="399363"/>
            </a:xfrm>
          </p:grpSpPr>
          <p:sp>
            <p:nvSpPr>
              <p:cNvPr id="491" name="Freeform 351">
                <a:extLst>
                  <a:ext uri="{FF2B5EF4-FFF2-40B4-BE49-F238E27FC236}">
                    <a16:creationId xmlns:a16="http://schemas.microsoft.com/office/drawing/2014/main" xmlns="" id="{E22EA951-390E-40E3-8AE3-4AF2D5C4345A}"/>
                  </a:ext>
                </a:extLst>
              </p:cNvPr>
              <p:cNvSpPr>
                <a:spLocks/>
              </p:cNvSpPr>
              <p:nvPr/>
            </p:nvSpPr>
            <p:spPr bwMode="auto">
              <a:xfrm>
                <a:off x="1293754" y="5828757"/>
                <a:ext cx="196578" cy="399363"/>
              </a:xfrm>
              <a:custGeom>
                <a:avLst/>
                <a:gdLst>
                  <a:gd name="T0" fmla="*/ 22 w 204"/>
                  <a:gd name="T1" fmla="*/ 419 h 419"/>
                  <a:gd name="T2" fmla="*/ 189 w 204"/>
                  <a:gd name="T3" fmla="*/ 5 h 419"/>
                  <a:gd name="T4" fmla="*/ 204 w 204"/>
                  <a:gd name="T5" fmla="*/ 13 h 419"/>
                  <a:gd name="T6" fmla="*/ 22 w 204"/>
                  <a:gd name="T7" fmla="*/ 419 h 419"/>
                </a:gdLst>
                <a:ahLst/>
                <a:cxnLst>
                  <a:cxn ang="0">
                    <a:pos x="T0" y="T1"/>
                  </a:cxn>
                  <a:cxn ang="0">
                    <a:pos x="T2" y="T3"/>
                  </a:cxn>
                  <a:cxn ang="0">
                    <a:pos x="T4" y="T5"/>
                  </a:cxn>
                  <a:cxn ang="0">
                    <a:pos x="T6" y="T7"/>
                  </a:cxn>
                </a:cxnLst>
                <a:rect l="0" t="0" r="r" b="b"/>
                <a:pathLst>
                  <a:path w="204" h="419">
                    <a:moveTo>
                      <a:pt x="22" y="419"/>
                    </a:moveTo>
                    <a:cubicBezTo>
                      <a:pt x="22" y="419"/>
                      <a:pt x="0" y="128"/>
                      <a:pt x="189" y="5"/>
                    </a:cubicBezTo>
                    <a:cubicBezTo>
                      <a:pt x="196" y="0"/>
                      <a:pt x="204" y="5"/>
                      <a:pt x="204" y="13"/>
                    </a:cubicBezTo>
                    <a:cubicBezTo>
                      <a:pt x="202" y="60"/>
                      <a:pt x="180" y="199"/>
                      <a:pt x="22" y="419"/>
                    </a:cubicBez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2" name="Freeform 352">
                <a:extLst>
                  <a:ext uri="{FF2B5EF4-FFF2-40B4-BE49-F238E27FC236}">
                    <a16:creationId xmlns:a16="http://schemas.microsoft.com/office/drawing/2014/main" xmlns="" id="{A1747394-6F0F-4912-83D8-64859261FA4D}"/>
                  </a:ext>
                </a:extLst>
              </p:cNvPr>
              <p:cNvSpPr>
                <a:spLocks/>
              </p:cNvSpPr>
              <p:nvPr/>
            </p:nvSpPr>
            <p:spPr bwMode="auto">
              <a:xfrm>
                <a:off x="1312378" y="5915665"/>
                <a:ext cx="128292" cy="312455"/>
              </a:xfrm>
              <a:custGeom>
                <a:avLst/>
                <a:gdLst>
                  <a:gd name="T0" fmla="*/ 133 w 134"/>
                  <a:gd name="T1" fmla="*/ 0 h 328"/>
                  <a:gd name="T2" fmla="*/ 115 w 134"/>
                  <a:gd name="T3" fmla="*/ 49 h 328"/>
                  <a:gd name="T4" fmla="*/ 68 w 134"/>
                  <a:gd name="T5" fmla="*/ 164 h 328"/>
                  <a:gd name="T6" fmla="*/ 21 w 134"/>
                  <a:gd name="T7" fmla="*/ 280 h 328"/>
                  <a:gd name="T8" fmla="*/ 1 w 134"/>
                  <a:gd name="T9" fmla="*/ 327 h 328"/>
                  <a:gd name="T10" fmla="*/ 14 w 134"/>
                  <a:gd name="T11" fmla="*/ 277 h 328"/>
                  <a:gd name="T12" fmla="*/ 58 w 134"/>
                  <a:gd name="T13" fmla="*/ 160 h 328"/>
                  <a:gd name="T14" fmla="*/ 108 w 134"/>
                  <a:gd name="T15" fmla="*/ 46 h 328"/>
                  <a:gd name="T16" fmla="*/ 133 w 134"/>
                  <a:gd name="T17"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328">
                    <a:moveTo>
                      <a:pt x="133" y="0"/>
                    </a:moveTo>
                    <a:cubicBezTo>
                      <a:pt x="134" y="1"/>
                      <a:pt x="127" y="20"/>
                      <a:pt x="115" y="49"/>
                    </a:cubicBezTo>
                    <a:cubicBezTo>
                      <a:pt x="102" y="82"/>
                      <a:pt x="86" y="121"/>
                      <a:pt x="68" y="164"/>
                    </a:cubicBezTo>
                    <a:cubicBezTo>
                      <a:pt x="51" y="207"/>
                      <a:pt x="35" y="246"/>
                      <a:pt x="21" y="280"/>
                    </a:cubicBezTo>
                    <a:cubicBezTo>
                      <a:pt x="10" y="309"/>
                      <a:pt x="2" y="328"/>
                      <a:pt x="1" y="327"/>
                    </a:cubicBezTo>
                    <a:cubicBezTo>
                      <a:pt x="0" y="327"/>
                      <a:pt x="4" y="307"/>
                      <a:pt x="14" y="277"/>
                    </a:cubicBezTo>
                    <a:cubicBezTo>
                      <a:pt x="24" y="247"/>
                      <a:pt x="39" y="205"/>
                      <a:pt x="58" y="160"/>
                    </a:cubicBezTo>
                    <a:cubicBezTo>
                      <a:pt x="77" y="115"/>
                      <a:pt x="94" y="75"/>
                      <a:pt x="108" y="46"/>
                    </a:cubicBezTo>
                    <a:cubicBezTo>
                      <a:pt x="122" y="17"/>
                      <a:pt x="131" y="0"/>
                      <a:pt x="133" y="0"/>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93" name="Group 492">
              <a:extLst>
                <a:ext uri="{FF2B5EF4-FFF2-40B4-BE49-F238E27FC236}">
                  <a16:creationId xmlns:a16="http://schemas.microsoft.com/office/drawing/2014/main" xmlns="" id="{8DD4FDE7-A2A9-42AB-BFC1-964B5B5C1361}"/>
                </a:ext>
              </a:extLst>
            </p:cNvPr>
            <p:cNvGrpSpPr/>
            <p:nvPr/>
          </p:nvGrpSpPr>
          <p:grpSpPr>
            <a:xfrm>
              <a:off x="1495490" y="3032769"/>
              <a:ext cx="254518" cy="357976"/>
              <a:chOff x="743338" y="3637437"/>
              <a:chExt cx="254518" cy="357976"/>
            </a:xfrm>
          </p:grpSpPr>
          <p:sp>
            <p:nvSpPr>
              <p:cNvPr id="494" name="Freeform 353">
                <a:extLst>
                  <a:ext uri="{FF2B5EF4-FFF2-40B4-BE49-F238E27FC236}">
                    <a16:creationId xmlns:a16="http://schemas.microsoft.com/office/drawing/2014/main" xmlns="" id="{C3F88037-FF23-4B0A-8E67-B13E164181A1}"/>
                  </a:ext>
                </a:extLst>
              </p:cNvPr>
              <p:cNvSpPr>
                <a:spLocks/>
              </p:cNvSpPr>
              <p:nvPr/>
            </p:nvSpPr>
            <p:spPr bwMode="auto">
              <a:xfrm>
                <a:off x="743338" y="3637437"/>
                <a:ext cx="254518" cy="355910"/>
              </a:xfrm>
              <a:custGeom>
                <a:avLst/>
                <a:gdLst>
                  <a:gd name="T0" fmla="*/ 264 w 264"/>
                  <a:gd name="T1" fmla="*/ 374 h 374"/>
                  <a:gd name="T2" fmla="*/ 0 w 264"/>
                  <a:gd name="T3" fmla="*/ 13 h 374"/>
                  <a:gd name="T4" fmla="*/ 15 w 264"/>
                  <a:gd name="T5" fmla="*/ 4 h 374"/>
                  <a:gd name="T6" fmla="*/ 264 w 264"/>
                  <a:gd name="T7" fmla="*/ 374 h 374"/>
                </a:gdLst>
                <a:ahLst/>
                <a:cxnLst>
                  <a:cxn ang="0">
                    <a:pos x="T0" y="T1"/>
                  </a:cxn>
                  <a:cxn ang="0">
                    <a:pos x="T2" y="T3"/>
                  </a:cxn>
                  <a:cxn ang="0">
                    <a:pos x="T4" y="T5"/>
                  </a:cxn>
                  <a:cxn ang="0">
                    <a:pos x="T6" y="T7"/>
                  </a:cxn>
                </a:cxnLst>
                <a:rect l="0" t="0" r="r" b="b"/>
                <a:pathLst>
                  <a:path w="264" h="374">
                    <a:moveTo>
                      <a:pt x="264" y="374"/>
                    </a:moveTo>
                    <a:cubicBezTo>
                      <a:pt x="264" y="374"/>
                      <a:pt x="5" y="238"/>
                      <a:pt x="0" y="13"/>
                    </a:cubicBezTo>
                    <a:cubicBezTo>
                      <a:pt x="0" y="5"/>
                      <a:pt x="9" y="0"/>
                      <a:pt x="15" y="4"/>
                    </a:cubicBezTo>
                    <a:cubicBezTo>
                      <a:pt x="54" y="31"/>
                      <a:pt x="160" y="122"/>
                      <a:pt x="264" y="374"/>
                    </a:cubicBez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5" name="Freeform 354">
                <a:extLst>
                  <a:ext uri="{FF2B5EF4-FFF2-40B4-BE49-F238E27FC236}">
                    <a16:creationId xmlns:a16="http://schemas.microsoft.com/office/drawing/2014/main" xmlns="" id="{51D41E7E-19C4-4A2C-BFF4-E8F121A14113}"/>
                  </a:ext>
                </a:extLst>
              </p:cNvPr>
              <p:cNvSpPr>
                <a:spLocks/>
              </p:cNvSpPr>
              <p:nvPr/>
            </p:nvSpPr>
            <p:spPr bwMode="auto">
              <a:xfrm>
                <a:off x="793000" y="3722274"/>
                <a:ext cx="202785" cy="273139"/>
              </a:xfrm>
              <a:custGeom>
                <a:avLst/>
                <a:gdLst>
                  <a:gd name="T0" fmla="*/ 2 w 211"/>
                  <a:gd name="T1" fmla="*/ 1 h 286"/>
                  <a:gd name="T2" fmla="*/ 34 w 211"/>
                  <a:gd name="T3" fmla="*/ 42 h 286"/>
                  <a:gd name="T4" fmla="*/ 107 w 211"/>
                  <a:gd name="T5" fmla="*/ 142 h 286"/>
                  <a:gd name="T6" fmla="*/ 180 w 211"/>
                  <a:gd name="T7" fmla="*/ 243 h 286"/>
                  <a:gd name="T8" fmla="*/ 210 w 211"/>
                  <a:gd name="T9" fmla="*/ 286 h 286"/>
                  <a:gd name="T10" fmla="*/ 174 w 211"/>
                  <a:gd name="T11" fmla="*/ 248 h 286"/>
                  <a:gd name="T12" fmla="*/ 98 w 211"/>
                  <a:gd name="T13" fmla="*/ 149 h 286"/>
                  <a:gd name="T14" fmla="*/ 28 w 211"/>
                  <a:gd name="T15" fmla="*/ 46 h 286"/>
                  <a:gd name="T16" fmla="*/ 2 w 211"/>
                  <a:gd name="T17" fmla="*/ 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86">
                    <a:moveTo>
                      <a:pt x="2" y="1"/>
                    </a:moveTo>
                    <a:cubicBezTo>
                      <a:pt x="3" y="0"/>
                      <a:pt x="15" y="16"/>
                      <a:pt x="34" y="42"/>
                    </a:cubicBezTo>
                    <a:cubicBezTo>
                      <a:pt x="55" y="71"/>
                      <a:pt x="80" y="105"/>
                      <a:pt x="107" y="142"/>
                    </a:cubicBezTo>
                    <a:cubicBezTo>
                      <a:pt x="134" y="180"/>
                      <a:pt x="159" y="214"/>
                      <a:pt x="180" y="243"/>
                    </a:cubicBezTo>
                    <a:cubicBezTo>
                      <a:pt x="199" y="269"/>
                      <a:pt x="211" y="284"/>
                      <a:pt x="210" y="286"/>
                    </a:cubicBezTo>
                    <a:cubicBezTo>
                      <a:pt x="209" y="286"/>
                      <a:pt x="195" y="272"/>
                      <a:pt x="174" y="248"/>
                    </a:cubicBezTo>
                    <a:cubicBezTo>
                      <a:pt x="154" y="223"/>
                      <a:pt x="126" y="188"/>
                      <a:pt x="98" y="149"/>
                    </a:cubicBezTo>
                    <a:cubicBezTo>
                      <a:pt x="70" y="109"/>
                      <a:pt x="45" y="73"/>
                      <a:pt x="28" y="46"/>
                    </a:cubicBezTo>
                    <a:cubicBezTo>
                      <a:pt x="10" y="19"/>
                      <a:pt x="0" y="2"/>
                      <a:pt x="2" y="1"/>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96" name="Group 495">
              <a:extLst>
                <a:ext uri="{FF2B5EF4-FFF2-40B4-BE49-F238E27FC236}">
                  <a16:creationId xmlns:a16="http://schemas.microsoft.com/office/drawing/2014/main" xmlns="" id="{34BF2D6A-5D9E-437D-9B0D-AC4DDE49F79E}"/>
                </a:ext>
              </a:extLst>
            </p:cNvPr>
            <p:cNvGrpSpPr/>
            <p:nvPr/>
          </p:nvGrpSpPr>
          <p:grpSpPr>
            <a:xfrm>
              <a:off x="1741729" y="3618361"/>
              <a:ext cx="275209" cy="343495"/>
              <a:chOff x="989577" y="4223029"/>
              <a:chExt cx="275209" cy="343495"/>
            </a:xfrm>
          </p:grpSpPr>
          <p:sp>
            <p:nvSpPr>
              <p:cNvPr id="497" name="Freeform 355">
                <a:extLst>
                  <a:ext uri="{FF2B5EF4-FFF2-40B4-BE49-F238E27FC236}">
                    <a16:creationId xmlns:a16="http://schemas.microsoft.com/office/drawing/2014/main" xmlns="" id="{B4CC621C-C246-4B47-9F5D-20124B935938}"/>
                  </a:ext>
                </a:extLst>
              </p:cNvPr>
              <p:cNvSpPr>
                <a:spLocks/>
              </p:cNvSpPr>
              <p:nvPr/>
            </p:nvSpPr>
            <p:spPr bwMode="auto">
              <a:xfrm>
                <a:off x="989577" y="4223029"/>
                <a:ext cx="275209" cy="341426"/>
              </a:xfrm>
              <a:custGeom>
                <a:avLst/>
                <a:gdLst>
                  <a:gd name="T0" fmla="*/ 286 w 286"/>
                  <a:gd name="T1" fmla="*/ 358 h 358"/>
                  <a:gd name="T2" fmla="*/ 0 w 286"/>
                  <a:gd name="T3" fmla="*/ 14 h 358"/>
                  <a:gd name="T4" fmla="*/ 15 w 286"/>
                  <a:gd name="T5" fmla="*/ 4 h 358"/>
                  <a:gd name="T6" fmla="*/ 286 w 286"/>
                  <a:gd name="T7" fmla="*/ 358 h 358"/>
                </a:gdLst>
                <a:ahLst/>
                <a:cxnLst>
                  <a:cxn ang="0">
                    <a:pos x="T0" y="T1"/>
                  </a:cxn>
                  <a:cxn ang="0">
                    <a:pos x="T2" y="T3"/>
                  </a:cxn>
                  <a:cxn ang="0">
                    <a:pos x="T4" y="T5"/>
                  </a:cxn>
                  <a:cxn ang="0">
                    <a:pos x="T6" y="T7"/>
                  </a:cxn>
                </a:cxnLst>
                <a:rect l="0" t="0" r="r" b="b"/>
                <a:pathLst>
                  <a:path w="286" h="358">
                    <a:moveTo>
                      <a:pt x="286" y="358"/>
                    </a:moveTo>
                    <a:cubicBezTo>
                      <a:pt x="286" y="358"/>
                      <a:pt x="19" y="239"/>
                      <a:pt x="0" y="14"/>
                    </a:cubicBezTo>
                    <a:cubicBezTo>
                      <a:pt x="0" y="6"/>
                      <a:pt x="8" y="0"/>
                      <a:pt x="15" y="4"/>
                    </a:cubicBezTo>
                    <a:cubicBezTo>
                      <a:pt x="55" y="29"/>
                      <a:pt x="167" y="113"/>
                      <a:pt x="286" y="358"/>
                    </a:cubicBez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8" name="Freeform 356">
                <a:extLst>
                  <a:ext uri="{FF2B5EF4-FFF2-40B4-BE49-F238E27FC236}">
                    <a16:creationId xmlns:a16="http://schemas.microsoft.com/office/drawing/2014/main" xmlns="" id="{406B242E-FACF-46CC-B708-B123F84ABF78}"/>
                  </a:ext>
                </a:extLst>
              </p:cNvPr>
              <p:cNvSpPr>
                <a:spLocks/>
              </p:cNvSpPr>
              <p:nvPr/>
            </p:nvSpPr>
            <p:spPr bwMode="auto">
              <a:xfrm>
                <a:off x="1045446" y="4305800"/>
                <a:ext cx="217270" cy="260724"/>
              </a:xfrm>
              <a:custGeom>
                <a:avLst/>
                <a:gdLst>
                  <a:gd name="T0" fmla="*/ 1 w 227"/>
                  <a:gd name="T1" fmla="*/ 1 h 273"/>
                  <a:gd name="T2" fmla="*/ 35 w 227"/>
                  <a:gd name="T3" fmla="*/ 39 h 273"/>
                  <a:gd name="T4" fmla="*/ 114 w 227"/>
                  <a:gd name="T5" fmla="*/ 135 h 273"/>
                  <a:gd name="T6" fmla="*/ 193 w 227"/>
                  <a:gd name="T7" fmla="*/ 231 h 273"/>
                  <a:gd name="T8" fmla="*/ 225 w 227"/>
                  <a:gd name="T9" fmla="*/ 272 h 273"/>
                  <a:gd name="T10" fmla="*/ 188 w 227"/>
                  <a:gd name="T11" fmla="*/ 236 h 273"/>
                  <a:gd name="T12" fmla="*/ 106 w 227"/>
                  <a:gd name="T13" fmla="*/ 142 h 273"/>
                  <a:gd name="T14" fmla="*/ 29 w 227"/>
                  <a:gd name="T15" fmla="*/ 44 h 273"/>
                  <a:gd name="T16" fmla="*/ 1 w 227"/>
                  <a:gd name="T17" fmla="*/ 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273">
                    <a:moveTo>
                      <a:pt x="1" y="1"/>
                    </a:moveTo>
                    <a:cubicBezTo>
                      <a:pt x="2" y="0"/>
                      <a:pt x="15" y="15"/>
                      <a:pt x="35" y="39"/>
                    </a:cubicBezTo>
                    <a:cubicBezTo>
                      <a:pt x="58" y="67"/>
                      <a:pt x="85" y="99"/>
                      <a:pt x="114" y="135"/>
                    </a:cubicBezTo>
                    <a:cubicBezTo>
                      <a:pt x="144" y="171"/>
                      <a:pt x="171" y="204"/>
                      <a:pt x="193" y="231"/>
                    </a:cubicBezTo>
                    <a:cubicBezTo>
                      <a:pt x="214" y="256"/>
                      <a:pt x="227" y="271"/>
                      <a:pt x="225" y="272"/>
                    </a:cubicBezTo>
                    <a:cubicBezTo>
                      <a:pt x="224" y="273"/>
                      <a:pt x="210" y="260"/>
                      <a:pt x="188" y="236"/>
                    </a:cubicBezTo>
                    <a:cubicBezTo>
                      <a:pt x="166" y="213"/>
                      <a:pt x="137" y="180"/>
                      <a:pt x="106" y="142"/>
                    </a:cubicBezTo>
                    <a:cubicBezTo>
                      <a:pt x="75" y="105"/>
                      <a:pt x="48" y="70"/>
                      <a:pt x="29" y="44"/>
                    </a:cubicBezTo>
                    <a:cubicBezTo>
                      <a:pt x="10" y="18"/>
                      <a:pt x="0" y="2"/>
                      <a:pt x="1" y="1"/>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99" name="Group 498">
              <a:extLst>
                <a:ext uri="{FF2B5EF4-FFF2-40B4-BE49-F238E27FC236}">
                  <a16:creationId xmlns:a16="http://schemas.microsoft.com/office/drawing/2014/main" xmlns="" id="{BFBD6183-7E67-4B79-B259-9A23311C4515}"/>
                </a:ext>
              </a:extLst>
            </p:cNvPr>
            <p:cNvGrpSpPr/>
            <p:nvPr/>
          </p:nvGrpSpPr>
          <p:grpSpPr>
            <a:xfrm>
              <a:off x="1692067" y="4170848"/>
              <a:ext cx="182093" cy="424194"/>
              <a:chOff x="939915" y="4775516"/>
              <a:chExt cx="182093" cy="424194"/>
            </a:xfrm>
          </p:grpSpPr>
          <p:sp>
            <p:nvSpPr>
              <p:cNvPr id="500" name="Freeform 357">
                <a:extLst>
                  <a:ext uri="{FF2B5EF4-FFF2-40B4-BE49-F238E27FC236}">
                    <a16:creationId xmlns:a16="http://schemas.microsoft.com/office/drawing/2014/main" xmlns="" id="{C877F998-381A-4F63-AAE3-87975CEB6968}"/>
                  </a:ext>
                </a:extLst>
              </p:cNvPr>
              <p:cNvSpPr>
                <a:spLocks/>
              </p:cNvSpPr>
              <p:nvPr/>
            </p:nvSpPr>
            <p:spPr bwMode="auto">
              <a:xfrm>
                <a:off x="939915" y="4775516"/>
                <a:ext cx="182093" cy="424194"/>
              </a:xfrm>
              <a:custGeom>
                <a:avLst/>
                <a:gdLst>
                  <a:gd name="T0" fmla="*/ 183 w 189"/>
                  <a:gd name="T1" fmla="*/ 445 h 445"/>
                  <a:gd name="T2" fmla="*/ 86 w 189"/>
                  <a:gd name="T3" fmla="*/ 9 h 445"/>
                  <a:gd name="T4" fmla="*/ 103 w 189"/>
                  <a:gd name="T5" fmla="*/ 7 h 445"/>
                  <a:gd name="T6" fmla="*/ 183 w 189"/>
                  <a:gd name="T7" fmla="*/ 445 h 445"/>
                </a:gdLst>
                <a:ahLst/>
                <a:cxnLst>
                  <a:cxn ang="0">
                    <a:pos x="T0" y="T1"/>
                  </a:cxn>
                  <a:cxn ang="0">
                    <a:pos x="T2" y="T3"/>
                  </a:cxn>
                  <a:cxn ang="0">
                    <a:pos x="T4" y="T5"/>
                  </a:cxn>
                  <a:cxn ang="0">
                    <a:pos x="T6" y="T7"/>
                  </a:cxn>
                </a:cxnLst>
                <a:rect l="0" t="0" r="r" b="b"/>
                <a:pathLst>
                  <a:path w="189" h="445">
                    <a:moveTo>
                      <a:pt x="183" y="445"/>
                    </a:moveTo>
                    <a:cubicBezTo>
                      <a:pt x="183" y="445"/>
                      <a:pt x="0" y="218"/>
                      <a:pt x="86" y="9"/>
                    </a:cubicBezTo>
                    <a:cubicBezTo>
                      <a:pt x="89" y="1"/>
                      <a:pt x="99" y="0"/>
                      <a:pt x="103" y="7"/>
                    </a:cubicBezTo>
                    <a:cubicBezTo>
                      <a:pt x="128" y="47"/>
                      <a:pt x="189" y="174"/>
                      <a:pt x="183" y="445"/>
                    </a:cubicBez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1" name="Freeform 358">
                <a:extLst>
                  <a:ext uri="{FF2B5EF4-FFF2-40B4-BE49-F238E27FC236}">
                    <a16:creationId xmlns:a16="http://schemas.microsoft.com/office/drawing/2014/main" xmlns="" id="{D62FE620-3054-4814-B9C7-4B2786647116}"/>
                  </a:ext>
                </a:extLst>
              </p:cNvPr>
              <p:cNvSpPr>
                <a:spLocks/>
              </p:cNvSpPr>
              <p:nvPr/>
            </p:nvSpPr>
            <p:spPr bwMode="auto">
              <a:xfrm>
                <a:off x="1039238" y="4870701"/>
                <a:ext cx="76562" cy="329009"/>
              </a:xfrm>
              <a:custGeom>
                <a:avLst/>
                <a:gdLst>
                  <a:gd name="T0" fmla="*/ 1 w 79"/>
                  <a:gd name="T1" fmla="*/ 0 h 345"/>
                  <a:gd name="T2" fmla="*/ 15 w 79"/>
                  <a:gd name="T3" fmla="*/ 50 h 345"/>
                  <a:gd name="T4" fmla="*/ 41 w 79"/>
                  <a:gd name="T5" fmla="*/ 172 h 345"/>
                  <a:gd name="T6" fmla="*/ 68 w 79"/>
                  <a:gd name="T7" fmla="*/ 293 h 345"/>
                  <a:gd name="T8" fmla="*/ 78 w 79"/>
                  <a:gd name="T9" fmla="*/ 344 h 345"/>
                  <a:gd name="T10" fmla="*/ 60 w 79"/>
                  <a:gd name="T11" fmla="*/ 295 h 345"/>
                  <a:gd name="T12" fmla="*/ 30 w 79"/>
                  <a:gd name="T13" fmla="*/ 174 h 345"/>
                  <a:gd name="T14" fmla="*/ 7 w 79"/>
                  <a:gd name="T15" fmla="*/ 52 h 345"/>
                  <a:gd name="T16" fmla="*/ 1 w 79"/>
                  <a:gd name="T1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345">
                    <a:moveTo>
                      <a:pt x="1" y="0"/>
                    </a:moveTo>
                    <a:cubicBezTo>
                      <a:pt x="3" y="0"/>
                      <a:pt x="8" y="19"/>
                      <a:pt x="15" y="50"/>
                    </a:cubicBezTo>
                    <a:cubicBezTo>
                      <a:pt x="22" y="85"/>
                      <a:pt x="31" y="127"/>
                      <a:pt x="41" y="172"/>
                    </a:cubicBezTo>
                    <a:cubicBezTo>
                      <a:pt x="51" y="217"/>
                      <a:pt x="60" y="258"/>
                      <a:pt x="68" y="293"/>
                    </a:cubicBezTo>
                    <a:cubicBezTo>
                      <a:pt x="75" y="325"/>
                      <a:pt x="79" y="344"/>
                      <a:pt x="78" y="344"/>
                    </a:cubicBezTo>
                    <a:cubicBezTo>
                      <a:pt x="77" y="345"/>
                      <a:pt x="69" y="326"/>
                      <a:pt x="60" y="295"/>
                    </a:cubicBezTo>
                    <a:cubicBezTo>
                      <a:pt x="51" y="265"/>
                      <a:pt x="41" y="222"/>
                      <a:pt x="30" y="174"/>
                    </a:cubicBezTo>
                    <a:cubicBezTo>
                      <a:pt x="20" y="127"/>
                      <a:pt x="12" y="83"/>
                      <a:pt x="7" y="52"/>
                    </a:cubicBezTo>
                    <a:cubicBezTo>
                      <a:pt x="2" y="20"/>
                      <a:pt x="0" y="1"/>
                      <a:pt x="1" y="0"/>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02" name="Group 501">
              <a:extLst>
                <a:ext uri="{FF2B5EF4-FFF2-40B4-BE49-F238E27FC236}">
                  <a16:creationId xmlns:a16="http://schemas.microsoft.com/office/drawing/2014/main" xmlns="" id="{0F2C4C18-3EB5-44B7-BD6D-C71BC6175720}"/>
                </a:ext>
              </a:extLst>
            </p:cNvPr>
            <p:cNvGrpSpPr/>
            <p:nvPr/>
          </p:nvGrpSpPr>
          <p:grpSpPr>
            <a:xfrm>
              <a:off x="1774837" y="4998543"/>
              <a:ext cx="269002" cy="347631"/>
              <a:chOff x="1022685" y="5603211"/>
              <a:chExt cx="269002" cy="347631"/>
            </a:xfrm>
          </p:grpSpPr>
          <p:sp>
            <p:nvSpPr>
              <p:cNvPr id="503" name="Freeform 359">
                <a:extLst>
                  <a:ext uri="{FF2B5EF4-FFF2-40B4-BE49-F238E27FC236}">
                    <a16:creationId xmlns:a16="http://schemas.microsoft.com/office/drawing/2014/main" xmlns="" id="{A2677626-A98F-4001-B0EB-9EE87F731144}"/>
                  </a:ext>
                </a:extLst>
              </p:cNvPr>
              <p:cNvSpPr>
                <a:spLocks/>
              </p:cNvSpPr>
              <p:nvPr/>
            </p:nvSpPr>
            <p:spPr bwMode="auto">
              <a:xfrm>
                <a:off x="1022685" y="5603211"/>
                <a:ext cx="269002" cy="345563"/>
              </a:xfrm>
              <a:custGeom>
                <a:avLst/>
                <a:gdLst>
                  <a:gd name="T0" fmla="*/ 280 w 280"/>
                  <a:gd name="T1" fmla="*/ 363 h 363"/>
                  <a:gd name="T2" fmla="*/ 0 w 280"/>
                  <a:gd name="T3" fmla="*/ 13 h 363"/>
                  <a:gd name="T4" fmla="*/ 15 w 280"/>
                  <a:gd name="T5" fmla="*/ 5 h 363"/>
                  <a:gd name="T6" fmla="*/ 280 w 280"/>
                  <a:gd name="T7" fmla="*/ 363 h 363"/>
                </a:gdLst>
                <a:ahLst/>
                <a:cxnLst>
                  <a:cxn ang="0">
                    <a:pos x="T0" y="T1"/>
                  </a:cxn>
                  <a:cxn ang="0">
                    <a:pos x="T2" y="T3"/>
                  </a:cxn>
                  <a:cxn ang="0">
                    <a:pos x="T4" y="T5"/>
                  </a:cxn>
                  <a:cxn ang="0">
                    <a:pos x="T6" y="T7"/>
                  </a:cxn>
                </a:cxnLst>
                <a:rect l="0" t="0" r="r" b="b"/>
                <a:pathLst>
                  <a:path w="280" h="363">
                    <a:moveTo>
                      <a:pt x="280" y="363"/>
                    </a:moveTo>
                    <a:cubicBezTo>
                      <a:pt x="280" y="363"/>
                      <a:pt x="15" y="239"/>
                      <a:pt x="0" y="13"/>
                    </a:cubicBezTo>
                    <a:cubicBezTo>
                      <a:pt x="0" y="6"/>
                      <a:pt x="8" y="0"/>
                      <a:pt x="15" y="5"/>
                    </a:cubicBezTo>
                    <a:cubicBezTo>
                      <a:pt x="54" y="29"/>
                      <a:pt x="165" y="116"/>
                      <a:pt x="280" y="363"/>
                    </a:cubicBez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4" name="Freeform 360">
                <a:extLst>
                  <a:ext uri="{FF2B5EF4-FFF2-40B4-BE49-F238E27FC236}">
                    <a16:creationId xmlns:a16="http://schemas.microsoft.com/office/drawing/2014/main" xmlns="" id="{E703D647-8380-46C4-8E09-DF7EF192D2B5}"/>
                  </a:ext>
                </a:extLst>
              </p:cNvPr>
              <p:cNvSpPr>
                <a:spLocks/>
              </p:cNvSpPr>
              <p:nvPr/>
            </p:nvSpPr>
            <p:spPr bwMode="auto">
              <a:xfrm>
                <a:off x="1076485" y="5685980"/>
                <a:ext cx="213132" cy="264862"/>
              </a:xfrm>
              <a:custGeom>
                <a:avLst/>
                <a:gdLst>
                  <a:gd name="T0" fmla="*/ 1 w 223"/>
                  <a:gd name="T1" fmla="*/ 1 h 277"/>
                  <a:gd name="T2" fmla="*/ 35 w 223"/>
                  <a:gd name="T3" fmla="*/ 40 h 277"/>
                  <a:gd name="T4" fmla="*/ 112 w 223"/>
                  <a:gd name="T5" fmla="*/ 137 h 277"/>
                  <a:gd name="T6" fmla="*/ 190 w 223"/>
                  <a:gd name="T7" fmla="*/ 234 h 277"/>
                  <a:gd name="T8" fmla="*/ 221 w 223"/>
                  <a:gd name="T9" fmla="*/ 276 h 277"/>
                  <a:gd name="T10" fmla="*/ 184 w 223"/>
                  <a:gd name="T11" fmla="*/ 240 h 277"/>
                  <a:gd name="T12" fmla="*/ 104 w 223"/>
                  <a:gd name="T13" fmla="*/ 144 h 277"/>
                  <a:gd name="T14" fmla="*/ 29 w 223"/>
                  <a:gd name="T15" fmla="*/ 44 h 277"/>
                  <a:gd name="T16" fmla="*/ 1 w 223"/>
                  <a:gd name="T17" fmla="*/ 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277">
                    <a:moveTo>
                      <a:pt x="1" y="1"/>
                    </a:moveTo>
                    <a:cubicBezTo>
                      <a:pt x="2" y="0"/>
                      <a:pt x="15" y="15"/>
                      <a:pt x="35" y="40"/>
                    </a:cubicBezTo>
                    <a:cubicBezTo>
                      <a:pt x="57" y="68"/>
                      <a:pt x="84" y="101"/>
                      <a:pt x="112" y="137"/>
                    </a:cubicBezTo>
                    <a:cubicBezTo>
                      <a:pt x="141" y="174"/>
                      <a:pt x="168" y="206"/>
                      <a:pt x="190" y="234"/>
                    </a:cubicBezTo>
                    <a:cubicBezTo>
                      <a:pt x="210" y="259"/>
                      <a:pt x="223" y="274"/>
                      <a:pt x="221" y="276"/>
                    </a:cubicBezTo>
                    <a:cubicBezTo>
                      <a:pt x="220" y="277"/>
                      <a:pt x="206" y="263"/>
                      <a:pt x="184" y="240"/>
                    </a:cubicBezTo>
                    <a:cubicBezTo>
                      <a:pt x="163" y="216"/>
                      <a:pt x="134" y="182"/>
                      <a:pt x="104" y="144"/>
                    </a:cubicBezTo>
                    <a:cubicBezTo>
                      <a:pt x="74" y="106"/>
                      <a:pt x="47" y="70"/>
                      <a:pt x="29" y="44"/>
                    </a:cubicBezTo>
                    <a:cubicBezTo>
                      <a:pt x="11" y="18"/>
                      <a:pt x="0" y="2"/>
                      <a:pt x="1" y="1"/>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05" name="Freeform 361">
              <a:extLst>
                <a:ext uri="{FF2B5EF4-FFF2-40B4-BE49-F238E27FC236}">
                  <a16:creationId xmlns:a16="http://schemas.microsoft.com/office/drawing/2014/main" xmlns="" id="{45E9D61F-E868-41EB-AE09-A83A0C98E411}"/>
                </a:ext>
              </a:extLst>
            </p:cNvPr>
            <p:cNvSpPr>
              <a:spLocks/>
            </p:cNvSpPr>
            <p:nvPr/>
          </p:nvSpPr>
          <p:spPr bwMode="auto">
            <a:xfrm>
              <a:off x="2062460" y="4249479"/>
              <a:ext cx="486270" cy="1245680"/>
            </a:xfrm>
            <a:custGeom>
              <a:avLst/>
              <a:gdLst>
                <a:gd name="T0" fmla="*/ 505 w 506"/>
                <a:gd name="T1" fmla="*/ 0 h 1307"/>
                <a:gd name="T2" fmla="*/ 506 w 506"/>
                <a:gd name="T3" fmla="*/ 6 h 1307"/>
                <a:gd name="T4" fmla="*/ 505 w 506"/>
                <a:gd name="T5" fmla="*/ 25 h 1307"/>
                <a:gd name="T6" fmla="*/ 502 w 506"/>
                <a:gd name="T7" fmla="*/ 96 h 1307"/>
                <a:gd name="T8" fmla="*/ 488 w 506"/>
                <a:gd name="T9" fmla="*/ 349 h 1307"/>
                <a:gd name="T10" fmla="*/ 488 w 506"/>
                <a:gd name="T11" fmla="*/ 349 h 1307"/>
                <a:gd name="T12" fmla="*/ 488 w 506"/>
                <a:gd name="T13" fmla="*/ 349 h 1307"/>
                <a:gd name="T14" fmla="*/ 343 w 506"/>
                <a:gd name="T15" fmla="*/ 685 h 1307"/>
                <a:gd name="T16" fmla="*/ 187 w 506"/>
                <a:gd name="T17" fmla="*/ 916 h 1307"/>
                <a:gd name="T18" fmla="*/ 69 w 506"/>
                <a:gd name="T19" fmla="*/ 1110 h 1307"/>
                <a:gd name="T20" fmla="*/ 14 w 506"/>
                <a:gd name="T21" fmla="*/ 1252 h 1307"/>
                <a:gd name="T22" fmla="*/ 4 w 506"/>
                <a:gd name="T23" fmla="*/ 1293 h 1307"/>
                <a:gd name="T24" fmla="*/ 0 w 506"/>
                <a:gd name="T25" fmla="*/ 1307 h 1307"/>
                <a:gd name="T26" fmla="*/ 2 w 506"/>
                <a:gd name="T27" fmla="*/ 1292 h 1307"/>
                <a:gd name="T28" fmla="*/ 10 w 506"/>
                <a:gd name="T29" fmla="*/ 1251 h 1307"/>
                <a:gd name="T30" fmla="*/ 62 w 506"/>
                <a:gd name="T31" fmla="*/ 1107 h 1307"/>
                <a:gd name="T32" fmla="*/ 178 w 506"/>
                <a:gd name="T33" fmla="*/ 911 h 1307"/>
                <a:gd name="T34" fmla="*/ 334 w 506"/>
                <a:gd name="T35" fmla="*/ 680 h 1307"/>
                <a:gd name="T36" fmla="*/ 479 w 506"/>
                <a:gd name="T37" fmla="*/ 347 h 1307"/>
                <a:gd name="T38" fmla="*/ 479 w 506"/>
                <a:gd name="T39" fmla="*/ 348 h 1307"/>
                <a:gd name="T40" fmla="*/ 497 w 506"/>
                <a:gd name="T41" fmla="*/ 95 h 1307"/>
                <a:gd name="T42" fmla="*/ 502 w 506"/>
                <a:gd name="T43" fmla="*/ 25 h 1307"/>
                <a:gd name="T44" fmla="*/ 504 w 506"/>
                <a:gd name="T45" fmla="*/ 6 h 1307"/>
                <a:gd name="T46" fmla="*/ 505 w 506"/>
                <a:gd name="T47"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06" h="1307">
                  <a:moveTo>
                    <a:pt x="505" y="0"/>
                  </a:moveTo>
                  <a:cubicBezTo>
                    <a:pt x="505" y="0"/>
                    <a:pt x="506" y="2"/>
                    <a:pt x="506" y="6"/>
                  </a:cubicBezTo>
                  <a:cubicBezTo>
                    <a:pt x="505" y="11"/>
                    <a:pt x="505" y="18"/>
                    <a:pt x="505" y="25"/>
                  </a:cubicBezTo>
                  <a:cubicBezTo>
                    <a:pt x="504" y="43"/>
                    <a:pt x="503" y="66"/>
                    <a:pt x="502" y="96"/>
                  </a:cubicBezTo>
                  <a:cubicBezTo>
                    <a:pt x="499" y="158"/>
                    <a:pt x="494" y="245"/>
                    <a:pt x="488" y="349"/>
                  </a:cubicBezTo>
                  <a:lnTo>
                    <a:pt x="488" y="349"/>
                  </a:lnTo>
                  <a:lnTo>
                    <a:pt x="488" y="349"/>
                  </a:lnTo>
                  <a:cubicBezTo>
                    <a:pt x="469" y="455"/>
                    <a:pt x="415" y="572"/>
                    <a:pt x="343" y="685"/>
                  </a:cubicBezTo>
                  <a:cubicBezTo>
                    <a:pt x="290" y="769"/>
                    <a:pt x="235" y="845"/>
                    <a:pt x="187" y="916"/>
                  </a:cubicBezTo>
                  <a:cubicBezTo>
                    <a:pt x="138" y="987"/>
                    <a:pt x="98" y="1052"/>
                    <a:pt x="69" y="1110"/>
                  </a:cubicBezTo>
                  <a:cubicBezTo>
                    <a:pt x="41" y="1168"/>
                    <a:pt x="24" y="1218"/>
                    <a:pt x="14" y="1252"/>
                  </a:cubicBezTo>
                  <a:cubicBezTo>
                    <a:pt x="10" y="1270"/>
                    <a:pt x="6" y="1283"/>
                    <a:pt x="4" y="1293"/>
                  </a:cubicBezTo>
                  <a:cubicBezTo>
                    <a:pt x="2" y="1302"/>
                    <a:pt x="1" y="1307"/>
                    <a:pt x="0" y="1307"/>
                  </a:cubicBezTo>
                  <a:cubicBezTo>
                    <a:pt x="0" y="1307"/>
                    <a:pt x="1" y="1302"/>
                    <a:pt x="2" y="1292"/>
                  </a:cubicBezTo>
                  <a:cubicBezTo>
                    <a:pt x="3" y="1283"/>
                    <a:pt x="6" y="1269"/>
                    <a:pt x="10" y="1251"/>
                  </a:cubicBezTo>
                  <a:cubicBezTo>
                    <a:pt x="19" y="1216"/>
                    <a:pt x="34" y="1165"/>
                    <a:pt x="62" y="1107"/>
                  </a:cubicBezTo>
                  <a:cubicBezTo>
                    <a:pt x="90" y="1048"/>
                    <a:pt x="130" y="982"/>
                    <a:pt x="178" y="911"/>
                  </a:cubicBezTo>
                  <a:cubicBezTo>
                    <a:pt x="226" y="839"/>
                    <a:pt x="281" y="763"/>
                    <a:pt x="334" y="680"/>
                  </a:cubicBezTo>
                  <a:cubicBezTo>
                    <a:pt x="406" y="567"/>
                    <a:pt x="459" y="451"/>
                    <a:pt x="479" y="347"/>
                  </a:cubicBezTo>
                  <a:lnTo>
                    <a:pt x="479" y="348"/>
                  </a:lnTo>
                  <a:cubicBezTo>
                    <a:pt x="486" y="244"/>
                    <a:pt x="492" y="158"/>
                    <a:pt x="497" y="95"/>
                  </a:cubicBezTo>
                  <a:cubicBezTo>
                    <a:pt x="499" y="66"/>
                    <a:pt x="501" y="42"/>
                    <a:pt x="502" y="25"/>
                  </a:cubicBezTo>
                  <a:cubicBezTo>
                    <a:pt x="503" y="17"/>
                    <a:pt x="504" y="11"/>
                    <a:pt x="504" y="6"/>
                  </a:cubicBezTo>
                  <a:cubicBezTo>
                    <a:pt x="505" y="2"/>
                    <a:pt x="505" y="0"/>
                    <a:pt x="505" y="0"/>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06" name="Group 505">
              <a:extLst>
                <a:ext uri="{FF2B5EF4-FFF2-40B4-BE49-F238E27FC236}">
                  <a16:creationId xmlns:a16="http://schemas.microsoft.com/office/drawing/2014/main" xmlns="" id="{E74B9C1D-0EC7-4F3B-B8F8-DE5D886A3946}"/>
                </a:ext>
              </a:extLst>
            </p:cNvPr>
            <p:cNvGrpSpPr/>
            <p:nvPr/>
          </p:nvGrpSpPr>
          <p:grpSpPr>
            <a:xfrm>
              <a:off x="2319045" y="4450195"/>
              <a:ext cx="186231" cy="432471"/>
              <a:chOff x="1566893" y="5054863"/>
              <a:chExt cx="186231" cy="432471"/>
            </a:xfrm>
          </p:grpSpPr>
          <p:sp>
            <p:nvSpPr>
              <p:cNvPr id="507" name="Freeform 362">
                <a:extLst>
                  <a:ext uri="{FF2B5EF4-FFF2-40B4-BE49-F238E27FC236}">
                    <a16:creationId xmlns:a16="http://schemas.microsoft.com/office/drawing/2014/main" xmlns="" id="{7BEA14FD-F74D-43C6-B936-C476E2726D78}"/>
                  </a:ext>
                </a:extLst>
              </p:cNvPr>
              <p:cNvSpPr>
                <a:spLocks/>
              </p:cNvSpPr>
              <p:nvPr/>
            </p:nvSpPr>
            <p:spPr bwMode="auto">
              <a:xfrm>
                <a:off x="1566893" y="5054863"/>
                <a:ext cx="186231" cy="432471"/>
              </a:xfrm>
              <a:custGeom>
                <a:avLst/>
                <a:gdLst>
                  <a:gd name="T0" fmla="*/ 82 w 194"/>
                  <a:gd name="T1" fmla="*/ 453 h 453"/>
                  <a:gd name="T2" fmla="*/ 53 w 194"/>
                  <a:gd name="T3" fmla="*/ 7 h 453"/>
                  <a:gd name="T4" fmla="*/ 36 w 194"/>
                  <a:gd name="T5" fmla="*/ 10 h 453"/>
                  <a:gd name="T6" fmla="*/ 82 w 194"/>
                  <a:gd name="T7" fmla="*/ 453 h 453"/>
                </a:gdLst>
                <a:ahLst/>
                <a:cxnLst>
                  <a:cxn ang="0">
                    <a:pos x="T0" y="T1"/>
                  </a:cxn>
                  <a:cxn ang="0">
                    <a:pos x="T2" y="T3"/>
                  </a:cxn>
                  <a:cxn ang="0">
                    <a:pos x="T4" y="T5"/>
                  </a:cxn>
                  <a:cxn ang="0">
                    <a:pos x="T6" y="T7"/>
                  </a:cxn>
                </a:cxnLst>
                <a:rect l="0" t="0" r="r" b="b"/>
                <a:pathLst>
                  <a:path w="194" h="453">
                    <a:moveTo>
                      <a:pt x="82" y="453"/>
                    </a:moveTo>
                    <a:cubicBezTo>
                      <a:pt x="82" y="453"/>
                      <a:pt x="194" y="183"/>
                      <a:pt x="53" y="7"/>
                    </a:cubicBezTo>
                    <a:cubicBezTo>
                      <a:pt x="48" y="0"/>
                      <a:pt x="38" y="2"/>
                      <a:pt x="36" y="10"/>
                    </a:cubicBezTo>
                    <a:cubicBezTo>
                      <a:pt x="23" y="55"/>
                      <a:pt x="0" y="194"/>
                      <a:pt x="82" y="453"/>
                    </a:cubicBez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8" name="Freeform 363">
                <a:extLst>
                  <a:ext uri="{FF2B5EF4-FFF2-40B4-BE49-F238E27FC236}">
                    <a16:creationId xmlns:a16="http://schemas.microsoft.com/office/drawing/2014/main" xmlns="" id="{D01DB20B-AB91-4730-B593-F9AF26A975B0}"/>
                  </a:ext>
                </a:extLst>
              </p:cNvPr>
              <p:cNvSpPr>
                <a:spLocks/>
              </p:cNvSpPr>
              <p:nvPr/>
            </p:nvSpPr>
            <p:spPr bwMode="auto">
              <a:xfrm>
                <a:off x="1624833" y="5150047"/>
                <a:ext cx="24831" cy="337286"/>
              </a:xfrm>
              <a:custGeom>
                <a:avLst/>
                <a:gdLst>
                  <a:gd name="T0" fmla="*/ 1 w 27"/>
                  <a:gd name="T1" fmla="*/ 1 h 352"/>
                  <a:gd name="T2" fmla="*/ 10 w 27"/>
                  <a:gd name="T3" fmla="*/ 52 h 352"/>
                  <a:gd name="T4" fmla="*/ 22 w 27"/>
                  <a:gd name="T5" fmla="*/ 176 h 352"/>
                  <a:gd name="T6" fmla="*/ 27 w 27"/>
                  <a:gd name="T7" fmla="*/ 300 h 352"/>
                  <a:gd name="T8" fmla="*/ 24 w 27"/>
                  <a:gd name="T9" fmla="*/ 352 h 352"/>
                  <a:gd name="T10" fmla="*/ 20 w 27"/>
                  <a:gd name="T11" fmla="*/ 301 h 352"/>
                  <a:gd name="T12" fmla="*/ 11 w 27"/>
                  <a:gd name="T13" fmla="*/ 176 h 352"/>
                  <a:gd name="T14" fmla="*/ 3 w 27"/>
                  <a:gd name="T15" fmla="*/ 52 h 352"/>
                  <a:gd name="T16" fmla="*/ 1 w 27"/>
                  <a:gd name="T17" fmla="*/ 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2">
                    <a:moveTo>
                      <a:pt x="1" y="1"/>
                    </a:moveTo>
                    <a:cubicBezTo>
                      <a:pt x="3" y="0"/>
                      <a:pt x="6" y="20"/>
                      <a:pt x="10" y="52"/>
                    </a:cubicBezTo>
                    <a:cubicBezTo>
                      <a:pt x="14" y="83"/>
                      <a:pt x="19" y="127"/>
                      <a:pt x="22" y="176"/>
                    </a:cubicBezTo>
                    <a:cubicBezTo>
                      <a:pt x="26" y="224"/>
                      <a:pt x="27" y="268"/>
                      <a:pt x="27" y="300"/>
                    </a:cubicBezTo>
                    <a:cubicBezTo>
                      <a:pt x="27" y="332"/>
                      <a:pt x="26" y="352"/>
                      <a:pt x="24" y="352"/>
                    </a:cubicBezTo>
                    <a:cubicBezTo>
                      <a:pt x="23" y="352"/>
                      <a:pt x="21" y="332"/>
                      <a:pt x="20" y="301"/>
                    </a:cubicBezTo>
                    <a:cubicBezTo>
                      <a:pt x="17" y="265"/>
                      <a:pt x="14" y="223"/>
                      <a:pt x="11" y="176"/>
                    </a:cubicBezTo>
                    <a:cubicBezTo>
                      <a:pt x="8" y="130"/>
                      <a:pt x="5" y="88"/>
                      <a:pt x="3" y="52"/>
                    </a:cubicBezTo>
                    <a:cubicBezTo>
                      <a:pt x="1" y="20"/>
                      <a:pt x="0" y="1"/>
                      <a:pt x="1" y="1"/>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9" name="Freeform 364">
                <a:extLst>
                  <a:ext uri="{FF2B5EF4-FFF2-40B4-BE49-F238E27FC236}">
                    <a16:creationId xmlns:a16="http://schemas.microsoft.com/office/drawing/2014/main" xmlns="" id="{F78977F4-E793-4E7F-9612-4E9EE72A5C51}"/>
                  </a:ext>
                </a:extLst>
              </p:cNvPr>
              <p:cNvSpPr>
                <a:spLocks/>
              </p:cNvSpPr>
              <p:nvPr/>
            </p:nvSpPr>
            <p:spPr bwMode="auto">
              <a:xfrm>
                <a:off x="1589655" y="5059001"/>
                <a:ext cx="97255" cy="428332"/>
              </a:xfrm>
              <a:custGeom>
                <a:avLst/>
                <a:gdLst>
                  <a:gd name="T0" fmla="*/ 59 w 101"/>
                  <a:gd name="T1" fmla="*/ 450 h 450"/>
                  <a:gd name="T2" fmla="*/ 0 w 101"/>
                  <a:gd name="T3" fmla="*/ 121 h 450"/>
                  <a:gd name="T4" fmla="*/ 13 w 101"/>
                  <a:gd name="T5" fmla="*/ 7 h 450"/>
                  <a:gd name="T6" fmla="*/ 22 w 101"/>
                  <a:gd name="T7" fmla="*/ 0 h 450"/>
                  <a:gd name="T8" fmla="*/ 30 w 101"/>
                  <a:gd name="T9" fmla="*/ 4 h 450"/>
                  <a:gd name="T10" fmla="*/ 101 w 101"/>
                  <a:gd name="T11" fmla="*/ 229 h 450"/>
                  <a:gd name="T12" fmla="*/ 63 w 101"/>
                  <a:gd name="T13" fmla="*/ 439 h 450"/>
                  <a:gd name="T14" fmla="*/ 64 w 101"/>
                  <a:gd name="T15" fmla="*/ 397 h 450"/>
                  <a:gd name="T16" fmla="*/ 59 w 101"/>
                  <a:gd name="T17" fmla="*/ 273 h 450"/>
                  <a:gd name="T18" fmla="*/ 47 w 101"/>
                  <a:gd name="T19" fmla="*/ 149 h 450"/>
                  <a:gd name="T20" fmla="*/ 38 w 101"/>
                  <a:gd name="T21" fmla="*/ 98 h 450"/>
                  <a:gd name="T22" fmla="*/ 38 w 101"/>
                  <a:gd name="T23" fmla="*/ 98 h 450"/>
                  <a:gd name="T24" fmla="*/ 40 w 101"/>
                  <a:gd name="T25" fmla="*/ 149 h 450"/>
                  <a:gd name="T26" fmla="*/ 48 w 101"/>
                  <a:gd name="T27" fmla="*/ 273 h 450"/>
                  <a:gd name="T28" fmla="*/ 57 w 101"/>
                  <a:gd name="T29" fmla="*/ 398 h 450"/>
                  <a:gd name="T30" fmla="*/ 60 w 101"/>
                  <a:gd name="T31" fmla="*/ 446 h 450"/>
                  <a:gd name="T32" fmla="*/ 59 w 101"/>
                  <a:gd name="T33"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 h="450">
                    <a:moveTo>
                      <a:pt x="59" y="450"/>
                    </a:moveTo>
                    <a:cubicBezTo>
                      <a:pt x="13" y="303"/>
                      <a:pt x="0" y="195"/>
                      <a:pt x="0" y="121"/>
                    </a:cubicBezTo>
                    <a:cubicBezTo>
                      <a:pt x="0" y="64"/>
                      <a:pt x="8" y="26"/>
                      <a:pt x="13" y="7"/>
                    </a:cubicBezTo>
                    <a:cubicBezTo>
                      <a:pt x="14" y="2"/>
                      <a:pt x="18" y="0"/>
                      <a:pt x="22" y="0"/>
                    </a:cubicBezTo>
                    <a:cubicBezTo>
                      <a:pt x="25" y="0"/>
                      <a:pt x="28" y="1"/>
                      <a:pt x="30" y="4"/>
                    </a:cubicBezTo>
                    <a:cubicBezTo>
                      <a:pt x="84" y="72"/>
                      <a:pt x="101" y="154"/>
                      <a:pt x="101" y="229"/>
                    </a:cubicBezTo>
                    <a:cubicBezTo>
                      <a:pt x="101" y="325"/>
                      <a:pt x="74" y="410"/>
                      <a:pt x="63" y="439"/>
                    </a:cubicBezTo>
                    <a:cubicBezTo>
                      <a:pt x="64" y="430"/>
                      <a:pt x="64" y="416"/>
                      <a:pt x="64" y="397"/>
                    </a:cubicBezTo>
                    <a:cubicBezTo>
                      <a:pt x="64" y="365"/>
                      <a:pt x="63" y="321"/>
                      <a:pt x="59" y="273"/>
                    </a:cubicBezTo>
                    <a:cubicBezTo>
                      <a:pt x="56" y="224"/>
                      <a:pt x="51" y="180"/>
                      <a:pt x="47" y="149"/>
                    </a:cubicBezTo>
                    <a:cubicBezTo>
                      <a:pt x="43" y="117"/>
                      <a:pt x="40" y="98"/>
                      <a:pt x="38" y="98"/>
                    </a:cubicBezTo>
                    <a:lnTo>
                      <a:pt x="38" y="98"/>
                    </a:lnTo>
                    <a:cubicBezTo>
                      <a:pt x="37" y="98"/>
                      <a:pt x="38" y="117"/>
                      <a:pt x="40" y="149"/>
                    </a:cubicBezTo>
                    <a:cubicBezTo>
                      <a:pt x="42" y="185"/>
                      <a:pt x="45" y="227"/>
                      <a:pt x="48" y="273"/>
                    </a:cubicBezTo>
                    <a:cubicBezTo>
                      <a:pt x="51" y="320"/>
                      <a:pt x="54" y="362"/>
                      <a:pt x="57" y="398"/>
                    </a:cubicBezTo>
                    <a:cubicBezTo>
                      <a:pt x="58" y="422"/>
                      <a:pt x="59" y="440"/>
                      <a:pt x="60" y="446"/>
                    </a:cubicBezTo>
                    <a:cubicBezTo>
                      <a:pt x="59" y="449"/>
                      <a:pt x="59" y="450"/>
                      <a:pt x="59" y="450"/>
                    </a:cubicBezTo>
                  </a:path>
                </a:pathLst>
              </a:custGeom>
              <a:solidFill>
                <a:srgbClr val="BC2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0" name="Freeform 365">
                <a:extLst>
                  <a:ext uri="{FF2B5EF4-FFF2-40B4-BE49-F238E27FC236}">
                    <a16:creationId xmlns:a16="http://schemas.microsoft.com/office/drawing/2014/main" xmlns="" id="{0C2EDEBA-14B9-42AE-815A-0ED03EB2A2FF}"/>
                  </a:ext>
                </a:extLst>
              </p:cNvPr>
              <p:cNvSpPr>
                <a:spLocks/>
              </p:cNvSpPr>
              <p:nvPr/>
            </p:nvSpPr>
            <p:spPr bwMode="auto">
              <a:xfrm>
                <a:off x="1624833" y="5152117"/>
                <a:ext cx="24831" cy="331077"/>
              </a:xfrm>
              <a:custGeom>
                <a:avLst/>
                <a:gdLst>
                  <a:gd name="T0" fmla="*/ 23 w 27"/>
                  <a:gd name="T1" fmla="*/ 348 h 348"/>
                  <a:gd name="T2" fmla="*/ 23 w 27"/>
                  <a:gd name="T3" fmla="*/ 348 h 348"/>
                  <a:gd name="T4" fmla="*/ 20 w 27"/>
                  <a:gd name="T5" fmla="*/ 300 h 348"/>
                  <a:gd name="T6" fmla="*/ 11 w 27"/>
                  <a:gd name="T7" fmla="*/ 175 h 348"/>
                  <a:gd name="T8" fmla="*/ 3 w 27"/>
                  <a:gd name="T9" fmla="*/ 51 h 348"/>
                  <a:gd name="T10" fmla="*/ 1 w 27"/>
                  <a:gd name="T11" fmla="*/ 0 h 348"/>
                  <a:gd name="T12" fmla="*/ 1 w 27"/>
                  <a:gd name="T13" fmla="*/ 0 h 348"/>
                  <a:gd name="T14" fmla="*/ 10 w 27"/>
                  <a:gd name="T15" fmla="*/ 51 h 348"/>
                  <a:gd name="T16" fmla="*/ 22 w 27"/>
                  <a:gd name="T17" fmla="*/ 175 h 348"/>
                  <a:gd name="T18" fmla="*/ 27 w 27"/>
                  <a:gd name="T19" fmla="*/ 299 h 348"/>
                  <a:gd name="T20" fmla="*/ 26 w 27"/>
                  <a:gd name="T21" fmla="*/ 341 h 348"/>
                  <a:gd name="T22" fmla="*/ 26 w 27"/>
                  <a:gd name="T23" fmla="*/ 341 h 348"/>
                  <a:gd name="T24" fmla="*/ 23 w 27"/>
                  <a:gd name="T25" fmla="*/ 34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348">
                    <a:moveTo>
                      <a:pt x="23" y="348"/>
                    </a:moveTo>
                    <a:lnTo>
                      <a:pt x="23" y="348"/>
                    </a:lnTo>
                    <a:cubicBezTo>
                      <a:pt x="22" y="342"/>
                      <a:pt x="21" y="324"/>
                      <a:pt x="20" y="300"/>
                    </a:cubicBezTo>
                    <a:cubicBezTo>
                      <a:pt x="17" y="264"/>
                      <a:pt x="14" y="222"/>
                      <a:pt x="11" y="175"/>
                    </a:cubicBezTo>
                    <a:cubicBezTo>
                      <a:pt x="8" y="129"/>
                      <a:pt x="5" y="87"/>
                      <a:pt x="3" y="51"/>
                    </a:cubicBezTo>
                    <a:cubicBezTo>
                      <a:pt x="1" y="19"/>
                      <a:pt x="0" y="0"/>
                      <a:pt x="1" y="0"/>
                    </a:cubicBezTo>
                    <a:lnTo>
                      <a:pt x="1" y="0"/>
                    </a:lnTo>
                    <a:cubicBezTo>
                      <a:pt x="3" y="0"/>
                      <a:pt x="6" y="19"/>
                      <a:pt x="10" y="51"/>
                    </a:cubicBezTo>
                    <a:cubicBezTo>
                      <a:pt x="14" y="82"/>
                      <a:pt x="19" y="126"/>
                      <a:pt x="22" y="175"/>
                    </a:cubicBezTo>
                    <a:cubicBezTo>
                      <a:pt x="26" y="223"/>
                      <a:pt x="27" y="267"/>
                      <a:pt x="27" y="299"/>
                    </a:cubicBezTo>
                    <a:cubicBezTo>
                      <a:pt x="27" y="318"/>
                      <a:pt x="27" y="332"/>
                      <a:pt x="26" y="341"/>
                    </a:cubicBezTo>
                    <a:lnTo>
                      <a:pt x="26" y="341"/>
                    </a:lnTo>
                    <a:cubicBezTo>
                      <a:pt x="25" y="344"/>
                      <a:pt x="24" y="347"/>
                      <a:pt x="23" y="348"/>
                    </a:cubicBezTo>
                  </a:path>
                </a:pathLst>
              </a:custGeom>
              <a:solidFill>
                <a:srgbClr val="16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11" name="Freeform 366">
              <a:extLst>
                <a:ext uri="{FF2B5EF4-FFF2-40B4-BE49-F238E27FC236}">
                  <a16:creationId xmlns:a16="http://schemas.microsoft.com/office/drawing/2014/main" xmlns="" id="{39FA7C08-5682-4156-88B6-3E3AF6A9C358}"/>
                </a:ext>
              </a:extLst>
            </p:cNvPr>
            <p:cNvSpPr>
              <a:spLocks/>
            </p:cNvSpPr>
            <p:nvPr/>
          </p:nvSpPr>
          <p:spPr bwMode="auto">
            <a:xfrm>
              <a:off x="1967275" y="5075105"/>
              <a:ext cx="184162" cy="426263"/>
            </a:xfrm>
            <a:custGeom>
              <a:avLst/>
              <a:gdLst>
                <a:gd name="T0" fmla="*/ 102 w 192"/>
                <a:gd name="T1" fmla="*/ 448 h 448"/>
                <a:gd name="T2" fmla="*/ 37 w 192"/>
                <a:gd name="T3" fmla="*/ 6 h 448"/>
                <a:gd name="T4" fmla="*/ 20 w 192"/>
                <a:gd name="T5" fmla="*/ 11 h 448"/>
                <a:gd name="T6" fmla="*/ 102 w 192"/>
                <a:gd name="T7" fmla="*/ 448 h 448"/>
              </a:gdLst>
              <a:ahLst/>
              <a:cxnLst>
                <a:cxn ang="0">
                  <a:pos x="T0" y="T1"/>
                </a:cxn>
                <a:cxn ang="0">
                  <a:pos x="T2" y="T3"/>
                </a:cxn>
                <a:cxn ang="0">
                  <a:pos x="T4" y="T5"/>
                </a:cxn>
                <a:cxn ang="0">
                  <a:pos x="T6" y="T7"/>
                </a:cxn>
              </a:cxnLst>
              <a:rect l="0" t="0" r="r" b="b"/>
              <a:pathLst>
                <a:path w="192" h="448">
                  <a:moveTo>
                    <a:pt x="102" y="448"/>
                  </a:moveTo>
                  <a:cubicBezTo>
                    <a:pt x="102" y="448"/>
                    <a:pt x="192" y="171"/>
                    <a:pt x="37" y="6"/>
                  </a:cubicBezTo>
                  <a:cubicBezTo>
                    <a:pt x="32" y="0"/>
                    <a:pt x="22" y="3"/>
                    <a:pt x="20" y="11"/>
                  </a:cubicBezTo>
                  <a:cubicBezTo>
                    <a:pt x="12" y="57"/>
                    <a:pt x="0" y="197"/>
                    <a:pt x="102" y="448"/>
                  </a:cubicBezTo>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12" name="Group 511">
              <a:extLst>
                <a:ext uri="{FF2B5EF4-FFF2-40B4-BE49-F238E27FC236}">
                  <a16:creationId xmlns:a16="http://schemas.microsoft.com/office/drawing/2014/main" xmlns="" id="{141E1BAD-64B8-466A-B4E4-48C15E88C100}"/>
                </a:ext>
              </a:extLst>
            </p:cNvPr>
            <p:cNvGrpSpPr/>
            <p:nvPr/>
          </p:nvGrpSpPr>
          <p:grpSpPr>
            <a:xfrm>
              <a:off x="1981760" y="5077174"/>
              <a:ext cx="107600" cy="424195"/>
              <a:chOff x="1229608" y="5681842"/>
              <a:chExt cx="107600" cy="424195"/>
            </a:xfrm>
          </p:grpSpPr>
          <p:sp>
            <p:nvSpPr>
              <p:cNvPr id="513" name="Freeform 367">
                <a:extLst>
                  <a:ext uri="{FF2B5EF4-FFF2-40B4-BE49-F238E27FC236}">
                    <a16:creationId xmlns:a16="http://schemas.microsoft.com/office/drawing/2014/main" xmlns="" id="{95789096-954A-491F-8D76-F584F34A6E45}"/>
                  </a:ext>
                </a:extLst>
              </p:cNvPr>
              <p:cNvSpPr>
                <a:spLocks/>
              </p:cNvSpPr>
              <p:nvPr/>
            </p:nvSpPr>
            <p:spPr bwMode="auto">
              <a:xfrm>
                <a:off x="1264785" y="5772888"/>
                <a:ext cx="51731" cy="333149"/>
              </a:xfrm>
              <a:custGeom>
                <a:avLst/>
                <a:gdLst>
                  <a:gd name="T0" fmla="*/ 1 w 54"/>
                  <a:gd name="T1" fmla="*/ 0 h 349"/>
                  <a:gd name="T2" fmla="*/ 14 w 54"/>
                  <a:gd name="T3" fmla="*/ 50 h 349"/>
                  <a:gd name="T4" fmla="*/ 36 w 54"/>
                  <a:gd name="T5" fmla="*/ 173 h 349"/>
                  <a:gd name="T6" fmla="*/ 51 w 54"/>
                  <a:gd name="T7" fmla="*/ 297 h 349"/>
                  <a:gd name="T8" fmla="*/ 52 w 54"/>
                  <a:gd name="T9" fmla="*/ 348 h 349"/>
                  <a:gd name="T10" fmla="*/ 43 w 54"/>
                  <a:gd name="T11" fmla="*/ 297 h 349"/>
                  <a:gd name="T12" fmla="*/ 25 w 54"/>
                  <a:gd name="T13" fmla="*/ 174 h 349"/>
                  <a:gd name="T14" fmla="*/ 6 w 54"/>
                  <a:gd name="T15" fmla="*/ 51 h 349"/>
                  <a:gd name="T16" fmla="*/ 1 w 54"/>
                  <a:gd name="T17" fmla="*/ 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349">
                    <a:moveTo>
                      <a:pt x="1" y="0"/>
                    </a:moveTo>
                    <a:cubicBezTo>
                      <a:pt x="3" y="0"/>
                      <a:pt x="8" y="19"/>
                      <a:pt x="14" y="50"/>
                    </a:cubicBezTo>
                    <a:cubicBezTo>
                      <a:pt x="21" y="81"/>
                      <a:pt x="29" y="125"/>
                      <a:pt x="36" y="173"/>
                    </a:cubicBezTo>
                    <a:cubicBezTo>
                      <a:pt x="43" y="221"/>
                      <a:pt x="49" y="265"/>
                      <a:pt x="51" y="297"/>
                    </a:cubicBezTo>
                    <a:cubicBezTo>
                      <a:pt x="54" y="329"/>
                      <a:pt x="54" y="348"/>
                      <a:pt x="52" y="348"/>
                    </a:cubicBezTo>
                    <a:cubicBezTo>
                      <a:pt x="51" y="349"/>
                      <a:pt x="48" y="329"/>
                      <a:pt x="43" y="297"/>
                    </a:cubicBezTo>
                    <a:cubicBezTo>
                      <a:pt x="38" y="262"/>
                      <a:pt x="32" y="220"/>
                      <a:pt x="25" y="174"/>
                    </a:cubicBezTo>
                    <a:cubicBezTo>
                      <a:pt x="18" y="128"/>
                      <a:pt x="12" y="87"/>
                      <a:pt x="6" y="51"/>
                    </a:cubicBezTo>
                    <a:cubicBezTo>
                      <a:pt x="2" y="20"/>
                      <a:pt x="0" y="0"/>
                      <a:pt x="1" y="0"/>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4" name="Freeform 368">
                <a:extLst>
                  <a:ext uri="{FF2B5EF4-FFF2-40B4-BE49-F238E27FC236}">
                    <a16:creationId xmlns:a16="http://schemas.microsoft.com/office/drawing/2014/main" xmlns="" id="{712A1384-9175-4DB2-83A7-ABFC3D39DDD2}"/>
                  </a:ext>
                </a:extLst>
              </p:cNvPr>
              <p:cNvSpPr>
                <a:spLocks/>
              </p:cNvSpPr>
              <p:nvPr/>
            </p:nvSpPr>
            <p:spPr bwMode="auto">
              <a:xfrm>
                <a:off x="1229608" y="5681842"/>
                <a:ext cx="107600" cy="424194"/>
              </a:xfrm>
              <a:custGeom>
                <a:avLst/>
                <a:gdLst>
                  <a:gd name="T0" fmla="*/ 87 w 113"/>
                  <a:gd name="T1" fmla="*/ 445 h 445"/>
                  <a:gd name="T2" fmla="*/ 0 w 113"/>
                  <a:gd name="T3" fmla="*/ 75 h 445"/>
                  <a:gd name="T4" fmla="*/ 5 w 113"/>
                  <a:gd name="T5" fmla="*/ 8 h 445"/>
                  <a:gd name="T6" fmla="*/ 15 w 113"/>
                  <a:gd name="T7" fmla="*/ 0 h 445"/>
                  <a:gd name="T8" fmla="*/ 22 w 113"/>
                  <a:gd name="T9" fmla="*/ 3 h 445"/>
                  <a:gd name="T10" fmla="*/ 113 w 113"/>
                  <a:gd name="T11" fmla="*/ 265 h 445"/>
                  <a:gd name="T12" fmla="*/ 90 w 113"/>
                  <a:gd name="T13" fmla="*/ 434 h 445"/>
                  <a:gd name="T14" fmla="*/ 88 w 113"/>
                  <a:gd name="T15" fmla="*/ 393 h 445"/>
                  <a:gd name="T16" fmla="*/ 73 w 113"/>
                  <a:gd name="T17" fmla="*/ 269 h 445"/>
                  <a:gd name="T18" fmla="*/ 51 w 113"/>
                  <a:gd name="T19" fmla="*/ 146 h 445"/>
                  <a:gd name="T20" fmla="*/ 38 w 113"/>
                  <a:gd name="T21" fmla="*/ 96 h 445"/>
                  <a:gd name="T22" fmla="*/ 38 w 113"/>
                  <a:gd name="T23" fmla="*/ 96 h 445"/>
                  <a:gd name="T24" fmla="*/ 43 w 113"/>
                  <a:gd name="T25" fmla="*/ 147 h 445"/>
                  <a:gd name="T26" fmla="*/ 62 w 113"/>
                  <a:gd name="T27" fmla="*/ 270 h 445"/>
                  <a:gd name="T28" fmla="*/ 80 w 113"/>
                  <a:gd name="T29" fmla="*/ 393 h 445"/>
                  <a:gd name="T30" fmla="*/ 88 w 113"/>
                  <a:gd name="T31" fmla="*/ 442 h 445"/>
                  <a:gd name="T32" fmla="*/ 87 w 113"/>
                  <a:gd name="T33"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3" h="445">
                    <a:moveTo>
                      <a:pt x="87" y="445"/>
                    </a:moveTo>
                    <a:cubicBezTo>
                      <a:pt x="16" y="269"/>
                      <a:pt x="0" y="148"/>
                      <a:pt x="0" y="75"/>
                    </a:cubicBezTo>
                    <a:cubicBezTo>
                      <a:pt x="0" y="44"/>
                      <a:pt x="3" y="21"/>
                      <a:pt x="5" y="8"/>
                    </a:cubicBezTo>
                    <a:cubicBezTo>
                      <a:pt x="6" y="3"/>
                      <a:pt x="10" y="0"/>
                      <a:pt x="15" y="0"/>
                    </a:cubicBezTo>
                    <a:cubicBezTo>
                      <a:pt x="17" y="0"/>
                      <a:pt x="20" y="1"/>
                      <a:pt x="22" y="3"/>
                    </a:cubicBezTo>
                    <a:cubicBezTo>
                      <a:pt x="94" y="79"/>
                      <a:pt x="113" y="180"/>
                      <a:pt x="113" y="265"/>
                    </a:cubicBezTo>
                    <a:cubicBezTo>
                      <a:pt x="113" y="343"/>
                      <a:pt x="97" y="409"/>
                      <a:pt x="90" y="434"/>
                    </a:cubicBezTo>
                    <a:cubicBezTo>
                      <a:pt x="90" y="425"/>
                      <a:pt x="90" y="411"/>
                      <a:pt x="88" y="393"/>
                    </a:cubicBezTo>
                    <a:cubicBezTo>
                      <a:pt x="86" y="361"/>
                      <a:pt x="80" y="317"/>
                      <a:pt x="73" y="269"/>
                    </a:cubicBezTo>
                    <a:cubicBezTo>
                      <a:pt x="66" y="221"/>
                      <a:pt x="58" y="177"/>
                      <a:pt x="51" y="146"/>
                    </a:cubicBezTo>
                    <a:cubicBezTo>
                      <a:pt x="45" y="115"/>
                      <a:pt x="40" y="96"/>
                      <a:pt x="38" y="96"/>
                    </a:cubicBezTo>
                    <a:cubicBezTo>
                      <a:pt x="38" y="96"/>
                      <a:pt x="38" y="96"/>
                      <a:pt x="38" y="96"/>
                    </a:cubicBezTo>
                    <a:cubicBezTo>
                      <a:pt x="37" y="96"/>
                      <a:pt x="39" y="116"/>
                      <a:pt x="43" y="147"/>
                    </a:cubicBezTo>
                    <a:cubicBezTo>
                      <a:pt x="49" y="183"/>
                      <a:pt x="55" y="224"/>
                      <a:pt x="62" y="270"/>
                    </a:cubicBezTo>
                    <a:cubicBezTo>
                      <a:pt x="69" y="316"/>
                      <a:pt x="75" y="358"/>
                      <a:pt x="80" y="393"/>
                    </a:cubicBezTo>
                    <a:cubicBezTo>
                      <a:pt x="84" y="418"/>
                      <a:pt x="86" y="435"/>
                      <a:pt x="88" y="442"/>
                    </a:cubicBezTo>
                    <a:cubicBezTo>
                      <a:pt x="87" y="444"/>
                      <a:pt x="87" y="445"/>
                      <a:pt x="87" y="445"/>
                    </a:cubicBezTo>
                  </a:path>
                </a:pathLst>
              </a:custGeom>
              <a:solidFill>
                <a:srgbClr val="BC2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5" name="Freeform 369">
                <a:extLst>
                  <a:ext uri="{FF2B5EF4-FFF2-40B4-BE49-F238E27FC236}">
                    <a16:creationId xmlns:a16="http://schemas.microsoft.com/office/drawing/2014/main" xmlns="" id="{FDFE23A2-5D84-4C06-A81B-64F5D5BADB44}"/>
                  </a:ext>
                </a:extLst>
              </p:cNvPr>
              <p:cNvSpPr>
                <a:spLocks/>
              </p:cNvSpPr>
              <p:nvPr/>
            </p:nvSpPr>
            <p:spPr bwMode="auto">
              <a:xfrm>
                <a:off x="1264785" y="5772888"/>
                <a:ext cx="49662" cy="331077"/>
              </a:xfrm>
              <a:custGeom>
                <a:avLst/>
                <a:gdLst>
                  <a:gd name="T0" fmla="*/ 51 w 53"/>
                  <a:gd name="T1" fmla="*/ 346 h 346"/>
                  <a:gd name="T2" fmla="*/ 51 w 53"/>
                  <a:gd name="T3" fmla="*/ 346 h 346"/>
                  <a:gd name="T4" fmla="*/ 43 w 53"/>
                  <a:gd name="T5" fmla="*/ 297 h 346"/>
                  <a:gd name="T6" fmla="*/ 25 w 53"/>
                  <a:gd name="T7" fmla="*/ 174 h 346"/>
                  <a:gd name="T8" fmla="*/ 6 w 53"/>
                  <a:gd name="T9" fmla="*/ 51 h 346"/>
                  <a:gd name="T10" fmla="*/ 1 w 53"/>
                  <a:gd name="T11" fmla="*/ 0 h 346"/>
                  <a:gd name="T12" fmla="*/ 1 w 53"/>
                  <a:gd name="T13" fmla="*/ 0 h 346"/>
                  <a:gd name="T14" fmla="*/ 14 w 53"/>
                  <a:gd name="T15" fmla="*/ 50 h 346"/>
                  <a:gd name="T16" fmla="*/ 36 w 53"/>
                  <a:gd name="T17" fmla="*/ 173 h 346"/>
                  <a:gd name="T18" fmla="*/ 51 w 53"/>
                  <a:gd name="T19" fmla="*/ 297 h 346"/>
                  <a:gd name="T20" fmla="*/ 53 w 53"/>
                  <a:gd name="T21" fmla="*/ 338 h 346"/>
                  <a:gd name="T22" fmla="*/ 53 w 53"/>
                  <a:gd name="T23" fmla="*/ 338 h 346"/>
                  <a:gd name="T24" fmla="*/ 51 w 53"/>
                  <a:gd name="T25" fmla="*/ 34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346">
                    <a:moveTo>
                      <a:pt x="51" y="346"/>
                    </a:moveTo>
                    <a:lnTo>
                      <a:pt x="51" y="346"/>
                    </a:lnTo>
                    <a:cubicBezTo>
                      <a:pt x="49" y="339"/>
                      <a:pt x="47" y="322"/>
                      <a:pt x="43" y="297"/>
                    </a:cubicBezTo>
                    <a:cubicBezTo>
                      <a:pt x="38" y="262"/>
                      <a:pt x="32" y="220"/>
                      <a:pt x="25" y="174"/>
                    </a:cubicBezTo>
                    <a:cubicBezTo>
                      <a:pt x="18" y="128"/>
                      <a:pt x="12" y="87"/>
                      <a:pt x="6" y="51"/>
                    </a:cubicBezTo>
                    <a:cubicBezTo>
                      <a:pt x="2" y="20"/>
                      <a:pt x="0" y="0"/>
                      <a:pt x="1" y="0"/>
                    </a:cubicBezTo>
                    <a:cubicBezTo>
                      <a:pt x="1" y="0"/>
                      <a:pt x="1" y="0"/>
                      <a:pt x="1" y="0"/>
                    </a:cubicBezTo>
                    <a:cubicBezTo>
                      <a:pt x="3" y="0"/>
                      <a:pt x="8" y="19"/>
                      <a:pt x="14" y="50"/>
                    </a:cubicBezTo>
                    <a:cubicBezTo>
                      <a:pt x="21" y="81"/>
                      <a:pt x="29" y="125"/>
                      <a:pt x="36" y="173"/>
                    </a:cubicBezTo>
                    <a:cubicBezTo>
                      <a:pt x="43" y="221"/>
                      <a:pt x="49" y="265"/>
                      <a:pt x="51" y="297"/>
                    </a:cubicBezTo>
                    <a:cubicBezTo>
                      <a:pt x="53" y="315"/>
                      <a:pt x="53" y="329"/>
                      <a:pt x="53" y="338"/>
                    </a:cubicBezTo>
                    <a:lnTo>
                      <a:pt x="53" y="338"/>
                    </a:lnTo>
                    <a:cubicBezTo>
                      <a:pt x="52" y="341"/>
                      <a:pt x="52" y="344"/>
                      <a:pt x="51" y="346"/>
                    </a:cubicBezTo>
                  </a:path>
                </a:pathLst>
              </a:custGeom>
              <a:solidFill>
                <a:srgbClr val="16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16" name="Group 515">
              <a:extLst>
                <a:ext uri="{FF2B5EF4-FFF2-40B4-BE49-F238E27FC236}">
                  <a16:creationId xmlns:a16="http://schemas.microsoft.com/office/drawing/2014/main" xmlns="" id="{BDC757AD-5ECC-48B8-BB48-F6D6D48B4384}"/>
                </a:ext>
              </a:extLst>
            </p:cNvPr>
            <p:cNvGrpSpPr/>
            <p:nvPr/>
          </p:nvGrpSpPr>
          <p:grpSpPr>
            <a:xfrm>
              <a:off x="2534246" y="4183263"/>
              <a:ext cx="229686" cy="386948"/>
              <a:chOff x="1782094" y="4787931"/>
              <a:chExt cx="229686" cy="386948"/>
            </a:xfrm>
          </p:grpSpPr>
          <p:sp>
            <p:nvSpPr>
              <p:cNvPr id="517" name="Freeform 370">
                <a:extLst>
                  <a:ext uri="{FF2B5EF4-FFF2-40B4-BE49-F238E27FC236}">
                    <a16:creationId xmlns:a16="http://schemas.microsoft.com/office/drawing/2014/main" xmlns="" id="{F41B8BD6-24F3-46F3-A4FE-EBFF354AD01E}"/>
                  </a:ext>
                </a:extLst>
              </p:cNvPr>
              <p:cNvSpPr>
                <a:spLocks/>
              </p:cNvSpPr>
              <p:nvPr/>
            </p:nvSpPr>
            <p:spPr bwMode="auto">
              <a:xfrm>
                <a:off x="1782094" y="4787931"/>
                <a:ext cx="229686" cy="384878"/>
              </a:xfrm>
              <a:custGeom>
                <a:avLst/>
                <a:gdLst>
                  <a:gd name="T0" fmla="*/ 0 w 240"/>
                  <a:gd name="T1" fmla="*/ 403 h 403"/>
                  <a:gd name="T2" fmla="*/ 215 w 240"/>
                  <a:gd name="T3" fmla="*/ 11 h 403"/>
                  <a:gd name="T4" fmla="*/ 199 w 240"/>
                  <a:gd name="T5" fmla="*/ 5 h 403"/>
                  <a:gd name="T6" fmla="*/ 0 w 240"/>
                  <a:gd name="T7" fmla="*/ 403 h 403"/>
                </a:gdLst>
                <a:ahLst/>
                <a:cxnLst>
                  <a:cxn ang="0">
                    <a:pos x="T0" y="T1"/>
                  </a:cxn>
                  <a:cxn ang="0">
                    <a:pos x="T2" y="T3"/>
                  </a:cxn>
                  <a:cxn ang="0">
                    <a:pos x="T4" y="T5"/>
                  </a:cxn>
                  <a:cxn ang="0">
                    <a:pos x="T6" y="T7"/>
                  </a:cxn>
                </a:cxnLst>
                <a:rect l="0" t="0" r="r" b="b"/>
                <a:pathLst>
                  <a:path w="240" h="403">
                    <a:moveTo>
                      <a:pt x="0" y="403"/>
                    </a:moveTo>
                    <a:cubicBezTo>
                      <a:pt x="0" y="403"/>
                      <a:pt x="240" y="236"/>
                      <a:pt x="215" y="11"/>
                    </a:cubicBezTo>
                    <a:cubicBezTo>
                      <a:pt x="215" y="3"/>
                      <a:pt x="205" y="0"/>
                      <a:pt x="199" y="5"/>
                    </a:cubicBezTo>
                    <a:cubicBezTo>
                      <a:pt x="165" y="36"/>
                      <a:pt x="71" y="141"/>
                      <a:pt x="0" y="403"/>
                    </a:cubicBez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8" name="Freeform 371">
                <a:extLst>
                  <a:ext uri="{FF2B5EF4-FFF2-40B4-BE49-F238E27FC236}">
                    <a16:creationId xmlns:a16="http://schemas.microsoft.com/office/drawing/2014/main" xmlns="" id="{5C9EFC0B-0773-45AC-ADCE-6A352BC33DB6}"/>
                  </a:ext>
                </a:extLst>
              </p:cNvPr>
              <p:cNvSpPr>
                <a:spLocks/>
              </p:cNvSpPr>
              <p:nvPr/>
            </p:nvSpPr>
            <p:spPr bwMode="auto">
              <a:xfrm>
                <a:off x="1782094" y="4792070"/>
                <a:ext cx="208995" cy="380740"/>
              </a:xfrm>
              <a:custGeom>
                <a:avLst/>
                <a:gdLst>
                  <a:gd name="T0" fmla="*/ 0 w 217"/>
                  <a:gd name="T1" fmla="*/ 400 h 400"/>
                  <a:gd name="T2" fmla="*/ 199 w 217"/>
                  <a:gd name="T3" fmla="*/ 2 h 400"/>
                  <a:gd name="T4" fmla="*/ 206 w 217"/>
                  <a:gd name="T5" fmla="*/ 0 h 400"/>
                  <a:gd name="T6" fmla="*/ 215 w 217"/>
                  <a:gd name="T7" fmla="*/ 8 h 400"/>
                  <a:gd name="T8" fmla="*/ 217 w 217"/>
                  <a:gd name="T9" fmla="*/ 40 h 400"/>
                  <a:gd name="T10" fmla="*/ 0 w 217"/>
                  <a:gd name="T11" fmla="*/ 400 h 400"/>
                </a:gdLst>
                <a:ahLst/>
                <a:cxnLst>
                  <a:cxn ang="0">
                    <a:pos x="T0" y="T1"/>
                  </a:cxn>
                  <a:cxn ang="0">
                    <a:pos x="T2" y="T3"/>
                  </a:cxn>
                  <a:cxn ang="0">
                    <a:pos x="T4" y="T5"/>
                  </a:cxn>
                  <a:cxn ang="0">
                    <a:pos x="T6" y="T7"/>
                  </a:cxn>
                  <a:cxn ang="0">
                    <a:pos x="T8" y="T9"/>
                  </a:cxn>
                  <a:cxn ang="0">
                    <a:pos x="T10" y="T11"/>
                  </a:cxn>
                </a:cxnLst>
                <a:rect l="0" t="0" r="r" b="b"/>
                <a:pathLst>
                  <a:path w="217" h="400">
                    <a:moveTo>
                      <a:pt x="0" y="400"/>
                    </a:moveTo>
                    <a:cubicBezTo>
                      <a:pt x="71" y="138"/>
                      <a:pt x="165" y="33"/>
                      <a:pt x="199" y="2"/>
                    </a:cubicBezTo>
                    <a:cubicBezTo>
                      <a:pt x="201" y="0"/>
                      <a:pt x="203" y="0"/>
                      <a:pt x="206" y="0"/>
                    </a:cubicBezTo>
                    <a:cubicBezTo>
                      <a:pt x="210" y="0"/>
                      <a:pt x="215" y="3"/>
                      <a:pt x="215" y="8"/>
                    </a:cubicBezTo>
                    <a:cubicBezTo>
                      <a:pt x="217" y="19"/>
                      <a:pt x="217" y="30"/>
                      <a:pt x="217" y="40"/>
                    </a:cubicBezTo>
                    <a:cubicBezTo>
                      <a:pt x="217" y="249"/>
                      <a:pt x="0" y="400"/>
                      <a:pt x="0" y="400"/>
                    </a:cubicBezTo>
                  </a:path>
                </a:pathLst>
              </a:custGeom>
              <a:solidFill>
                <a:srgbClr val="BC2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9" name="Freeform 372">
                <a:extLst>
                  <a:ext uri="{FF2B5EF4-FFF2-40B4-BE49-F238E27FC236}">
                    <a16:creationId xmlns:a16="http://schemas.microsoft.com/office/drawing/2014/main" xmlns="" id="{15675FD2-1F1B-455B-8E05-A2C812105DA8}"/>
                  </a:ext>
                </a:extLst>
              </p:cNvPr>
              <p:cNvSpPr>
                <a:spLocks/>
              </p:cNvSpPr>
              <p:nvPr/>
            </p:nvSpPr>
            <p:spPr bwMode="auto">
              <a:xfrm>
                <a:off x="1782094" y="4878978"/>
                <a:ext cx="165539" cy="295901"/>
              </a:xfrm>
              <a:custGeom>
                <a:avLst/>
                <a:gdLst>
                  <a:gd name="T0" fmla="*/ 171 w 172"/>
                  <a:gd name="T1" fmla="*/ 0 h 310"/>
                  <a:gd name="T2" fmla="*/ 151 w 172"/>
                  <a:gd name="T3" fmla="*/ 48 h 310"/>
                  <a:gd name="T4" fmla="*/ 95 w 172"/>
                  <a:gd name="T5" fmla="*/ 159 h 310"/>
                  <a:gd name="T6" fmla="*/ 32 w 172"/>
                  <a:gd name="T7" fmla="*/ 267 h 310"/>
                  <a:gd name="T8" fmla="*/ 2 w 172"/>
                  <a:gd name="T9" fmla="*/ 309 h 310"/>
                  <a:gd name="T10" fmla="*/ 25 w 172"/>
                  <a:gd name="T11" fmla="*/ 263 h 310"/>
                  <a:gd name="T12" fmla="*/ 85 w 172"/>
                  <a:gd name="T13" fmla="*/ 154 h 310"/>
                  <a:gd name="T14" fmla="*/ 144 w 172"/>
                  <a:gd name="T15" fmla="*/ 44 h 310"/>
                  <a:gd name="T16" fmla="*/ 171 w 172"/>
                  <a:gd name="T17"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10">
                    <a:moveTo>
                      <a:pt x="171" y="0"/>
                    </a:moveTo>
                    <a:cubicBezTo>
                      <a:pt x="172" y="1"/>
                      <a:pt x="165" y="19"/>
                      <a:pt x="151" y="48"/>
                    </a:cubicBezTo>
                    <a:cubicBezTo>
                      <a:pt x="138" y="77"/>
                      <a:pt x="118" y="116"/>
                      <a:pt x="95" y="159"/>
                    </a:cubicBezTo>
                    <a:cubicBezTo>
                      <a:pt x="72" y="202"/>
                      <a:pt x="49" y="240"/>
                      <a:pt x="32" y="267"/>
                    </a:cubicBezTo>
                    <a:cubicBezTo>
                      <a:pt x="15" y="294"/>
                      <a:pt x="3" y="310"/>
                      <a:pt x="2" y="309"/>
                    </a:cubicBezTo>
                    <a:cubicBezTo>
                      <a:pt x="0" y="308"/>
                      <a:pt x="10" y="291"/>
                      <a:pt x="25" y="263"/>
                    </a:cubicBezTo>
                    <a:cubicBezTo>
                      <a:pt x="43" y="232"/>
                      <a:pt x="63" y="195"/>
                      <a:pt x="85" y="154"/>
                    </a:cubicBezTo>
                    <a:cubicBezTo>
                      <a:pt x="107" y="113"/>
                      <a:pt x="127" y="76"/>
                      <a:pt x="144" y="44"/>
                    </a:cubicBezTo>
                    <a:cubicBezTo>
                      <a:pt x="160" y="17"/>
                      <a:pt x="170" y="0"/>
                      <a:pt x="171" y="0"/>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20" name="Group 519">
              <a:extLst>
                <a:ext uri="{FF2B5EF4-FFF2-40B4-BE49-F238E27FC236}">
                  <a16:creationId xmlns:a16="http://schemas.microsoft.com/office/drawing/2014/main" xmlns="" id="{99CA1B14-5007-489C-AEDB-33D10CB6D533}"/>
                </a:ext>
              </a:extLst>
            </p:cNvPr>
            <p:cNvGrpSpPr/>
            <p:nvPr/>
          </p:nvGrpSpPr>
          <p:grpSpPr>
            <a:xfrm>
              <a:off x="2155576" y="4979919"/>
              <a:ext cx="355909" cy="262794"/>
              <a:chOff x="1403424" y="5584587"/>
              <a:chExt cx="355909" cy="262794"/>
            </a:xfrm>
          </p:grpSpPr>
          <p:sp>
            <p:nvSpPr>
              <p:cNvPr id="521" name="Freeform 373">
                <a:extLst>
                  <a:ext uri="{FF2B5EF4-FFF2-40B4-BE49-F238E27FC236}">
                    <a16:creationId xmlns:a16="http://schemas.microsoft.com/office/drawing/2014/main" xmlns="" id="{16F76FD9-FEE7-4606-81F2-98C471D08088}"/>
                  </a:ext>
                </a:extLst>
              </p:cNvPr>
              <p:cNvSpPr>
                <a:spLocks/>
              </p:cNvSpPr>
              <p:nvPr/>
            </p:nvSpPr>
            <p:spPr bwMode="auto">
              <a:xfrm>
                <a:off x="1403424" y="5584587"/>
                <a:ext cx="355909" cy="258655"/>
              </a:xfrm>
              <a:custGeom>
                <a:avLst/>
                <a:gdLst>
                  <a:gd name="T0" fmla="*/ 0 w 369"/>
                  <a:gd name="T1" fmla="*/ 272 h 272"/>
                  <a:gd name="T2" fmla="*/ 366 w 369"/>
                  <a:gd name="T3" fmla="*/ 15 h 272"/>
                  <a:gd name="T4" fmla="*/ 354 w 369"/>
                  <a:gd name="T5" fmla="*/ 2 h 272"/>
                  <a:gd name="T6" fmla="*/ 0 w 369"/>
                  <a:gd name="T7" fmla="*/ 272 h 272"/>
                </a:gdLst>
                <a:ahLst/>
                <a:cxnLst>
                  <a:cxn ang="0">
                    <a:pos x="T0" y="T1"/>
                  </a:cxn>
                  <a:cxn ang="0">
                    <a:pos x="T2" y="T3"/>
                  </a:cxn>
                  <a:cxn ang="0">
                    <a:pos x="T4" y="T5"/>
                  </a:cxn>
                  <a:cxn ang="0">
                    <a:pos x="T6" y="T7"/>
                  </a:cxn>
                </a:cxnLst>
                <a:rect l="0" t="0" r="r" b="b"/>
                <a:pathLst>
                  <a:path w="369" h="272">
                    <a:moveTo>
                      <a:pt x="0" y="272"/>
                    </a:moveTo>
                    <a:cubicBezTo>
                      <a:pt x="0" y="272"/>
                      <a:pt x="289" y="227"/>
                      <a:pt x="366" y="15"/>
                    </a:cubicBezTo>
                    <a:cubicBezTo>
                      <a:pt x="369" y="7"/>
                      <a:pt x="362" y="0"/>
                      <a:pt x="354" y="2"/>
                    </a:cubicBezTo>
                    <a:cubicBezTo>
                      <a:pt x="309" y="15"/>
                      <a:pt x="179" y="67"/>
                      <a:pt x="0" y="272"/>
                    </a:cubicBez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2" name="Freeform 374">
                <a:extLst>
                  <a:ext uri="{FF2B5EF4-FFF2-40B4-BE49-F238E27FC236}">
                    <a16:creationId xmlns:a16="http://schemas.microsoft.com/office/drawing/2014/main" xmlns="" id="{66FF5A8C-D4A1-40BF-904C-D79EFC390754}"/>
                  </a:ext>
                </a:extLst>
              </p:cNvPr>
              <p:cNvSpPr>
                <a:spLocks/>
              </p:cNvSpPr>
              <p:nvPr/>
            </p:nvSpPr>
            <p:spPr bwMode="auto">
              <a:xfrm>
                <a:off x="1403424" y="5586657"/>
                <a:ext cx="353840" cy="256585"/>
              </a:xfrm>
              <a:custGeom>
                <a:avLst/>
                <a:gdLst>
                  <a:gd name="T0" fmla="*/ 0 w 367"/>
                  <a:gd name="T1" fmla="*/ 270 h 270"/>
                  <a:gd name="T2" fmla="*/ 354 w 367"/>
                  <a:gd name="T3" fmla="*/ 0 h 270"/>
                  <a:gd name="T4" fmla="*/ 357 w 367"/>
                  <a:gd name="T5" fmla="*/ 0 h 270"/>
                  <a:gd name="T6" fmla="*/ 367 w 367"/>
                  <a:gd name="T7" fmla="*/ 9 h 270"/>
                  <a:gd name="T8" fmla="*/ 366 w 367"/>
                  <a:gd name="T9" fmla="*/ 13 h 270"/>
                  <a:gd name="T10" fmla="*/ 13 w 367"/>
                  <a:gd name="T11" fmla="*/ 268 h 270"/>
                  <a:gd name="T12" fmla="*/ 1 w 367"/>
                  <a:gd name="T13" fmla="*/ 270 h 270"/>
                  <a:gd name="T14" fmla="*/ 0 w 367"/>
                  <a:gd name="T15" fmla="*/ 270 h 2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7" h="270">
                    <a:moveTo>
                      <a:pt x="0" y="270"/>
                    </a:moveTo>
                    <a:cubicBezTo>
                      <a:pt x="179" y="65"/>
                      <a:pt x="309" y="13"/>
                      <a:pt x="354" y="0"/>
                    </a:cubicBezTo>
                    <a:cubicBezTo>
                      <a:pt x="355" y="0"/>
                      <a:pt x="356" y="0"/>
                      <a:pt x="357" y="0"/>
                    </a:cubicBezTo>
                    <a:cubicBezTo>
                      <a:pt x="362" y="0"/>
                      <a:pt x="367" y="4"/>
                      <a:pt x="367" y="9"/>
                    </a:cubicBezTo>
                    <a:cubicBezTo>
                      <a:pt x="367" y="10"/>
                      <a:pt x="366" y="12"/>
                      <a:pt x="366" y="13"/>
                    </a:cubicBezTo>
                    <a:cubicBezTo>
                      <a:pt x="298" y="198"/>
                      <a:pt x="69" y="256"/>
                      <a:pt x="13" y="268"/>
                    </a:cubicBezTo>
                    <a:cubicBezTo>
                      <a:pt x="7" y="269"/>
                      <a:pt x="3" y="269"/>
                      <a:pt x="1" y="270"/>
                    </a:cubicBezTo>
                    <a:cubicBezTo>
                      <a:pt x="1" y="270"/>
                      <a:pt x="0" y="270"/>
                      <a:pt x="0" y="270"/>
                    </a:cubicBezTo>
                    <a:close/>
                  </a:path>
                </a:pathLst>
              </a:custGeom>
              <a:solidFill>
                <a:srgbClr val="BC2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3" name="Freeform 375">
                <a:extLst>
                  <a:ext uri="{FF2B5EF4-FFF2-40B4-BE49-F238E27FC236}">
                    <a16:creationId xmlns:a16="http://schemas.microsoft.com/office/drawing/2014/main" xmlns="" id="{B2396615-8AD1-466A-988E-7C9A16C2B44C}"/>
                  </a:ext>
                </a:extLst>
              </p:cNvPr>
              <p:cNvSpPr>
                <a:spLocks/>
              </p:cNvSpPr>
              <p:nvPr/>
            </p:nvSpPr>
            <p:spPr bwMode="auto">
              <a:xfrm>
                <a:off x="1405493" y="5650802"/>
                <a:ext cx="279348" cy="196579"/>
              </a:xfrm>
              <a:custGeom>
                <a:avLst/>
                <a:gdLst>
                  <a:gd name="T0" fmla="*/ 289 w 290"/>
                  <a:gd name="T1" fmla="*/ 1 h 205"/>
                  <a:gd name="T2" fmla="*/ 250 w 290"/>
                  <a:gd name="T3" fmla="*/ 35 h 205"/>
                  <a:gd name="T4" fmla="*/ 151 w 290"/>
                  <a:gd name="T5" fmla="*/ 110 h 205"/>
                  <a:gd name="T6" fmla="*/ 47 w 290"/>
                  <a:gd name="T7" fmla="*/ 179 h 205"/>
                  <a:gd name="T8" fmla="*/ 1 w 290"/>
                  <a:gd name="T9" fmla="*/ 204 h 205"/>
                  <a:gd name="T10" fmla="*/ 43 w 290"/>
                  <a:gd name="T11" fmla="*/ 173 h 205"/>
                  <a:gd name="T12" fmla="*/ 144 w 290"/>
                  <a:gd name="T13" fmla="*/ 101 h 205"/>
                  <a:gd name="T14" fmla="*/ 246 w 290"/>
                  <a:gd name="T15" fmla="*/ 29 h 205"/>
                  <a:gd name="T16" fmla="*/ 289 w 290"/>
                  <a:gd name="T17" fmla="*/ 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05">
                    <a:moveTo>
                      <a:pt x="289" y="1"/>
                    </a:moveTo>
                    <a:cubicBezTo>
                      <a:pt x="290" y="2"/>
                      <a:pt x="275" y="15"/>
                      <a:pt x="250" y="35"/>
                    </a:cubicBezTo>
                    <a:cubicBezTo>
                      <a:pt x="225" y="55"/>
                      <a:pt x="190" y="82"/>
                      <a:pt x="151" y="110"/>
                    </a:cubicBezTo>
                    <a:cubicBezTo>
                      <a:pt x="111" y="138"/>
                      <a:pt x="74" y="163"/>
                      <a:pt x="47" y="179"/>
                    </a:cubicBezTo>
                    <a:cubicBezTo>
                      <a:pt x="20" y="196"/>
                      <a:pt x="2" y="205"/>
                      <a:pt x="1" y="204"/>
                    </a:cubicBezTo>
                    <a:cubicBezTo>
                      <a:pt x="0" y="202"/>
                      <a:pt x="17" y="191"/>
                      <a:pt x="43" y="173"/>
                    </a:cubicBezTo>
                    <a:cubicBezTo>
                      <a:pt x="72" y="152"/>
                      <a:pt x="106" y="128"/>
                      <a:pt x="144" y="101"/>
                    </a:cubicBezTo>
                    <a:cubicBezTo>
                      <a:pt x="182" y="74"/>
                      <a:pt x="216" y="50"/>
                      <a:pt x="246" y="29"/>
                    </a:cubicBezTo>
                    <a:cubicBezTo>
                      <a:pt x="272" y="11"/>
                      <a:pt x="288" y="0"/>
                      <a:pt x="289" y="1"/>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24" name="Freeform 377">
              <a:extLst>
                <a:ext uri="{FF2B5EF4-FFF2-40B4-BE49-F238E27FC236}">
                  <a16:creationId xmlns:a16="http://schemas.microsoft.com/office/drawing/2014/main" xmlns="" id="{7F20430C-D131-428C-BB41-9B8DAFECE50B}"/>
                </a:ext>
              </a:extLst>
            </p:cNvPr>
            <p:cNvSpPr>
              <a:spLocks/>
            </p:cNvSpPr>
            <p:nvPr/>
          </p:nvSpPr>
          <p:spPr bwMode="auto">
            <a:xfrm>
              <a:off x="1865883" y="5813822"/>
              <a:ext cx="420056" cy="256585"/>
            </a:xfrm>
            <a:custGeom>
              <a:avLst/>
              <a:gdLst>
                <a:gd name="T0" fmla="*/ 437 w 437"/>
                <a:gd name="T1" fmla="*/ 137 h 270"/>
                <a:gd name="T2" fmla="*/ 434 w 437"/>
                <a:gd name="T3" fmla="*/ 139 h 270"/>
                <a:gd name="T4" fmla="*/ 426 w 437"/>
                <a:gd name="T5" fmla="*/ 144 h 270"/>
                <a:gd name="T6" fmla="*/ 389 w 437"/>
                <a:gd name="T7" fmla="*/ 155 h 270"/>
                <a:gd name="T8" fmla="*/ 328 w 437"/>
                <a:gd name="T9" fmla="*/ 149 h 270"/>
                <a:gd name="T10" fmla="*/ 263 w 437"/>
                <a:gd name="T11" fmla="*/ 102 h 270"/>
                <a:gd name="T12" fmla="*/ 247 w 437"/>
                <a:gd name="T13" fmla="*/ 57 h 270"/>
                <a:gd name="T14" fmla="*/ 270 w 437"/>
                <a:gd name="T15" fmla="*/ 10 h 270"/>
                <a:gd name="T16" fmla="*/ 325 w 437"/>
                <a:gd name="T17" fmla="*/ 14 h 270"/>
                <a:gd name="T18" fmla="*/ 357 w 437"/>
                <a:gd name="T19" fmla="*/ 64 h 270"/>
                <a:gd name="T20" fmla="*/ 361 w 437"/>
                <a:gd name="T21" fmla="*/ 126 h 270"/>
                <a:gd name="T22" fmla="*/ 347 w 437"/>
                <a:gd name="T23" fmla="*/ 188 h 270"/>
                <a:gd name="T24" fmla="*/ 309 w 437"/>
                <a:gd name="T25" fmla="*/ 243 h 270"/>
                <a:gd name="T26" fmla="*/ 246 w 437"/>
                <a:gd name="T27" fmla="*/ 269 h 270"/>
                <a:gd name="T28" fmla="*/ 179 w 437"/>
                <a:gd name="T29" fmla="*/ 250 h 270"/>
                <a:gd name="T30" fmla="*/ 130 w 437"/>
                <a:gd name="T31" fmla="*/ 206 h 270"/>
                <a:gd name="T32" fmla="*/ 105 w 437"/>
                <a:gd name="T33" fmla="*/ 146 h 270"/>
                <a:gd name="T34" fmla="*/ 129 w 437"/>
                <a:gd name="T35" fmla="*/ 89 h 270"/>
                <a:gd name="T36" fmla="*/ 187 w 437"/>
                <a:gd name="T37" fmla="*/ 85 h 270"/>
                <a:gd name="T38" fmla="*/ 221 w 437"/>
                <a:gd name="T39" fmla="*/ 129 h 270"/>
                <a:gd name="T40" fmla="*/ 179 w 437"/>
                <a:gd name="T41" fmla="*/ 215 h 270"/>
                <a:gd name="T42" fmla="*/ 99 w 437"/>
                <a:gd name="T43" fmla="*/ 227 h 270"/>
                <a:gd name="T44" fmla="*/ 43 w 437"/>
                <a:gd name="T45" fmla="*/ 204 h 270"/>
                <a:gd name="T46" fmla="*/ 11 w 437"/>
                <a:gd name="T47" fmla="*/ 183 h 270"/>
                <a:gd name="T48" fmla="*/ 0 w 437"/>
                <a:gd name="T49" fmla="*/ 174 h 270"/>
                <a:gd name="T50" fmla="*/ 12 w 437"/>
                <a:gd name="T51" fmla="*/ 181 h 270"/>
                <a:gd name="T52" fmla="*/ 44 w 437"/>
                <a:gd name="T53" fmla="*/ 201 h 270"/>
                <a:gd name="T54" fmla="*/ 100 w 437"/>
                <a:gd name="T55" fmla="*/ 222 h 270"/>
                <a:gd name="T56" fmla="*/ 176 w 437"/>
                <a:gd name="T57" fmla="*/ 210 h 270"/>
                <a:gd name="T58" fmla="*/ 213 w 437"/>
                <a:gd name="T59" fmla="*/ 131 h 270"/>
                <a:gd name="T60" fmla="*/ 183 w 437"/>
                <a:gd name="T61" fmla="*/ 92 h 270"/>
                <a:gd name="T62" fmla="*/ 134 w 437"/>
                <a:gd name="T63" fmla="*/ 95 h 270"/>
                <a:gd name="T64" fmla="*/ 114 w 437"/>
                <a:gd name="T65" fmla="*/ 146 h 270"/>
                <a:gd name="T66" fmla="*/ 137 w 437"/>
                <a:gd name="T67" fmla="*/ 200 h 270"/>
                <a:gd name="T68" fmla="*/ 184 w 437"/>
                <a:gd name="T69" fmla="*/ 243 h 270"/>
                <a:gd name="T70" fmla="*/ 245 w 437"/>
                <a:gd name="T71" fmla="*/ 260 h 270"/>
                <a:gd name="T72" fmla="*/ 303 w 437"/>
                <a:gd name="T73" fmla="*/ 236 h 270"/>
                <a:gd name="T74" fmla="*/ 339 w 437"/>
                <a:gd name="T75" fmla="*/ 185 h 270"/>
                <a:gd name="T76" fmla="*/ 352 w 437"/>
                <a:gd name="T77" fmla="*/ 125 h 270"/>
                <a:gd name="T78" fmla="*/ 349 w 437"/>
                <a:gd name="T79" fmla="*/ 66 h 270"/>
                <a:gd name="T80" fmla="*/ 321 w 437"/>
                <a:gd name="T81" fmla="*/ 21 h 270"/>
                <a:gd name="T82" fmla="*/ 273 w 437"/>
                <a:gd name="T83" fmla="*/ 16 h 270"/>
                <a:gd name="T84" fmla="*/ 254 w 437"/>
                <a:gd name="T85" fmla="*/ 56 h 270"/>
                <a:gd name="T86" fmla="*/ 268 w 437"/>
                <a:gd name="T87" fmla="*/ 98 h 270"/>
                <a:gd name="T88" fmla="*/ 330 w 437"/>
                <a:gd name="T89" fmla="*/ 145 h 270"/>
                <a:gd name="T90" fmla="*/ 388 w 437"/>
                <a:gd name="T91" fmla="*/ 152 h 270"/>
                <a:gd name="T92" fmla="*/ 437 w 437"/>
                <a:gd name="T93" fmla="*/ 13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7" h="270">
                  <a:moveTo>
                    <a:pt x="437" y="137"/>
                  </a:moveTo>
                  <a:cubicBezTo>
                    <a:pt x="437" y="137"/>
                    <a:pt x="436" y="138"/>
                    <a:pt x="434" y="139"/>
                  </a:cubicBezTo>
                  <a:cubicBezTo>
                    <a:pt x="432" y="140"/>
                    <a:pt x="430" y="142"/>
                    <a:pt x="426" y="144"/>
                  </a:cubicBezTo>
                  <a:cubicBezTo>
                    <a:pt x="418" y="148"/>
                    <a:pt x="405" y="153"/>
                    <a:pt x="389" y="155"/>
                  </a:cubicBezTo>
                  <a:cubicBezTo>
                    <a:pt x="372" y="157"/>
                    <a:pt x="351" y="157"/>
                    <a:pt x="328" y="149"/>
                  </a:cubicBezTo>
                  <a:cubicBezTo>
                    <a:pt x="305" y="142"/>
                    <a:pt x="280" y="127"/>
                    <a:pt x="263" y="102"/>
                  </a:cubicBezTo>
                  <a:cubicBezTo>
                    <a:pt x="254" y="89"/>
                    <a:pt x="248" y="74"/>
                    <a:pt x="247" y="57"/>
                  </a:cubicBezTo>
                  <a:cubicBezTo>
                    <a:pt x="246" y="40"/>
                    <a:pt x="253" y="20"/>
                    <a:pt x="270" y="10"/>
                  </a:cubicBezTo>
                  <a:cubicBezTo>
                    <a:pt x="287" y="0"/>
                    <a:pt x="309" y="4"/>
                    <a:pt x="325" y="14"/>
                  </a:cubicBezTo>
                  <a:cubicBezTo>
                    <a:pt x="342" y="25"/>
                    <a:pt x="352" y="45"/>
                    <a:pt x="357" y="64"/>
                  </a:cubicBezTo>
                  <a:cubicBezTo>
                    <a:pt x="361" y="84"/>
                    <a:pt x="362" y="105"/>
                    <a:pt x="361" y="126"/>
                  </a:cubicBezTo>
                  <a:cubicBezTo>
                    <a:pt x="359" y="146"/>
                    <a:pt x="356" y="168"/>
                    <a:pt x="347" y="188"/>
                  </a:cubicBezTo>
                  <a:cubicBezTo>
                    <a:pt x="339" y="209"/>
                    <a:pt x="327" y="228"/>
                    <a:pt x="309" y="243"/>
                  </a:cubicBezTo>
                  <a:cubicBezTo>
                    <a:pt x="292" y="258"/>
                    <a:pt x="270" y="268"/>
                    <a:pt x="246" y="269"/>
                  </a:cubicBezTo>
                  <a:cubicBezTo>
                    <a:pt x="222" y="270"/>
                    <a:pt x="199" y="262"/>
                    <a:pt x="179" y="250"/>
                  </a:cubicBezTo>
                  <a:cubicBezTo>
                    <a:pt x="160" y="238"/>
                    <a:pt x="144" y="223"/>
                    <a:pt x="130" y="206"/>
                  </a:cubicBezTo>
                  <a:cubicBezTo>
                    <a:pt x="117" y="188"/>
                    <a:pt x="106" y="168"/>
                    <a:pt x="105" y="146"/>
                  </a:cubicBezTo>
                  <a:cubicBezTo>
                    <a:pt x="104" y="124"/>
                    <a:pt x="112" y="102"/>
                    <a:pt x="129" y="89"/>
                  </a:cubicBezTo>
                  <a:cubicBezTo>
                    <a:pt x="146" y="75"/>
                    <a:pt x="170" y="76"/>
                    <a:pt x="187" y="85"/>
                  </a:cubicBezTo>
                  <a:cubicBezTo>
                    <a:pt x="205" y="94"/>
                    <a:pt x="218" y="111"/>
                    <a:pt x="221" y="129"/>
                  </a:cubicBezTo>
                  <a:cubicBezTo>
                    <a:pt x="227" y="166"/>
                    <a:pt x="205" y="200"/>
                    <a:pt x="179" y="215"/>
                  </a:cubicBezTo>
                  <a:cubicBezTo>
                    <a:pt x="152" y="230"/>
                    <a:pt x="123" y="231"/>
                    <a:pt x="99" y="227"/>
                  </a:cubicBezTo>
                  <a:cubicBezTo>
                    <a:pt x="76" y="222"/>
                    <a:pt x="57" y="213"/>
                    <a:pt x="43" y="204"/>
                  </a:cubicBezTo>
                  <a:cubicBezTo>
                    <a:pt x="28" y="196"/>
                    <a:pt x="18" y="188"/>
                    <a:pt x="11" y="183"/>
                  </a:cubicBezTo>
                  <a:cubicBezTo>
                    <a:pt x="4" y="177"/>
                    <a:pt x="0" y="174"/>
                    <a:pt x="0" y="174"/>
                  </a:cubicBezTo>
                  <a:cubicBezTo>
                    <a:pt x="1" y="174"/>
                    <a:pt x="5" y="176"/>
                    <a:pt x="12" y="181"/>
                  </a:cubicBezTo>
                  <a:cubicBezTo>
                    <a:pt x="19" y="186"/>
                    <a:pt x="30" y="193"/>
                    <a:pt x="44" y="201"/>
                  </a:cubicBezTo>
                  <a:cubicBezTo>
                    <a:pt x="59" y="209"/>
                    <a:pt x="77" y="218"/>
                    <a:pt x="100" y="222"/>
                  </a:cubicBezTo>
                  <a:cubicBezTo>
                    <a:pt x="123" y="225"/>
                    <a:pt x="151" y="224"/>
                    <a:pt x="176" y="210"/>
                  </a:cubicBezTo>
                  <a:cubicBezTo>
                    <a:pt x="200" y="195"/>
                    <a:pt x="220" y="164"/>
                    <a:pt x="213" y="131"/>
                  </a:cubicBezTo>
                  <a:cubicBezTo>
                    <a:pt x="211" y="114"/>
                    <a:pt x="199" y="100"/>
                    <a:pt x="183" y="92"/>
                  </a:cubicBezTo>
                  <a:cubicBezTo>
                    <a:pt x="168" y="84"/>
                    <a:pt x="148" y="83"/>
                    <a:pt x="134" y="95"/>
                  </a:cubicBezTo>
                  <a:cubicBezTo>
                    <a:pt x="120" y="106"/>
                    <a:pt x="113" y="126"/>
                    <a:pt x="114" y="146"/>
                  </a:cubicBezTo>
                  <a:cubicBezTo>
                    <a:pt x="115" y="165"/>
                    <a:pt x="124" y="184"/>
                    <a:pt x="137" y="200"/>
                  </a:cubicBezTo>
                  <a:cubicBezTo>
                    <a:pt x="150" y="216"/>
                    <a:pt x="166" y="231"/>
                    <a:pt x="184" y="243"/>
                  </a:cubicBezTo>
                  <a:cubicBezTo>
                    <a:pt x="202" y="254"/>
                    <a:pt x="223" y="261"/>
                    <a:pt x="245" y="260"/>
                  </a:cubicBezTo>
                  <a:cubicBezTo>
                    <a:pt x="267" y="259"/>
                    <a:pt x="287" y="250"/>
                    <a:pt x="303" y="236"/>
                  </a:cubicBezTo>
                  <a:cubicBezTo>
                    <a:pt x="320" y="222"/>
                    <a:pt x="332" y="204"/>
                    <a:pt x="339" y="185"/>
                  </a:cubicBezTo>
                  <a:cubicBezTo>
                    <a:pt x="347" y="166"/>
                    <a:pt x="351" y="145"/>
                    <a:pt x="352" y="125"/>
                  </a:cubicBezTo>
                  <a:cubicBezTo>
                    <a:pt x="353" y="105"/>
                    <a:pt x="353" y="85"/>
                    <a:pt x="349" y="66"/>
                  </a:cubicBezTo>
                  <a:cubicBezTo>
                    <a:pt x="344" y="48"/>
                    <a:pt x="335" y="31"/>
                    <a:pt x="321" y="21"/>
                  </a:cubicBezTo>
                  <a:cubicBezTo>
                    <a:pt x="306" y="11"/>
                    <a:pt x="287" y="8"/>
                    <a:pt x="273" y="16"/>
                  </a:cubicBezTo>
                  <a:cubicBezTo>
                    <a:pt x="259" y="24"/>
                    <a:pt x="253" y="41"/>
                    <a:pt x="254" y="56"/>
                  </a:cubicBezTo>
                  <a:cubicBezTo>
                    <a:pt x="255" y="72"/>
                    <a:pt x="260" y="86"/>
                    <a:pt x="268" y="98"/>
                  </a:cubicBezTo>
                  <a:cubicBezTo>
                    <a:pt x="284" y="122"/>
                    <a:pt x="308" y="137"/>
                    <a:pt x="330" y="145"/>
                  </a:cubicBezTo>
                  <a:cubicBezTo>
                    <a:pt x="351" y="152"/>
                    <a:pt x="372" y="153"/>
                    <a:pt x="388" y="152"/>
                  </a:cubicBezTo>
                  <a:cubicBezTo>
                    <a:pt x="421" y="148"/>
                    <a:pt x="437" y="136"/>
                    <a:pt x="437" y="137"/>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5" name="Freeform 378">
              <a:extLst>
                <a:ext uri="{FF2B5EF4-FFF2-40B4-BE49-F238E27FC236}">
                  <a16:creationId xmlns:a16="http://schemas.microsoft.com/office/drawing/2014/main" xmlns="" id="{D07C9FAE-C6C1-4F7D-B310-AA1CCCF2F719}"/>
                </a:ext>
              </a:extLst>
            </p:cNvPr>
            <p:cNvSpPr>
              <a:spLocks/>
            </p:cNvSpPr>
            <p:nvPr/>
          </p:nvSpPr>
          <p:spPr bwMode="auto">
            <a:xfrm>
              <a:off x="10275259" y="5006820"/>
              <a:ext cx="780103" cy="819418"/>
            </a:xfrm>
            <a:custGeom>
              <a:avLst/>
              <a:gdLst>
                <a:gd name="T0" fmla="*/ 211 w 812"/>
                <a:gd name="T1" fmla="*/ 861 h 861"/>
                <a:gd name="T2" fmla="*/ 6 w 812"/>
                <a:gd name="T3" fmla="*/ 465 h 861"/>
                <a:gd name="T4" fmla="*/ 179 w 812"/>
                <a:gd name="T5" fmla="*/ 87 h 861"/>
                <a:gd name="T6" fmla="*/ 609 w 812"/>
                <a:gd name="T7" fmla="*/ 84 h 861"/>
                <a:gd name="T8" fmla="*/ 806 w 812"/>
                <a:gd name="T9" fmla="*/ 473 h 861"/>
                <a:gd name="T10" fmla="*/ 595 w 812"/>
                <a:gd name="T11" fmla="*/ 860 h 861"/>
              </a:gdLst>
              <a:ahLst/>
              <a:cxnLst>
                <a:cxn ang="0">
                  <a:pos x="T0" y="T1"/>
                </a:cxn>
                <a:cxn ang="0">
                  <a:pos x="T2" y="T3"/>
                </a:cxn>
                <a:cxn ang="0">
                  <a:pos x="T4" y="T5"/>
                </a:cxn>
                <a:cxn ang="0">
                  <a:pos x="T6" y="T7"/>
                </a:cxn>
                <a:cxn ang="0">
                  <a:pos x="T8" y="T9"/>
                </a:cxn>
                <a:cxn ang="0">
                  <a:pos x="T10" y="T11"/>
                </a:cxn>
              </a:cxnLst>
              <a:rect l="0" t="0" r="r" b="b"/>
              <a:pathLst>
                <a:path w="812" h="861">
                  <a:moveTo>
                    <a:pt x="211" y="861"/>
                  </a:moveTo>
                  <a:cubicBezTo>
                    <a:pt x="81" y="786"/>
                    <a:pt x="11" y="609"/>
                    <a:pt x="6" y="465"/>
                  </a:cubicBezTo>
                  <a:cubicBezTo>
                    <a:pt x="0" y="321"/>
                    <a:pt x="60" y="170"/>
                    <a:pt x="179" y="87"/>
                  </a:cubicBezTo>
                  <a:cubicBezTo>
                    <a:pt x="303" y="0"/>
                    <a:pt x="481" y="2"/>
                    <a:pt x="609" y="84"/>
                  </a:cubicBezTo>
                  <a:cubicBezTo>
                    <a:pt x="737" y="166"/>
                    <a:pt x="812" y="321"/>
                    <a:pt x="806" y="473"/>
                  </a:cubicBezTo>
                  <a:cubicBezTo>
                    <a:pt x="801" y="625"/>
                    <a:pt x="718" y="770"/>
                    <a:pt x="595" y="860"/>
                  </a:cubicBezTo>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6" name="Freeform 379">
              <a:extLst>
                <a:ext uri="{FF2B5EF4-FFF2-40B4-BE49-F238E27FC236}">
                  <a16:creationId xmlns:a16="http://schemas.microsoft.com/office/drawing/2014/main" xmlns="" id="{4AC6BD7F-1A60-45E2-8976-564D9316F6D9}"/>
                </a:ext>
              </a:extLst>
            </p:cNvPr>
            <p:cNvSpPr>
              <a:spLocks/>
            </p:cNvSpPr>
            <p:nvPr/>
          </p:nvSpPr>
          <p:spPr bwMode="auto">
            <a:xfrm>
              <a:off x="10641514" y="5039927"/>
              <a:ext cx="41385" cy="800795"/>
            </a:xfrm>
            <a:custGeom>
              <a:avLst/>
              <a:gdLst>
                <a:gd name="T0" fmla="*/ 38 w 42"/>
                <a:gd name="T1" fmla="*/ 839 h 839"/>
                <a:gd name="T2" fmla="*/ 36 w 42"/>
                <a:gd name="T3" fmla="*/ 806 h 839"/>
                <a:gd name="T4" fmla="*/ 33 w 42"/>
                <a:gd name="T5" fmla="*/ 716 h 839"/>
                <a:gd name="T6" fmla="*/ 23 w 42"/>
                <a:gd name="T7" fmla="*/ 419 h 839"/>
                <a:gd name="T8" fmla="*/ 7 w 42"/>
                <a:gd name="T9" fmla="*/ 123 h 839"/>
                <a:gd name="T10" fmla="*/ 2 w 42"/>
                <a:gd name="T11" fmla="*/ 33 h 839"/>
                <a:gd name="T12" fmla="*/ 1 w 42"/>
                <a:gd name="T13" fmla="*/ 0 h 839"/>
                <a:gd name="T14" fmla="*/ 6 w 42"/>
                <a:gd name="T15" fmla="*/ 33 h 839"/>
                <a:gd name="T16" fmla="*/ 16 w 42"/>
                <a:gd name="T17" fmla="*/ 122 h 839"/>
                <a:gd name="T18" fmla="*/ 35 w 42"/>
                <a:gd name="T19" fmla="*/ 419 h 839"/>
                <a:gd name="T20" fmla="*/ 42 w 42"/>
                <a:gd name="T21" fmla="*/ 716 h 839"/>
                <a:gd name="T22" fmla="*/ 40 w 42"/>
                <a:gd name="T23" fmla="*/ 806 h 839"/>
                <a:gd name="T24" fmla="*/ 38 w 42"/>
                <a:gd name="T25" fmla="*/ 839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839">
                  <a:moveTo>
                    <a:pt x="38" y="839"/>
                  </a:moveTo>
                  <a:cubicBezTo>
                    <a:pt x="37" y="839"/>
                    <a:pt x="36" y="828"/>
                    <a:pt x="36" y="806"/>
                  </a:cubicBezTo>
                  <a:cubicBezTo>
                    <a:pt x="35" y="783"/>
                    <a:pt x="34" y="752"/>
                    <a:pt x="33" y="716"/>
                  </a:cubicBezTo>
                  <a:cubicBezTo>
                    <a:pt x="31" y="640"/>
                    <a:pt x="28" y="535"/>
                    <a:pt x="23" y="419"/>
                  </a:cubicBezTo>
                  <a:cubicBezTo>
                    <a:pt x="18" y="304"/>
                    <a:pt x="12" y="199"/>
                    <a:pt x="7" y="123"/>
                  </a:cubicBezTo>
                  <a:cubicBezTo>
                    <a:pt x="5" y="87"/>
                    <a:pt x="3" y="57"/>
                    <a:pt x="2" y="33"/>
                  </a:cubicBezTo>
                  <a:cubicBezTo>
                    <a:pt x="1" y="12"/>
                    <a:pt x="0" y="0"/>
                    <a:pt x="1" y="0"/>
                  </a:cubicBezTo>
                  <a:cubicBezTo>
                    <a:pt x="2" y="0"/>
                    <a:pt x="4" y="11"/>
                    <a:pt x="6" y="33"/>
                  </a:cubicBezTo>
                  <a:cubicBezTo>
                    <a:pt x="9" y="54"/>
                    <a:pt x="12" y="84"/>
                    <a:pt x="16" y="122"/>
                  </a:cubicBezTo>
                  <a:cubicBezTo>
                    <a:pt x="23" y="198"/>
                    <a:pt x="30" y="303"/>
                    <a:pt x="35" y="419"/>
                  </a:cubicBezTo>
                  <a:cubicBezTo>
                    <a:pt x="40" y="535"/>
                    <a:pt x="42" y="640"/>
                    <a:pt x="42" y="716"/>
                  </a:cubicBezTo>
                  <a:cubicBezTo>
                    <a:pt x="42" y="754"/>
                    <a:pt x="41" y="785"/>
                    <a:pt x="40" y="806"/>
                  </a:cubicBezTo>
                  <a:cubicBezTo>
                    <a:pt x="40" y="828"/>
                    <a:pt x="39" y="839"/>
                    <a:pt x="38" y="83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7" name="Freeform 380">
              <a:extLst>
                <a:ext uri="{FF2B5EF4-FFF2-40B4-BE49-F238E27FC236}">
                  <a16:creationId xmlns:a16="http://schemas.microsoft.com/office/drawing/2014/main" xmlns="" id="{92EAE5DC-9C4A-4454-860E-518BBEF72906}"/>
                </a:ext>
              </a:extLst>
            </p:cNvPr>
            <p:cNvSpPr>
              <a:spLocks/>
            </p:cNvSpPr>
            <p:nvPr/>
          </p:nvSpPr>
          <p:spPr bwMode="auto">
            <a:xfrm>
              <a:off x="10227666" y="5406182"/>
              <a:ext cx="88978" cy="16554"/>
            </a:xfrm>
            <a:custGeom>
              <a:avLst/>
              <a:gdLst>
                <a:gd name="T0" fmla="*/ 92 w 92"/>
                <a:gd name="T1" fmla="*/ 12 h 17"/>
                <a:gd name="T2" fmla="*/ 46 w 92"/>
                <a:gd name="T3" fmla="*/ 15 h 17"/>
                <a:gd name="T4" fmla="*/ 0 w 92"/>
                <a:gd name="T5" fmla="*/ 5 h 17"/>
                <a:gd name="T6" fmla="*/ 47 w 92"/>
                <a:gd name="T7" fmla="*/ 2 h 17"/>
                <a:gd name="T8" fmla="*/ 92 w 92"/>
                <a:gd name="T9" fmla="*/ 12 h 17"/>
              </a:gdLst>
              <a:ahLst/>
              <a:cxnLst>
                <a:cxn ang="0">
                  <a:pos x="T0" y="T1"/>
                </a:cxn>
                <a:cxn ang="0">
                  <a:pos x="T2" y="T3"/>
                </a:cxn>
                <a:cxn ang="0">
                  <a:pos x="T4" y="T5"/>
                </a:cxn>
                <a:cxn ang="0">
                  <a:pos x="T6" y="T7"/>
                </a:cxn>
                <a:cxn ang="0">
                  <a:pos x="T8" y="T9"/>
                </a:cxn>
              </a:cxnLst>
              <a:rect l="0" t="0" r="r" b="b"/>
              <a:pathLst>
                <a:path w="92" h="17">
                  <a:moveTo>
                    <a:pt x="92" y="12"/>
                  </a:moveTo>
                  <a:cubicBezTo>
                    <a:pt x="92" y="16"/>
                    <a:pt x="71" y="17"/>
                    <a:pt x="46" y="15"/>
                  </a:cubicBezTo>
                  <a:cubicBezTo>
                    <a:pt x="20" y="12"/>
                    <a:pt x="0" y="8"/>
                    <a:pt x="0" y="5"/>
                  </a:cubicBezTo>
                  <a:cubicBezTo>
                    <a:pt x="0" y="1"/>
                    <a:pt x="21" y="0"/>
                    <a:pt x="47" y="2"/>
                  </a:cubicBezTo>
                  <a:cubicBezTo>
                    <a:pt x="72" y="4"/>
                    <a:pt x="92" y="9"/>
                    <a:pt x="92" y="12"/>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8" name="Freeform 381">
              <a:extLst>
                <a:ext uri="{FF2B5EF4-FFF2-40B4-BE49-F238E27FC236}">
                  <a16:creationId xmlns:a16="http://schemas.microsoft.com/office/drawing/2014/main" xmlns="" id="{8BB72781-6E6E-4594-B41B-FB6CD6647E0B}"/>
                </a:ext>
              </a:extLst>
            </p:cNvPr>
            <p:cNvSpPr>
              <a:spLocks/>
            </p:cNvSpPr>
            <p:nvPr/>
          </p:nvSpPr>
          <p:spPr bwMode="auto">
            <a:xfrm>
              <a:off x="10250428" y="5259266"/>
              <a:ext cx="74492" cy="39316"/>
            </a:xfrm>
            <a:custGeom>
              <a:avLst/>
              <a:gdLst>
                <a:gd name="T0" fmla="*/ 76 w 78"/>
                <a:gd name="T1" fmla="*/ 37 h 40"/>
                <a:gd name="T2" fmla="*/ 36 w 78"/>
                <a:gd name="T3" fmla="*/ 26 h 40"/>
                <a:gd name="T4" fmla="*/ 1 w 78"/>
                <a:gd name="T5" fmla="*/ 3 h 40"/>
                <a:gd name="T6" fmla="*/ 41 w 78"/>
                <a:gd name="T7" fmla="*/ 14 h 40"/>
                <a:gd name="T8" fmla="*/ 76 w 78"/>
                <a:gd name="T9" fmla="*/ 37 h 40"/>
              </a:gdLst>
              <a:ahLst/>
              <a:cxnLst>
                <a:cxn ang="0">
                  <a:pos x="T0" y="T1"/>
                </a:cxn>
                <a:cxn ang="0">
                  <a:pos x="T2" y="T3"/>
                </a:cxn>
                <a:cxn ang="0">
                  <a:pos x="T4" y="T5"/>
                </a:cxn>
                <a:cxn ang="0">
                  <a:pos x="T6" y="T7"/>
                </a:cxn>
                <a:cxn ang="0">
                  <a:pos x="T8" y="T9"/>
                </a:cxn>
              </a:cxnLst>
              <a:rect l="0" t="0" r="r" b="b"/>
              <a:pathLst>
                <a:path w="78" h="40">
                  <a:moveTo>
                    <a:pt x="76" y="37"/>
                  </a:moveTo>
                  <a:cubicBezTo>
                    <a:pt x="75" y="40"/>
                    <a:pt x="57" y="35"/>
                    <a:pt x="36" y="26"/>
                  </a:cubicBezTo>
                  <a:cubicBezTo>
                    <a:pt x="15" y="16"/>
                    <a:pt x="0" y="6"/>
                    <a:pt x="1" y="3"/>
                  </a:cubicBezTo>
                  <a:cubicBezTo>
                    <a:pt x="2" y="0"/>
                    <a:pt x="20" y="5"/>
                    <a:pt x="41" y="14"/>
                  </a:cubicBezTo>
                  <a:cubicBezTo>
                    <a:pt x="62" y="24"/>
                    <a:pt x="78" y="34"/>
                    <a:pt x="76" y="37"/>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9" name="Freeform 382">
              <a:extLst>
                <a:ext uri="{FF2B5EF4-FFF2-40B4-BE49-F238E27FC236}">
                  <a16:creationId xmlns:a16="http://schemas.microsoft.com/office/drawing/2014/main" xmlns="" id="{9EB4D956-D501-4B72-9F78-12F3526F88C5}"/>
                </a:ext>
              </a:extLst>
            </p:cNvPr>
            <p:cNvSpPr>
              <a:spLocks/>
            </p:cNvSpPr>
            <p:nvPr/>
          </p:nvSpPr>
          <p:spPr bwMode="auto">
            <a:xfrm>
              <a:off x="10314574" y="5141319"/>
              <a:ext cx="74492" cy="64147"/>
            </a:xfrm>
            <a:custGeom>
              <a:avLst/>
              <a:gdLst>
                <a:gd name="T0" fmla="*/ 77 w 79"/>
                <a:gd name="T1" fmla="*/ 65 h 67"/>
                <a:gd name="T2" fmla="*/ 34 w 79"/>
                <a:gd name="T3" fmla="*/ 40 h 67"/>
                <a:gd name="T4" fmla="*/ 2 w 79"/>
                <a:gd name="T5" fmla="*/ 3 h 67"/>
                <a:gd name="T6" fmla="*/ 42 w 79"/>
                <a:gd name="T7" fmla="*/ 31 h 67"/>
                <a:gd name="T8" fmla="*/ 77 w 79"/>
                <a:gd name="T9" fmla="*/ 65 h 67"/>
              </a:gdLst>
              <a:ahLst/>
              <a:cxnLst>
                <a:cxn ang="0">
                  <a:pos x="T0" y="T1"/>
                </a:cxn>
                <a:cxn ang="0">
                  <a:pos x="T2" y="T3"/>
                </a:cxn>
                <a:cxn ang="0">
                  <a:pos x="T4" y="T5"/>
                </a:cxn>
                <a:cxn ang="0">
                  <a:pos x="T6" y="T7"/>
                </a:cxn>
                <a:cxn ang="0">
                  <a:pos x="T8" y="T9"/>
                </a:cxn>
              </a:cxnLst>
              <a:rect l="0" t="0" r="r" b="b"/>
              <a:pathLst>
                <a:path w="79" h="67">
                  <a:moveTo>
                    <a:pt x="77" y="65"/>
                  </a:moveTo>
                  <a:cubicBezTo>
                    <a:pt x="75" y="67"/>
                    <a:pt x="55" y="58"/>
                    <a:pt x="34" y="40"/>
                  </a:cubicBezTo>
                  <a:cubicBezTo>
                    <a:pt x="13" y="23"/>
                    <a:pt x="0" y="5"/>
                    <a:pt x="2" y="3"/>
                  </a:cubicBezTo>
                  <a:cubicBezTo>
                    <a:pt x="5" y="0"/>
                    <a:pt x="21" y="14"/>
                    <a:pt x="42" y="31"/>
                  </a:cubicBezTo>
                  <a:cubicBezTo>
                    <a:pt x="62" y="48"/>
                    <a:pt x="79" y="62"/>
                    <a:pt x="77" y="65"/>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0" name="Freeform 383">
              <a:extLst>
                <a:ext uri="{FF2B5EF4-FFF2-40B4-BE49-F238E27FC236}">
                  <a16:creationId xmlns:a16="http://schemas.microsoft.com/office/drawing/2014/main" xmlns="" id="{034BC895-AB59-4F78-854A-70C4D3C39207}"/>
                </a:ext>
              </a:extLst>
            </p:cNvPr>
            <p:cNvSpPr>
              <a:spLocks/>
            </p:cNvSpPr>
            <p:nvPr/>
          </p:nvSpPr>
          <p:spPr bwMode="auto">
            <a:xfrm>
              <a:off x="10418035" y="5046134"/>
              <a:ext cx="37246" cy="72424"/>
            </a:xfrm>
            <a:custGeom>
              <a:avLst/>
              <a:gdLst>
                <a:gd name="T0" fmla="*/ 35 w 38"/>
                <a:gd name="T1" fmla="*/ 74 h 75"/>
                <a:gd name="T2" fmla="*/ 13 w 38"/>
                <a:gd name="T3" fmla="*/ 40 h 75"/>
                <a:gd name="T4" fmla="*/ 3 w 38"/>
                <a:gd name="T5" fmla="*/ 1 h 75"/>
                <a:gd name="T6" fmla="*/ 25 w 38"/>
                <a:gd name="T7" fmla="*/ 35 h 75"/>
                <a:gd name="T8" fmla="*/ 35 w 38"/>
                <a:gd name="T9" fmla="*/ 74 h 75"/>
              </a:gdLst>
              <a:ahLst/>
              <a:cxnLst>
                <a:cxn ang="0">
                  <a:pos x="T0" y="T1"/>
                </a:cxn>
                <a:cxn ang="0">
                  <a:pos x="T2" y="T3"/>
                </a:cxn>
                <a:cxn ang="0">
                  <a:pos x="T4" y="T5"/>
                </a:cxn>
                <a:cxn ang="0">
                  <a:pos x="T6" y="T7"/>
                </a:cxn>
                <a:cxn ang="0">
                  <a:pos x="T8" y="T9"/>
                </a:cxn>
              </a:cxnLst>
              <a:rect l="0" t="0" r="r" b="b"/>
              <a:pathLst>
                <a:path w="38" h="75">
                  <a:moveTo>
                    <a:pt x="35" y="74"/>
                  </a:moveTo>
                  <a:cubicBezTo>
                    <a:pt x="32" y="75"/>
                    <a:pt x="22" y="60"/>
                    <a:pt x="13" y="40"/>
                  </a:cubicBezTo>
                  <a:cubicBezTo>
                    <a:pt x="4" y="20"/>
                    <a:pt x="0" y="3"/>
                    <a:pt x="3" y="1"/>
                  </a:cubicBezTo>
                  <a:cubicBezTo>
                    <a:pt x="6" y="0"/>
                    <a:pt x="16" y="15"/>
                    <a:pt x="25" y="35"/>
                  </a:cubicBezTo>
                  <a:cubicBezTo>
                    <a:pt x="33" y="55"/>
                    <a:pt x="38" y="73"/>
                    <a:pt x="35" y="74"/>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1" name="Freeform 384">
              <a:extLst>
                <a:ext uri="{FF2B5EF4-FFF2-40B4-BE49-F238E27FC236}">
                  <a16:creationId xmlns:a16="http://schemas.microsoft.com/office/drawing/2014/main" xmlns="" id="{C81017BD-D523-4245-A2F7-5565DB2EB841}"/>
                </a:ext>
              </a:extLst>
            </p:cNvPr>
            <p:cNvSpPr>
              <a:spLocks/>
            </p:cNvSpPr>
            <p:nvPr/>
          </p:nvSpPr>
          <p:spPr bwMode="auto">
            <a:xfrm>
              <a:off x="10525637" y="4979919"/>
              <a:ext cx="31039" cy="76563"/>
            </a:xfrm>
            <a:custGeom>
              <a:avLst/>
              <a:gdLst>
                <a:gd name="T0" fmla="*/ 28 w 31"/>
                <a:gd name="T1" fmla="*/ 80 h 81"/>
                <a:gd name="T2" fmla="*/ 8 w 31"/>
                <a:gd name="T3" fmla="*/ 43 h 81"/>
                <a:gd name="T4" fmla="*/ 4 w 31"/>
                <a:gd name="T5" fmla="*/ 0 h 81"/>
                <a:gd name="T6" fmla="*/ 19 w 31"/>
                <a:gd name="T7" fmla="*/ 39 h 81"/>
                <a:gd name="T8" fmla="*/ 28 w 31"/>
                <a:gd name="T9" fmla="*/ 80 h 81"/>
              </a:gdLst>
              <a:ahLst/>
              <a:cxnLst>
                <a:cxn ang="0">
                  <a:pos x="T0" y="T1"/>
                </a:cxn>
                <a:cxn ang="0">
                  <a:pos x="T2" y="T3"/>
                </a:cxn>
                <a:cxn ang="0">
                  <a:pos x="T4" y="T5"/>
                </a:cxn>
                <a:cxn ang="0">
                  <a:pos x="T6" y="T7"/>
                </a:cxn>
                <a:cxn ang="0">
                  <a:pos x="T8" y="T9"/>
                </a:cxn>
              </a:cxnLst>
              <a:rect l="0" t="0" r="r" b="b"/>
              <a:pathLst>
                <a:path w="31" h="81">
                  <a:moveTo>
                    <a:pt x="28" y="80"/>
                  </a:moveTo>
                  <a:cubicBezTo>
                    <a:pt x="25" y="81"/>
                    <a:pt x="15" y="65"/>
                    <a:pt x="8" y="43"/>
                  </a:cubicBezTo>
                  <a:cubicBezTo>
                    <a:pt x="1" y="20"/>
                    <a:pt x="0" y="1"/>
                    <a:pt x="4" y="0"/>
                  </a:cubicBezTo>
                  <a:cubicBezTo>
                    <a:pt x="7" y="0"/>
                    <a:pt x="13" y="17"/>
                    <a:pt x="19" y="39"/>
                  </a:cubicBezTo>
                  <a:cubicBezTo>
                    <a:pt x="26" y="60"/>
                    <a:pt x="31" y="78"/>
                    <a:pt x="28" y="80"/>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2" name="Freeform 385">
              <a:extLst>
                <a:ext uri="{FF2B5EF4-FFF2-40B4-BE49-F238E27FC236}">
                  <a16:creationId xmlns:a16="http://schemas.microsoft.com/office/drawing/2014/main" xmlns="" id="{A6403A1C-6BC8-44A8-8159-2CED9001079C}"/>
                </a:ext>
              </a:extLst>
            </p:cNvPr>
            <p:cNvSpPr>
              <a:spLocks/>
            </p:cNvSpPr>
            <p:nvPr/>
          </p:nvSpPr>
          <p:spPr bwMode="auto">
            <a:xfrm>
              <a:off x="10699451" y="4986126"/>
              <a:ext cx="24831" cy="55870"/>
            </a:xfrm>
            <a:custGeom>
              <a:avLst/>
              <a:gdLst>
                <a:gd name="T0" fmla="*/ 24 w 27"/>
                <a:gd name="T1" fmla="*/ 1 h 60"/>
                <a:gd name="T2" fmla="*/ 19 w 27"/>
                <a:gd name="T3" fmla="*/ 32 h 60"/>
                <a:gd name="T4" fmla="*/ 3 w 27"/>
                <a:gd name="T5" fmla="*/ 58 h 60"/>
                <a:gd name="T6" fmla="*/ 8 w 27"/>
                <a:gd name="T7" fmla="*/ 28 h 60"/>
                <a:gd name="T8" fmla="*/ 24 w 27"/>
                <a:gd name="T9" fmla="*/ 1 h 60"/>
              </a:gdLst>
              <a:ahLst/>
              <a:cxnLst>
                <a:cxn ang="0">
                  <a:pos x="T0" y="T1"/>
                </a:cxn>
                <a:cxn ang="0">
                  <a:pos x="T2" y="T3"/>
                </a:cxn>
                <a:cxn ang="0">
                  <a:pos x="T4" y="T5"/>
                </a:cxn>
                <a:cxn ang="0">
                  <a:pos x="T6" y="T7"/>
                </a:cxn>
                <a:cxn ang="0">
                  <a:pos x="T8" y="T9"/>
                </a:cxn>
              </a:cxnLst>
              <a:rect l="0" t="0" r="r" b="b"/>
              <a:pathLst>
                <a:path w="27" h="60">
                  <a:moveTo>
                    <a:pt x="24" y="1"/>
                  </a:moveTo>
                  <a:cubicBezTo>
                    <a:pt x="27" y="2"/>
                    <a:pt x="25" y="16"/>
                    <a:pt x="19" y="32"/>
                  </a:cubicBezTo>
                  <a:cubicBezTo>
                    <a:pt x="14" y="48"/>
                    <a:pt x="6" y="60"/>
                    <a:pt x="3" y="58"/>
                  </a:cubicBezTo>
                  <a:cubicBezTo>
                    <a:pt x="0" y="57"/>
                    <a:pt x="2" y="44"/>
                    <a:pt x="8" y="28"/>
                  </a:cubicBezTo>
                  <a:cubicBezTo>
                    <a:pt x="13" y="12"/>
                    <a:pt x="20" y="0"/>
                    <a:pt x="24" y="1"/>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3" name="Freeform 386">
              <a:extLst>
                <a:ext uri="{FF2B5EF4-FFF2-40B4-BE49-F238E27FC236}">
                  <a16:creationId xmlns:a16="http://schemas.microsoft.com/office/drawing/2014/main" xmlns="" id="{D93AC2D1-7389-477E-A6FD-72369587DF0E}"/>
                </a:ext>
              </a:extLst>
            </p:cNvPr>
            <p:cNvSpPr>
              <a:spLocks/>
            </p:cNvSpPr>
            <p:nvPr/>
          </p:nvSpPr>
          <p:spPr bwMode="auto">
            <a:xfrm>
              <a:off x="10800846" y="5037857"/>
              <a:ext cx="47593" cy="45523"/>
            </a:xfrm>
            <a:custGeom>
              <a:avLst/>
              <a:gdLst>
                <a:gd name="T0" fmla="*/ 48 w 50"/>
                <a:gd name="T1" fmla="*/ 3 h 48"/>
                <a:gd name="T2" fmla="*/ 29 w 50"/>
                <a:gd name="T3" fmla="*/ 28 h 48"/>
                <a:gd name="T4" fmla="*/ 2 w 50"/>
                <a:gd name="T5" fmla="*/ 45 h 48"/>
                <a:gd name="T6" fmla="*/ 21 w 50"/>
                <a:gd name="T7" fmla="*/ 19 h 48"/>
                <a:gd name="T8" fmla="*/ 48 w 50"/>
                <a:gd name="T9" fmla="*/ 3 h 48"/>
              </a:gdLst>
              <a:ahLst/>
              <a:cxnLst>
                <a:cxn ang="0">
                  <a:pos x="T0" y="T1"/>
                </a:cxn>
                <a:cxn ang="0">
                  <a:pos x="T2" y="T3"/>
                </a:cxn>
                <a:cxn ang="0">
                  <a:pos x="T4" y="T5"/>
                </a:cxn>
                <a:cxn ang="0">
                  <a:pos x="T6" y="T7"/>
                </a:cxn>
                <a:cxn ang="0">
                  <a:pos x="T8" y="T9"/>
                </a:cxn>
              </a:cxnLst>
              <a:rect l="0" t="0" r="r" b="b"/>
              <a:pathLst>
                <a:path w="50" h="48">
                  <a:moveTo>
                    <a:pt x="48" y="3"/>
                  </a:moveTo>
                  <a:cubicBezTo>
                    <a:pt x="50" y="5"/>
                    <a:pt x="42" y="17"/>
                    <a:pt x="29" y="28"/>
                  </a:cubicBezTo>
                  <a:cubicBezTo>
                    <a:pt x="16" y="40"/>
                    <a:pt x="4" y="48"/>
                    <a:pt x="2" y="45"/>
                  </a:cubicBezTo>
                  <a:cubicBezTo>
                    <a:pt x="0" y="43"/>
                    <a:pt x="8" y="31"/>
                    <a:pt x="21" y="19"/>
                  </a:cubicBezTo>
                  <a:cubicBezTo>
                    <a:pt x="33" y="8"/>
                    <a:pt x="45" y="0"/>
                    <a:pt x="48" y="3"/>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4" name="Freeform 387">
              <a:extLst>
                <a:ext uri="{FF2B5EF4-FFF2-40B4-BE49-F238E27FC236}">
                  <a16:creationId xmlns:a16="http://schemas.microsoft.com/office/drawing/2014/main" xmlns="" id="{632F72EF-FDA8-47A3-A524-516B093B5CC0}"/>
                </a:ext>
              </a:extLst>
            </p:cNvPr>
            <p:cNvSpPr>
              <a:spLocks/>
            </p:cNvSpPr>
            <p:nvPr/>
          </p:nvSpPr>
          <p:spPr bwMode="auto">
            <a:xfrm>
              <a:off x="10904306" y="5108211"/>
              <a:ext cx="53800" cy="39316"/>
            </a:xfrm>
            <a:custGeom>
              <a:avLst/>
              <a:gdLst>
                <a:gd name="T0" fmla="*/ 54 w 56"/>
                <a:gd name="T1" fmla="*/ 3 h 41"/>
                <a:gd name="T2" fmla="*/ 32 w 56"/>
                <a:gd name="T3" fmla="*/ 26 h 41"/>
                <a:gd name="T4" fmla="*/ 2 w 56"/>
                <a:gd name="T5" fmla="*/ 38 h 41"/>
                <a:gd name="T6" fmla="*/ 25 w 56"/>
                <a:gd name="T7" fmla="*/ 16 h 41"/>
                <a:gd name="T8" fmla="*/ 54 w 56"/>
                <a:gd name="T9" fmla="*/ 3 h 41"/>
              </a:gdLst>
              <a:ahLst/>
              <a:cxnLst>
                <a:cxn ang="0">
                  <a:pos x="T0" y="T1"/>
                </a:cxn>
                <a:cxn ang="0">
                  <a:pos x="T2" y="T3"/>
                </a:cxn>
                <a:cxn ang="0">
                  <a:pos x="T4" y="T5"/>
                </a:cxn>
                <a:cxn ang="0">
                  <a:pos x="T6" y="T7"/>
                </a:cxn>
                <a:cxn ang="0">
                  <a:pos x="T8" y="T9"/>
                </a:cxn>
              </a:cxnLst>
              <a:rect l="0" t="0" r="r" b="b"/>
              <a:pathLst>
                <a:path w="56" h="41">
                  <a:moveTo>
                    <a:pt x="54" y="3"/>
                  </a:moveTo>
                  <a:cubicBezTo>
                    <a:pt x="56" y="6"/>
                    <a:pt x="46" y="16"/>
                    <a:pt x="32" y="26"/>
                  </a:cubicBezTo>
                  <a:cubicBezTo>
                    <a:pt x="17" y="35"/>
                    <a:pt x="4" y="41"/>
                    <a:pt x="2" y="38"/>
                  </a:cubicBezTo>
                  <a:cubicBezTo>
                    <a:pt x="0" y="36"/>
                    <a:pt x="10" y="25"/>
                    <a:pt x="25" y="16"/>
                  </a:cubicBezTo>
                  <a:cubicBezTo>
                    <a:pt x="39" y="6"/>
                    <a:pt x="52" y="0"/>
                    <a:pt x="54" y="3"/>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5" name="Freeform 388">
              <a:extLst>
                <a:ext uri="{FF2B5EF4-FFF2-40B4-BE49-F238E27FC236}">
                  <a16:creationId xmlns:a16="http://schemas.microsoft.com/office/drawing/2014/main" xmlns="" id="{2FCDD09B-266D-4B33-9BC5-0CD707C14B32}"/>
                </a:ext>
              </a:extLst>
            </p:cNvPr>
            <p:cNvSpPr>
              <a:spLocks/>
            </p:cNvSpPr>
            <p:nvPr/>
          </p:nvSpPr>
          <p:spPr bwMode="auto">
            <a:xfrm>
              <a:off x="10960176" y="5211673"/>
              <a:ext cx="76562" cy="37246"/>
            </a:xfrm>
            <a:custGeom>
              <a:avLst/>
              <a:gdLst>
                <a:gd name="T0" fmla="*/ 78 w 79"/>
                <a:gd name="T1" fmla="*/ 3 h 39"/>
                <a:gd name="T2" fmla="*/ 42 w 79"/>
                <a:gd name="T3" fmla="*/ 25 h 39"/>
                <a:gd name="T4" fmla="*/ 1 w 79"/>
                <a:gd name="T5" fmla="*/ 36 h 39"/>
                <a:gd name="T6" fmla="*/ 37 w 79"/>
                <a:gd name="T7" fmla="*/ 14 h 39"/>
                <a:gd name="T8" fmla="*/ 78 w 79"/>
                <a:gd name="T9" fmla="*/ 3 h 39"/>
              </a:gdLst>
              <a:ahLst/>
              <a:cxnLst>
                <a:cxn ang="0">
                  <a:pos x="T0" y="T1"/>
                </a:cxn>
                <a:cxn ang="0">
                  <a:pos x="T2" y="T3"/>
                </a:cxn>
                <a:cxn ang="0">
                  <a:pos x="T4" y="T5"/>
                </a:cxn>
                <a:cxn ang="0">
                  <a:pos x="T6" y="T7"/>
                </a:cxn>
                <a:cxn ang="0">
                  <a:pos x="T8" y="T9"/>
                </a:cxn>
              </a:cxnLst>
              <a:rect l="0" t="0" r="r" b="b"/>
              <a:pathLst>
                <a:path w="79" h="39">
                  <a:moveTo>
                    <a:pt x="78" y="3"/>
                  </a:moveTo>
                  <a:cubicBezTo>
                    <a:pt x="79" y="6"/>
                    <a:pt x="63" y="16"/>
                    <a:pt x="42" y="25"/>
                  </a:cubicBezTo>
                  <a:cubicBezTo>
                    <a:pt x="21" y="34"/>
                    <a:pt x="2" y="39"/>
                    <a:pt x="1" y="36"/>
                  </a:cubicBezTo>
                  <a:cubicBezTo>
                    <a:pt x="0" y="33"/>
                    <a:pt x="16" y="23"/>
                    <a:pt x="37" y="14"/>
                  </a:cubicBezTo>
                  <a:cubicBezTo>
                    <a:pt x="58" y="5"/>
                    <a:pt x="76" y="0"/>
                    <a:pt x="78" y="3"/>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6" name="Freeform 389">
              <a:extLst>
                <a:ext uri="{FF2B5EF4-FFF2-40B4-BE49-F238E27FC236}">
                  <a16:creationId xmlns:a16="http://schemas.microsoft.com/office/drawing/2014/main" xmlns="" id="{52D98551-4E68-4BD4-9C63-2BF460099C69}"/>
                </a:ext>
              </a:extLst>
            </p:cNvPr>
            <p:cNvSpPr>
              <a:spLocks/>
            </p:cNvSpPr>
            <p:nvPr/>
          </p:nvSpPr>
          <p:spPr bwMode="auto">
            <a:xfrm>
              <a:off x="10993284" y="5325482"/>
              <a:ext cx="72424" cy="16554"/>
            </a:xfrm>
            <a:custGeom>
              <a:avLst/>
              <a:gdLst>
                <a:gd name="T0" fmla="*/ 75 w 75"/>
                <a:gd name="T1" fmla="*/ 4 h 18"/>
                <a:gd name="T2" fmla="*/ 38 w 75"/>
                <a:gd name="T3" fmla="*/ 15 h 18"/>
                <a:gd name="T4" fmla="*/ 0 w 75"/>
                <a:gd name="T5" fmla="*/ 14 h 18"/>
                <a:gd name="T6" fmla="*/ 37 w 75"/>
                <a:gd name="T7" fmla="*/ 3 h 18"/>
                <a:gd name="T8" fmla="*/ 75 w 75"/>
                <a:gd name="T9" fmla="*/ 4 h 18"/>
              </a:gdLst>
              <a:ahLst/>
              <a:cxnLst>
                <a:cxn ang="0">
                  <a:pos x="T0" y="T1"/>
                </a:cxn>
                <a:cxn ang="0">
                  <a:pos x="T2" y="T3"/>
                </a:cxn>
                <a:cxn ang="0">
                  <a:pos x="T4" y="T5"/>
                </a:cxn>
                <a:cxn ang="0">
                  <a:pos x="T6" y="T7"/>
                </a:cxn>
                <a:cxn ang="0">
                  <a:pos x="T8" y="T9"/>
                </a:cxn>
              </a:cxnLst>
              <a:rect l="0" t="0" r="r" b="b"/>
              <a:pathLst>
                <a:path w="75" h="18">
                  <a:moveTo>
                    <a:pt x="75" y="4"/>
                  </a:moveTo>
                  <a:cubicBezTo>
                    <a:pt x="75" y="8"/>
                    <a:pt x="59" y="13"/>
                    <a:pt x="38" y="15"/>
                  </a:cubicBezTo>
                  <a:cubicBezTo>
                    <a:pt x="18" y="18"/>
                    <a:pt x="1" y="17"/>
                    <a:pt x="0" y="14"/>
                  </a:cubicBezTo>
                  <a:cubicBezTo>
                    <a:pt x="0" y="10"/>
                    <a:pt x="16" y="6"/>
                    <a:pt x="37" y="3"/>
                  </a:cubicBezTo>
                  <a:cubicBezTo>
                    <a:pt x="57" y="0"/>
                    <a:pt x="74" y="1"/>
                    <a:pt x="75" y="4"/>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7" name="Freeform 390">
              <a:extLst>
                <a:ext uri="{FF2B5EF4-FFF2-40B4-BE49-F238E27FC236}">
                  <a16:creationId xmlns:a16="http://schemas.microsoft.com/office/drawing/2014/main" xmlns="" id="{60B1A034-1D18-4E0D-8D0A-2D6133E83198}"/>
                </a:ext>
              </a:extLst>
            </p:cNvPr>
            <p:cNvSpPr>
              <a:spLocks/>
            </p:cNvSpPr>
            <p:nvPr/>
          </p:nvSpPr>
          <p:spPr bwMode="auto">
            <a:xfrm>
              <a:off x="11009836" y="5439289"/>
              <a:ext cx="74492" cy="35178"/>
            </a:xfrm>
            <a:custGeom>
              <a:avLst/>
              <a:gdLst>
                <a:gd name="T0" fmla="*/ 74 w 76"/>
                <a:gd name="T1" fmla="*/ 35 h 38"/>
                <a:gd name="T2" fmla="*/ 35 w 76"/>
                <a:gd name="T3" fmla="*/ 24 h 38"/>
                <a:gd name="T4" fmla="*/ 1 w 76"/>
                <a:gd name="T5" fmla="*/ 3 h 38"/>
                <a:gd name="T6" fmla="*/ 40 w 76"/>
                <a:gd name="T7" fmla="*/ 13 h 38"/>
                <a:gd name="T8" fmla="*/ 74 w 76"/>
                <a:gd name="T9" fmla="*/ 35 h 38"/>
              </a:gdLst>
              <a:ahLst/>
              <a:cxnLst>
                <a:cxn ang="0">
                  <a:pos x="T0" y="T1"/>
                </a:cxn>
                <a:cxn ang="0">
                  <a:pos x="T2" y="T3"/>
                </a:cxn>
                <a:cxn ang="0">
                  <a:pos x="T4" y="T5"/>
                </a:cxn>
                <a:cxn ang="0">
                  <a:pos x="T6" y="T7"/>
                </a:cxn>
                <a:cxn ang="0">
                  <a:pos x="T8" y="T9"/>
                </a:cxn>
              </a:cxnLst>
              <a:rect l="0" t="0" r="r" b="b"/>
              <a:pathLst>
                <a:path w="76" h="38">
                  <a:moveTo>
                    <a:pt x="74" y="35"/>
                  </a:moveTo>
                  <a:cubicBezTo>
                    <a:pt x="73" y="38"/>
                    <a:pt x="56" y="33"/>
                    <a:pt x="35" y="24"/>
                  </a:cubicBezTo>
                  <a:cubicBezTo>
                    <a:pt x="15" y="16"/>
                    <a:pt x="0" y="6"/>
                    <a:pt x="1" y="3"/>
                  </a:cubicBezTo>
                  <a:cubicBezTo>
                    <a:pt x="3" y="0"/>
                    <a:pt x="20" y="4"/>
                    <a:pt x="40" y="13"/>
                  </a:cubicBezTo>
                  <a:cubicBezTo>
                    <a:pt x="60" y="22"/>
                    <a:pt x="76" y="31"/>
                    <a:pt x="74" y="35"/>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8" name="Freeform 391">
              <a:extLst>
                <a:ext uri="{FF2B5EF4-FFF2-40B4-BE49-F238E27FC236}">
                  <a16:creationId xmlns:a16="http://schemas.microsoft.com/office/drawing/2014/main" xmlns="" id="{E9E7F709-94C6-4E8C-A8B0-4F828DCF5F5B}"/>
                </a:ext>
              </a:extLst>
            </p:cNvPr>
            <p:cNvSpPr>
              <a:spLocks/>
            </p:cNvSpPr>
            <p:nvPr/>
          </p:nvSpPr>
          <p:spPr bwMode="auto">
            <a:xfrm>
              <a:off x="10989143" y="5540683"/>
              <a:ext cx="80701" cy="55870"/>
            </a:xfrm>
            <a:custGeom>
              <a:avLst/>
              <a:gdLst>
                <a:gd name="T0" fmla="*/ 83 w 84"/>
                <a:gd name="T1" fmla="*/ 55 h 58"/>
                <a:gd name="T2" fmla="*/ 37 w 84"/>
                <a:gd name="T3" fmla="*/ 37 h 58"/>
                <a:gd name="T4" fmla="*/ 2 w 84"/>
                <a:gd name="T5" fmla="*/ 2 h 58"/>
                <a:gd name="T6" fmla="*/ 43 w 84"/>
                <a:gd name="T7" fmla="*/ 27 h 58"/>
                <a:gd name="T8" fmla="*/ 83 w 84"/>
                <a:gd name="T9" fmla="*/ 55 h 58"/>
              </a:gdLst>
              <a:ahLst/>
              <a:cxnLst>
                <a:cxn ang="0">
                  <a:pos x="T0" y="T1"/>
                </a:cxn>
                <a:cxn ang="0">
                  <a:pos x="T2" y="T3"/>
                </a:cxn>
                <a:cxn ang="0">
                  <a:pos x="T4" y="T5"/>
                </a:cxn>
                <a:cxn ang="0">
                  <a:pos x="T6" y="T7"/>
                </a:cxn>
                <a:cxn ang="0">
                  <a:pos x="T8" y="T9"/>
                </a:cxn>
              </a:cxnLst>
              <a:rect l="0" t="0" r="r" b="b"/>
              <a:pathLst>
                <a:path w="84" h="58">
                  <a:moveTo>
                    <a:pt x="83" y="55"/>
                  </a:moveTo>
                  <a:cubicBezTo>
                    <a:pt x="82" y="58"/>
                    <a:pt x="60" y="52"/>
                    <a:pt x="37" y="37"/>
                  </a:cubicBezTo>
                  <a:cubicBezTo>
                    <a:pt x="14" y="22"/>
                    <a:pt x="0" y="4"/>
                    <a:pt x="2" y="2"/>
                  </a:cubicBezTo>
                  <a:cubicBezTo>
                    <a:pt x="5" y="0"/>
                    <a:pt x="21" y="13"/>
                    <a:pt x="43" y="27"/>
                  </a:cubicBezTo>
                  <a:cubicBezTo>
                    <a:pt x="65" y="41"/>
                    <a:pt x="84" y="51"/>
                    <a:pt x="83" y="55"/>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9" name="Freeform 392">
              <a:extLst>
                <a:ext uri="{FF2B5EF4-FFF2-40B4-BE49-F238E27FC236}">
                  <a16:creationId xmlns:a16="http://schemas.microsoft.com/office/drawing/2014/main" xmlns="" id="{7CFB54F0-9F8B-447A-87A6-6CA5FD61A209}"/>
                </a:ext>
              </a:extLst>
            </p:cNvPr>
            <p:cNvSpPr>
              <a:spLocks/>
            </p:cNvSpPr>
            <p:nvPr/>
          </p:nvSpPr>
          <p:spPr bwMode="auto">
            <a:xfrm>
              <a:off x="10943618" y="5640006"/>
              <a:ext cx="62077" cy="64147"/>
            </a:xfrm>
            <a:custGeom>
              <a:avLst/>
              <a:gdLst>
                <a:gd name="T0" fmla="*/ 62 w 65"/>
                <a:gd name="T1" fmla="*/ 66 h 69"/>
                <a:gd name="T2" fmla="*/ 26 w 65"/>
                <a:gd name="T3" fmla="*/ 40 h 69"/>
                <a:gd name="T4" fmla="*/ 3 w 65"/>
                <a:gd name="T5" fmla="*/ 2 h 69"/>
                <a:gd name="T6" fmla="*/ 35 w 65"/>
                <a:gd name="T7" fmla="*/ 32 h 69"/>
                <a:gd name="T8" fmla="*/ 62 w 65"/>
                <a:gd name="T9" fmla="*/ 66 h 69"/>
              </a:gdLst>
              <a:ahLst/>
              <a:cxnLst>
                <a:cxn ang="0">
                  <a:pos x="T0" y="T1"/>
                </a:cxn>
                <a:cxn ang="0">
                  <a:pos x="T2" y="T3"/>
                </a:cxn>
                <a:cxn ang="0">
                  <a:pos x="T4" y="T5"/>
                </a:cxn>
                <a:cxn ang="0">
                  <a:pos x="T6" y="T7"/>
                </a:cxn>
                <a:cxn ang="0">
                  <a:pos x="T8" y="T9"/>
                </a:cxn>
              </a:cxnLst>
              <a:rect l="0" t="0" r="r" b="b"/>
              <a:pathLst>
                <a:path w="65" h="69">
                  <a:moveTo>
                    <a:pt x="62" y="66"/>
                  </a:moveTo>
                  <a:cubicBezTo>
                    <a:pt x="60" y="69"/>
                    <a:pt x="43" y="59"/>
                    <a:pt x="26" y="40"/>
                  </a:cubicBezTo>
                  <a:cubicBezTo>
                    <a:pt x="9" y="22"/>
                    <a:pt x="0" y="4"/>
                    <a:pt x="3" y="2"/>
                  </a:cubicBezTo>
                  <a:cubicBezTo>
                    <a:pt x="6" y="0"/>
                    <a:pt x="19" y="15"/>
                    <a:pt x="35" y="32"/>
                  </a:cubicBezTo>
                  <a:cubicBezTo>
                    <a:pt x="51" y="50"/>
                    <a:pt x="65" y="64"/>
                    <a:pt x="62" y="66"/>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0" name="Freeform 393">
              <a:extLst>
                <a:ext uri="{FF2B5EF4-FFF2-40B4-BE49-F238E27FC236}">
                  <a16:creationId xmlns:a16="http://schemas.microsoft.com/office/drawing/2014/main" xmlns="" id="{3D72F4AF-065F-4345-88A1-E1641E5F0F23}"/>
                </a:ext>
              </a:extLst>
            </p:cNvPr>
            <p:cNvSpPr>
              <a:spLocks/>
            </p:cNvSpPr>
            <p:nvPr/>
          </p:nvSpPr>
          <p:spPr bwMode="auto">
            <a:xfrm>
              <a:off x="10314570" y="5712430"/>
              <a:ext cx="86908" cy="49662"/>
            </a:xfrm>
            <a:custGeom>
              <a:avLst/>
              <a:gdLst>
                <a:gd name="T0" fmla="*/ 89 w 91"/>
                <a:gd name="T1" fmla="*/ 3 h 52"/>
                <a:gd name="T2" fmla="*/ 48 w 91"/>
                <a:gd name="T3" fmla="*/ 31 h 52"/>
                <a:gd name="T4" fmla="*/ 1 w 91"/>
                <a:gd name="T5" fmla="*/ 49 h 52"/>
                <a:gd name="T6" fmla="*/ 43 w 91"/>
                <a:gd name="T7" fmla="*/ 20 h 52"/>
                <a:gd name="T8" fmla="*/ 89 w 91"/>
                <a:gd name="T9" fmla="*/ 3 h 52"/>
              </a:gdLst>
              <a:ahLst/>
              <a:cxnLst>
                <a:cxn ang="0">
                  <a:pos x="T0" y="T1"/>
                </a:cxn>
                <a:cxn ang="0">
                  <a:pos x="T2" y="T3"/>
                </a:cxn>
                <a:cxn ang="0">
                  <a:pos x="T4" y="T5"/>
                </a:cxn>
                <a:cxn ang="0">
                  <a:pos x="T6" y="T7"/>
                </a:cxn>
                <a:cxn ang="0">
                  <a:pos x="T8" y="T9"/>
                </a:cxn>
              </a:cxnLst>
              <a:rect l="0" t="0" r="r" b="b"/>
              <a:pathLst>
                <a:path w="91" h="52">
                  <a:moveTo>
                    <a:pt x="89" y="3"/>
                  </a:moveTo>
                  <a:cubicBezTo>
                    <a:pt x="91" y="6"/>
                    <a:pt x="72" y="19"/>
                    <a:pt x="48" y="31"/>
                  </a:cubicBezTo>
                  <a:cubicBezTo>
                    <a:pt x="24" y="44"/>
                    <a:pt x="3" y="52"/>
                    <a:pt x="1" y="49"/>
                  </a:cubicBezTo>
                  <a:cubicBezTo>
                    <a:pt x="0" y="46"/>
                    <a:pt x="18" y="33"/>
                    <a:pt x="43" y="20"/>
                  </a:cubicBezTo>
                  <a:cubicBezTo>
                    <a:pt x="67" y="8"/>
                    <a:pt x="88" y="0"/>
                    <a:pt x="89" y="3"/>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1" name="Freeform 394">
              <a:extLst>
                <a:ext uri="{FF2B5EF4-FFF2-40B4-BE49-F238E27FC236}">
                  <a16:creationId xmlns:a16="http://schemas.microsoft.com/office/drawing/2014/main" xmlns="" id="{7BE9A0F7-5048-4931-BE42-DC465B0EBA4C}"/>
                </a:ext>
              </a:extLst>
            </p:cNvPr>
            <p:cNvSpPr>
              <a:spLocks/>
            </p:cNvSpPr>
            <p:nvPr/>
          </p:nvSpPr>
          <p:spPr bwMode="auto">
            <a:xfrm>
              <a:off x="10277324" y="5613105"/>
              <a:ext cx="68285" cy="35178"/>
            </a:xfrm>
            <a:custGeom>
              <a:avLst/>
              <a:gdLst>
                <a:gd name="T0" fmla="*/ 72 w 73"/>
                <a:gd name="T1" fmla="*/ 3 h 38"/>
                <a:gd name="T2" fmla="*/ 39 w 73"/>
                <a:gd name="T3" fmla="*/ 25 h 38"/>
                <a:gd name="T4" fmla="*/ 1 w 73"/>
                <a:gd name="T5" fmla="*/ 35 h 38"/>
                <a:gd name="T6" fmla="*/ 34 w 73"/>
                <a:gd name="T7" fmla="*/ 14 h 38"/>
                <a:gd name="T8" fmla="*/ 72 w 73"/>
                <a:gd name="T9" fmla="*/ 3 h 38"/>
              </a:gdLst>
              <a:ahLst/>
              <a:cxnLst>
                <a:cxn ang="0">
                  <a:pos x="T0" y="T1"/>
                </a:cxn>
                <a:cxn ang="0">
                  <a:pos x="T2" y="T3"/>
                </a:cxn>
                <a:cxn ang="0">
                  <a:pos x="T4" y="T5"/>
                </a:cxn>
                <a:cxn ang="0">
                  <a:pos x="T6" y="T7"/>
                </a:cxn>
                <a:cxn ang="0">
                  <a:pos x="T8" y="T9"/>
                </a:cxn>
              </a:cxnLst>
              <a:rect l="0" t="0" r="r" b="b"/>
              <a:pathLst>
                <a:path w="73" h="38">
                  <a:moveTo>
                    <a:pt x="72" y="3"/>
                  </a:moveTo>
                  <a:cubicBezTo>
                    <a:pt x="73" y="6"/>
                    <a:pt x="58" y="16"/>
                    <a:pt x="39" y="25"/>
                  </a:cubicBezTo>
                  <a:cubicBezTo>
                    <a:pt x="19" y="34"/>
                    <a:pt x="2" y="38"/>
                    <a:pt x="1" y="35"/>
                  </a:cubicBezTo>
                  <a:cubicBezTo>
                    <a:pt x="0" y="32"/>
                    <a:pt x="14" y="23"/>
                    <a:pt x="34" y="14"/>
                  </a:cubicBezTo>
                  <a:cubicBezTo>
                    <a:pt x="53" y="5"/>
                    <a:pt x="70" y="0"/>
                    <a:pt x="72" y="3"/>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2" name="Freeform 395">
              <a:extLst>
                <a:ext uri="{FF2B5EF4-FFF2-40B4-BE49-F238E27FC236}">
                  <a16:creationId xmlns:a16="http://schemas.microsoft.com/office/drawing/2014/main" xmlns="" id="{8E7F1567-DAEE-4504-B386-97A096C84C0D}"/>
                </a:ext>
              </a:extLst>
            </p:cNvPr>
            <p:cNvSpPr>
              <a:spLocks/>
            </p:cNvSpPr>
            <p:nvPr/>
          </p:nvSpPr>
          <p:spPr bwMode="auto">
            <a:xfrm>
              <a:off x="10225594" y="5524129"/>
              <a:ext cx="80701" cy="18624"/>
            </a:xfrm>
            <a:custGeom>
              <a:avLst/>
              <a:gdLst>
                <a:gd name="T0" fmla="*/ 84 w 84"/>
                <a:gd name="T1" fmla="*/ 4 h 19"/>
                <a:gd name="T2" fmla="*/ 43 w 84"/>
                <a:gd name="T3" fmla="*/ 15 h 19"/>
                <a:gd name="T4" fmla="*/ 1 w 84"/>
                <a:gd name="T5" fmla="*/ 15 h 19"/>
                <a:gd name="T6" fmla="*/ 41 w 84"/>
                <a:gd name="T7" fmla="*/ 3 h 19"/>
                <a:gd name="T8" fmla="*/ 84 w 84"/>
                <a:gd name="T9" fmla="*/ 4 h 19"/>
              </a:gdLst>
              <a:ahLst/>
              <a:cxnLst>
                <a:cxn ang="0">
                  <a:pos x="T0" y="T1"/>
                </a:cxn>
                <a:cxn ang="0">
                  <a:pos x="T2" y="T3"/>
                </a:cxn>
                <a:cxn ang="0">
                  <a:pos x="T4" y="T5"/>
                </a:cxn>
                <a:cxn ang="0">
                  <a:pos x="T6" y="T7"/>
                </a:cxn>
                <a:cxn ang="0">
                  <a:pos x="T8" y="T9"/>
                </a:cxn>
              </a:cxnLst>
              <a:rect l="0" t="0" r="r" b="b"/>
              <a:pathLst>
                <a:path w="84" h="19">
                  <a:moveTo>
                    <a:pt x="84" y="4"/>
                  </a:moveTo>
                  <a:cubicBezTo>
                    <a:pt x="84" y="7"/>
                    <a:pt x="66" y="12"/>
                    <a:pt x="43" y="15"/>
                  </a:cubicBezTo>
                  <a:cubicBezTo>
                    <a:pt x="20" y="19"/>
                    <a:pt x="1" y="19"/>
                    <a:pt x="1" y="15"/>
                  </a:cubicBezTo>
                  <a:cubicBezTo>
                    <a:pt x="0" y="12"/>
                    <a:pt x="19" y="7"/>
                    <a:pt x="41" y="3"/>
                  </a:cubicBezTo>
                  <a:cubicBezTo>
                    <a:pt x="64" y="0"/>
                    <a:pt x="83" y="0"/>
                    <a:pt x="84" y="4"/>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3" name="Freeform 396">
              <a:extLst>
                <a:ext uri="{FF2B5EF4-FFF2-40B4-BE49-F238E27FC236}">
                  <a16:creationId xmlns:a16="http://schemas.microsoft.com/office/drawing/2014/main" xmlns="" id="{99F914D6-B2BE-4D01-A7A7-AFB6BA35C3AD}"/>
                </a:ext>
              </a:extLst>
            </p:cNvPr>
            <p:cNvSpPr>
              <a:spLocks/>
            </p:cNvSpPr>
            <p:nvPr/>
          </p:nvSpPr>
          <p:spPr bwMode="auto">
            <a:xfrm>
              <a:off x="10358024" y="5474468"/>
              <a:ext cx="80701" cy="20692"/>
            </a:xfrm>
            <a:custGeom>
              <a:avLst/>
              <a:gdLst>
                <a:gd name="T0" fmla="*/ 83 w 84"/>
                <a:gd name="T1" fmla="*/ 3 h 20"/>
                <a:gd name="T2" fmla="*/ 43 w 84"/>
                <a:gd name="T3" fmla="*/ 18 h 20"/>
                <a:gd name="T4" fmla="*/ 0 w 84"/>
                <a:gd name="T5" fmla="*/ 13 h 20"/>
                <a:gd name="T6" fmla="*/ 41 w 84"/>
                <a:gd name="T7" fmla="*/ 5 h 20"/>
                <a:gd name="T8" fmla="*/ 83 w 84"/>
                <a:gd name="T9" fmla="*/ 3 h 20"/>
              </a:gdLst>
              <a:ahLst/>
              <a:cxnLst>
                <a:cxn ang="0">
                  <a:pos x="T0" y="T1"/>
                </a:cxn>
                <a:cxn ang="0">
                  <a:pos x="T2" y="T3"/>
                </a:cxn>
                <a:cxn ang="0">
                  <a:pos x="T4" y="T5"/>
                </a:cxn>
                <a:cxn ang="0">
                  <a:pos x="T6" y="T7"/>
                </a:cxn>
                <a:cxn ang="0">
                  <a:pos x="T8" y="T9"/>
                </a:cxn>
              </a:cxnLst>
              <a:rect l="0" t="0" r="r" b="b"/>
              <a:pathLst>
                <a:path w="84" h="20">
                  <a:moveTo>
                    <a:pt x="83" y="3"/>
                  </a:moveTo>
                  <a:cubicBezTo>
                    <a:pt x="84" y="7"/>
                    <a:pt x="66" y="15"/>
                    <a:pt x="43" y="18"/>
                  </a:cubicBezTo>
                  <a:cubicBezTo>
                    <a:pt x="19" y="20"/>
                    <a:pt x="0" y="16"/>
                    <a:pt x="0" y="13"/>
                  </a:cubicBezTo>
                  <a:cubicBezTo>
                    <a:pt x="1" y="9"/>
                    <a:pt x="19" y="8"/>
                    <a:pt x="41" y="5"/>
                  </a:cubicBezTo>
                  <a:cubicBezTo>
                    <a:pt x="64" y="3"/>
                    <a:pt x="82" y="0"/>
                    <a:pt x="83" y="3"/>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4" name="Freeform 397">
              <a:extLst>
                <a:ext uri="{FF2B5EF4-FFF2-40B4-BE49-F238E27FC236}">
                  <a16:creationId xmlns:a16="http://schemas.microsoft.com/office/drawing/2014/main" xmlns="" id="{ABAFED77-BB90-4A2C-83B0-B150F43F6EDF}"/>
                </a:ext>
              </a:extLst>
            </p:cNvPr>
            <p:cNvSpPr>
              <a:spLocks/>
            </p:cNvSpPr>
            <p:nvPr/>
          </p:nvSpPr>
          <p:spPr bwMode="auto">
            <a:xfrm>
              <a:off x="10484248" y="5366867"/>
              <a:ext cx="64147" cy="16554"/>
            </a:xfrm>
            <a:custGeom>
              <a:avLst/>
              <a:gdLst>
                <a:gd name="T0" fmla="*/ 66 w 67"/>
                <a:gd name="T1" fmla="*/ 3 h 17"/>
                <a:gd name="T2" fmla="*/ 34 w 67"/>
                <a:gd name="T3" fmla="*/ 15 h 17"/>
                <a:gd name="T4" fmla="*/ 0 w 67"/>
                <a:gd name="T5" fmla="*/ 10 h 17"/>
                <a:gd name="T6" fmla="*/ 33 w 67"/>
                <a:gd name="T7" fmla="*/ 3 h 17"/>
                <a:gd name="T8" fmla="*/ 66 w 67"/>
                <a:gd name="T9" fmla="*/ 3 h 17"/>
              </a:gdLst>
              <a:ahLst/>
              <a:cxnLst>
                <a:cxn ang="0">
                  <a:pos x="T0" y="T1"/>
                </a:cxn>
                <a:cxn ang="0">
                  <a:pos x="T2" y="T3"/>
                </a:cxn>
                <a:cxn ang="0">
                  <a:pos x="T4" y="T5"/>
                </a:cxn>
                <a:cxn ang="0">
                  <a:pos x="T6" y="T7"/>
                </a:cxn>
                <a:cxn ang="0">
                  <a:pos x="T8" y="T9"/>
                </a:cxn>
              </a:cxnLst>
              <a:rect l="0" t="0" r="r" b="b"/>
              <a:pathLst>
                <a:path w="67" h="17">
                  <a:moveTo>
                    <a:pt x="66" y="3"/>
                  </a:moveTo>
                  <a:cubicBezTo>
                    <a:pt x="67" y="6"/>
                    <a:pt x="53" y="13"/>
                    <a:pt x="34" y="15"/>
                  </a:cubicBezTo>
                  <a:cubicBezTo>
                    <a:pt x="15" y="17"/>
                    <a:pt x="0" y="13"/>
                    <a:pt x="0" y="10"/>
                  </a:cubicBezTo>
                  <a:cubicBezTo>
                    <a:pt x="0" y="6"/>
                    <a:pt x="15" y="5"/>
                    <a:pt x="33" y="3"/>
                  </a:cubicBezTo>
                  <a:cubicBezTo>
                    <a:pt x="50" y="1"/>
                    <a:pt x="65" y="0"/>
                    <a:pt x="66" y="3"/>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5" name="Freeform 398">
              <a:extLst>
                <a:ext uri="{FF2B5EF4-FFF2-40B4-BE49-F238E27FC236}">
                  <a16:creationId xmlns:a16="http://schemas.microsoft.com/office/drawing/2014/main" xmlns="" id="{66E8CEA9-7559-4F42-A4A1-11D63CD04291}"/>
                </a:ext>
              </a:extLst>
            </p:cNvPr>
            <p:cNvSpPr>
              <a:spLocks/>
            </p:cNvSpPr>
            <p:nvPr/>
          </p:nvSpPr>
          <p:spPr bwMode="auto">
            <a:xfrm>
              <a:off x="10507011" y="5257197"/>
              <a:ext cx="64147" cy="28969"/>
            </a:xfrm>
            <a:custGeom>
              <a:avLst/>
              <a:gdLst>
                <a:gd name="T0" fmla="*/ 65 w 66"/>
                <a:gd name="T1" fmla="*/ 25 h 29"/>
                <a:gd name="T2" fmla="*/ 31 w 66"/>
                <a:gd name="T3" fmla="*/ 20 h 29"/>
                <a:gd name="T4" fmla="*/ 1 w 66"/>
                <a:gd name="T5" fmla="*/ 3 h 29"/>
                <a:gd name="T6" fmla="*/ 35 w 66"/>
                <a:gd name="T7" fmla="*/ 9 h 29"/>
                <a:gd name="T8" fmla="*/ 65 w 66"/>
                <a:gd name="T9" fmla="*/ 25 h 29"/>
              </a:gdLst>
              <a:ahLst/>
              <a:cxnLst>
                <a:cxn ang="0">
                  <a:pos x="T0" y="T1"/>
                </a:cxn>
                <a:cxn ang="0">
                  <a:pos x="T2" y="T3"/>
                </a:cxn>
                <a:cxn ang="0">
                  <a:pos x="T4" y="T5"/>
                </a:cxn>
                <a:cxn ang="0">
                  <a:pos x="T6" y="T7"/>
                </a:cxn>
                <a:cxn ang="0">
                  <a:pos x="T8" y="T9"/>
                </a:cxn>
              </a:cxnLst>
              <a:rect l="0" t="0" r="r" b="b"/>
              <a:pathLst>
                <a:path w="66" h="29">
                  <a:moveTo>
                    <a:pt x="65" y="25"/>
                  </a:moveTo>
                  <a:cubicBezTo>
                    <a:pt x="64" y="29"/>
                    <a:pt x="49" y="26"/>
                    <a:pt x="31" y="20"/>
                  </a:cubicBezTo>
                  <a:cubicBezTo>
                    <a:pt x="13" y="14"/>
                    <a:pt x="0" y="7"/>
                    <a:pt x="1" y="3"/>
                  </a:cubicBezTo>
                  <a:cubicBezTo>
                    <a:pt x="2" y="0"/>
                    <a:pt x="17" y="3"/>
                    <a:pt x="35" y="9"/>
                  </a:cubicBezTo>
                  <a:cubicBezTo>
                    <a:pt x="53" y="15"/>
                    <a:pt x="66" y="22"/>
                    <a:pt x="65" y="25"/>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6" name="Freeform 399">
              <a:extLst>
                <a:ext uri="{FF2B5EF4-FFF2-40B4-BE49-F238E27FC236}">
                  <a16:creationId xmlns:a16="http://schemas.microsoft.com/office/drawing/2014/main" xmlns="" id="{58EC2613-1A03-452B-B7DA-BF7D846BC841}"/>
                </a:ext>
              </a:extLst>
            </p:cNvPr>
            <p:cNvSpPr>
              <a:spLocks/>
            </p:cNvSpPr>
            <p:nvPr/>
          </p:nvSpPr>
          <p:spPr bwMode="auto">
            <a:xfrm>
              <a:off x="10583572" y="5151666"/>
              <a:ext cx="28969" cy="45523"/>
            </a:xfrm>
            <a:custGeom>
              <a:avLst/>
              <a:gdLst>
                <a:gd name="T0" fmla="*/ 28 w 31"/>
                <a:gd name="T1" fmla="*/ 45 h 47"/>
                <a:gd name="T2" fmla="*/ 8 w 31"/>
                <a:gd name="T3" fmla="*/ 27 h 47"/>
                <a:gd name="T4" fmla="*/ 3 w 31"/>
                <a:gd name="T5" fmla="*/ 1 h 47"/>
                <a:gd name="T6" fmla="*/ 18 w 31"/>
                <a:gd name="T7" fmla="*/ 21 h 47"/>
                <a:gd name="T8" fmla="*/ 28 w 31"/>
                <a:gd name="T9" fmla="*/ 45 h 47"/>
              </a:gdLst>
              <a:ahLst/>
              <a:cxnLst>
                <a:cxn ang="0">
                  <a:pos x="T0" y="T1"/>
                </a:cxn>
                <a:cxn ang="0">
                  <a:pos x="T2" y="T3"/>
                </a:cxn>
                <a:cxn ang="0">
                  <a:pos x="T4" y="T5"/>
                </a:cxn>
                <a:cxn ang="0">
                  <a:pos x="T6" y="T7"/>
                </a:cxn>
                <a:cxn ang="0">
                  <a:pos x="T8" y="T9"/>
                </a:cxn>
              </a:cxnLst>
              <a:rect l="0" t="0" r="r" b="b"/>
              <a:pathLst>
                <a:path w="31" h="47">
                  <a:moveTo>
                    <a:pt x="28" y="45"/>
                  </a:moveTo>
                  <a:cubicBezTo>
                    <a:pt x="26" y="47"/>
                    <a:pt x="15" y="40"/>
                    <a:pt x="8" y="27"/>
                  </a:cubicBezTo>
                  <a:cubicBezTo>
                    <a:pt x="0" y="14"/>
                    <a:pt x="0" y="2"/>
                    <a:pt x="3" y="1"/>
                  </a:cubicBezTo>
                  <a:cubicBezTo>
                    <a:pt x="6" y="0"/>
                    <a:pt x="12" y="10"/>
                    <a:pt x="18" y="21"/>
                  </a:cubicBezTo>
                  <a:cubicBezTo>
                    <a:pt x="25" y="33"/>
                    <a:pt x="31" y="42"/>
                    <a:pt x="28" y="45"/>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7" name="Freeform 400">
              <a:extLst>
                <a:ext uri="{FF2B5EF4-FFF2-40B4-BE49-F238E27FC236}">
                  <a16:creationId xmlns:a16="http://schemas.microsoft.com/office/drawing/2014/main" xmlns="" id="{B93F67F5-12AB-40E9-8374-0F194C87CB6B}"/>
                </a:ext>
              </a:extLst>
            </p:cNvPr>
            <p:cNvSpPr>
              <a:spLocks/>
            </p:cNvSpPr>
            <p:nvPr/>
          </p:nvSpPr>
          <p:spPr bwMode="auto">
            <a:xfrm>
              <a:off x="10507011" y="5553097"/>
              <a:ext cx="53800" cy="18624"/>
            </a:xfrm>
            <a:custGeom>
              <a:avLst/>
              <a:gdLst>
                <a:gd name="T0" fmla="*/ 56 w 57"/>
                <a:gd name="T1" fmla="*/ 3 h 20"/>
                <a:gd name="T2" fmla="*/ 27 w 57"/>
                <a:gd name="T3" fmla="*/ 17 h 20"/>
                <a:gd name="T4" fmla="*/ 2 w 57"/>
                <a:gd name="T5" fmla="*/ 20 h 20"/>
                <a:gd name="T6" fmla="*/ 0 w 57"/>
                <a:gd name="T7" fmla="*/ 13 h 20"/>
                <a:gd name="T8" fmla="*/ 7 w 57"/>
                <a:gd name="T9" fmla="*/ 14 h 20"/>
                <a:gd name="T10" fmla="*/ 3 w 57"/>
                <a:gd name="T11" fmla="*/ 20 h 20"/>
                <a:gd name="T12" fmla="*/ 0 w 57"/>
                <a:gd name="T13" fmla="*/ 13 h 20"/>
                <a:gd name="T14" fmla="*/ 24 w 57"/>
                <a:gd name="T15" fmla="*/ 5 h 20"/>
                <a:gd name="T16" fmla="*/ 56 w 57"/>
                <a:gd name="T1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20">
                  <a:moveTo>
                    <a:pt x="56" y="3"/>
                  </a:moveTo>
                  <a:cubicBezTo>
                    <a:pt x="57" y="6"/>
                    <a:pt x="44" y="13"/>
                    <a:pt x="27" y="17"/>
                  </a:cubicBezTo>
                  <a:cubicBezTo>
                    <a:pt x="17" y="19"/>
                    <a:pt x="8" y="20"/>
                    <a:pt x="2" y="20"/>
                  </a:cubicBezTo>
                  <a:lnTo>
                    <a:pt x="0" y="13"/>
                  </a:lnTo>
                  <a:cubicBezTo>
                    <a:pt x="4" y="12"/>
                    <a:pt x="7" y="13"/>
                    <a:pt x="7" y="14"/>
                  </a:cubicBezTo>
                  <a:cubicBezTo>
                    <a:pt x="8" y="15"/>
                    <a:pt x="6" y="17"/>
                    <a:pt x="3" y="20"/>
                  </a:cubicBezTo>
                  <a:lnTo>
                    <a:pt x="0" y="13"/>
                  </a:lnTo>
                  <a:cubicBezTo>
                    <a:pt x="5" y="10"/>
                    <a:pt x="14" y="7"/>
                    <a:pt x="24" y="5"/>
                  </a:cubicBezTo>
                  <a:cubicBezTo>
                    <a:pt x="41" y="1"/>
                    <a:pt x="55" y="0"/>
                    <a:pt x="56" y="3"/>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8" name="Freeform 401">
              <a:extLst>
                <a:ext uri="{FF2B5EF4-FFF2-40B4-BE49-F238E27FC236}">
                  <a16:creationId xmlns:a16="http://schemas.microsoft.com/office/drawing/2014/main" xmlns="" id="{EF8BBA96-3418-4253-852B-BE24F03E23B4}"/>
                </a:ext>
              </a:extLst>
            </p:cNvPr>
            <p:cNvSpPr>
              <a:spLocks/>
            </p:cNvSpPr>
            <p:nvPr/>
          </p:nvSpPr>
          <p:spPr bwMode="auto">
            <a:xfrm>
              <a:off x="10507011" y="5706221"/>
              <a:ext cx="78631" cy="37246"/>
            </a:xfrm>
            <a:custGeom>
              <a:avLst/>
              <a:gdLst>
                <a:gd name="T0" fmla="*/ 81 w 82"/>
                <a:gd name="T1" fmla="*/ 4 h 38"/>
                <a:gd name="T2" fmla="*/ 43 w 82"/>
                <a:gd name="T3" fmla="*/ 25 h 38"/>
                <a:gd name="T4" fmla="*/ 1 w 82"/>
                <a:gd name="T5" fmla="*/ 35 h 38"/>
                <a:gd name="T6" fmla="*/ 39 w 82"/>
                <a:gd name="T7" fmla="*/ 14 h 38"/>
                <a:gd name="T8" fmla="*/ 81 w 82"/>
                <a:gd name="T9" fmla="*/ 4 h 38"/>
              </a:gdLst>
              <a:ahLst/>
              <a:cxnLst>
                <a:cxn ang="0">
                  <a:pos x="T0" y="T1"/>
                </a:cxn>
                <a:cxn ang="0">
                  <a:pos x="T2" y="T3"/>
                </a:cxn>
                <a:cxn ang="0">
                  <a:pos x="T4" y="T5"/>
                </a:cxn>
                <a:cxn ang="0">
                  <a:pos x="T6" y="T7"/>
                </a:cxn>
                <a:cxn ang="0">
                  <a:pos x="T8" y="T9"/>
                </a:cxn>
              </a:cxnLst>
              <a:rect l="0" t="0" r="r" b="b"/>
              <a:pathLst>
                <a:path w="82" h="38">
                  <a:moveTo>
                    <a:pt x="81" y="4"/>
                  </a:moveTo>
                  <a:cubicBezTo>
                    <a:pt x="82" y="7"/>
                    <a:pt x="65" y="16"/>
                    <a:pt x="43" y="25"/>
                  </a:cubicBezTo>
                  <a:cubicBezTo>
                    <a:pt x="21" y="34"/>
                    <a:pt x="3" y="38"/>
                    <a:pt x="1" y="35"/>
                  </a:cubicBezTo>
                  <a:cubicBezTo>
                    <a:pt x="0" y="32"/>
                    <a:pt x="17" y="22"/>
                    <a:pt x="39" y="14"/>
                  </a:cubicBezTo>
                  <a:cubicBezTo>
                    <a:pt x="61" y="5"/>
                    <a:pt x="80" y="0"/>
                    <a:pt x="81" y="4"/>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9" name="Freeform 402">
              <a:extLst>
                <a:ext uri="{FF2B5EF4-FFF2-40B4-BE49-F238E27FC236}">
                  <a16:creationId xmlns:a16="http://schemas.microsoft.com/office/drawing/2014/main" xmlns="" id="{D10911F8-D078-4528-83AE-3C3743DFEFD1}"/>
                </a:ext>
              </a:extLst>
            </p:cNvPr>
            <p:cNvSpPr>
              <a:spLocks/>
            </p:cNvSpPr>
            <p:nvPr/>
          </p:nvSpPr>
          <p:spPr bwMode="auto">
            <a:xfrm>
              <a:off x="10405617" y="5637936"/>
              <a:ext cx="53800" cy="24831"/>
            </a:xfrm>
            <a:custGeom>
              <a:avLst/>
              <a:gdLst>
                <a:gd name="T0" fmla="*/ 55 w 56"/>
                <a:gd name="T1" fmla="*/ 3 h 25"/>
                <a:gd name="T2" fmla="*/ 30 w 56"/>
                <a:gd name="T3" fmla="*/ 18 h 25"/>
                <a:gd name="T4" fmla="*/ 1 w 56"/>
                <a:gd name="T5" fmla="*/ 22 h 25"/>
                <a:gd name="T6" fmla="*/ 26 w 56"/>
                <a:gd name="T7" fmla="*/ 7 h 25"/>
                <a:gd name="T8" fmla="*/ 55 w 56"/>
                <a:gd name="T9" fmla="*/ 3 h 25"/>
              </a:gdLst>
              <a:ahLst/>
              <a:cxnLst>
                <a:cxn ang="0">
                  <a:pos x="T0" y="T1"/>
                </a:cxn>
                <a:cxn ang="0">
                  <a:pos x="T2" y="T3"/>
                </a:cxn>
                <a:cxn ang="0">
                  <a:pos x="T4" y="T5"/>
                </a:cxn>
                <a:cxn ang="0">
                  <a:pos x="T6" y="T7"/>
                </a:cxn>
                <a:cxn ang="0">
                  <a:pos x="T8" y="T9"/>
                </a:cxn>
              </a:cxnLst>
              <a:rect l="0" t="0" r="r" b="b"/>
              <a:pathLst>
                <a:path w="56" h="25">
                  <a:moveTo>
                    <a:pt x="55" y="3"/>
                  </a:moveTo>
                  <a:cubicBezTo>
                    <a:pt x="56" y="7"/>
                    <a:pt x="45" y="13"/>
                    <a:pt x="30" y="18"/>
                  </a:cubicBezTo>
                  <a:cubicBezTo>
                    <a:pt x="15" y="24"/>
                    <a:pt x="2" y="25"/>
                    <a:pt x="1" y="22"/>
                  </a:cubicBezTo>
                  <a:cubicBezTo>
                    <a:pt x="0" y="19"/>
                    <a:pt x="11" y="12"/>
                    <a:pt x="26" y="7"/>
                  </a:cubicBezTo>
                  <a:cubicBezTo>
                    <a:pt x="41" y="2"/>
                    <a:pt x="54" y="0"/>
                    <a:pt x="55" y="3"/>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0" name="Freeform 403">
              <a:extLst>
                <a:ext uri="{FF2B5EF4-FFF2-40B4-BE49-F238E27FC236}">
                  <a16:creationId xmlns:a16="http://schemas.microsoft.com/office/drawing/2014/main" xmlns="" id="{FE5529CF-0ED9-48B0-94C1-F4529448FC01}"/>
                </a:ext>
              </a:extLst>
            </p:cNvPr>
            <p:cNvSpPr>
              <a:spLocks/>
            </p:cNvSpPr>
            <p:nvPr/>
          </p:nvSpPr>
          <p:spPr bwMode="auto">
            <a:xfrm>
              <a:off x="10389064" y="5296513"/>
              <a:ext cx="80701" cy="33108"/>
            </a:xfrm>
            <a:custGeom>
              <a:avLst/>
              <a:gdLst>
                <a:gd name="T0" fmla="*/ 82 w 83"/>
                <a:gd name="T1" fmla="*/ 32 h 35"/>
                <a:gd name="T2" fmla="*/ 39 w 83"/>
                <a:gd name="T3" fmla="*/ 25 h 35"/>
                <a:gd name="T4" fmla="*/ 2 w 83"/>
                <a:gd name="T5" fmla="*/ 3 h 35"/>
                <a:gd name="T6" fmla="*/ 43 w 83"/>
                <a:gd name="T7" fmla="*/ 14 h 35"/>
                <a:gd name="T8" fmla="*/ 82 w 83"/>
                <a:gd name="T9" fmla="*/ 32 h 35"/>
              </a:gdLst>
              <a:ahLst/>
              <a:cxnLst>
                <a:cxn ang="0">
                  <a:pos x="T0" y="T1"/>
                </a:cxn>
                <a:cxn ang="0">
                  <a:pos x="T2" y="T3"/>
                </a:cxn>
                <a:cxn ang="0">
                  <a:pos x="T4" y="T5"/>
                </a:cxn>
                <a:cxn ang="0">
                  <a:pos x="T6" y="T7"/>
                </a:cxn>
                <a:cxn ang="0">
                  <a:pos x="T8" y="T9"/>
                </a:cxn>
              </a:cxnLst>
              <a:rect l="0" t="0" r="r" b="b"/>
              <a:pathLst>
                <a:path w="83" h="35">
                  <a:moveTo>
                    <a:pt x="82" y="32"/>
                  </a:moveTo>
                  <a:cubicBezTo>
                    <a:pt x="81" y="35"/>
                    <a:pt x="62" y="33"/>
                    <a:pt x="39" y="25"/>
                  </a:cubicBezTo>
                  <a:cubicBezTo>
                    <a:pt x="17" y="17"/>
                    <a:pt x="0" y="6"/>
                    <a:pt x="2" y="3"/>
                  </a:cubicBezTo>
                  <a:cubicBezTo>
                    <a:pt x="3" y="0"/>
                    <a:pt x="21" y="6"/>
                    <a:pt x="43" y="14"/>
                  </a:cubicBezTo>
                  <a:cubicBezTo>
                    <a:pt x="65" y="21"/>
                    <a:pt x="83" y="28"/>
                    <a:pt x="82" y="32"/>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1" name="Freeform 404">
              <a:extLst>
                <a:ext uri="{FF2B5EF4-FFF2-40B4-BE49-F238E27FC236}">
                  <a16:creationId xmlns:a16="http://schemas.microsoft.com/office/drawing/2014/main" xmlns="" id="{92CB4489-C36E-4630-BBD2-0FB83DDEDF34}"/>
                </a:ext>
              </a:extLst>
            </p:cNvPr>
            <p:cNvSpPr>
              <a:spLocks/>
            </p:cNvSpPr>
            <p:nvPr/>
          </p:nvSpPr>
          <p:spPr bwMode="auto">
            <a:xfrm>
              <a:off x="10713934" y="5290304"/>
              <a:ext cx="57939" cy="39316"/>
            </a:xfrm>
            <a:custGeom>
              <a:avLst/>
              <a:gdLst>
                <a:gd name="T0" fmla="*/ 58 w 60"/>
                <a:gd name="T1" fmla="*/ 3 h 43"/>
                <a:gd name="T2" fmla="*/ 34 w 60"/>
                <a:gd name="T3" fmla="*/ 26 h 43"/>
                <a:gd name="T4" fmla="*/ 2 w 60"/>
                <a:gd name="T5" fmla="*/ 40 h 43"/>
                <a:gd name="T6" fmla="*/ 27 w 60"/>
                <a:gd name="T7" fmla="*/ 16 h 43"/>
                <a:gd name="T8" fmla="*/ 58 w 60"/>
                <a:gd name="T9" fmla="*/ 3 h 43"/>
              </a:gdLst>
              <a:ahLst/>
              <a:cxnLst>
                <a:cxn ang="0">
                  <a:pos x="T0" y="T1"/>
                </a:cxn>
                <a:cxn ang="0">
                  <a:pos x="T2" y="T3"/>
                </a:cxn>
                <a:cxn ang="0">
                  <a:pos x="T4" y="T5"/>
                </a:cxn>
                <a:cxn ang="0">
                  <a:pos x="T6" y="T7"/>
                </a:cxn>
                <a:cxn ang="0">
                  <a:pos x="T8" y="T9"/>
                </a:cxn>
              </a:cxnLst>
              <a:rect l="0" t="0" r="r" b="b"/>
              <a:pathLst>
                <a:path w="60" h="43">
                  <a:moveTo>
                    <a:pt x="58" y="3"/>
                  </a:moveTo>
                  <a:cubicBezTo>
                    <a:pt x="60" y="6"/>
                    <a:pt x="49" y="16"/>
                    <a:pt x="34" y="26"/>
                  </a:cubicBezTo>
                  <a:cubicBezTo>
                    <a:pt x="18" y="37"/>
                    <a:pt x="4" y="43"/>
                    <a:pt x="2" y="40"/>
                  </a:cubicBezTo>
                  <a:cubicBezTo>
                    <a:pt x="0" y="37"/>
                    <a:pt x="11" y="26"/>
                    <a:pt x="27" y="16"/>
                  </a:cubicBezTo>
                  <a:cubicBezTo>
                    <a:pt x="42" y="6"/>
                    <a:pt x="56" y="0"/>
                    <a:pt x="58" y="3"/>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2" name="Freeform 405">
              <a:extLst>
                <a:ext uri="{FF2B5EF4-FFF2-40B4-BE49-F238E27FC236}">
                  <a16:creationId xmlns:a16="http://schemas.microsoft.com/office/drawing/2014/main" xmlns="" id="{5CE4F682-A162-4D7B-B767-3760A4C2AB7C}"/>
                </a:ext>
              </a:extLst>
            </p:cNvPr>
            <p:cNvSpPr>
              <a:spLocks/>
            </p:cNvSpPr>
            <p:nvPr/>
          </p:nvSpPr>
          <p:spPr bwMode="auto">
            <a:xfrm>
              <a:off x="10734626" y="5443428"/>
              <a:ext cx="53800" cy="18624"/>
            </a:xfrm>
            <a:custGeom>
              <a:avLst/>
              <a:gdLst>
                <a:gd name="T0" fmla="*/ 55 w 56"/>
                <a:gd name="T1" fmla="*/ 4 h 19"/>
                <a:gd name="T2" fmla="*/ 29 w 56"/>
                <a:gd name="T3" fmla="*/ 16 h 19"/>
                <a:gd name="T4" fmla="*/ 1 w 56"/>
                <a:gd name="T5" fmla="*/ 15 h 19"/>
                <a:gd name="T6" fmla="*/ 27 w 56"/>
                <a:gd name="T7" fmla="*/ 4 h 19"/>
                <a:gd name="T8" fmla="*/ 55 w 56"/>
                <a:gd name="T9" fmla="*/ 4 h 19"/>
              </a:gdLst>
              <a:ahLst/>
              <a:cxnLst>
                <a:cxn ang="0">
                  <a:pos x="T0" y="T1"/>
                </a:cxn>
                <a:cxn ang="0">
                  <a:pos x="T2" y="T3"/>
                </a:cxn>
                <a:cxn ang="0">
                  <a:pos x="T4" y="T5"/>
                </a:cxn>
                <a:cxn ang="0">
                  <a:pos x="T6" y="T7"/>
                </a:cxn>
                <a:cxn ang="0">
                  <a:pos x="T8" y="T9"/>
                </a:cxn>
              </a:cxnLst>
              <a:rect l="0" t="0" r="r" b="b"/>
              <a:pathLst>
                <a:path w="56" h="19">
                  <a:moveTo>
                    <a:pt x="55" y="4"/>
                  </a:moveTo>
                  <a:cubicBezTo>
                    <a:pt x="56" y="7"/>
                    <a:pt x="44" y="13"/>
                    <a:pt x="29" y="16"/>
                  </a:cubicBezTo>
                  <a:cubicBezTo>
                    <a:pt x="15" y="19"/>
                    <a:pt x="2" y="19"/>
                    <a:pt x="1" y="15"/>
                  </a:cubicBezTo>
                  <a:cubicBezTo>
                    <a:pt x="0" y="12"/>
                    <a:pt x="12" y="7"/>
                    <a:pt x="27" y="4"/>
                  </a:cubicBezTo>
                  <a:cubicBezTo>
                    <a:pt x="42" y="0"/>
                    <a:pt x="55" y="1"/>
                    <a:pt x="55" y="4"/>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3" name="Freeform 407">
              <a:extLst>
                <a:ext uri="{FF2B5EF4-FFF2-40B4-BE49-F238E27FC236}">
                  <a16:creationId xmlns:a16="http://schemas.microsoft.com/office/drawing/2014/main" xmlns="" id="{456E3B50-27E7-4B54-BAEB-E9A85852206A}"/>
                </a:ext>
              </a:extLst>
            </p:cNvPr>
            <p:cNvSpPr>
              <a:spLocks/>
            </p:cNvSpPr>
            <p:nvPr/>
          </p:nvSpPr>
          <p:spPr bwMode="auto">
            <a:xfrm>
              <a:off x="10738765" y="5588274"/>
              <a:ext cx="68285" cy="37246"/>
            </a:xfrm>
            <a:custGeom>
              <a:avLst/>
              <a:gdLst>
                <a:gd name="T0" fmla="*/ 70 w 72"/>
                <a:gd name="T1" fmla="*/ 35 h 38"/>
                <a:gd name="T2" fmla="*/ 33 w 72"/>
                <a:gd name="T3" fmla="*/ 25 h 38"/>
                <a:gd name="T4" fmla="*/ 1 w 72"/>
                <a:gd name="T5" fmla="*/ 3 h 38"/>
                <a:gd name="T6" fmla="*/ 38 w 72"/>
                <a:gd name="T7" fmla="*/ 14 h 38"/>
                <a:gd name="T8" fmla="*/ 70 w 72"/>
                <a:gd name="T9" fmla="*/ 35 h 38"/>
              </a:gdLst>
              <a:ahLst/>
              <a:cxnLst>
                <a:cxn ang="0">
                  <a:pos x="T0" y="T1"/>
                </a:cxn>
                <a:cxn ang="0">
                  <a:pos x="T2" y="T3"/>
                </a:cxn>
                <a:cxn ang="0">
                  <a:pos x="T4" y="T5"/>
                </a:cxn>
                <a:cxn ang="0">
                  <a:pos x="T6" y="T7"/>
                </a:cxn>
                <a:cxn ang="0">
                  <a:pos x="T8" y="T9"/>
                </a:cxn>
              </a:cxnLst>
              <a:rect l="0" t="0" r="r" b="b"/>
              <a:pathLst>
                <a:path w="72" h="38">
                  <a:moveTo>
                    <a:pt x="70" y="35"/>
                  </a:moveTo>
                  <a:cubicBezTo>
                    <a:pt x="69" y="38"/>
                    <a:pt x="52" y="34"/>
                    <a:pt x="33" y="25"/>
                  </a:cubicBezTo>
                  <a:cubicBezTo>
                    <a:pt x="14" y="16"/>
                    <a:pt x="0" y="6"/>
                    <a:pt x="1" y="3"/>
                  </a:cubicBezTo>
                  <a:cubicBezTo>
                    <a:pt x="2" y="0"/>
                    <a:pt x="19" y="5"/>
                    <a:pt x="38" y="14"/>
                  </a:cubicBezTo>
                  <a:cubicBezTo>
                    <a:pt x="57" y="23"/>
                    <a:pt x="72" y="32"/>
                    <a:pt x="70" y="35"/>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4" name="Freeform 408">
              <a:extLst>
                <a:ext uri="{FF2B5EF4-FFF2-40B4-BE49-F238E27FC236}">
                  <a16:creationId xmlns:a16="http://schemas.microsoft.com/office/drawing/2014/main" xmlns="" id="{E2D2C4A0-633B-4399-ADCF-5A27091156AE}"/>
                </a:ext>
              </a:extLst>
            </p:cNvPr>
            <p:cNvSpPr>
              <a:spLocks/>
            </p:cNvSpPr>
            <p:nvPr/>
          </p:nvSpPr>
          <p:spPr bwMode="auto">
            <a:xfrm>
              <a:off x="10726349" y="5745536"/>
              <a:ext cx="41385" cy="49662"/>
            </a:xfrm>
            <a:custGeom>
              <a:avLst/>
              <a:gdLst>
                <a:gd name="T0" fmla="*/ 41 w 44"/>
                <a:gd name="T1" fmla="*/ 49 h 51"/>
                <a:gd name="T2" fmla="*/ 17 w 44"/>
                <a:gd name="T3" fmla="*/ 29 h 51"/>
                <a:gd name="T4" fmla="*/ 2 w 44"/>
                <a:gd name="T5" fmla="*/ 2 h 51"/>
                <a:gd name="T6" fmla="*/ 26 w 44"/>
                <a:gd name="T7" fmla="*/ 21 h 51"/>
                <a:gd name="T8" fmla="*/ 41 w 44"/>
                <a:gd name="T9" fmla="*/ 49 h 51"/>
              </a:gdLst>
              <a:ahLst/>
              <a:cxnLst>
                <a:cxn ang="0">
                  <a:pos x="T0" y="T1"/>
                </a:cxn>
                <a:cxn ang="0">
                  <a:pos x="T2" y="T3"/>
                </a:cxn>
                <a:cxn ang="0">
                  <a:pos x="T4" y="T5"/>
                </a:cxn>
                <a:cxn ang="0">
                  <a:pos x="T6" y="T7"/>
                </a:cxn>
                <a:cxn ang="0">
                  <a:pos x="T8" y="T9"/>
                </a:cxn>
              </a:cxnLst>
              <a:rect l="0" t="0" r="r" b="b"/>
              <a:pathLst>
                <a:path w="44" h="51">
                  <a:moveTo>
                    <a:pt x="41" y="49"/>
                  </a:moveTo>
                  <a:cubicBezTo>
                    <a:pt x="39" y="51"/>
                    <a:pt x="28" y="42"/>
                    <a:pt x="17" y="29"/>
                  </a:cubicBezTo>
                  <a:cubicBezTo>
                    <a:pt x="6" y="16"/>
                    <a:pt x="0" y="4"/>
                    <a:pt x="2" y="2"/>
                  </a:cubicBezTo>
                  <a:cubicBezTo>
                    <a:pt x="5" y="0"/>
                    <a:pt x="16" y="8"/>
                    <a:pt x="26" y="21"/>
                  </a:cubicBezTo>
                  <a:cubicBezTo>
                    <a:pt x="37" y="34"/>
                    <a:pt x="44" y="47"/>
                    <a:pt x="41" y="49"/>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5" name="Freeform 409">
              <a:extLst>
                <a:ext uri="{FF2B5EF4-FFF2-40B4-BE49-F238E27FC236}">
                  <a16:creationId xmlns:a16="http://schemas.microsoft.com/office/drawing/2014/main" xmlns="" id="{496B3396-6774-45D4-B4DB-94F05340B3C6}"/>
                </a:ext>
              </a:extLst>
            </p:cNvPr>
            <p:cNvSpPr>
              <a:spLocks/>
            </p:cNvSpPr>
            <p:nvPr/>
          </p:nvSpPr>
          <p:spPr bwMode="auto">
            <a:xfrm>
              <a:off x="10716002" y="5174427"/>
              <a:ext cx="43455" cy="26901"/>
            </a:xfrm>
            <a:custGeom>
              <a:avLst/>
              <a:gdLst>
                <a:gd name="T0" fmla="*/ 43 w 45"/>
                <a:gd name="T1" fmla="*/ 3 h 27"/>
                <a:gd name="T2" fmla="*/ 25 w 45"/>
                <a:gd name="T3" fmla="*/ 20 h 27"/>
                <a:gd name="T4" fmla="*/ 1 w 45"/>
                <a:gd name="T5" fmla="*/ 24 h 27"/>
                <a:gd name="T6" fmla="*/ 20 w 45"/>
                <a:gd name="T7" fmla="*/ 10 h 27"/>
                <a:gd name="T8" fmla="*/ 43 w 45"/>
                <a:gd name="T9" fmla="*/ 3 h 27"/>
              </a:gdLst>
              <a:ahLst/>
              <a:cxnLst>
                <a:cxn ang="0">
                  <a:pos x="T0" y="T1"/>
                </a:cxn>
                <a:cxn ang="0">
                  <a:pos x="T2" y="T3"/>
                </a:cxn>
                <a:cxn ang="0">
                  <a:pos x="T4" y="T5"/>
                </a:cxn>
                <a:cxn ang="0">
                  <a:pos x="T6" y="T7"/>
                </a:cxn>
                <a:cxn ang="0">
                  <a:pos x="T8" y="T9"/>
                </a:cxn>
              </a:cxnLst>
              <a:rect l="0" t="0" r="r" b="b"/>
              <a:pathLst>
                <a:path w="45" h="27">
                  <a:moveTo>
                    <a:pt x="43" y="3"/>
                  </a:moveTo>
                  <a:cubicBezTo>
                    <a:pt x="45" y="5"/>
                    <a:pt x="37" y="14"/>
                    <a:pt x="25" y="20"/>
                  </a:cubicBezTo>
                  <a:cubicBezTo>
                    <a:pt x="13" y="27"/>
                    <a:pt x="2" y="27"/>
                    <a:pt x="1" y="24"/>
                  </a:cubicBezTo>
                  <a:cubicBezTo>
                    <a:pt x="0" y="20"/>
                    <a:pt x="9" y="15"/>
                    <a:pt x="20" y="10"/>
                  </a:cubicBezTo>
                  <a:cubicBezTo>
                    <a:pt x="31" y="4"/>
                    <a:pt x="40" y="0"/>
                    <a:pt x="43" y="3"/>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6" name="Freeform 410">
              <a:extLst>
                <a:ext uri="{FF2B5EF4-FFF2-40B4-BE49-F238E27FC236}">
                  <a16:creationId xmlns:a16="http://schemas.microsoft.com/office/drawing/2014/main" xmlns="" id="{AA7C8E3F-4B7E-4D8A-BC47-F15C933CF8BD}"/>
                </a:ext>
              </a:extLst>
            </p:cNvPr>
            <p:cNvSpPr>
              <a:spLocks/>
            </p:cNvSpPr>
            <p:nvPr/>
          </p:nvSpPr>
          <p:spPr bwMode="auto">
            <a:xfrm>
              <a:off x="10840156" y="5331689"/>
              <a:ext cx="66215" cy="18624"/>
            </a:xfrm>
            <a:custGeom>
              <a:avLst/>
              <a:gdLst>
                <a:gd name="T0" fmla="*/ 68 w 69"/>
                <a:gd name="T1" fmla="*/ 3 h 20"/>
                <a:gd name="T2" fmla="*/ 35 w 69"/>
                <a:gd name="T3" fmla="*/ 17 h 20"/>
                <a:gd name="T4" fmla="*/ 0 w 69"/>
                <a:gd name="T5" fmla="*/ 13 h 20"/>
                <a:gd name="T6" fmla="*/ 33 w 69"/>
                <a:gd name="T7" fmla="*/ 5 h 20"/>
                <a:gd name="T8" fmla="*/ 68 w 69"/>
                <a:gd name="T9" fmla="*/ 3 h 20"/>
              </a:gdLst>
              <a:ahLst/>
              <a:cxnLst>
                <a:cxn ang="0">
                  <a:pos x="T0" y="T1"/>
                </a:cxn>
                <a:cxn ang="0">
                  <a:pos x="T2" y="T3"/>
                </a:cxn>
                <a:cxn ang="0">
                  <a:pos x="T4" y="T5"/>
                </a:cxn>
                <a:cxn ang="0">
                  <a:pos x="T6" y="T7"/>
                </a:cxn>
                <a:cxn ang="0">
                  <a:pos x="T8" y="T9"/>
                </a:cxn>
              </a:cxnLst>
              <a:rect l="0" t="0" r="r" b="b"/>
              <a:pathLst>
                <a:path w="69" h="20">
                  <a:moveTo>
                    <a:pt x="68" y="3"/>
                  </a:moveTo>
                  <a:cubicBezTo>
                    <a:pt x="69" y="6"/>
                    <a:pt x="54" y="14"/>
                    <a:pt x="35" y="17"/>
                  </a:cubicBezTo>
                  <a:cubicBezTo>
                    <a:pt x="15" y="20"/>
                    <a:pt x="0" y="16"/>
                    <a:pt x="0" y="13"/>
                  </a:cubicBezTo>
                  <a:cubicBezTo>
                    <a:pt x="0" y="9"/>
                    <a:pt x="15" y="7"/>
                    <a:pt x="33" y="5"/>
                  </a:cubicBezTo>
                  <a:cubicBezTo>
                    <a:pt x="51" y="2"/>
                    <a:pt x="66" y="0"/>
                    <a:pt x="68" y="3"/>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7" name="Freeform 411">
              <a:extLst>
                <a:ext uri="{FF2B5EF4-FFF2-40B4-BE49-F238E27FC236}">
                  <a16:creationId xmlns:a16="http://schemas.microsoft.com/office/drawing/2014/main" xmlns="" id="{BB83DA45-1CE6-47BD-9E3F-D42CDF40B96A}"/>
                </a:ext>
              </a:extLst>
            </p:cNvPr>
            <p:cNvSpPr>
              <a:spLocks/>
            </p:cNvSpPr>
            <p:nvPr/>
          </p:nvSpPr>
          <p:spPr bwMode="auto">
            <a:xfrm>
              <a:off x="10807049" y="5190981"/>
              <a:ext cx="70354" cy="28969"/>
            </a:xfrm>
            <a:custGeom>
              <a:avLst/>
              <a:gdLst>
                <a:gd name="T0" fmla="*/ 71 w 72"/>
                <a:gd name="T1" fmla="*/ 3 h 29"/>
                <a:gd name="T2" fmla="*/ 38 w 72"/>
                <a:gd name="T3" fmla="*/ 22 h 29"/>
                <a:gd name="T4" fmla="*/ 0 w 72"/>
                <a:gd name="T5" fmla="*/ 25 h 29"/>
                <a:gd name="T6" fmla="*/ 34 w 72"/>
                <a:gd name="T7" fmla="*/ 10 h 29"/>
                <a:gd name="T8" fmla="*/ 71 w 72"/>
                <a:gd name="T9" fmla="*/ 3 h 29"/>
              </a:gdLst>
              <a:ahLst/>
              <a:cxnLst>
                <a:cxn ang="0">
                  <a:pos x="T0" y="T1"/>
                </a:cxn>
                <a:cxn ang="0">
                  <a:pos x="T2" y="T3"/>
                </a:cxn>
                <a:cxn ang="0">
                  <a:pos x="T4" y="T5"/>
                </a:cxn>
                <a:cxn ang="0">
                  <a:pos x="T6" y="T7"/>
                </a:cxn>
                <a:cxn ang="0">
                  <a:pos x="T8" y="T9"/>
                </a:cxn>
              </a:cxnLst>
              <a:rect l="0" t="0" r="r" b="b"/>
              <a:pathLst>
                <a:path w="72" h="29">
                  <a:moveTo>
                    <a:pt x="71" y="3"/>
                  </a:moveTo>
                  <a:cubicBezTo>
                    <a:pt x="72" y="6"/>
                    <a:pt x="58" y="16"/>
                    <a:pt x="38" y="22"/>
                  </a:cubicBezTo>
                  <a:cubicBezTo>
                    <a:pt x="18" y="29"/>
                    <a:pt x="1" y="28"/>
                    <a:pt x="0" y="25"/>
                  </a:cubicBezTo>
                  <a:cubicBezTo>
                    <a:pt x="0" y="22"/>
                    <a:pt x="15" y="17"/>
                    <a:pt x="34" y="10"/>
                  </a:cubicBezTo>
                  <a:cubicBezTo>
                    <a:pt x="53" y="4"/>
                    <a:pt x="69" y="0"/>
                    <a:pt x="71" y="3"/>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8" name="Freeform 412">
              <a:extLst>
                <a:ext uri="{FF2B5EF4-FFF2-40B4-BE49-F238E27FC236}">
                  <a16:creationId xmlns:a16="http://schemas.microsoft.com/office/drawing/2014/main" xmlns="" id="{3F9C6B93-E3E8-464D-9D93-7C0FACAB4F0B}"/>
                </a:ext>
              </a:extLst>
            </p:cNvPr>
            <p:cNvSpPr>
              <a:spLocks/>
            </p:cNvSpPr>
            <p:nvPr/>
          </p:nvSpPr>
          <p:spPr bwMode="auto">
            <a:xfrm>
              <a:off x="10838088" y="5532404"/>
              <a:ext cx="99323" cy="24831"/>
            </a:xfrm>
            <a:custGeom>
              <a:avLst/>
              <a:gdLst>
                <a:gd name="T0" fmla="*/ 104 w 104"/>
                <a:gd name="T1" fmla="*/ 22 h 27"/>
                <a:gd name="T2" fmla="*/ 51 w 104"/>
                <a:gd name="T3" fmla="*/ 22 h 27"/>
                <a:gd name="T4" fmla="*/ 1 w 104"/>
                <a:gd name="T5" fmla="*/ 3 h 27"/>
                <a:gd name="T6" fmla="*/ 53 w 104"/>
                <a:gd name="T7" fmla="*/ 10 h 27"/>
                <a:gd name="T8" fmla="*/ 104 w 104"/>
                <a:gd name="T9" fmla="*/ 22 h 27"/>
              </a:gdLst>
              <a:ahLst/>
              <a:cxnLst>
                <a:cxn ang="0">
                  <a:pos x="T0" y="T1"/>
                </a:cxn>
                <a:cxn ang="0">
                  <a:pos x="T2" y="T3"/>
                </a:cxn>
                <a:cxn ang="0">
                  <a:pos x="T4" y="T5"/>
                </a:cxn>
                <a:cxn ang="0">
                  <a:pos x="T6" y="T7"/>
                </a:cxn>
                <a:cxn ang="0">
                  <a:pos x="T8" y="T9"/>
                </a:cxn>
              </a:cxnLst>
              <a:rect l="0" t="0" r="r" b="b"/>
              <a:pathLst>
                <a:path w="104" h="27">
                  <a:moveTo>
                    <a:pt x="104" y="22"/>
                  </a:moveTo>
                  <a:cubicBezTo>
                    <a:pt x="104" y="25"/>
                    <a:pt x="80" y="27"/>
                    <a:pt x="51" y="22"/>
                  </a:cubicBezTo>
                  <a:cubicBezTo>
                    <a:pt x="22" y="17"/>
                    <a:pt x="0" y="6"/>
                    <a:pt x="1" y="3"/>
                  </a:cubicBezTo>
                  <a:cubicBezTo>
                    <a:pt x="2" y="0"/>
                    <a:pt x="25" y="5"/>
                    <a:pt x="53" y="10"/>
                  </a:cubicBezTo>
                  <a:cubicBezTo>
                    <a:pt x="81" y="15"/>
                    <a:pt x="104" y="19"/>
                    <a:pt x="104" y="22"/>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9" name="Freeform 413">
              <a:extLst>
                <a:ext uri="{FF2B5EF4-FFF2-40B4-BE49-F238E27FC236}">
                  <a16:creationId xmlns:a16="http://schemas.microsoft.com/office/drawing/2014/main" xmlns="" id="{FAAD7493-7DCF-4C2C-8331-B02FA3AD221B}"/>
                </a:ext>
              </a:extLst>
            </p:cNvPr>
            <p:cNvSpPr>
              <a:spLocks/>
            </p:cNvSpPr>
            <p:nvPr/>
          </p:nvSpPr>
          <p:spPr bwMode="auto">
            <a:xfrm>
              <a:off x="10819464" y="5693805"/>
              <a:ext cx="66215" cy="66216"/>
            </a:xfrm>
            <a:custGeom>
              <a:avLst/>
              <a:gdLst>
                <a:gd name="T0" fmla="*/ 66 w 68"/>
                <a:gd name="T1" fmla="*/ 66 h 68"/>
                <a:gd name="T2" fmla="*/ 28 w 68"/>
                <a:gd name="T3" fmla="*/ 40 h 68"/>
                <a:gd name="T4" fmla="*/ 3 w 68"/>
                <a:gd name="T5" fmla="*/ 2 h 68"/>
                <a:gd name="T6" fmla="*/ 37 w 68"/>
                <a:gd name="T7" fmla="*/ 31 h 68"/>
                <a:gd name="T8" fmla="*/ 66 w 68"/>
                <a:gd name="T9" fmla="*/ 66 h 68"/>
              </a:gdLst>
              <a:ahLst/>
              <a:cxnLst>
                <a:cxn ang="0">
                  <a:pos x="T0" y="T1"/>
                </a:cxn>
                <a:cxn ang="0">
                  <a:pos x="T2" y="T3"/>
                </a:cxn>
                <a:cxn ang="0">
                  <a:pos x="T4" y="T5"/>
                </a:cxn>
                <a:cxn ang="0">
                  <a:pos x="T6" y="T7"/>
                </a:cxn>
                <a:cxn ang="0">
                  <a:pos x="T8" y="T9"/>
                </a:cxn>
              </a:cxnLst>
              <a:rect l="0" t="0" r="r" b="b"/>
              <a:pathLst>
                <a:path w="68" h="68">
                  <a:moveTo>
                    <a:pt x="66" y="66"/>
                  </a:moveTo>
                  <a:cubicBezTo>
                    <a:pt x="64" y="68"/>
                    <a:pt x="46" y="58"/>
                    <a:pt x="28" y="40"/>
                  </a:cubicBezTo>
                  <a:cubicBezTo>
                    <a:pt x="10" y="22"/>
                    <a:pt x="0" y="4"/>
                    <a:pt x="3" y="2"/>
                  </a:cubicBezTo>
                  <a:cubicBezTo>
                    <a:pt x="5" y="0"/>
                    <a:pt x="20" y="14"/>
                    <a:pt x="37" y="31"/>
                  </a:cubicBezTo>
                  <a:cubicBezTo>
                    <a:pt x="54" y="48"/>
                    <a:pt x="68" y="63"/>
                    <a:pt x="66" y="66"/>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0" name="Freeform 414">
              <a:extLst>
                <a:ext uri="{FF2B5EF4-FFF2-40B4-BE49-F238E27FC236}">
                  <a16:creationId xmlns:a16="http://schemas.microsoft.com/office/drawing/2014/main" xmlns="" id="{E353D84F-A176-4780-81A4-A5BC8BA9D9AB}"/>
                </a:ext>
              </a:extLst>
            </p:cNvPr>
            <p:cNvSpPr>
              <a:spLocks/>
            </p:cNvSpPr>
            <p:nvPr/>
          </p:nvSpPr>
          <p:spPr bwMode="auto">
            <a:xfrm>
              <a:off x="10391133" y="5027511"/>
              <a:ext cx="250378" cy="800795"/>
            </a:xfrm>
            <a:custGeom>
              <a:avLst/>
              <a:gdLst>
                <a:gd name="T0" fmla="*/ 260 w 262"/>
                <a:gd name="T1" fmla="*/ 0 h 840"/>
                <a:gd name="T2" fmla="*/ 153 w 262"/>
                <a:gd name="T3" fmla="*/ 85 h 840"/>
                <a:gd name="T4" fmla="*/ 19 w 262"/>
                <a:gd name="T5" fmla="*/ 381 h 840"/>
                <a:gd name="T6" fmla="*/ 27 w 262"/>
                <a:gd name="T7" fmla="*/ 562 h 840"/>
                <a:gd name="T8" fmla="*/ 61 w 262"/>
                <a:gd name="T9" fmla="*/ 707 h 840"/>
                <a:gd name="T10" fmla="*/ 91 w 262"/>
                <a:gd name="T11" fmla="*/ 804 h 840"/>
                <a:gd name="T12" fmla="*/ 101 w 262"/>
                <a:gd name="T13" fmla="*/ 839 h 840"/>
                <a:gd name="T14" fmla="*/ 86 w 262"/>
                <a:gd name="T15" fmla="*/ 805 h 840"/>
                <a:gd name="T16" fmla="*/ 53 w 262"/>
                <a:gd name="T17" fmla="*/ 710 h 840"/>
                <a:gd name="T18" fmla="*/ 16 w 262"/>
                <a:gd name="T19" fmla="*/ 564 h 840"/>
                <a:gd name="T20" fmla="*/ 7 w 262"/>
                <a:gd name="T21" fmla="*/ 379 h 840"/>
                <a:gd name="T22" fmla="*/ 147 w 262"/>
                <a:gd name="T23" fmla="*/ 79 h 840"/>
                <a:gd name="T24" fmla="*/ 227 w 262"/>
                <a:gd name="T25" fmla="*/ 16 h 840"/>
                <a:gd name="T26" fmla="*/ 251 w 262"/>
                <a:gd name="T27" fmla="*/ 4 h 840"/>
                <a:gd name="T28" fmla="*/ 260 w 262"/>
                <a:gd name="T29" fmla="*/ 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840">
                  <a:moveTo>
                    <a:pt x="260" y="0"/>
                  </a:moveTo>
                  <a:cubicBezTo>
                    <a:pt x="262" y="3"/>
                    <a:pt x="211" y="23"/>
                    <a:pt x="153" y="85"/>
                  </a:cubicBezTo>
                  <a:cubicBezTo>
                    <a:pt x="94" y="145"/>
                    <a:pt x="34" y="252"/>
                    <a:pt x="19" y="381"/>
                  </a:cubicBezTo>
                  <a:cubicBezTo>
                    <a:pt x="12" y="445"/>
                    <a:pt x="18" y="507"/>
                    <a:pt x="27" y="562"/>
                  </a:cubicBezTo>
                  <a:cubicBezTo>
                    <a:pt x="37" y="617"/>
                    <a:pt x="49" y="666"/>
                    <a:pt x="61" y="707"/>
                  </a:cubicBezTo>
                  <a:cubicBezTo>
                    <a:pt x="73" y="748"/>
                    <a:pt x="84" y="781"/>
                    <a:pt x="91" y="804"/>
                  </a:cubicBezTo>
                  <a:cubicBezTo>
                    <a:pt x="98" y="826"/>
                    <a:pt x="102" y="839"/>
                    <a:pt x="101" y="839"/>
                  </a:cubicBezTo>
                  <a:cubicBezTo>
                    <a:pt x="101" y="840"/>
                    <a:pt x="95" y="828"/>
                    <a:pt x="86" y="805"/>
                  </a:cubicBezTo>
                  <a:cubicBezTo>
                    <a:pt x="78" y="783"/>
                    <a:pt x="66" y="751"/>
                    <a:pt x="53" y="710"/>
                  </a:cubicBezTo>
                  <a:cubicBezTo>
                    <a:pt x="40" y="669"/>
                    <a:pt x="26" y="620"/>
                    <a:pt x="16" y="564"/>
                  </a:cubicBezTo>
                  <a:cubicBezTo>
                    <a:pt x="6" y="508"/>
                    <a:pt x="0" y="445"/>
                    <a:pt x="7" y="379"/>
                  </a:cubicBezTo>
                  <a:cubicBezTo>
                    <a:pt x="22" y="247"/>
                    <a:pt x="85" y="139"/>
                    <a:pt x="147" y="79"/>
                  </a:cubicBezTo>
                  <a:cubicBezTo>
                    <a:pt x="177" y="48"/>
                    <a:pt x="206" y="28"/>
                    <a:pt x="227" y="16"/>
                  </a:cubicBezTo>
                  <a:cubicBezTo>
                    <a:pt x="237" y="10"/>
                    <a:pt x="246" y="6"/>
                    <a:pt x="251" y="4"/>
                  </a:cubicBezTo>
                  <a:cubicBezTo>
                    <a:pt x="257" y="1"/>
                    <a:pt x="260" y="0"/>
                    <a:pt x="26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1" name="Freeform 415">
              <a:extLst>
                <a:ext uri="{FF2B5EF4-FFF2-40B4-BE49-F238E27FC236}">
                  <a16:creationId xmlns:a16="http://schemas.microsoft.com/office/drawing/2014/main" xmlns="" id="{DE869576-7C96-4F7C-BFC1-317DC07A909F}"/>
                </a:ext>
              </a:extLst>
            </p:cNvPr>
            <p:cNvSpPr>
              <a:spLocks/>
            </p:cNvSpPr>
            <p:nvPr/>
          </p:nvSpPr>
          <p:spPr bwMode="auto">
            <a:xfrm>
              <a:off x="10631165" y="5031649"/>
              <a:ext cx="285555" cy="804934"/>
            </a:xfrm>
            <a:custGeom>
              <a:avLst/>
              <a:gdLst>
                <a:gd name="T0" fmla="*/ 176 w 296"/>
                <a:gd name="T1" fmla="*/ 842 h 843"/>
                <a:gd name="T2" fmla="*/ 231 w 296"/>
                <a:gd name="T3" fmla="*/ 711 h 843"/>
                <a:gd name="T4" fmla="*/ 264 w 296"/>
                <a:gd name="T5" fmla="*/ 372 h 843"/>
                <a:gd name="T6" fmla="*/ 212 w 296"/>
                <a:gd name="T7" fmla="*/ 192 h 843"/>
                <a:gd name="T8" fmla="*/ 123 w 296"/>
                <a:gd name="T9" fmla="*/ 68 h 843"/>
                <a:gd name="T10" fmla="*/ 36 w 296"/>
                <a:gd name="T11" fmla="*/ 13 h 843"/>
                <a:gd name="T12" fmla="*/ 0 w 296"/>
                <a:gd name="T13" fmla="*/ 0 h 843"/>
                <a:gd name="T14" fmla="*/ 10 w 296"/>
                <a:gd name="T15" fmla="*/ 1 h 843"/>
                <a:gd name="T16" fmla="*/ 38 w 296"/>
                <a:gd name="T17" fmla="*/ 8 h 843"/>
                <a:gd name="T18" fmla="*/ 129 w 296"/>
                <a:gd name="T19" fmla="*/ 61 h 843"/>
                <a:gd name="T20" fmla="*/ 222 w 296"/>
                <a:gd name="T21" fmla="*/ 187 h 843"/>
                <a:gd name="T22" fmla="*/ 277 w 296"/>
                <a:gd name="T23" fmla="*/ 371 h 843"/>
                <a:gd name="T24" fmla="*/ 240 w 296"/>
                <a:gd name="T25" fmla="*/ 714 h 843"/>
                <a:gd name="T26" fmla="*/ 217 w 296"/>
                <a:gd name="T27" fmla="*/ 769 h 843"/>
                <a:gd name="T28" fmla="*/ 197 w 296"/>
                <a:gd name="T29" fmla="*/ 810 h 843"/>
                <a:gd name="T30" fmla="*/ 176 w 296"/>
                <a:gd name="T31" fmla="*/ 842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843">
                  <a:moveTo>
                    <a:pt x="176" y="842"/>
                  </a:moveTo>
                  <a:cubicBezTo>
                    <a:pt x="174" y="841"/>
                    <a:pt x="204" y="794"/>
                    <a:pt x="231" y="711"/>
                  </a:cubicBezTo>
                  <a:cubicBezTo>
                    <a:pt x="260" y="628"/>
                    <a:pt x="283" y="505"/>
                    <a:pt x="264" y="372"/>
                  </a:cubicBezTo>
                  <a:cubicBezTo>
                    <a:pt x="256" y="306"/>
                    <a:pt x="236" y="244"/>
                    <a:pt x="212" y="192"/>
                  </a:cubicBezTo>
                  <a:cubicBezTo>
                    <a:pt x="187" y="140"/>
                    <a:pt x="155" y="98"/>
                    <a:pt x="123" y="68"/>
                  </a:cubicBezTo>
                  <a:cubicBezTo>
                    <a:pt x="91" y="39"/>
                    <a:pt x="58" y="22"/>
                    <a:pt x="36" y="13"/>
                  </a:cubicBezTo>
                  <a:cubicBezTo>
                    <a:pt x="13" y="3"/>
                    <a:pt x="0" y="1"/>
                    <a:pt x="0" y="0"/>
                  </a:cubicBezTo>
                  <a:cubicBezTo>
                    <a:pt x="0" y="0"/>
                    <a:pt x="4" y="0"/>
                    <a:pt x="10" y="1"/>
                  </a:cubicBezTo>
                  <a:cubicBezTo>
                    <a:pt x="17" y="2"/>
                    <a:pt x="26" y="4"/>
                    <a:pt x="38" y="8"/>
                  </a:cubicBezTo>
                  <a:cubicBezTo>
                    <a:pt x="61" y="17"/>
                    <a:pt x="94" y="33"/>
                    <a:pt x="129" y="61"/>
                  </a:cubicBezTo>
                  <a:cubicBezTo>
                    <a:pt x="163" y="91"/>
                    <a:pt x="196" y="134"/>
                    <a:pt x="222" y="187"/>
                  </a:cubicBezTo>
                  <a:cubicBezTo>
                    <a:pt x="248" y="240"/>
                    <a:pt x="268" y="303"/>
                    <a:pt x="277" y="371"/>
                  </a:cubicBezTo>
                  <a:cubicBezTo>
                    <a:pt x="296" y="506"/>
                    <a:pt x="270" y="631"/>
                    <a:pt x="240" y="714"/>
                  </a:cubicBezTo>
                  <a:cubicBezTo>
                    <a:pt x="233" y="735"/>
                    <a:pt x="224" y="753"/>
                    <a:pt x="217" y="769"/>
                  </a:cubicBezTo>
                  <a:cubicBezTo>
                    <a:pt x="209" y="785"/>
                    <a:pt x="203" y="799"/>
                    <a:pt x="197" y="810"/>
                  </a:cubicBezTo>
                  <a:cubicBezTo>
                    <a:pt x="184" y="831"/>
                    <a:pt x="177" y="843"/>
                    <a:pt x="176" y="8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2" name="Freeform 416">
              <a:extLst>
                <a:ext uri="{FF2B5EF4-FFF2-40B4-BE49-F238E27FC236}">
                  <a16:creationId xmlns:a16="http://schemas.microsoft.com/office/drawing/2014/main" xmlns="" id="{F0D45E3D-8124-4736-B54D-39B660FAFE52}"/>
                </a:ext>
              </a:extLst>
            </p:cNvPr>
            <p:cNvSpPr>
              <a:spLocks/>
            </p:cNvSpPr>
            <p:nvPr/>
          </p:nvSpPr>
          <p:spPr bwMode="auto">
            <a:xfrm>
              <a:off x="10345610" y="5807614"/>
              <a:ext cx="651810" cy="128293"/>
            </a:xfrm>
            <a:custGeom>
              <a:avLst/>
              <a:gdLst>
                <a:gd name="T0" fmla="*/ 0 w 315"/>
                <a:gd name="T1" fmla="*/ 0 h 62"/>
                <a:gd name="T2" fmla="*/ 313 w 315"/>
                <a:gd name="T3" fmla="*/ 0 h 62"/>
                <a:gd name="T4" fmla="*/ 315 w 315"/>
                <a:gd name="T5" fmla="*/ 62 h 62"/>
                <a:gd name="T6" fmla="*/ 0 w 315"/>
                <a:gd name="T7" fmla="*/ 62 h 62"/>
                <a:gd name="T8" fmla="*/ 0 w 315"/>
                <a:gd name="T9" fmla="*/ 0 h 62"/>
              </a:gdLst>
              <a:ahLst/>
              <a:cxnLst>
                <a:cxn ang="0">
                  <a:pos x="T0" y="T1"/>
                </a:cxn>
                <a:cxn ang="0">
                  <a:pos x="T2" y="T3"/>
                </a:cxn>
                <a:cxn ang="0">
                  <a:pos x="T4" y="T5"/>
                </a:cxn>
                <a:cxn ang="0">
                  <a:pos x="T6" y="T7"/>
                </a:cxn>
                <a:cxn ang="0">
                  <a:pos x="T8" y="T9"/>
                </a:cxn>
              </a:cxnLst>
              <a:rect l="0" t="0" r="r" b="b"/>
              <a:pathLst>
                <a:path w="315" h="62">
                  <a:moveTo>
                    <a:pt x="0" y="0"/>
                  </a:moveTo>
                  <a:lnTo>
                    <a:pt x="313" y="0"/>
                  </a:lnTo>
                  <a:lnTo>
                    <a:pt x="315" y="62"/>
                  </a:lnTo>
                  <a:lnTo>
                    <a:pt x="0" y="62"/>
                  </a:lnTo>
                  <a:lnTo>
                    <a:pt x="0" y="0"/>
                  </a:ln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3" name="Oval 418">
              <a:extLst>
                <a:ext uri="{FF2B5EF4-FFF2-40B4-BE49-F238E27FC236}">
                  <a16:creationId xmlns:a16="http://schemas.microsoft.com/office/drawing/2014/main" xmlns="" id="{07342A90-6D15-40CA-908B-FE00A04DACA8}"/>
                </a:ext>
              </a:extLst>
            </p:cNvPr>
            <p:cNvSpPr>
              <a:spLocks noChangeArrowheads="1"/>
            </p:cNvSpPr>
            <p:nvPr/>
          </p:nvSpPr>
          <p:spPr bwMode="auto">
            <a:xfrm>
              <a:off x="10345610" y="5931768"/>
              <a:ext cx="651810" cy="12415"/>
            </a:xfrm>
            <a:prstGeom prst="ellipse">
              <a:avLst/>
            </a:prstGeom>
            <a:solidFill>
              <a:srgbClr val="365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4" name="Freeform 419">
              <a:extLst>
                <a:ext uri="{FF2B5EF4-FFF2-40B4-BE49-F238E27FC236}">
                  <a16:creationId xmlns:a16="http://schemas.microsoft.com/office/drawing/2014/main" xmlns="" id="{A3E4E6E7-C698-4F89-B8D6-31B7713AF4C0}"/>
                </a:ext>
              </a:extLst>
            </p:cNvPr>
            <p:cNvSpPr>
              <a:spLocks/>
            </p:cNvSpPr>
            <p:nvPr/>
          </p:nvSpPr>
          <p:spPr bwMode="auto">
            <a:xfrm>
              <a:off x="10430450" y="6018676"/>
              <a:ext cx="502824" cy="124155"/>
            </a:xfrm>
            <a:custGeom>
              <a:avLst/>
              <a:gdLst>
                <a:gd name="T0" fmla="*/ 522 w 522"/>
                <a:gd name="T1" fmla="*/ 41 h 131"/>
                <a:gd name="T2" fmla="*/ 507 w 522"/>
                <a:gd name="T3" fmla="*/ 67 h 131"/>
                <a:gd name="T4" fmla="*/ 455 w 522"/>
                <a:gd name="T5" fmla="*/ 128 h 131"/>
                <a:gd name="T6" fmla="*/ 452 w 522"/>
                <a:gd name="T7" fmla="*/ 131 h 131"/>
                <a:gd name="T8" fmla="*/ 449 w 522"/>
                <a:gd name="T9" fmla="*/ 128 h 131"/>
                <a:gd name="T10" fmla="*/ 316 w 522"/>
                <a:gd name="T11" fmla="*/ 12 h 131"/>
                <a:gd name="T12" fmla="*/ 324 w 522"/>
                <a:gd name="T13" fmla="*/ 12 h 131"/>
                <a:gd name="T14" fmla="*/ 265 w 522"/>
                <a:gd name="T15" fmla="*/ 63 h 131"/>
                <a:gd name="T16" fmla="*/ 196 w 522"/>
                <a:gd name="T17" fmla="*/ 124 h 131"/>
                <a:gd name="T18" fmla="*/ 192 w 522"/>
                <a:gd name="T19" fmla="*/ 127 h 131"/>
                <a:gd name="T20" fmla="*/ 188 w 522"/>
                <a:gd name="T21" fmla="*/ 124 h 131"/>
                <a:gd name="T22" fmla="*/ 75 w 522"/>
                <a:gd name="T23" fmla="*/ 29 h 131"/>
                <a:gd name="T24" fmla="*/ 82 w 522"/>
                <a:gd name="T25" fmla="*/ 28 h 131"/>
                <a:gd name="T26" fmla="*/ 24 w 522"/>
                <a:gd name="T27" fmla="*/ 100 h 131"/>
                <a:gd name="T28" fmla="*/ 1 w 522"/>
                <a:gd name="T29" fmla="*/ 125 h 131"/>
                <a:gd name="T30" fmla="*/ 19 w 522"/>
                <a:gd name="T31" fmla="*/ 96 h 131"/>
                <a:gd name="T32" fmla="*/ 75 w 522"/>
                <a:gd name="T33" fmla="*/ 23 h 131"/>
                <a:gd name="T34" fmla="*/ 77 w 522"/>
                <a:gd name="T35" fmla="*/ 19 h 131"/>
                <a:gd name="T36" fmla="*/ 81 w 522"/>
                <a:gd name="T37" fmla="*/ 22 h 131"/>
                <a:gd name="T38" fmla="*/ 196 w 522"/>
                <a:gd name="T39" fmla="*/ 115 h 131"/>
                <a:gd name="T40" fmla="*/ 188 w 522"/>
                <a:gd name="T41" fmla="*/ 115 h 131"/>
                <a:gd name="T42" fmla="*/ 257 w 522"/>
                <a:gd name="T43" fmla="*/ 54 h 131"/>
                <a:gd name="T44" fmla="*/ 316 w 522"/>
                <a:gd name="T45" fmla="*/ 3 h 131"/>
                <a:gd name="T46" fmla="*/ 320 w 522"/>
                <a:gd name="T47" fmla="*/ 0 h 131"/>
                <a:gd name="T48" fmla="*/ 323 w 522"/>
                <a:gd name="T49" fmla="*/ 3 h 131"/>
                <a:gd name="T50" fmla="*/ 455 w 522"/>
                <a:gd name="T51" fmla="*/ 122 h 131"/>
                <a:gd name="T52" fmla="*/ 449 w 522"/>
                <a:gd name="T53" fmla="*/ 122 h 131"/>
                <a:gd name="T54" fmla="*/ 522 w 522"/>
                <a:gd name="T55" fmla="*/ 4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2" h="131">
                  <a:moveTo>
                    <a:pt x="522" y="41"/>
                  </a:moveTo>
                  <a:cubicBezTo>
                    <a:pt x="522" y="41"/>
                    <a:pt x="518" y="51"/>
                    <a:pt x="507" y="67"/>
                  </a:cubicBezTo>
                  <a:cubicBezTo>
                    <a:pt x="497" y="82"/>
                    <a:pt x="480" y="105"/>
                    <a:pt x="455" y="128"/>
                  </a:cubicBezTo>
                  <a:lnTo>
                    <a:pt x="452" y="131"/>
                  </a:lnTo>
                  <a:lnTo>
                    <a:pt x="449" y="128"/>
                  </a:lnTo>
                  <a:cubicBezTo>
                    <a:pt x="416" y="94"/>
                    <a:pt x="371" y="52"/>
                    <a:pt x="316" y="12"/>
                  </a:cubicBezTo>
                  <a:lnTo>
                    <a:pt x="324" y="12"/>
                  </a:lnTo>
                  <a:cubicBezTo>
                    <a:pt x="305" y="29"/>
                    <a:pt x="285" y="46"/>
                    <a:pt x="265" y="63"/>
                  </a:cubicBezTo>
                  <a:cubicBezTo>
                    <a:pt x="241" y="84"/>
                    <a:pt x="218" y="105"/>
                    <a:pt x="196" y="124"/>
                  </a:cubicBezTo>
                  <a:lnTo>
                    <a:pt x="192" y="127"/>
                  </a:lnTo>
                  <a:lnTo>
                    <a:pt x="188" y="124"/>
                  </a:lnTo>
                  <a:cubicBezTo>
                    <a:pt x="146" y="89"/>
                    <a:pt x="108" y="56"/>
                    <a:pt x="75" y="29"/>
                  </a:cubicBezTo>
                  <a:lnTo>
                    <a:pt x="82" y="28"/>
                  </a:lnTo>
                  <a:cubicBezTo>
                    <a:pt x="59" y="57"/>
                    <a:pt x="39" y="81"/>
                    <a:pt x="24" y="100"/>
                  </a:cubicBezTo>
                  <a:cubicBezTo>
                    <a:pt x="9" y="116"/>
                    <a:pt x="1" y="125"/>
                    <a:pt x="1" y="125"/>
                  </a:cubicBezTo>
                  <a:cubicBezTo>
                    <a:pt x="0" y="124"/>
                    <a:pt x="7" y="114"/>
                    <a:pt x="19" y="96"/>
                  </a:cubicBezTo>
                  <a:cubicBezTo>
                    <a:pt x="34" y="77"/>
                    <a:pt x="53" y="52"/>
                    <a:pt x="75" y="23"/>
                  </a:cubicBezTo>
                  <a:lnTo>
                    <a:pt x="77" y="19"/>
                  </a:lnTo>
                  <a:lnTo>
                    <a:pt x="81" y="22"/>
                  </a:lnTo>
                  <a:cubicBezTo>
                    <a:pt x="114" y="49"/>
                    <a:pt x="153" y="80"/>
                    <a:pt x="196" y="115"/>
                  </a:cubicBezTo>
                  <a:lnTo>
                    <a:pt x="188" y="115"/>
                  </a:lnTo>
                  <a:cubicBezTo>
                    <a:pt x="210" y="96"/>
                    <a:pt x="233" y="75"/>
                    <a:pt x="257" y="54"/>
                  </a:cubicBezTo>
                  <a:cubicBezTo>
                    <a:pt x="277" y="37"/>
                    <a:pt x="297" y="19"/>
                    <a:pt x="316" y="3"/>
                  </a:cubicBezTo>
                  <a:lnTo>
                    <a:pt x="320" y="0"/>
                  </a:lnTo>
                  <a:lnTo>
                    <a:pt x="323" y="3"/>
                  </a:lnTo>
                  <a:cubicBezTo>
                    <a:pt x="379" y="43"/>
                    <a:pt x="423" y="87"/>
                    <a:pt x="455" y="122"/>
                  </a:cubicBezTo>
                  <a:lnTo>
                    <a:pt x="449" y="122"/>
                  </a:lnTo>
                  <a:cubicBezTo>
                    <a:pt x="499" y="77"/>
                    <a:pt x="520" y="39"/>
                    <a:pt x="522" y="41"/>
                  </a:cubicBezTo>
                </a:path>
              </a:pathLst>
            </a:custGeom>
            <a:solidFill>
              <a:srgbClr val="3654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5" name="Freeform 420">
              <a:extLst>
                <a:ext uri="{FF2B5EF4-FFF2-40B4-BE49-F238E27FC236}">
                  <a16:creationId xmlns:a16="http://schemas.microsoft.com/office/drawing/2014/main" xmlns="" id="{70B14B7C-82A6-4E47-B789-FD85A1D44DDA}"/>
                </a:ext>
              </a:extLst>
            </p:cNvPr>
            <p:cNvSpPr>
              <a:spLocks/>
            </p:cNvSpPr>
            <p:nvPr/>
          </p:nvSpPr>
          <p:spPr bwMode="auto">
            <a:xfrm>
              <a:off x="8746091" y="-184896"/>
              <a:ext cx="987026" cy="958057"/>
            </a:xfrm>
            <a:custGeom>
              <a:avLst/>
              <a:gdLst>
                <a:gd name="T0" fmla="*/ 13 w 1026"/>
                <a:gd name="T1" fmla="*/ 792 h 1005"/>
                <a:gd name="T2" fmla="*/ 204 w 1026"/>
                <a:gd name="T3" fmla="*/ 991 h 1005"/>
                <a:gd name="T4" fmla="*/ 251 w 1026"/>
                <a:gd name="T5" fmla="*/ 992 h 1005"/>
                <a:gd name="T6" fmla="*/ 1013 w 1026"/>
                <a:gd name="T7" fmla="*/ 261 h 1005"/>
                <a:gd name="T8" fmla="*/ 1014 w 1026"/>
                <a:gd name="T9" fmla="*/ 214 h 1005"/>
                <a:gd name="T10" fmla="*/ 822 w 1026"/>
                <a:gd name="T11" fmla="*/ 14 h 1005"/>
                <a:gd name="T12" fmla="*/ 775 w 1026"/>
                <a:gd name="T13" fmla="*/ 13 h 1005"/>
                <a:gd name="T14" fmla="*/ 13 w 1026"/>
                <a:gd name="T15" fmla="*/ 745 h 1005"/>
                <a:gd name="T16" fmla="*/ 13 w 1026"/>
                <a:gd name="T17" fmla="*/ 792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6" h="1005">
                  <a:moveTo>
                    <a:pt x="13" y="792"/>
                  </a:moveTo>
                  <a:lnTo>
                    <a:pt x="204" y="991"/>
                  </a:lnTo>
                  <a:cubicBezTo>
                    <a:pt x="217" y="1004"/>
                    <a:pt x="238" y="1005"/>
                    <a:pt x="251" y="992"/>
                  </a:cubicBezTo>
                  <a:lnTo>
                    <a:pt x="1013" y="261"/>
                  </a:lnTo>
                  <a:cubicBezTo>
                    <a:pt x="1026" y="248"/>
                    <a:pt x="1026" y="227"/>
                    <a:pt x="1014" y="214"/>
                  </a:cubicBezTo>
                  <a:lnTo>
                    <a:pt x="822" y="14"/>
                  </a:lnTo>
                  <a:cubicBezTo>
                    <a:pt x="809" y="1"/>
                    <a:pt x="788" y="0"/>
                    <a:pt x="775" y="13"/>
                  </a:cubicBezTo>
                  <a:lnTo>
                    <a:pt x="13" y="745"/>
                  </a:lnTo>
                  <a:cubicBezTo>
                    <a:pt x="0" y="757"/>
                    <a:pt x="0" y="778"/>
                    <a:pt x="13" y="792"/>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6" name="Freeform 421">
              <a:extLst>
                <a:ext uri="{FF2B5EF4-FFF2-40B4-BE49-F238E27FC236}">
                  <a16:creationId xmlns:a16="http://schemas.microsoft.com/office/drawing/2014/main" xmlns="" id="{6F3F3F89-FD10-4219-A284-F74DD17266F9}"/>
                </a:ext>
              </a:extLst>
            </p:cNvPr>
            <p:cNvSpPr>
              <a:spLocks/>
            </p:cNvSpPr>
            <p:nvPr/>
          </p:nvSpPr>
          <p:spPr bwMode="auto">
            <a:xfrm>
              <a:off x="8748161" y="-184895"/>
              <a:ext cx="987026" cy="960126"/>
            </a:xfrm>
            <a:custGeom>
              <a:avLst/>
              <a:gdLst>
                <a:gd name="T0" fmla="*/ 11 w 1027"/>
                <a:gd name="T1" fmla="*/ 793 h 1007"/>
                <a:gd name="T2" fmla="*/ 6 w 1027"/>
                <a:gd name="T3" fmla="*/ 787 h 1007"/>
                <a:gd name="T4" fmla="*/ 1 w 1027"/>
                <a:gd name="T5" fmla="*/ 766 h 1007"/>
                <a:gd name="T6" fmla="*/ 6 w 1027"/>
                <a:gd name="T7" fmla="*/ 751 h 1007"/>
                <a:gd name="T8" fmla="*/ 20 w 1027"/>
                <a:gd name="T9" fmla="*/ 736 h 1007"/>
                <a:gd name="T10" fmla="*/ 54 w 1027"/>
                <a:gd name="T11" fmla="*/ 703 h 1007"/>
                <a:gd name="T12" fmla="*/ 276 w 1027"/>
                <a:gd name="T13" fmla="*/ 489 h 1007"/>
                <a:gd name="T14" fmla="*/ 605 w 1027"/>
                <a:gd name="T15" fmla="*/ 172 h 1007"/>
                <a:gd name="T16" fmla="*/ 700 w 1027"/>
                <a:gd name="T17" fmla="*/ 80 h 1007"/>
                <a:gd name="T18" fmla="*/ 749 w 1027"/>
                <a:gd name="T19" fmla="*/ 33 h 1007"/>
                <a:gd name="T20" fmla="*/ 774 w 1027"/>
                <a:gd name="T21" fmla="*/ 9 h 1007"/>
                <a:gd name="T22" fmla="*/ 810 w 1027"/>
                <a:gd name="T23" fmla="*/ 5 h 1007"/>
                <a:gd name="T24" fmla="*/ 825 w 1027"/>
                <a:gd name="T25" fmla="*/ 16 h 1007"/>
                <a:gd name="T26" fmla="*/ 837 w 1027"/>
                <a:gd name="T27" fmla="*/ 29 h 1007"/>
                <a:gd name="T28" fmla="*/ 862 w 1027"/>
                <a:gd name="T29" fmla="*/ 55 h 1007"/>
                <a:gd name="T30" fmla="*/ 912 w 1027"/>
                <a:gd name="T31" fmla="*/ 107 h 1007"/>
                <a:gd name="T32" fmla="*/ 1014 w 1027"/>
                <a:gd name="T33" fmla="*/ 213 h 1007"/>
                <a:gd name="T34" fmla="*/ 1022 w 1027"/>
                <a:gd name="T35" fmla="*/ 250 h 1007"/>
                <a:gd name="T36" fmla="*/ 1011 w 1027"/>
                <a:gd name="T37" fmla="*/ 266 h 1007"/>
                <a:gd name="T38" fmla="*/ 998 w 1027"/>
                <a:gd name="T39" fmla="*/ 279 h 1007"/>
                <a:gd name="T40" fmla="*/ 945 w 1027"/>
                <a:gd name="T41" fmla="*/ 329 h 1007"/>
                <a:gd name="T42" fmla="*/ 842 w 1027"/>
                <a:gd name="T43" fmla="*/ 428 h 1007"/>
                <a:gd name="T44" fmla="*/ 647 w 1027"/>
                <a:gd name="T45" fmla="*/ 615 h 1007"/>
                <a:gd name="T46" fmla="*/ 317 w 1027"/>
                <a:gd name="T47" fmla="*/ 931 h 1007"/>
                <a:gd name="T48" fmla="*/ 250 w 1027"/>
                <a:gd name="T49" fmla="*/ 995 h 1007"/>
                <a:gd name="T50" fmla="*/ 209 w 1027"/>
                <a:gd name="T51" fmla="*/ 999 h 1007"/>
                <a:gd name="T52" fmla="*/ 193 w 1027"/>
                <a:gd name="T53" fmla="*/ 985 h 1007"/>
                <a:gd name="T54" fmla="*/ 180 w 1027"/>
                <a:gd name="T55" fmla="*/ 971 h 1007"/>
                <a:gd name="T56" fmla="*/ 88 w 1027"/>
                <a:gd name="T57" fmla="*/ 875 h 1007"/>
                <a:gd name="T58" fmla="*/ 31 w 1027"/>
                <a:gd name="T59" fmla="*/ 814 h 1007"/>
                <a:gd name="T60" fmla="*/ 16 w 1027"/>
                <a:gd name="T61" fmla="*/ 798 h 1007"/>
                <a:gd name="T62" fmla="*/ 11 w 1027"/>
                <a:gd name="T63" fmla="*/ 793 h 1007"/>
                <a:gd name="T64" fmla="*/ 16 w 1027"/>
                <a:gd name="T65" fmla="*/ 798 h 1007"/>
                <a:gd name="T66" fmla="*/ 32 w 1027"/>
                <a:gd name="T67" fmla="*/ 813 h 1007"/>
                <a:gd name="T68" fmla="*/ 90 w 1027"/>
                <a:gd name="T69" fmla="*/ 873 h 1007"/>
                <a:gd name="T70" fmla="*/ 182 w 1027"/>
                <a:gd name="T71" fmla="*/ 968 h 1007"/>
                <a:gd name="T72" fmla="*/ 196 w 1027"/>
                <a:gd name="T73" fmla="*/ 983 h 1007"/>
                <a:gd name="T74" fmla="*/ 210 w 1027"/>
                <a:gd name="T75" fmla="*/ 996 h 1007"/>
                <a:gd name="T76" fmla="*/ 248 w 1027"/>
                <a:gd name="T77" fmla="*/ 992 h 1007"/>
                <a:gd name="T78" fmla="*/ 315 w 1027"/>
                <a:gd name="T79" fmla="*/ 928 h 1007"/>
                <a:gd name="T80" fmla="*/ 644 w 1027"/>
                <a:gd name="T81" fmla="*/ 611 h 1007"/>
                <a:gd name="T82" fmla="*/ 838 w 1027"/>
                <a:gd name="T83" fmla="*/ 424 h 1007"/>
                <a:gd name="T84" fmla="*/ 941 w 1027"/>
                <a:gd name="T85" fmla="*/ 325 h 1007"/>
                <a:gd name="T86" fmla="*/ 994 w 1027"/>
                <a:gd name="T87" fmla="*/ 275 h 1007"/>
                <a:gd name="T88" fmla="*/ 1007 w 1027"/>
                <a:gd name="T89" fmla="*/ 262 h 1007"/>
                <a:gd name="T90" fmla="*/ 1017 w 1027"/>
                <a:gd name="T91" fmla="*/ 248 h 1007"/>
                <a:gd name="T92" fmla="*/ 1009 w 1027"/>
                <a:gd name="T93" fmla="*/ 217 h 1007"/>
                <a:gd name="T94" fmla="*/ 908 w 1027"/>
                <a:gd name="T95" fmla="*/ 111 h 1007"/>
                <a:gd name="T96" fmla="*/ 858 w 1027"/>
                <a:gd name="T97" fmla="*/ 59 h 1007"/>
                <a:gd name="T98" fmla="*/ 833 w 1027"/>
                <a:gd name="T99" fmla="*/ 33 h 1007"/>
                <a:gd name="T100" fmla="*/ 821 w 1027"/>
                <a:gd name="T101" fmla="*/ 20 h 1007"/>
                <a:gd name="T102" fmla="*/ 808 w 1027"/>
                <a:gd name="T103" fmla="*/ 10 h 1007"/>
                <a:gd name="T104" fmla="*/ 778 w 1027"/>
                <a:gd name="T105" fmla="*/ 14 h 1007"/>
                <a:gd name="T106" fmla="*/ 753 w 1027"/>
                <a:gd name="T107" fmla="*/ 37 h 1007"/>
                <a:gd name="T108" fmla="*/ 704 w 1027"/>
                <a:gd name="T109" fmla="*/ 84 h 1007"/>
                <a:gd name="T110" fmla="*/ 608 w 1027"/>
                <a:gd name="T111" fmla="*/ 176 h 1007"/>
                <a:gd name="T112" fmla="*/ 279 w 1027"/>
                <a:gd name="T113" fmla="*/ 492 h 1007"/>
                <a:gd name="T114" fmla="*/ 56 w 1027"/>
                <a:gd name="T115" fmla="*/ 704 h 1007"/>
                <a:gd name="T116" fmla="*/ 21 w 1027"/>
                <a:gd name="T117" fmla="*/ 738 h 1007"/>
                <a:gd name="T118" fmla="*/ 7 w 1027"/>
                <a:gd name="T119" fmla="*/ 751 h 1007"/>
                <a:gd name="T120" fmla="*/ 2 w 1027"/>
                <a:gd name="T121" fmla="*/ 766 h 1007"/>
                <a:gd name="T122" fmla="*/ 7 w 1027"/>
                <a:gd name="T123" fmla="*/ 787 h 1007"/>
                <a:gd name="T124" fmla="*/ 11 w 1027"/>
                <a:gd name="T125" fmla="*/ 793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27" h="1007">
                  <a:moveTo>
                    <a:pt x="11" y="793"/>
                  </a:moveTo>
                  <a:cubicBezTo>
                    <a:pt x="11" y="793"/>
                    <a:pt x="9" y="791"/>
                    <a:pt x="6" y="787"/>
                  </a:cubicBezTo>
                  <a:cubicBezTo>
                    <a:pt x="4" y="783"/>
                    <a:pt x="0" y="776"/>
                    <a:pt x="1" y="766"/>
                  </a:cubicBezTo>
                  <a:cubicBezTo>
                    <a:pt x="1" y="761"/>
                    <a:pt x="3" y="756"/>
                    <a:pt x="6" y="751"/>
                  </a:cubicBezTo>
                  <a:cubicBezTo>
                    <a:pt x="10" y="745"/>
                    <a:pt x="15" y="741"/>
                    <a:pt x="20" y="736"/>
                  </a:cubicBezTo>
                  <a:cubicBezTo>
                    <a:pt x="30" y="727"/>
                    <a:pt x="41" y="715"/>
                    <a:pt x="54" y="703"/>
                  </a:cubicBezTo>
                  <a:cubicBezTo>
                    <a:pt x="107" y="652"/>
                    <a:pt x="182" y="579"/>
                    <a:pt x="276" y="489"/>
                  </a:cubicBezTo>
                  <a:cubicBezTo>
                    <a:pt x="369" y="398"/>
                    <a:pt x="481" y="291"/>
                    <a:pt x="605" y="172"/>
                  </a:cubicBezTo>
                  <a:cubicBezTo>
                    <a:pt x="636" y="142"/>
                    <a:pt x="667" y="111"/>
                    <a:pt x="700" y="80"/>
                  </a:cubicBezTo>
                  <a:cubicBezTo>
                    <a:pt x="716" y="65"/>
                    <a:pt x="733" y="49"/>
                    <a:pt x="749" y="33"/>
                  </a:cubicBezTo>
                  <a:cubicBezTo>
                    <a:pt x="758" y="25"/>
                    <a:pt x="765" y="17"/>
                    <a:pt x="774" y="9"/>
                  </a:cubicBezTo>
                  <a:cubicBezTo>
                    <a:pt x="785" y="1"/>
                    <a:pt x="799" y="0"/>
                    <a:pt x="810" y="5"/>
                  </a:cubicBezTo>
                  <a:cubicBezTo>
                    <a:pt x="816" y="8"/>
                    <a:pt x="821" y="12"/>
                    <a:pt x="825" y="16"/>
                  </a:cubicBezTo>
                  <a:lnTo>
                    <a:pt x="837" y="29"/>
                  </a:lnTo>
                  <a:cubicBezTo>
                    <a:pt x="846" y="38"/>
                    <a:pt x="854" y="46"/>
                    <a:pt x="862" y="55"/>
                  </a:cubicBezTo>
                  <a:cubicBezTo>
                    <a:pt x="878" y="72"/>
                    <a:pt x="895" y="89"/>
                    <a:pt x="912" y="107"/>
                  </a:cubicBezTo>
                  <a:cubicBezTo>
                    <a:pt x="945" y="141"/>
                    <a:pt x="979" y="177"/>
                    <a:pt x="1014" y="213"/>
                  </a:cubicBezTo>
                  <a:cubicBezTo>
                    <a:pt x="1023" y="222"/>
                    <a:pt x="1027" y="237"/>
                    <a:pt x="1022" y="250"/>
                  </a:cubicBezTo>
                  <a:cubicBezTo>
                    <a:pt x="1020" y="256"/>
                    <a:pt x="1015" y="262"/>
                    <a:pt x="1011" y="266"/>
                  </a:cubicBezTo>
                  <a:lnTo>
                    <a:pt x="998" y="279"/>
                  </a:lnTo>
                  <a:cubicBezTo>
                    <a:pt x="980" y="296"/>
                    <a:pt x="962" y="313"/>
                    <a:pt x="945" y="329"/>
                  </a:cubicBezTo>
                  <a:cubicBezTo>
                    <a:pt x="910" y="363"/>
                    <a:pt x="876" y="396"/>
                    <a:pt x="842" y="428"/>
                  </a:cubicBezTo>
                  <a:cubicBezTo>
                    <a:pt x="774" y="493"/>
                    <a:pt x="709" y="555"/>
                    <a:pt x="647" y="615"/>
                  </a:cubicBezTo>
                  <a:cubicBezTo>
                    <a:pt x="523" y="734"/>
                    <a:pt x="411" y="841"/>
                    <a:pt x="317" y="931"/>
                  </a:cubicBezTo>
                  <a:cubicBezTo>
                    <a:pt x="294" y="953"/>
                    <a:pt x="272" y="975"/>
                    <a:pt x="250" y="995"/>
                  </a:cubicBezTo>
                  <a:cubicBezTo>
                    <a:pt x="239" y="1006"/>
                    <a:pt x="221" y="1007"/>
                    <a:pt x="209" y="999"/>
                  </a:cubicBezTo>
                  <a:cubicBezTo>
                    <a:pt x="202" y="995"/>
                    <a:pt x="198" y="990"/>
                    <a:pt x="193" y="985"/>
                  </a:cubicBezTo>
                  <a:cubicBezTo>
                    <a:pt x="189" y="980"/>
                    <a:pt x="184" y="975"/>
                    <a:pt x="180" y="971"/>
                  </a:cubicBezTo>
                  <a:cubicBezTo>
                    <a:pt x="144" y="933"/>
                    <a:pt x="114" y="901"/>
                    <a:pt x="88" y="875"/>
                  </a:cubicBezTo>
                  <a:cubicBezTo>
                    <a:pt x="63" y="849"/>
                    <a:pt x="44" y="828"/>
                    <a:pt x="31" y="814"/>
                  </a:cubicBezTo>
                  <a:cubicBezTo>
                    <a:pt x="24" y="807"/>
                    <a:pt x="19" y="802"/>
                    <a:pt x="16" y="798"/>
                  </a:cubicBezTo>
                  <a:cubicBezTo>
                    <a:pt x="13" y="795"/>
                    <a:pt x="11" y="793"/>
                    <a:pt x="11" y="793"/>
                  </a:cubicBezTo>
                  <a:cubicBezTo>
                    <a:pt x="11" y="793"/>
                    <a:pt x="13" y="794"/>
                    <a:pt x="16" y="798"/>
                  </a:cubicBezTo>
                  <a:cubicBezTo>
                    <a:pt x="20" y="801"/>
                    <a:pt x="25" y="807"/>
                    <a:pt x="32" y="813"/>
                  </a:cubicBezTo>
                  <a:cubicBezTo>
                    <a:pt x="45" y="827"/>
                    <a:pt x="65" y="847"/>
                    <a:pt x="90" y="873"/>
                  </a:cubicBezTo>
                  <a:cubicBezTo>
                    <a:pt x="115" y="899"/>
                    <a:pt x="146" y="931"/>
                    <a:pt x="182" y="968"/>
                  </a:cubicBezTo>
                  <a:cubicBezTo>
                    <a:pt x="187" y="973"/>
                    <a:pt x="191" y="978"/>
                    <a:pt x="196" y="983"/>
                  </a:cubicBezTo>
                  <a:cubicBezTo>
                    <a:pt x="201" y="987"/>
                    <a:pt x="205" y="993"/>
                    <a:pt x="210" y="996"/>
                  </a:cubicBezTo>
                  <a:cubicBezTo>
                    <a:pt x="222" y="1003"/>
                    <a:pt x="238" y="1002"/>
                    <a:pt x="248" y="992"/>
                  </a:cubicBezTo>
                  <a:cubicBezTo>
                    <a:pt x="269" y="972"/>
                    <a:pt x="291" y="951"/>
                    <a:pt x="315" y="928"/>
                  </a:cubicBezTo>
                  <a:cubicBezTo>
                    <a:pt x="408" y="838"/>
                    <a:pt x="520" y="730"/>
                    <a:pt x="644" y="611"/>
                  </a:cubicBezTo>
                  <a:cubicBezTo>
                    <a:pt x="706" y="551"/>
                    <a:pt x="771" y="489"/>
                    <a:pt x="838" y="424"/>
                  </a:cubicBezTo>
                  <a:cubicBezTo>
                    <a:pt x="872" y="392"/>
                    <a:pt x="906" y="359"/>
                    <a:pt x="941" y="325"/>
                  </a:cubicBezTo>
                  <a:cubicBezTo>
                    <a:pt x="958" y="308"/>
                    <a:pt x="976" y="292"/>
                    <a:pt x="994" y="275"/>
                  </a:cubicBezTo>
                  <a:lnTo>
                    <a:pt x="1007" y="262"/>
                  </a:lnTo>
                  <a:cubicBezTo>
                    <a:pt x="1011" y="258"/>
                    <a:pt x="1015" y="253"/>
                    <a:pt x="1017" y="248"/>
                  </a:cubicBezTo>
                  <a:cubicBezTo>
                    <a:pt x="1020" y="237"/>
                    <a:pt x="1017" y="225"/>
                    <a:pt x="1009" y="217"/>
                  </a:cubicBezTo>
                  <a:cubicBezTo>
                    <a:pt x="975" y="181"/>
                    <a:pt x="941" y="145"/>
                    <a:pt x="908" y="111"/>
                  </a:cubicBezTo>
                  <a:cubicBezTo>
                    <a:pt x="891" y="93"/>
                    <a:pt x="874" y="76"/>
                    <a:pt x="858" y="59"/>
                  </a:cubicBezTo>
                  <a:cubicBezTo>
                    <a:pt x="850" y="50"/>
                    <a:pt x="841" y="42"/>
                    <a:pt x="833" y="33"/>
                  </a:cubicBezTo>
                  <a:lnTo>
                    <a:pt x="821" y="20"/>
                  </a:lnTo>
                  <a:cubicBezTo>
                    <a:pt x="817" y="16"/>
                    <a:pt x="813" y="13"/>
                    <a:pt x="808" y="10"/>
                  </a:cubicBezTo>
                  <a:cubicBezTo>
                    <a:pt x="798" y="6"/>
                    <a:pt x="786" y="7"/>
                    <a:pt x="778" y="14"/>
                  </a:cubicBezTo>
                  <a:cubicBezTo>
                    <a:pt x="770" y="21"/>
                    <a:pt x="761" y="29"/>
                    <a:pt x="753" y="37"/>
                  </a:cubicBezTo>
                  <a:cubicBezTo>
                    <a:pt x="736" y="53"/>
                    <a:pt x="720" y="69"/>
                    <a:pt x="704" y="84"/>
                  </a:cubicBezTo>
                  <a:cubicBezTo>
                    <a:pt x="671" y="115"/>
                    <a:pt x="640" y="146"/>
                    <a:pt x="608" y="176"/>
                  </a:cubicBezTo>
                  <a:cubicBezTo>
                    <a:pt x="484" y="295"/>
                    <a:pt x="373" y="402"/>
                    <a:pt x="279" y="492"/>
                  </a:cubicBezTo>
                  <a:cubicBezTo>
                    <a:pt x="185" y="581"/>
                    <a:pt x="109" y="654"/>
                    <a:pt x="56" y="704"/>
                  </a:cubicBezTo>
                  <a:cubicBezTo>
                    <a:pt x="43" y="717"/>
                    <a:pt x="31" y="728"/>
                    <a:pt x="21" y="738"/>
                  </a:cubicBezTo>
                  <a:cubicBezTo>
                    <a:pt x="16" y="743"/>
                    <a:pt x="11" y="747"/>
                    <a:pt x="7" y="751"/>
                  </a:cubicBezTo>
                  <a:cubicBezTo>
                    <a:pt x="4" y="756"/>
                    <a:pt x="3" y="761"/>
                    <a:pt x="2" y="766"/>
                  </a:cubicBezTo>
                  <a:cubicBezTo>
                    <a:pt x="1" y="775"/>
                    <a:pt x="4" y="782"/>
                    <a:pt x="7" y="787"/>
                  </a:cubicBezTo>
                  <a:cubicBezTo>
                    <a:pt x="9" y="791"/>
                    <a:pt x="11" y="793"/>
                    <a:pt x="11" y="793"/>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7" name="Freeform 422">
              <a:extLst>
                <a:ext uri="{FF2B5EF4-FFF2-40B4-BE49-F238E27FC236}">
                  <a16:creationId xmlns:a16="http://schemas.microsoft.com/office/drawing/2014/main" xmlns="" id="{19E10420-F8FC-4254-8612-44A69C6AFC48}"/>
                </a:ext>
              </a:extLst>
            </p:cNvPr>
            <p:cNvSpPr>
              <a:spLocks/>
            </p:cNvSpPr>
            <p:nvPr/>
          </p:nvSpPr>
          <p:spPr bwMode="auto">
            <a:xfrm>
              <a:off x="9371001" y="-145581"/>
              <a:ext cx="322800" cy="320732"/>
            </a:xfrm>
            <a:custGeom>
              <a:avLst/>
              <a:gdLst>
                <a:gd name="T0" fmla="*/ 156 w 156"/>
                <a:gd name="T1" fmla="*/ 92 h 155"/>
                <a:gd name="T2" fmla="*/ 92 w 156"/>
                <a:gd name="T3" fmla="*/ 155 h 155"/>
                <a:gd name="T4" fmla="*/ 0 w 156"/>
                <a:gd name="T5" fmla="*/ 61 h 155"/>
                <a:gd name="T6" fmla="*/ 65 w 156"/>
                <a:gd name="T7" fmla="*/ 0 h 155"/>
                <a:gd name="T8" fmla="*/ 156 w 156"/>
                <a:gd name="T9" fmla="*/ 92 h 155"/>
              </a:gdLst>
              <a:ahLst/>
              <a:cxnLst>
                <a:cxn ang="0">
                  <a:pos x="T0" y="T1"/>
                </a:cxn>
                <a:cxn ang="0">
                  <a:pos x="T2" y="T3"/>
                </a:cxn>
                <a:cxn ang="0">
                  <a:pos x="T4" y="T5"/>
                </a:cxn>
                <a:cxn ang="0">
                  <a:pos x="T6" y="T7"/>
                </a:cxn>
                <a:cxn ang="0">
                  <a:pos x="T8" y="T9"/>
                </a:cxn>
              </a:cxnLst>
              <a:rect l="0" t="0" r="r" b="b"/>
              <a:pathLst>
                <a:path w="156" h="155">
                  <a:moveTo>
                    <a:pt x="156" y="92"/>
                  </a:moveTo>
                  <a:lnTo>
                    <a:pt x="92" y="155"/>
                  </a:lnTo>
                  <a:lnTo>
                    <a:pt x="0" y="61"/>
                  </a:lnTo>
                  <a:lnTo>
                    <a:pt x="65" y="0"/>
                  </a:lnTo>
                  <a:lnTo>
                    <a:pt x="156" y="92"/>
                  </a:ln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8" name="Freeform 423">
              <a:extLst>
                <a:ext uri="{FF2B5EF4-FFF2-40B4-BE49-F238E27FC236}">
                  <a16:creationId xmlns:a16="http://schemas.microsoft.com/office/drawing/2014/main" xmlns="" id="{C5BACE76-3015-4F24-BB44-53B43040AC56}"/>
                </a:ext>
              </a:extLst>
            </p:cNvPr>
            <p:cNvSpPr>
              <a:spLocks/>
            </p:cNvSpPr>
            <p:nvPr/>
          </p:nvSpPr>
          <p:spPr bwMode="auto">
            <a:xfrm>
              <a:off x="8938530" y="270335"/>
              <a:ext cx="320732" cy="320732"/>
            </a:xfrm>
            <a:custGeom>
              <a:avLst/>
              <a:gdLst>
                <a:gd name="T0" fmla="*/ 155 w 155"/>
                <a:gd name="T1" fmla="*/ 94 h 155"/>
                <a:gd name="T2" fmla="*/ 91 w 155"/>
                <a:gd name="T3" fmla="*/ 155 h 155"/>
                <a:gd name="T4" fmla="*/ 0 w 155"/>
                <a:gd name="T5" fmla="*/ 63 h 155"/>
                <a:gd name="T6" fmla="*/ 64 w 155"/>
                <a:gd name="T7" fmla="*/ 0 h 155"/>
                <a:gd name="T8" fmla="*/ 155 w 155"/>
                <a:gd name="T9" fmla="*/ 94 h 155"/>
              </a:gdLst>
              <a:ahLst/>
              <a:cxnLst>
                <a:cxn ang="0">
                  <a:pos x="T0" y="T1"/>
                </a:cxn>
                <a:cxn ang="0">
                  <a:pos x="T2" y="T3"/>
                </a:cxn>
                <a:cxn ang="0">
                  <a:pos x="T4" y="T5"/>
                </a:cxn>
                <a:cxn ang="0">
                  <a:pos x="T6" y="T7"/>
                </a:cxn>
                <a:cxn ang="0">
                  <a:pos x="T8" y="T9"/>
                </a:cxn>
              </a:cxnLst>
              <a:rect l="0" t="0" r="r" b="b"/>
              <a:pathLst>
                <a:path w="155" h="155">
                  <a:moveTo>
                    <a:pt x="155" y="94"/>
                  </a:moveTo>
                  <a:lnTo>
                    <a:pt x="91" y="155"/>
                  </a:lnTo>
                  <a:lnTo>
                    <a:pt x="0" y="63"/>
                  </a:lnTo>
                  <a:lnTo>
                    <a:pt x="64" y="0"/>
                  </a:lnTo>
                  <a:lnTo>
                    <a:pt x="155" y="94"/>
                  </a:ln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9" name="Freeform 424">
              <a:extLst>
                <a:ext uri="{FF2B5EF4-FFF2-40B4-BE49-F238E27FC236}">
                  <a16:creationId xmlns:a16="http://schemas.microsoft.com/office/drawing/2014/main" xmlns="" id="{2C9B9D1A-1135-4ED7-9523-E8BBF2CCE842}"/>
                </a:ext>
              </a:extLst>
            </p:cNvPr>
            <p:cNvSpPr>
              <a:spLocks/>
            </p:cNvSpPr>
            <p:nvPr/>
          </p:nvSpPr>
          <p:spPr bwMode="auto">
            <a:xfrm>
              <a:off x="9083378" y="131697"/>
              <a:ext cx="320732" cy="320732"/>
            </a:xfrm>
            <a:custGeom>
              <a:avLst/>
              <a:gdLst>
                <a:gd name="T0" fmla="*/ 155 w 155"/>
                <a:gd name="T1" fmla="*/ 93 h 155"/>
                <a:gd name="T2" fmla="*/ 91 w 155"/>
                <a:gd name="T3" fmla="*/ 155 h 155"/>
                <a:gd name="T4" fmla="*/ 0 w 155"/>
                <a:gd name="T5" fmla="*/ 62 h 155"/>
                <a:gd name="T6" fmla="*/ 64 w 155"/>
                <a:gd name="T7" fmla="*/ 0 h 155"/>
                <a:gd name="T8" fmla="*/ 155 w 155"/>
                <a:gd name="T9" fmla="*/ 93 h 155"/>
              </a:gdLst>
              <a:ahLst/>
              <a:cxnLst>
                <a:cxn ang="0">
                  <a:pos x="T0" y="T1"/>
                </a:cxn>
                <a:cxn ang="0">
                  <a:pos x="T2" y="T3"/>
                </a:cxn>
                <a:cxn ang="0">
                  <a:pos x="T4" y="T5"/>
                </a:cxn>
                <a:cxn ang="0">
                  <a:pos x="T6" y="T7"/>
                </a:cxn>
                <a:cxn ang="0">
                  <a:pos x="T8" y="T9"/>
                </a:cxn>
              </a:cxnLst>
              <a:rect l="0" t="0" r="r" b="b"/>
              <a:pathLst>
                <a:path w="155" h="155">
                  <a:moveTo>
                    <a:pt x="155" y="93"/>
                  </a:moveTo>
                  <a:lnTo>
                    <a:pt x="91" y="155"/>
                  </a:lnTo>
                  <a:lnTo>
                    <a:pt x="0" y="62"/>
                  </a:lnTo>
                  <a:lnTo>
                    <a:pt x="64" y="0"/>
                  </a:lnTo>
                  <a:lnTo>
                    <a:pt x="155" y="93"/>
                  </a:ln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0" name="Freeform 425">
              <a:extLst>
                <a:ext uri="{FF2B5EF4-FFF2-40B4-BE49-F238E27FC236}">
                  <a16:creationId xmlns:a16="http://schemas.microsoft.com/office/drawing/2014/main" xmlns="" id="{9541F92D-95B7-40DA-98ED-00163899723F}"/>
                </a:ext>
              </a:extLst>
            </p:cNvPr>
            <p:cNvSpPr>
              <a:spLocks/>
            </p:cNvSpPr>
            <p:nvPr/>
          </p:nvSpPr>
          <p:spPr bwMode="auto">
            <a:xfrm>
              <a:off x="9228223" y="-6942"/>
              <a:ext cx="320732" cy="320732"/>
            </a:xfrm>
            <a:custGeom>
              <a:avLst/>
              <a:gdLst>
                <a:gd name="T0" fmla="*/ 155 w 155"/>
                <a:gd name="T1" fmla="*/ 93 h 155"/>
                <a:gd name="T2" fmla="*/ 91 w 155"/>
                <a:gd name="T3" fmla="*/ 155 h 155"/>
                <a:gd name="T4" fmla="*/ 0 w 155"/>
                <a:gd name="T5" fmla="*/ 62 h 155"/>
                <a:gd name="T6" fmla="*/ 64 w 155"/>
                <a:gd name="T7" fmla="*/ 0 h 155"/>
                <a:gd name="T8" fmla="*/ 155 w 155"/>
                <a:gd name="T9" fmla="*/ 93 h 155"/>
              </a:gdLst>
              <a:ahLst/>
              <a:cxnLst>
                <a:cxn ang="0">
                  <a:pos x="T0" y="T1"/>
                </a:cxn>
                <a:cxn ang="0">
                  <a:pos x="T2" y="T3"/>
                </a:cxn>
                <a:cxn ang="0">
                  <a:pos x="T4" y="T5"/>
                </a:cxn>
                <a:cxn ang="0">
                  <a:pos x="T6" y="T7"/>
                </a:cxn>
                <a:cxn ang="0">
                  <a:pos x="T8" y="T9"/>
                </a:cxn>
              </a:cxnLst>
              <a:rect l="0" t="0" r="r" b="b"/>
              <a:pathLst>
                <a:path w="155" h="155">
                  <a:moveTo>
                    <a:pt x="155" y="93"/>
                  </a:moveTo>
                  <a:lnTo>
                    <a:pt x="91" y="155"/>
                  </a:lnTo>
                  <a:lnTo>
                    <a:pt x="0" y="62"/>
                  </a:lnTo>
                  <a:lnTo>
                    <a:pt x="64" y="0"/>
                  </a:lnTo>
                  <a:lnTo>
                    <a:pt x="155" y="93"/>
                  </a:ln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1" name="Freeform 426">
              <a:extLst>
                <a:ext uri="{FF2B5EF4-FFF2-40B4-BE49-F238E27FC236}">
                  <a16:creationId xmlns:a16="http://schemas.microsoft.com/office/drawing/2014/main" xmlns="" id="{28BAAC78-43CC-40F1-9F15-823EB71B29BE}"/>
                </a:ext>
              </a:extLst>
            </p:cNvPr>
            <p:cNvSpPr>
              <a:spLocks/>
            </p:cNvSpPr>
            <p:nvPr/>
          </p:nvSpPr>
          <p:spPr bwMode="auto">
            <a:xfrm>
              <a:off x="9371001" y="-145580"/>
              <a:ext cx="287624" cy="248308"/>
            </a:xfrm>
            <a:custGeom>
              <a:avLst/>
              <a:gdLst>
                <a:gd name="T0" fmla="*/ 125 w 300"/>
                <a:gd name="T1" fmla="*/ 262 h 262"/>
                <a:gd name="T2" fmla="*/ 0 w 300"/>
                <a:gd name="T3" fmla="*/ 134 h 262"/>
                <a:gd name="T4" fmla="*/ 139 w 300"/>
                <a:gd name="T5" fmla="*/ 0 h 262"/>
                <a:gd name="T6" fmla="*/ 300 w 300"/>
                <a:gd name="T7" fmla="*/ 165 h 262"/>
                <a:gd name="T8" fmla="*/ 289 w 300"/>
                <a:gd name="T9" fmla="*/ 171 h 262"/>
                <a:gd name="T10" fmla="*/ 274 w 300"/>
                <a:gd name="T11" fmla="*/ 179 h 262"/>
                <a:gd name="T12" fmla="*/ 215 w 300"/>
                <a:gd name="T13" fmla="*/ 212 h 262"/>
                <a:gd name="T14" fmla="*/ 125 w 300"/>
                <a:gd name="T15" fmla="*/ 262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262">
                  <a:moveTo>
                    <a:pt x="125" y="262"/>
                  </a:moveTo>
                  <a:lnTo>
                    <a:pt x="0" y="134"/>
                  </a:lnTo>
                  <a:lnTo>
                    <a:pt x="139" y="0"/>
                  </a:lnTo>
                  <a:lnTo>
                    <a:pt x="300" y="165"/>
                  </a:lnTo>
                  <a:cubicBezTo>
                    <a:pt x="296" y="167"/>
                    <a:pt x="293" y="169"/>
                    <a:pt x="289" y="171"/>
                  </a:cubicBezTo>
                  <a:lnTo>
                    <a:pt x="274" y="179"/>
                  </a:lnTo>
                  <a:cubicBezTo>
                    <a:pt x="254" y="190"/>
                    <a:pt x="235" y="201"/>
                    <a:pt x="215" y="212"/>
                  </a:cubicBezTo>
                  <a:cubicBezTo>
                    <a:pt x="184" y="229"/>
                    <a:pt x="154" y="246"/>
                    <a:pt x="125" y="262"/>
                  </a:cubicBezTo>
                </a:path>
              </a:pathLst>
            </a:custGeom>
            <a:solidFill>
              <a:srgbClr val="2A14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2" name="Freeform 427">
              <a:extLst>
                <a:ext uri="{FF2B5EF4-FFF2-40B4-BE49-F238E27FC236}">
                  <a16:creationId xmlns:a16="http://schemas.microsoft.com/office/drawing/2014/main" xmlns="" id="{F3CA940D-02A5-4A76-8E31-08F33E80C5D5}"/>
                </a:ext>
              </a:extLst>
            </p:cNvPr>
            <p:cNvSpPr>
              <a:spLocks/>
            </p:cNvSpPr>
            <p:nvPr/>
          </p:nvSpPr>
          <p:spPr bwMode="auto">
            <a:xfrm>
              <a:off x="8938530" y="270337"/>
              <a:ext cx="173816" cy="134501"/>
            </a:xfrm>
            <a:custGeom>
              <a:avLst/>
              <a:gdLst>
                <a:gd name="T0" fmla="*/ 5 w 180"/>
                <a:gd name="T1" fmla="*/ 140 h 140"/>
                <a:gd name="T2" fmla="*/ 0 w 180"/>
                <a:gd name="T3" fmla="*/ 135 h 140"/>
                <a:gd name="T4" fmla="*/ 138 w 180"/>
                <a:gd name="T5" fmla="*/ 0 h 140"/>
                <a:gd name="T6" fmla="*/ 180 w 180"/>
                <a:gd name="T7" fmla="*/ 43 h 140"/>
                <a:gd name="T8" fmla="*/ 156 w 180"/>
                <a:gd name="T9" fmla="*/ 56 h 140"/>
                <a:gd name="T10" fmla="*/ 5 w 180"/>
                <a:gd name="T11" fmla="*/ 140 h 140"/>
              </a:gdLst>
              <a:ahLst/>
              <a:cxnLst>
                <a:cxn ang="0">
                  <a:pos x="T0" y="T1"/>
                </a:cxn>
                <a:cxn ang="0">
                  <a:pos x="T2" y="T3"/>
                </a:cxn>
                <a:cxn ang="0">
                  <a:pos x="T4" y="T5"/>
                </a:cxn>
                <a:cxn ang="0">
                  <a:pos x="T6" y="T7"/>
                </a:cxn>
                <a:cxn ang="0">
                  <a:pos x="T8" y="T9"/>
                </a:cxn>
                <a:cxn ang="0">
                  <a:pos x="T10" y="T11"/>
                </a:cxn>
              </a:cxnLst>
              <a:rect l="0" t="0" r="r" b="b"/>
              <a:pathLst>
                <a:path w="180" h="140">
                  <a:moveTo>
                    <a:pt x="5" y="140"/>
                  </a:moveTo>
                  <a:lnTo>
                    <a:pt x="0" y="135"/>
                  </a:lnTo>
                  <a:lnTo>
                    <a:pt x="138" y="0"/>
                  </a:lnTo>
                  <a:lnTo>
                    <a:pt x="180" y="43"/>
                  </a:lnTo>
                  <a:cubicBezTo>
                    <a:pt x="172" y="47"/>
                    <a:pt x="164" y="52"/>
                    <a:pt x="156" y="56"/>
                  </a:cubicBezTo>
                  <a:cubicBezTo>
                    <a:pt x="100" y="87"/>
                    <a:pt x="50" y="115"/>
                    <a:pt x="5" y="140"/>
                  </a:cubicBezTo>
                </a:path>
              </a:pathLst>
            </a:custGeom>
            <a:solidFill>
              <a:srgbClr val="841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3" name="Freeform 428">
              <a:extLst>
                <a:ext uri="{FF2B5EF4-FFF2-40B4-BE49-F238E27FC236}">
                  <a16:creationId xmlns:a16="http://schemas.microsoft.com/office/drawing/2014/main" xmlns="" id="{B56079C7-90F1-4CB7-8D65-8F3B4704E910}"/>
                </a:ext>
              </a:extLst>
            </p:cNvPr>
            <p:cNvSpPr>
              <a:spLocks/>
            </p:cNvSpPr>
            <p:nvPr/>
          </p:nvSpPr>
          <p:spPr bwMode="auto">
            <a:xfrm>
              <a:off x="9083378" y="131697"/>
              <a:ext cx="211062" cy="173816"/>
            </a:xfrm>
            <a:custGeom>
              <a:avLst/>
              <a:gdLst>
                <a:gd name="T0" fmla="*/ 45 w 220"/>
                <a:gd name="T1" fmla="*/ 181 h 181"/>
                <a:gd name="T2" fmla="*/ 0 w 220"/>
                <a:gd name="T3" fmla="*/ 134 h 181"/>
                <a:gd name="T4" fmla="*/ 139 w 220"/>
                <a:gd name="T5" fmla="*/ 0 h 181"/>
                <a:gd name="T6" fmla="*/ 220 w 220"/>
                <a:gd name="T7" fmla="*/ 83 h 181"/>
                <a:gd name="T8" fmla="*/ 45 w 220"/>
                <a:gd name="T9" fmla="*/ 181 h 181"/>
              </a:gdLst>
              <a:ahLst/>
              <a:cxnLst>
                <a:cxn ang="0">
                  <a:pos x="T0" y="T1"/>
                </a:cxn>
                <a:cxn ang="0">
                  <a:pos x="T2" y="T3"/>
                </a:cxn>
                <a:cxn ang="0">
                  <a:pos x="T4" y="T5"/>
                </a:cxn>
                <a:cxn ang="0">
                  <a:pos x="T6" y="T7"/>
                </a:cxn>
                <a:cxn ang="0">
                  <a:pos x="T8" y="T9"/>
                </a:cxn>
              </a:cxnLst>
              <a:rect l="0" t="0" r="r" b="b"/>
              <a:pathLst>
                <a:path w="220" h="181">
                  <a:moveTo>
                    <a:pt x="45" y="181"/>
                  </a:moveTo>
                  <a:lnTo>
                    <a:pt x="0" y="134"/>
                  </a:lnTo>
                  <a:lnTo>
                    <a:pt x="139" y="0"/>
                  </a:lnTo>
                  <a:lnTo>
                    <a:pt x="220" y="83"/>
                  </a:lnTo>
                  <a:cubicBezTo>
                    <a:pt x="158" y="118"/>
                    <a:pt x="99" y="150"/>
                    <a:pt x="45" y="181"/>
                  </a:cubicBezTo>
                </a:path>
              </a:pathLst>
            </a:custGeom>
            <a:solidFill>
              <a:srgbClr val="6718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4" name="Freeform 429">
              <a:extLst>
                <a:ext uri="{FF2B5EF4-FFF2-40B4-BE49-F238E27FC236}">
                  <a16:creationId xmlns:a16="http://schemas.microsoft.com/office/drawing/2014/main" xmlns="" id="{1B5942AD-2002-449B-B013-33DA8985CD08}"/>
                </a:ext>
              </a:extLst>
            </p:cNvPr>
            <p:cNvSpPr>
              <a:spLocks/>
            </p:cNvSpPr>
            <p:nvPr/>
          </p:nvSpPr>
          <p:spPr bwMode="auto">
            <a:xfrm>
              <a:off x="9228223" y="-6942"/>
              <a:ext cx="248308" cy="211061"/>
            </a:xfrm>
            <a:custGeom>
              <a:avLst/>
              <a:gdLst>
                <a:gd name="T0" fmla="*/ 84 w 259"/>
                <a:gd name="T1" fmla="*/ 222 h 222"/>
                <a:gd name="T2" fmla="*/ 0 w 259"/>
                <a:gd name="T3" fmla="*/ 135 h 222"/>
                <a:gd name="T4" fmla="*/ 138 w 259"/>
                <a:gd name="T5" fmla="*/ 0 h 222"/>
                <a:gd name="T6" fmla="*/ 259 w 259"/>
                <a:gd name="T7" fmla="*/ 125 h 222"/>
                <a:gd name="T8" fmla="*/ 250 w 259"/>
                <a:gd name="T9" fmla="*/ 130 h 222"/>
                <a:gd name="T10" fmla="*/ 84 w 259"/>
                <a:gd name="T11" fmla="*/ 222 h 222"/>
              </a:gdLst>
              <a:ahLst/>
              <a:cxnLst>
                <a:cxn ang="0">
                  <a:pos x="T0" y="T1"/>
                </a:cxn>
                <a:cxn ang="0">
                  <a:pos x="T2" y="T3"/>
                </a:cxn>
                <a:cxn ang="0">
                  <a:pos x="T4" y="T5"/>
                </a:cxn>
                <a:cxn ang="0">
                  <a:pos x="T6" y="T7"/>
                </a:cxn>
                <a:cxn ang="0">
                  <a:pos x="T8" y="T9"/>
                </a:cxn>
                <a:cxn ang="0">
                  <a:pos x="T10" y="T11"/>
                </a:cxn>
              </a:cxnLst>
              <a:rect l="0" t="0" r="r" b="b"/>
              <a:pathLst>
                <a:path w="259" h="222">
                  <a:moveTo>
                    <a:pt x="84" y="222"/>
                  </a:moveTo>
                  <a:lnTo>
                    <a:pt x="0" y="135"/>
                  </a:lnTo>
                  <a:lnTo>
                    <a:pt x="138" y="0"/>
                  </a:lnTo>
                  <a:lnTo>
                    <a:pt x="259" y="125"/>
                  </a:lnTo>
                  <a:cubicBezTo>
                    <a:pt x="256" y="127"/>
                    <a:pt x="253" y="128"/>
                    <a:pt x="250" y="130"/>
                  </a:cubicBezTo>
                  <a:cubicBezTo>
                    <a:pt x="192" y="162"/>
                    <a:pt x="137" y="193"/>
                    <a:pt x="84" y="222"/>
                  </a:cubicBezTo>
                </a:path>
              </a:pathLst>
            </a:custGeom>
            <a:solidFill>
              <a:srgbClr val="4716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5" name="Freeform 430">
              <a:extLst>
                <a:ext uri="{FF2B5EF4-FFF2-40B4-BE49-F238E27FC236}">
                  <a16:creationId xmlns:a16="http://schemas.microsoft.com/office/drawing/2014/main" xmlns="" id="{5841BF00-0B67-40C1-BC38-67599D0AF871}"/>
                </a:ext>
              </a:extLst>
            </p:cNvPr>
            <p:cNvSpPr>
              <a:spLocks/>
            </p:cNvSpPr>
            <p:nvPr/>
          </p:nvSpPr>
          <p:spPr bwMode="auto">
            <a:xfrm>
              <a:off x="8762645" y="5474"/>
              <a:ext cx="1076003" cy="784241"/>
            </a:xfrm>
            <a:custGeom>
              <a:avLst/>
              <a:gdLst>
                <a:gd name="T0" fmla="*/ 9 w 1119"/>
                <a:gd name="T1" fmla="*/ 558 h 822"/>
                <a:gd name="T2" fmla="*/ 143 w 1119"/>
                <a:gd name="T3" fmla="*/ 799 h 822"/>
                <a:gd name="T4" fmla="*/ 187 w 1119"/>
                <a:gd name="T5" fmla="*/ 813 h 822"/>
                <a:gd name="T6" fmla="*/ 1098 w 1119"/>
                <a:gd name="T7" fmla="*/ 309 h 822"/>
                <a:gd name="T8" fmla="*/ 1110 w 1119"/>
                <a:gd name="T9" fmla="*/ 264 h 822"/>
                <a:gd name="T10" fmla="*/ 977 w 1119"/>
                <a:gd name="T11" fmla="*/ 22 h 822"/>
                <a:gd name="T12" fmla="*/ 932 w 1119"/>
                <a:gd name="T13" fmla="*/ 9 h 822"/>
                <a:gd name="T14" fmla="*/ 21 w 1119"/>
                <a:gd name="T15" fmla="*/ 512 h 822"/>
                <a:gd name="T16" fmla="*/ 9 w 1119"/>
                <a:gd name="T17" fmla="*/ 558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9" h="822">
                  <a:moveTo>
                    <a:pt x="9" y="558"/>
                  </a:moveTo>
                  <a:lnTo>
                    <a:pt x="143" y="799"/>
                  </a:lnTo>
                  <a:cubicBezTo>
                    <a:pt x="152" y="816"/>
                    <a:pt x="172" y="822"/>
                    <a:pt x="187" y="813"/>
                  </a:cubicBezTo>
                  <a:lnTo>
                    <a:pt x="1098" y="309"/>
                  </a:lnTo>
                  <a:cubicBezTo>
                    <a:pt x="1114" y="301"/>
                    <a:pt x="1119" y="280"/>
                    <a:pt x="1110" y="264"/>
                  </a:cubicBezTo>
                  <a:lnTo>
                    <a:pt x="977" y="22"/>
                  </a:lnTo>
                  <a:cubicBezTo>
                    <a:pt x="968" y="6"/>
                    <a:pt x="948" y="0"/>
                    <a:pt x="932" y="9"/>
                  </a:cubicBezTo>
                  <a:lnTo>
                    <a:pt x="21" y="512"/>
                  </a:lnTo>
                  <a:cubicBezTo>
                    <a:pt x="5" y="521"/>
                    <a:pt x="0" y="541"/>
                    <a:pt x="9" y="558"/>
                  </a:cubicBezTo>
                  <a:close/>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6" name="Freeform 431">
              <a:extLst>
                <a:ext uri="{FF2B5EF4-FFF2-40B4-BE49-F238E27FC236}">
                  <a16:creationId xmlns:a16="http://schemas.microsoft.com/office/drawing/2014/main" xmlns="" id="{42839E61-FBEC-410F-88FC-A4E545A3FFA7}"/>
                </a:ext>
              </a:extLst>
            </p:cNvPr>
            <p:cNvSpPr>
              <a:spLocks/>
            </p:cNvSpPr>
            <p:nvPr/>
          </p:nvSpPr>
          <p:spPr bwMode="auto">
            <a:xfrm>
              <a:off x="8766783" y="5474"/>
              <a:ext cx="1071864" cy="784241"/>
            </a:xfrm>
            <a:custGeom>
              <a:avLst/>
              <a:gdLst>
                <a:gd name="T0" fmla="*/ 6 w 1116"/>
                <a:gd name="T1" fmla="*/ 558 h 822"/>
                <a:gd name="T2" fmla="*/ 3 w 1116"/>
                <a:gd name="T3" fmla="*/ 551 h 822"/>
                <a:gd name="T4" fmla="*/ 3 w 1116"/>
                <a:gd name="T5" fmla="*/ 529 h 822"/>
                <a:gd name="T6" fmla="*/ 12 w 1116"/>
                <a:gd name="T7" fmla="*/ 516 h 822"/>
                <a:gd name="T8" fmla="*/ 28 w 1116"/>
                <a:gd name="T9" fmla="*/ 506 h 822"/>
                <a:gd name="T10" fmla="*/ 70 w 1116"/>
                <a:gd name="T11" fmla="*/ 482 h 822"/>
                <a:gd name="T12" fmla="*/ 336 w 1116"/>
                <a:gd name="T13" fmla="*/ 334 h 822"/>
                <a:gd name="T14" fmla="*/ 731 w 1116"/>
                <a:gd name="T15" fmla="*/ 115 h 822"/>
                <a:gd name="T16" fmla="*/ 845 w 1116"/>
                <a:gd name="T17" fmla="*/ 52 h 822"/>
                <a:gd name="T18" fmla="*/ 904 w 1116"/>
                <a:gd name="T19" fmla="*/ 19 h 822"/>
                <a:gd name="T20" fmla="*/ 919 w 1116"/>
                <a:gd name="T21" fmla="*/ 11 h 822"/>
                <a:gd name="T22" fmla="*/ 935 w 1116"/>
                <a:gd name="T23" fmla="*/ 3 h 822"/>
                <a:gd name="T24" fmla="*/ 970 w 1116"/>
                <a:gd name="T25" fmla="*/ 12 h 822"/>
                <a:gd name="T26" fmla="*/ 980 w 1116"/>
                <a:gd name="T27" fmla="*/ 27 h 822"/>
                <a:gd name="T28" fmla="*/ 988 w 1116"/>
                <a:gd name="T29" fmla="*/ 43 h 822"/>
                <a:gd name="T30" fmla="*/ 1005 w 1116"/>
                <a:gd name="T31" fmla="*/ 73 h 822"/>
                <a:gd name="T32" fmla="*/ 1040 w 1116"/>
                <a:gd name="T33" fmla="*/ 136 h 822"/>
                <a:gd name="T34" fmla="*/ 1110 w 1116"/>
                <a:gd name="T35" fmla="*/ 263 h 822"/>
                <a:gd name="T36" fmla="*/ 1109 w 1116"/>
                <a:gd name="T37" fmla="*/ 301 h 822"/>
                <a:gd name="T38" fmla="*/ 1094 w 1116"/>
                <a:gd name="T39" fmla="*/ 313 h 822"/>
                <a:gd name="T40" fmla="*/ 1078 w 1116"/>
                <a:gd name="T41" fmla="*/ 322 h 822"/>
                <a:gd name="T42" fmla="*/ 1015 w 1116"/>
                <a:gd name="T43" fmla="*/ 357 h 822"/>
                <a:gd name="T44" fmla="*/ 892 w 1116"/>
                <a:gd name="T45" fmla="*/ 425 h 822"/>
                <a:gd name="T46" fmla="*/ 658 w 1116"/>
                <a:gd name="T47" fmla="*/ 554 h 822"/>
                <a:gd name="T48" fmla="*/ 262 w 1116"/>
                <a:gd name="T49" fmla="*/ 772 h 822"/>
                <a:gd name="T50" fmla="*/ 182 w 1116"/>
                <a:gd name="T51" fmla="*/ 816 h 822"/>
                <a:gd name="T52" fmla="*/ 142 w 1116"/>
                <a:gd name="T53" fmla="*/ 805 h 822"/>
                <a:gd name="T54" fmla="*/ 122 w 1116"/>
                <a:gd name="T55" fmla="*/ 771 h 822"/>
                <a:gd name="T56" fmla="*/ 59 w 1116"/>
                <a:gd name="T57" fmla="*/ 656 h 822"/>
                <a:gd name="T58" fmla="*/ 19 w 1116"/>
                <a:gd name="T59" fmla="*/ 583 h 822"/>
                <a:gd name="T60" fmla="*/ 9 w 1116"/>
                <a:gd name="T61" fmla="*/ 564 h 822"/>
                <a:gd name="T62" fmla="*/ 6 w 1116"/>
                <a:gd name="T63" fmla="*/ 558 h 822"/>
                <a:gd name="T64" fmla="*/ 10 w 1116"/>
                <a:gd name="T65" fmla="*/ 564 h 822"/>
                <a:gd name="T66" fmla="*/ 20 w 1116"/>
                <a:gd name="T67" fmla="*/ 583 h 822"/>
                <a:gd name="T68" fmla="*/ 61 w 1116"/>
                <a:gd name="T69" fmla="*/ 655 h 822"/>
                <a:gd name="T70" fmla="*/ 125 w 1116"/>
                <a:gd name="T71" fmla="*/ 769 h 822"/>
                <a:gd name="T72" fmla="*/ 144 w 1116"/>
                <a:gd name="T73" fmla="*/ 803 h 822"/>
                <a:gd name="T74" fmla="*/ 180 w 1116"/>
                <a:gd name="T75" fmla="*/ 813 h 822"/>
                <a:gd name="T76" fmla="*/ 260 w 1116"/>
                <a:gd name="T77" fmla="*/ 769 h 822"/>
                <a:gd name="T78" fmla="*/ 655 w 1116"/>
                <a:gd name="T79" fmla="*/ 550 h 822"/>
                <a:gd name="T80" fmla="*/ 889 w 1116"/>
                <a:gd name="T81" fmla="*/ 420 h 822"/>
                <a:gd name="T82" fmla="*/ 1012 w 1116"/>
                <a:gd name="T83" fmla="*/ 352 h 822"/>
                <a:gd name="T84" fmla="*/ 1075 w 1116"/>
                <a:gd name="T85" fmla="*/ 317 h 822"/>
                <a:gd name="T86" fmla="*/ 1091 w 1116"/>
                <a:gd name="T87" fmla="*/ 308 h 822"/>
                <a:gd name="T88" fmla="*/ 1104 w 1116"/>
                <a:gd name="T89" fmla="*/ 297 h 822"/>
                <a:gd name="T90" fmla="*/ 1105 w 1116"/>
                <a:gd name="T91" fmla="*/ 266 h 822"/>
                <a:gd name="T92" fmla="*/ 1035 w 1116"/>
                <a:gd name="T93" fmla="*/ 138 h 822"/>
                <a:gd name="T94" fmla="*/ 1000 w 1116"/>
                <a:gd name="T95" fmla="*/ 76 h 822"/>
                <a:gd name="T96" fmla="*/ 983 w 1116"/>
                <a:gd name="T97" fmla="*/ 45 h 822"/>
                <a:gd name="T98" fmla="*/ 975 w 1116"/>
                <a:gd name="T99" fmla="*/ 30 h 822"/>
                <a:gd name="T100" fmla="*/ 966 w 1116"/>
                <a:gd name="T101" fmla="*/ 16 h 822"/>
                <a:gd name="T102" fmla="*/ 937 w 1116"/>
                <a:gd name="T103" fmla="*/ 9 h 822"/>
                <a:gd name="T104" fmla="*/ 922 w 1116"/>
                <a:gd name="T105" fmla="*/ 16 h 822"/>
                <a:gd name="T106" fmla="*/ 907 w 1116"/>
                <a:gd name="T107" fmla="*/ 24 h 822"/>
                <a:gd name="T108" fmla="*/ 848 w 1116"/>
                <a:gd name="T109" fmla="*/ 57 h 822"/>
                <a:gd name="T110" fmla="*/ 733 w 1116"/>
                <a:gd name="T111" fmla="*/ 120 h 822"/>
                <a:gd name="T112" fmla="*/ 338 w 1116"/>
                <a:gd name="T113" fmla="*/ 338 h 822"/>
                <a:gd name="T114" fmla="*/ 71 w 1116"/>
                <a:gd name="T115" fmla="*/ 484 h 822"/>
                <a:gd name="T116" fmla="*/ 29 w 1116"/>
                <a:gd name="T117" fmla="*/ 507 h 822"/>
                <a:gd name="T118" fmla="*/ 13 w 1116"/>
                <a:gd name="T119" fmla="*/ 517 h 822"/>
                <a:gd name="T120" fmla="*/ 4 w 1116"/>
                <a:gd name="T121" fmla="*/ 530 h 822"/>
                <a:gd name="T122" fmla="*/ 3 w 1116"/>
                <a:gd name="T123" fmla="*/ 551 h 822"/>
                <a:gd name="T124" fmla="*/ 6 w 1116"/>
                <a:gd name="T125" fmla="*/ 558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6" h="822">
                  <a:moveTo>
                    <a:pt x="6" y="558"/>
                  </a:moveTo>
                  <a:cubicBezTo>
                    <a:pt x="6" y="558"/>
                    <a:pt x="4" y="556"/>
                    <a:pt x="3" y="551"/>
                  </a:cubicBezTo>
                  <a:cubicBezTo>
                    <a:pt x="1" y="546"/>
                    <a:pt x="0" y="539"/>
                    <a:pt x="3" y="529"/>
                  </a:cubicBezTo>
                  <a:cubicBezTo>
                    <a:pt x="4" y="525"/>
                    <a:pt x="7" y="520"/>
                    <a:pt x="12" y="516"/>
                  </a:cubicBezTo>
                  <a:cubicBezTo>
                    <a:pt x="16" y="512"/>
                    <a:pt x="22" y="509"/>
                    <a:pt x="28" y="506"/>
                  </a:cubicBezTo>
                  <a:cubicBezTo>
                    <a:pt x="40" y="499"/>
                    <a:pt x="54" y="491"/>
                    <a:pt x="70" y="482"/>
                  </a:cubicBezTo>
                  <a:cubicBezTo>
                    <a:pt x="133" y="447"/>
                    <a:pt x="224" y="397"/>
                    <a:pt x="336" y="334"/>
                  </a:cubicBezTo>
                  <a:cubicBezTo>
                    <a:pt x="448" y="272"/>
                    <a:pt x="582" y="198"/>
                    <a:pt x="731" y="115"/>
                  </a:cubicBezTo>
                  <a:cubicBezTo>
                    <a:pt x="768" y="95"/>
                    <a:pt x="806" y="73"/>
                    <a:pt x="845" y="52"/>
                  </a:cubicBezTo>
                  <a:cubicBezTo>
                    <a:pt x="865" y="41"/>
                    <a:pt x="884" y="30"/>
                    <a:pt x="904" y="19"/>
                  </a:cubicBezTo>
                  <a:lnTo>
                    <a:pt x="919" y="11"/>
                  </a:lnTo>
                  <a:cubicBezTo>
                    <a:pt x="924" y="8"/>
                    <a:pt x="929" y="5"/>
                    <a:pt x="935" y="3"/>
                  </a:cubicBezTo>
                  <a:cubicBezTo>
                    <a:pt x="947" y="0"/>
                    <a:pt x="961" y="4"/>
                    <a:pt x="970" y="12"/>
                  </a:cubicBezTo>
                  <a:cubicBezTo>
                    <a:pt x="974" y="17"/>
                    <a:pt x="977" y="22"/>
                    <a:pt x="980" y="27"/>
                  </a:cubicBezTo>
                  <a:lnTo>
                    <a:pt x="988" y="43"/>
                  </a:lnTo>
                  <a:cubicBezTo>
                    <a:pt x="994" y="53"/>
                    <a:pt x="1000" y="63"/>
                    <a:pt x="1005" y="73"/>
                  </a:cubicBezTo>
                  <a:cubicBezTo>
                    <a:pt x="1017" y="94"/>
                    <a:pt x="1028" y="115"/>
                    <a:pt x="1040" y="136"/>
                  </a:cubicBezTo>
                  <a:cubicBezTo>
                    <a:pt x="1063" y="177"/>
                    <a:pt x="1086" y="220"/>
                    <a:pt x="1110" y="263"/>
                  </a:cubicBezTo>
                  <a:cubicBezTo>
                    <a:pt x="1116" y="274"/>
                    <a:pt x="1116" y="289"/>
                    <a:pt x="1109" y="301"/>
                  </a:cubicBezTo>
                  <a:cubicBezTo>
                    <a:pt x="1105" y="306"/>
                    <a:pt x="1100" y="311"/>
                    <a:pt x="1094" y="313"/>
                  </a:cubicBezTo>
                  <a:lnTo>
                    <a:pt x="1078" y="322"/>
                  </a:lnTo>
                  <a:cubicBezTo>
                    <a:pt x="1057" y="334"/>
                    <a:pt x="1036" y="346"/>
                    <a:pt x="1015" y="357"/>
                  </a:cubicBezTo>
                  <a:cubicBezTo>
                    <a:pt x="973" y="380"/>
                    <a:pt x="932" y="403"/>
                    <a:pt x="892" y="425"/>
                  </a:cubicBezTo>
                  <a:cubicBezTo>
                    <a:pt x="811" y="470"/>
                    <a:pt x="732" y="513"/>
                    <a:pt x="658" y="554"/>
                  </a:cubicBezTo>
                  <a:cubicBezTo>
                    <a:pt x="509" y="636"/>
                    <a:pt x="375" y="710"/>
                    <a:pt x="262" y="772"/>
                  </a:cubicBezTo>
                  <a:cubicBezTo>
                    <a:pt x="234" y="788"/>
                    <a:pt x="208" y="803"/>
                    <a:pt x="182" y="816"/>
                  </a:cubicBezTo>
                  <a:cubicBezTo>
                    <a:pt x="167" y="822"/>
                    <a:pt x="150" y="817"/>
                    <a:pt x="142" y="805"/>
                  </a:cubicBezTo>
                  <a:cubicBezTo>
                    <a:pt x="134" y="794"/>
                    <a:pt x="128" y="782"/>
                    <a:pt x="122" y="771"/>
                  </a:cubicBezTo>
                  <a:cubicBezTo>
                    <a:pt x="97" y="726"/>
                    <a:pt x="76" y="687"/>
                    <a:pt x="59" y="656"/>
                  </a:cubicBezTo>
                  <a:cubicBezTo>
                    <a:pt x="42" y="624"/>
                    <a:pt x="28" y="600"/>
                    <a:pt x="19" y="583"/>
                  </a:cubicBezTo>
                  <a:cubicBezTo>
                    <a:pt x="15" y="575"/>
                    <a:pt x="12" y="569"/>
                    <a:pt x="9" y="564"/>
                  </a:cubicBezTo>
                  <a:cubicBezTo>
                    <a:pt x="7" y="560"/>
                    <a:pt x="6" y="558"/>
                    <a:pt x="6" y="558"/>
                  </a:cubicBezTo>
                  <a:cubicBezTo>
                    <a:pt x="6" y="558"/>
                    <a:pt x="7" y="560"/>
                    <a:pt x="10" y="564"/>
                  </a:cubicBezTo>
                  <a:cubicBezTo>
                    <a:pt x="12" y="568"/>
                    <a:pt x="16" y="574"/>
                    <a:pt x="20" y="583"/>
                  </a:cubicBezTo>
                  <a:cubicBezTo>
                    <a:pt x="30" y="599"/>
                    <a:pt x="43" y="624"/>
                    <a:pt x="61" y="655"/>
                  </a:cubicBezTo>
                  <a:cubicBezTo>
                    <a:pt x="78" y="686"/>
                    <a:pt x="100" y="725"/>
                    <a:pt x="125" y="769"/>
                  </a:cubicBezTo>
                  <a:cubicBezTo>
                    <a:pt x="131" y="780"/>
                    <a:pt x="137" y="792"/>
                    <a:pt x="144" y="803"/>
                  </a:cubicBezTo>
                  <a:cubicBezTo>
                    <a:pt x="152" y="814"/>
                    <a:pt x="167" y="818"/>
                    <a:pt x="180" y="813"/>
                  </a:cubicBezTo>
                  <a:cubicBezTo>
                    <a:pt x="205" y="800"/>
                    <a:pt x="232" y="784"/>
                    <a:pt x="260" y="769"/>
                  </a:cubicBezTo>
                  <a:cubicBezTo>
                    <a:pt x="373" y="706"/>
                    <a:pt x="507" y="632"/>
                    <a:pt x="655" y="550"/>
                  </a:cubicBezTo>
                  <a:cubicBezTo>
                    <a:pt x="730" y="508"/>
                    <a:pt x="808" y="465"/>
                    <a:pt x="889" y="420"/>
                  </a:cubicBezTo>
                  <a:cubicBezTo>
                    <a:pt x="929" y="398"/>
                    <a:pt x="970" y="375"/>
                    <a:pt x="1012" y="352"/>
                  </a:cubicBezTo>
                  <a:cubicBezTo>
                    <a:pt x="1033" y="340"/>
                    <a:pt x="1054" y="329"/>
                    <a:pt x="1075" y="317"/>
                  </a:cubicBezTo>
                  <a:lnTo>
                    <a:pt x="1091" y="308"/>
                  </a:lnTo>
                  <a:cubicBezTo>
                    <a:pt x="1097" y="305"/>
                    <a:pt x="1101" y="302"/>
                    <a:pt x="1104" y="297"/>
                  </a:cubicBezTo>
                  <a:cubicBezTo>
                    <a:pt x="1110" y="288"/>
                    <a:pt x="1110" y="275"/>
                    <a:pt x="1105" y="266"/>
                  </a:cubicBezTo>
                  <a:cubicBezTo>
                    <a:pt x="1081" y="223"/>
                    <a:pt x="1058" y="180"/>
                    <a:pt x="1035" y="138"/>
                  </a:cubicBezTo>
                  <a:cubicBezTo>
                    <a:pt x="1023" y="117"/>
                    <a:pt x="1012" y="97"/>
                    <a:pt x="1000" y="76"/>
                  </a:cubicBezTo>
                  <a:cubicBezTo>
                    <a:pt x="994" y="66"/>
                    <a:pt x="989" y="56"/>
                    <a:pt x="983" y="45"/>
                  </a:cubicBezTo>
                  <a:lnTo>
                    <a:pt x="975" y="30"/>
                  </a:lnTo>
                  <a:cubicBezTo>
                    <a:pt x="972" y="25"/>
                    <a:pt x="969" y="20"/>
                    <a:pt x="966" y="16"/>
                  </a:cubicBezTo>
                  <a:cubicBezTo>
                    <a:pt x="958" y="9"/>
                    <a:pt x="947" y="6"/>
                    <a:pt x="937" y="9"/>
                  </a:cubicBezTo>
                  <a:cubicBezTo>
                    <a:pt x="932" y="10"/>
                    <a:pt x="927" y="13"/>
                    <a:pt x="922" y="16"/>
                  </a:cubicBezTo>
                  <a:lnTo>
                    <a:pt x="907" y="24"/>
                  </a:lnTo>
                  <a:cubicBezTo>
                    <a:pt x="887" y="35"/>
                    <a:pt x="867" y="46"/>
                    <a:pt x="848" y="57"/>
                  </a:cubicBezTo>
                  <a:cubicBezTo>
                    <a:pt x="809" y="78"/>
                    <a:pt x="771" y="99"/>
                    <a:pt x="733" y="120"/>
                  </a:cubicBezTo>
                  <a:cubicBezTo>
                    <a:pt x="585" y="202"/>
                    <a:pt x="450" y="276"/>
                    <a:pt x="338" y="338"/>
                  </a:cubicBezTo>
                  <a:cubicBezTo>
                    <a:pt x="225" y="400"/>
                    <a:pt x="134" y="450"/>
                    <a:pt x="71" y="484"/>
                  </a:cubicBezTo>
                  <a:cubicBezTo>
                    <a:pt x="55" y="493"/>
                    <a:pt x="41" y="501"/>
                    <a:pt x="29" y="507"/>
                  </a:cubicBezTo>
                  <a:cubicBezTo>
                    <a:pt x="23" y="511"/>
                    <a:pt x="17" y="513"/>
                    <a:pt x="13" y="517"/>
                  </a:cubicBezTo>
                  <a:cubicBezTo>
                    <a:pt x="8" y="521"/>
                    <a:pt x="6" y="525"/>
                    <a:pt x="4" y="530"/>
                  </a:cubicBezTo>
                  <a:cubicBezTo>
                    <a:pt x="1" y="539"/>
                    <a:pt x="2" y="546"/>
                    <a:pt x="3" y="551"/>
                  </a:cubicBezTo>
                  <a:cubicBezTo>
                    <a:pt x="5" y="555"/>
                    <a:pt x="6" y="557"/>
                    <a:pt x="6" y="558"/>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7" name="Freeform 432">
              <a:extLst>
                <a:ext uri="{FF2B5EF4-FFF2-40B4-BE49-F238E27FC236}">
                  <a16:creationId xmlns:a16="http://schemas.microsoft.com/office/drawing/2014/main" xmlns="" id="{6E1995C7-6461-4578-ADDA-B19D2CB1F6B9}"/>
                </a:ext>
              </a:extLst>
            </p:cNvPr>
            <p:cNvSpPr>
              <a:spLocks/>
            </p:cNvSpPr>
            <p:nvPr/>
          </p:nvSpPr>
          <p:spPr bwMode="auto">
            <a:xfrm>
              <a:off x="9491015" y="57204"/>
              <a:ext cx="293832" cy="322800"/>
            </a:xfrm>
            <a:custGeom>
              <a:avLst/>
              <a:gdLst>
                <a:gd name="T0" fmla="*/ 142 w 142"/>
                <a:gd name="T1" fmla="*/ 113 h 156"/>
                <a:gd name="T2" fmla="*/ 64 w 142"/>
                <a:gd name="T3" fmla="*/ 156 h 156"/>
                <a:gd name="T4" fmla="*/ 0 w 142"/>
                <a:gd name="T5" fmla="*/ 43 h 156"/>
                <a:gd name="T6" fmla="*/ 78 w 142"/>
                <a:gd name="T7" fmla="*/ 0 h 156"/>
                <a:gd name="T8" fmla="*/ 142 w 142"/>
                <a:gd name="T9" fmla="*/ 113 h 156"/>
              </a:gdLst>
              <a:ahLst/>
              <a:cxnLst>
                <a:cxn ang="0">
                  <a:pos x="T0" y="T1"/>
                </a:cxn>
                <a:cxn ang="0">
                  <a:pos x="T2" y="T3"/>
                </a:cxn>
                <a:cxn ang="0">
                  <a:pos x="T4" y="T5"/>
                </a:cxn>
                <a:cxn ang="0">
                  <a:pos x="T6" y="T7"/>
                </a:cxn>
                <a:cxn ang="0">
                  <a:pos x="T8" y="T9"/>
                </a:cxn>
              </a:cxnLst>
              <a:rect l="0" t="0" r="r" b="b"/>
              <a:pathLst>
                <a:path w="142" h="156">
                  <a:moveTo>
                    <a:pt x="142" y="113"/>
                  </a:moveTo>
                  <a:lnTo>
                    <a:pt x="64" y="156"/>
                  </a:lnTo>
                  <a:lnTo>
                    <a:pt x="0" y="43"/>
                  </a:lnTo>
                  <a:lnTo>
                    <a:pt x="78" y="0"/>
                  </a:lnTo>
                  <a:lnTo>
                    <a:pt x="142" y="113"/>
                  </a:ln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8" name="Freeform 433">
              <a:extLst>
                <a:ext uri="{FF2B5EF4-FFF2-40B4-BE49-F238E27FC236}">
                  <a16:creationId xmlns:a16="http://schemas.microsoft.com/office/drawing/2014/main" xmlns="" id="{1D5F73D6-2F78-4F3F-9679-24B8997ADDD2}"/>
                </a:ext>
              </a:extLst>
            </p:cNvPr>
            <p:cNvSpPr>
              <a:spLocks/>
            </p:cNvSpPr>
            <p:nvPr/>
          </p:nvSpPr>
          <p:spPr bwMode="auto">
            <a:xfrm>
              <a:off x="8965430" y="348967"/>
              <a:ext cx="293832" cy="324870"/>
            </a:xfrm>
            <a:custGeom>
              <a:avLst/>
              <a:gdLst>
                <a:gd name="T0" fmla="*/ 142 w 142"/>
                <a:gd name="T1" fmla="*/ 114 h 157"/>
                <a:gd name="T2" fmla="*/ 63 w 142"/>
                <a:gd name="T3" fmla="*/ 157 h 157"/>
                <a:gd name="T4" fmla="*/ 0 w 142"/>
                <a:gd name="T5" fmla="*/ 44 h 157"/>
                <a:gd name="T6" fmla="*/ 78 w 142"/>
                <a:gd name="T7" fmla="*/ 0 h 157"/>
                <a:gd name="T8" fmla="*/ 142 w 142"/>
                <a:gd name="T9" fmla="*/ 114 h 157"/>
              </a:gdLst>
              <a:ahLst/>
              <a:cxnLst>
                <a:cxn ang="0">
                  <a:pos x="T0" y="T1"/>
                </a:cxn>
                <a:cxn ang="0">
                  <a:pos x="T2" y="T3"/>
                </a:cxn>
                <a:cxn ang="0">
                  <a:pos x="T4" y="T5"/>
                </a:cxn>
                <a:cxn ang="0">
                  <a:pos x="T6" y="T7"/>
                </a:cxn>
                <a:cxn ang="0">
                  <a:pos x="T8" y="T9"/>
                </a:cxn>
              </a:cxnLst>
              <a:rect l="0" t="0" r="r" b="b"/>
              <a:pathLst>
                <a:path w="142" h="157">
                  <a:moveTo>
                    <a:pt x="142" y="114"/>
                  </a:moveTo>
                  <a:lnTo>
                    <a:pt x="63" y="157"/>
                  </a:lnTo>
                  <a:lnTo>
                    <a:pt x="0" y="44"/>
                  </a:lnTo>
                  <a:lnTo>
                    <a:pt x="78" y="0"/>
                  </a:lnTo>
                  <a:lnTo>
                    <a:pt x="142" y="114"/>
                  </a:ln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9" name="Freeform 434">
              <a:extLst>
                <a:ext uri="{FF2B5EF4-FFF2-40B4-BE49-F238E27FC236}">
                  <a16:creationId xmlns:a16="http://schemas.microsoft.com/office/drawing/2014/main" xmlns="" id="{164D3E55-4D50-4C07-8BF3-6FC7D36B1D9A}"/>
                </a:ext>
              </a:extLst>
            </p:cNvPr>
            <p:cNvSpPr>
              <a:spLocks/>
            </p:cNvSpPr>
            <p:nvPr/>
          </p:nvSpPr>
          <p:spPr bwMode="auto">
            <a:xfrm>
              <a:off x="9141315" y="251712"/>
              <a:ext cx="293832" cy="322800"/>
            </a:xfrm>
            <a:custGeom>
              <a:avLst/>
              <a:gdLst>
                <a:gd name="T0" fmla="*/ 142 w 142"/>
                <a:gd name="T1" fmla="*/ 113 h 156"/>
                <a:gd name="T2" fmla="*/ 63 w 142"/>
                <a:gd name="T3" fmla="*/ 156 h 156"/>
                <a:gd name="T4" fmla="*/ 0 w 142"/>
                <a:gd name="T5" fmla="*/ 44 h 156"/>
                <a:gd name="T6" fmla="*/ 78 w 142"/>
                <a:gd name="T7" fmla="*/ 0 h 156"/>
                <a:gd name="T8" fmla="*/ 142 w 142"/>
                <a:gd name="T9" fmla="*/ 113 h 156"/>
              </a:gdLst>
              <a:ahLst/>
              <a:cxnLst>
                <a:cxn ang="0">
                  <a:pos x="T0" y="T1"/>
                </a:cxn>
                <a:cxn ang="0">
                  <a:pos x="T2" y="T3"/>
                </a:cxn>
                <a:cxn ang="0">
                  <a:pos x="T4" y="T5"/>
                </a:cxn>
                <a:cxn ang="0">
                  <a:pos x="T6" y="T7"/>
                </a:cxn>
                <a:cxn ang="0">
                  <a:pos x="T8" y="T9"/>
                </a:cxn>
              </a:cxnLst>
              <a:rect l="0" t="0" r="r" b="b"/>
              <a:pathLst>
                <a:path w="142" h="156">
                  <a:moveTo>
                    <a:pt x="142" y="113"/>
                  </a:moveTo>
                  <a:lnTo>
                    <a:pt x="63" y="156"/>
                  </a:lnTo>
                  <a:lnTo>
                    <a:pt x="0" y="44"/>
                  </a:lnTo>
                  <a:lnTo>
                    <a:pt x="78" y="0"/>
                  </a:lnTo>
                  <a:lnTo>
                    <a:pt x="142" y="113"/>
                  </a:ln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0" name="Freeform 435">
              <a:extLst>
                <a:ext uri="{FF2B5EF4-FFF2-40B4-BE49-F238E27FC236}">
                  <a16:creationId xmlns:a16="http://schemas.microsoft.com/office/drawing/2014/main" xmlns="" id="{43E36B1F-AF4A-4040-AB38-A7F65E9B9FA4}"/>
                </a:ext>
              </a:extLst>
            </p:cNvPr>
            <p:cNvSpPr>
              <a:spLocks/>
            </p:cNvSpPr>
            <p:nvPr/>
          </p:nvSpPr>
          <p:spPr bwMode="auto">
            <a:xfrm>
              <a:off x="9317201" y="154459"/>
              <a:ext cx="293832" cy="322800"/>
            </a:xfrm>
            <a:custGeom>
              <a:avLst/>
              <a:gdLst>
                <a:gd name="T0" fmla="*/ 142 w 142"/>
                <a:gd name="T1" fmla="*/ 113 h 156"/>
                <a:gd name="T2" fmla="*/ 63 w 142"/>
                <a:gd name="T3" fmla="*/ 156 h 156"/>
                <a:gd name="T4" fmla="*/ 0 w 142"/>
                <a:gd name="T5" fmla="*/ 43 h 156"/>
                <a:gd name="T6" fmla="*/ 78 w 142"/>
                <a:gd name="T7" fmla="*/ 0 h 156"/>
                <a:gd name="T8" fmla="*/ 142 w 142"/>
                <a:gd name="T9" fmla="*/ 113 h 156"/>
              </a:gdLst>
              <a:ahLst/>
              <a:cxnLst>
                <a:cxn ang="0">
                  <a:pos x="T0" y="T1"/>
                </a:cxn>
                <a:cxn ang="0">
                  <a:pos x="T2" y="T3"/>
                </a:cxn>
                <a:cxn ang="0">
                  <a:pos x="T4" y="T5"/>
                </a:cxn>
                <a:cxn ang="0">
                  <a:pos x="T6" y="T7"/>
                </a:cxn>
                <a:cxn ang="0">
                  <a:pos x="T8" y="T9"/>
                </a:cxn>
              </a:cxnLst>
              <a:rect l="0" t="0" r="r" b="b"/>
              <a:pathLst>
                <a:path w="142" h="156">
                  <a:moveTo>
                    <a:pt x="142" y="113"/>
                  </a:moveTo>
                  <a:lnTo>
                    <a:pt x="63" y="156"/>
                  </a:lnTo>
                  <a:lnTo>
                    <a:pt x="0" y="43"/>
                  </a:lnTo>
                  <a:lnTo>
                    <a:pt x="78" y="0"/>
                  </a:lnTo>
                  <a:lnTo>
                    <a:pt x="142" y="113"/>
                  </a:ln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1" name="Freeform 436">
              <a:extLst>
                <a:ext uri="{FF2B5EF4-FFF2-40B4-BE49-F238E27FC236}">
                  <a16:creationId xmlns:a16="http://schemas.microsoft.com/office/drawing/2014/main" xmlns="" id="{AFF0DC07-C84D-4D53-82C0-52A88D679637}"/>
                </a:ext>
              </a:extLst>
            </p:cNvPr>
            <p:cNvSpPr>
              <a:spLocks/>
            </p:cNvSpPr>
            <p:nvPr/>
          </p:nvSpPr>
          <p:spPr bwMode="auto">
            <a:xfrm>
              <a:off x="9491015" y="57203"/>
              <a:ext cx="285555" cy="258655"/>
            </a:xfrm>
            <a:custGeom>
              <a:avLst/>
              <a:gdLst>
                <a:gd name="T0" fmla="*/ 100 w 297"/>
                <a:gd name="T1" fmla="*/ 272 h 272"/>
                <a:gd name="T2" fmla="*/ 0 w 297"/>
                <a:gd name="T3" fmla="*/ 94 h 272"/>
                <a:gd name="T4" fmla="*/ 168 w 297"/>
                <a:gd name="T5" fmla="*/ 0 h 272"/>
                <a:gd name="T6" fmla="*/ 297 w 297"/>
                <a:gd name="T7" fmla="*/ 229 h 272"/>
                <a:gd name="T8" fmla="*/ 273 w 297"/>
                <a:gd name="T9" fmla="*/ 234 h 272"/>
                <a:gd name="T10" fmla="*/ 204 w 297"/>
                <a:gd name="T11" fmla="*/ 249 h 272"/>
                <a:gd name="T12" fmla="*/ 100 w 297"/>
                <a:gd name="T13" fmla="*/ 272 h 272"/>
              </a:gdLst>
              <a:ahLst/>
              <a:cxnLst>
                <a:cxn ang="0">
                  <a:pos x="T0" y="T1"/>
                </a:cxn>
                <a:cxn ang="0">
                  <a:pos x="T2" y="T3"/>
                </a:cxn>
                <a:cxn ang="0">
                  <a:pos x="T4" y="T5"/>
                </a:cxn>
                <a:cxn ang="0">
                  <a:pos x="T6" y="T7"/>
                </a:cxn>
                <a:cxn ang="0">
                  <a:pos x="T8" y="T9"/>
                </a:cxn>
                <a:cxn ang="0">
                  <a:pos x="T10" y="T11"/>
                </a:cxn>
                <a:cxn ang="0">
                  <a:pos x="T12" y="T13"/>
                </a:cxn>
              </a:cxnLst>
              <a:rect l="0" t="0" r="r" b="b"/>
              <a:pathLst>
                <a:path w="297" h="272">
                  <a:moveTo>
                    <a:pt x="100" y="272"/>
                  </a:moveTo>
                  <a:lnTo>
                    <a:pt x="0" y="94"/>
                  </a:lnTo>
                  <a:lnTo>
                    <a:pt x="168" y="0"/>
                  </a:lnTo>
                  <a:lnTo>
                    <a:pt x="297" y="229"/>
                  </a:lnTo>
                  <a:cubicBezTo>
                    <a:pt x="289" y="231"/>
                    <a:pt x="281" y="233"/>
                    <a:pt x="273" y="234"/>
                  </a:cubicBezTo>
                  <a:cubicBezTo>
                    <a:pt x="250" y="239"/>
                    <a:pt x="227" y="244"/>
                    <a:pt x="204" y="249"/>
                  </a:cubicBezTo>
                  <a:cubicBezTo>
                    <a:pt x="169" y="257"/>
                    <a:pt x="134" y="265"/>
                    <a:pt x="100" y="272"/>
                  </a:cubicBezTo>
                </a:path>
              </a:pathLst>
            </a:custGeom>
            <a:solidFill>
              <a:srgbClr val="841D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2" name="Freeform 437">
              <a:extLst>
                <a:ext uri="{FF2B5EF4-FFF2-40B4-BE49-F238E27FC236}">
                  <a16:creationId xmlns:a16="http://schemas.microsoft.com/office/drawing/2014/main" xmlns="" id="{FB7C4103-E065-43A5-84D1-ECB8088ED047}"/>
                </a:ext>
              </a:extLst>
            </p:cNvPr>
            <p:cNvSpPr>
              <a:spLocks/>
            </p:cNvSpPr>
            <p:nvPr/>
          </p:nvSpPr>
          <p:spPr bwMode="auto">
            <a:xfrm>
              <a:off x="8965430" y="348967"/>
              <a:ext cx="194508" cy="103462"/>
            </a:xfrm>
            <a:custGeom>
              <a:avLst/>
              <a:gdLst>
                <a:gd name="T0" fmla="*/ 6 w 203"/>
                <a:gd name="T1" fmla="*/ 107 h 107"/>
                <a:gd name="T2" fmla="*/ 0 w 203"/>
                <a:gd name="T3" fmla="*/ 95 h 107"/>
                <a:gd name="T4" fmla="*/ 168 w 203"/>
                <a:gd name="T5" fmla="*/ 0 h 107"/>
                <a:gd name="T6" fmla="*/ 203 w 203"/>
                <a:gd name="T7" fmla="*/ 63 h 107"/>
                <a:gd name="T8" fmla="*/ 161 w 203"/>
                <a:gd name="T9" fmla="*/ 72 h 107"/>
                <a:gd name="T10" fmla="*/ 6 w 203"/>
                <a:gd name="T11" fmla="*/ 107 h 107"/>
              </a:gdLst>
              <a:ahLst/>
              <a:cxnLst>
                <a:cxn ang="0">
                  <a:pos x="T0" y="T1"/>
                </a:cxn>
                <a:cxn ang="0">
                  <a:pos x="T2" y="T3"/>
                </a:cxn>
                <a:cxn ang="0">
                  <a:pos x="T4" y="T5"/>
                </a:cxn>
                <a:cxn ang="0">
                  <a:pos x="T6" y="T7"/>
                </a:cxn>
                <a:cxn ang="0">
                  <a:pos x="T8" y="T9"/>
                </a:cxn>
                <a:cxn ang="0">
                  <a:pos x="T10" y="T11"/>
                </a:cxn>
              </a:cxnLst>
              <a:rect l="0" t="0" r="r" b="b"/>
              <a:pathLst>
                <a:path w="203" h="107">
                  <a:moveTo>
                    <a:pt x="6" y="107"/>
                  </a:moveTo>
                  <a:lnTo>
                    <a:pt x="0" y="95"/>
                  </a:lnTo>
                  <a:lnTo>
                    <a:pt x="168" y="0"/>
                  </a:lnTo>
                  <a:lnTo>
                    <a:pt x="203" y="63"/>
                  </a:lnTo>
                  <a:cubicBezTo>
                    <a:pt x="189" y="66"/>
                    <a:pt x="175" y="69"/>
                    <a:pt x="161" y="72"/>
                  </a:cubicBezTo>
                  <a:cubicBezTo>
                    <a:pt x="105" y="85"/>
                    <a:pt x="53" y="96"/>
                    <a:pt x="6" y="107"/>
                  </a:cubicBezTo>
                </a:path>
              </a:pathLst>
            </a:custGeom>
            <a:solidFill>
              <a:srgbClr val="D82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3" name="Freeform 438">
              <a:extLst>
                <a:ext uri="{FF2B5EF4-FFF2-40B4-BE49-F238E27FC236}">
                  <a16:creationId xmlns:a16="http://schemas.microsoft.com/office/drawing/2014/main" xmlns="" id="{082E136D-98EC-4417-BF0C-DFB07E72FCED}"/>
                </a:ext>
              </a:extLst>
            </p:cNvPr>
            <p:cNvSpPr>
              <a:spLocks/>
            </p:cNvSpPr>
            <p:nvPr/>
          </p:nvSpPr>
          <p:spPr bwMode="auto">
            <a:xfrm>
              <a:off x="9141315" y="251712"/>
              <a:ext cx="223478" cy="153124"/>
            </a:xfrm>
            <a:custGeom>
              <a:avLst/>
              <a:gdLst>
                <a:gd name="T0" fmla="*/ 37 w 234"/>
                <a:gd name="T1" fmla="*/ 161 h 161"/>
                <a:gd name="T2" fmla="*/ 0 w 234"/>
                <a:gd name="T3" fmla="*/ 94 h 161"/>
                <a:gd name="T4" fmla="*/ 168 w 234"/>
                <a:gd name="T5" fmla="*/ 0 h 161"/>
                <a:gd name="T6" fmla="*/ 234 w 234"/>
                <a:gd name="T7" fmla="*/ 118 h 161"/>
                <a:gd name="T8" fmla="*/ 37 w 234"/>
                <a:gd name="T9" fmla="*/ 161 h 161"/>
              </a:gdLst>
              <a:ahLst/>
              <a:cxnLst>
                <a:cxn ang="0">
                  <a:pos x="T0" y="T1"/>
                </a:cxn>
                <a:cxn ang="0">
                  <a:pos x="T2" y="T3"/>
                </a:cxn>
                <a:cxn ang="0">
                  <a:pos x="T4" y="T5"/>
                </a:cxn>
                <a:cxn ang="0">
                  <a:pos x="T6" y="T7"/>
                </a:cxn>
                <a:cxn ang="0">
                  <a:pos x="T8" y="T9"/>
                </a:cxn>
              </a:cxnLst>
              <a:rect l="0" t="0" r="r" b="b"/>
              <a:pathLst>
                <a:path w="234" h="161">
                  <a:moveTo>
                    <a:pt x="37" y="161"/>
                  </a:moveTo>
                  <a:lnTo>
                    <a:pt x="0" y="94"/>
                  </a:lnTo>
                  <a:lnTo>
                    <a:pt x="168" y="0"/>
                  </a:lnTo>
                  <a:lnTo>
                    <a:pt x="234" y="118"/>
                  </a:lnTo>
                  <a:cubicBezTo>
                    <a:pt x="164" y="133"/>
                    <a:pt x="99" y="148"/>
                    <a:pt x="37" y="161"/>
                  </a:cubicBezTo>
                </a:path>
              </a:pathLst>
            </a:custGeom>
            <a:solidFill>
              <a:srgbClr val="BC28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4" name="Freeform 439">
              <a:extLst>
                <a:ext uri="{FF2B5EF4-FFF2-40B4-BE49-F238E27FC236}">
                  <a16:creationId xmlns:a16="http://schemas.microsoft.com/office/drawing/2014/main" xmlns="" id="{C975CEB8-BC95-45BC-A016-71AA01FB18D4}"/>
                </a:ext>
              </a:extLst>
            </p:cNvPr>
            <p:cNvSpPr>
              <a:spLocks/>
            </p:cNvSpPr>
            <p:nvPr/>
          </p:nvSpPr>
          <p:spPr bwMode="auto">
            <a:xfrm>
              <a:off x="9317201" y="154459"/>
              <a:ext cx="254516" cy="206924"/>
            </a:xfrm>
            <a:custGeom>
              <a:avLst/>
              <a:gdLst>
                <a:gd name="T0" fmla="*/ 69 w 266"/>
                <a:gd name="T1" fmla="*/ 217 h 217"/>
                <a:gd name="T2" fmla="*/ 0 w 266"/>
                <a:gd name="T3" fmla="*/ 94 h 217"/>
                <a:gd name="T4" fmla="*/ 168 w 266"/>
                <a:gd name="T5" fmla="*/ 0 h 217"/>
                <a:gd name="T6" fmla="*/ 266 w 266"/>
                <a:gd name="T7" fmla="*/ 174 h 217"/>
                <a:gd name="T8" fmla="*/ 254 w 266"/>
                <a:gd name="T9" fmla="*/ 176 h 217"/>
                <a:gd name="T10" fmla="*/ 69 w 266"/>
                <a:gd name="T11" fmla="*/ 217 h 217"/>
              </a:gdLst>
              <a:ahLst/>
              <a:cxnLst>
                <a:cxn ang="0">
                  <a:pos x="T0" y="T1"/>
                </a:cxn>
                <a:cxn ang="0">
                  <a:pos x="T2" y="T3"/>
                </a:cxn>
                <a:cxn ang="0">
                  <a:pos x="T4" y="T5"/>
                </a:cxn>
                <a:cxn ang="0">
                  <a:pos x="T6" y="T7"/>
                </a:cxn>
                <a:cxn ang="0">
                  <a:pos x="T8" y="T9"/>
                </a:cxn>
                <a:cxn ang="0">
                  <a:pos x="T10" y="T11"/>
                </a:cxn>
              </a:cxnLst>
              <a:rect l="0" t="0" r="r" b="b"/>
              <a:pathLst>
                <a:path w="266" h="217">
                  <a:moveTo>
                    <a:pt x="69" y="217"/>
                  </a:moveTo>
                  <a:lnTo>
                    <a:pt x="0" y="94"/>
                  </a:lnTo>
                  <a:lnTo>
                    <a:pt x="168" y="0"/>
                  </a:lnTo>
                  <a:lnTo>
                    <a:pt x="266" y="174"/>
                  </a:lnTo>
                  <a:cubicBezTo>
                    <a:pt x="262" y="175"/>
                    <a:pt x="258" y="176"/>
                    <a:pt x="254" y="176"/>
                  </a:cubicBezTo>
                  <a:cubicBezTo>
                    <a:pt x="190" y="191"/>
                    <a:pt x="128" y="204"/>
                    <a:pt x="69" y="217"/>
                  </a:cubicBezTo>
                  <a:close/>
                </a:path>
              </a:pathLst>
            </a:custGeom>
            <a:solidFill>
              <a:srgbClr val="A022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5" name="Freeform 440">
              <a:extLst>
                <a:ext uri="{FF2B5EF4-FFF2-40B4-BE49-F238E27FC236}">
                  <a16:creationId xmlns:a16="http://schemas.microsoft.com/office/drawing/2014/main" xmlns="" id="{569907BB-B89A-4180-B260-0B7E4196E63B}"/>
                </a:ext>
              </a:extLst>
            </p:cNvPr>
            <p:cNvSpPr>
              <a:spLocks/>
            </p:cNvSpPr>
            <p:nvPr/>
          </p:nvSpPr>
          <p:spPr bwMode="auto">
            <a:xfrm>
              <a:off x="8735746" y="270337"/>
              <a:ext cx="1154633" cy="550417"/>
            </a:xfrm>
            <a:custGeom>
              <a:avLst/>
              <a:gdLst>
                <a:gd name="T0" fmla="*/ 4 w 1202"/>
                <a:gd name="T1" fmla="*/ 277 h 577"/>
                <a:gd name="T2" fmla="*/ 63 w 1202"/>
                <a:gd name="T3" fmla="*/ 547 h 577"/>
                <a:gd name="T4" fmla="*/ 104 w 1202"/>
                <a:gd name="T5" fmla="*/ 573 h 577"/>
                <a:gd name="T6" fmla="*/ 1172 w 1202"/>
                <a:gd name="T7" fmla="*/ 339 h 577"/>
                <a:gd name="T8" fmla="*/ 1198 w 1202"/>
                <a:gd name="T9" fmla="*/ 299 h 577"/>
                <a:gd name="T10" fmla="*/ 1139 w 1202"/>
                <a:gd name="T11" fmla="*/ 29 h 577"/>
                <a:gd name="T12" fmla="*/ 1099 w 1202"/>
                <a:gd name="T13" fmla="*/ 4 h 577"/>
                <a:gd name="T14" fmla="*/ 30 w 1202"/>
                <a:gd name="T15" fmla="*/ 237 h 577"/>
                <a:gd name="T16" fmla="*/ 4 w 1202"/>
                <a:gd name="T17" fmla="*/ 277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2" h="577">
                  <a:moveTo>
                    <a:pt x="4" y="277"/>
                  </a:moveTo>
                  <a:lnTo>
                    <a:pt x="63" y="547"/>
                  </a:lnTo>
                  <a:cubicBezTo>
                    <a:pt x="67" y="566"/>
                    <a:pt x="85" y="577"/>
                    <a:pt x="104" y="573"/>
                  </a:cubicBezTo>
                  <a:lnTo>
                    <a:pt x="1172" y="339"/>
                  </a:lnTo>
                  <a:cubicBezTo>
                    <a:pt x="1191" y="335"/>
                    <a:pt x="1202" y="317"/>
                    <a:pt x="1198" y="299"/>
                  </a:cubicBezTo>
                  <a:lnTo>
                    <a:pt x="1139" y="29"/>
                  </a:lnTo>
                  <a:cubicBezTo>
                    <a:pt x="1135" y="11"/>
                    <a:pt x="1117" y="0"/>
                    <a:pt x="1099" y="4"/>
                  </a:cubicBezTo>
                  <a:lnTo>
                    <a:pt x="30" y="237"/>
                  </a:lnTo>
                  <a:cubicBezTo>
                    <a:pt x="12" y="241"/>
                    <a:pt x="0" y="259"/>
                    <a:pt x="4" y="277"/>
                  </a:cubicBezTo>
                  <a:close/>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6" name="Freeform 441">
              <a:extLst>
                <a:ext uri="{FF2B5EF4-FFF2-40B4-BE49-F238E27FC236}">
                  <a16:creationId xmlns:a16="http://schemas.microsoft.com/office/drawing/2014/main" xmlns="" id="{C51368A6-3C2B-4761-8183-3A2365BE4498}"/>
                </a:ext>
              </a:extLst>
            </p:cNvPr>
            <p:cNvSpPr>
              <a:spLocks/>
            </p:cNvSpPr>
            <p:nvPr/>
          </p:nvSpPr>
          <p:spPr bwMode="auto">
            <a:xfrm>
              <a:off x="8737813" y="270339"/>
              <a:ext cx="1154633" cy="550417"/>
            </a:xfrm>
            <a:custGeom>
              <a:avLst/>
              <a:gdLst>
                <a:gd name="T0" fmla="*/ 0 w 1201"/>
                <a:gd name="T1" fmla="*/ 271 h 577"/>
                <a:gd name="T2" fmla="*/ 21 w 1201"/>
                <a:gd name="T3" fmla="*/ 240 h 577"/>
                <a:gd name="T4" fmla="*/ 89 w 1201"/>
                <a:gd name="T5" fmla="*/ 224 h 577"/>
                <a:gd name="T6" fmla="*/ 856 w 1201"/>
                <a:gd name="T7" fmla="*/ 54 h 577"/>
                <a:gd name="T8" fmla="*/ 1057 w 1201"/>
                <a:gd name="T9" fmla="*/ 10 h 577"/>
                <a:gd name="T10" fmla="*/ 1110 w 1201"/>
                <a:gd name="T11" fmla="*/ 2 h 577"/>
                <a:gd name="T12" fmla="*/ 1138 w 1201"/>
                <a:gd name="T13" fmla="*/ 26 h 577"/>
                <a:gd name="T14" fmla="*/ 1150 w 1201"/>
                <a:gd name="T15" fmla="*/ 80 h 577"/>
                <a:gd name="T16" fmla="*/ 1198 w 1201"/>
                <a:gd name="T17" fmla="*/ 300 h 577"/>
                <a:gd name="T18" fmla="*/ 1166 w 1201"/>
                <a:gd name="T19" fmla="*/ 344 h 577"/>
                <a:gd name="T20" fmla="*/ 1074 w 1201"/>
                <a:gd name="T21" fmla="*/ 364 h 577"/>
                <a:gd name="T22" fmla="*/ 660 w 1201"/>
                <a:gd name="T23" fmla="*/ 454 h 577"/>
                <a:gd name="T24" fmla="*/ 109 w 1201"/>
                <a:gd name="T25" fmla="*/ 574 h 577"/>
                <a:gd name="T26" fmla="*/ 86 w 1201"/>
                <a:gd name="T27" fmla="*/ 576 h 577"/>
                <a:gd name="T28" fmla="*/ 58 w 1201"/>
                <a:gd name="T29" fmla="*/ 545 h 577"/>
                <a:gd name="T30" fmla="*/ 25 w 1201"/>
                <a:gd name="T31" fmla="*/ 392 h 577"/>
                <a:gd name="T32" fmla="*/ 3 w 1201"/>
                <a:gd name="T33" fmla="*/ 286 h 577"/>
                <a:gd name="T34" fmla="*/ 3 w 1201"/>
                <a:gd name="T35" fmla="*/ 286 h 577"/>
                <a:gd name="T36" fmla="*/ 27 w 1201"/>
                <a:gd name="T37" fmla="*/ 391 h 577"/>
                <a:gd name="T38" fmla="*/ 61 w 1201"/>
                <a:gd name="T39" fmla="*/ 544 h 577"/>
                <a:gd name="T40" fmla="*/ 87 w 1201"/>
                <a:gd name="T41" fmla="*/ 572 h 577"/>
                <a:gd name="T42" fmla="*/ 201 w 1201"/>
                <a:gd name="T43" fmla="*/ 550 h 577"/>
                <a:gd name="T44" fmla="*/ 930 w 1201"/>
                <a:gd name="T45" fmla="*/ 390 h 577"/>
                <a:gd name="T46" fmla="*/ 1146 w 1201"/>
                <a:gd name="T47" fmla="*/ 342 h 577"/>
                <a:gd name="T48" fmla="*/ 1181 w 1201"/>
                <a:gd name="T49" fmla="*/ 332 h 577"/>
                <a:gd name="T50" fmla="*/ 1160 w 1201"/>
                <a:gd name="T51" fmla="*/ 153 h 577"/>
                <a:gd name="T52" fmla="*/ 1137 w 1201"/>
                <a:gd name="T53" fmla="*/ 45 h 577"/>
                <a:gd name="T54" fmla="*/ 1124 w 1201"/>
                <a:gd name="T55" fmla="*/ 14 h 577"/>
                <a:gd name="T56" fmla="*/ 1058 w 1201"/>
                <a:gd name="T57" fmla="*/ 16 h 577"/>
                <a:gd name="T58" fmla="*/ 857 w 1201"/>
                <a:gd name="T59" fmla="*/ 60 h 577"/>
                <a:gd name="T60" fmla="*/ 89 w 1201"/>
                <a:gd name="T61" fmla="*/ 226 h 577"/>
                <a:gd name="T62" fmla="*/ 21 w 1201"/>
                <a:gd name="T63" fmla="*/ 241 h 577"/>
                <a:gd name="T64" fmla="*/ 1 w 1201"/>
                <a:gd name="T65" fmla="*/ 271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01" h="577">
                  <a:moveTo>
                    <a:pt x="1" y="278"/>
                  </a:moveTo>
                  <a:cubicBezTo>
                    <a:pt x="1" y="278"/>
                    <a:pt x="0" y="276"/>
                    <a:pt x="0" y="271"/>
                  </a:cubicBezTo>
                  <a:cubicBezTo>
                    <a:pt x="0" y="266"/>
                    <a:pt x="1" y="258"/>
                    <a:pt x="8" y="250"/>
                  </a:cubicBezTo>
                  <a:cubicBezTo>
                    <a:pt x="11" y="246"/>
                    <a:pt x="15" y="242"/>
                    <a:pt x="21" y="240"/>
                  </a:cubicBezTo>
                  <a:cubicBezTo>
                    <a:pt x="26" y="237"/>
                    <a:pt x="33" y="236"/>
                    <a:pt x="40" y="235"/>
                  </a:cubicBezTo>
                  <a:cubicBezTo>
                    <a:pt x="54" y="231"/>
                    <a:pt x="70" y="228"/>
                    <a:pt x="89" y="224"/>
                  </a:cubicBezTo>
                  <a:cubicBezTo>
                    <a:pt x="162" y="207"/>
                    <a:pt x="267" y="184"/>
                    <a:pt x="397" y="155"/>
                  </a:cubicBezTo>
                  <a:cubicBezTo>
                    <a:pt x="528" y="127"/>
                    <a:pt x="683" y="92"/>
                    <a:pt x="856" y="54"/>
                  </a:cubicBezTo>
                  <a:cubicBezTo>
                    <a:pt x="899" y="45"/>
                    <a:pt x="943" y="35"/>
                    <a:pt x="988" y="25"/>
                  </a:cubicBezTo>
                  <a:cubicBezTo>
                    <a:pt x="1011" y="20"/>
                    <a:pt x="1034" y="15"/>
                    <a:pt x="1057" y="10"/>
                  </a:cubicBezTo>
                  <a:cubicBezTo>
                    <a:pt x="1068" y="8"/>
                    <a:pt x="1080" y="5"/>
                    <a:pt x="1091" y="3"/>
                  </a:cubicBezTo>
                  <a:cubicBezTo>
                    <a:pt x="1097" y="1"/>
                    <a:pt x="1104" y="0"/>
                    <a:pt x="1110" y="2"/>
                  </a:cubicBezTo>
                  <a:cubicBezTo>
                    <a:pt x="1117" y="3"/>
                    <a:pt x="1123" y="6"/>
                    <a:pt x="1128" y="10"/>
                  </a:cubicBezTo>
                  <a:cubicBezTo>
                    <a:pt x="1133" y="14"/>
                    <a:pt x="1136" y="20"/>
                    <a:pt x="1138" y="26"/>
                  </a:cubicBezTo>
                  <a:cubicBezTo>
                    <a:pt x="1140" y="33"/>
                    <a:pt x="1141" y="38"/>
                    <a:pt x="1142" y="44"/>
                  </a:cubicBezTo>
                  <a:cubicBezTo>
                    <a:pt x="1145" y="56"/>
                    <a:pt x="1148" y="68"/>
                    <a:pt x="1150" y="80"/>
                  </a:cubicBezTo>
                  <a:cubicBezTo>
                    <a:pt x="1155" y="104"/>
                    <a:pt x="1161" y="128"/>
                    <a:pt x="1166" y="152"/>
                  </a:cubicBezTo>
                  <a:cubicBezTo>
                    <a:pt x="1177" y="201"/>
                    <a:pt x="1187" y="250"/>
                    <a:pt x="1198" y="300"/>
                  </a:cubicBezTo>
                  <a:cubicBezTo>
                    <a:pt x="1201" y="313"/>
                    <a:pt x="1196" y="328"/>
                    <a:pt x="1185" y="336"/>
                  </a:cubicBezTo>
                  <a:cubicBezTo>
                    <a:pt x="1179" y="341"/>
                    <a:pt x="1172" y="343"/>
                    <a:pt x="1166" y="344"/>
                  </a:cubicBezTo>
                  <a:lnTo>
                    <a:pt x="1148" y="348"/>
                  </a:lnTo>
                  <a:cubicBezTo>
                    <a:pt x="1123" y="354"/>
                    <a:pt x="1099" y="359"/>
                    <a:pt x="1074" y="364"/>
                  </a:cubicBezTo>
                  <a:cubicBezTo>
                    <a:pt x="1026" y="375"/>
                    <a:pt x="978" y="385"/>
                    <a:pt x="931" y="395"/>
                  </a:cubicBezTo>
                  <a:cubicBezTo>
                    <a:pt x="837" y="416"/>
                    <a:pt x="747" y="436"/>
                    <a:pt x="660" y="454"/>
                  </a:cubicBezTo>
                  <a:cubicBezTo>
                    <a:pt x="488" y="492"/>
                    <a:pt x="332" y="526"/>
                    <a:pt x="202" y="554"/>
                  </a:cubicBezTo>
                  <a:cubicBezTo>
                    <a:pt x="169" y="561"/>
                    <a:pt x="138" y="568"/>
                    <a:pt x="109" y="574"/>
                  </a:cubicBezTo>
                  <a:cubicBezTo>
                    <a:pt x="105" y="575"/>
                    <a:pt x="101" y="576"/>
                    <a:pt x="97" y="576"/>
                  </a:cubicBezTo>
                  <a:cubicBezTo>
                    <a:pt x="94" y="577"/>
                    <a:pt x="90" y="577"/>
                    <a:pt x="86" y="576"/>
                  </a:cubicBezTo>
                  <a:cubicBezTo>
                    <a:pt x="78" y="574"/>
                    <a:pt x="72" y="570"/>
                    <a:pt x="67" y="564"/>
                  </a:cubicBezTo>
                  <a:cubicBezTo>
                    <a:pt x="62" y="559"/>
                    <a:pt x="59" y="552"/>
                    <a:pt x="58" y="545"/>
                  </a:cubicBezTo>
                  <a:cubicBezTo>
                    <a:pt x="56" y="538"/>
                    <a:pt x="55" y="532"/>
                    <a:pt x="54" y="525"/>
                  </a:cubicBezTo>
                  <a:cubicBezTo>
                    <a:pt x="42" y="473"/>
                    <a:pt x="33" y="429"/>
                    <a:pt x="25" y="392"/>
                  </a:cubicBezTo>
                  <a:cubicBezTo>
                    <a:pt x="17" y="356"/>
                    <a:pt x="11" y="327"/>
                    <a:pt x="7" y="308"/>
                  </a:cubicBezTo>
                  <a:cubicBezTo>
                    <a:pt x="5" y="298"/>
                    <a:pt x="4" y="291"/>
                    <a:pt x="3" y="286"/>
                  </a:cubicBezTo>
                  <a:cubicBezTo>
                    <a:pt x="2" y="281"/>
                    <a:pt x="1" y="278"/>
                    <a:pt x="1" y="278"/>
                  </a:cubicBezTo>
                  <a:cubicBezTo>
                    <a:pt x="1" y="278"/>
                    <a:pt x="2" y="281"/>
                    <a:pt x="3" y="286"/>
                  </a:cubicBezTo>
                  <a:cubicBezTo>
                    <a:pt x="4" y="291"/>
                    <a:pt x="6" y="298"/>
                    <a:pt x="8" y="308"/>
                  </a:cubicBezTo>
                  <a:cubicBezTo>
                    <a:pt x="13" y="327"/>
                    <a:pt x="19" y="355"/>
                    <a:pt x="27" y="391"/>
                  </a:cubicBezTo>
                  <a:cubicBezTo>
                    <a:pt x="35" y="428"/>
                    <a:pt x="45" y="473"/>
                    <a:pt x="57" y="524"/>
                  </a:cubicBezTo>
                  <a:cubicBezTo>
                    <a:pt x="58" y="531"/>
                    <a:pt x="60" y="537"/>
                    <a:pt x="61" y="544"/>
                  </a:cubicBezTo>
                  <a:cubicBezTo>
                    <a:pt x="62" y="551"/>
                    <a:pt x="65" y="557"/>
                    <a:pt x="69" y="562"/>
                  </a:cubicBezTo>
                  <a:cubicBezTo>
                    <a:pt x="74" y="567"/>
                    <a:pt x="80" y="571"/>
                    <a:pt x="87" y="572"/>
                  </a:cubicBezTo>
                  <a:cubicBezTo>
                    <a:pt x="94" y="574"/>
                    <a:pt x="100" y="572"/>
                    <a:pt x="108" y="571"/>
                  </a:cubicBezTo>
                  <a:cubicBezTo>
                    <a:pt x="137" y="564"/>
                    <a:pt x="168" y="557"/>
                    <a:pt x="201" y="550"/>
                  </a:cubicBezTo>
                  <a:cubicBezTo>
                    <a:pt x="331" y="521"/>
                    <a:pt x="487" y="487"/>
                    <a:pt x="659" y="449"/>
                  </a:cubicBezTo>
                  <a:cubicBezTo>
                    <a:pt x="746" y="430"/>
                    <a:pt x="836" y="410"/>
                    <a:pt x="930" y="390"/>
                  </a:cubicBezTo>
                  <a:cubicBezTo>
                    <a:pt x="977" y="380"/>
                    <a:pt x="1025" y="369"/>
                    <a:pt x="1073" y="358"/>
                  </a:cubicBezTo>
                  <a:cubicBezTo>
                    <a:pt x="1097" y="353"/>
                    <a:pt x="1122" y="348"/>
                    <a:pt x="1146" y="342"/>
                  </a:cubicBezTo>
                  <a:lnTo>
                    <a:pt x="1165" y="338"/>
                  </a:lnTo>
                  <a:cubicBezTo>
                    <a:pt x="1171" y="337"/>
                    <a:pt x="1176" y="335"/>
                    <a:pt x="1181" y="332"/>
                  </a:cubicBezTo>
                  <a:cubicBezTo>
                    <a:pt x="1190" y="325"/>
                    <a:pt x="1195" y="312"/>
                    <a:pt x="1193" y="301"/>
                  </a:cubicBezTo>
                  <a:cubicBezTo>
                    <a:pt x="1182" y="251"/>
                    <a:pt x="1171" y="202"/>
                    <a:pt x="1160" y="153"/>
                  </a:cubicBezTo>
                  <a:cubicBezTo>
                    <a:pt x="1155" y="129"/>
                    <a:pt x="1150" y="105"/>
                    <a:pt x="1145" y="81"/>
                  </a:cubicBezTo>
                  <a:cubicBezTo>
                    <a:pt x="1142" y="69"/>
                    <a:pt x="1139" y="57"/>
                    <a:pt x="1137" y="45"/>
                  </a:cubicBezTo>
                  <a:cubicBezTo>
                    <a:pt x="1135" y="40"/>
                    <a:pt x="1134" y="33"/>
                    <a:pt x="1133" y="28"/>
                  </a:cubicBezTo>
                  <a:cubicBezTo>
                    <a:pt x="1131" y="23"/>
                    <a:pt x="1128" y="18"/>
                    <a:pt x="1124" y="14"/>
                  </a:cubicBezTo>
                  <a:cubicBezTo>
                    <a:pt x="1115" y="7"/>
                    <a:pt x="1104" y="5"/>
                    <a:pt x="1093" y="8"/>
                  </a:cubicBezTo>
                  <a:cubicBezTo>
                    <a:pt x="1081" y="11"/>
                    <a:pt x="1069" y="13"/>
                    <a:pt x="1058" y="16"/>
                  </a:cubicBezTo>
                  <a:cubicBezTo>
                    <a:pt x="1035" y="21"/>
                    <a:pt x="1012" y="26"/>
                    <a:pt x="989" y="31"/>
                  </a:cubicBezTo>
                  <a:cubicBezTo>
                    <a:pt x="944" y="41"/>
                    <a:pt x="900" y="50"/>
                    <a:pt x="857" y="60"/>
                  </a:cubicBezTo>
                  <a:cubicBezTo>
                    <a:pt x="684" y="97"/>
                    <a:pt x="529" y="131"/>
                    <a:pt x="398" y="159"/>
                  </a:cubicBezTo>
                  <a:cubicBezTo>
                    <a:pt x="268" y="187"/>
                    <a:pt x="162" y="210"/>
                    <a:pt x="89" y="226"/>
                  </a:cubicBezTo>
                  <a:cubicBezTo>
                    <a:pt x="71" y="230"/>
                    <a:pt x="55" y="233"/>
                    <a:pt x="40" y="236"/>
                  </a:cubicBezTo>
                  <a:cubicBezTo>
                    <a:pt x="33" y="238"/>
                    <a:pt x="27" y="239"/>
                    <a:pt x="21" y="241"/>
                  </a:cubicBezTo>
                  <a:cubicBezTo>
                    <a:pt x="16" y="243"/>
                    <a:pt x="12" y="247"/>
                    <a:pt x="8" y="251"/>
                  </a:cubicBezTo>
                  <a:cubicBezTo>
                    <a:pt x="2" y="258"/>
                    <a:pt x="1" y="266"/>
                    <a:pt x="1" y="271"/>
                  </a:cubicBezTo>
                  <a:cubicBezTo>
                    <a:pt x="1" y="276"/>
                    <a:pt x="1" y="278"/>
                    <a:pt x="1" y="278"/>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7" name="Freeform 442">
              <a:extLst>
                <a:ext uri="{FF2B5EF4-FFF2-40B4-BE49-F238E27FC236}">
                  <a16:creationId xmlns:a16="http://schemas.microsoft.com/office/drawing/2014/main" xmlns="" id="{472969AA-D94A-4FFF-9DCD-3BF329438163}"/>
                </a:ext>
              </a:extLst>
            </p:cNvPr>
            <p:cNvSpPr>
              <a:spLocks/>
            </p:cNvSpPr>
            <p:nvPr/>
          </p:nvSpPr>
          <p:spPr bwMode="auto">
            <a:xfrm>
              <a:off x="8539163" y="535202"/>
              <a:ext cx="378670" cy="374532"/>
            </a:xfrm>
            <a:custGeom>
              <a:avLst/>
              <a:gdLst>
                <a:gd name="T0" fmla="*/ 206 w 394"/>
                <a:gd name="T1" fmla="*/ 1 h 393"/>
                <a:gd name="T2" fmla="*/ 169 w 394"/>
                <a:gd name="T3" fmla="*/ 6 h 393"/>
                <a:gd name="T4" fmla="*/ 80 w 394"/>
                <a:gd name="T5" fmla="*/ 49 h 393"/>
                <a:gd name="T6" fmla="*/ 13 w 394"/>
                <a:gd name="T7" fmla="*/ 176 h 393"/>
                <a:gd name="T8" fmla="*/ 80 w 394"/>
                <a:gd name="T9" fmla="*/ 336 h 393"/>
                <a:gd name="T10" fmla="*/ 163 w 394"/>
                <a:gd name="T11" fmla="*/ 376 h 393"/>
                <a:gd name="T12" fmla="*/ 249 w 394"/>
                <a:gd name="T13" fmla="*/ 373 h 393"/>
                <a:gd name="T14" fmla="*/ 318 w 394"/>
                <a:gd name="T15" fmla="*/ 337 h 393"/>
                <a:gd name="T16" fmla="*/ 363 w 394"/>
                <a:gd name="T17" fmla="*/ 285 h 393"/>
                <a:gd name="T18" fmla="*/ 389 w 394"/>
                <a:gd name="T19" fmla="*/ 189 h 393"/>
                <a:gd name="T20" fmla="*/ 388 w 394"/>
                <a:gd name="T21" fmla="*/ 174 h 393"/>
                <a:gd name="T22" fmla="*/ 387 w 394"/>
                <a:gd name="T23" fmla="*/ 162 h 393"/>
                <a:gd name="T24" fmla="*/ 386 w 394"/>
                <a:gd name="T25" fmla="*/ 152 h 393"/>
                <a:gd name="T26" fmla="*/ 389 w 394"/>
                <a:gd name="T27" fmla="*/ 162 h 393"/>
                <a:gd name="T28" fmla="*/ 392 w 394"/>
                <a:gd name="T29" fmla="*/ 173 h 393"/>
                <a:gd name="T30" fmla="*/ 393 w 394"/>
                <a:gd name="T31" fmla="*/ 189 h 393"/>
                <a:gd name="T32" fmla="*/ 370 w 394"/>
                <a:gd name="T33" fmla="*/ 289 h 393"/>
                <a:gd name="T34" fmla="*/ 324 w 394"/>
                <a:gd name="T35" fmla="*/ 345 h 393"/>
                <a:gd name="T36" fmla="*/ 252 w 394"/>
                <a:gd name="T37" fmla="*/ 383 h 393"/>
                <a:gd name="T38" fmla="*/ 161 w 394"/>
                <a:gd name="T39" fmla="*/ 387 h 393"/>
                <a:gd name="T40" fmla="*/ 72 w 394"/>
                <a:gd name="T41" fmla="*/ 345 h 393"/>
                <a:gd name="T42" fmla="*/ 38 w 394"/>
                <a:gd name="T43" fmla="*/ 308 h 393"/>
                <a:gd name="T44" fmla="*/ 15 w 394"/>
                <a:gd name="T45" fmla="*/ 265 h 393"/>
                <a:gd name="T46" fmla="*/ 3 w 394"/>
                <a:gd name="T47" fmla="*/ 175 h 393"/>
                <a:gd name="T48" fmla="*/ 28 w 394"/>
                <a:gd name="T49" fmla="*/ 97 h 393"/>
                <a:gd name="T50" fmla="*/ 74 w 394"/>
                <a:gd name="T51" fmla="*/ 42 h 393"/>
                <a:gd name="T52" fmla="*/ 168 w 394"/>
                <a:gd name="T53" fmla="*/ 2 h 393"/>
                <a:gd name="T54" fmla="*/ 196 w 394"/>
                <a:gd name="T55" fmla="*/ 0 h 393"/>
                <a:gd name="T56" fmla="*/ 206 w 394"/>
                <a:gd name="T57" fmla="*/ 1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4" h="393">
                  <a:moveTo>
                    <a:pt x="206" y="1"/>
                  </a:moveTo>
                  <a:cubicBezTo>
                    <a:pt x="206" y="3"/>
                    <a:pt x="193" y="2"/>
                    <a:pt x="169" y="6"/>
                  </a:cubicBezTo>
                  <a:cubicBezTo>
                    <a:pt x="146" y="11"/>
                    <a:pt x="112" y="21"/>
                    <a:pt x="80" y="49"/>
                  </a:cubicBezTo>
                  <a:cubicBezTo>
                    <a:pt x="48" y="75"/>
                    <a:pt x="18" y="121"/>
                    <a:pt x="13" y="176"/>
                  </a:cubicBezTo>
                  <a:cubicBezTo>
                    <a:pt x="8" y="231"/>
                    <a:pt x="30" y="295"/>
                    <a:pt x="80" y="336"/>
                  </a:cubicBezTo>
                  <a:cubicBezTo>
                    <a:pt x="104" y="357"/>
                    <a:pt x="134" y="369"/>
                    <a:pt x="163" y="376"/>
                  </a:cubicBezTo>
                  <a:cubicBezTo>
                    <a:pt x="192" y="382"/>
                    <a:pt x="222" y="380"/>
                    <a:pt x="249" y="373"/>
                  </a:cubicBezTo>
                  <a:cubicBezTo>
                    <a:pt x="275" y="366"/>
                    <a:pt x="299" y="353"/>
                    <a:pt x="318" y="337"/>
                  </a:cubicBezTo>
                  <a:cubicBezTo>
                    <a:pt x="337" y="322"/>
                    <a:pt x="352" y="303"/>
                    <a:pt x="363" y="285"/>
                  </a:cubicBezTo>
                  <a:cubicBezTo>
                    <a:pt x="384" y="248"/>
                    <a:pt x="389" y="213"/>
                    <a:pt x="389" y="189"/>
                  </a:cubicBezTo>
                  <a:cubicBezTo>
                    <a:pt x="388" y="184"/>
                    <a:pt x="388" y="178"/>
                    <a:pt x="388" y="174"/>
                  </a:cubicBezTo>
                  <a:cubicBezTo>
                    <a:pt x="388" y="169"/>
                    <a:pt x="387" y="165"/>
                    <a:pt x="387" y="162"/>
                  </a:cubicBezTo>
                  <a:cubicBezTo>
                    <a:pt x="386" y="156"/>
                    <a:pt x="386" y="152"/>
                    <a:pt x="386" y="152"/>
                  </a:cubicBezTo>
                  <a:cubicBezTo>
                    <a:pt x="387" y="152"/>
                    <a:pt x="388" y="155"/>
                    <a:pt x="389" y="162"/>
                  </a:cubicBezTo>
                  <a:cubicBezTo>
                    <a:pt x="390" y="165"/>
                    <a:pt x="391" y="169"/>
                    <a:pt x="392" y="173"/>
                  </a:cubicBezTo>
                  <a:cubicBezTo>
                    <a:pt x="392" y="178"/>
                    <a:pt x="393" y="183"/>
                    <a:pt x="393" y="189"/>
                  </a:cubicBezTo>
                  <a:cubicBezTo>
                    <a:pt x="394" y="213"/>
                    <a:pt x="391" y="250"/>
                    <a:pt x="370" y="289"/>
                  </a:cubicBezTo>
                  <a:cubicBezTo>
                    <a:pt x="359" y="308"/>
                    <a:pt x="344" y="328"/>
                    <a:pt x="324" y="345"/>
                  </a:cubicBezTo>
                  <a:cubicBezTo>
                    <a:pt x="305" y="361"/>
                    <a:pt x="280" y="375"/>
                    <a:pt x="252" y="383"/>
                  </a:cubicBezTo>
                  <a:cubicBezTo>
                    <a:pt x="223" y="391"/>
                    <a:pt x="192" y="393"/>
                    <a:pt x="161" y="387"/>
                  </a:cubicBezTo>
                  <a:cubicBezTo>
                    <a:pt x="129" y="380"/>
                    <a:pt x="98" y="367"/>
                    <a:pt x="72" y="345"/>
                  </a:cubicBezTo>
                  <a:cubicBezTo>
                    <a:pt x="59" y="334"/>
                    <a:pt x="48" y="321"/>
                    <a:pt x="38" y="308"/>
                  </a:cubicBezTo>
                  <a:cubicBezTo>
                    <a:pt x="29" y="295"/>
                    <a:pt x="21" y="280"/>
                    <a:pt x="15" y="265"/>
                  </a:cubicBezTo>
                  <a:cubicBezTo>
                    <a:pt x="4" y="236"/>
                    <a:pt x="0" y="204"/>
                    <a:pt x="3" y="175"/>
                  </a:cubicBezTo>
                  <a:cubicBezTo>
                    <a:pt x="6" y="146"/>
                    <a:pt x="15" y="119"/>
                    <a:pt x="28" y="97"/>
                  </a:cubicBezTo>
                  <a:cubicBezTo>
                    <a:pt x="41" y="74"/>
                    <a:pt x="57" y="56"/>
                    <a:pt x="74" y="42"/>
                  </a:cubicBezTo>
                  <a:cubicBezTo>
                    <a:pt x="109" y="14"/>
                    <a:pt x="145" y="5"/>
                    <a:pt x="168" y="2"/>
                  </a:cubicBezTo>
                  <a:cubicBezTo>
                    <a:pt x="181" y="0"/>
                    <a:pt x="190" y="0"/>
                    <a:pt x="196" y="0"/>
                  </a:cubicBezTo>
                  <a:cubicBezTo>
                    <a:pt x="203" y="1"/>
                    <a:pt x="206" y="1"/>
                    <a:pt x="206" y="1"/>
                  </a:cubicBezTo>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8" name="Freeform 443">
              <a:extLst>
                <a:ext uri="{FF2B5EF4-FFF2-40B4-BE49-F238E27FC236}">
                  <a16:creationId xmlns:a16="http://schemas.microsoft.com/office/drawing/2014/main" xmlns="" id="{9F3FDADE-6268-4004-A483-457B42D04ACC}"/>
                </a:ext>
              </a:extLst>
            </p:cNvPr>
            <p:cNvSpPr>
              <a:spLocks/>
            </p:cNvSpPr>
            <p:nvPr/>
          </p:nvSpPr>
          <p:spPr bwMode="auto">
            <a:xfrm>
              <a:off x="8855760" y="605557"/>
              <a:ext cx="88978" cy="86908"/>
            </a:xfrm>
            <a:custGeom>
              <a:avLst/>
              <a:gdLst>
                <a:gd name="T0" fmla="*/ 88 w 93"/>
                <a:gd name="T1" fmla="*/ 37 h 92"/>
                <a:gd name="T2" fmla="*/ 55 w 93"/>
                <a:gd name="T3" fmla="*/ 87 h 92"/>
                <a:gd name="T4" fmla="*/ 5 w 93"/>
                <a:gd name="T5" fmla="*/ 55 h 92"/>
                <a:gd name="T6" fmla="*/ 38 w 93"/>
                <a:gd name="T7" fmla="*/ 5 h 92"/>
                <a:gd name="T8" fmla="*/ 88 w 93"/>
                <a:gd name="T9" fmla="*/ 37 h 92"/>
              </a:gdLst>
              <a:ahLst/>
              <a:cxnLst>
                <a:cxn ang="0">
                  <a:pos x="T0" y="T1"/>
                </a:cxn>
                <a:cxn ang="0">
                  <a:pos x="T2" y="T3"/>
                </a:cxn>
                <a:cxn ang="0">
                  <a:pos x="T4" y="T5"/>
                </a:cxn>
                <a:cxn ang="0">
                  <a:pos x="T6" y="T7"/>
                </a:cxn>
                <a:cxn ang="0">
                  <a:pos x="T8" y="T9"/>
                </a:cxn>
              </a:cxnLst>
              <a:rect l="0" t="0" r="r" b="b"/>
              <a:pathLst>
                <a:path w="93" h="92">
                  <a:moveTo>
                    <a:pt x="88" y="37"/>
                  </a:moveTo>
                  <a:cubicBezTo>
                    <a:pt x="93" y="60"/>
                    <a:pt x="78" y="82"/>
                    <a:pt x="55" y="87"/>
                  </a:cubicBezTo>
                  <a:cubicBezTo>
                    <a:pt x="33" y="92"/>
                    <a:pt x="10" y="78"/>
                    <a:pt x="5" y="55"/>
                  </a:cubicBezTo>
                  <a:cubicBezTo>
                    <a:pt x="0" y="32"/>
                    <a:pt x="15" y="10"/>
                    <a:pt x="38" y="5"/>
                  </a:cubicBezTo>
                  <a:cubicBezTo>
                    <a:pt x="60" y="0"/>
                    <a:pt x="83" y="14"/>
                    <a:pt x="88" y="37"/>
                  </a:cubicBezTo>
                  <a:close/>
                </a:path>
              </a:pathLst>
            </a:custGeom>
            <a:solidFill>
              <a:srgbClr val="1D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9" name="Freeform 444">
              <a:extLst>
                <a:ext uri="{FF2B5EF4-FFF2-40B4-BE49-F238E27FC236}">
                  <a16:creationId xmlns:a16="http://schemas.microsoft.com/office/drawing/2014/main" xmlns="" id="{6BD54A4E-2CA2-4E83-88C9-02CDCF06A319}"/>
                </a:ext>
              </a:extLst>
            </p:cNvPr>
            <p:cNvSpPr>
              <a:spLocks/>
            </p:cNvSpPr>
            <p:nvPr/>
          </p:nvSpPr>
          <p:spPr bwMode="auto">
            <a:xfrm>
              <a:off x="9617235" y="309653"/>
              <a:ext cx="240031" cy="300041"/>
            </a:xfrm>
            <a:custGeom>
              <a:avLst/>
              <a:gdLst>
                <a:gd name="T0" fmla="*/ 116 w 116"/>
                <a:gd name="T1" fmla="*/ 127 h 145"/>
                <a:gd name="T2" fmla="*/ 28 w 116"/>
                <a:gd name="T3" fmla="*/ 145 h 145"/>
                <a:gd name="T4" fmla="*/ 0 w 116"/>
                <a:gd name="T5" fmla="*/ 19 h 145"/>
                <a:gd name="T6" fmla="*/ 88 w 116"/>
                <a:gd name="T7" fmla="*/ 0 h 145"/>
                <a:gd name="T8" fmla="*/ 116 w 116"/>
                <a:gd name="T9" fmla="*/ 127 h 145"/>
              </a:gdLst>
              <a:ahLst/>
              <a:cxnLst>
                <a:cxn ang="0">
                  <a:pos x="T0" y="T1"/>
                </a:cxn>
                <a:cxn ang="0">
                  <a:pos x="T2" y="T3"/>
                </a:cxn>
                <a:cxn ang="0">
                  <a:pos x="T4" y="T5"/>
                </a:cxn>
                <a:cxn ang="0">
                  <a:pos x="T6" y="T7"/>
                </a:cxn>
                <a:cxn ang="0">
                  <a:pos x="T8" y="T9"/>
                </a:cxn>
              </a:cxnLst>
              <a:rect l="0" t="0" r="r" b="b"/>
              <a:pathLst>
                <a:path w="116" h="145">
                  <a:moveTo>
                    <a:pt x="116" y="127"/>
                  </a:moveTo>
                  <a:lnTo>
                    <a:pt x="28" y="145"/>
                  </a:lnTo>
                  <a:lnTo>
                    <a:pt x="0" y="19"/>
                  </a:lnTo>
                  <a:lnTo>
                    <a:pt x="88" y="0"/>
                  </a:lnTo>
                  <a:lnTo>
                    <a:pt x="116" y="127"/>
                  </a:ln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0" name="Freeform 445">
              <a:extLst>
                <a:ext uri="{FF2B5EF4-FFF2-40B4-BE49-F238E27FC236}">
                  <a16:creationId xmlns:a16="http://schemas.microsoft.com/office/drawing/2014/main" xmlns="" id="{6D17B428-A7D5-43C6-987B-33941EE1158F}"/>
                </a:ext>
              </a:extLst>
            </p:cNvPr>
            <p:cNvSpPr>
              <a:spLocks/>
            </p:cNvSpPr>
            <p:nvPr/>
          </p:nvSpPr>
          <p:spPr bwMode="auto">
            <a:xfrm>
              <a:off x="9420660" y="351039"/>
              <a:ext cx="240031" cy="302109"/>
            </a:xfrm>
            <a:custGeom>
              <a:avLst/>
              <a:gdLst>
                <a:gd name="T0" fmla="*/ 116 w 116"/>
                <a:gd name="T1" fmla="*/ 127 h 146"/>
                <a:gd name="T2" fmla="*/ 28 w 116"/>
                <a:gd name="T3" fmla="*/ 146 h 146"/>
                <a:gd name="T4" fmla="*/ 0 w 116"/>
                <a:gd name="T5" fmla="*/ 20 h 146"/>
                <a:gd name="T6" fmla="*/ 88 w 116"/>
                <a:gd name="T7" fmla="*/ 0 h 146"/>
                <a:gd name="T8" fmla="*/ 116 w 116"/>
                <a:gd name="T9" fmla="*/ 127 h 146"/>
              </a:gdLst>
              <a:ahLst/>
              <a:cxnLst>
                <a:cxn ang="0">
                  <a:pos x="T0" y="T1"/>
                </a:cxn>
                <a:cxn ang="0">
                  <a:pos x="T2" y="T3"/>
                </a:cxn>
                <a:cxn ang="0">
                  <a:pos x="T4" y="T5"/>
                </a:cxn>
                <a:cxn ang="0">
                  <a:pos x="T6" y="T7"/>
                </a:cxn>
                <a:cxn ang="0">
                  <a:pos x="T8" y="T9"/>
                </a:cxn>
              </a:cxnLst>
              <a:rect l="0" t="0" r="r" b="b"/>
              <a:pathLst>
                <a:path w="116" h="146">
                  <a:moveTo>
                    <a:pt x="116" y="127"/>
                  </a:moveTo>
                  <a:lnTo>
                    <a:pt x="28" y="146"/>
                  </a:lnTo>
                  <a:lnTo>
                    <a:pt x="0" y="20"/>
                  </a:lnTo>
                  <a:lnTo>
                    <a:pt x="88" y="0"/>
                  </a:lnTo>
                  <a:lnTo>
                    <a:pt x="116" y="127"/>
                  </a:ln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1" name="Freeform 446">
              <a:extLst>
                <a:ext uri="{FF2B5EF4-FFF2-40B4-BE49-F238E27FC236}">
                  <a16:creationId xmlns:a16="http://schemas.microsoft.com/office/drawing/2014/main" xmlns="" id="{DF59AA29-4F5D-42E9-BB58-C1E92ADB328D}"/>
                </a:ext>
              </a:extLst>
            </p:cNvPr>
            <p:cNvSpPr>
              <a:spLocks/>
            </p:cNvSpPr>
            <p:nvPr/>
          </p:nvSpPr>
          <p:spPr bwMode="auto">
            <a:xfrm>
              <a:off x="9224085" y="394493"/>
              <a:ext cx="240031" cy="300041"/>
            </a:xfrm>
            <a:custGeom>
              <a:avLst/>
              <a:gdLst>
                <a:gd name="T0" fmla="*/ 116 w 116"/>
                <a:gd name="T1" fmla="*/ 127 h 145"/>
                <a:gd name="T2" fmla="*/ 28 w 116"/>
                <a:gd name="T3" fmla="*/ 145 h 145"/>
                <a:gd name="T4" fmla="*/ 0 w 116"/>
                <a:gd name="T5" fmla="*/ 19 h 145"/>
                <a:gd name="T6" fmla="*/ 88 w 116"/>
                <a:gd name="T7" fmla="*/ 0 h 145"/>
                <a:gd name="T8" fmla="*/ 116 w 116"/>
                <a:gd name="T9" fmla="*/ 127 h 145"/>
              </a:gdLst>
              <a:ahLst/>
              <a:cxnLst>
                <a:cxn ang="0">
                  <a:pos x="T0" y="T1"/>
                </a:cxn>
                <a:cxn ang="0">
                  <a:pos x="T2" y="T3"/>
                </a:cxn>
                <a:cxn ang="0">
                  <a:pos x="T4" y="T5"/>
                </a:cxn>
                <a:cxn ang="0">
                  <a:pos x="T6" y="T7"/>
                </a:cxn>
                <a:cxn ang="0">
                  <a:pos x="T8" y="T9"/>
                </a:cxn>
              </a:cxnLst>
              <a:rect l="0" t="0" r="r" b="b"/>
              <a:pathLst>
                <a:path w="116" h="145">
                  <a:moveTo>
                    <a:pt x="116" y="127"/>
                  </a:moveTo>
                  <a:lnTo>
                    <a:pt x="28" y="145"/>
                  </a:lnTo>
                  <a:lnTo>
                    <a:pt x="0" y="19"/>
                  </a:lnTo>
                  <a:lnTo>
                    <a:pt x="88" y="0"/>
                  </a:lnTo>
                  <a:lnTo>
                    <a:pt x="116" y="127"/>
                  </a:ln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2" name="Freeform 447">
              <a:extLst>
                <a:ext uri="{FF2B5EF4-FFF2-40B4-BE49-F238E27FC236}">
                  <a16:creationId xmlns:a16="http://schemas.microsoft.com/office/drawing/2014/main" xmlns="" id="{BA5F3AD7-8CB4-435D-9EC9-4D1F636ED272}"/>
                </a:ext>
              </a:extLst>
            </p:cNvPr>
            <p:cNvSpPr>
              <a:spLocks/>
            </p:cNvSpPr>
            <p:nvPr/>
          </p:nvSpPr>
          <p:spPr bwMode="auto">
            <a:xfrm>
              <a:off x="9027507" y="437947"/>
              <a:ext cx="240031" cy="300041"/>
            </a:xfrm>
            <a:custGeom>
              <a:avLst/>
              <a:gdLst>
                <a:gd name="T0" fmla="*/ 116 w 116"/>
                <a:gd name="T1" fmla="*/ 126 h 145"/>
                <a:gd name="T2" fmla="*/ 28 w 116"/>
                <a:gd name="T3" fmla="*/ 145 h 145"/>
                <a:gd name="T4" fmla="*/ 0 w 116"/>
                <a:gd name="T5" fmla="*/ 19 h 145"/>
                <a:gd name="T6" fmla="*/ 88 w 116"/>
                <a:gd name="T7" fmla="*/ 0 h 145"/>
                <a:gd name="T8" fmla="*/ 116 w 116"/>
                <a:gd name="T9" fmla="*/ 126 h 145"/>
              </a:gdLst>
              <a:ahLst/>
              <a:cxnLst>
                <a:cxn ang="0">
                  <a:pos x="T0" y="T1"/>
                </a:cxn>
                <a:cxn ang="0">
                  <a:pos x="T2" y="T3"/>
                </a:cxn>
                <a:cxn ang="0">
                  <a:pos x="T4" y="T5"/>
                </a:cxn>
                <a:cxn ang="0">
                  <a:pos x="T6" y="T7"/>
                </a:cxn>
                <a:cxn ang="0">
                  <a:pos x="T8" y="T9"/>
                </a:cxn>
              </a:cxnLst>
              <a:rect l="0" t="0" r="r" b="b"/>
              <a:pathLst>
                <a:path w="116" h="145">
                  <a:moveTo>
                    <a:pt x="116" y="126"/>
                  </a:moveTo>
                  <a:lnTo>
                    <a:pt x="28" y="145"/>
                  </a:lnTo>
                  <a:lnTo>
                    <a:pt x="0" y="19"/>
                  </a:lnTo>
                  <a:lnTo>
                    <a:pt x="88" y="0"/>
                  </a:lnTo>
                  <a:lnTo>
                    <a:pt x="116" y="126"/>
                  </a:lnTo>
                  <a:close/>
                </a:path>
              </a:pathLst>
            </a:custGeom>
            <a:solidFill>
              <a:srgbClr val="F03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3" name="Freeform 448">
              <a:extLst>
                <a:ext uri="{FF2B5EF4-FFF2-40B4-BE49-F238E27FC236}">
                  <a16:creationId xmlns:a16="http://schemas.microsoft.com/office/drawing/2014/main" xmlns="" id="{EF945106-F726-407F-8633-02E3E9EBEB80}"/>
                </a:ext>
              </a:extLst>
            </p:cNvPr>
            <p:cNvSpPr>
              <a:spLocks/>
            </p:cNvSpPr>
            <p:nvPr/>
          </p:nvSpPr>
          <p:spPr bwMode="auto">
            <a:xfrm>
              <a:off x="9027500" y="437949"/>
              <a:ext cx="240031" cy="300041"/>
            </a:xfrm>
            <a:custGeom>
              <a:avLst/>
              <a:gdLst>
                <a:gd name="T0" fmla="*/ 28 w 116"/>
                <a:gd name="T1" fmla="*/ 145 h 145"/>
                <a:gd name="T2" fmla="*/ 0 w 116"/>
                <a:gd name="T3" fmla="*/ 19 h 145"/>
                <a:gd name="T4" fmla="*/ 88 w 116"/>
                <a:gd name="T5" fmla="*/ 0 h 145"/>
                <a:gd name="T6" fmla="*/ 116 w 116"/>
                <a:gd name="T7" fmla="*/ 126 h 145"/>
                <a:gd name="T8" fmla="*/ 28 w 116"/>
                <a:gd name="T9" fmla="*/ 145 h 145"/>
              </a:gdLst>
              <a:ahLst/>
              <a:cxnLst>
                <a:cxn ang="0">
                  <a:pos x="T0" y="T1"/>
                </a:cxn>
                <a:cxn ang="0">
                  <a:pos x="T2" y="T3"/>
                </a:cxn>
                <a:cxn ang="0">
                  <a:pos x="T4" y="T5"/>
                </a:cxn>
                <a:cxn ang="0">
                  <a:pos x="T6" y="T7"/>
                </a:cxn>
                <a:cxn ang="0">
                  <a:pos x="T8" y="T9"/>
                </a:cxn>
              </a:cxnLst>
              <a:rect l="0" t="0" r="r" b="b"/>
              <a:pathLst>
                <a:path w="116" h="145">
                  <a:moveTo>
                    <a:pt x="28" y="145"/>
                  </a:moveTo>
                  <a:lnTo>
                    <a:pt x="0" y="19"/>
                  </a:lnTo>
                  <a:lnTo>
                    <a:pt x="88" y="0"/>
                  </a:lnTo>
                  <a:lnTo>
                    <a:pt x="116" y="126"/>
                  </a:lnTo>
                  <a:lnTo>
                    <a:pt x="28" y="145"/>
                  </a:lnTo>
                  <a:close/>
                </a:path>
              </a:pathLst>
            </a:custGeom>
            <a:solidFill>
              <a:srgbClr val="FCD5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4" name="Freeform 449">
              <a:extLst>
                <a:ext uri="{FF2B5EF4-FFF2-40B4-BE49-F238E27FC236}">
                  <a16:creationId xmlns:a16="http://schemas.microsoft.com/office/drawing/2014/main" xmlns="" id="{30195B38-5970-4307-9F0F-C0C27276FD7A}"/>
                </a:ext>
              </a:extLst>
            </p:cNvPr>
            <p:cNvSpPr>
              <a:spLocks/>
            </p:cNvSpPr>
            <p:nvPr/>
          </p:nvSpPr>
          <p:spPr bwMode="auto">
            <a:xfrm>
              <a:off x="9224089" y="394494"/>
              <a:ext cx="240031" cy="300041"/>
            </a:xfrm>
            <a:custGeom>
              <a:avLst/>
              <a:gdLst>
                <a:gd name="T0" fmla="*/ 28 w 116"/>
                <a:gd name="T1" fmla="*/ 145 h 145"/>
                <a:gd name="T2" fmla="*/ 0 w 116"/>
                <a:gd name="T3" fmla="*/ 19 h 145"/>
                <a:gd name="T4" fmla="*/ 88 w 116"/>
                <a:gd name="T5" fmla="*/ 0 h 145"/>
                <a:gd name="T6" fmla="*/ 116 w 116"/>
                <a:gd name="T7" fmla="*/ 127 h 145"/>
                <a:gd name="T8" fmla="*/ 28 w 116"/>
                <a:gd name="T9" fmla="*/ 145 h 145"/>
              </a:gdLst>
              <a:ahLst/>
              <a:cxnLst>
                <a:cxn ang="0">
                  <a:pos x="T0" y="T1"/>
                </a:cxn>
                <a:cxn ang="0">
                  <a:pos x="T2" y="T3"/>
                </a:cxn>
                <a:cxn ang="0">
                  <a:pos x="T4" y="T5"/>
                </a:cxn>
                <a:cxn ang="0">
                  <a:pos x="T6" y="T7"/>
                </a:cxn>
                <a:cxn ang="0">
                  <a:pos x="T8" y="T9"/>
                </a:cxn>
              </a:cxnLst>
              <a:rect l="0" t="0" r="r" b="b"/>
              <a:pathLst>
                <a:path w="116" h="145">
                  <a:moveTo>
                    <a:pt x="28" y="145"/>
                  </a:moveTo>
                  <a:lnTo>
                    <a:pt x="0" y="19"/>
                  </a:lnTo>
                  <a:lnTo>
                    <a:pt x="88" y="0"/>
                  </a:lnTo>
                  <a:lnTo>
                    <a:pt x="116" y="127"/>
                  </a:lnTo>
                  <a:lnTo>
                    <a:pt x="28" y="145"/>
                  </a:lnTo>
                  <a:close/>
                </a:path>
              </a:pathLst>
            </a:custGeom>
            <a:solidFill>
              <a:srgbClr val="F9A8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5" name="Freeform 450">
              <a:extLst>
                <a:ext uri="{FF2B5EF4-FFF2-40B4-BE49-F238E27FC236}">
                  <a16:creationId xmlns:a16="http://schemas.microsoft.com/office/drawing/2014/main" xmlns="" id="{B7D58441-0D8D-4856-B948-A11FB69FF314}"/>
                </a:ext>
              </a:extLst>
            </p:cNvPr>
            <p:cNvSpPr>
              <a:spLocks/>
            </p:cNvSpPr>
            <p:nvPr/>
          </p:nvSpPr>
          <p:spPr bwMode="auto">
            <a:xfrm>
              <a:off x="9420648" y="351043"/>
              <a:ext cx="240031" cy="302109"/>
            </a:xfrm>
            <a:custGeom>
              <a:avLst/>
              <a:gdLst>
                <a:gd name="T0" fmla="*/ 28 w 116"/>
                <a:gd name="T1" fmla="*/ 146 h 146"/>
                <a:gd name="T2" fmla="*/ 0 w 116"/>
                <a:gd name="T3" fmla="*/ 20 h 146"/>
                <a:gd name="T4" fmla="*/ 88 w 116"/>
                <a:gd name="T5" fmla="*/ 0 h 146"/>
                <a:gd name="T6" fmla="*/ 116 w 116"/>
                <a:gd name="T7" fmla="*/ 127 h 146"/>
                <a:gd name="T8" fmla="*/ 28 w 116"/>
                <a:gd name="T9" fmla="*/ 146 h 146"/>
              </a:gdLst>
              <a:ahLst/>
              <a:cxnLst>
                <a:cxn ang="0">
                  <a:pos x="T0" y="T1"/>
                </a:cxn>
                <a:cxn ang="0">
                  <a:pos x="T2" y="T3"/>
                </a:cxn>
                <a:cxn ang="0">
                  <a:pos x="T4" y="T5"/>
                </a:cxn>
                <a:cxn ang="0">
                  <a:pos x="T6" y="T7"/>
                </a:cxn>
                <a:cxn ang="0">
                  <a:pos x="T8" y="T9"/>
                </a:cxn>
              </a:cxnLst>
              <a:rect l="0" t="0" r="r" b="b"/>
              <a:pathLst>
                <a:path w="116" h="146">
                  <a:moveTo>
                    <a:pt x="28" y="146"/>
                  </a:moveTo>
                  <a:lnTo>
                    <a:pt x="0" y="20"/>
                  </a:lnTo>
                  <a:lnTo>
                    <a:pt x="88" y="0"/>
                  </a:lnTo>
                  <a:lnTo>
                    <a:pt x="116" y="127"/>
                  </a:lnTo>
                  <a:lnTo>
                    <a:pt x="28" y="146"/>
                  </a:lnTo>
                  <a:close/>
                </a:path>
              </a:pathLst>
            </a:custGeom>
            <a:solidFill>
              <a:srgbClr val="F57B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6" name="TextBox 595">
              <a:extLst>
                <a:ext uri="{FF2B5EF4-FFF2-40B4-BE49-F238E27FC236}">
                  <a16:creationId xmlns:a16="http://schemas.microsoft.com/office/drawing/2014/main" xmlns="" id="{500E7053-8567-4936-B2EE-C034733028D6}"/>
                </a:ext>
              </a:extLst>
            </p:cNvPr>
            <p:cNvSpPr txBox="1"/>
            <p:nvPr/>
          </p:nvSpPr>
          <p:spPr>
            <a:xfrm>
              <a:off x="2041504" y="494511"/>
              <a:ext cx="718024" cy="1323439"/>
            </a:xfrm>
            <a:prstGeom prst="rect">
              <a:avLst/>
            </a:prstGeom>
            <a:noFill/>
          </p:spPr>
          <p:txBody>
            <a:bodyPr wrap="square" rtlCol="0">
              <a:spAutoFit/>
            </a:bodyPr>
            <a:lstStyle/>
            <a:p>
              <a:pPr algn="ctr"/>
              <a:r>
                <a:rPr lang="en-US" sz="8000" dirty="0">
                  <a:solidFill>
                    <a:schemeClr val="bg1">
                      <a:lumMod val="85000"/>
                    </a:schemeClr>
                  </a:solidFill>
                  <a:latin typeface="Tw Cen MT" panose="020B0602020104020603" pitchFamily="34" charset="0"/>
                </a:rPr>
                <a:t>A</a:t>
              </a:r>
            </a:p>
          </p:txBody>
        </p:sp>
      </p:grpSp>
    </p:spTree>
    <p:extLst>
      <p:ext uri="{BB962C8B-B14F-4D97-AF65-F5344CB8AC3E}">
        <p14:creationId xmlns:p14="http://schemas.microsoft.com/office/powerpoint/2010/main" val="2232860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97"/>
                                        </p:tgtEl>
                                        <p:attrNameLst>
                                          <p:attrName>ppt_x</p:attrName>
                                        </p:attrNameLst>
                                      </p:cBhvr>
                                      <p:tavLst>
                                        <p:tav tm="0">
                                          <p:val>
                                            <p:strVal val="ppt_x"/>
                                          </p:val>
                                        </p:tav>
                                        <p:tav tm="100000">
                                          <p:val>
                                            <p:strVal val="ppt_x"/>
                                          </p:val>
                                        </p:tav>
                                      </p:tavLst>
                                    </p:anim>
                                    <p:anim calcmode="lin" valueType="num">
                                      <p:cBhvr additive="base">
                                        <p:cTn id="7" dur="500"/>
                                        <p:tgtEl>
                                          <p:spTgt spid="597"/>
                                        </p:tgtEl>
                                        <p:attrNameLst>
                                          <p:attrName>ppt_y</p:attrName>
                                        </p:attrNameLst>
                                      </p:cBhvr>
                                      <p:tavLst>
                                        <p:tav tm="0">
                                          <p:val>
                                            <p:strVal val="ppt_y"/>
                                          </p:val>
                                        </p:tav>
                                        <p:tav tm="100000">
                                          <p:val>
                                            <p:strVal val="1+ppt_h/2"/>
                                          </p:val>
                                        </p:tav>
                                      </p:tavLst>
                                    </p:anim>
                                    <p:set>
                                      <p:cBhvr>
                                        <p:cTn id="8" dur="1" fill="hold">
                                          <p:stCondLst>
                                            <p:cond delay="499"/>
                                          </p:stCondLst>
                                        </p:cTn>
                                        <p:tgtEl>
                                          <p:spTgt spid="597"/>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64" presetClass="path" presetSubtype="0" accel="50000" decel="50000" fill="hold" nodeType="clickEffect">
                                  <p:stCondLst>
                                    <p:cond delay="0"/>
                                  </p:stCondLst>
                                  <p:childTnLst>
                                    <p:animMotion origin="layout" path="M 8.33333E-7 1.11111E-6 L 0.00013 -1.1632 " pathEditMode="relative" rAng="0" ptsTypes="AA">
                                      <p:cBhvr>
                                        <p:cTn id="12" dur="2000" fill="hold"/>
                                        <p:tgtEl>
                                          <p:spTgt spid="62"/>
                                        </p:tgtEl>
                                        <p:attrNameLst>
                                          <p:attrName>ppt_x</p:attrName>
                                          <p:attrName>ppt_y</p:attrName>
                                        </p:attrNameLst>
                                      </p:cBhvr>
                                      <p:rCtr x="0" y="-58148"/>
                                    </p:animMotion>
                                  </p:childTnLst>
                                </p:cTn>
                              </p:par>
                            </p:childTnLst>
                          </p:cTn>
                        </p:par>
                      </p:childTnLst>
                    </p:cTn>
                  </p:par>
                  <p:par>
                    <p:cTn id="13" fill="hold">
                      <p:stCondLst>
                        <p:cond delay="indefinite"/>
                      </p:stCondLst>
                      <p:childTnLst>
                        <p:par>
                          <p:cTn id="14" fill="hold">
                            <p:stCondLst>
                              <p:cond delay="0"/>
                            </p:stCondLst>
                            <p:childTnLst>
                              <p:par>
                                <p:cTn id="15" presetID="64" presetClass="path" presetSubtype="0" accel="50000" decel="50000" fill="hold" nodeType="clickEffect">
                                  <p:stCondLst>
                                    <p:cond delay="0"/>
                                  </p:stCondLst>
                                  <p:childTnLst>
                                    <p:animMotion origin="layout" path="M 4.16667E-7 3.7037E-6 L 4.16667E-7 -1.03403 " pathEditMode="relative" rAng="0" ptsTypes="AA">
                                      <p:cBhvr>
                                        <p:cTn id="16" dur="2000" fill="hold"/>
                                        <p:tgtEl>
                                          <p:spTgt spid="774"/>
                                        </p:tgtEl>
                                        <p:attrNameLst>
                                          <p:attrName>ppt_x</p:attrName>
                                          <p:attrName>ppt_y</p:attrName>
                                        </p:attrNameLst>
                                      </p:cBhvr>
                                      <p:rCtr x="0" y="-51690"/>
                                    </p:animMotion>
                                  </p:childTnLst>
                                </p:cTn>
                              </p:par>
                            </p:childTnLst>
                          </p:cTn>
                        </p:par>
                      </p:childTnLst>
                    </p:cTn>
                  </p:par>
                  <p:par>
                    <p:cTn id="17" fill="hold">
                      <p:stCondLst>
                        <p:cond delay="indefinite"/>
                      </p:stCondLst>
                      <p:childTnLst>
                        <p:par>
                          <p:cTn id="18" fill="hold">
                            <p:stCondLst>
                              <p:cond delay="0"/>
                            </p:stCondLst>
                            <p:childTnLst>
                              <p:par>
                                <p:cTn id="19" presetID="64" presetClass="path" presetSubtype="0" accel="50000" decel="50000" fill="hold" nodeType="clickEffect">
                                  <p:stCondLst>
                                    <p:cond delay="0"/>
                                  </p:stCondLst>
                                  <p:childTnLst>
                                    <p:animMotion origin="layout" path="M -2.08333E-7 2.22222E-6 L -0.00013 -0.93218 " pathEditMode="relative" rAng="0" ptsTypes="AA">
                                      <p:cBhvr>
                                        <p:cTn id="20" dur="2000" fill="hold"/>
                                        <p:tgtEl>
                                          <p:spTgt spid="772"/>
                                        </p:tgtEl>
                                        <p:attrNameLst>
                                          <p:attrName>ppt_x</p:attrName>
                                          <p:attrName>ppt_y</p:attrName>
                                        </p:attrNameLst>
                                      </p:cBhvr>
                                      <p:rCtr x="-13" y="-466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6374</TotalTime>
  <Words>1202</Words>
  <Application>Microsoft Office PowerPoint</Application>
  <PresentationFormat>Widescreen</PresentationFormat>
  <Paragraphs>293</Paragraphs>
  <Slides>24</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24</vt:i4>
      </vt:variant>
    </vt:vector>
  </HeadingPairs>
  <TitlesOfParts>
    <vt:vector size="41" baseType="lpstr">
      <vt:lpstr>SimSun</vt:lpstr>
      <vt:lpstr>Arial</vt:lpstr>
      <vt:lpstr>Arial Black</vt:lpstr>
      <vt:lpstr>Calibri</vt:lpstr>
      <vt:lpstr>Calibri Light</vt:lpstr>
      <vt:lpstr>Century Gothic</vt:lpstr>
      <vt:lpstr>Chiller</vt:lpstr>
      <vt:lpstr>Cooper Black</vt:lpstr>
      <vt:lpstr>DAGGERSQUARE</vt:lpstr>
      <vt:lpstr>DejaVu Sans</vt:lpstr>
      <vt:lpstr>Forte</vt:lpstr>
      <vt:lpstr>Mangal</vt:lpstr>
      <vt:lpstr>Montserrat ExtraBold</vt:lpstr>
      <vt:lpstr>Times New Roman</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Paper Published at the International Journal of Research and Analytical Reviews.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Microsoft account</cp:lastModifiedBy>
  <cp:revision>285</cp:revision>
  <dcterms:created xsi:type="dcterms:W3CDTF">2017-11-09T17:58:25Z</dcterms:created>
  <dcterms:modified xsi:type="dcterms:W3CDTF">2020-09-24T04:44:15Z</dcterms:modified>
</cp:coreProperties>
</file>