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271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2490E-F12F-4A6A-89F7-C6264FAF5C06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2EF13-81A8-479D-972F-E35EBAC8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0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know the origin/etiology of cancer we must know what genetic variations are in their genomes and subsequently find out how they acquired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the emergence of sequencing…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because of the decreasing cost…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1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result…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6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SV studies are first done in germline genomes, where events are relatively simple: composed of only 1 or 2 junctions and straightforward to categorize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0A6F-D04A-4C20-98E1-B4BD6074F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0716A-4B4E-4E0D-A1BE-CA6C659B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4B00-DD16-498D-95BE-FDA2E67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3538-05C1-4D15-85C7-B000C8E1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43DC-101A-4229-8C52-ED48996E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5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2D6D-389C-4E69-8E28-3C16FAAC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7CA9-CA70-4790-A4A0-E9E0A1CB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831F-317A-41AC-8D35-42143CBE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EA6B-7F26-4F63-8D43-1299CCA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79AF-9D57-4FEA-932A-5830A64E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A3F4-0F11-46B6-9301-B639231F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7069-0BE6-4FB3-9F4B-B90AA4704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CAD96-94C3-4847-B56D-93DD81F2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8EABB-3595-4A8B-9E9B-CF5FC90C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2CEF9-0235-42C3-B38A-40A56B6C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75609-78AE-40E2-BFA5-ACAABD48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3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9DFD-6F7F-4BFB-85C6-2E469A94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E7A62-5182-49C6-98ED-54CB3860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40578-ACDC-4049-BC10-C101F5A5A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8872C-765A-4F64-8A59-0B8D5379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3A2A7-9C0D-4D9D-A390-F65B46003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219D4-30A3-4907-944D-8A24484E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F9D7D-B78B-4F41-A6FA-F636578C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8CCDB-14DB-4E7D-A14D-369FA2A6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DC6AC-7A6A-4B8C-B6B0-66AE1453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0596B-18D3-4F7D-81EE-8F385A3C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BC1F1-3456-4160-9C47-A0389AC1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1783-E024-47D6-8417-9DB45340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F0AB-A22D-47F6-9BC0-12A4899D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A2A5E-CA50-417E-9ADB-E84ACAB5B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90D3D-C11A-486E-B5EF-DBBF952B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9D27D-AD92-42B6-9F94-606944DA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A255-9BEF-410F-8340-1BF85761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F90D-2E11-4038-8EEA-4EC13931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505AA-CFD2-4348-B90F-853712F34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E34DB-D148-4289-AF0E-E5EA6886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2A8BC-F0D3-414C-9D3F-8D56379C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B270-E842-4077-996D-A4EEFD2D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DE2B-8CB1-4321-9D4C-10B04DAA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192F9-712A-41ED-A1F7-7C5A150F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05B54-F995-4B9E-B7D8-94F496029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49DB-FBEF-4F70-84CD-242B654D4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1CBC-BAFD-4D1C-8ACD-FFD366897E9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5CB8-4852-470B-BA66-C178BDA76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CB2D-BC14-439A-BB38-C17539A7F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95D1-2D9E-4AB6-B22B-991AD2EE7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genome graph paradigm for cancer genome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278D3-48B3-4B78-B3BB-6B4878ED3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Xiaotong Yao</a:t>
            </a:r>
          </a:p>
          <a:p>
            <a:r>
              <a:rPr lang="en-US" sz="1350" dirty="0"/>
              <a:t>In partial fulfillment of the requirements for the degree of </a:t>
            </a:r>
          </a:p>
          <a:p>
            <a:r>
              <a:rPr lang="en-US" sz="1350" dirty="0"/>
              <a:t>Doctor of Philosophy</a:t>
            </a:r>
          </a:p>
          <a:p>
            <a:r>
              <a:rPr lang="en-US" sz="1350" dirty="0"/>
              <a:t>08/12/2021</a:t>
            </a:r>
          </a:p>
        </p:txBody>
      </p:sp>
    </p:spTree>
    <p:extLst>
      <p:ext uri="{BB962C8B-B14F-4D97-AF65-F5344CB8AC3E}">
        <p14:creationId xmlns:p14="http://schemas.microsoft.com/office/powerpoint/2010/main" val="251267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3696-6740-4F9D-95E0-6CA1FEBC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SVs in germline genomes are simpler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0C632-B12B-4A23-B624-81D3612D5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event ~ 1 or 2 junctions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6A8E1-459A-44F5-9C06-3C7F1CD9D1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20BED7-5D7C-4E11-B9C6-27F88DAB3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events are rare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3280DC-466B-4472-87D1-AA08FC3832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A0EB-B154-45EE-A44C-D7963E43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FA26-F12B-4D8E-9710-366FEE7F7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80294-DF5B-4849-940C-2514DD3C64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1B146-8B75-4CE3-A96B-1081C7B1D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FEAC-1726-4E6F-B506-29E401D19C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2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A5C1-74AC-474B-BF4B-DFC652BA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instability is a hallmark of cancer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3FBCA-ABF5-4AB7-A69B-F766C711FD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714FA-0889-4132-9A28-56A5014A4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CE11-9287-4C33-993A-9D68328C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Repertoire of variants in a cancer genome is the result of mutagenesis, repair, and evolution 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15D9C52-0BD6-4988-BCDE-E4EE7F3A3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862251"/>
            <a:ext cx="588645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900" dirty="0"/>
              <a:t>MR Stratton </a:t>
            </a:r>
            <a:r>
              <a:rPr lang="en-GB" altLang="zh-CN" sz="900" i="1" dirty="0">
                <a:ea typeface="宋体" panose="02010600030101010101" pitchFamily="2" charset="-122"/>
              </a:rPr>
              <a:t>et al. </a:t>
            </a:r>
            <a:r>
              <a:rPr lang="en-GB" altLang="en-US" sz="900" i="1" dirty="0"/>
              <a:t>Nature</a:t>
            </a:r>
            <a:r>
              <a:rPr lang="en-GB" altLang="en-US" sz="900" dirty="0"/>
              <a:t> </a:t>
            </a:r>
            <a:r>
              <a:rPr lang="en-GB" altLang="en-US" sz="900" b="1" dirty="0"/>
              <a:t>458</a:t>
            </a:r>
            <a:r>
              <a:rPr lang="en-GB" altLang="en-US" sz="900" dirty="0"/>
              <a:t>, 719-724 (2009) doi:10.1038/nature07943</a:t>
            </a: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AF9D8F-1EED-4AE6-A632-83F7ACA70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740224"/>
            <a:ext cx="5715000" cy="2235994"/>
          </a:xfrm>
        </p:spPr>
      </p:pic>
    </p:spTree>
    <p:extLst>
      <p:ext uri="{BB962C8B-B14F-4D97-AF65-F5344CB8AC3E}">
        <p14:creationId xmlns:p14="http://schemas.microsoft.com/office/powerpoint/2010/main" val="11992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21AD-6C9F-4130-B891-A790436F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sequencing enabled holistic profiling of variants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E9F15F-7DC5-48CC-869F-7C8B4046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CCC7-399F-4389-AC6F-9806DD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Structurally rearranged chromosomes is a hallmark of cancer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1E31FB-4890-412F-A7AF-F8D13519B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7C2D7A-3AEE-41E3-B3F2-5D1C4F045B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AF29-F6A2-486C-AB15-876189CF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genome sequencing characterizes SVs at base level resolution…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C76C4-F2A3-4D60-8967-1D853F3D3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7D5E9-D0BC-4098-A674-A289ED5C4B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AA71DE-4B84-4CD7-8E5F-D60AB4A2A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Copy Number (Aberration)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21C92B-A999-4DBD-9B78-36D717BDD4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D3D6-2B58-4EF8-971D-D2A3960F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on massive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6521-55EA-4717-8F7C-226D78B8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DA89-9FBC-497E-AE53-15B637B5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</a:t>
            </a:r>
            <a:r>
              <a:rPr lang="en-US" u="sng" dirty="0"/>
              <a:t>patterns</a:t>
            </a:r>
            <a:r>
              <a:rPr lang="en-US" dirty="0"/>
              <a:t> of SVs are discovered, and </a:t>
            </a:r>
            <a:r>
              <a:rPr lang="en-US" u="sng" dirty="0"/>
              <a:t>mechanisms</a:t>
            </a:r>
            <a:r>
              <a:rPr lang="en-US" dirty="0"/>
              <a:t>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2ADB-99B0-4C99-8C35-D440D736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31B0-D536-4EB8-BA9B-86682784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complexity complicates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4062-01A4-470F-A1AF-B09048FC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9191"/>
      </p:ext>
    </p:extLst>
  </p:cSld>
  <p:clrMapOvr>
    <a:masterClrMapping/>
  </p:clrMapOvr>
</p:sld>
</file>

<file path=ppt/theme/theme1.xml><?xml version="1.0" encoding="utf-8"?>
<a:theme xmlns:a="http://schemas.openxmlformats.org/drawingml/2006/main" name="WCMC">
  <a:themeElements>
    <a:clrScheme name="WCMC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1B1B"/>
      </a:accent1>
      <a:accent2>
        <a:srgbClr val="CF4520"/>
      </a:accent2>
      <a:accent3>
        <a:srgbClr val="E87722"/>
      </a:accent3>
      <a:accent4>
        <a:srgbClr val="FFC72C"/>
      </a:accent4>
      <a:accent5>
        <a:srgbClr val="00B0F0"/>
      </a:accent5>
      <a:accent6>
        <a:srgbClr val="70AD47"/>
      </a:accent6>
      <a:hlink>
        <a:srgbClr val="0563C1"/>
      </a:hlink>
      <a:folHlink>
        <a:srgbClr val="C490AA"/>
      </a:folHlink>
    </a:clrScheme>
    <a:fontScheme name="WCMC">
      <a:majorFont>
        <a:latin typeface="1898 Sans Regular"/>
        <a:ea typeface="Microsoft YaHei"/>
        <a:cs typeface=""/>
      </a:majorFont>
      <a:minorFont>
        <a:latin typeface="1898 Sans Regular"/>
        <a:ea typeface="Microsoft Ya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CMC" id="{A1839422-7FD3-4A58-9E67-CCF5A49299D2}" vid="{C3C7812B-37D8-4DA8-880D-EFCC840392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WCMC</Template>
  <TotalTime>0</TotalTime>
  <Words>212</Words>
  <Application>Microsoft Office PowerPoint</Application>
  <PresentationFormat>On-screen Show (4:3)</PresentationFormat>
  <Paragraphs>31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1898 Sans Regular</vt:lpstr>
      <vt:lpstr>Arial</vt:lpstr>
      <vt:lpstr>Calibri</vt:lpstr>
      <vt:lpstr>WCMC</vt:lpstr>
      <vt:lpstr>A genome graph paradigm for cancer genome structure</vt:lpstr>
      <vt:lpstr>Genome instability is a hallmark of cancer</vt:lpstr>
      <vt:lpstr>Repertoire of variants in a cancer genome is the result of mutagenesis, repair, and evolution </vt:lpstr>
      <vt:lpstr>Genomic sequencing enabled holistic profiling of variants</vt:lpstr>
      <vt:lpstr>Structurally rearranged chromosomes is a hallmark of cancer</vt:lpstr>
      <vt:lpstr>Whole genome sequencing characterizes SVs at base level resolution…</vt:lpstr>
      <vt:lpstr>…and on massive scale</vt:lpstr>
      <vt:lpstr>Many patterns of SVs are discovered, and mechanisms proposed</vt:lpstr>
      <vt:lpstr>SV complexity complicates discovery</vt:lpstr>
      <vt:lpstr>SVs in germline genomes are simpler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Illuminating rearranged cancer genome structures through genome graphs</dc:title>
  <dc:creator>Xiaotong Yao</dc:creator>
  <cp:lastModifiedBy>Xiaotong Yao</cp:lastModifiedBy>
  <cp:revision>7</cp:revision>
  <dcterms:created xsi:type="dcterms:W3CDTF">2021-07-27T23:16:04Z</dcterms:created>
  <dcterms:modified xsi:type="dcterms:W3CDTF">2021-08-01T15:28:30Z</dcterms:modified>
</cp:coreProperties>
</file>