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54864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210" d="100"/>
          <a:sy n="210" d="100"/>
        </p:scale>
        <p:origin x="-1200" y="-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4E92-2A29-424D-A001-2F6D8F0AC6A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8" t="11092" b="18683"/>
          <a:stretch/>
        </p:blipFill>
        <p:spPr>
          <a:xfrm>
            <a:off x="3839269" y="3506210"/>
            <a:ext cx="3475931" cy="19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0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Xiaotong Yao</dc:creator>
  <cp:lastModifiedBy>Xiaotong Yao</cp:lastModifiedBy>
  <cp:revision>3</cp:revision>
  <dcterms:created xsi:type="dcterms:W3CDTF">2017-05-12T22:06:41Z</dcterms:created>
  <dcterms:modified xsi:type="dcterms:W3CDTF">2017-05-12T22:42:44Z</dcterms:modified>
</cp:coreProperties>
</file>