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
  </p:notesMasterIdLst>
  <p:sldIdLst>
    <p:sldId id="256" r:id="rId2"/>
    <p:sldId id="257" r:id="rId3"/>
    <p:sldId id="258" r:id="rId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06432E7-544A-4748-A026-848806BD797F}">
          <p14:sldIdLst>
            <p14:sldId id="256"/>
            <p14:sldId id="257"/>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28"/>
  </p:normalViewPr>
  <p:slideViewPr>
    <p:cSldViewPr>
      <p:cViewPr varScale="1">
        <p:scale>
          <a:sx n="119" d="100"/>
          <a:sy n="119" d="100"/>
        </p:scale>
        <p:origin x="13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0110F3-F376-4563-9670-EF067BD2C1FA}" type="datetimeFigureOut">
              <a:rPr kumimoji="1" lang="ja-JP" altLang="en-US" smtClean="0"/>
              <a:t>2025/8/27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E3559C-4ED8-47D1-82C5-412E973908EA}" type="slidenum">
              <a:rPr kumimoji="1" lang="ja-JP" altLang="en-US" smtClean="0"/>
              <a:t>‹#›</a:t>
            </a:fld>
            <a:endParaRPr kumimoji="1" lang="ja-JP" altLang="en-US"/>
          </a:p>
        </p:txBody>
      </p:sp>
    </p:spTree>
    <p:extLst>
      <p:ext uri="{BB962C8B-B14F-4D97-AF65-F5344CB8AC3E}">
        <p14:creationId xmlns:p14="http://schemas.microsoft.com/office/powerpoint/2010/main" val="28970963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1</a:t>
            </a:fld>
            <a:endParaRPr kumimoji="1" lang="ja-JP" altLang="en-US"/>
          </a:p>
        </p:txBody>
      </p:sp>
    </p:spTree>
    <p:extLst>
      <p:ext uri="{BB962C8B-B14F-4D97-AF65-F5344CB8AC3E}">
        <p14:creationId xmlns:p14="http://schemas.microsoft.com/office/powerpoint/2010/main" val="3887725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2</a:t>
            </a:fld>
            <a:endParaRPr kumimoji="1" lang="ja-JP" altLang="en-US"/>
          </a:p>
        </p:txBody>
      </p:sp>
    </p:spTree>
    <p:extLst>
      <p:ext uri="{BB962C8B-B14F-4D97-AF65-F5344CB8AC3E}">
        <p14:creationId xmlns:p14="http://schemas.microsoft.com/office/powerpoint/2010/main" val="2267086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2E3559C-4ED8-47D1-82C5-412E973908EA}" type="slidenum">
              <a:rPr kumimoji="1" lang="ja-JP" altLang="en-US" smtClean="0"/>
              <a:t>3</a:t>
            </a:fld>
            <a:endParaRPr kumimoji="1" lang="ja-JP" altLang="en-US"/>
          </a:p>
        </p:txBody>
      </p:sp>
    </p:spTree>
    <p:extLst>
      <p:ext uri="{BB962C8B-B14F-4D97-AF65-F5344CB8AC3E}">
        <p14:creationId xmlns:p14="http://schemas.microsoft.com/office/powerpoint/2010/main" val="2049938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10249"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name="Image" r:id="rId2" imgW="1054340" imgH="4930462" progId="Photoshop.Image.5">
                  <p:embed/>
                </p:oleObj>
              </mc:Choice>
              <mc:Fallback>
                <p:oleObj name="Image" r:id="rId2" imgW="1054340" imgH="4930462" progId="Photoshop.Image.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2" name="Rectangle 2"/>
          <p:cNvSpPr>
            <a:spLocks noGrp="1" noChangeArrowheads="1"/>
          </p:cNvSpPr>
          <p:nvPr>
            <p:ph type="ctrTitle"/>
          </p:nvPr>
        </p:nvSpPr>
        <p:spPr>
          <a:xfrm>
            <a:off x="971550" y="2130425"/>
            <a:ext cx="7772400" cy="1470025"/>
          </a:xfrm>
        </p:spPr>
        <p:txBody>
          <a:bodyPr/>
          <a:lstStyle>
            <a:lvl1pPr>
              <a:defRPr/>
            </a:lvl1pPr>
          </a:lstStyle>
          <a:p>
            <a:pPr lvl="0"/>
            <a:r>
              <a:rPr lang="ja-JP" altLang="en-US" noProof="0"/>
              <a:t>マスター タイトルの書式設定</a:t>
            </a:r>
          </a:p>
        </p:txBody>
      </p:sp>
      <p:sp>
        <p:nvSpPr>
          <p:cNvPr id="10243" name="Rectangle 3"/>
          <p:cNvSpPr>
            <a:spLocks noGrp="1" noChangeArrowheads="1"/>
          </p:cNvSpPr>
          <p:nvPr>
            <p:ph type="subTitle" idx="1"/>
          </p:nvPr>
        </p:nvSpPr>
        <p:spPr>
          <a:xfrm>
            <a:off x="1657350" y="3886200"/>
            <a:ext cx="6400800" cy="1752600"/>
          </a:xfrm>
        </p:spPr>
        <p:txBody>
          <a:bodyPr/>
          <a:lstStyle>
            <a:lvl1pPr marL="0" indent="0" algn="ctr">
              <a:buFontTx/>
              <a:buNone/>
              <a:defRPr/>
            </a:lvl1pPr>
          </a:lstStyle>
          <a:p>
            <a:pPr lvl="0"/>
            <a:r>
              <a:rPr lang="ja-JP" altLang="en-US" noProof="0"/>
              <a:t>マスター サブタイトルの書式設定</a:t>
            </a:r>
          </a:p>
        </p:txBody>
      </p:sp>
      <p:sp>
        <p:nvSpPr>
          <p:cNvPr id="10244" name="Rectangle 4"/>
          <p:cNvSpPr>
            <a:spLocks noGrp="1" noChangeArrowheads="1"/>
          </p:cNvSpPr>
          <p:nvPr>
            <p:ph type="dt" sz="half" idx="2"/>
          </p:nvPr>
        </p:nvSpPr>
        <p:spPr>
          <a:xfrm>
            <a:off x="1116013" y="6245225"/>
            <a:ext cx="2133600" cy="476250"/>
          </a:xfrm>
        </p:spPr>
        <p:txBody>
          <a:bodyPr/>
          <a:lstStyle>
            <a:lvl1pPr>
              <a:defRPr/>
            </a:lvl1pPr>
          </a:lstStyle>
          <a:p>
            <a:fld id="{E90ED720-0104-4369-84BC-D37694168613}" type="datetimeFigureOut">
              <a:rPr kumimoji="1" lang="ja-JP" altLang="en-US" smtClean="0"/>
              <a:t>2025/8/27</a:t>
            </a:fld>
            <a:endParaRPr kumimoji="1" lang="ja-JP" altLang="en-US"/>
          </a:p>
        </p:txBody>
      </p:sp>
      <p:sp>
        <p:nvSpPr>
          <p:cNvPr id="10245" name="Rectangle 5"/>
          <p:cNvSpPr>
            <a:spLocks noGrp="1" noChangeArrowheads="1"/>
          </p:cNvSpPr>
          <p:nvPr>
            <p:ph type="ftr" sz="quarter" idx="3"/>
          </p:nvPr>
        </p:nvSpPr>
        <p:spPr>
          <a:xfrm>
            <a:off x="3492500" y="6245225"/>
            <a:ext cx="2895600" cy="476250"/>
          </a:xfrm>
        </p:spPr>
        <p:txBody>
          <a:bodyPr/>
          <a:lstStyle>
            <a:lvl1pPr>
              <a:defRPr/>
            </a:lvl1pPr>
          </a:lstStyle>
          <a:p>
            <a:endParaRPr kumimoji="1" lang="ja-JP" altLang="en-US"/>
          </a:p>
        </p:txBody>
      </p:sp>
      <p:sp>
        <p:nvSpPr>
          <p:cNvPr id="10246" name="Rectangle 6"/>
          <p:cNvSpPr>
            <a:spLocks noGrp="1" noChangeArrowheads="1"/>
          </p:cNvSpPr>
          <p:nvPr>
            <p:ph type="sldNum" sz="quarter" idx="4"/>
          </p:nvPr>
        </p:nvSpPr>
        <p:spPr>
          <a:xfrm>
            <a:off x="6659563" y="6245225"/>
            <a:ext cx="2133600" cy="476250"/>
          </a:xfrm>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4104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31013" y="274638"/>
            <a:ext cx="1855787" cy="5851525"/>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1258888" y="274638"/>
            <a:ext cx="5419725" cy="58515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12311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877225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5" name="フッター プレースホルダー 4"/>
          <p:cNvSpPr>
            <a:spLocks noGrp="1"/>
          </p:cNvSpPr>
          <p:nvPr>
            <p:ph type="ftr" sz="quarter" idx="11"/>
          </p:nvPr>
        </p:nvSpPr>
        <p:spPr/>
        <p:txBody>
          <a:bodyPr/>
          <a:lstStyle>
            <a:lvl1pPr>
              <a:defRPr/>
            </a:lvl1p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5073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258888" y="1600200"/>
            <a:ext cx="36369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5048250" y="1600200"/>
            <a:ext cx="36385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4106651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6"/>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8" name="フッター プレースホルダー 7"/>
          <p:cNvSpPr>
            <a:spLocks noGrp="1"/>
          </p:cNvSpPr>
          <p:nvPr>
            <p:ph type="ftr" sz="quarter" idx="11"/>
          </p:nvPr>
        </p:nvSpPr>
        <p:spPr/>
        <p:txBody>
          <a:bodyPr/>
          <a:lstStyle>
            <a:lvl1pPr>
              <a:defRPr/>
            </a:lvl1pPr>
          </a:lstStyle>
          <a:p>
            <a:endParaRPr kumimoji="1" lang="ja-JP" altLang="en-US"/>
          </a:p>
        </p:txBody>
      </p:sp>
      <p:sp>
        <p:nvSpPr>
          <p:cNvPr id="9" name="スライド番号プレースホルダー 8"/>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37085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2"/>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4" name="フッター プレースホルダー 3"/>
          <p:cNvSpPr>
            <a:spLocks noGrp="1"/>
          </p:cNvSpPr>
          <p:nvPr>
            <p:ph type="ftr" sz="quarter" idx="11"/>
          </p:nvPr>
        </p:nvSpPr>
        <p:spPr/>
        <p:txBody>
          <a:bodyPr/>
          <a:lstStyle>
            <a:lvl1pPr>
              <a:defRPr/>
            </a:lvl1pPr>
          </a:lstStyle>
          <a:p>
            <a:endParaRPr kumimoji="1" lang="ja-JP" altLang="en-US"/>
          </a:p>
        </p:txBody>
      </p:sp>
      <p:sp>
        <p:nvSpPr>
          <p:cNvPr id="5" name="スライド番号プレースホルダー 4"/>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9811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3" name="フッター プレースホルダー 2"/>
          <p:cNvSpPr>
            <a:spLocks noGrp="1"/>
          </p:cNvSpPr>
          <p:nvPr>
            <p:ph type="ftr" sz="quarter" idx="11"/>
          </p:nvPr>
        </p:nvSpPr>
        <p:spPr/>
        <p:txBody>
          <a:bodyPr/>
          <a:lstStyle>
            <a:lvl1pPr>
              <a:defRPr/>
            </a:lvl1pPr>
          </a:lstStyle>
          <a:p>
            <a:endParaRPr kumimoji="1" lang="ja-JP" altLang="en-US"/>
          </a:p>
        </p:txBody>
      </p:sp>
      <p:sp>
        <p:nvSpPr>
          <p:cNvPr id="4" name="スライド番号プレースホルダー 3"/>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551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04136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日付プレースホルダー 4"/>
          <p:cNvSpPr>
            <a:spLocks noGrp="1"/>
          </p:cNvSpPr>
          <p:nvPr>
            <p:ph type="dt" sz="half" idx="10"/>
          </p:nvPr>
        </p:nvSpPr>
        <p:spPr/>
        <p:txBody>
          <a:bodyPr/>
          <a:lstStyle>
            <a:lvl1pPr>
              <a:defRPr/>
            </a:lvl1pPr>
          </a:lstStyle>
          <a:p>
            <a:fld id="{E90ED720-0104-4369-84BC-D37694168613}" type="datetimeFigureOut">
              <a:rPr kumimoji="1" lang="ja-JP" altLang="en-US" smtClean="0"/>
              <a:t>2025/8/27</a:t>
            </a:fld>
            <a:endParaRPr kumimoji="1" lang="ja-JP" altLang="en-US"/>
          </a:p>
        </p:txBody>
      </p:sp>
      <p:sp>
        <p:nvSpPr>
          <p:cNvPr id="6" name="フッター プレースホルダー 5"/>
          <p:cNvSpPr>
            <a:spLocks noGrp="1"/>
          </p:cNvSpPr>
          <p:nvPr>
            <p:ph type="ftr" sz="quarter" idx="11"/>
          </p:nvPr>
        </p:nvSpPr>
        <p:spPr/>
        <p:txBody>
          <a:bodyPr/>
          <a:lstStyle>
            <a:lvl1pPr>
              <a:defRPr/>
            </a:lvl1pPr>
          </a:lstStyle>
          <a:p>
            <a:endParaRPr kumimoji="1" lang="ja-JP" altLang="en-US"/>
          </a:p>
        </p:txBody>
      </p:sp>
      <p:sp>
        <p:nvSpPr>
          <p:cNvPr id="7" name="スライド番号プレースホルダー 6"/>
          <p:cNvSpPr>
            <a:spLocks noGrp="1"/>
          </p:cNvSpPr>
          <p:nvPr>
            <p:ph type="sldNum" sz="quarter" idx="12"/>
          </p:nvPr>
        </p:nvSpPr>
        <p:spPr/>
        <p:txBody>
          <a:bodyPr/>
          <a:lstStyle>
            <a:lvl1pPr>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339590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9225" name="Object 9"/>
          <p:cNvGraphicFramePr>
            <a:graphicFrameLocks noChangeAspect="1"/>
          </p:cNvGraphicFramePr>
          <p:nvPr/>
        </p:nvGraphicFramePr>
        <p:xfrm>
          <a:off x="0" y="0"/>
          <a:ext cx="1466850" cy="6858000"/>
        </p:xfrm>
        <a:graphic>
          <a:graphicData uri="http://schemas.openxmlformats.org/presentationml/2006/ole">
            <mc:AlternateContent xmlns:mc="http://schemas.openxmlformats.org/markup-compatibility/2006">
              <mc:Choice xmlns:v="urn:schemas-microsoft-com:vml" Requires="v">
                <p:oleObj name="Image" r:id="rId13" imgW="1054340" imgH="4930462" progId="Photoshop.Image.5">
                  <p:embed/>
                </p:oleObj>
              </mc:Choice>
              <mc:Fallback>
                <p:oleObj name="Image" r:id="rId13" imgW="1054340" imgH="4930462" progId="Photoshop.Image.5">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46685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8" name="Rectangle 2"/>
          <p:cNvSpPr>
            <a:spLocks noGrp="1" noChangeArrowheads="1"/>
          </p:cNvSpPr>
          <p:nvPr>
            <p:ph type="title"/>
          </p:nvPr>
        </p:nvSpPr>
        <p:spPr bwMode="auto">
          <a:xfrm>
            <a:off x="1258888" y="274638"/>
            <a:ext cx="74279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9219" name="Rectangle 3"/>
          <p:cNvSpPr>
            <a:spLocks noGrp="1" noChangeArrowheads="1"/>
          </p:cNvSpPr>
          <p:nvPr>
            <p:ph type="body" idx="1"/>
          </p:nvPr>
        </p:nvSpPr>
        <p:spPr bwMode="auto">
          <a:xfrm>
            <a:off x="1258888" y="1600200"/>
            <a:ext cx="74279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220" name="Rectangle 4"/>
          <p:cNvSpPr>
            <a:spLocks noGrp="1" noChangeArrowheads="1"/>
          </p:cNvSpPr>
          <p:nvPr>
            <p:ph type="dt" sz="half" idx="2"/>
          </p:nvPr>
        </p:nvSpPr>
        <p:spPr bwMode="auto">
          <a:xfrm>
            <a:off x="1258888"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E90ED720-0104-4369-84BC-D37694168613}" type="datetimeFigureOut">
              <a:rPr kumimoji="1" lang="ja-JP" altLang="en-US" smtClean="0"/>
              <a:t>2025/8/27</a:t>
            </a:fld>
            <a:endParaRPr kumimoji="1" lang="ja-JP" altLang="en-US"/>
          </a:p>
        </p:txBody>
      </p:sp>
      <p:sp>
        <p:nvSpPr>
          <p:cNvPr id="9221" name="Rectangle 5"/>
          <p:cNvSpPr>
            <a:spLocks noGrp="1" noChangeArrowheads="1"/>
          </p:cNvSpPr>
          <p:nvPr>
            <p:ph type="ftr" sz="quarter" idx="3"/>
          </p:nvPr>
        </p:nvSpPr>
        <p:spPr bwMode="auto">
          <a:xfrm>
            <a:off x="3502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ja-JP" altLang="en-US"/>
          </a:p>
        </p:txBody>
      </p:sp>
      <p:sp>
        <p:nvSpPr>
          <p:cNvPr id="9222" name="Rectangle 6"/>
          <p:cNvSpPr>
            <a:spLocks noGrp="1" noChangeArrowheads="1"/>
          </p:cNvSpPr>
          <p:nvPr>
            <p:ph type="sldNum" sz="quarter" idx="4"/>
          </p:nvPr>
        </p:nvSpPr>
        <p:spPr bwMode="auto">
          <a:xfrm>
            <a:off x="6526213"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Arial" charset="0"/>
          <a:ea typeface="ＭＳ Ｐゴシック" charset="-128"/>
        </a:defRPr>
      </a:lvl2pPr>
      <a:lvl3pPr algn="ctr" rtl="0" eaLnBrk="1" fontAlgn="base" hangingPunct="1">
        <a:spcBef>
          <a:spcPct val="0"/>
        </a:spcBef>
        <a:spcAft>
          <a:spcPct val="0"/>
        </a:spcAft>
        <a:defRPr kumimoji="1" sz="4400">
          <a:solidFill>
            <a:schemeClr val="tx2"/>
          </a:solidFill>
          <a:latin typeface="Arial" charset="0"/>
          <a:ea typeface="ＭＳ Ｐゴシック" charset="-128"/>
        </a:defRPr>
      </a:lvl3pPr>
      <a:lvl4pPr algn="ctr" rtl="0" eaLnBrk="1" fontAlgn="base" hangingPunct="1">
        <a:spcBef>
          <a:spcPct val="0"/>
        </a:spcBef>
        <a:spcAft>
          <a:spcPct val="0"/>
        </a:spcAft>
        <a:defRPr kumimoji="1" sz="4400">
          <a:solidFill>
            <a:schemeClr val="tx2"/>
          </a:solidFill>
          <a:latin typeface="Arial" charset="0"/>
          <a:ea typeface="ＭＳ Ｐゴシック" charset="-128"/>
        </a:defRPr>
      </a:lvl4pPr>
      <a:lvl5pPr algn="ctr" rtl="0" eaLnBrk="1" fontAlgn="base" hangingPunct="1">
        <a:spcBef>
          <a:spcPct val="0"/>
        </a:spcBef>
        <a:spcAft>
          <a:spcPct val="0"/>
        </a:spcAft>
        <a:defRPr kumimoji="1" sz="4400">
          <a:solidFill>
            <a:schemeClr val="tx2"/>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2"/>
          </a:solidFill>
          <a:latin typeface="Arial" charset="0"/>
          <a:ea typeface="ＭＳ Ｐゴシック" charset="-128"/>
        </a:defRPr>
      </a:lvl6pPr>
      <a:lvl7pPr marL="914400" algn="ctr" rtl="0" eaLnBrk="1" fontAlgn="base" hangingPunct="1">
        <a:spcBef>
          <a:spcPct val="0"/>
        </a:spcBef>
        <a:spcAft>
          <a:spcPct val="0"/>
        </a:spcAft>
        <a:defRPr kumimoji="1" sz="4400">
          <a:solidFill>
            <a:schemeClr val="tx2"/>
          </a:solidFill>
          <a:latin typeface="Arial" charset="0"/>
          <a:ea typeface="ＭＳ Ｐゴシック" charset="-128"/>
        </a:defRPr>
      </a:lvl7pPr>
      <a:lvl8pPr marL="1371600" algn="ctr" rtl="0" eaLnBrk="1" fontAlgn="base" hangingPunct="1">
        <a:spcBef>
          <a:spcPct val="0"/>
        </a:spcBef>
        <a:spcAft>
          <a:spcPct val="0"/>
        </a:spcAft>
        <a:defRPr kumimoji="1" sz="4400">
          <a:solidFill>
            <a:schemeClr val="tx2"/>
          </a:solidFill>
          <a:latin typeface="Arial" charset="0"/>
          <a:ea typeface="ＭＳ Ｐゴシック" charset="-128"/>
        </a:defRPr>
      </a:lvl8pPr>
      <a:lvl9pPr marL="1828800" algn="ctr" rtl="0" eaLnBrk="1" fontAlgn="base" hangingPunct="1">
        <a:spcBef>
          <a:spcPct val="0"/>
        </a:spcBef>
        <a:spcAft>
          <a:spcPct val="0"/>
        </a:spcAft>
        <a:defRPr kumimoji="1" sz="4400">
          <a:solidFill>
            <a:schemeClr val="tx2"/>
          </a:solidFill>
          <a:latin typeface="Arial" charset="0"/>
          <a:ea typeface="ＭＳ Ｐゴシック" charset="-128"/>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t-pot.com/program/151_Git/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a:t>Git</a:t>
            </a:r>
            <a:r>
              <a:rPr kumimoji="1" lang="ja-JP" altLang="en-US" dirty="0"/>
              <a:t>の使い方</a:t>
            </a:r>
          </a:p>
        </p:txBody>
      </p:sp>
      <p:sp>
        <p:nvSpPr>
          <p:cNvPr id="3" name="サブタイトル 2"/>
          <p:cNvSpPr>
            <a:spLocks noGrp="1"/>
          </p:cNvSpPr>
          <p:nvPr>
            <p:ph type="subTitle" idx="1"/>
          </p:nvPr>
        </p:nvSpPr>
        <p:spPr>
          <a:xfrm>
            <a:off x="1657350" y="5229200"/>
            <a:ext cx="6400800" cy="409600"/>
          </a:xfrm>
        </p:spPr>
        <p:txBody>
          <a:bodyPr/>
          <a:lstStyle/>
          <a:p>
            <a:pPr algn="r" fontAlgn="b"/>
            <a:r>
              <a:rPr lang="ja-JP" altLang="en-US" sz="1200" b="1" dirty="0"/>
              <a:t>参考</a:t>
            </a:r>
            <a:r>
              <a:rPr kumimoji="1" lang="en-US" altLang="ja-JP" sz="1200" b="1" dirty="0"/>
              <a:t>:</a:t>
            </a:r>
            <a:r>
              <a:rPr lang="en-US" altLang="ja-JP" sz="1200" dirty="0">
                <a:hlinkClick r:id="rId3"/>
              </a:rPr>
              <a:t>http://www.t-pot.com/program/151_Git/index.html</a:t>
            </a:r>
            <a:endParaRPr kumimoji="1" lang="ja-JP" altLang="en-US" sz="1200" dirty="0"/>
          </a:p>
        </p:txBody>
      </p:sp>
    </p:spTree>
    <p:extLst>
      <p:ext uri="{BB962C8B-B14F-4D97-AF65-F5344CB8AC3E}">
        <p14:creationId xmlns:p14="http://schemas.microsoft.com/office/powerpoint/2010/main" val="3757118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作業の基本的な流れ</a:t>
            </a:r>
          </a:p>
        </p:txBody>
      </p:sp>
      <p:sp>
        <p:nvSpPr>
          <p:cNvPr id="3" name="コンテンツ プレースホルダー 2"/>
          <p:cNvSpPr>
            <a:spLocks noGrp="1"/>
          </p:cNvSpPr>
          <p:nvPr>
            <p:ph idx="1"/>
          </p:nvPr>
        </p:nvSpPr>
        <p:spPr/>
        <p:txBody>
          <a:bodyPr/>
          <a:lstStyle/>
          <a:p>
            <a:pPr marL="0" indent="0">
              <a:buNone/>
            </a:pPr>
            <a:r>
              <a:rPr lang="ja-JP" altLang="en-US" sz="1800" dirty="0"/>
              <a:t>・まずは作業内容を保存と実行の確認をします</a:t>
            </a:r>
            <a:endParaRPr lang="en-US" altLang="ja-JP" sz="1800" dirty="0"/>
          </a:p>
          <a:p>
            <a:pPr marL="0" indent="0">
              <a:buNone/>
            </a:pPr>
            <a:r>
              <a:rPr lang="ja-JP" altLang="en-US" sz="1800" dirty="0"/>
              <a:t>・次に </a:t>
            </a:r>
            <a:r>
              <a:rPr lang="en-US" altLang="ja-JP" sz="1800" b="1" dirty="0"/>
              <a:t>commit </a:t>
            </a:r>
            <a:r>
              <a:rPr lang="ja-JP" altLang="en-US" sz="1800" dirty="0"/>
              <a:t>をします</a:t>
            </a:r>
            <a:endParaRPr lang="en-US" altLang="ja-JP" sz="1800" dirty="0"/>
          </a:p>
          <a:p>
            <a:pPr marL="0" indent="0">
              <a:buNone/>
            </a:pPr>
            <a:r>
              <a:rPr kumimoji="1" lang="ja-JP" altLang="en-US" sz="1800" dirty="0"/>
              <a:t>・その際出来るだけわかりやすく作業内容をコメントに書いてください</a:t>
            </a:r>
            <a:endParaRPr kumimoji="1" lang="en-US" altLang="ja-JP" sz="1800" dirty="0"/>
          </a:p>
          <a:p>
            <a:pPr marL="0" indent="0">
              <a:buNone/>
            </a:pPr>
            <a:r>
              <a:rPr lang="ja-JP" altLang="en-US" sz="1800" dirty="0"/>
              <a:t>・ </a:t>
            </a:r>
            <a:r>
              <a:rPr lang="en-US" altLang="ja-JP" sz="1800" b="1" dirty="0"/>
              <a:t>commit </a:t>
            </a:r>
            <a:r>
              <a:rPr lang="ja-JP" altLang="en-US" sz="1800" dirty="0" err="1"/>
              <a:t>が完</a:t>
            </a:r>
            <a:r>
              <a:rPr lang="ja-JP" altLang="en-US" sz="1800" dirty="0"/>
              <a:t>了したら次に </a:t>
            </a:r>
            <a:r>
              <a:rPr lang="en-US" altLang="ja-JP" sz="1800" b="1" dirty="0"/>
              <a:t>Brunch </a:t>
            </a:r>
            <a:r>
              <a:rPr lang="ja-JP" altLang="en-US" sz="1800" dirty="0"/>
              <a:t>を </a:t>
            </a:r>
            <a:r>
              <a:rPr lang="en-US" altLang="ja-JP" sz="1800" b="1" dirty="0"/>
              <a:t>master </a:t>
            </a:r>
            <a:r>
              <a:rPr lang="ja-JP" altLang="en-US" sz="1800" dirty="0"/>
              <a:t>に </a:t>
            </a:r>
            <a:r>
              <a:rPr lang="en-US" altLang="ja-JP" sz="1800" b="1" dirty="0"/>
              <a:t>Switch </a:t>
            </a:r>
            <a:r>
              <a:rPr lang="ja-JP" altLang="en-US" sz="1800" dirty="0"/>
              <a:t>します</a:t>
            </a:r>
            <a:endParaRPr lang="en-US" altLang="ja-JP" sz="1800" dirty="0"/>
          </a:p>
          <a:p>
            <a:pPr marL="0" indent="0">
              <a:buNone/>
            </a:pPr>
            <a:r>
              <a:rPr kumimoji="1" lang="ja-JP" altLang="en-US" sz="1800" dirty="0"/>
              <a:t>・次に </a:t>
            </a:r>
            <a:r>
              <a:rPr kumimoji="1" lang="en-US" altLang="ja-JP" sz="1800" b="1" dirty="0" err="1"/>
              <a:t>Sinc</a:t>
            </a:r>
            <a:r>
              <a:rPr kumimoji="1" lang="en-US" altLang="ja-JP" sz="1800" b="1" dirty="0"/>
              <a:t> </a:t>
            </a:r>
            <a:r>
              <a:rPr kumimoji="1" lang="ja-JP" altLang="en-US" sz="1800" dirty="0"/>
              <a:t>から </a:t>
            </a:r>
            <a:r>
              <a:rPr kumimoji="1" lang="en-US" altLang="ja-JP" sz="1800" b="1" dirty="0"/>
              <a:t>Pull</a:t>
            </a:r>
            <a:r>
              <a:rPr kumimoji="1" lang="en-US" altLang="ja-JP" sz="1800" dirty="0"/>
              <a:t> </a:t>
            </a:r>
            <a:r>
              <a:rPr lang="ja-JP" altLang="en-US" sz="1800" dirty="0"/>
              <a:t>したあとに </a:t>
            </a:r>
            <a:r>
              <a:rPr lang="en-US" altLang="ja-JP" sz="1800" b="1" dirty="0"/>
              <a:t>Merge</a:t>
            </a:r>
            <a:r>
              <a:rPr lang="en-US" altLang="ja-JP" sz="1800" dirty="0"/>
              <a:t> </a:t>
            </a:r>
            <a:r>
              <a:rPr lang="ja-JP" altLang="en-US" sz="1800" dirty="0"/>
              <a:t>します</a:t>
            </a:r>
            <a:endParaRPr kumimoji="1" lang="en-US" altLang="ja-JP" sz="1800" dirty="0"/>
          </a:p>
          <a:p>
            <a:pPr marL="0" indent="0">
              <a:buNone/>
            </a:pPr>
            <a:r>
              <a:rPr lang="ja-JP" altLang="en-US" sz="1800" dirty="0"/>
              <a:t>・</a:t>
            </a:r>
            <a:r>
              <a:rPr kumimoji="1" lang="ja-JP" altLang="en-US" sz="1800" dirty="0"/>
              <a:t>コンパイル</a:t>
            </a:r>
            <a:r>
              <a:rPr kumimoji="1" lang="en-US" altLang="ja-JP" sz="1800" dirty="0"/>
              <a:t>&amp;</a:t>
            </a:r>
            <a:r>
              <a:rPr kumimoji="1" lang="ja-JP" altLang="en-US" sz="1800" dirty="0"/>
              <a:t>実行を確認します</a:t>
            </a:r>
            <a:endParaRPr kumimoji="1" lang="en-US" altLang="ja-JP" sz="1800" dirty="0"/>
          </a:p>
          <a:p>
            <a:pPr marL="0" indent="0">
              <a:buNone/>
            </a:pPr>
            <a:r>
              <a:rPr lang="ja-JP" altLang="en-US" sz="1800" dirty="0"/>
              <a:t>・コンフリクトやコンパイルエラーが起きた際には気合で修正します</a:t>
            </a:r>
            <a:endParaRPr lang="en-US" altLang="ja-JP" sz="1800" dirty="0"/>
          </a:p>
          <a:p>
            <a:pPr marL="0" indent="0">
              <a:buNone/>
            </a:pPr>
            <a:r>
              <a:rPr kumimoji="1" lang="ja-JP" altLang="en-US" sz="1800" dirty="0"/>
              <a:t>・問題が無かった</a:t>
            </a:r>
            <a:r>
              <a:rPr kumimoji="1" lang="en-US" altLang="ja-JP" sz="1800" dirty="0"/>
              <a:t>(</a:t>
            </a:r>
            <a:r>
              <a:rPr kumimoji="1" lang="ja-JP" altLang="en-US" sz="1800" dirty="0"/>
              <a:t>無くなった</a:t>
            </a:r>
            <a:r>
              <a:rPr kumimoji="1" lang="en-US" altLang="ja-JP" sz="1800" dirty="0"/>
              <a:t>)</a:t>
            </a:r>
            <a:r>
              <a:rPr kumimoji="1" lang="ja-JP" altLang="en-US" sz="1800" dirty="0"/>
              <a:t>ら</a:t>
            </a:r>
            <a:endParaRPr kumimoji="1" lang="en-US" altLang="ja-JP" sz="1800" dirty="0"/>
          </a:p>
          <a:p>
            <a:pPr marL="0" indent="0">
              <a:buNone/>
            </a:pPr>
            <a:r>
              <a:rPr lang="ja-JP" altLang="en-US" sz="1800" dirty="0"/>
              <a:t>・ </a:t>
            </a:r>
            <a:r>
              <a:rPr lang="en-US" altLang="ja-JP" sz="1800" b="1" dirty="0"/>
              <a:t>Push</a:t>
            </a:r>
            <a:r>
              <a:rPr lang="en-US" altLang="ja-JP" sz="1800" dirty="0"/>
              <a:t> </a:t>
            </a:r>
          </a:p>
          <a:p>
            <a:pPr marL="0" indent="0">
              <a:buNone/>
            </a:pPr>
            <a:r>
              <a:rPr lang="ja-JP" altLang="en-US" sz="1800" dirty="0"/>
              <a:t>・</a:t>
            </a:r>
            <a:r>
              <a:rPr lang="en-US" altLang="ja-JP" sz="1800" dirty="0"/>
              <a:t>Switch</a:t>
            </a:r>
            <a:r>
              <a:rPr lang="ja-JP" altLang="en-US" sz="1800" dirty="0"/>
              <a:t>から</a:t>
            </a:r>
            <a:r>
              <a:rPr lang="en-US" altLang="ja-JP" sz="1800" dirty="0" err="1"/>
              <a:t>WorkSpace</a:t>
            </a:r>
            <a:r>
              <a:rPr lang="ja-JP" altLang="en-US" sz="1800"/>
              <a:t>へ</a:t>
            </a:r>
            <a:endParaRPr lang="en-US" altLang="ja-JP" sz="1800" dirty="0"/>
          </a:p>
          <a:p>
            <a:pPr marL="0" indent="0">
              <a:buNone/>
            </a:pPr>
            <a:r>
              <a:rPr lang="ja-JP" altLang="en-US" sz="1800" b="1" dirty="0"/>
              <a:t>・</a:t>
            </a:r>
            <a:r>
              <a:rPr lang="en-US" altLang="ja-JP" sz="1800" b="1" dirty="0"/>
              <a:t>Brunch</a:t>
            </a:r>
            <a:r>
              <a:rPr lang="ja-JP" altLang="en-US" sz="1800" dirty="0"/>
              <a:t> に </a:t>
            </a:r>
            <a:r>
              <a:rPr lang="en-US" altLang="ja-JP" sz="1800" b="1" dirty="0"/>
              <a:t>Merge </a:t>
            </a:r>
            <a:r>
              <a:rPr lang="ja-JP" altLang="en-US" sz="1800" dirty="0"/>
              <a:t>したら完了です</a:t>
            </a:r>
            <a:endParaRPr kumimoji="1" lang="ja-JP" altLang="en-US" sz="1800" dirty="0"/>
          </a:p>
        </p:txBody>
      </p:sp>
    </p:spTree>
    <p:extLst>
      <p:ext uri="{BB962C8B-B14F-4D97-AF65-F5344CB8AC3E}">
        <p14:creationId xmlns:p14="http://schemas.microsoft.com/office/powerpoint/2010/main" val="2424986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矢印コネクタ 7"/>
          <p:cNvCxnSpPr/>
          <p:nvPr/>
        </p:nvCxnSpPr>
        <p:spPr>
          <a:xfrm>
            <a:off x="1907704" y="5229200"/>
            <a:ext cx="6038731"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1907705" y="3501008"/>
            <a:ext cx="6038730"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907704" y="1916832"/>
            <a:ext cx="5995325" cy="0"/>
          </a:xfrm>
          <a:prstGeom prst="straightConnector1">
            <a:avLst/>
          </a:prstGeom>
          <a:ln w="7620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8028384" y="3313605"/>
            <a:ext cx="1008112" cy="369332"/>
          </a:xfrm>
          <a:prstGeom prst="rect">
            <a:avLst/>
          </a:prstGeom>
          <a:noFill/>
        </p:spPr>
        <p:txBody>
          <a:bodyPr wrap="square" rtlCol="0">
            <a:spAutoFit/>
          </a:bodyPr>
          <a:lstStyle/>
          <a:p>
            <a:r>
              <a:rPr kumimoji="1" lang="en-US" altLang="ja-JP" dirty="0"/>
              <a:t>master</a:t>
            </a:r>
            <a:endParaRPr kumimoji="1" lang="ja-JP" altLang="en-US" dirty="0"/>
          </a:p>
        </p:txBody>
      </p:sp>
      <p:sp>
        <p:nvSpPr>
          <p:cNvPr id="12" name="テキスト ボックス 11"/>
          <p:cNvSpPr txBox="1"/>
          <p:nvPr/>
        </p:nvSpPr>
        <p:spPr>
          <a:xfrm>
            <a:off x="8028384" y="5044534"/>
            <a:ext cx="902811" cy="369332"/>
          </a:xfrm>
          <a:prstGeom prst="rect">
            <a:avLst/>
          </a:prstGeom>
          <a:noFill/>
        </p:spPr>
        <p:txBody>
          <a:bodyPr wrap="none" rtlCol="0">
            <a:spAutoFit/>
          </a:bodyPr>
          <a:lstStyle/>
          <a:p>
            <a:r>
              <a:rPr lang="en-US" altLang="ja-JP" dirty="0"/>
              <a:t>r</a:t>
            </a:r>
            <a:r>
              <a:rPr kumimoji="1" lang="en-US" altLang="ja-JP" dirty="0"/>
              <a:t>emote</a:t>
            </a:r>
          </a:p>
        </p:txBody>
      </p:sp>
      <p:sp>
        <p:nvSpPr>
          <p:cNvPr id="13" name="テキスト ボックス 12"/>
          <p:cNvSpPr txBox="1"/>
          <p:nvPr/>
        </p:nvSpPr>
        <p:spPr>
          <a:xfrm>
            <a:off x="7947292" y="1732166"/>
            <a:ext cx="792088" cy="369332"/>
          </a:xfrm>
          <a:prstGeom prst="rect">
            <a:avLst/>
          </a:prstGeom>
          <a:noFill/>
        </p:spPr>
        <p:txBody>
          <a:bodyPr wrap="square" rtlCol="0">
            <a:spAutoFit/>
          </a:bodyPr>
          <a:lstStyle/>
          <a:p>
            <a:r>
              <a:rPr kumimoji="1" lang="en-US" altLang="ja-JP" dirty="0"/>
              <a:t>Work</a:t>
            </a:r>
            <a:endParaRPr kumimoji="1" lang="ja-JP" altLang="en-US" dirty="0"/>
          </a:p>
        </p:txBody>
      </p:sp>
      <p:sp>
        <p:nvSpPr>
          <p:cNvPr id="40" name="テキスト ボックス 39"/>
          <p:cNvSpPr txBox="1"/>
          <p:nvPr/>
        </p:nvSpPr>
        <p:spPr>
          <a:xfrm>
            <a:off x="2201719" y="4293096"/>
            <a:ext cx="864096" cy="369332"/>
          </a:xfrm>
          <a:prstGeom prst="rect">
            <a:avLst/>
          </a:prstGeom>
          <a:noFill/>
        </p:spPr>
        <p:txBody>
          <a:bodyPr wrap="square" rtlCol="0">
            <a:spAutoFit/>
          </a:bodyPr>
          <a:lstStyle/>
          <a:p>
            <a:r>
              <a:rPr kumimoji="1" lang="en-US" altLang="ja-JP" dirty="0">
                <a:solidFill>
                  <a:srgbClr val="00B050"/>
                </a:solidFill>
              </a:rPr>
              <a:t>Clone</a:t>
            </a:r>
            <a:endParaRPr kumimoji="1" lang="ja-JP" altLang="en-US" dirty="0">
              <a:solidFill>
                <a:srgbClr val="00B050"/>
              </a:solidFill>
            </a:endParaRPr>
          </a:p>
        </p:txBody>
      </p:sp>
      <p:sp>
        <p:nvSpPr>
          <p:cNvPr id="43" name="テキスト ボックス 42"/>
          <p:cNvSpPr txBox="1"/>
          <p:nvPr/>
        </p:nvSpPr>
        <p:spPr>
          <a:xfrm>
            <a:off x="1583668" y="2355545"/>
            <a:ext cx="1008112" cy="369332"/>
          </a:xfrm>
          <a:prstGeom prst="rect">
            <a:avLst/>
          </a:prstGeom>
          <a:noFill/>
        </p:spPr>
        <p:txBody>
          <a:bodyPr wrap="square" rtlCol="0">
            <a:spAutoFit/>
          </a:bodyPr>
          <a:lstStyle/>
          <a:p>
            <a:r>
              <a:rPr kumimoji="1" lang="en-US" altLang="ja-JP" dirty="0">
                <a:solidFill>
                  <a:srgbClr val="00B050"/>
                </a:solidFill>
              </a:rPr>
              <a:t>Brunch</a:t>
            </a:r>
            <a:endParaRPr kumimoji="1" lang="ja-JP" altLang="en-US" dirty="0">
              <a:solidFill>
                <a:srgbClr val="00B050"/>
              </a:solidFill>
            </a:endParaRPr>
          </a:p>
        </p:txBody>
      </p:sp>
      <p:cxnSp>
        <p:nvCxnSpPr>
          <p:cNvPr id="45" name="直線コネクタ 44"/>
          <p:cNvCxnSpPr/>
          <p:nvPr/>
        </p:nvCxnSpPr>
        <p:spPr>
          <a:xfrm>
            <a:off x="2915816" y="1052736"/>
            <a:ext cx="0" cy="468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7236296" y="1160748"/>
            <a:ext cx="0" cy="4680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p:nvPr/>
        </p:nvCxnSpPr>
        <p:spPr>
          <a:xfrm>
            <a:off x="4750543" y="1916832"/>
            <a:ext cx="360040" cy="1591719"/>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4126565" y="3709079"/>
            <a:ext cx="576064" cy="369332"/>
          </a:xfrm>
          <a:prstGeom prst="rect">
            <a:avLst/>
          </a:prstGeom>
          <a:noFill/>
        </p:spPr>
        <p:txBody>
          <a:bodyPr wrap="square" rtlCol="0">
            <a:spAutoFit/>
          </a:bodyPr>
          <a:lstStyle/>
          <a:p>
            <a:r>
              <a:rPr kumimoji="1" lang="en-US" altLang="ja-JP" dirty="0">
                <a:solidFill>
                  <a:srgbClr val="00B050"/>
                </a:solidFill>
              </a:rPr>
              <a:t>Pull</a:t>
            </a:r>
            <a:endParaRPr kumimoji="1" lang="ja-JP" altLang="en-US" dirty="0">
              <a:solidFill>
                <a:srgbClr val="00B050"/>
              </a:solidFill>
            </a:endParaRPr>
          </a:p>
        </p:txBody>
      </p:sp>
      <p:sp>
        <p:nvSpPr>
          <p:cNvPr id="55" name="テキスト ボックス 54"/>
          <p:cNvSpPr txBox="1"/>
          <p:nvPr/>
        </p:nvSpPr>
        <p:spPr>
          <a:xfrm>
            <a:off x="4246487" y="2947010"/>
            <a:ext cx="1008112" cy="369332"/>
          </a:xfrm>
          <a:prstGeom prst="rect">
            <a:avLst/>
          </a:prstGeom>
          <a:noFill/>
        </p:spPr>
        <p:txBody>
          <a:bodyPr wrap="square" rtlCol="0">
            <a:spAutoFit/>
          </a:bodyPr>
          <a:lstStyle/>
          <a:p>
            <a:r>
              <a:rPr kumimoji="1" lang="en-US" altLang="ja-JP" dirty="0">
                <a:solidFill>
                  <a:srgbClr val="00B050"/>
                </a:solidFill>
              </a:rPr>
              <a:t>Merge</a:t>
            </a:r>
            <a:endParaRPr kumimoji="1" lang="ja-JP" altLang="en-US" dirty="0">
              <a:solidFill>
                <a:srgbClr val="00B050"/>
              </a:solidFill>
            </a:endParaRPr>
          </a:p>
        </p:txBody>
      </p:sp>
      <p:sp>
        <p:nvSpPr>
          <p:cNvPr id="58" name="テキスト ボックス 57"/>
          <p:cNvSpPr txBox="1"/>
          <p:nvPr/>
        </p:nvSpPr>
        <p:spPr>
          <a:xfrm>
            <a:off x="4865946" y="3708268"/>
            <a:ext cx="720080" cy="369332"/>
          </a:xfrm>
          <a:prstGeom prst="rect">
            <a:avLst/>
          </a:prstGeom>
          <a:noFill/>
        </p:spPr>
        <p:txBody>
          <a:bodyPr wrap="square" rtlCol="0">
            <a:spAutoFit/>
          </a:bodyPr>
          <a:lstStyle/>
          <a:p>
            <a:r>
              <a:rPr kumimoji="1" lang="en-US" altLang="ja-JP" dirty="0">
                <a:solidFill>
                  <a:srgbClr val="00B050"/>
                </a:solidFill>
              </a:rPr>
              <a:t>Push</a:t>
            </a:r>
            <a:endParaRPr kumimoji="1" lang="ja-JP" altLang="en-US" dirty="0">
              <a:solidFill>
                <a:srgbClr val="00B050"/>
              </a:solidFill>
            </a:endParaRPr>
          </a:p>
        </p:txBody>
      </p:sp>
      <p:sp>
        <p:nvSpPr>
          <p:cNvPr id="61" name="テキスト ボックス 60"/>
          <p:cNvSpPr txBox="1"/>
          <p:nvPr/>
        </p:nvSpPr>
        <p:spPr>
          <a:xfrm>
            <a:off x="5834185" y="2973474"/>
            <a:ext cx="936104" cy="369332"/>
          </a:xfrm>
          <a:prstGeom prst="rect">
            <a:avLst/>
          </a:prstGeom>
          <a:noFill/>
        </p:spPr>
        <p:txBody>
          <a:bodyPr wrap="square" rtlCol="0">
            <a:spAutoFit/>
          </a:bodyPr>
          <a:lstStyle/>
          <a:p>
            <a:r>
              <a:rPr kumimoji="1" lang="en-US" altLang="ja-JP" dirty="0">
                <a:solidFill>
                  <a:srgbClr val="00B050"/>
                </a:solidFill>
              </a:rPr>
              <a:t>Merge</a:t>
            </a:r>
            <a:endParaRPr kumimoji="1" lang="ja-JP" altLang="en-US" dirty="0">
              <a:solidFill>
                <a:srgbClr val="00B050"/>
              </a:solidFill>
            </a:endParaRPr>
          </a:p>
        </p:txBody>
      </p:sp>
      <p:cxnSp>
        <p:nvCxnSpPr>
          <p:cNvPr id="65" name="直線矢印コネクタ 64"/>
          <p:cNvCxnSpPr/>
          <p:nvPr/>
        </p:nvCxnSpPr>
        <p:spPr>
          <a:xfrm flipV="1">
            <a:off x="2411760" y="1916832"/>
            <a:ext cx="360040" cy="1584176"/>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4259231" y="3520113"/>
            <a:ext cx="498073" cy="1728192"/>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5489220" y="3520113"/>
            <a:ext cx="393294" cy="1709087"/>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6516216" y="1916832"/>
            <a:ext cx="508147" cy="1584175"/>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4082942" y="1891777"/>
            <a:ext cx="288032" cy="1591719"/>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3705572" y="2494045"/>
            <a:ext cx="591623" cy="230832"/>
          </a:xfrm>
          <a:prstGeom prst="rect">
            <a:avLst/>
          </a:prstGeom>
          <a:noFill/>
        </p:spPr>
        <p:txBody>
          <a:bodyPr wrap="square" rtlCol="0">
            <a:spAutoFit/>
          </a:bodyPr>
          <a:lstStyle/>
          <a:p>
            <a:r>
              <a:rPr kumimoji="1" lang="en-US" altLang="ja-JP" sz="900" dirty="0"/>
              <a:t>Switch</a:t>
            </a:r>
            <a:endParaRPr kumimoji="1" lang="ja-JP" altLang="en-US" sz="900" dirty="0"/>
          </a:p>
        </p:txBody>
      </p:sp>
      <p:cxnSp>
        <p:nvCxnSpPr>
          <p:cNvPr id="84" name="直線矢印コネクタ 83"/>
          <p:cNvCxnSpPr/>
          <p:nvPr/>
        </p:nvCxnSpPr>
        <p:spPr>
          <a:xfrm flipV="1">
            <a:off x="5724128" y="1933349"/>
            <a:ext cx="436133" cy="1566664"/>
          </a:xfrm>
          <a:prstGeom prst="straightConnector1">
            <a:avLst/>
          </a:prstGeom>
          <a:ln>
            <a:solidFill>
              <a:srgbClr val="FF0000"/>
            </a:solidFill>
            <a:prstDash val="lgDash"/>
            <a:tailEnd type="arrow"/>
          </a:ln>
        </p:spPr>
        <p:style>
          <a:lnRef idx="1">
            <a:schemeClr val="accent1"/>
          </a:lnRef>
          <a:fillRef idx="0">
            <a:schemeClr val="accent1"/>
          </a:fillRef>
          <a:effectRef idx="0">
            <a:schemeClr val="accent1"/>
          </a:effectRef>
          <a:fontRef idx="minor">
            <a:schemeClr val="tx1"/>
          </a:fontRef>
        </p:style>
      </p:cxnSp>
      <p:sp>
        <p:nvSpPr>
          <p:cNvPr id="87" name="テキスト ボックス 86"/>
          <p:cNvSpPr txBox="1"/>
          <p:nvPr/>
        </p:nvSpPr>
        <p:spPr>
          <a:xfrm>
            <a:off x="5563759" y="2425704"/>
            <a:ext cx="540851" cy="230832"/>
          </a:xfrm>
          <a:prstGeom prst="rect">
            <a:avLst/>
          </a:prstGeom>
          <a:noFill/>
        </p:spPr>
        <p:txBody>
          <a:bodyPr wrap="square" rtlCol="0">
            <a:spAutoFit/>
          </a:bodyPr>
          <a:lstStyle/>
          <a:p>
            <a:r>
              <a:rPr kumimoji="1" lang="en-US" altLang="ja-JP" sz="900" dirty="0"/>
              <a:t>Switch</a:t>
            </a:r>
            <a:endParaRPr kumimoji="1" lang="ja-JP" altLang="en-US" sz="900" dirty="0"/>
          </a:p>
        </p:txBody>
      </p:sp>
      <p:cxnSp>
        <p:nvCxnSpPr>
          <p:cNvPr id="66" name="直線矢印コネクタ 65"/>
          <p:cNvCxnSpPr/>
          <p:nvPr/>
        </p:nvCxnSpPr>
        <p:spPr>
          <a:xfrm flipV="1">
            <a:off x="2051720" y="3501008"/>
            <a:ext cx="360040" cy="1728192"/>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2987824" y="1916832"/>
            <a:ext cx="1013559" cy="16517"/>
          </a:xfrm>
          <a:prstGeom prst="straightConnector1">
            <a:avLst/>
          </a:prstGeom>
          <a:ln w="44450">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93" name="テキスト ボックス 92"/>
          <p:cNvSpPr txBox="1"/>
          <p:nvPr/>
        </p:nvSpPr>
        <p:spPr>
          <a:xfrm>
            <a:off x="3203848" y="1645556"/>
            <a:ext cx="720080" cy="246221"/>
          </a:xfrm>
          <a:prstGeom prst="rect">
            <a:avLst/>
          </a:prstGeom>
          <a:noFill/>
        </p:spPr>
        <p:txBody>
          <a:bodyPr wrap="square" rtlCol="0">
            <a:spAutoFit/>
          </a:bodyPr>
          <a:lstStyle/>
          <a:p>
            <a:r>
              <a:rPr kumimoji="1" lang="ja-JP" altLang="en-US" sz="1000" dirty="0"/>
              <a:t>実装作業</a:t>
            </a:r>
          </a:p>
        </p:txBody>
      </p:sp>
      <p:cxnSp>
        <p:nvCxnSpPr>
          <p:cNvPr id="102" name="直線矢印コネクタ 101"/>
          <p:cNvCxnSpPr/>
          <p:nvPr/>
        </p:nvCxnSpPr>
        <p:spPr>
          <a:xfrm>
            <a:off x="7132791" y="1916832"/>
            <a:ext cx="720080" cy="0"/>
          </a:xfrm>
          <a:prstGeom prst="straightConnector1">
            <a:avLst/>
          </a:prstGeom>
          <a:ln w="44450">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テキスト ボックス 102"/>
          <p:cNvSpPr txBox="1"/>
          <p:nvPr/>
        </p:nvSpPr>
        <p:spPr>
          <a:xfrm>
            <a:off x="7226355" y="1609053"/>
            <a:ext cx="720080" cy="246221"/>
          </a:xfrm>
          <a:prstGeom prst="rect">
            <a:avLst/>
          </a:prstGeom>
          <a:noFill/>
        </p:spPr>
        <p:txBody>
          <a:bodyPr wrap="square" rtlCol="0">
            <a:spAutoFit/>
          </a:bodyPr>
          <a:lstStyle/>
          <a:p>
            <a:r>
              <a:rPr kumimoji="1" lang="ja-JP" altLang="en-US" sz="1000" dirty="0"/>
              <a:t>実装作業</a:t>
            </a:r>
          </a:p>
        </p:txBody>
      </p:sp>
    </p:spTree>
    <p:extLst>
      <p:ext uri="{BB962C8B-B14F-4D97-AF65-F5344CB8AC3E}">
        <p14:creationId xmlns:p14="http://schemas.microsoft.com/office/powerpoint/2010/main" val="2653240240"/>
      </p:ext>
    </p:extLst>
  </p:cSld>
  <p:clrMapOvr>
    <a:masterClrMapping/>
  </p:clrMapOvr>
</p:sld>
</file>

<file path=ppt/theme/theme1.xml><?xml version="1.0" encoding="utf-8"?>
<a:theme xmlns:a="http://schemas.openxmlformats.org/drawingml/2006/main" name="pot06">
  <a:themeElements>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ot06">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pot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ot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ot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ot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ot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ot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ot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ot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ot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ot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ot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ot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pot06</Template>
  <TotalTime>822</TotalTime>
  <Words>144</Words>
  <Application>Microsoft Macintosh PowerPoint</Application>
  <PresentationFormat>画面に合わせる (4:3)</PresentationFormat>
  <Paragraphs>30</Paragraphs>
  <Slides>3</Slides>
  <Notes>3</Notes>
  <HiddenSlides>0</HiddenSlides>
  <MMClips>0</MMClips>
  <ScaleCrop>false</ScaleCrop>
  <HeadingPairs>
    <vt:vector size="8" baseType="variant">
      <vt:variant>
        <vt:lpstr>使用されているフォント</vt:lpstr>
      </vt:variant>
      <vt:variant>
        <vt:i4>2</vt:i4>
      </vt:variant>
      <vt:variant>
        <vt:lpstr>テーマ</vt:lpstr>
      </vt:variant>
      <vt:variant>
        <vt:i4>1</vt:i4>
      </vt:variant>
      <vt:variant>
        <vt:lpstr>埋め込まれた OLE サーバー</vt:lpstr>
      </vt:variant>
      <vt:variant>
        <vt:i4>1</vt:i4>
      </vt:variant>
      <vt:variant>
        <vt:lpstr>スライド タイトル</vt:lpstr>
      </vt:variant>
      <vt:variant>
        <vt:i4>3</vt:i4>
      </vt:variant>
    </vt:vector>
  </HeadingPairs>
  <TitlesOfParts>
    <vt:vector size="7" baseType="lpstr">
      <vt:lpstr>Arial</vt:lpstr>
      <vt:lpstr>Calibri</vt:lpstr>
      <vt:lpstr>pot06</vt:lpstr>
      <vt:lpstr>Image</vt:lpstr>
      <vt:lpstr>Gitの使い方</vt:lpstr>
      <vt:lpstr>作業の基本的な流れ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sayuri</dc:creator>
  <cp:lastModifiedBy>Microsoft Office User</cp:lastModifiedBy>
  <cp:revision>15</cp:revision>
  <dcterms:created xsi:type="dcterms:W3CDTF">2013-04-30T06:11:07Z</dcterms:created>
  <dcterms:modified xsi:type="dcterms:W3CDTF">2025-08-27T05:18:41Z</dcterms:modified>
</cp:coreProperties>
</file>