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4660"/>
  </p:normalViewPr>
  <p:slideViewPr>
    <p:cSldViewPr>
      <p:cViewPr varScale="1">
        <p:scale>
          <a:sx n="68" d="100"/>
          <a:sy n="6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B2D2-67D6-46A3-AE19-D906ED946D3B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0A0F-9B6A-48C8-85D0-0531044EE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2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95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5193831" cy="1080120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 err="1" smtClean="0"/>
              <a:t>Magnetica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9322" y="908720"/>
            <a:ext cx="2520280" cy="598081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Team</a:t>
            </a:r>
            <a:r>
              <a:rPr kumimoji="1"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Bokan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44" y="256490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主人公の</a:t>
            </a:r>
            <a:r>
              <a:rPr kumimoji="1"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磁力（</a:t>
            </a:r>
            <a:r>
              <a:rPr lang="en-US" altLang="ja-JP" sz="36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3600" b="1" dirty="0" smtClean="0">
                <a:solidFill>
                  <a:srgbClr val="C00000"/>
                </a:solidFill>
              </a:rPr>
              <a:t>極</a:t>
            </a:r>
            <a:r>
              <a:rPr lang="ja-JP" altLang="en-US" sz="3600" b="1" dirty="0" smtClean="0"/>
              <a:t>・</a:t>
            </a:r>
            <a:r>
              <a:rPr lang="en-US" altLang="ja-JP" sz="3600" b="1" dirty="0" smtClean="0">
                <a:solidFill>
                  <a:schemeClr val="tx2"/>
                </a:solidFill>
              </a:rPr>
              <a:t>S</a:t>
            </a:r>
            <a:r>
              <a:rPr lang="ja-JP" altLang="en-US" sz="36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3600" b="1" dirty="0" smtClean="0"/>
              <a:t>）の力で誘導し</a:t>
            </a:r>
            <a:endParaRPr lang="en-US" altLang="ja-JP" sz="3600" b="1" dirty="0" smtClean="0"/>
          </a:p>
          <a:p>
            <a:r>
              <a:rPr lang="ja-JP" altLang="en-US" sz="3600" b="1" dirty="0"/>
              <a:t>迷路</a:t>
            </a:r>
            <a:r>
              <a:rPr lang="ja-JP" altLang="en-US" sz="3600" b="1" dirty="0" smtClean="0"/>
              <a:t>から脱出させるゲーム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41234" y="1591550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テーマ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磁力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3968" y="1611957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舞台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迷路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736620"/>
            <a:ext cx="66967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自身は</a:t>
            </a:r>
            <a:r>
              <a:rPr kumimoji="1" lang="en-US" altLang="ja-JP" sz="2800" b="1" dirty="0" smtClean="0">
                <a:solidFill>
                  <a:srgbClr val="C00000"/>
                </a:solidFill>
              </a:rPr>
              <a:t>N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極</a:t>
            </a:r>
            <a:r>
              <a:rPr kumimoji="1" lang="ja-JP" altLang="en-US" sz="2800" b="1" dirty="0" smtClean="0"/>
              <a:t>状態、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S</a:t>
            </a:r>
            <a:r>
              <a:rPr lang="ja-JP" altLang="en-US" sz="28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2800" b="1" dirty="0" smtClean="0"/>
              <a:t>状態に変化する</a:t>
            </a:r>
            <a:endParaRPr lang="en-US" altLang="ja-JP" sz="2800" b="1" dirty="0" smtClean="0"/>
          </a:p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の状態を考慮してうまく誘導しよう</a:t>
            </a:r>
            <a:r>
              <a:rPr kumimoji="1" lang="en-US" altLang="ja-JP" sz="2800" b="1" dirty="0" smtClean="0"/>
              <a:t>!!</a:t>
            </a:r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02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パイ 45"/>
          <p:cNvSpPr/>
          <p:nvPr/>
        </p:nvSpPr>
        <p:spPr>
          <a:xfrm>
            <a:off x="1086254" y="3356992"/>
            <a:ext cx="6349341" cy="6349341"/>
          </a:xfrm>
          <a:prstGeom prst="pie">
            <a:avLst>
              <a:gd name="adj1" fmla="val 10802125"/>
              <a:gd name="adj2" fmla="val 10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60625" y="4391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スタート</a:t>
            </a:r>
            <a:r>
              <a:rPr lang="ja-JP" altLang="en-US" sz="4000" dirty="0" smtClean="0"/>
              <a:t>と</a:t>
            </a:r>
            <a:r>
              <a:rPr lang="ja-JP" altLang="en-US" sz="4000" dirty="0"/>
              <a:t>リスタート</a:t>
            </a:r>
            <a:endParaRPr kumimoji="1" lang="ja-JP" altLang="en-US" sz="4000" dirty="0"/>
          </a:p>
        </p:txBody>
      </p:sp>
      <p:grpSp>
        <p:nvGrpSpPr>
          <p:cNvPr id="12" name="グループ化 11"/>
          <p:cNvGrpSpPr/>
          <p:nvPr/>
        </p:nvGrpSpPr>
        <p:grpSpPr>
          <a:xfrm rot="1587390">
            <a:off x="3771176" y="5403774"/>
            <a:ext cx="1044117" cy="936104"/>
            <a:chOff x="1519166" y="2354680"/>
            <a:chExt cx="1044117" cy="936104"/>
          </a:xfrm>
        </p:grpSpPr>
        <p:sp>
          <p:nvSpPr>
            <p:cNvPr id="13" name="二等辺三角形 12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18" name="二等辺三角形 17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16" name="二等辺三角形 15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0" name="直線矢印コネクタ 19"/>
          <p:cNvCxnSpPr/>
          <p:nvPr/>
        </p:nvCxnSpPr>
        <p:spPr>
          <a:xfrm flipV="1">
            <a:off x="4563446" y="4365104"/>
            <a:ext cx="584618" cy="948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232157" y="1340768"/>
            <a:ext cx="66247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スタートまた</a:t>
            </a:r>
            <a:r>
              <a:rPr lang="ja-JP" altLang="en-US" dirty="0" smtClean="0"/>
              <a:t>は</a:t>
            </a:r>
            <a:r>
              <a:rPr lang="ja-JP" altLang="en-US" dirty="0"/>
              <a:t>リスタート</a:t>
            </a:r>
            <a:r>
              <a:rPr lang="ja-JP" altLang="en-US" dirty="0" smtClean="0"/>
              <a:t>時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プレイヤーの好きな方向に選択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自機はカーソルのある方向に角度を変える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範囲内でクリックをすると発射。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3456869">
            <a:off x="5649401" y="4065505"/>
            <a:ext cx="58149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5424046" y="4209521"/>
            <a:ext cx="205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521722" y="3903421"/>
            <a:ext cx="108012" cy="87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842782" y="3738218"/>
            <a:ext cx="0" cy="165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4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410355"/>
            <a:ext cx="9144000" cy="5447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en-US" altLang="ja-JP" dirty="0" smtClean="0"/>
          </a:p>
          <a:p>
            <a:r>
              <a:rPr lang="ja-JP" altLang="en-US" sz="1600" dirty="0" smtClean="0"/>
              <a:t>・一定の方向に自立移動する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・磁界に対して吸い付くまたは反発し、方向と速度が変化</a:t>
            </a:r>
            <a:endParaRPr lang="en-US" altLang="ja-JP" sz="1600" dirty="0" smtClean="0"/>
          </a:p>
          <a:p>
            <a:r>
              <a:rPr lang="ja-JP" altLang="en-US" sz="1600" dirty="0" smtClean="0"/>
              <a:t>・磁界を抜けてからは磁界に入らない限り</a:t>
            </a:r>
            <a:r>
              <a:rPr lang="ja-JP" altLang="en-US" sz="1600" dirty="0"/>
              <a:t>自</a:t>
            </a:r>
            <a:r>
              <a:rPr lang="ja-JP" altLang="en-US" sz="1600" dirty="0" smtClean="0"/>
              <a:t>機は減速する。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・磁界中心に吸い付くと自機の磁界が反転＆磁界中心を軸に公転、</a:t>
            </a:r>
            <a:r>
              <a:rPr lang="ja-JP" altLang="en-US" sz="1600" dirty="0" smtClean="0"/>
              <a:t>クリックを離すとその時の角度に進む</a:t>
            </a:r>
            <a:endParaRPr lang="en-US" altLang="ja-JP" sz="1600" dirty="0" smtClean="0"/>
          </a:p>
          <a:p>
            <a:r>
              <a:rPr lang="ja-JP" altLang="en-US" sz="1600" dirty="0" smtClean="0"/>
              <a:t>・無敵モード、無敵アイテムを一定以上取得すると発動する。その間は電気壁に触れても死なない</a:t>
            </a:r>
            <a:endParaRPr lang="en-US" altLang="ja-JP" sz="1600" dirty="0" smtClean="0"/>
          </a:p>
          <a:p>
            <a:r>
              <a:rPr lang="ja-JP" altLang="en-US" sz="1600" dirty="0" smtClean="0"/>
              <a:t>（ステージ崩壊を除く）。</a:t>
            </a:r>
            <a:endParaRPr lang="en-US" altLang="ja-JP" sz="1600" dirty="0" smtClean="0"/>
          </a:p>
          <a:p>
            <a:endParaRPr lang="en-US" altLang="ja-JP" dirty="0" smtClean="0"/>
          </a:p>
          <a:p>
            <a:r>
              <a:rPr lang="ja-JP" altLang="en-US" dirty="0"/>
              <a:t>磁界</a:t>
            </a:r>
            <a:endParaRPr lang="en-US" altLang="ja-JP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N</a:t>
            </a:r>
            <a:r>
              <a:rPr lang="ja-JP" altLang="en-US" sz="1600" dirty="0"/>
              <a:t>極と</a:t>
            </a:r>
            <a:r>
              <a:rPr lang="en-US" altLang="ja-JP" sz="1600" dirty="0"/>
              <a:t>S</a:t>
            </a:r>
            <a:r>
              <a:rPr lang="ja-JP" altLang="en-US" sz="1600" dirty="0"/>
              <a:t>極がある</a:t>
            </a:r>
            <a:endParaRPr lang="en-US" altLang="ja-JP" sz="1600" dirty="0"/>
          </a:p>
          <a:p>
            <a:r>
              <a:rPr lang="ja-JP" altLang="en-US" sz="1600" dirty="0"/>
              <a:t>・磁界はマウス長押し</a:t>
            </a:r>
            <a:r>
              <a:rPr lang="en-US" altLang="ja-JP" sz="1600" dirty="0"/>
              <a:t>(</a:t>
            </a:r>
            <a:r>
              <a:rPr lang="ja-JP" altLang="en-US" sz="1600" dirty="0"/>
              <a:t>右</a:t>
            </a:r>
            <a:r>
              <a:rPr lang="en-US" altLang="ja-JP" sz="1600" dirty="0"/>
              <a:t>N</a:t>
            </a:r>
            <a:r>
              <a:rPr lang="ja-JP" altLang="en-US" sz="1600" dirty="0"/>
              <a:t>極。左</a:t>
            </a:r>
            <a:r>
              <a:rPr lang="en-US" altLang="ja-JP" sz="1600" dirty="0"/>
              <a:t>S</a:t>
            </a:r>
            <a:r>
              <a:rPr lang="ja-JP" altLang="en-US" sz="1600" dirty="0"/>
              <a:t>極</a:t>
            </a:r>
            <a:r>
              <a:rPr lang="en-US" altLang="ja-JP" sz="1600" dirty="0"/>
              <a:t>)</a:t>
            </a:r>
            <a:r>
              <a:rPr lang="ja-JP" altLang="en-US" sz="1600" dirty="0"/>
              <a:t>でカーソルを中心に</a:t>
            </a:r>
            <a:r>
              <a:rPr lang="ja-JP" altLang="en-US" sz="1600" dirty="0" smtClean="0"/>
              <a:t>発生</a:t>
            </a:r>
            <a:endParaRPr lang="en-US" altLang="ja-JP" sz="1600" dirty="0" smtClean="0"/>
          </a:p>
          <a:p>
            <a:r>
              <a:rPr lang="ja-JP" altLang="en-US" sz="1600" dirty="0" smtClean="0"/>
              <a:t>・磁界はカーソルを移動させても移動しない</a:t>
            </a:r>
            <a:endParaRPr lang="en-US" altLang="ja-JP" sz="1600" dirty="0"/>
          </a:p>
          <a:p>
            <a:endParaRPr lang="en-US" altLang="ja-JP" dirty="0" smtClean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ja-JP" altLang="en-US" sz="1600" dirty="0" smtClean="0"/>
              <a:t>・電気壁、</a:t>
            </a:r>
            <a:r>
              <a:rPr lang="ja-JP" altLang="en-US" sz="1600" dirty="0"/>
              <a:t>自機</a:t>
            </a:r>
            <a:r>
              <a:rPr lang="ja-JP" altLang="en-US" sz="1600" dirty="0" smtClean="0"/>
              <a:t>が触れたらアウト</a:t>
            </a:r>
            <a:endParaRPr lang="en-US" altLang="ja-JP" sz="1600" dirty="0" smtClean="0"/>
          </a:p>
          <a:p>
            <a:r>
              <a:rPr lang="ja-JP" altLang="en-US" sz="1600" dirty="0" smtClean="0"/>
              <a:t>・下から崩壊していくステージ、崩壊に巻き込まれたらアウト</a:t>
            </a:r>
            <a:endParaRPr lang="en-US" altLang="ja-JP" sz="1600" dirty="0" smtClean="0"/>
          </a:p>
          <a:p>
            <a:r>
              <a:rPr lang="ja-JP" altLang="en-US" sz="1600" dirty="0" smtClean="0"/>
              <a:t>・機雷、自機が触れたらアウト。止まっているものと移動しているものがある。磁界に吸い付いてくる。</a:t>
            </a:r>
            <a:endParaRPr lang="en-US" altLang="ja-JP" sz="1600" dirty="0" smtClean="0"/>
          </a:p>
          <a:p>
            <a:r>
              <a:rPr lang="ja-JP" altLang="en-US" sz="1600" dirty="0" smtClean="0"/>
              <a:t>・固定磁界、ステージに配置してあり、プレイヤーは操作できない</a:t>
            </a:r>
            <a:r>
              <a:rPr lang="ja-JP" altLang="en-US" sz="1600" dirty="0" smtClean="0"/>
              <a:t>。自機が吸い付いた場合クリックで発射</a:t>
            </a:r>
            <a:endParaRPr lang="en-US" altLang="ja-JP" sz="1600" dirty="0" smtClean="0"/>
          </a:p>
          <a:p>
            <a:r>
              <a:rPr lang="ja-JP" altLang="en-US" sz="1600" dirty="0" smtClean="0"/>
              <a:t>・</a:t>
            </a:r>
            <a:r>
              <a:rPr lang="ja-JP" altLang="en-US" sz="1600" dirty="0" smtClean="0"/>
              <a:t>無敵アイテム、ステージの各所に漂っている。自機が近づくと吸い付いつき取得される。</a:t>
            </a:r>
            <a:endParaRPr lang="en-US" altLang="ja-JP" sz="1600" dirty="0" smtClean="0"/>
          </a:p>
          <a:p>
            <a:r>
              <a:rPr lang="ja-JP" altLang="en-US" sz="1600" dirty="0" smtClean="0"/>
              <a:t>・チェックポイント、自機が死に</a:t>
            </a:r>
            <a:r>
              <a:rPr lang="ja-JP" altLang="en-US" sz="1600" dirty="0" smtClean="0"/>
              <a:t>、</a:t>
            </a:r>
            <a:r>
              <a:rPr lang="ja-JP" altLang="en-US" sz="1600" dirty="0"/>
              <a:t>リスタート</a:t>
            </a:r>
            <a:r>
              <a:rPr lang="ja-JP" altLang="en-US" sz="1600" dirty="0" smtClean="0"/>
              <a:t>した</a:t>
            </a:r>
            <a:r>
              <a:rPr lang="ja-JP" altLang="en-US" sz="1600" dirty="0" smtClean="0"/>
              <a:t>場合そこからスタートする。</a:t>
            </a:r>
            <a:endParaRPr lang="en-US" altLang="ja-JP" sz="1600" dirty="0" smtClean="0"/>
          </a:p>
          <a:p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60625" y="4391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要素まとめ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38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8906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画面イメージ（全体）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11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画面イメージ（ステージ詳細）</a:t>
            </a:r>
            <a:endParaRPr kumimoji="1" lang="ja-JP" altLang="en-US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1689553" y="1657443"/>
            <a:ext cx="6984776" cy="4493345"/>
            <a:chOff x="1043608" y="1692712"/>
            <a:chExt cx="6984776" cy="4493345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1043608" y="1692712"/>
              <a:ext cx="6984776" cy="4472593"/>
              <a:chOff x="1043608" y="1692712"/>
              <a:chExt cx="6984776" cy="4472593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043608" y="1700808"/>
                <a:ext cx="6984776" cy="44644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043608" y="1700808"/>
                <a:ext cx="576064" cy="44644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7452320" y="1692712"/>
                <a:ext cx="576064" cy="44644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043608" y="5647915"/>
                <a:ext cx="6984776" cy="5173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3" name="直線矢印コネクタ 82"/>
            <p:cNvCxnSpPr/>
            <p:nvPr/>
          </p:nvCxnSpPr>
          <p:spPr>
            <a:xfrm>
              <a:off x="3219442" y="2664596"/>
              <a:ext cx="0" cy="12241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グループ化 3"/>
            <p:cNvGrpSpPr/>
            <p:nvPr/>
          </p:nvGrpSpPr>
          <p:grpSpPr>
            <a:xfrm>
              <a:off x="5999342" y="1772248"/>
              <a:ext cx="1429791" cy="1429791"/>
              <a:chOff x="2375755" y="3825045"/>
              <a:chExt cx="2664296" cy="2664297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5" y="3825045"/>
                <a:ext cx="2664296" cy="266429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56195" y="3733889"/>
              <a:ext cx="1312731" cy="1312731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26" name="正方形/長方形 25"/>
            <p:cNvSpPr/>
            <p:nvPr/>
          </p:nvSpPr>
          <p:spPr>
            <a:xfrm>
              <a:off x="7020272" y="594143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788024" y="5799419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067944" y="593893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427984" y="561714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707904" y="572516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287739" y="5955783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059832" y="5733256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223628" y="566978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83768" y="5841531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123728" y="5733256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740024" y="584126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732240" y="568446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300192" y="572541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688124" y="5970033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531753" y="5783329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01634" y="5974631"/>
              <a:ext cx="216024" cy="1803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436096" y="561739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427984" y="6063795"/>
              <a:ext cx="216024" cy="108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544108" y="3213942"/>
              <a:ext cx="1908212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561068" y="2115337"/>
              <a:ext cx="2026087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35919" y="3933056"/>
              <a:ext cx="1744521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021550" y="3370938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703788" y="278934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734784" y="2343937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430905" y="327677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884444" y="43186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2268148" y="4797556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663180" y="313356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5346054" y="226554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3852324" y="486916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4746540" y="4163317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4283968" y="26942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5310993" y="398520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028938" y="541751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5927562" y="472945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5348935" y="4486743"/>
              <a:ext cx="292001" cy="1112249"/>
              <a:chOff x="0" y="4478752"/>
              <a:chExt cx="292001" cy="1112249"/>
            </a:xfrm>
            <a:scene3d>
              <a:camera prst="orthographicFront">
                <a:rot lat="0" lon="0" rev="2100000"/>
              </a:camera>
              <a:lightRig rig="threePt" dir="t"/>
            </a:scene3d>
          </p:grpSpPr>
          <p:sp>
            <p:nvSpPr>
              <p:cNvPr id="66" name="下矢印 65"/>
              <p:cNvSpPr/>
              <p:nvPr/>
            </p:nvSpPr>
            <p:spPr>
              <a:xfrm flipV="1">
                <a:off x="3969" y="4478752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/>
              <p:cNvSpPr/>
              <p:nvPr/>
            </p:nvSpPr>
            <p:spPr>
              <a:xfrm>
                <a:off x="0" y="4919471"/>
                <a:ext cx="273030" cy="3640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75842" y="5131828"/>
                <a:ext cx="121347" cy="1213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ひし形 69"/>
            <p:cNvSpPr/>
            <p:nvPr/>
          </p:nvSpPr>
          <p:spPr>
            <a:xfrm>
              <a:off x="3892965" y="1883318"/>
              <a:ext cx="864096" cy="300203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星 7 70"/>
            <p:cNvSpPr/>
            <p:nvPr/>
          </p:nvSpPr>
          <p:spPr>
            <a:xfrm>
              <a:off x="2990207" y="3059526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星 7 71"/>
            <p:cNvSpPr/>
            <p:nvPr/>
          </p:nvSpPr>
          <p:spPr>
            <a:xfrm>
              <a:off x="5768926" y="3715535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星 7 79"/>
            <p:cNvSpPr/>
            <p:nvPr/>
          </p:nvSpPr>
          <p:spPr>
            <a:xfrm>
              <a:off x="5180386" y="245620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星 7 80"/>
            <p:cNvSpPr/>
            <p:nvPr/>
          </p:nvSpPr>
          <p:spPr>
            <a:xfrm>
              <a:off x="3053713" y="170080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矢印コネクタ 112"/>
            <p:cNvCxnSpPr/>
            <p:nvPr/>
          </p:nvCxnSpPr>
          <p:spPr>
            <a:xfrm flipV="1">
              <a:off x="5175293" y="5261381"/>
              <a:ext cx="314299" cy="20382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 flipH="1">
              <a:off x="5768926" y="4872660"/>
              <a:ext cx="171210" cy="22466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403488" y="954849"/>
            <a:ext cx="709765" cy="702594"/>
            <a:chOff x="624310" y="1014327"/>
            <a:chExt cx="709765" cy="702594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843249" y="1014327"/>
              <a:ext cx="273030" cy="364040"/>
              <a:chOff x="6386074" y="864225"/>
              <a:chExt cx="273030" cy="364040"/>
            </a:xfrm>
          </p:grpSpPr>
          <p:sp>
            <p:nvSpPr>
              <p:cNvPr id="109" name="二等辺三角形 108"/>
              <p:cNvSpPr/>
              <p:nvPr/>
            </p:nvSpPr>
            <p:spPr>
              <a:xfrm>
                <a:off x="6386074" y="864225"/>
                <a:ext cx="273030" cy="3640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円/楕円 109"/>
              <p:cNvSpPr/>
              <p:nvPr/>
            </p:nvSpPr>
            <p:spPr>
              <a:xfrm>
                <a:off x="6461916" y="1076582"/>
                <a:ext cx="121347" cy="1213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2" name="テキスト ボックス 121"/>
            <p:cNvSpPr txBox="1"/>
            <p:nvPr/>
          </p:nvSpPr>
          <p:spPr>
            <a:xfrm>
              <a:off x="624310" y="1378367"/>
              <a:ext cx="70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自機</a:t>
              </a:r>
              <a:endParaRPr kumimoji="1" lang="ja-JP" altLang="en-US" sz="1600" dirty="0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404701" y="1767472"/>
            <a:ext cx="709765" cy="719334"/>
            <a:chOff x="331886" y="1767472"/>
            <a:chExt cx="709765" cy="719334"/>
          </a:xfrm>
        </p:grpSpPr>
        <p:sp>
          <p:nvSpPr>
            <p:cNvPr id="87" name="正方形/長方形 86"/>
            <p:cNvSpPr/>
            <p:nvPr/>
          </p:nvSpPr>
          <p:spPr>
            <a:xfrm>
              <a:off x="364159" y="1767472"/>
              <a:ext cx="640368" cy="3769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31886" y="2148252"/>
              <a:ext cx="70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壁</a:t>
              </a:r>
              <a:endParaRPr kumimoji="1" lang="ja-JP" altLang="en-US" sz="16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-67309" y="2588788"/>
            <a:ext cx="1648934" cy="673591"/>
            <a:chOff x="-140124" y="2567804"/>
            <a:chExt cx="1648934" cy="673591"/>
          </a:xfrm>
        </p:grpSpPr>
        <p:sp>
          <p:nvSpPr>
            <p:cNvPr id="88" name="ひし形 87"/>
            <p:cNvSpPr/>
            <p:nvPr/>
          </p:nvSpPr>
          <p:spPr>
            <a:xfrm>
              <a:off x="254720" y="2567804"/>
              <a:ext cx="864096" cy="300203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-140124" y="2902841"/>
              <a:ext cx="1648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チェックポイント</a:t>
              </a:r>
              <a:endParaRPr kumimoji="1" lang="ja-JP" altLang="en-US" sz="1600" dirty="0"/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130113" y="3468052"/>
            <a:ext cx="1254090" cy="529911"/>
            <a:chOff x="57298" y="3468052"/>
            <a:chExt cx="1254090" cy="529911"/>
          </a:xfrm>
        </p:grpSpPr>
        <p:sp>
          <p:nvSpPr>
            <p:cNvPr id="86" name="円/楕円 85"/>
            <p:cNvSpPr/>
            <p:nvPr/>
          </p:nvSpPr>
          <p:spPr>
            <a:xfrm>
              <a:off x="615164" y="34680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57298" y="3659409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アイテム</a:t>
              </a:r>
              <a:endParaRPr kumimoji="1" lang="ja-JP" altLang="en-US" sz="16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130113" y="4093138"/>
            <a:ext cx="1254090" cy="846760"/>
            <a:chOff x="57298" y="4093138"/>
            <a:chExt cx="1254090" cy="846760"/>
          </a:xfrm>
        </p:grpSpPr>
        <p:sp>
          <p:nvSpPr>
            <p:cNvPr id="89" name="星 7 88"/>
            <p:cNvSpPr/>
            <p:nvPr/>
          </p:nvSpPr>
          <p:spPr>
            <a:xfrm>
              <a:off x="452742" y="409313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57298" y="4601344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機雷</a:t>
              </a:r>
              <a:endParaRPr kumimoji="1" lang="ja-JP" altLang="en-US" sz="1600" dirty="0"/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132771" y="4898231"/>
            <a:ext cx="1254090" cy="1469846"/>
            <a:chOff x="59956" y="4898231"/>
            <a:chExt cx="1254090" cy="1469846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135062" y="4898231"/>
              <a:ext cx="1103412" cy="1103412"/>
              <a:chOff x="4211960" y="1500097"/>
              <a:chExt cx="2664296" cy="2664296"/>
            </a:xfrm>
          </p:grpSpPr>
          <p:grpSp>
            <p:nvGrpSpPr>
              <p:cNvPr id="91" name="グループ化 9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2" name="円/楕円 9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132" name="テキスト ボックス 131"/>
            <p:cNvSpPr txBox="1"/>
            <p:nvPr/>
          </p:nvSpPr>
          <p:spPr>
            <a:xfrm>
              <a:off x="59956" y="6029523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磁界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713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4365" y="4077072"/>
            <a:ext cx="2350729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366" y="5601816"/>
            <a:ext cx="3888432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 1 9"/>
          <p:cNvSpPr/>
          <p:nvPr/>
        </p:nvSpPr>
        <p:spPr>
          <a:xfrm>
            <a:off x="-6529" y="0"/>
            <a:ext cx="4650538" cy="1708496"/>
          </a:xfrm>
          <a:prstGeom prst="irregularSeal1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</a:rPr>
              <a:t>触る</a:t>
            </a:r>
            <a:r>
              <a:rPr kumimoji="1" lang="ja-JP" altLang="en-US" sz="2800" b="1" dirty="0" err="1" smtClean="0">
                <a:solidFill>
                  <a:srgbClr val="FFFF00"/>
                </a:solidFill>
              </a:rPr>
              <a:t>な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危険</a:t>
            </a:r>
            <a:r>
              <a:rPr kumimoji="1" lang="en-US" altLang="ja-JP" sz="2800" b="1" dirty="0" smtClean="0">
                <a:solidFill>
                  <a:srgbClr val="FFFF00"/>
                </a:solidFill>
              </a:rPr>
              <a:t>!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！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1786" y="1700542"/>
            <a:ext cx="461184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壁は</a:t>
            </a:r>
            <a:r>
              <a:rPr lang="ja-JP" altLang="en-US" sz="54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高圧電流</a:t>
            </a:r>
            <a:endParaRPr lang="en-US" altLang="ja-JP" sz="54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触れたらアウト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120" y="3351565"/>
            <a:ext cx="3132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磁界を設置し、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自機を誘導</a:t>
            </a:r>
            <a:endParaRPr kumimoji="1" lang="ja-JP" altLang="en-US" sz="2800" b="1" dirty="0"/>
          </a:p>
        </p:txBody>
      </p:sp>
      <p:sp>
        <p:nvSpPr>
          <p:cNvPr id="16" name="円/楕円 15"/>
          <p:cNvSpPr/>
          <p:nvPr/>
        </p:nvSpPr>
        <p:spPr>
          <a:xfrm>
            <a:off x="3635896" y="4514654"/>
            <a:ext cx="1008113" cy="100811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0215" y="4750921"/>
            <a:ext cx="287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同じ極なら</a:t>
            </a:r>
            <a:r>
              <a:rPr kumimoji="1" lang="ja-JP" altLang="en-US" sz="3200" b="1" dirty="0" smtClean="0"/>
              <a:t>反発</a:t>
            </a:r>
            <a:r>
              <a:rPr kumimoji="1" lang="en-US" altLang="ja-JP" sz="3200" b="1" dirty="0" smtClean="0"/>
              <a:t>!!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2987824" y="3780836"/>
            <a:ext cx="1040915" cy="104091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5448" y="4381591"/>
            <a:ext cx="4201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違う極なら</a:t>
            </a:r>
            <a:r>
              <a:rPr kumimoji="1" lang="ja-JP" altLang="en-US" sz="3200" b="1" dirty="0" smtClean="0"/>
              <a:t>吸い付く</a:t>
            </a:r>
            <a:r>
              <a:rPr kumimoji="1" lang="en-US" altLang="ja-JP" sz="3200" b="1" dirty="0" smtClean="0"/>
              <a:t>!!</a:t>
            </a:r>
          </a:p>
          <a:p>
            <a:r>
              <a:rPr lang="ja-JP" altLang="en-US" sz="2400" b="1" dirty="0" smtClean="0"/>
              <a:t>すると自機の極</a:t>
            </a:r>
            <a:r>
              <a:rPr lang="ja-JP" altLang="en-US" sz="2400" b="1" dirty="0"/>
              <a:t>が</a:t>
            </a:r>
            <a:r>
              <a:rPr lang="ja-JP" altLang="en-US" sz="2400" b="1" dirty="0" smtClean="0"/>
              <a:t>変わり、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反発の力で飛び出す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2803" y="4627811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磁界を置く位置でルートが変わる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　巧み</a:t>
            </a:r>
            <a:r>
              <a:rPr lang="ja-JP" altLang="en-US" sz="2400" b="1" dirty="0"/>
              <a:t>な配置</a:t>
            </a:r>
            <a:r>
              <a:rPr lang="ja-JP" altLang="en-US" sz="2400" b="1" dirty="0" smtClean="0"/>
              <a:t>でゴールへ導け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4975448" y="192200"/>
            <a:ext cx="3809020" cy="2660736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0607" y="404664"/>
            <a:ext cx="33107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~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　面白さ　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~</a:t>
            </a:r>
          </a:p>
          <a:p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・判断ミスが即アウトの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スリル感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・自分の好きなように道が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　作れる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創造性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7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6 L 0.21319 -0.0074 C 0.26563 -0.00647 0.30139 -0.01965 0.30642 -0.04532 C 0.31215 -0.07377 0.28576 -0.10777 0.23976 -0.14107 L 0.05747 -0.28885 " pathEditMode="relative" rAng="-4510529" ptsTypes="F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056E-8 L 0.08698 0.00624 C 0.10556 0.00786 0.1316 0.00301 0.15764 -0.00694 C 0.18716 -0.01827 0.21007 -0.03168 0.225 -0.04625 L 0.29705 -0.1124 " pathEditMode="relative" rAng="-949861" ptsTypes="FffFF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04 -0.11239 L 0.48611 -0.332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build="allAtOnce"/>
      <p:bldP spid="16" grpId="0" animBg="1"/>
      <p:bldP spid="16" grpId="1" animBg="1"/>
      <p:bldP spid="19" grpId="0" animBg="1"/>
      <p:bldP spid="19" grpId="1" animBg="1"/>
      <p:bldP spid="18" grpId="0"/>
      <p:bldP spid="18" grpId="1"/>
      <p:bldP spid="25" grpId="0" animBg="1"/>
      <p:bldP spid="25" grpId="1" animBg="1"/>
      <p:bldP spid="25" grpId="2" animBg="1"/>
      <p:bldP spid="25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00291" y="482044"/>
            <a:ext cx="648072" cy="864096"/>
            <a:chOff x="611560" y="404664"/>
            <a:chExt cx="648072" cy="864096"/>
          </a:xfrm>
        </p:grpSpPr>
        <p:sp>
          <p:nvSpPr>
            <p:cNvPr id="4" name="二等辺三角形 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3000291" y="939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653867" y="46329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731035" y="463299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8369" y="93967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磁界ポイント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6237359" y="2874539"/>
            <a:ext cx="792088" cy="13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0972" y="172746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プレイヤーの任意で発射</a:t>
            </a:r>
            <a:endParaRPr kumimoji="1" lang="en-US" altLang="ja-JP" dirty="0" smtClean="0"/>
          </a:p>
          <a:p>
            <a:r>
              <a:rPr lang="ja-JP" altLang="en-US" dirty="0" smtClean="0"/>
              <a:t>その時の角度に向かい進む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 rot="5400000">
            <a:off x="5342464" y="2511391"/>
            <a:ext cx="648072" cy="864096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4796072" y="278672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96072" y="29514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796072" y="310308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66476" y="3893121"/>
            <a:ext cx="2664296" cy="2664296"/>
            <a:chOff x="2375756" y="3825044"/>
            <a:chExt cx="2664296" cy="2664296"/>
          </a:xfrm>
        </p:grpSpPr>
        <p:sp>
          <p:nvSpPr>
            <p:cNvPr id="39" name="円/楕円 3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5400000">
            <a:off x="590002" y="4431181"/>
            <a:ext cx="273030" cy="364040"/>
            <a:chOff x="611560" y="404664"/>
            <a:chExt cx="648072" cy="864096"/>
          </a:xfrm>
        </p:grpSpPr>
        <p:sp>
          <p:nvSpPr>
            <p:cNvPr id="41" name="二等辺三角形 4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763428" y="5874610"/>
            <a:ext cx="22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磁界ポイントには</a:t>
            </a:r>
            <a:endParaRPr kumimoji="1" lang="en-US" altLang="ja-JP" sz="1200" b="1" dirty="0" smtClean="0"/>
          </a:p>
          <a:p>
            <a:r>
              <a:rPr kumimoji="1" lang="ja-JP" altLang="en-US" sz="1200" b="1" dirty="0" smtClean="0"/>
              <a:t>磁場の範囲があり</a:t>
            </a:r>
            <a:r>
              <a:rPr kumimoji="1" lang="en-US" altLang="ja-JP" sz="1200" b="1" dirty="0" smtClean="0"/>
              <a:t>､</a:t>
            </a:r>
          </a:p>
          <a:p>
            <a:r>
              <a:rPr kumimoji="1" lang="ja-JP" altLang="en-US" sz="1200" b="1" dirty="0" smtClean="0"/>
              <a:t>範囲に入ると引き寄せられる</a:t>
            </a:r>
            <a:r>
              <a:rPr kumimoji="1" lang="en-US" altLang="ja-JP" sz="1200" b="1" dirty="0" smtClean="0"/>
              <a:t>｡</a:t>
            </a:r>
            <a:endParaRPr kumimoji="1" lang="ja-JP" altLang="en-US" sz="1200" b="1" dirty="0"/>
          </a:p>
        </p:txBody>
      </p:sp>
      <p:sp>
        <p:nvSpPr>
          <p:cNvPr id="58" name="円弧 57"/>
          <p:cNvSpPr/>
          <p:nvPr/>
        </p:nvSpPr>
        <p:spPr>
          <a:xfrm>
            <a:off x="16657" y="4613201"/>
            <a:ext cx="1681967" cy="904031"/>
          </a:xfrm>
          <a:prstGeom prst="arc">
            <a:avLst>
              <a:gd name="adj1" fmla="val 16200000"/>
              <a:gd name="adj2" fmla="val 332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4413751" y="3778590"/>
            <a:ext cx="2664296" cy="2664296"/>
            <a:chOff x="2375756" y="3825044"/>
            <a:chExt cx="2664296" cy="2664296"/>
          </a:xfrm>
        </p:grpSpPr>
        <p:sp>
          <p:nvSpPr>
            <p:cNvPr id="60" name="円/楕円 59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609947" y="4510842"/>
            <a:ext cx="273030" cy="364040"/>
            <a:chOff x="611560" y="404664"/>
            <a:chExt cx="648072" cy="864096"/>
          </a:xfrm>
        </p:grpSpPr>
        <p:sp>
          <p:nvSpPr>
            <p:cNvPr id="65" name="二等辺三角形 6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6681170" y="3712405"/>
            <a:ext cx="16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ポイントに吸着すると</a:t>
            </a:r>
            <a:endParaRPr lang="en-US" altLang="ja-JP" sz="1200" b="1" dirty="0"/>
          </a:p>
          <a:p>
            <a:r>
              <a:rPr kumimoji="1" lang="ja-JP" altLang="en-US" sz="1200" b="1" dirty="0" smtClean="0"/>
              <a:t>自機の極が変わる</a:t>
            </a:r>
            <a:r>
              <a:rPr kumimoji="1" lang="en-US" altLang="ja-JP" sz="1200" b="1" dirty="0" smtClean="0"/>
              <a:t>｡</a:t>
            </a:r>
          </a:p>
        </p:txBody>
      </p:sp>
      <p:sp>
        <p:nvSpPr>
          <p:cNvPr id="69" name="二等辺三角形 68"/>
          <p:cNvSpPr/>
          <p:nvPr/>
        </p:nvSpPr>
        <p:spPr>
          <a:xfrm rot="10800000">
            <a:off x="1597293" y="503873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333718" y="2635033"/>
            <a:ext cx="1044117" cy="936104"/>
            <a:chOff x="1519166" y="2354680"/>
            <a:chExt cx="1044117" cy="936104"/>
          </a:xfrm>
        </p:grpSpPr>
        <p:sp>
          <p:nvSpPr>
            <p:cNvPr id="72" name="二等辺三角形 71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70" name="二等辺三角形 69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" name="直線矢印コネクタ 48"/>
          <p:cNvCxnSpPr/>
          <p:nvPr/>
        </p:nvCxnSpPr>
        <p:spPr>
          <a:xfrm flipV="1">
            <a:off x="1801771" y="1301466"/>
            <a:ext cx="0" cy="1243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247" y="1898811"/>
            <a:ext cx="3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最初の一回目は、プレイヤーの好きな方向に選択する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84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08578" y="188640"/>
            <a:ext cx="2664296" cy="2664296"/>
            <a:chOff x="2375756" y="3825044"/>
            <a:chExt cx="2664296" cy="2664296"/>
          </a:xfrm>
        </p:grpSpPr>
        <p:sp>
          <p:nvSpPr>
            <p:cNvPr id="5" name="円/楕円 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04774" y="983680"/>
            <a:ext cx="273030" cy="364040"/>
            <a:chOff x="611560" y="404664"/>
            <a:chExt cx="648072" cy="864096"/>
          </a:xfrm>
        </p:grpSpPr>
        <p:sp>
          <p:nvSpPr>
            <p:cNvPr id="10" name="二等辺三角形 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65249" y="2924944"/>
            <a:ext cx="29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吸着後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磁界ポイントに添って公転し続け</a:t>
            </a:r>
            <a:r>
              <a:rPr lang="en-US" altLang="ja-JP" sz="1200" dirty="0" smtClean="0"/>
              <a:t>､</a:t>
            </a:r>
          </a:p>
          <a:p>
            <a:r>
              <a:rPr lang="ja-JP" altLang="en-US" sz="1200" dirty="0"/>
              <a:t>プレイヤー</a:t>
            </a:r>
            <a:r>
              <a:rPr lang="ja-JP" altLang="en-US" sz="1200" dirty="0" smtClean="0"/>
              <a:t>の任意で発射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その時の角度に向かって進む</a:t>
            </a:r>
            <a:r>
              <a:rPr lang="en-US" altLang="ja-JP" sz="1200" dirty="0" smtClean="0"/>
              <a:t>｡</a:t>
            </a:r>
            <a:endParaRPr lang="en-US" altLang="ja-JP" sz="1200" dirty="0"/>
          </a:p>
        </p:txBody>
      </p:sp>
      <p:grpSp>
        <p:nvGrpSpPr>
          <p:cNvPr id="13" name="グループ化 12"/>
          <p:cNvGrpSpPr/>
          <p:nvPr/>
        </p:nvGrpSpPr>
        <p:grpSpPr>
          <a:xfrm rot="10800000">
            <a:off x="1404774" y="1759712"/>
            <a:ext cx="273030" cy="364040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5400000">
            <a:off x="1834822" y="1338767"/>
            <a:ext cx="273030" cy="364040"/>
            <a:chOff x="611560" y="404664"/>
            <a:chExt cx="648072" cy="864096"/>
          </a:xfrm>
        </p:grpSpPr>
        <p:sp>
          <p:nvSpPr>
            <p:cNvPr id="17" name="二等辺三角形 1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 rot="16200000">
            <a:off x="1016341" y="1338768"/>
            <a:ext cx="273030" cy="364040"/>
            <a:chOff x="611560" y="404664"/>
            <a:chExt cx="648072" cy="864096"/>
          </a:xfrm>
        </p:grpSpPr>
        <p:sp>
          <p:nvSpPr>
            <p:cNvPr id="20" name="二等辺三角形 1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下カーブ矢印 21"/>
          <p:cNvSpPr/>
          <p:nvPr/>
        </p:nvSpPr>
        <p:spPr>
          <a:xfrm rot="5400000" flipV="1">
            <a:off x="409908" y="1274975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カーブ矢印 22"/>
          <p:cNvSpPr/>
          <p:nvPr/>
        </p:nvSpPr>
        <p:spPr>
          <a:xfrm rot="16200000" flipV="1">
            <a:off x="1732815" y="1268759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059832" y="194855"/>
            <a:ext cx="2664296" cy="2664296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8100000">
            <a:off x="4672947" y="1787559"/>
            <a:ext cx="273030" cy="364040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/>
          <p:cNvSpPr/>
          <p:nvPr/>
        </p:nvSpPr>
        <p:spPr>
          <a:xfrm rot="2700000">
            <a:off x="4708392" y="2458938"/>
            <a:ext cx="1292529" cy="10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4608221" y="1633599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554945" y="1705313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77671" y="1759912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756750" y="4005064"/>
            <a:ext cx="2664296" cy="2664296"/>
            <a:chOff x="2375756" y="3825044"/>
            <a:chExt cx="2664296" cy="2664296"/>
          </a:xfrm>
        </p:grpSpPr>
        <p:sp>
          <p:nvSpPr>
            <p:cNvPr id="45" name="円/楕円 4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 rot="5400000">
            <a:off x="1404774" y="4781369"/>
            <a:ext cx="273030" cy="364040"/>
            <a:chOff x="611560" y="404664"/>
            <a:chExt cx="648072" cy="864096"/>
          </a:xfrm>
        </p:grpSpPr>
        <p:sp>
          <p:nvSpPr>
            <p:cNvPr id="50" name="二等辺三角形 4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円弧 57"/>
          <p:cNvSpPr/>
          <p:nvPr/>
        </p:nvSpPr>
        <p:spPr>
          <a:xfrm rot="21033074">
            <a:off x="-54689" y="3559983"/>
            <a:ext cx="2597109" cy="1501813"/>
          </a:xfrm>
          <a:prstGeom prst="arc">
            <a:avLst>
              <a:gd name="adj1" fmla="val 568803"/>
              <a:gd name="adj2" fmla="val 38411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二等辺三角形 58"/>
          <p:cNvSpPr/>
          <p:nvPr/>
        </p:nvSpPr>
        <p:spPr>
          <a:xfrm rot="1722201">
            <a:off x="2422226" y="421644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0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壁（ビリビリ）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壁（ビリビリ）</a:t>
            </a:r>
            <a:endParaRPr lang="en-US" altLang="ja-JP" dirty="0" smtClean="0"/>
          </a:p>
          <a:p>
            <a:r>
              <a:rPr lang="ja-JP" altLang="en-US" dirty="0" smtClean="0"/>
              <a:t>・壁に触れると死亡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ステージの端、ステージ内にある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63" name="下矢印 62"/>
          <p:cNvSpPr/>
          <p:nvPr/>
        </p:nvSpPr>
        <p:spPr>
          <a:xfrm flipV="1">
            <a:off x="5178330" y="4484588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174361" y="4925307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51920" y="219250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968781" y="4801811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83614" y="3475856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028384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・ゲージが溜まるとスーパーモード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4164169" y="2149699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星 7 44"/>
          <p:cNvSpPr/>
          <p:nvPr/>
        </p:nvSpPr>
        <p:spPr>
          <a:xfrm>
            <a:off x="4611697" y="2603530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星 7 51"/>
          <p:cNvSpPr/>
          <p:nvPr/>
        </p:nvSpPr>
        <p:spPr>
          <a:xfrm>
            <a:off x="6588505" y="1693236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 7 53"/>
          <p:cNvSpPr/>
          <p:nvPr/>
        </p:nvSpPr>
        <p:spPr>
          <a:xfrm>
            <a:off x="4455364" y="1681647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星 7 57"/>
          <p:cNvSpPr/>
          <p:nvPr/>
        </p:nvSpPr>
        <p:spPr>
          <a:xfrm>
            <a:off x="6049331" y="3013421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星 7 64"/>
          <p:cNvSpPr/>
          <p:nvPr/>
        </p:nvSpPr>
        <p:spPr>
          <a:xfrm>
            <a:off x="7274634" y="2135478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星 7 65"/>
          <p:cNvSpPr/>
          <p:nvPr/>
        </p:nvSpPr>
        <p:spPr>
          <a:xfrm>
            <a:off x="5544108" y="1901452"/>
            <a:ext cx="468052" cy="468052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爆発 1 2"/>
          <p:cNvSpPr/>
          <p:nvPr/>
        </p:nvSpPr>
        <p:spPr>
          <a:xfrm>
            <a:off x="4355976" y="1927262"/>
            <a:ext cx="2918658" cy="140761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破壊できる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4239" y="1374076"/>
            <a:ext cx="3759689" cy="64633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下から徐々に</a:t>
            </a:r>
            <a:r>
              <a:rPr lang="ja-JP" altLang="en-US" dirty="0" smtClean="0"/>
              <a:t>崩壊していくステージ</a:t>
            </a:r>
            <a:endParaRPr lang="en-US" altLang="ja-JP" dirty="0" smtClean="0"/>
          </a:p>
          <a:p>
            <a:r>
              <a:rPr lang="ja-JP" altLang="en-US" dirty="0" smtClean="0"/>
              <a:t>自機が崩壊に巻き込まれると死ぬ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104080" y="1233176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雲 3"/>
          <p:cNvSpPr/>
          <p:nvPr/>
        </p:nvSpPr>
        <p:spPr>
          <a:xfrm>
            <a:off x="4104080" y="5757274"/>
            <a:ext cx="4896544" cy="8441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67944" y="1485240"/>
            <a:ext cx="4063739" cy="203132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～機雷～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移動または止まっている</a:t>
            </a:r>
            <a:endParaRPr lang="en-US" altLang="ja-JP" dirty="0" smtClean="0"/>
          </a:p>
          <a:p>
            <a:r>
              <a:rPr kumimoji="1" lang="ja-JP" altLang="en-US" dirty="0"/>
              <a:t>自</a:t>
            </a:r>
            <a:r>
              <a:rPr kumimoji="1" lang="ja-JP" altLang="en-US" dirty="0" smtClean="0"/>
              <a:t>機が触れると死ぬ</a:t>
            </a:r>
            <a:endParaRPr kumimoji="1" lang="en-US" altLang="ja-JP" dirty="0" smtClean="0"/>
          </a:p>
          <a:p>
            <a:r>
              <a:rPr lang="ja-JP" altLang="en-US" dirty="0" smtClean="0"/>
              <a:t>・磁界の影響を受ける</a:t>
            </a:r>
            <a:endParaRPr lang="en-US" altLang="ja-JP" dirty="0" smtClean="0"/>
          </a:p>
          <a:p>
            <a:r>
              <a:rPr lang="ja-JP" altLang="en-US" dirty="0" smtClean="0"/>
              <a:t>引き付けることで自機が進みやすくすることができる</a:t>
            </a:r>
            <a:endParaRPr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追加するかも（反発要素）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720000" y="2448000"/>
            <a:ext cx="2444328" cy="2232248"/>
            <a:chOff x="2555076" y="3175553"/>
            <a:chExt cx="2444328" cy="2232248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555076" y="3175553"/>
              <a:ext cx="2444328" cy="2232248"/>
              <a:chOff x="486256" y="2276872"/>
              <a:chExt cx="2444328" cy="2232248"/>
            </a:xfrm>
          </p:grpSpPr>
          <p:cxnSp>
            <p:nvCxnSpPr>
              <p:cNvPr id="3" name="直線矢印コネクタ 2"/>
              <p:cNvCxnSpPr/>
              <p:nvPr/>
            </p:nvCxnSpPr>
            <p:spPr>
              <a:xfrm>
                <a:off x="486256" y="3387449"/>
                <a:ext cx="2444328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/>
              <p:nvPr/>
            </p:nvCxnSpPr>
            <p:spPr>
              <a:xfrm>
                <a:off x="922158" y="2553811"/>
                <a:ext cx="1667277" cy="166727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1764068" y="2276872"/>
                <a:ext cx="0" cy="223224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 flipV="1">
                <a:off x="971600" y="2553811"/>
                <a:ext cx="1667277" cy="166727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星 7 10"/>
            <p:cNvSpPr/>
            <p:nvPr/>
          </p:nvSpPr>
          <p:spPr>
            <a:xfrm>
              <a:off x="3319572" y="3778361"/>
              <a:ext cx="1026631" cy="1026631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星 7 12"/>
          <p:cNvSpPr/>
          <p:nvPr/>
        </p:nvSpPr>
        <p:spPr>
          <a:xfrm>
            <a:off x="3923928" y="4458261"/>
            <a:ext cx="1026631" cy="1026631"/>
          </a:xfrm>
          <a:prstGeom prst="star7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23564" y="4971576"/>
            <a:ext cx="648072" cy="864096"/>
            <a:chOff x="611560" y="404664"/>
            <a:chExt cx="648072" cy="864096"/>
          </a:xfrm>
        </p:grpSpPr>
        <p:sp>
          <p:nvSpPr>
            <p:cNvPr id="15" name="二等辺三角形 1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747465" y="3615774"/>
            <a:ext cx="199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スタート地点、チェックポイントに戻る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5971022" y="4882162"/>
            <a:ext cx="776443" cy="881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7027282" y="4392216"/>
            <a:ext cx="1585538" cy="1802052"/>
            <a:chOff x="7027282" y="4392216"/>
            <a:chExt cx="1585538" cy="1802052"/>
          </a:xfrm>
        </p:grpSpPr>
        <p:sp>
          <p:nvSpPr>
            <p:cNvPr id="6" name="爆発 2 5"/>
            <p:cNvSpPr/>
            <p:nvPr/>
          </p:nvSpPr>
          <p:spPr>
            <a:xfrm>
              <a:off x="7027282" y="4392216"/>
              <a:ext cx="1440160" cy="1440160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爆発 2 19"/>
            <p:cNvSpPr/>
            <p:nvPr/>
          </p:nvSpPr>
          <p:spPr>
            <a:xfrm rot="2937045">
              <a:off x="7172660" y="4754108"/>
              <a:ext cx="1440160" cy="1440160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51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720000" y="3269205"/>
            <a:ext cx="2304256" cy="80054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1485240"/>
            <a:ext cx="4063739" cy="14773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～チェックポイント～</a:t>
            </a:r>
            <a:endParaRPr lang="en-US" altLang="ja-JP" dirty="0"/>
          </a:p>
          <a:p>
            <a:r>
              <a:rPr lang="ja-JP" altLang="en-US" dirty="0"/>
              <a:t>ステージの各所に配置してあり、自機</a:t>
            </a:r>
            <a:r>
              <a:rPr lang="ja-JP" altLang="en-US" dirty="0" smtClean="0"/>
              <a:t>が</a:t>
            </a:r>
            <a:r>
              <a:rPr lang="ja-JP" altLang="en-US" dirty="0"/>
              <a:t>触れる</a:t>
            </a:r>
            <a:r>
              <a:rPr lang="ja-JP" altLang="en-US" dirty="0" smtClean="0"/>
              <a:t>と</a:t>
            </a:r>
            <a:r>
              <a:rPr lang="ja-JP" altLang="en-US" dirty="0"/>
              <a:t>取得</a:t>
            </a:r>
            <a:endParaRPr lang="en-US" altLang="ja-JP" dirty="0"/>
          </a:p>
          <a:p>
            <a:r>
              <a:rPr lang="ja-JP" altLang="en-US" dirty="0"/>
              <a:t>取得後に死んだ場合、取得した場所からリスタートできる</a:t>
            </a:r>
            <a:endParaRPr lang="ja-JP" altLang="en-US" dirty="0"/>
          </a:p>
        </p:txBody>
      </p:sp>
      <p:sp>
        <p:nvSpPr>
          <p:cNvPr id="7" name="ひし形 6"/>
          <p:cNvSpPr/>
          <p:nvPr/>
        </p:nvSpPr>
        <p:spPr>
          <a:xfrm>
            <a:off x="3471521" y="4081621"/>
            <a:ext cx="2304256" cy="80054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99613" y="5331490"/>
            <a:ext cx="648072" cy="864096"/>
            <a:chOff x="611560" y="404664"/>
            <a:chExt cx="648072" cy="864096"/>
          </a:xfrm>
        </p:grpSpPr>
        <p:sp>
          <p:nvSpPr>
            <p:cNvPr id="9" name="二等辺三角形 8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右矢印 10"/>
          <p:cNvSpPr/>
          <p:nvPr/>
        </p:nvSpPr>
        <p:spPr>
          <a:xfrm>
            <a:off x="5971022" y="4882162"/>
            <a:ext cx="776443" cy="881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>
            <a:off x="6660232" y="4081621"/>
            <a:ext cx="2304256" cy="80054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7488324" y="4481891"/>
            <a:ext cx="648072" cy="864096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11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645</Words>
  <Application>Microsoft Office PowerPoint</Application>
  <PresentationFormat>画面に合わせる (4:3)</PresentationFormat>
  <Paragraphs>119</Paragraphs>
  <Slides>13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Magnetica</vt:lpstr>
      <vt:lpstr>PowerPoint プレゼンテーション</vt:lpstr>
      <vt:lpstr>PowerPoint プレゼンテーション</vt:lpstr>
      <vt:lpstr>PowerPoint プレゼンテーション</vt:lpstr>
      <vt:lpstr>壁（ビリビリ）</vt:lpstr>
      <vt:lpstr>追加要素</vt:lpstr>
      <vt:lpstr>追加要素</vt:lpstr>
      <vt:lpstr>追加要素</vt:lpstr>
      <vt:lpstr>追加要素</vt:lpstr>
      <vt:lpstr>PowerPoint プレゼンテーション</vt:lpstr>
      <vt:lpstr>PowerPoint プレゼンテーション</vt:lpstr>
      <vt:lpstr>ゲーム画面イメージ（全体）</vt:lpstr>
      <vt:lpstr>ゲーム画面イメージ（ステージ詳細）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Magnetica</dc:title>
  <dc:creator>user</dc:creator>
  <cp:lastModifiedBy>カレッジリーグ</cp:lastModifiedBy>
  <cp:revision>9</cp:revision>
  <dcterms:created xsi:type="dcterms:W3CDTF">2013-04-25T02:31:42Z</dcterms:created>
  <dcterms:modified xsi:type="dcterms:W3CDTF">2013-04-25T03:07:23Z</dcterms:modified>
</cp:coreProperties>
</file>