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8574A6-9B50-4514-9D12-B49FC18F6B61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-72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818EC-14E2-4CAC-87D4-DB806F0C6CF9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CAFBD-26A7-431E-8D90-1C5B2A270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64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CAFBD-26A7-431E-8D90-1C5B2A27072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356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CAFBD-26A7-431E-8D90-1C5B2A27072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55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CAFBD-26A7-431E-8D90-1C5B2A27072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97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kumimoji="1" lang="ja-JP" altLang="en-US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タイトルの書式設定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1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3528" y="7647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ClassDiagram</a:t>
            </a:r>
            <a:endParaRPr kumimoji="1" lang="en-US" altLang="ja-JP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611560" y="1412776"/>
            <a:ext cx="1152128" cy="1224136"/>
            <a:chOff x="971600" y="1556792"/>
            <a:chExt cx="1152128" cy="1224136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 err="1" smtClean="0">
                  <a:solidFill>
                    <a:schemeClr val="tx1"/>
                  </a:solidFill>
                </a:rPr>
                <a:t>ClassName</a:t>
              </a:r>
              <a:endParaRPr kumimoji="1" lang="ja-JP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900" b="1" dirty="0" smtClean="0">
                  <a:solidFill>
                    <a:schemeClr val="tx1"/>
                  </a:solidFill>
                </a:rPr>
                <a:t>Functions</a:t>
              </a:r>
              <a:endParaRPr kumimoji="1" lang="ja-JP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276872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900" b="1" dirty="0" smtClean="0">
                  <a:solidFill>
                    <a:schemeClr val="tx1"/>
                  </a:solidFill>
                </a:rPr>
                <a:t>Parameter</a:t>
              </a:r>
              <a:endParaRPr kumimoji="1" lang="ja-JP" altLang="en-US" sz="9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89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45690" y="1412776"/>
            <a:ext cx="1838077" cy="1224136"/>
            <a:chOff x="971600" y="1556792"/>
            <a:chExt cx="1152128" cy="1224136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</a:rPr>
                <a:t>Object</a:t>
              </a:r>
              <a:endParaRPr kumimoji="1" lang="ja-JP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</a:rPr>
                <a:t>Draw(</a:t>
              </a:r>
              <a:r>
                <a:rPr lang="en-US" altLang="ja-JP" sz="800" dirty="0" err="1" smtClean="0">
                  <a:solidFill>
                    <a:schemeClr val="tx1"/>
                  </a:solidFill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</a:rPr>
                <a:t>) = 0 ;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276872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800" b="1" dirty="0" smtClean="0">
                  <a:solidFill>
                    <a:schemeClr val="tx1"/>
                  </a:solidFill>
                </a:rPr>
                <a:t>Parameter</a:t>
              </a:r>
              <a:endParaRPr kumimoji="1" lang="ja-JP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323528" y="7647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ClassDiagram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1216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マクロ">
  <a:themeElements>
    <a:clrScheme name="マクロ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マクロ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マクロ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TC101859866[[fn=マクロ]]</Template>
  <TotalTime>35</TotalTime>
  <Words>19</Words>
  <Application>Microsoft Office PowerPoint</Application>
  <PresentationFormat>画面に合わせる (4:3)</PresentationFormat>
  <Paragraphs>11</Paragraphs>
  <Slides>3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マクロ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sayuri</dc:creator>
  <cp:lastModifiedBy>sayuri</cp:lastModifiedBy>
  <cp:revision>4</cp:revision>
  <dcterms:created xsi:type="dcterms:W3CDTF">2013-04-25T09:13:48Z</dcterms:created>
  <dcterms:modified xsi:type="dcterms:W3CDTF">2013-04-25T09:59:59Z</dcterms:modified>
</cp:coreProperties>
</file>