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
  </p:notes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6432E7-544A-4748-A026-848806BD797F}">
          <p14:sldIdLst>
            <p14:sldId id="256"/>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33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110F3-F376-4563-9670-EF067BD2C1FA}" type="datetimeFigureOut">
              <a:rPr kumimoji="1" lang="ja-JP" altLang="en-US" smtClean="0"/>
              <a:t>2013/5/7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3559C-4ED8-47D1-82C5-412E973908EA}" type="slidenum">
              <a:rPr kumimoji="1" lang="ja-JP" altLang="en-US" smtClean="0"/>
              <a:t>‹#›</a:t>
            </a:fld>
            <a:endParaRPr kumimoji="1" lang="ja-JP" altLang="en-US"/>
          </a:p>
        </p:txBody>
      </p:sp>
    </p:spTree>
    <p:extLst>
      <p:ext uri="{BB962C8B-B14F-4D97-AF65-F5344CB8AC3E}">
        <p14:creationId xmlns:p14="http://schemas.microsoft.com/office/powerpoint/2010/main" val="2897096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1</a:t>
            </a:fld>
            <a:endParaRPr kumimoji="1" lang="ja-JP" altLang="en-US"/>
          </a:p>
        </p:txBody>
      </p:sp>
    </p:spTree>
    <p:extLst>
      <p:ext uri="{BB962C8B-B14F-4D97-AF65-F5344CB8AC3E}">
        <p14:creationId xmlns:p14="http://schemas.microsoft.com/office/powerpoint/2010/main" val="388772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2</a:t>
            </a:fld>
            <a:endParaRPr kumimoji="1" lang="ja-JP" altLang="en-US"/>
          </a:p>
        </p:txBody>
      </p:sp>
    </p:spTree>
    <p:extLst>
      <p:ext uri="{BB962C8B-B14F-4D97-AF65-F5344CB8AC3E}">
        <p14:creationId xmlns:p14="http://schemas.microsoft.com/office/powerpoint/2010/main" val="226708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3</a:t>
            </a:fld>
            <a:endParaRPr kumimoji="1" lang="ja-JP" altLang="en-US"/>
          </a:p>
        </p:txBody>
      </p:sp>
    </p:spTree>
    <p:extLst>
      <p:ext uri="{BB962C8B-B14F-4D97-AF65-F5344CB8AC3E}">
        <p14:creationId xmlns:p14="http://schemas.microsoft.com/office/powerpoint/2010/main" val="204993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10249"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spid="_x0000_s2053" name="Image" r:id="rId3" imgW="1054340" imgH="4930462" progId="Photoshop.Image.5">
                  <p:embed/>
                </p:oleObj>
              </mc:Choice>
              <mc:Fallback>
                <p:oleObj name="Image" r:id="rId3" imgW="1054340" imgH="4930462" progId="Photoshop.Image.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2"/>
          <p:cNvSpPr>
            <a:spLocks noGrp="1" noChangeArrowheads="1"/>
          </p:cNvSpPr>
          <p:nvPr>
            <p:ph type="ctrTitle"/>
          </p:nvPr>
        </p:nvSpPr>
        <p:spPr>
          <a:xfrm>
            <a:off x="971550" y="2130425"/>
            <a:ext cx="7772400" cy="1470025"/>
          </a:xfrm>
        </p:spPr>
        <p:txBody>
          <a:bodyPr/>
          <a:lstStyle>
            <a:lvl1pPr>
              <a:defRPr/>
            </a:lvl1pPr>
          </a:lstStyle>
          <a:p>
            <a:pPr lvl="0"/>
            <a:r>
              <a:rPr lang="ja-JP" altLang="en-US" noProof="0" smtClean="0"/>
              <a:t>マスター タイトルの書式設定</a:t>
            </a:r>
          </a:p>
        </p:txBody>
      </p:sp>
      <p:sp>
        <p:nvSpPr>
          <p:cNvPr id="10243" name="Rectangle 3"/>
          <p:cNvSpPr>
            <a:spLocks noGrp="1" noChangeArrowheads="1"/>
          </p:cNvSpPr>
          <p:nvPr>
            <p:ph type="subTitle" idx="1"/>
          </p:nvPr>
        </p:nvSpPr>
        <p:spPr>
          <a:xfrm>
            <a:off x="1657350" y="3886200"/>
            <a:ext cx="6400800" cy="1752600"/>
          </a:xfrm>
        </p:spPr>
        <p:txBody>
          <a:bodyPr/>
          <a:lstStyle>
            <a:lvl1pPr marL="0" indent="0" algn="ctr">
              <a:buFontTx/>
              <a:buNone/>
              <a:defRPr/>
            </a:lvl1pPr>
          </a:lstStyle>
          <a:p>
            <a:pPr lvl="0"/>
            <a:r>
              <a:rPr lang="ja-JP" altLang="en-US" noProof="0" smtClean="0"/>
              <a:t>マスター サブタイトルの書式設定</a:t>
            </a:r>
          </a:p>
        </p:txBody>
      </p:sp>
      <p:sp>
        <p:nvSpPr>
          <p:cNvPr id="10244" name="Rectangle 4"/>
          <p:cNvSpPr>
            <a:spLocks noGrp="1" noChangeArrowheads="1"/>
          </p:cNvSpPr>
          <p:nvPr>
            <p:ph type="dt" sz="half" idx="2"/>
          </p:nvPr>
        </p:nvSpPr>
        <p:spPr>
          <a:xfrm>
            <a:off x="1116013" y="6245225"/>
            <a:ext cx="2133600" cy="476250"/>
          </a:xfrm>
        </p:spPr>
        <p:txBody>
          <a:bodyPr/>
          <a:lstStyle>
            <a:lvl1pPr>
              <a:defRPr/>
            </a:lvl1pPr>
          </a:lstStyle>
          <a:p>
            <a:fld id="{E90ED720-0104-4369-84BC-D37694168613}" type="datetimeFigureOut">
              <a:rPr kumimoji="1" lang="ja-JP" altLang="en-US" smtClean="0"/>
              <a:t>2013/5/7</a:t>
            </a:fld>
            <a:endParaRPr kumimoji="1" lang="ja-JP" altLang="en-US"/>
          </a:p>
        </p:txBody>
      </p:sp>
      <p:sp>
        <p:nvSpPr>
          <p:cNvPr id="10245" name="Rectangle 5"/>
          <p:cNvSpPr>
            <a:spLocks noGrp="1" noChangeArrowheads="1"/>
          </p:cNvSpPr>
          <p:nvPr>
            <p:ph type="ftr" sz="quarter" idx="3"/>
          </p:nvPr>
        </p:nvSpPr>
        <p:spPr>
          <a:xfrm>
            <a:off x="3492500" y="6245225"/>
            <a:ext cx="2895600" cy="476250"/>
          </a:xfrm>
        </p:spPr>
        <p:txBody>
          <a:bodyPr/>
          <a:lstStyle>
            <a:lvl1pPr>
              <a:defRPr/>
            </a:lvl1pPr>
          </a:lstStyle>
          <a:p>
            <a:endParaRPr kumimoji="1" lang="ja-JP" altLang="en-US"/>
          </a:p>
        </p:txBody>
      </p:sp>
      <p:sp>
        <p:nvSpPr>
          <p:cNvPr id="10246" name="Rectangle 6"/>
          <p:cNvSpPr>
            <a:spLocks noGrp="1" noChangeArrowheads="1"/>
          </p:cNvSpPr>
          <p:nvPr>
            <p:ph type="sldNum" sz="quarter" idx="4"/>
          </p:nvPr>
        </p:nvSpPr>
        <p:spPr>
          <a:xfrm>
            <a:off x="6659563" y="6245225"/>
            <a:ext cx="2133600" cy="476250"/>
          </a:xfrm>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4104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1013" y="274638"/>
            <a:ext cx="1855787"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1258888" y="274638"/>
            <a:ext cx="5419725"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231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7722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50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1258888" y="1600200"/>
            <a:ext cx="36369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48250" y="1600200"/>
            <a:ext cx="3638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0665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6"/>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70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2"/>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9811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551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0413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2013/5/7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3959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225"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spid="_x0000_s1029" name="Image" r:id="rId14" imgW="1054340" imgH="4930462" progId="Photoshop.Image.5">
                  <p:embed/>
                </p:oleObj>
              </mc:Choice>
              <mc:Fallback>
                <p:oleObj name="Image" r:id="rId14" imgW="1054340" imgH="4930462" progId="Photoshop.Image.5">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8" name="Rectangle 2"/>
          <p:cNvSpPr>
            <a:spLocks noGrp="1" noChangeArrowheads="1"/>
          </p:cNvSpPr>
          <p:nvPr>
            <p:ph type="title"/>
          </p:nvPr>
        </p:nvSpPr>
        <p:spPr bwMode="auto">
          <a:xfrm>
            <a:off x="1258888" y="274638"/>
            <a:ext cx="7427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9219" name="Rectangle 3"/>
          <p:cNvSpPr>
            <a:spLocks noGrp="1" noChangeArrowheads="1"/>
          </p:cNvSpPr>
          <p:nvPr>
            <p:ph type="body" idx="1"/>
          </p:nvPr>
        </p:nvSpPr>
        <p:spPr bwMode="auto">
          <a:xfrm>
            <a:off x="1258888" y="1600200"/>
            <a:ext cx="74279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9220" name="Rectangle 4"/>
          <p:cNvSpPr>
            <a:spLocks noGrp="1" noChangeArrowheads="1"/>
          </p:cNvSpPr>
          <p:nvPr>
            <p:ph type="dt" sz="half" idx="2"/>
          </p:nvPr>
        </p:nvSpPr>
        <p:spPr bwMode="auto">
          <a:xfrm>
            <a:off x="1258888"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90ED720-0104-4369-84BC-D37694168613}" type="datetimeFigureOut">
              <a:rPr kumimoji="1" lang="ja-JP" altLang="en-US" smtClean="0"/>
              <a:t>2013/5/7</a:t>
            </a:fld>
            <a:endParaRPr kumimoji="1" lang="ja-JP" altLang="en-US"/>
          </a:p>
        </p:txBody>
      </p:sp>
      <p:sp>
        <p:nvSpPr>
          <p:cNvPr id="9221" name="Rectangle 5"/>
          <p:cNvSpPr>
            <a:spLocks noGrp="1" noChangeArrowheads="1"/>
          </p:cNvSpPr>
          <p:nvPr>
            <p:ph type="ftr" sz="quarter" idx="3"/>
          </p:nvPr>
        </p:nvSpPr>
        <p:spPr bwMode="auto">
          <a:xfrm>
            <a:off x="3502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9222" name="Rectangle 6"/>
          <p:cNvSpPr>
            <a:spLocks noGrp="1" noChangeArrowheads="1"/>
          </p:cNvSpPr>
          <p:nvPr>
            <p:ph type="sldNum" sz="quarter" idx="4"/>
          </p:nvPr>
        </p:nvSpPr>
        <p:spPr bwMode="auto">
          <a:xfrm>
            <a:off x="6526213"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charset="-128"/>
        </a:defRPr>
      </a:lvl2pPr>
      <a:lvl3pPr algn="ctr" rtl="0" eaLnBrk="1" fontAlgn="base" hangingPunct="1">
        <a:spcBef>
          <a:spcPct val="0"/>
        </a:spcBef>
        <a:spcAft>
          <a:spcPct val="0"/>
        </a:spcAft>
        <a:defRPr kumimoji="1" sz="4400">
          <a:solidFill>
            <a:schemeClr val="tx2"/>
          </a:solidFill>
          <a:latin typeface="Arial" charset="0"/>
          <a:ea typeface="ＭＳ Ｐゴシック" charset="-128"/>
        </a:defRPr>
      </a:lvl3pPr>
      <a:lvl4pPr algn="ctr" rtl="0" eaLnBrk="1" fontAlgn="base" hangingPunct="1">
        <a:spcBef>
          <a:spcPct val="0"/>
        </a:spcBef>
        <a:spcAft>
          <a:spcPct val="0"/>
        </a:spcAft>
        <a:defRPr kumimoji="1" sz="4400">
          <a:solidFill>
            <a:schemeClr val="tx2"/>
          </a:solidFill>
          <a:latin typeface="Arial" charset="0"/>
          <a:ea typeface="ＭＳ Ｐゴシック" charset="-128"/>
        </a:defRPr>
      </a:lvl4pPr>
      <a:lvl5pPr algn="ctr" rtl="0" eaLnBrk="1" fontAlgn="base" hangingPunct="1">
        <a:spcBef>
          <a:spcPct val="0"/>
        </a:spcBef>
        <a:spcAft>
          <a:spcPct val="0"/>
        </a:spcAft>
        <a:defRPr kumimoji="1" sz="4400">
          <a:solidFill>
            <a:schemeClr val="tx2"/>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pot.com/program/151_Git/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Git</a:t>
            </a:r>
            <a:r>
              <a:rPr kumimoji="1" lang="ja-JP" altLang="en-US" dirty="0" smtClean="0"/>
              <a:t>の使い方</a:t>
            </a:r>
            <a:endParaRPr kumimoji="1" lang="ja-JP" altLang="en-US" dirty="0"/>
          </a:p>
        </p:txBody>
      </p:sp>
      <p:sp>
        <p:nvSpPr>
          <p:cNvPr id="3" name="サブタイトル 2"/>
          <p:cNvSpPr>
            <a:spLocks noGrp="1"/>
          </p:cNvSpPr>
          <p:nvPr>
            <p:ph type="subTitle" idx="1"/>
          </p:nvPr>
        </p:nvSpPr>
        <p:spPr>
          <a:xfrm>
            <a:off x="1657350" y="5229200"/>
            <a:ext cx="6400800" cy="409600"/>
          </a:xfrm>
        </p:spPr>
        <p:txBody>
          <a:bodyPr/>
          <a:lstStyle/>
          <a:p>
            <a:pPr algn="r" fontAlgn="b"/>
            <a:r>
              <a:rPr lang="ja-JP" altLang="en-US" sz="1200" b="1" dirty="0"/>
              <a:t>参考</a:t>
            </a:r>
            <a:r>
              <a:rPr kumimoji="1" lang="en-US" altLang="ja-JP" sz="1200" b="1" dirty="0" smtClean="0"/>
              <a:t>:</a:t>
            </a:r>
            <a:r>
              <a:rPr lang="en-US" altLang="ja-JP" sz="1200" dirty="0" smtClean="0">
                <a:hlinkClick r:id="rId3"/>
              </a:rPr>
              <a:t>http</a:t>
            </a:r>
            <a:r>
              <a:rPr lang="en-US" altLang="ja-JP" sz="1200" dirty="0">
                <a:hlinkClick r:id="rId3"/>
              </a:rPr>
              <a:t>://www.t-pot.com/program/151_Git/index.html</a:t>
            </a:r>
            <a:endParaRPr kumimoji="1" lang="ja-JP" altLang="en-US" sz="1200" dirty="0"/>
          </a:p>
        </p:txBody>
      </p:sp>
    </p:spTree>
    <p:extLst>
      <p:ext uri="{BB962C8B-B14F-4D97-AF65-F5344CB8AC3E}">
        <p14:creationId xmlns:p14="http://schemas.microsoft.com/office/powerpoint/2010/main" val="375711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作業の基本的な流れ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sz="1800" dirty="0" smtClean="0"/>
              <a:t>・まずは作業内容を保存と実行の確認をします</a:t>
            </a:r>
            <a:endParaRPr lang="en-US" altLang="ja-JP" sz="1800" dirty="0" smtClean="0"/>
          </a:p>
          <a:p>
            <a:pPr marL="0" indent="0">
              <a:buNone/>
            </a:pPr>
            <a:r>
              <a:rPr lang="ja-JP" altLang="en-US" sz="1800" dirty="0" smtClean="0"/>
              <a:t>・次に </a:t>
            </a:r>
            <a:r>
              <a:rPr lang="en-US" altLang="ja-JP" sz="1800" b="1" dirty="0" smtClean="0"/>
              <a:t>commit </a:t>
            </a:r>
            <a:r>
              <a:rPr lang="ja-JP" altLang="en-US" sz="1800" dirty="0" smtClean="0"/>
              <a:t>をします</a:t>
            </a:r>
            <a:endParaRPr lang="en-US" altLang="ja-JP" sz="1800" dirty="0" smtClean="0"/>
          </a:p>
          <a:p>
            <a:pPr marL="0" indent="0">
              <a:buNone/>
            </a:pPr>
            <a:r>
              <a:rPr kumimoji="1" lang="ja-JP" altLang="en-US" sz="1800" dirty="0" smtClean="0"/>
              <a:t>・その際出来るだけわかりやすく作業内容をコメントに書いてください</a:t>
            </a:r>
            <a:endParaRPr kumimoji="1" lang="en-US" altLang="ja-JP" sz="1800" dirty="0" smtClean="0"/>
          </a:p>
          <a:p>
            <a:pPr marL="0" indent="0">
              <a:buNone/>
            </a:pPr>
            <a:r>
              <a:rPr lang="ja-JP" altLang="en-US" sz="1800" dirty="0" smtClean="0"/>
              <a:t>・ </a:t>
            </a:r>
            <a:r>
              <a:rPr lang="en-US" altLang="ja-JP" sz="1800" b="1" dirty="0" smtClean="0"/>
              <a:t>commit </a:t>
            </a:r>
            <a:r>
              <a:rPr lang="ja-JP" altLang="en-US" sz="1800" dirty="0" err="1" smtClean="0"/>
              <a:t>が完</a:t>
            </a:r>
            <a:r>
              <a:rPr lang="ja-JP" altLang="en-US" sz="1800" dirty="0" smtClean="0"/>
              <a:t>了したら次に </a:t>
            </a:r>
            <a:r>
              <a:rPr lang="en-US" altLang="ja-JP" sz="1800" b="1" dirty="0" smtClean="0"/>
              <a:t>Brunch </a:t>
            </a:r>
            <a:r>
              <a:rPr lang="ja-JP" altLang="en-US" sz="1800" dirty="0" smtClean="0"/>
              <a:t>を </a:t>
            </a:r>
            <a:r>
              <a:rPr lang="en-US" altLang="ja-JP" sz="1800" b="1" dirty="0" smtClean="0"/>
              <a:t>master </a:t>
            </a:r>
            <a:r>
              <a:rPr lang="ja-JP" altLang="en-US" sz="1800" dirty="0" smtClean="0"/>
              <a:t>に </a:t>
            </a:r>
            <a:r>
              <a:rPr lang="en-US" altLang="ja-JP" sz="1800" b="1" dirty="0" smtClean="0"/>
              <a:t>Switch </a:t>
            </a:r>
            <a:r>
              <a:rPr lang="ja-JP" altLang="en-US" sz="1800" dirty="0" smtClean="0"/>
              <a:t>します</a:t>
            </a:r>
            <a:endParaRPr lang="en-US" altLang="ja-JP" sz="1800" dirty="0" smtClean="0"/>
          </a:p>
          <a:p>
            <a:pPr marL="0" indent="0">
              <a:buNone/>
            </a:pPr>
            <a:r>
              <a:rPr kumimoji="1" lang="ja-JP" altLang="en-US" sz="1800" dirty="0" smtClean="0"/>
              <a:t>・次に </a:t>
            </a:r>
            <a:r>
              <a:rPr kumimoji="1" lang="en-US" altLang="ja-JP" sz="1800" b="1" dirty="0" err="1" smtClean="0"/>
              <a:t>Sinc</a:t>
            </a:r>
            <a:r>
              <a:rPr kumimoji="1" lang="en-US" altLang="ja-JP" sz="1800" b="1" dirty="0" smtClean="0"/>
              <a:t> </a:t>
            </a:r>
            <a:r>
              <a:rPr kumimoji="1" lang="ja-JP" altLang="en-US" sz="1800" dirty="0" smtClean="0"/>
              <a:t>から </a:t>
            </a:r>
            <a:r>
              <a:rPr kumimoji="1" lang="en-US" altLang="ja-JP" sz="1800" b="1" dirty="0" smtClean="0"/>
              <a:t>Pull</a:t>
            </a:r>
            <a:r>
              <a:rPr kumimoji="1" lang="en-US" altLang="ja-JP" sz="1800" dirty="0" smtClean="0"/>
              <a:t> </a:t>
            </a:r>
            <a:r>
              <a:rPr lang="ja-JP" altLang="en-US" sz="1800" dirty="0" smtClean="0"/>
              <a:t>したあとに </a:t>
            </a:r>
            <a:r>
              <a:rPr lang="en-US" altLang="ja-JP" sz="1800" b="1" dirty="0" smtClean="0"/>
              <a:t>Merge</a:t>
            </a:r>
            <a:r>
              <a:rPr lang="en-US" altLang="ja-JP" sz="1800" dirty="0" smtClean="0"/>
              <a:t> </a:t>
            </a:r>
            <a:r>
              <a:rPr lang="ja-JP" altLang="en-US" sz="1800" dirty="0" smtClean="0"/>
              <a:t>します</a:t>
            </a:r>
            <a:endParaRPr kumimoji="1" lang="en-US" altLang="ja-JP" sz="1800" dirty="0" smtClean="0"/>
          </a:p>
          <a:p>
            <a:pPr marL="0" indent="0">
              <a:buNone/>
            </a:pPr>
            <a:r>
              <a:rPr lang="ja-JP" altLang="en-US" sz="1800" dirty="0" smtClean="0"/>
              <a:t>・</a:t>
            </a:r>
            <a:r>
              <a:rPr kumimoji="1" lang="ja-JP" altLang="en-US" sz="1800" dirty="0" smtClean="0"/>
              <a:t>コンパイル</a:t>
            </a:r>
            <a:r>
              <a:rPr kumimoji="1" lang="en-US" altLang="ja-JP" sz="1800" dirty="0" smtClean="0"/>
              <a:t>&amp;</a:t>
            </a:r>
            <a:r>
              <a:rPr kumimoji="1" lang="ja-JP" altLang="en-US" sz="1800" dirty="0" smtClean="0"/>
              <a:t>実行を確認します</a:t>
            </a:r>
            <a:endParaRPr kumimoji="1" lang="en-US" altLang="ja-JP" sz="1800" dirty="0" smtClean="0"/>
          </a:p>
          <a:p>
            <a:pPr marL="0" indent="0">
              <a:buNone/>
            </a:pPr>
            <a:r>
              <a:rPr lang="ja-JP" altLang="en-US" sz="1800" dirty="0" smtClean="0"/>
              <a:t>・コンフリクトやコンパイルエラーが起きた際には気合で修正します</a:t>
            </a:r>
            <a:endParaRPr lang="en-US" altLang="ja-JP" sz="1800" dirty="0" smtClean="0"/>
          </a:p>
          <a:p>
            <a:pPr marL="0" indent="0">
              <a:buNone/>
            </a:pPr>
            <a:r>
              <a:rPr kumimoji="1" lang="ja-JP" altLang="en-US" sz="1800" dirty="0" smtClean="0"/>
              <a:t>・問題が無かった</a:t>
            </a:r>
            <a:r>
              <a:rPr kumimoji="1" lang="en-US" altLang="ja-JP" sz="1800" dirty="0" smtClean="0"/>
              <a:t>(</a:t>
            </a:r>
            <a:r>
              <a:rPr kumimoji="1" lang="ja-JP" altLang="en-US" sz="1800" dirty="0" smtClean="0"/>
              <a:t>無くなった</a:t>
            </a:r>
            <a:r>
              <a:rPr kumimoji="1" lang="en-US" altLang="ja-JP" sz="1800" dirty="0" smtClean="0"/>
              <a:t>)</a:t>
            </a:r>
            <a:r>
              <a:rPr kumimoji="1" lang="ja-JP" altLang="en-US" sz="1800" dirty="0" smtClean="0"/>
              <a:t>ら</a:t>
            </a:r>
            <a:endParaRPr kumimoji="1" lang="en-US" altLang="ja-JP" sz="1800" dirty="0" smtClean="0"/>
          </a:p>
          <a:p>
            <a:pPr marL="0" indent="0">
              <a:buNone/>
            </a:pPr>
            <a:r>
              <a:rPr lang="ja-JP" altLang="en-US" sz="1800" dirty="0" smtClean="0"/>
              <a:t>・ </a:t>
            </a:r>
            <a:r>
              <a:rPr lang="en-US" altLang="ja-JP" sz="1800" b="1" dirty="0" smtClean="0"/>
              <a:t>Push</a:t>
            </a:r>
            <a:r>
              <a:rPr lang="en-US" altLang="ja-JP" sz="1800" dirty="0" smtClean="0"/>
              <a:t> </a:t>
            </a:r>
            <a:r>
              <a:rPr lang="ja-JP" altLang="en-US" sz="1800" dirty="0" smtClean="0"/>
              <a:t>して 作業</a:t>
            </a:r>
            <a:r>
              <a:rPr lang="en-US" altLang="ja-JP" sz="1800" b="1" dirty="0" smtClean="0"/>
              <a:t>Brunch</a:t>
            </a:r>
            <a:r>
              <a:rPr lang="ja-JP" altLang="en-US" sz="1800" dirty="0" smtClean="0"/>
              <a:t> に </a:t>
            </a:r>
            <a:r>
              <a:rPr lang="en-US" altLang="ja-JP" sz="1800" b="1" dirty="0" smtClean="0"/>
              <a:t>Merge </a:t>
            </a:r>
            <a:r>
              <a:rPr lang="ja-JP" altLang="en-US" sz="1800" dirty="0" smtClean="0"/>
              <a:t>したら完了です</a:t>
            </a:r>
            <a:endParaRPr kumimoji="1" lang="ja-JP" altLang="en-US" sz="1800" dirty="0"/>
          </a:p>
        </p:txBody>
      </p:sp>
    </p:spTree>
    <p:extLst>
      <p:ext uri="{BB962C8B-B14F-4D97-AF65-F5344CB8AC3E}">
        <p14:creationId xmlns:p14="http://schemas.microsoft.com/office/powerpoint/2010/main" val="24249866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矢印コネクタ 7"/>
          <p:cNvCxnSpPr/>
          <p:nvPr/>
        </p:nvCxnSpPr>
        <p:spPr>
          <a:xfrm>
            <a:off x="1907704" y="5229200"/>
            <a:ext cx="6038731"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1907705" y="3501008"/>
            <a:ext cx="6038730"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907704" y="1916832"/>
            <a:ext cx="5995325"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028384" y="3313605"/>
            <a:ext cx="1008112" cy="369332"/>
          </a:xfrm>
          <a:prstGeom prst="rect">
            <a:avLst/>
          </a:prstGeom>
          <a:noFill/>
        </p:spPr>
        <p:txBody>
          <a:bodyPr wrap="square" rtlCol="0">
            <a:spAutoFit/>
          </a:bodyPr>
          <a:lstStyle/>
          <a:p>
            <a:r>
              <a:rPr kumimoji="1" lang="en-US" altLang="ja-JP" dirty="0" smtClean="0"/>
              <a:t>master</a:t>
            </a:r>
            <a:endParaRPr kumimoji="1" lang="ja-JP" altLang="en-US" dirty="0"/>
          </a:p>
        </p:txBody>
      </p:sp>
      <p:sp>
        <p:nvSpPr>
          <p:cNvPr id="12" name="テキスト ボックス 11"/>
          <p:cNvSpPr txBox="1"/>
          <p:nvPr/>
        </p:nvSpPr>
        <p:spPr>
          <a:xfrm>
            <a:off x="8028384" y="5044534"/>
            <a:ext cx="902811" cy="369332"/>
          </a:xfrm>
          <a:prstGeom prst="rect">
            <a:avLst/>
          </a:prstGeom>
          <a:noFill/>
        </p:spPr>
        <p:txBody>
          <a:bodyPr wrap="none" rtlCol="0">
            <a:spAutoFit/>
          </a:bodyPr>
          <a:lstStyle/>
          <a:p>
            <a:r>
              <a:rPr lang="en-US" altLang="ja-JP" dirty="0" smtClean="0"/>
              <a:t>r</a:t>
            </a:r>
            <a:r>
              <a:rPr kumimoji="1" lang="en-US" altLang="ja-JP" dirty="0" smtClean="0"/>
              <a:t>emote</a:t>
            </a:r>
          </a:p>
        </p:txBody>
      </p:sp>
      <p:sp>
        <p:nvSpPr>
          <p:cNvPr id="13" name="テキスト ボックス 12"/>
          <p:cNvSpPr txBox="1"/>
          <p:nvPr/>
        </p:nvSpPr>
        <p:spPr>
          <a:xfrm>
            <a:off x="7947292" y="1732166"/>
            <a:ext cx="792088" cy="369332"/>
          </a:xfrm>
          <a:prstGeom prst="rect">
            <a:avLst/>
          </a:prstGeom>
          <a:noFill/>
        </p:spPr>
        <p:txBody>
          <a:bodyPr wrap="square" rtlCol="0">
            <a:spAutoFit/>
          </a:bodyPr>
          <a:lstStyle/>
          <a:p>
            <a:r>
              <a:rPr kumimoji="1" lang="en-US" altLang="ja-JP" dirty="0" smtClean="0"/>
              <a:t>Work</a:t>
            </a:r>
            <a:endParaRPr kumimoji="1" lang="ja-JP" altLang="en-US" dirty="0"/>
          </a:p>
        </p:txBody>
      </p:sp>
      <p:sp>
        <p:nvSpPr>
          <p:cNvPr id="40" name="テキスト ボックス 39"/>
          <p:cNvSpPr txBox="1"/>
          <p:nvPr/>
        </p:nvSpPr>
        <p:spPr>
          <a:xfrm>
            <a:off x="2201719" y="4293096"/>
            <a:ext cx="864096" cy="369332"/>
          </a:xfrm>
          <a:prstGeom prst="rect">
            <a:avLst/>
          </a:prstGeom>
          <a:noFill/>
        </p:spPr>
        <p:txBody>
          <a:bodyPr wrap="square" rtlCol="0">
            <a:spAutoFit/>
          </a:bodyPr>
          <a:lstStyle/>
          <a:p>
            <a:r>
              <a:rPr kumimoji="1" lang="en-US" altLang="ja-JP" dirty="0" smtClean="0">
                <a:solidFill>
                  <a:srgbClr val="00B050"/>
                </a:solidFill>
              </a:rPr>
              <a:t>Clone</a:t>
            </a:r>
            <a:endParaRPr kumimoji="1" lang="ja-JP" altLang="en-US" dirty="0">
              <a:solidFill>
                <a:srgbClr val="00B050"/>
              </a:solidFill>
            </a:endParaRPr>
          </a:p>
        </p:txBody>
      </p:sp>
      <p:sp>
        <p:nvSpPr>
          <p:cNvPr id="43" name="テキスト ボックス 42"/>
          <p:cNvSpPr txBox="1"/>
          <p:nvPr/>
        </p:nvSpPr>
        <p:spPr>
          <a:xfrm>
            <a:off x="1583668" y="2355545"/>
            <a:ext cx="1008112" cy="369332"/>
          </a:xfrm>
          <a:prstGeom prst="rect">
            <a:avLst/>
          </a:prstGeom>
          <a:noFill/>
        </p:spPr>
        <p:txBody>
          <a:bodyPr wrap="square" rtlCol="0">
            <a:spAutoFit/>
          </a:bodyPr>
          <a:lstStyle/>
          <a:p>
            <a:r>
              <a:rPr kumimoji="1" lang="en-US" altLang="ja-JP" dirty="0" smtClean="0">
                <a:solidFill>
                  <a:srgbClr val="00B050"/>
                </a:solidFill>
              </a:rPr>
              <a:t>Brunch</a:t>
            </a:r>
            <a:endParaRPr kumimoji="1" lang="ja-JP" altLang="en-US" dirty="0">
              <a:solidFill>
                <a:srgbClr val="00B050"/>
              </a:solidFill>
            </a:endParaRPr>
          </a:p>
        </p:txBody>
      </p:sp>
      <p:cxnSp>
        <p:nvCxnSpPr>
          <p:cNvPr id="45" name="直線コネクタ 44"/>
          <p:cNvCxnSpPr/>
          <p:nvPr/>
        </p:nvCxnSpPr>
        <p:spPr>
          <a:xfrm>
            <a:off x="2915816" y="1052736"/>
            <a:ext cx="0" cy="46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7236296" y="1160748"/>
            <a:ext cx="0" cy="46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4750543" y="1916832"/>
            <a:ext cx="360040" cy="1591719"/>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126565" y="3709079"/>
            <a:ext cx="576064" cy="369332"/>
          </a:xfrm>
          <a:prstGeom prst="rect">
            <a:avLst/>
          </a:prstGeom>
          <a:noFill/>
        </p:spPr>
        <p:txBody>
          <a:bodyPr wrap="square" rtlCol="0">
            <a:spAutoFit/>
          </a:bodyPr>
          <a:lstStyle/>
          <a:p>
            <a:r>
              <a:rPr kumimoji="1" lang="en-US" altLang="ja-JP" dirty="0" smtClean="0">
                <a:solidFill>
                  <a:srgbClr val="00B050"/>
                </a:solidFill>
              </a:rPr>
              <a:t>Pull</a:t>
            </a:r>
            <a:endParaRPr kumimoji="1" lang="ja-JP" altLang="en-US" dirty="0">
              <a:solidFill>
                <a:srgbClr val="00B050"/>
              </a:solidFill>
            </a:endParaRPr>
          </a:p>
        </p:txBody>
      </p:sp>
      <p:sp>
        <p:nvSpPr>
          <p:cNvPr id="55" name="テキスト ボックス 54"/>
          <p:cNvSpPr txBox="1"/>
          <p:nvPr/>
        </p:nvSpPr>
        <p:spPr>
          <a:xfrm>
            <a:off x="4246487" y="2947010"/>
            <a:ext cx="1008112" cy="369332"/>
          </a:xfrm>
          <a:prstGeom prst="rect">
            <a:avLst/>
          </a:prstGeom>
          <a:noFill/>
        </p:spPr>
        <p:txBody>
          <a:bodyPr wrap="square" rtlCol="0">
            <a:spAutoFit/>
          </a:bodyPr>
          <a:lstStyle/>
          <a:p>
            <a:r>
              <a:rPr kumimoji="1" lang="en-US" altLang="ja-JP" dirty="0" smtClean="0">
                <a:solidFill>
                  <a:srgbClr val="00B050"/>
                </a:solidFill>
              </a:rPr>
              <a:t>Merge</a:t>
            </a:r>
            <a:endParaRPr kumimoji="1" lang="ja-JP" altLang="en-US" dirty="0">
              <a:solidFill>
                <a:srgbClr val="00B050"/>
              </a:solidFill>
            </a:endParaRPr>
          </a:p>
        </p:txBody>
      </p:sp>
      <p:sp>
        <p:nvSpPr>
          <p:cNvPr id="58" name="テキスト ボックス 57"/>
          <p:cNvSpPr txBox="1"/>
          <p:nvPr/>
        </p:nvSpPr>
        <p:spPr>
          <a:xfrm>
            <a:off x="4865946" y="3708268"/>
            <a:ext cx="720080" cy="369332"/>
          </a:xfrm>
          <a:prstGeom prst="rect">
            <a:avLst/>
          </a:prstGeom>
          <a:noFill/>
        </p:spPr>
        <p:txBody>
          <a:bodyPr wrap="square" rtlCol="0">
            <a:spAutoFit/>
          </a:bodyPr>
          <a:lstStyle/>
          <a:p>
            <a:r>
              <a:rPr kumimoji="1" lang="en-US" altLang="ja-JP" dirty="0" smtClean="0">
                <a:solidFill>
                  <a:srgbClr val="00B050"/>
                </a:solidFill>
              </a:rPr>
              <a:t>Push</a:t>
            </a:r>
            <a:endParaRPr kumimoji="1" lang="ja-JP" altLang="en-US" dirty="0">
              <a:solidFill>
                <a:srgbClr val="00B050"/>
              </a:solidFill>
            </a:endParaRPr>
          </a:p>
        </p:txBody>
      </p:sp>
      <p:sp>
        <p:nvSpPr>
          <p:cNvPr id="61" name="テキスト ボックス 60"/>
          <p:cNvSpPr txBox="1"/>
          <p:nvPr/>
        </p:nvSpPr>
        <p:spPr>
          <a:xfrm>
            <a:off x="5834185" y="2973474"/>
            <a:ext cx="936104" cy="369332"/>
          </a:xfrm>
          <a:prstGeom prst="rect">
            <a:avLst/>
          </a:prstGeom>
          <a:noFill/>
        </p:spPr>
        <p:txBody>
          <a:bodyPr wrap="square" rtlCol="0">
            <a:spAutoFit/>
          </a:bodyPr>
          <a:lstStyle/>
          <a:p>
            <a:r>
              <a:rPr kumimoji="1" lang="en-US" altLang="ja-JP" dirty="0" smtClean="0">
                <a:solidFill>
                  <a:srgbClr val="00B050"/>
                </a:solidFill>
              </a:rPr>
              <a:t>Merge</a:t>
            </a:r>
            <a:endParaRPr kumimoji="1" lang="ja-JP" altLang="en-US" dirty="0">
              <a:solidFill>
                <a:srgbClr val="00B050"/>
              </a:solidFill>
            </a:endParaRPr>
          </a:p>
        </p:txBody>
      </p:sp>
      <p:cxnSp>
        <p:nvCxnSpPr>
          <p:cNvPr id="65" name="直線矢印コネクタ 64"/>
          <p:cNvCxnSpPr/>
          <p:nvPr/>
        </p:nvCxnSpPr>
        <p:spPr>
          <a:xfrm flipV="1">
            <a:off x="2411760" y="1916832"/>
            <a:ext cx="360040" cy="158417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259231" y="3520113"/>
            <a:ext cx="498073" cy="172819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89220" y="3520113"/>
            <a:ext cx="393294" cy="1709087"/>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6516216" y="1916832"/>
            <a:ext cx="508147" cy="1584175"/>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4082942" y="1891777"/>
            <a:ext cx="288032" cy="1591719"/>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705572" y="2494045"/>
            <a:ext cx="591623" cy="230832"/>
          </a:xfrm>
          <a:prstGeom prst="rect">
            <a:avLst/>
          </a:prstGeom>
          <a:noFill/>
        </p:spPr>
        <p:txBody>
          <a:bodyPr wrap="square" rtlCol="0">
            <a:spAutoFit/>
          </a:bodyPr>
          <a:lstStyle/>
          <a:p>
            <a:r>
              <a:rPr kumimoji="1" lang="en-US" altLang="ja-JP" sz="900" dirty="0" smtClean="0"/>
              <a:t>Switch</a:t>
            </a:r>
            <a:endParaRPr kumimoji="1" lang="ja-JP" altLang="en-US" sz="900" dirty="0"/>
          </a:p>
        </p:txBody>
      </p:sp>
      <p:cxnSp>
        <p:nvCxnSpPr>
          <p:cNvPr id="84" name="直線矢印コネクタ 83"/>
          <p:cNvCxnSpPr/>
          <p:nvPr/>
        </p:nvCxnSpPr>
        <p:spPr>
          <a:xfrm flipV="1">
            <a:off x="5724128" y="1933349"/>
            <a:ext cx="436133" cy="1566664"/>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5563759" y="2425704"/>
            <a:ext cx="540851" cy="230832"/>
          </a:xfrm>
          <a:prstGeom prst="rect">
            <a:avLst/>
          </a:prstGeom>
          <a:noFill/>
        </p:spPr>
        <p:txBody>
          <a:bodyPr wrap="square" rtlCol="0">
            <a:spAutoFit/>
          </a:bodyPr>
          <a:lstStyle/>
          <a:p>
            <a:r>
              <a:rPr kumimoji="1" lang="en-US" altLang="ja-JP" sz="900" dirty="0" smtClean="0"/>
              <a:t>Switch</a:t>
            </a:r>
            <a:endParaRPr kumimoji="1" lang="ja-JP" altLang="en-US" sz="900" dirty="0"/>
          </a:p>
        </p:txBody>
      </p:sp>
      <p:cxnSp>
        <p:nvCxnSpPr>
          <p:cNvPr id="66" name="直線矢印コネクタ 65"/>
          <p:cNvCxnSpPr/>
          <p:nvPr/>
        </p:nvCxnSpPr>
        <p:spPr>
          <a:xfrm flipV="1">
            <a:off x="2051720" y="3501008"/>
            <a:ext cx="360040" cy="172819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2987824" y="1916832"/>
            <a:ext cx="1013559" cy="16517"/>
          </a:xfrm>
          <a:prstGeom prst="straightConnector1">
            <a:avLst/>
          </a:prstGeom>
          <a:ln w="44450">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3203848" y="1645556"/>
            <a:ext cx="720080" cy="246221"/>
          </a:xfrm>
          <a:prstGeom prst="rect">
            <a:avLst/>
          </a:prstGeom>
          <a:noFill/>
        </p:spPr>
        <p:txBody>
          <a:bodyPr wrap="square" rtlCol="0">
            <a:spAutoFit/>
          </a:bodyPr>
          <a:lstStyle/>
          <a:p>
            <a:r>
              <a:rPr kumimoji="1" lang="ja-JP" altLang="en-US" sz="1000" dirty="0" smtClean="0"/>
              <a:t>実装作業</a:t>
            </a:r>
            <a:endParaRPr kumimoji="1" lang="ja-JP" altLang="en-US" sz="1000" dirty="0"/>
          </a:p>
        </p:txBody>
      </p:sp>
      <p:cxnSp>
        <p:nvCxnSpPr>
          <p:cNvPr id="102" name="直線矢印コネクタ 101"/>
          <p:cNvCxnSpPr/>
          <p:nvPr/>
        </p:nvCxnSpPr>
        <p:spPr>
          <a:xfrm>
            <a:off x="7132791" y="1916832"/>
            <a:ext cx="720080" cy="0"/>
          </a:xfrm>
          <a:prstGeom prst="straightConnector1">
            <a:avLst/>
          </a:prstGeom>
          <a:ln w="44450">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7226355" y="1609053"/>
            <a:ext cx="720080" cy="246221"/>
          </a:xfrm>
          <a:prstGeom prst="rect">
            <a:avLst/>
          </a:prstGeom>
          <a:noFill/>
        </p:spPr>
        <p:txBody>
          <a:bodyPr wrap="square" rtlCol="0">
            <a:spAutoFit/>
          </a:bodyPr>
          <a:lstStyle/>
          <a:p>
            <a:r>
              <a:rPr kumimoji="1" lang="ja-JP" altLang="en-US" sz="1000" dirty="0" smtClean="0"/>
              <a:t>実装作業</a:t>
            </a:r>
            <a:endParaRPr kumimoji="1" lang="ja-JP" altLang="en-US" sz="1000" dirty="0"/>
          </a:p>
        </p:txBody>
      </p:sp>
    </p:spTree>
    <p:extLst>
      <p:ext uri="{BB962C8B-B14F-4D97-AF65-F5344CB8AC3E}">
        <p14:creationId xmlns:p14="http://schemas.microsoft.com/office/powerpoint/2010/main" val="2653240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pot06">
  <a:themeElements>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t0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t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t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t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t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t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t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t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t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t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t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t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pot06</Template>
  <TotalTime>550</TotalTime>
  <Words>126</Words>
  <Application>Microsoft Office PowerPoint</Application>
  <PresentationFormat>画面に合わせる (4:3)</PresentationFormat>
  <Paragraphs>28</Paragraphs>
  <Slides>3</Slides>
  <Notes>3</Notes>
  <HiddenSlides>0</HiddenSlides>
  <MMClips>0</MMClips>
  <ScaleCrop>false</ScaleCrop>
  <HeadingPairs>
    <vt:vector size="6" baseType="variant">
      <vt:variant>
        <vt:lpstr>テーマ</vt:lpstr>
      </vt:variant>
      <vt:variant>
        <vt:i4>1</vt:i4>
      </vt:variant>
      <vt:variant>
        <vt:lpstr>埋め込まれた OLE サーバー</vt:lpstr>
      </vt:variant>
      <vt:variant>
        <vt:i4>1</vt:i4>
      </vt:variant>
      <vt:variant>
        <vt:lpstr>スライド タイトル</vt:lpstr>
      </vt:variant>
      <vt:variant>
        <vt:i4>3</vt:i4>
      </vt:variant>
    </vt:vector>
  </HeadingPairs>
  <TitlesOfParts>
    <vt:vector size="5" baseType="lpstr">
      <vt:lpstr>pot06</vt:lpstr>
      <vt:lpstr>Image</vt:lpstr>
      <vt:lpstr>Gitの使い方</vt:lpstr>
      <vt:lpstr>作業の基本的な流れ</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sayuri</dc:creator>
  <cp:lastModifiedBy>sayuri</cp:lastModifiedBy>
  <cp:revision>12</cp:revision>
  <dcterms:created xsi:type="dcterms:W3CDTF">2013-04-30T06:11:07Z</dcterms:created>
  <dcterms:modified xsi:type="dcterms:W3CDTF">2013-05-07T00:30:03Z</dcterms:modified>
</cp:coreProperties>
</file>