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04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2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55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8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1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71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12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6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16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EFC2-5DD6-4C93-A941-0575BF9DFAF2}" type="datetimeFigureOut">
              <a:rPr kumimoji="1" lang="ja-JP" altLang="en-US" smtClean="0"/>
              <a:t>2013/5/17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FCA-1E5D-411A-A201-5D3BDCCE1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72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1055688" y="404813"/>
            <a:ext cx="7010400" cy="603250"/>
          </a:xfrm>
        </p:spPr>
        <p:txBody>
          <a:bodyPr/>
          <a:lstStyle/>
          <a:p>
            <a:pPr algn="ctr" eaLnBrk="1" hangingPunct="1"/>
            <a:r>
              <a:rPr lang="ja-JP" altLang="en-US" sz="3200" dirty="0" smtClean="0"/>
              <a:t>画面メニューツリー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314450" y="1130300"/>
            <a:ext cx="7375525" cy="358775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Times New Roman" pitchFamily="18" charset="0"/>
              </a:rPr>
              <a:t>1.</a:t>
            </a:r>
            <a:r>
              <a:rPr lang="ja-JP" altLang="en-US" dirty="0">
                <a:latin typeface="Times New Roman" pitchFamily="18" charset="0"/>
              </a:rPr>
              <a:t>トップページ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1889125" y="1489075"/>
            <a:ext cx="0" cy="40481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8151336" y="1496865"/>
            <a:ext cx="0" cy="231933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25525" y="1893888"/>
            <a:ext cx="1728788" cy="369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latin typeface="Times New Roman" pitchFamily="18" charset="0"/>
              </a:rPr>
              <a:t>ゲーム</a:t>
            </a:r>
            <a:r>
              <a:rPr lang="ja-JP" altLang="en-US" dirty="0">
                <a:latin typeface="Times New Roman" pitchFamily="18" charset="0"/>
              </a:rPr>
              <a:t>開始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467600" y="5637213"/>
            <a:ext cx="1209675" cy="369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Times New Roman" pitchFamily="18" charset="0"/>
              </a:rPr>
              <a:t>概念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467600" y="5141913"/>
            <a:ext cx="1209675" cy="369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Times New Roman" pitchFamily="18" charset="0"/>
              </a:rPr>
              <a:t>画面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314450" y="3289300"/>
            <a:ext cx="1155700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latin typeface="Times New Roman" pitchFamily="18" charset="0"/>
              </a:rPr>
              <a:t>STAGE1</a:t>
            </a:r>
            <a:endParaRPr lang="en-US" altLang="ja-JP" dirty="0">
              <a:latin typeface="Times New Roman" pitchFamily="18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467600" y="3808413"/>
            <a:ext cx="1425575" cy="369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latin typeface="Times New Roman" pitchFamily="18" charset="0"/>
              </a:rPr>
              <a:t>ゲーム</a:t>
            </a:r>
            <a:r>
              <a:rPr lang="ja-JP" altLang="en-US" dirty="0">
                <a:latin typeface="Times New Roman" pitchFamily="18" charset="0"/>
              </a:rPr>
              <a:t>終了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923457" y="1981200"/>
            <a:ext cx="1854200" cy="315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Times New Roman" pitchFamily="18" charset="0"/>
              </a:rPr>
              <a:t>.</a:t>
            </a:r>
            <a:r>
              <a:rPr lang="ja-JP" altLang="en-US" dirty="0">
                <a:latin typeface="Times New Roman" pitchFamily="18" charset="0"/>
              </a:rPr>
              <a:t>オプション設定</a:t>
            </a:r>
          </a:p>
        </p:txBody>
      </p:sp>
      <p:cxnSp>
        <p:nvCxnSpPr>
          <p:cNvPr id="23" name="直線矢印コネクタ 22"/>
          <p:cNvCxnSpPr>
            <a:stCxn id="12" idx="2"/>
            <a:endCxn id="97" idx="0"/>
          </p:cNvCxnSpPr>
          <p:nvPr/>
        </p:nvCxnSpPr>
        <p:spPr>
          <a:xfrm flipH="1">
            <a:off x="1889125" y="2263775"/>
            <a:ext cx="0" cy="355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314450" y="4579938"/>
            <a:ext cx="1155700" cy="369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latin typeface="Times New Roman" pitchFamily="18" charset="0"/>
              </a:rPr>
              <a:t>STAGE2</a:t>
            </a:r>
            <a:endParaRPr lang="en-US" altLang="ja-JP" dirty="0">
              <a:latin typeface="Times New Roman" pitchFamily="18" charset="0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314450" y="5776913"/>
            <a:ext cx="1155700" cy="369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latin typeface="Times New Roman" pitchFamily="18" charset="0"/>
              </a:rPr>
              <a:t>STAGE3</a:t>
            </a:r>
            <a:endParaRPr lang="en-US" altLang="ja-JP" dirty="0">
              <a:latin typeface="Times New Roman" pitchFamily="18" charset="0"/>
            </a:endParaRPr>
          </a:p>
        </p:txBody>
      </p:sp>
      <p:cxnSp>
        <p:nvCxnSpPr>
          <p:cNvPr id="45" name="直線矢印コネクタ 44"/>
          <p:cNvCxnSpPr>
            <a:stCxn id="15" idx="2"/>
            <a:endCxn id="123" idx="0"/>
          </p:cNvCxnSpPr>
          <p:nvPr/>
        </p:nvCxnSpPr>
        <p:spPr>
          <a:xfrm flipH="1">
            <a:off x="1889125" y="3659188"/>
            <a:ext cx="3175" cy="28416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97" idx="2"/>
            <a:endCxn id="15" idx="0"/>
          </p:cNvCxnSpPr>
          <p:nvPr/>
        </p:nvCxnSpPr>
        <p:spPr>
          <a:xfrm>
            <a:off x="1889125" y="2989263"/>
            <a:ext cx="3175" cy="3000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5508104" y="5637214"/>
            <a:ext cx="1846263" cy="6413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latin typeface="Times New Roman" pitchFamily="18" charset="0"/>
              </a:rPr>
              <a:t>GAMECLEAR</a:t>
            </a:r>
            <a:endParaRPr lang="en-US" altLang="ja-JP" dirty="0" smtClean="0">
              <a:latin typeface="Times New Roman" pitchFamily="18" charset="0"/>
            </a:endParaRPr>
          </a:p>
        </p:txBody>
      </p:sp>
      <p:sp>
        <p:nvSpPr>
          <p:cNvPr id="97" name="Rectangle 10"/>
          <p:cNvSpPr>
            <a:spLocks noChangeArrowheads="1"/>
          </p:cNvSpPr>
          <p:nvPr/>
        </p:nvSpPr>
        <p:spPr bwMode="auto">
          <a:xfrm>
            <a:off x="1309688" y="2619375"/>
            <a:ext cx="1160462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latin typeface="Times New Roman" pitchFamily="18" charset="0"/>
              </a:rPr>
              <a:t>LOAD</a:t>
            </a:r>
            <a:endParaRPr lang="en-US" altLang="ja-JP" dirty="0">
              <a:latin typeface="Times New Roman" pitchFamily="18" charset="0"/>
            </a:endParaRPr>
          </a:p>
        </p:txBody>
      </p:sp>
      <p:sp>
        <p:nvSpPr>
          <p:cNvPr id="122" name="Rectangle 10"/>
          <p:cNvSpPr>
            <a:spLocks noChangeArrowheads="1"/>
          </p:cNvSpPr>
          <p:nvPr/>
        </p:nvSpPr>
        <p:spPr bwMode="auto">
          <a:xfrm>
            <a:off x="1309688" y="5200650"/>
            <a:ext cx="1160462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latin typeface="Times New Roman" pitchFamily="18" charset="0"/>
              </a:rPr>
              <a:t>LOAD</a:t>
            </a:r>
            <a:endParaRPr lang="en-US" altLang="ja-JP" dirty="0">
              <a:latin typeface="Times New Roman" pitchFamily="18" charset="0"/>
            </a:endParaRPr>
          </a:p>
        </p:txBody>
      </p: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1308100" y="3943350"/>
            <a:ext cx="1162050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latin typeface="Times New Roman" pitchFamily="18" charset="0"/>
              </a:rPr>
              <a:t>LOAD</a:t>
            </a:r>
            <a:endParaRPr lang="en-US" altLang="ja-JP" dirty="0">
              <a:latin typeface="Times New Roman" pitchFamily="18" charset="0"/>
            </a:endParaRPr>
          </a:p>
        </p:txBody>
      </p:sp>
      <p:cxnSp>
        <p:nvCxnSpPr>
          <p:cNvPr id="153" name="直線矢印コネクタ 152"/>
          <p:cNvCxnSpPr>
            <a:stCxn id="123" idx="2"/>
            <a:endCxn id="42" idx="0"/>
          </p:cNvCxnSpPr>
          <p:nvPr/>
        </p:nvCxnSpPr>
        <p:spPr>
          <a:xfrm>
            <a:off x="1889125" y="4313238"/>
            <a:ext cx="3175" cy="2667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>
            <a:stCxn id="42" idx="2"/>
            <a:endCxn id="122" idx="0"/>
          </p:cNvCxnSpPr>
          <p:nvPr/>
        </p:nvCxnSpPr>
        <p:spPr>
          <a:xfrm flipH="1">
            <a:off x="1889125" y="4949825"/>
            <a:ext cx="3175" cy="25082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>
            <a:stCxn id="122" idx="2"/>
            <a:endCxn id="43" idx="0"/>
          </p:cNvCxnSpPr>
          <p:nvPr/>
        </p:nvCxnSpPr>
        <p:spPr>
          <a:xfrm>
            <a:off x="1889125" y="5570538"/>
            <a:ext cx="3175" cy="2063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カギ線コネクタ 151"/>
          <p:cNvCxnSpPr>
            <a:stCxn id="43" idx="2"/>
            <a:endCxn id="87" idx="2"/>
          </p:cNvCxnSpPr>
          <p:nvPr/>
        </p:nvCxnSpPr>
        <p:spPr>
          <a:xfrm rot="16200000" flipH="1">
            <a:off x="4095887" y="3943213"/>
            <a:ext cx="131763" cy="4538936"/>
          </a:xfrm>
          <a:prstGeom prst="bentConnector3">
            <a:avLst>
              <a:gd name="adj1" fmla="val 36691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10"/>
          <p:cNvSpPr>
            <a:spLocks noChangeArrowheads="1"/>
          </p:cNvSpPr>
          <p:nvPr/>
        </p:nvSpPr>
        <p:spPr bwMode="auto">
          <a:xfrm>
            <a:off x="7467600" y="6111875"/>
            <a:ext cx="1209675" cy="369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Times New Roman" pitchFamily="18" charset="0"/>
              </a:rPr>
              <a:t>両方</a:t>
            </a:r>
            <a:endParaRPr lang="en-US" altLang="ja-JP" dirty="0">
              <a:latin typeface="Times New Roman" pitchFamily="18" charset="0"/>
            </a:endParaRPr>
          </a:p>
        </p:txBody>
      </p:sp>
      <p:sp>
        <p:nvSpPr>
          <p:cNvPr id="303" name="Rectangle 10"/>
          <p:cNvSpPr>
            <a:spLocks noChangeArrowheads="1"/>
          </p:cNvSpPr>
          <p:nvPr/>
        </p:nvSpPr>
        <p:spPr bwMode="auto">
          <a:xfrm>
            <a:off x="3928219" y="2713038"/>
            <a:ext cx="1852613" cy="900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latin typeface="Times New Roman" pitchFamily="18" charset="0"/>
              </a:rPr>
              <a:t>OPTION</a:t>
            </a:r>
            <a:endParaRPr lang="en-US" altLang="ja-JP" dirty="0">
              <a:latin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latin typeface="Times New Roman" pitchFamily="18" charset="0"/>
              </a:rPr>
              <a:t>BGM</a:t>
            </a:r>
            <a:r>
              <a:rPr lang="ja-JP" altLang="en-US" dirty="0">
                <a:latin typeface="Times New Roman" pitchFamily="18" charset="0"/>
              </a:rPr>
              <a:t>管理</a:t>
            </a:r>
            <a:endParaRPr lang="en-US" altLang="ja-JP" dirty="0">
              <a:latin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latin typeface="Times New Roman" pitchFamily="18" charset="0"/>
              </a:rPr>
              <a:t>SE</a:t>
            </a:r>
            <a:r>
              <a:rPr lang="ja-JP" altLang="en-US" dirty="0">
                <a:latin typeface="Times New Roman" pitchFamily="18" charset="0"/>
              </a:rPr>
              <a:t>管理</a:t>
            </a:r>
            <a:endParaRPr lang="en-US" altLang="ja-JP" dirty="0">
              <a:latin typeface="Times New Roman" pitchFamily="18" charset="0"/>
            </a:endParaRPr>
          </a:p>
        </p:txBody>
      </p:sp>
      <p:cxnSp>
        <p:nvCxnSpPr>
          <p:cNvPr id="267" name="直線矢印コネクタ 266"/>
          <p:cNvCxnSpPr>
            <a:endCxn id="20" idx="0"/>
          </p:cNvCxnSpPr>
          <p:nvPr/>
        </p:nvCxnSpPr>
        <p:spPr>
          <a:xfrm>
            <a:off x="4850557" y="1489075"/>
            <a:ext cx="0" cy="49212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矢印コネクタ 310"/>
          <p:cNvCxnSpPr>
            <a:stCxn id="20" idx="2"/>
            <a:endCxn id="303" idx="0"/>
          </p:cNvCxnSpPr>
          <p:nvPr/>
        </p:nvCxnSpPr>
        <p:spPr>
          <a:xfrm>
            <a:off x="4850557" y="2297113"/>
            <a:ext cx="3175" cy="41592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正方形/長方形 306"/>
          <p:cNvSpPr/>
          <p:nvPr/>
        </p:nvSpPr>
        <p:spPr>
          <a:xfrm>
            <a:off x="3832969" y="1846263"/>
            <a:ext cx="2035175" cy="184308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42" name="Rectangle 10"/>
          <p:cNvSpPr>
            <a:spLocks noChangeArrowheads="1"/>
          </p:cNvSpPr>
          <p:nvPr/>
        </p:nvSpPr>
        <p:spPr bwMode="auto">
          <a:xfrm>
            <a:off x="7456488" y="4662488"/>
            <a:ext cx="1220787" cy="319087"/>
          </a:xfrm>
          <a:prstGeom prst="rect">
            <a:avLst/>
          </a:prstGeom>
          <a:noFill/>
          <a:ln w="38100">
            <a:solidFill>
              <a:schemeClr val="accent5">
                <a:lumMod val="10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Times New Roman" pitchFamily="18" charset="0"/>
              </a:rPr>
              <a:t>追加予定</a:t>
            </a:r>
            <a:endParaRPr lang="en-US" altLang="ja-JP" dirty="0">
              <a:latin typeface="Times New Roman" pitchFamily="18" charset="0"/>
            </a:endParaRPr>
          </a:p>
        </p:txBody>
      </p:sp>
      <p:cxnSp>
        <p:nvCxnSpPr>
          <p:cNvPr id="88" name="直線矢印コネクタ 87"/>
          <p:cNvCxnSpPr>
            <a:stCxn id="87" idx="0"/>
          </p:cNvCxnSpPr>
          <p:nvPr/>
        </p:nvCxnSpPr>
        <p:spPr>
          <a:xfrm flipH="1" flipV="1">
            <a:off x="6431235" y="1489075"/>
            <a:ext cx="1" cy="41481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カギ線コネクタ 5"/>
          <p:cNvCxnSpPr>
            <a:stCxn id="15" idx="3"/>
          </p:cNvCxnSpPr>
          <p:nvPr/>
        </p:nvCxnSpPr>
        <p:spPr>
          <a:xfrm>
            <a:off x="2470150" y="3474244"/>
            <a:ext cx="1266750" cy="2483644"/>
          </a:xfrm>
          <a:prstGeom prst="bentConnector3">
            <a:avLst>
              <a:gd name="adj1" fmla="val 22157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2470150" y="4753655"/>
            <a:ext cx="28416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2470149" y="5957888"/>
            <a:ext cx="28416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カギ線コネクタ 250"/>
          <p:cNvCxnSpPr>
            <a:stCxn id="63" idx="0"/>
          </p:cNvCxnSpPr>
          <p:nvPr/>
        </p:nvCxnSpPr>
        <p:spPr>
          <a:xfrm rot="5400000" flipH="1" flipV="1">
            <a:off x="4808661" y="4019087"/>
            <a:ext cx="1328403" cy="1916743"/>
          </a:xfrm>
          <a:prstGeom prst="bentConnector2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3736901" y="5641659"/>
            <a:ext cx="1555180" cy="6369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>
                <a:latin typeface="Times New Roman" pitchFamily="18" charset="0"/>
              </a:rPr>
              <a:t>GAMEOVER</a:t>
            </a:r>
            <a:endParaRPr lang="ja-JP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画面メニューツリー</vt:lpstr>
    </vt:vector>
  </TitlesOfParts>
  <Company>カレッジリーグ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画面メニューツリー</dc:title>
  <dc:creator>カレッジリーグ</dc:creator>
  <cp:lastModifiedBy>カレッジリーグ</cp:lastModifiedBy>
  <cp:revision>1</cp:revision>
  <dcterms:created xsi:type="dcterms:W3CDTF">2013-05-17T08:00:57Z</dcterms:created>
  <dcterms:modified xsi:type="dcterms:W3CDTF">2013-05-17T09:32:21Z</dcterms:modified>
</cp:coreProperties>
</file>