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2" r:id="rId4"/>
    <p:sldId id="282" r:id="rId5"/>
    <p:sldId id="264" r:id="rId6"/>
    <p:sldId id="283" r:id="rId7"/>
    <p:sldId id="284" r:id="rId8"/>
    <p:sldId id="306" r:id="rId9"/>
    <p:sldId id="285" r:id="rId10"/>
    <p:sldId id="289" r:id="rId11"/>
    <p:sldId id="261" r:id="rId12"/>
    <p:sldId id="290" r:id="rId13"/>
    <p:sldId id="291" r:id="rId14"/>
    <p:sldId id="300" r:id="rId15"/>
    <p:sldId id="301" r:id="rId16"/>
    <p:sldId id="292" r:id="rId17"/>
    <p:sldId id="297" r:id="rId18"/>
    <p:sldId id="295" r:id="rId19"/>
    <p:sldId id="298" r:id="rId20"/>
    <p:sldId id="299" r:id="rId21"/>
    <p:sldId id="293" r:id="rId22"/>
    <p:sldId id="294" r:id="rId23"/>
    <p:sldId id="296" r:id="rId24"/>
  </p:sldIdLst>
  <p:sldSz cx="12192000" cy="6858000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353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C58EFDA2-EA48-452E-91BD-6B839FA03133}" type="datetimeFigureOut">
              <a:rPr lang="en-US" altLang="zh-TW" smtClean="0"/>
              <a:t>11/14/2019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E24F8956-1808-42D1-A0ED-B5254AA5CDF6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1741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1539A8F7-0FC7-45AC-B318-884216E4FCB6}" type="datetimeFigureOut">
              <a:rPr lang="en-US" altLang="zh-TW" smtClean="0"/>
              <a:t>11/14/2019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97079EE3-1F82-4D34-8E03-47DE3C18888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303529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t>main success1, 2 drop, or fix SSD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t>main success1, 2 drop, or fix SSD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t>ㄐ要有情境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numCol="1"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numCol="1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numCol="1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748B73-A755-4EFA-B4D6-B8DA77E7CC66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numCol="1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numCol="1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6669863-856E-4932-B57F-F2FB6FE37AE0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9C3272F-37BE-4DAD-9CE3-DCD4D2889587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5E458BF-9BFD-4AA9-B23A-597D3931F35E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numCol="1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numCol="1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D3A11C-BFF5-403C-AF99-38D48DE59EA6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numCol="1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numCol="1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2F65189-DE96-4C11-90F5-88E5B53CAAE5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4C49591A-D942-4208-932F-8951137023A7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4A1BC87-2A6D-444C-B74A-D105282EF831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4F3E17A3-6D48-4906-AD11-FECE7E7295EF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numCol="1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numCol="1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numCol="1"/>
          <a:lstStyle/>
          <a:p>
            <a:fld id="{F5CDB476-E20B-40B8-8471-9FE4274FA4E3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numCol="1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numCol="1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numCol="1"/>
          <a:lstStyle/>
          <a:p>
            <a:fld id="{29D862F8-D276-4641-A8E8-F867BD9A07C1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AFF261-FD9F-4F68-B1AA-072588AC0F26}" type="datetime1">
              <a:rPr lang="en-US" altLang="zh-TW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altLang="zh-TW" sz="6000" dirty="0"/>
              <a:t>Medical Service System</a:t>
            </a:r>
            <a:endParaRPr lang="zh-TW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15045" y="4530436"/>
            <a:ext cx="8045373" cy="2191039"/>
          </a:xfrm>
        </p:spPr>
        <p:txBody>
          <a:bodyPr numCol="1"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108598002 </a:t>
            </a:r>
            <a:r>
              <a:rPr lang="zh-TW" altLang="en-US" dirty="0"/>
              <a:t>謝仰萱</a:t>
            </a:r>
            <a:endParaRPr lang="en-US" altLang="zh-TW" dirty="0"/>
          </a:p>
          <a:p>
            <a:r>
              <a:rPr lang="en-US" altLang="zh-TW" dirty="0"/>
              <a:t>108598059 </a:t>
            </a:r>
            <a:r>
              <a:rPr lang="zh-TW" altLang="en-US" dirty="0"/>
              <a:t>朱科霖</a:t>
            </a:r>
            <a:endParaRPr lang="en-US" altLang="zh-TW" dirty="0"/>
          </a:p>
          <a:p>
            <a:r>
              <a:rPr lang="en-US" altLang="zh-TW" dirty="0"/>
              <a:t>107598019 </a:t>
            </a:r>
            <a:r>
              <a:rPr lang="zh-TW" dirty="0"/>
              <a:t>黃偉哲</a:t>
            </a:r>
            <a:endParaRPr lang="en-US" altLang="zh-TW" dirty="0"/>
          </a:p>
          <a:p>
            <a:r>
              <a:rPr lang="en-US" altLang="zh-TW" dirty="0"/>
              <a:t>107598034 </a:t>
            </a:r>
            <a:r>
              <a:rPr lang="zh-TW" dirty="0"/>
              <a:t>黃文柏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5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System Block Diagram</a:t>
            </a:r>
            <a:br>
              <a:rPr lang="en-US" altLang="zh-TW" sz="4800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530B3C4-74DE-42C7-BC80-9E96FA59D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779" y="1708987"/>
            <a:ext cx="7836521" cy="4666692"/>
          </a:xfrm>
        </p:spPr>
      </p:pic>
    </p:spTree>
    <p:extLst>
      <p:ext uri="{BB962C8B-B14F-4D97-AF65-F5344CB8AC3E}">
        <p14:creationId xmlns:p14="http://schemas.microsoft.com/office/powerpoint/2010/main" val="373952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altLang="zh-TW" sz="7200" dirty="0"/>
              <a:t>Demo Prototype</a:t>
            </a:r>
            <a:endParaRPr lang="zh-TW" sz="7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/>
              <a:t>Sign up</a:t>
            </a:r>
            <a:r>
              <a:rPr lang="zh-TW" altLang="en-US" sz="5400" dirty="0"/>
              <a:t/>
            </a:r>
            <a:br>
              <a:rPr lang="zh-TW" altLang="en-US" sz="5400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80000"/>
            <a:ext cx="96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0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Login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79999"/>
            <a:ext cx="96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3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 </a:t>
            </a:r>
            <a:r>
              <a:rPr lang="en-US" altLang="zh-TW" dirty="0"/>
              <a:t>-</a:t>
            </a:r>
            <a:r>
              <a:rPr lang="zh-TW" altLang="en-US" dirty="0"/>
              <a:t> 醫師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80000"/>
            <a:ext cx="9600000" cy="540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2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  <a:r>
              <a:rPr lang="en-US" altLang="zh-TW" dirty="0"/>
              <a:t>-</a:t>
            </a:r>
            <a:r>
              <a:rPr lang="zh-TW" altLang="en-US" dirty="0"/>
              <a:t>病患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80000"/>
            <a:ext cx="9600000" cy="540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8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醫療證件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80000"/>
            <a:ext cx="9600000" cy="540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95" y="1080000"/>
            <a:ext cx="2869850" cy="2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9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門診時間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80000"/>
            <a:ext cx="9600001" cy="540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97" y="1128451"/>
            <a:ext cx="2869850" cy="2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預約門診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80000"/>
            <a:ext cx="9599999" cy="540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63624" b="-3182"/>
          <a:stretch/>
        </p:blipFill>
        <p:spPr>
          <a:xfrm>
            <a:off x="3900194" y="1128450"/>
            <a:ext cx="1390263" cy="3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等候時間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80000"/>
            <a:ext cx="9599999" cy="540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97" y="1128451"/>
            <a:ext cx="2869850" cy="2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dirty="0"/>
              <a:t>outline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57746"/>
            <a:ext cx="10178322" cy="5403272"/>
          </a:xfrm>
        </p:spPr>
        <p:txBody>
          <a:bodyPr numCol="1">
            <a:noAutofit/>
          </a:bodyPr>
          <a:lstStyle/>
          <a:p>
            <a:r>
              <a:rPr lang="en-US" altLang="zh-TW" sz="2400" dirty="0"/>
              <a:t>Team Meeting</a:t>
            </a:r>
          </a:p>
          <a:p>
            <a:r>
              <a:rPr lang="en-US" altLang="zh-TW" sz="2400" dirty="0"/>
              <a:t>WBS</a:t>
            </a:r>
          </a:p>
          <a:p>
            <a:r>
              <a:rPr lang="en-US" altLang="zh-TW" sz="2400" dirty="0"/>
              <a:t>Task Assignments</a:t>
            </a:r>
          </a:p>
          <a:p>
            <a:r>
              <a:rPr lang="en-US" altLang="zh-TW" sz="2400" dirty="0"/>
              <a:t>Task Scheduling</a:t>
            </a:r>
          </a:p>
          <a:p>
            <a:r>
              <a:rPr lang="en-US" altLang="zh-TW" sz="2400" dirty="0"/>
              <a:t>System Requirements(completeness and testability of requirements)</a:t>
            </a:r>
          </a:p>
          <a:p>
            <a:r>
              <a:rPr lang="en-US" altLang="zh-TW" sz="2400" dirty="0"/>
              <a:t>System Block Diagram</a:t>
            </a:r>
          </a:p>
          <a:p>
            <a:r>
              <a:rPr lang="en-US" altLang="zh-TW" sz="2400" dirty="0"/>
              <a:t>Demo Prototype</a:t>
            </a:r>
            <a:endParaRPr lang="zh-TW" altLang="en-US" sz="2400" dirty="0"/>
          </a:p>
          <a:p>
            <a:pPr marL="0" indent="0">
              <a:buNone/>
            </a:pP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37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電子病歷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80000"/>
            <a:ext cx="9600001" cy="540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32" y="1080000"/>
            <a:ext cx="2586419" cy="2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65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處方箋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80000"/>
            <a:ext cx="9600000" cy="540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32" y="1080000"/>
            <a:ext cx="2586419" cy="2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03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藥物查詢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60" y="312362"/>
            <a:ext cx="5429056" cy="640911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03" y="312362"/>
            <a:ext cx="1716834" cy="1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0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就診紀錄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00" y="1080000"/>
            <a:ext cx="9600000" cy="5400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1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sz="4800" dirty="0"/>
              <a:t>Team Meeting</a:t>
            </a:r>
            <a:endParaRPr lang="zh-TW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710955"/>
              </p:ext>
            </p:extLst>
          </p:nvPr>
        </p:nvGraphicFramePr>
        <p:xfrm>
          <a:off x="1512163" y="1399310"/>
          <a:ext cx="9322090" cy="452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00">
                  <a:extLst>
                    <a:ext uri="{9D8B030D-6E8A-4147-A177-3AD203B41FA5}">
                      <a16:colId xmlns:a16="http://schemas.microsoft.com/office/drawing/2014/main" val="1915347309"/>
                    </a:ext>
                  </a:extLst>
                </a:gridCol>
                <a:gridCol w="7609790">
                  <a:extLst>
                    <a:ext uri="{9D8B030D-6E8A-4147-A177-3AD203B41FA5}">
                      <a16:colId xmlns:a16="http://schemas.microsoft.com/office/drawing/2014/main" val="2771135269"/>
                    </a:ext>
                  </a:extLst>
                </a:gridCol>
              </a:tblGrid>
              <a:tr h="3152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Event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911115"/>
                  </a:ext>
                </a:extLst>
              </a:tr>
              <a:tr h="9458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2019/09/30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討論與撰寫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PEP(Project Execution Plan)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繪製分工結構圖、決定工作分包與工作項目總表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尋找系統需求，討論工作分包內容與時間評估，並記錄下來。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51136"/>
                  </a:ext>
                </a:extLst>
              </a:tr>
              <a:tr h="6305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2019/10/03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討論資料管理規劃、風險項目評估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紀錄系統可能遇到的風險與資料管理規劃。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134064"/>
                  </a:ext>
                </a:extLst>
              </a:tr>
              <a:tr h="382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2019/10/07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建構管理計畫、度量與分析計畫、流程與產品品質保證計劃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242441"/>
                  </a:ext>
                </a:extLst>
              </a:tr>
              <a:tr h="3152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2019/10/08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檢查與修改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992540"/>
                  </a:ext>
                </a:extLst>
              </a:tr>
              <a:tr h="6305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2019/10/18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討論與撰寫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SRS(Software Requirements Specification)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，討論系統需求、繪製系統架構圖、介面需求分析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531600"/>
                  </a:ext>
                </a:extLst>
              </a:tr>
              <a:tr h="6305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2019/10/23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討論帳號管理子系統、醫療管理子系統</a:t>
                      </a:r>
                      <a:r>
                        <a:rPr lang="zh-TW" altLang="en-US" dirty="0"/>
                        <a:t/>
                      </a:r>
                      <a:br>
                        <a:rPr lang="zh-TW" altLang="en-US" dirty="0"/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撰寫與繪製子系統架構圖以及操作概念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721869"/>
                  </a:ext>
                </a:extLst>
              </a:tr>
              <a:tr h="3152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2019/10/24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撰寫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 Prototype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875815"/>
                  </a:ext>
                </a:extLst>
              </a:tr>
              <a:tr h="3539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2019/10/28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撰寫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40209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5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sz="5400" dirty="0"/>
              <a:t>Team Meeting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24" y="1128451"/>
            <a:ext cx="5896087" cy="5461842"/>
          </a:xfrm>
        </p:spPr>
      </p:pic>
    </p:spTree>
    <p:extLst>
      <p:ext uri="{BB962C8B-B14F-4D97-AF65-F5344CB8AC3E}">
        <p14:creationId xmlns:p14="http://schemas.microsoft.com/office/powerpoint/2010/main" val="18142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297782"/>
            <a:ext cx="2350504" cy="1492132"/>
          </a:xfrm>
        </p:spPr>
        <p:txBody>
          <a:bodyPr numCol="1">
            <a:normAutofit/>
          </a:bodyPr>
          <a:lstStyle/>
          <a:p>
            <a:r>
              <a:rPr lang="en-US" altLang="zh-TW" sz="5400" dirty="0"/>
              <a:t>WBS</a:t>
            </a:r>
            <a:endParaRPr 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726084"/>
            <a:ext cx="7931912" cy="5995391"/>
          </a:xfrm>
        </p:spPr>
      </p:pic>
    </p:spTree>
    <p:extLst>
      <p:ext uri="{BB962C8B-B14F-4D97-AF65-F5344CB8AC3E}">
        <p14:creationId xmlns:p14="http://schemas.microsoft.com/office/powerpoint/2010/main" val="387069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7" y="297782"/>
            <a:ext cx="7090217" cy="1492132"/>
          </a:xfrm>
        </p:spPr>
        <p:txBody>
          <a:bodyPr numCol="1">
            <a:normAutofit fontScale="90000"/>
          </a:bodyPr>
          <a:lstStyle/>
          <a:p>
            <a:r>
              <a:rPr lang="en-US" altLang="zh-TW" sz="5400" dirty="0"/>
              <a:t>Task Assignments</a:t>
            </a:r>
            <a:br>
              <a:rPr lang="en-US" altLang="zh-TW" sz="5400" dirty="0"/>
            </a:br>
            <a:endParaRPr 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85"/>
          <a:stretch/>
        </p:blipFill>
        <p:spPr>
          <a:xfrm>
            <a:off x="2559068" y="1326202"/>
            <a:ext cx="7524269" cy="5222375"/>
          </a:xfrm>
        </p:spPr>
      </p:pic>
    </p:spTree>
    <p:extLst>
      <p:ext uri="{BB962C8B-B14F-4D97-AF65-F5344CB8AC3E}">
        <p14:creationId xmlns:p14="http://schemas.microsoft.com/office/powerpoint/2010/main" val="61255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Task Assignments</a:t>
            </a:r>
            <a:br>
              <a:rPr lang="en-US" altLang="zh-TW" sz="4800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9"/>
          <a:stretch/>
        </p:blipFill>
        <p:spPr>
          <a:xfrm>
            <a:off x="2408323" y="2007520"/>
            <a:ext cx="7500448" cy="3928548"/>
          </a:xfrm>
        </p:spPr>
      </p:pic>
    </p:spTree>
    <p:extLst>
      <p:ext uri="{BB962C8B-B14F-4D97-AF65-F5344CB8AC3E}">
        <p14:creationId xmlns:p14="http://schemas.microsoft.com/office/powerpoint/2010/main" val="340228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圖表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52" y="1267624"/>
            <a:ext cx="8425725" cy="52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404078" y="534785"/>
            <a:ext cx="10178322" cy="149213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smtClean="0"/>
              <a:t>Task Scheduling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279569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System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身為使用者，我</a:t>
            </a:r>
            <a:r>
              <a:rPr lang="zh-TW" altLang="zh-TW" dirty="0" smtClean="0"/>
              <a:t>需要有</a:t>
            </a:r>
            <a:r>
              <a:rPr lang="zh-TW" altLang="zh-TW" dirty="0"/>
              <a:t>帳戶</a:t>
            </a:r>
            <a:r>
              <a:rPr lang="zh-TW" altLang="zh-TW" dirty="0" smtClean="0"/>
              <a:t>管理，</a:t>
            </a:r>
            <a:r>
              <a:rPr lang="zh-TW" altLang="zh-TW" dirty="0"/>
              <a:t>以便我可以辨識出我的身份。</a:t>
            </a:r>
          </a:p>
          <a:p>
            <a:pPr lvl="0"/>
            <a:r>
              <a:rPr lang="zh-TW" altLang="zh-TW" dirty="0"/>
              <a:t>身為病患，我需要預約門診，以便我可以確保我的就醫時間。</a:t>
            </a:r>
          </a:p>
          <a:p>
            <a:pPr lvl="0"/>
            <a:r>
              <a:rPr lang="zh-TW" altLang="zh-TW" dirty="0"/>
              <a:t>身為病患，我需要查詢藥物，以便我可以得知藥物來源與確保自身用藥安全。</a:t>
            </a:r>
          </a:p>
          <a:p>
            <a:pPr lvl="0"/>
            <a:r>
              <a:rPr lang="zh-TW" altLang="zh-TW" dirty="0"/>
              <a:t>身為使用者，我需要醫療證件來記錄我的身體健康狀況，以便醫生能快速掌握我的身體情況。</a:t>
            </a:r>
          </a:p>
          <a:p>
            <a:pPr lvl="0"/>
            <a:r>
              <a:rPr lang="zh-TW" altLang="zh-TW" dirty="0"/>
              <a:t>身為醫生，我需要回顧病患看診紀錄，以便我可以掌握病患過去用藥情況。</a:t>
            </a:r>
          </a:p>
          <a:p>
            <a:pPr lvl="0"/>
            <a:r>
              <a:rPr lang="zh-TW" altLang="zh-TW" dirty="0"/>
              <a:t>身為醫生，我需要觀看病患的線上病歷，以便我可以得知病患過去得了</a:t>
            </a:r>
            <a:r>
              <a:rPr lang="zh-TW" altLang="en-US" dirty="0"/>
              <a:t>什</a:t>
            </a:r>
            <a:r>
              <a:rPr lang="zh-TW" altLang="zh-TW" dirty="0"/>
              <a:t>麼病。</a:t>
            </a:r>
          </a:p>
          <a:p>
            <a:pPr lvl="0"/>
            <a:r>
              <a:rPr lang="zh-TW" altLang="zh-TW" dirty="0"/>
              <a:t>身為醫生，我需要開立處方箋，以便病患能依據處方箋至藥局領藥。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868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399</TotalTime>
  <Words>391</Words>
  <Application>Microsoft Office PowerPoint</Application>
  <PresentationFormat>寬螢幕</PresentationFormat>
  <Paragraphs>95</Paragraphs>
  <Slides>23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新細明體</vt:lpstr>
      <vt:lpstr>標楷體</vt:lpstr>
      <vt:lpstr>Arial</vt:lpstr>
      <vt:lpstr>Calibri</vt:lpstr>
      <vt:lpstr>Gill Sans MT</vt:lpstr>
      <vt:lpstr>Impact</vt:lpstr>
      <vt:lpstr>Times New Roman</vt:lpstr>
      <vt:lpstr>Badge</vt:lpstr>
      <vt:lpstr>Medical Service System</vt:lpstr>
      <vt:lpstr>outline</vt:lpstr>
      <vt:lpstr>Team Meeting</vt:lpstr>
      <vt:lpstr>Team Meeting</vt:lpstr>
      <vt:lpstr>WBS</vt:lpstr>
      <vt:lpstr>Task Assignments </vt:lpstr>
      <vt:lpstr>Task Assignments </vt:lpstr>
      <vt:lpstr>PowerPoint 簡報</vt:lpstr>
      <vt:lpstr>System Requirements</vt:lpstr>
      <vt:lpstr>System Block Diagram </vt:lpstr>
      <vt:lpstr>Demo Prototype</vt:lpstr>
      <vt:lpstr>Sign up </vt:lpstr>
      <vt:lpstr>Login</vt:lpstr>
      <vt:lpstr>首頁 - 醫師</vt:lpstr>
      <vt:lpstr>首頁-病患</vt:lpstr>
      <vt:lpstr>醫療證件</vt:lpstr>
      <vt:lpstr>門診時間</vt:lpstr>
      <vt:lpstr>預約門診</vt:lpstr>
      <vt:lpstr>等候時間</vt:lpstr>
      <vt:lpstr>電子病歷</vt:lpstr>
      <vt:lpstr>處方箋</vt:lpstr>
      <vt:lpstr>藥物查詢</vt:lpstr>
      <vt:lpstr>就診紀錄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ezkanban</dc:title>
  <dc:creator>EzKanban</dc:creator>
  <cp:lastModifiedBy>ezKanban</cp:lastModifiedBy>
  <cp:revision>41</cp:revision>
  <cp:lastPrinted>2019-10-30T01:59:59Z</cp:lastPrinted>
  <dcterms:created xsi:type="dcterms:W3CDTF">2019-04-24T07:17:04Z</dcterms:created>
  <dcterms:modified xsi:type="dcterms:W3CDTF">2019-11-14T11:17:38Z</dcterms:modified>
</cp:coreProperties>
</file>