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a23f9ae1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a23f9ae1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a23f9ae1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a23f9ae1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a23f9ae1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a23f9ae1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23f9ae1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23f9ae1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a23f9ae1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a23f9ae1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a23f9ae1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a23f9ae1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a23f9ae1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a23f9ae1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744575"/>
            <a:ext cx="8520600" cy="9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5: VISUALIZACIÓN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261100" y="4100125"/>
            <a:ext cx="35712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Xabier Telleria Salegi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359" y="1713275"/>
            <a:ext cx="4243292" cy="238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RETO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Crear 1 nodos de elastic y 1 nodo con kibana. Versión elastic mínima→8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Insertar datos en un índice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Crear 1 dashboard con varios gráficos adecuados a los datos introducidos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25" y="2358575"/>
            <a:ext cx="5007375" cy="24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</a:t>
            </a:r>
            <a:r>
              <a:rPr lang="es"/>
              <a:t> DE LOS PASOS SEGUIDOS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06" y="1952031"/>
            <a:ext cx="7028200" cy="28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78025" y="1084000"/>
            <a:ext cx="72579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Crear contenedores de Elasticsearch y Kibana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Crear un archivo python para enviar datos a un índice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Crear la visualización en Kibana.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 DE USO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docker-compose up -d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python3 generar_datos.py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574" y="1372078"/>
            <a:ext cx="3137200" cy="31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POSIBLES </a:t>
            </a:r>
            <a:r>
              <a:rPr lang="es"/>
              <a:t>VÍAS</a:t>
            </a:r>
            <a:r>
              <a:rPr lang="es"/>
              <a:t> DE MEJORA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Añadir seguridad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Controlar mejor las funcionalidades de Kibana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Trabajar con datos más reales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325" y="1495125"/>
            <a:ext cx="3002050" cy="30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RETOS ENCONTRADOS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Juntar Elasticsearch con Kibana(quitar seguridad)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Entender </a:t>
            </a:r>
            <a:r>
              <a:rPr lang="es"/>
              <a:t>cómo</a:t>
            </a:r>
            <a:r>
              <a:rPr lang="es"/>
              <a:t> funciona Kibana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900" y="2058875"/>
            <a:ext cx="4700550" cy="2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POSIBLES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5900"/>
            <a:ext cx="4016626" cy="22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675" y="1398700"/>
            <a:ext cx="3781701" cy="253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