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3" r:id="rId6"/>
    <p:sldId id="317" r:id="rId7"/>
    <p:sldId id="318" r:id="rId8"/>
    <p:sldId id="342" r:id="rId9"/>
    <p:sldId id="344" r:id="rId10"/>
    <p:sldId id="340" r:id="rId11"/>
    <p:sldId id="341" r:id="rId12"/>
    <p:sldId id="345" r:id="rId13"/>
    <p:sldId id="346" r:id="rId14"/>
    <p:sldId id="343" r:id="rId15"/>
    <p:sldId id="347" r:id="rId16"/>
    <p:sldId id="349" r:id="rId17"/>
    <p:sldId id="348" r:id="rId18"/>
    <p:sldId id="350" r:id="rId19"/>
    <p:sldId id="316" r:id="rId20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CC66"/>
    <a:srgbClr val="0000FF"/>
    <a:srgbClr val="003399"/>
    <a:srgbClr val="FF0066"/>
    <a:srgbClr val="99CCFF"/>
    <a:srgbClr val="9966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579" autoAdjust="0"/>
  </p:normalViewPr>
  <p:slideViewPr>
    <p:cSldViewPr>
      <p:cViewPr varScale="1">
        <p:scale>
          <a:sx n="74" d="100"/>
          <a:sy n="74" d="100"/>
        </p:scale>
        <p:origin x="-6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35E2CC31-A98A-4364-808F-C9445CAA83D2}" type="datetime1">
              <a:rPr lang="ja-JP" altLang="en-US"/>
              <a:pPr>
                <a:defRPr/>
              </a:pPr>
              <a:t>2012/10/4</a:t>
            </a:fld>
            <a:endParaRPr lang="en-US" altLang="ja-JP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B354C7C5-899C-49A3-9B36-A2AAFC0D155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7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0"/>
            <a:r>
              <a:rPr lang="en-US" altLang="ja-JP" noProof="0" smtClean="0"/>
              <a:t>Second level</a:t>
            </a:r>
          </a:p>
          <a:p>
            <a:pPr lvl="0"/>
            <a:r>
              <a:rPr lang="en-US" altLang="ja-JP" noProof="0" smtClean="0"/>
              <a:t>Third level</a:t>
            </a:r>
          </a:p>
          <a:p>
            <a:pPr lvl="0"/>
            <a:r>
              <a:rPr lang="en-US" altLang="ja-JP" noProof="0" smtClean="0"/>
              <a:t>Fourth level</a:t>
            </a:r>
          </a:p>
          <a:p>
            <a:pPr lvl="0"/>
            <a:r>
              <a:rPr lang="en-US" altLang="ja-JP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B0B65467-F1B8-4260-A12F-2B78560B9233}" type="datetime1">
              <a:rPr lang="ja-JP" altLang="en-US"/>
              <a:pPr>
                <a:defRPr/>
              </a:pPr>
              <a:t>2012/10/4</a:t>
            </a:fld>
            <a:endParaRPr lang="en-US" altLang="ja-JP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87A9E670-941F-4F05-9539-44C96F63A42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512D8F-B181-4397-828B-2C77C1B74515}" type="datetime1">
              <a:rPr lang="ja-JP" altLang="en-US" smtClean="0"/>
              <a:pPr/>
              <a:t>2012/10/4</a:t>
            </a:fld>
            <a:endParaRPr lang="en-US" altLang="ja-JP" smtClean="0"/>
          </a:p>
        </p:txBody>
      </p:sp>
      <p:sp>
        <p:nvSpPr>
          <p:cNvPr id="225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7C581-081F-4169-BC8B-ED2D8641990D}" type="slidenum">
              <a:rPr lang="ja-JP" altLang="en-US" smtClean="0"/>
              <a:pPr/>
              <a:t>1</a:t>
            </a:fld>
            <a:endParaRPr lang="en-US" altLang="ja-JP" smtClean="0"/>
          </a:p>
        </p:txBody>
      </p:sp>
      <p:sp>
        <p:nvSpPr>
          <p:cNvPr id="2253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18E80E-35B2-45A9-B22B-E206A945D2E7}" type="datetime1">
              <a:rPr lang="ja-JP" altLang="en-US" smtClean="0"/>
              <a:pPr/>
              <a:t>2012/10/4</a:t>
            </a:fld>
            <a:endParaRPr lang="en-US" altLang="ja-JP" smtClean="0"/>
          </a:p>
        </p:txBody>
      </p:sp>
      <p:sp>
        <p:nvSpPr>
          <p:cNvPr id="235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7EE3F-49D6-4A44-9567-9FF505308557}" type="slidenum">
              <a:rPr lang="ja-JP" altLang="en-US" smtClean="0"/>
              <a:pPr/>
              <a:t>2</a:t>
            </a:fld>
            <a:endParaRPr lang="en-US" altLang="ja-JP" smtClean="0"/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Logo_Software_khongSLOGA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1676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kumimoji="0" lang="en-US" sz="1400">
              <a:latin typeface="Arial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fld id="{0E27A084-92EC-4CF2-A657-E9A58086EA8E}" type="slidenum">
              <a:rPr kumimoji="0" lang="en-US" sz="1000">
                <a:latin typeface="Arial" pitchFamily="34" charset="0"/>
              </a:rPr>
              <a:pPr eaLnBrk="1" hangingPunct="1"/>
              <a:t>‹#›</a:t>
            </a:fld>
            <a:endParaRPr kumimoji="0" lang="en-US" sz="1000">
              <a:latin typeface="Arial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Logo_Software_khongSLOGA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1676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kumimoji="0" lang="en-US" sz="1400">
              <a:latin typeface="Arial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fld id="{C1879D9A-0375-446B-AC0A-BE4D5016E465}" type="slidenum">
              <a:rPr kumimoji="0" lang="en-US" sz="1000">
                <a:latin typeface="Arial" pitchFamily="34" charset="0"/>
              </a:rPr>
              <a:pPr eaLnBrk="1" hangingPunct="1"/>
              <a:t>‹#›</a:t>
            </a:fld>
            <a:endParaRPr kumimoji="0" lang="en-US" sz="1000">
              <a:latin typeface="Arial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8" descr="Logo_Software_khongSLOGA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1676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kumimoji="0" lang="en-US" sz="1400">
              <a:latin typeface="Arial" pitchFamily="34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fld id="{082BD551-BFCE-4CCE-A3CE-CA6ED322F8E3}" type="slidenum">
              <a:rPr kumimoji="0" lang="en-US" sz="1000">
                <a:latin typeface="Arial" pitchFamily="34" charset="0"/>
              </a:rPr>
              <a:pPr eaLnBrk="1" hangingPunct="1"/>
              <a:t>‹#›</a:t>
            </a:fld>
            <a:endParaRPr kumimoji="0" lang="en-US" sz="1000">
              <a:latin typeface="Arial" pitchFamily="34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3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69" tIns="43635" rIns="87269" bIns="43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0" y="64770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7269" tIns="43635" rIns="87269" bIns="43635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62000"/>
        <a:buFont typeface="Monotype Sorts" charset="2"/>
        <a:buChar char="o"/>
        <a:defRPr sz="3200">
          <a:solidFill>
            <a:srgbClr val="00008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338AD"/>
        </a:buClr>
        <a:buSzPct val="75000"/>
        <a:buFont typeface="Wingdings" pitchFamily="2" charset="2"/>
        <a:buChar char="«"/>
        <a:defRPr sz="1600">
          <a:solidFill>
            <a:srgbClr val="000080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80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8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478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dirty="0" smtClean="0"/>
              <a:t>Common Defects for C/C++</a:t>
            </a:r>
            <a:endParaRPr lang="vi-VN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3851275" y="3581400"/>
            <a:ext cx="44545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  <a:buSzPct val="6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Code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: N/A</a:t>
            </a:r>
          </a:p>
          <a:p>
            <a:pPr algn="l" eaLnBrk="1" hangingPunct="1">
              <a:spcBef>
                <a:spcPct val="20000"/>
              </a:spcBef>
              <a:buSzPct val="6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Authors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: BaoTD1</a:t>
            </a:r>
          </a:p>
          <a:p>
            <a:pPr algn="l" eaLnBrk="1" hangingPunct="1">
              <a:spcBef>
                <a:spcPct val="20000"/>
              </a:spcBef>
              <a:buSzPct val="6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Course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: &lt;Course-Name&gt;</a:t>
            </a:r>
          </a:p>
          <a:p>
            <a:pPr algn="l" eaLnBrk="1" hangingPunct="1">
              <a:spcBef>
                <a:spcPct val="20000"/>
              </a:spcBef>
              <a:buSzPct val="6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Conductor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: &lt;Acc&gt; – &lt;Unit&gt;</a:t>
            </a:r>
            <a:endParaRPr lang="vi-VN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Missing default in switch statement 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20825"/>
            <a:ext cx="7777163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Hard Code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Use Hard code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743743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Logic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vi-VN" sz="2400" b="1" smtClean="0">
                <a:latin typeface="Arial" pitchFamily="34" charset="0"/>
              </a:rPr>
              <a:t>Các biến count trong các vòng lặp lồng nhau thì cần phải để là I, j, k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205038"/>
            <a:ext cx="8443913" cy="2303462"/>
          </a:xfrm>
        </p:spPr>
        <p:txBody>
          <a:bodyPr/>
          <a:lstStyle/>
          <a:p>
            <a:pPr lvl="1">
              <a:defRPr/>
            </a:pPr>
            <a:r>
              <a:rPr lang="en-US" sz="2400" b="1" dirty="0" smtClean="0"/>
              <a:t>Free memory of a pointer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b="1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*p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[256];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….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delete p; /* Wrong */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ja-JP" sz="2400" b="1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defRPr/>
            </a:pPr>
            <a:endParaRPr lang="ja-JP" altLang="en-US" sz="2000" dirty="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Logic(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133600"/>
            <a:ext cx="76231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vi-VN" sz="2400" b="1" smtClean="0">
                <a:latin typeface="Arial" pitchFamily="34" charset="0"/>
              </a:rPr>
              <a:t>technique skill chưa tốt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Performance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Variables are declared but it is not used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557338"/>
            <a:ext cx="54006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Performance(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7950" y="1125538"/>
            <a:ext cx="9251950" cy="1008062"/>
          </a:xfrm>
        </p:spPr>
        <p:txBody>
          <a:bodyPr/>
          <a:lstStyle/>
          <a:p>
            <a:pPr lvl="1"/>
            <a:r>
              <a:rPr lang="en-US" altLang="ja-JP" sz="2400" b="1" smtClean="0">
                <a:latin typeface="Arial" pitchFamily="34" charset="0"/>
                <a:ea typeface="ＭＳ Ｐゴシック" pitchFamily="34" charset="-128"/>
              </a:rPr>
              <a:t>Warning is still remaining when source code is compiled.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828800"/>
            <a:ext cx="8610600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2636838"/>
            <a:ext cx="5759450" cy="151130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ja-JP" sz="4000" b="1" smtClean="0">
                <a:solidFill>
                  <a:srgbClr val="0000FF"/>
                </a:solidFill>
                <a:latin typeface="Tahoma" pitchFamily="34" charset="0"/>
                <a:ea typeface="ＭＳ Ｐゴシック" pitchFamily="34" charset="-128"/>
              </a:rPr>
              <a:t> Q &amp; A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8600"/>
            <a:ext cx="5319713" cy="762000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altLang="ja-JP" smtClean="0">
                <a:latin typeface="+mj-lt"/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304800" y="1196975"/>
            <a:ext cx="8458200" cy="1833563"/>
          </a:xfrm>
          <a:noFill/>
        </p:spPr>
        <p:txBody>
          <a:bodyPr lIns="92075" tIns="46038" rIns="92075" bIns="46038"/>
          <a:lstStyle/>
          <a:p>
            <a:pPr>
              <a:buClr>
                <a:schemeClr val="tx1"/>
              </a:buClr>
              <a:buFont typeface="Monotype Sorts" charset="2"/>
              <a:buNone/>
            </a:pPr>
            <a:r>
              <a:rPr lang="en-US" altLang="ja-JP" sz="2400" smtClean="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rPr>
              <a:t>The course helps attendees understand:</a:t>
            </a:r>
          </a:p>
          <a:p>
            <a:pPr lvl="1"/>
            <a:r>
              <a:rPr lang="en-US" altLang="ja-JP" sz="2000" smtClean="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rPr>
              <a:t>Common defects for C/C++ and how to prevent it.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ja-JP" smtClean="0">
                <a:effectLst/>
                <a:latin typeface="Tahoma" pitchFamily="34" charset="0"/>
                <a:ea typeface="ＭＳ Ｐゴシック" pitchFamily="34" charset="-128"/>
              </a:rPr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800" smtClean="0">
                <a:latin typeface="Tahoma" pitchFamily="34" charset="0"/>
                <a:ea typeface="ＭＳ Ｐゴシック" pitchFamily="34" charset="-128"/>
              </a:rPr>
              <a:t>Common Defect For C/C++ </a:t>
            </a:r>
          </a:p>
          <a:p>
            <a:pPr>
              <a:lnSpc>
                <a:spcPct val="80000"/>
              </a:lnSpc>
            </a:pPr>
            <a:r>
              <a:rPr lang="en-US" altLang="ja-JP" sz="2800" smtClean="0">
                <a:latin typeface="Tahoma" pitchFamily="34" charset="0"/>
                <a:ea typeface="ＭＳ Ｐゴシック" pitchFamily="34" charset="-128"/>
              </a:rPr>
              <a:t>Examples</a:t>
            </a:r>
          </a:p>
          <a:p>
            <a:pPr>
              <a:lnSpc>
                <a:spcPct val="80000"/>
              </a:lnSpc>
            </a:pPr>
            <a:endParaRPr lang="en-US" altLang="ja-JP" sz="2800" smtClean="0">
              <a:latin typeface="Tahoma" pitchFamily="34" charset="0"/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ja-JP" sz="140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altLang="ja-JP" dirty="0" smtClean="0">
                <a:latin typeface="Tahoma" pitchFamily="34" charset="0"/>
                <a:ea typeface="ＭＳ Ｐゴシック" pitchFamily="34" charset="-128"/>
              </a:rPr>
              <a:t>Common Defects for </a:t>
            </a:r>
            <a:r>
              <a:rPr lang="en-US" altLang="ja-JP" dirty="0">
                <a:latin typeface="Tahoma" pitchFamily="34" charset="0"/>
                <a:ea typeface="ＭＳ Ｐゴシック" pitchFamily="34" charset="-128"/>
              </a:rPr>
              <a:t>For C/C++</a:t>
            </a:r>
            <a:r>
              <a:rPr lang="en-US" altLang="ja-JP" dirty="0" smtClean="0">
                <a:effectLst/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altLang="ja-JP" dirty="0" smtClean="0">
                <a:effectLst/>
                <a:latin typeface="Tahoma" pitchFamily="34" charset="0"/>
                <a:ea typeface="ＭＳ Ｐゴシック" pitchFamily="34" charset="-128"/>
              </a:rPr>
            </a:b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5165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Coding Standard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Hard Code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Logic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Performance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ja-JP" dirty="0" smtClean="0">
                <a:latin typeface="Tahoma" pitchFamily="34" charset="0"/>
                <a:ea typeface="ＭＳ Ｐゴシック" pitchFamily="34" charset="-128"/>
              </a:rPr>
              <a:t>   </a:t>
            </a:r>
          </a:p>
          <a:p>
            <a:pPr lvl="1"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  <a:p>
            <a:pPr lvl="1"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  <a:p>
            <a:pPr>
              <a:defRPr/>
            </a:pPr>
            <a:endParaRPr lang="ja-JP" altLang="en-US" dirty="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Not follow coding rule</a:t>
            </a:r>
          </a:p>
          <a:p>
            <a:pPr marL="914400" lvl="2" indent="0">
              <a:buFontTx/>
              <a:buNone/>
            </a:pP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5"/>
            <a:ext cx="46482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538288"/>
            <a:ext cx="3179762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Not understanding coding convention of C.</a:t>
            </a:r>
          </a:p>
          <a:p>
            <a:pPr marL="914400" lvl="2" indent="0">
              <a:buFontTx/>
              <a:buNone/>
            </a:pP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844675"/>
            <a:ext cx="5980113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Not check NULL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2381250"/>
            <a:ext cx="91122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Did not remove comma after last element of ENUM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33600"/>
            <a:ext cx="468312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Hard to read the code 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133600"/>
            <a:ext cx="8713788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Template_Training material">
  <a:themeElements>
    <a:clrScheme name="Template_Training mater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3_Template_Training materia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mplate_Training mate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Training materi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E1A50D1-7E95-4AF3-A358-1985329D8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58323EA-D7D6-4835-89F5-3315E39F3E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27E74-FB1F-4692-83AE-07B562F5CBA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Z:\PROJECTS\CMM-4\Document\Fsoft\Supporting\Template\Template_Training material.pot</Template>
  <TotalTime>6380</TotalTime>
  <Words>178</Words>
  <Application>Microsoft Office PowerPoint</Application>
  <PresentationFormat>On-screen Show (4:3)</PresentationFormat>
  <Paragraphs>51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Tahoma</vt:lpstr>
      <vt:lpstr>Arial</vt:lpstr>
      <vt:lpstr>Monotype Sorts</vt:lpstr>
      <vt:lpstr>Wingdings</vt:lpstr>
      <vt:lpstr>Times New Roman</vt:lpstr>
      <vt:lpstr>ＭＳ Ｐゴシック</vt:lpstr>
      <vt:lpstr>Courier New</vt:lpstr>
      <vt:lpstr>13_Template_Training material</vt:lpstr>
      <vt:lpstr>Common Defects for C/C++</vt:lpstr>
      <vt:lpstr>Objectives</vt:lpstr>
      <vt:lpstr>Contents</vt:lpstr>
      <vt:lpstr>Common Defects for For C/C++ </vt:lpstr>
      <vt:lpstr>Coding Standard</vt:lpstr>
      <vt:lpstr>Coding Standard(cont)</vt:lpstr>
      <vt:lpstr>Coding Standard(cont)</vt:lpstr>
      <vt:lpstr>Coding Standard(cont)</vt:lpstr>
      <vt:lpstr>Coding Standard(cont)</vt:lpstr>
      <vt:lpstr>Coding Standard(cont)</vt:lpstr>
      <vt:lpstr>Hard Code</vt:lpstr>
      <vt:lpstr>Logic</vt:lpstr>
      <vt:lpstr>Logic(cont)</vt:lpstr>
      <vt:lpstr>Performance</vt:lpstr>
      <vt:lpstr>Performance(cont)</vt:lpstr>
      <vt:lpstr>Slide 16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Training Slides</dc:title>
  <dc:creator>UT Training Improvement Taskforce</dc:creator>
  <cp:lastModifiedBy>KienNT</cp:lastModifiedBy>
  <cp:revision>835</cp:revision>
  <cp:lastPrinted>2000-05-25T09:39:41Z</cp:lastPrinted>
  <dcterms:created xsi:type="dcterms:W3CDTF">2001-09-01T09:51:59Z</dcterms:created>
  <dcterms:modified xsi:type="dcterms:W3CDTF">2012-10-04T06:53:03Z</dcterms:modified>
</cp:coreProperties>
</file>